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0"/>
  </p:notesMasterIdLst>
  <p:sldIdLst>
    <p:sldId id="256" r:id="rId3"/>
    <p:sldId id="257" r:id="rId4"/>
    <p:sldId id="258" r:id="rId5"/>
    <p:sldId id="263" r:id="rId6"/>
    <p:sldId id="264" r:id="rId7"/>
    <p:sldId id="265" r:id="rId8"/>
    <p:sldId id="262" r:id="rId9"/>
    <p:sldId id="259" r:id="rId10"/>
    <p:sldId id="266" r:id="rId11"/>
    <p:sldId id="267" r:id="rId12"/>
    <p:sldId id="268" r:id="rId13"/>
    <p:sldId id="269" r:id="rId14"/>
    <p:sldId id="260" r:id="rId15"/>
    <p:sldId id="271" r:id="rId16"/>
    <p:sldId id="270" r:id="rId17"/>
    <p:sldId id="273" r:id="rId18"/>
    <p:sldId id="274" r:id="rId19"/>
    <p:sldId id="261" r:id="rId20"/>
    <p:sldId id="275" r:id="rId21"/>
    <p:sldId id="272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D2F5"/>
    <a:srgbClr val="F589C5"/>
    <a:srgbClr val="01BDF7"/>
    <a:srgbClr val="ECF7FB"/>
    <a:srgbClr val="F68FC7"/>
    <a:srgbClr val="5332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9" autoAdjust="0"/>
    <p:restoredTop sz="94660"/>
  </p:normalViewPr>
  <p:slideViewPr>
    <p:cSldViewPr snapToGrid="0" showGuides="1">
      <p:cViewPr varScale="1">
        <p:scale>
          <a:sx n="57" d="100"/>
          <a:sy n="57" d="100"/>
        </p:scale>
        <p:origin x="-90" y="-16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4807022860249737E-2"/>
          <c:y val="9.117598866191319E-2"/>
          <c:w val="0.81038553572392746"/>
          <c:h val="0.8176480226761736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2"/>
            </a:solidFill>
            <a:effectLst/>
          </c:spPr>
          <c:dPt>
            <c:idx val="0"/>
            <c:bubble3D val="0"/>
            <c:spPr>
              <a:solidFill>
                <a:schemeClr val="bg1">
                  <a:lumMod val="85000"/>
                  <a:alpha val="32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D5F-477E-833F-AD8224001133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rgbClr val="01BDF7"/>
                  </a:gs>
                  <a:gs pos="0">
                    <a:srgbClr val="F589C5"/>
                  </a:gs>
                </a:gsLst>
                <a:lin ang="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D5F-477E-833F-AD8224001133}"/>
              </c:ext>
            </c:extLst>
          </c:dPt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20</c:v>
                </c:pt>
                <c:pt idx="1">
                  <c:v>80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0D5F-477E-833F-AD82240011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90"/>
        <c:holeSize val="6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0A1725-8929-4F34-AF5F-FD80B34F5A65}" type="datetimeFigureOut">
              <a:rPr lang="zh-CN" altLang="en-US" smtClean="0"/>
              <a:t>2019/8/22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6B9C3C-186D-4F63-921B-7312C75573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7307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B9C3C-186D-4F63-921B-7312C755730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42469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B9C3C-186D-4F63-921B-7312C755730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16329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B9C3C-186D-4F63-921B-7312C755730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37869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B9C3C-186D-4F63-921B-7312C7557309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1599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B9C3C-186D-4F63-921B-7312C755730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91270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B9C3C-186D-4F63-921B-7312C7557309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80524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B9C3C-186D-4F63-921B-7312C7557309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53541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B9C3C-186D-4F63-921B-7312C755730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84218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B9C3C-186D-4F63-921B-7312C7557309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28973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B9C3C-186D-4F63-921B-7312C7557309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5207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B9C3C-186D-4F63-921B-7312C7557309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4669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B9C3C-186D-4F63-921B-7312C755730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61381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B9C3C-186D-4F63-921B-7312C755730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06121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B9C3C-186D-4F63-921B-7312C7557309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60742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B9C3C-186D-4F63-921B-7312C7557309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19268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B9C3C-186D-4F63-921B-7312C7557309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61769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B9C3C-186D-4F63-921B-7312C7557309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854156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B9C3C-186D-4F63-921B-7312C7557309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586553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B9C3C-186D-4F63-921B-7312C7557309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52829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B9C3C-186D-4F63-921B-7312C755730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69663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B9C3C-186D-4F63-921B-7312C755730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8377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B9C3C-186D-4F63-921B-7312C755730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1998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B9C3C-186D-4F63-921B-7312C755730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05038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B9C3C-186D-4F63-921B-7312C755730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48212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B9C3C-186D-4F63-921B-7312C755730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02808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B9C3C-186D-4F63-921B-7312C755730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8935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1982E9C-D1FF-4114-A465-403A60194E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748BA553-1EDD-40A2-A90E-1CA7193B83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B13DBE7-C455-4CAE-BF68-4E5CF413B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9C9C-58D0-4A09-BAB8-2FF8F867E8E5}" type="datetimeFigureOut">
              <a:rPr lang="zh-CN" altLang="en-US" smtClean="0"/>
              <a:t>2019/8/22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3EE0987-D091-4C4E-AC14-FA108DFF5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928FD8B-F51D-4A07-BB60-562BE7373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09CF0-D36E-431E-913D-8E7B9140FC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8570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0ED5485-B07E-4489-829D-B0F5FAAD6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2FCC2312-89B2-475F-A207-4C458F0AC9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B1DAED2-018F-4F84-81E0-E69A8F716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9C9C-58D0-4A09-BAB8-2FF8F867E8E5}" type="datetimeFigureOut">
              <a:rPr lang="zh-CN" altLang="en-US" smtClean="0"/>
              <a:t>2019/8/22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B781063-38F3-439F-B886-712979C61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0850212-64F6-4997-9EEB-F90FE3188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09CF0-D36E-431E-913D-8E7B9140FC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9321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CB10D59C-4EFB-4F9F-A498-D1816AB864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4B4F42BE-D9AF-4FA2-87FA-039F6B5DCB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586092A-C441-4279-84A9-8D69D4C31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9C9C-58D0-4A09-BAB8-2FF8F867E8E5}" type="datetimeFigureOut">
              <a:rPr lang="zh-CN" altLang="en-US" smtClean="0"/>
              <a:t>2019/8/22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672A316-03C4-4A4A-9C91-1FE47DF5B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2847FDC-4F68-44D1-84C8-8F701CCFE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09CF0-D36E-431E-913D-8E7B9140FC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13327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8154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6277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3259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997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9750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5446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2119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109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D71D81D-BF3F-4E15-BAD7-FB606C8E02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5E9A614-C7EC-49CB-B8D8-D702AD730A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1441239-0802-4484-9D99-9BB458364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9C9C-58D0-4A09-BAB8-2FF8F867E8E5}" type="datetimeFigureOut">
              <a:rPr lang="zh-CN" altLang="en-US" smtClean="0"/>
              <a:t>2019/8/22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475232C-1B01-4088-8721-C7A39B2BC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395CC8B-73BE-44E2-92C3-869774CA0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09CF0-D36E-431E-913D-8E7B9140FC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81762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080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6477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447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C61114F-F5F3-4349-9276-122ACC368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0B1DCEA9-3FA6-476B-8502-AD3BB301BE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543AE22-6E58-403A-A3CF-D469BCBB46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9C9C-58D0-4A09-BAB8-2FF8F867E8E5}" type="datetimeFigureOut">
              <a:rPr lang="zh-CN" altLang="en-US" smtClean="0"/>
              <a:t>2019/8/22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C6597C0-825F-4A10-8029-07C2D545F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9194980-586C-4ED8-A141-53FA375D8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09CF0-D36E-431E-913D-8E7B9140FC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5305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66E6D5E-B89D-4374-BEC6-32C02BD04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9C5BB692-7A5D-4EA2-B838-11D58D51C2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356D02EA-9749-4D24-A2C5-17AB9D8158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B6AFDA43-96C0-4D98-931A-AB5A19570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9C9C-58D0-4A09-BAB8-2FF8F867E8E5}" type="datetimeFigureOut">
              <a:rPr lang="zh-CN" altLang="en-US" smtClean="0"/>
              <a:t>2019/8/22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6DA3D15B-68C5-4F85-A7DB-FBACA6DFA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98AE72D9-1406-4914-88A9-E5D160355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09CF0-D36E-431E-913D-8E7B9140FC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3204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C3ECCA6-FA29-4D6B-9E02-5B65FC04E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0731221D-DCC6-4256-8B81-475FA3511B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13DBB32B-AA1D-4883-ADCF-894511570A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BD2C60BD-C806-4D83-BC55-1F045ED172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41E75FDA-E087-4A30-8D32-D7DD78EB70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3E83764A-32A9-40AA-AD1B-595D66953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9C9C-58D0-4A09-BAB8-2FF8F867E8E5}" type="datetimeFigureOut">
              <a:rPr lang="zh-CN" altLang="en-US" smtClean="0"/>
              <a:t>2019/8/22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94E7B444-19B9-41CE-A47D-3694482C8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8C33900A-E41A-4D9D-A002-9D432CFAC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09CF0-D36E-431E-913D-8E7B9140FCF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10769169" y="190019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srgbClr val="FED2F5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FED2F5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rgbClr val="FED2F5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rgbClr val="FED2F5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rgbClr val="FED2F5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FED2F5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FED2F5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srgbClr val="FED2F5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rgbClr val="FED2F5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FED2F5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FED2F5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rgbClr val="FED2F5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rgbClr val="FED2F5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srgbClr val="FED2F5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FED2F5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rgbClr val="FED2F5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rgbClr val="FED2F5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rgbClr val="FED2F5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srgbClr val="FED2F5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rgbClr val="FED2F5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FED2F5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rgbClr val="FED2F5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rgbClr val="FED2F5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rgbClr val="FED2F5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srgbClr val="FED2F5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rgbClr val="FED2F5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rgbClr val="FED2F5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rgbClr val="FED2F5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rgbClr val="FED2F5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srgbClr val="FED2F5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rgbClr val="FED2F5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rgbClr val="FED2F5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rgbClr val="FED2F5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srgbClr val="FED2F5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rgbClr val="FED2F5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rgbClr val="FED2F5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rgbClr val="FED2F5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srgbClr val="FED2F5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rgbClr val="FED2F5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srgbClr val="FED2F5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srgbClr val="FED2F5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srgbClr val="FED2F5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srgbClr val="FED2F5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srgbClr val="FED2F5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srgbClr val="FED2F5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rgbClr val="FED2F5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613819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FD550C8-68A7-4B5E-9365-7AFC3545B8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DAC1DB6D-23E4-42C2-BEA7-D3EF49234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9C9C-58D0-4A09-BAB8-2FF8F867E8E5}" type="datetimeFigureOut">
              <a:rPr lang="zh-CN" altLang="en-US" smtClean="0"/>
              <a:t>2019/8/22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5A3A177A-F88B-459A-B0B3-5F00CB089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9C174561-8244-4ACD-AF10-EA0C6635D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09CF0-D36E-431E-913D-8E7B9140FC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4581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B9770504-966B-445C-92B1-7F47E28D3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9C9C-58D0-4A09-BAB8-2FF8F867E8E5}" type="datetimeFigureOut">
              <a:rPr lang="zh-CN" altLang="en-US" smtClean="0"/>
              <a:t>2019/8/22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91A48366-CC7D-4B57-8C2D-23AF04F98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5582654D-9E64-4FE2-8513-6C8F3C69B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09CF0-D36E-431E-913D-8E7B9140FC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5419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E15AE74-8E9C-499F-B807-9E0D753C4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242E7248-1F61-46BA-BA0A-878F495E18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0B5EB068-9210-4263-B25D-70E1F92A52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AC7FE164-0BED-4052-BA8D-96A2A58E9D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9C9C-58D0-4A09-BAB8-2FF8F867E8E5}" type="datetimeFigureOut">
              <a:rPr lang="zh-CN" altLang="en-US" smtClean="0"/>
              <a:t>2019/8/22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C831F742-AEFA-4D3D-A99E-85056949D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C8C42D47-D92E-4720-843B-17580E80D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09CF0-D36E-431E-913D-8E7B9140FC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8102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E35211D-6672-4FBC-B934-B408114663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15B46868-D4CE-49A9-9D4F-EEE042E747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222E17A5-C213-482B-AC20-43DC29785A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ECB881F6-CC4F-4662-8DFD-DDE20C3D1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9C9C-58D0-4A09-BAB8-2FF8F867E8E5}" type="datetimeFigureOut">
              <a:rPr lang="zh-CN" altLang="en-US" smtClean="0"/>
              <a:t>2019/8/22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79CD0C15-976C-4999-A3FA-F8EF4EF9A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53052B50-E4DB-4D92-AAF9-AC2B9B250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09CF0-D36E-431E-913D-8E7B9140FC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8202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68FC7">
                <a:alpha val="44000"/>
              </a:srgbClr>
            </a:gs>
            <a:gs pos="100000">
              <a:srgbClr val="01BDF7">
                <a:alpha val="29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77F205F3-9E04-4F64-9AFE-A3FC2A69F3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D0326051-3FDA-46E5-B9C2-5262BC65FE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5CA1BBD-E711-474E-8EED-003CD2992C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49C9C-58D0-4A09-BAB8-2FF8F867E8E5}" type="datetimeFigureOut">
              <a:rPr lang="zh-CN" altLang="en-US" smtClean="0"/>
              <a:t>2019/8/22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16C8681-BA0D-4F38-8770-5CD2359FA2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8ABE095-3ACA-4519-B8B3-9EA4FD343C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09CF0-D36E-431E-913D-8E7B9140FC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3584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247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1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5">
            <a:extLst>
              <a:ext uri="{FF2B5EF4-FFF2-40B4-BE49-F238E27FC236}">
                <a16:creationId xmlns:a16="http://schemas.microsoft.com/office/drawing/2014/main" xmlns="" id="{56E9155C-7409-467A-A023-DA07A41E5D20}"/>
              </a:ext>
            </a:extLst>
          </p:cNvPr>
          <p:cNvSpPr/>
          <p:nvPr/>
        </p:nvSpPr>
        <p:spPr>
          <a:xfrm>
            <a:off x="0" y="412011"/>
            <a:ext cx="12192000" cy="6033978"/>
          </a:xfrm>
          <a:prstGeom prst="roundRect">
            <a:avLst>
              <a:gd name="adj" fmla="val 362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B65981FB-376B-48F5-AA49-B800931F23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535" y="571500"/>
            <a:ext cx="7620000" cy="5715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CC150E9A-EB35-4106-A6E2-FD757CFA8741}"/>
              </a:ext>
            </a:extLst>
          </p:cNvPr>
          <p:cNvSpPr/>
          <p:nvPr/>
        </p:nvSpPr>
        <p:spPr>
          <a:xfrm>
            <a:off x="700647" y="3899035"/>
            <a:ext cx="4666593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Ut wisi enim ad minim veniam, quis nostrud exerci tation ullamcorper suscipit lobortis nisl ut aliquip ex ea commodo consequat. Lorem ipsum dolor sit amet, consectetuer adipiscing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xmlns="" id="{3E3B2108-F292-487B-9FDE-3F301B8302FE}"/>
              </a:ext>
            </a:extLst>
          </p:cNvPr>
          <p:cNvSpPr txBox="1">
            <a:spLocks/>
          </p:cNvSpPr>
          <p:nvPr/>
        </p:nvSpPr>
        <p:spPr>
          <a:xfrm>
            <a:off x="700647" y="4834202"/>
            <a:ext cx="3675993" cy="5705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4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“</a:t>
            </a:r>
            <a:r>
              <a:rPr lang="id-ID" sz="14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Ut wisi enim ad minim veniam,</a:t>
            </a:r>
            <a:r>
              <a:rPr lang="en-US" sz="14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id-ID" sz="14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quisnostrud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58A857E7-9271-4020-81C4-6504AF8555E1}"/>
              </a:ext>
            </a:extLst>
          </p:cNvPr>
          <p:cNvSpPr/>
          <p:nvPr/>
        </p:nvSpPr>
        <p:spPr>
          <a:xfrm>
            <a:off x="700647" y="3320888"/>
            <a:ext cx="36759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汇报人</a:t>
            </a:r>
            <a:r>
              <a:rPr lang="zh-CN" altLang="en-US" sz="2000" dirty="0" smtClean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：</a:t>
            </a:r>
            <a:r>
              <a:rPr lang="zh-CN" altLang="en-US" sz="20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第一</a:t>
            </a:r>
            <a:r>
              <a:rPr lang="en-US" altLang="zh-CN" sz="20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PPT</a:t>
            </a:r>
            <a:endParaRPr lang="en-US" sz="20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xmlns="" id="{F75ACA9C-CA81-4F96-8D74-49E50FDF10BD}"/>
              </a:ext>
            </a:extLst>
          </p:cNvPr>
          <p:cNvSpPr/>
          <p:nvPr/>
        </p:nvSpPr>
        <p:spPr>
          <a:xfrm>
            <a:off x="634147" y="1503119"/>
            <a:ext cx="50364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b="1" dirty="0" smtClean="0">
                <a:solidFill>
                  <a:srgbClr val="5332D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扁平化风格</a:t>
            </a:r>
            <a:endParaRPr lang="en-US" sz="4000" b="1" dirty="0" smtClean="0">
              <a:solidFill>
                <a:srgbClr val="5332D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  <a:p>
            <a:r>
              <a:rPr lang="zh-CN" altLang="en-US" sz="4400" b="1" dirty="0" smtClean="0">
                <a:solidFill>
                  <a:srgbClr val="01BDF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商务演示</a:t>
            </a:r>
            <a:r>
              <a:rPr lang="en-US" altLang="zh-CN" sz="4400" b="1" dirty="0" smtClean="0">
                <a:solidFill>
                  <a:srgbClr val="01BDF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PPT</a:t>
            </a:r>
            <a:r>
              <a:rPr lang="zh-CN" altLang="en-US" sz="4400" b="1" dirty="0" smtClean="0">
                <a:solidFill>
                  <a:srgbClr val="01BDF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模板</a:t>
            </a:r>
            <a:endParaRPr lang="en-US" sz="4400" b="1" dirty="0">
              <a:solidFill>
                <a:srgbClr val="01BDF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xmlns="" id="{2E7B89E1-754C-4F57-AAE3-957359AFCFBB}"/>
              </a:ext>
            </a:extLst>
          </p:cNvPr>
          <p:cNvSpPr/>
          <p:nvPr/>
        </p:nvSpPr>
        <p:spPr>
          <a:xfrm>
            <a:off x="700647" y="2916347"/>
            <a:ext cx="2114168" cy="107722"/>
          </a:xfrm>
          <a:prstGeom prst="rect">
            <a:avLst/>
          </a:prstGeom>
          <a:solidFill>
            <a:srgbClr val="F68FC7"/>
          </a:solidFill>
        </p:spPr>
        <p:txBody>
          <a:bodyPr wrap="square">
            <a:spAutoFit/>
          </a:bodyPr>
          <a:lstStyle/>
          <a:p>
            <a:endParaRPr lang="en-US" sz="1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901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F68FC7">
                <a:alpha val="44000"/>
              </a:srgbClr>
            </a:gs>
            <a:gs pos="0">
              <a:srgbClr val="01BDF7">
                <a:alpha val="29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E79DC9A9-9F96-4E99-9917-2F682E898B77}"/>
              </a:ext>
            </a:extLst>
          </p:cNvPr>
          <p:cNvSpPr/>
          <p:nvPr/>
        </p:nvSpPr>
        <p:spPr>
          <a:xfrm>
            <a:off x="0" y="412011"/>
            <a:ext cx="12192000" cy="6033978"/>
          </a:xfrm>
          <a:prstGeom prst="roundRect">
            <a:avLst>
              <a:gd name="adj" fmla="val 362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568126D8-F4A0-4F8E-8F7B-5A36110A28A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727" y="743701"/>
            <a:ext cx="6456478" cy="5146735"/>
          </a:xfrm>
          <a:prstGeom prst="rect">
            <a:avLst/>
          </a:prstGeom>
        </p:spPr>
      </p:pic>
      <p:sp>
        <p:nvSpPr>
          <p:cNvPr id="5" name="Rectangle 147">
            <a:extLst>
              <a:ext uri="{FF2B5EF4-FFF2-40B4-BE49-F238E27FC236}">
                <a16:creationId xmlns:a16="http://schemas.microsoft.com/office/drawing/2014/main" xmlns="" id="{BDB082F1-F67B-47F2-B5FF-CEF57E3F6593}"/>
              </a:ext>
            </a:extLst>
          </p:cNvPr>
          <p:cNvSpPr/>
          <p:nvPr/>
        </p:nvSpPr>
        <p:spPr>
          <a:xfrm>
            <a:off x="7973245" y="1135920"/>
            <a:ext cx="3454417" cy="494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1BDF7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Purchase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1BDF7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6" name="Rectangle 148">
            <a:extLst>
              <a:ext uri="{FF2B5EF4-FFF2-40B4-BE49-F238E27FC236}">
                <a16:creationId xmlns:a16="http://schemas.microsoft.com/office/drawing/2014/main" xmlns="" id="{0358EF35-DF63-4E64-93D2-0B1D5BB9CCEC}"/>
              </a:ext>
            </a:extLst>
          </p:cNvPr>
          <p:cNvSpPr/>
          <p:nvPr/>
        </p:nvSpPr>
        <p:spPr>
          <a:xfrm>
            <a:off x="7973245" y="1846800"/>
            <a:ext cx="2803182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Ut wisi enim ad minim veniam</a:t>
            </a:r>
            <a:r>
              <a:rPr kumimoji="0" lang="id-ID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, quis nostrud exerci tation ullamcorper suscipit lobortis nisl ut aliquip ex ea commodo consequat.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</p:txBody>
      </p:sp>
      <p:grpSp>
        <p:nvGrpSpPr>
          <p:cNvPr id="7" name="Group 149">
            <a:extLst>
              <a:ext uri="{FF2B5EF4-FFF2-40B4-BE49-F238E27FC236}">
                <a16:creationId xmlns:a16="http://schemas.microsoft.com/office/drawing/2014/main" xmlns="" id="{D23A4A02-CD33-4180-91BA-64F429ED424B}"/>
              </a:ext>
            </a:extLst>
          </p:cNvPr>
          <p:cNvGrpSpPr/>
          <p:nvPr/>
        </p:nvGrpSpPr>
        <p:grpSpPr>
          <a:xfrm>
            <a:off x="8057905" y="2849343"/>
            <a:ext cx="2803173" cy="1035062"/>
            <a:chOff x="1707694" y="4884543"/>
            <a:chExt cx="2803173" cy="1035062"/>
          </a:xfrm>
        </p:grpSpPr>
        <p:sp>
          <p:nvSpPr>
            <p:cNvPr id="8" name="TextBox 150">
              <a:extLst>
                <a:ext uri="{FF2B5EF4-FFF2-40B4-BE49-F238E27FC236}">
                  <a16:creationId xmlns:a16="http://schemas.microsoft.com/office/drawing/2014/main" xmlns="" id="{D94D79A7-1A11-4E14-A924-4C96F55DE9E9}"/>
                </a:ext>
              </a:extLst>
            </p:cNvPr>
            <p:cNvSpPr txBox="1"/>
            <p:nvPr/>
          </p:nvSpPr>
          <p:spPr>
            <a:xfrm>
              <a:off x="1707694" y="4884543"/>
              <a:ext cx="909223" cy="523220"/>
            </a:xfrm>
            <a:prstGeom prst="rect">
              <a:avLst/>
            </a:prstGeom>
            <a:noFill/>
            <a:effectLst>
              <a:outerShdw blurRad="127000" dist="63500" dir="5400000" algn="t" rotWithShape="0">
                <a:schemeClr val="tx1">
                  <a:lumMod val="95000"/>
                  <a:lumOff val="5000"/>
                  <a:alpha val="40000"/>
                </a:schemeClr>
              </a:outerShdw>
            </a:effectLst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589C5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40%</a:t>
              </a:r>
              <a:endParaRPr kumimoji="0" lang="id-ID" sz="2800" b="1" i="0" u="none" strike="noStrike" kern="1200" cap="none" spc="0" normalizeH="0" baseline="0" noProof="0" dirty="0">
                <a:ln>
                  <a:noFill/>
                </a:ln>
                <a:solidFill>
                  <a:srgbClr val="F589C5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endParaRPr>
            </a:p>
          </p:txBody>
        </p:sp>
        <p:sp>
          <p:nvSpPr>
            <p:cNvPr id="9" name="Rectangle 151">
              <a:extLst>
                <a:ext uri="{FF2B5EF4-FFF2-40B4-BE49-F238E27FC236}">
                  <a16:creationId xmlns:a16="http://schemas.microsoft.com/office/drawing/2014/main" xmlns="" id="{9D6156FE-2D14-4137-A5B3-815C1855BE7D}"/>
                </a:ext>
              </a:extLst>
            </p:cNvPr>
            <p:cNvSpPr/>
            <p:nvPr/>
          </p:nvSpPr>
          <p:spPr>
            <a:xfrm>
              <a:off x="1707694" y="5384074"/>
              <a:ext cx="2803173" cy="5355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quis nostrud exerci tation ullamcorper suscipit lobortis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endParaRPr>
            </a:p>
          </p:txBody>
        </p:sp>
      </p:grpSp>
      <p:grpSp>
        <p:nvGrpSpPr>
          <p:cNvPr id="51" name="Group 15">
            <a:extLst>
              <a:ext uri="{FF2B5EF4-FFF2-40B4-BE49-F238E27FC236}">
                <a16:creationId xmlns:a16="http://schemas.microsoft.com/office/drawing/2014/main" xmlns="" id="{2C8009FB-9E25-460F-A9BE-D2692BA2A3D4}"/>
              </a:ext>
            </a:extLst>
          </p:cNvPr>
          <p:cNvGrpSpPr/>
          <p:nvPr/>
        </p:nvGrpSpPr>
        <p:grpSpPr>
          <a:xfrm>
            <a:off x="2894647" y="4977209"/>
            <a:ext cx="2430950" cy="913227"/>
            <a:chOff x="3511336" y="4532156"/>
            <a:chExt cx="2430950" cy="913227"/>
          </a:xfrm>
        </p:grpSpPr>
        <p:sp>
          <p:nvSpPr>
            <p:cNvPr id="52" name="Rectangle 17">
              <a:extLst>
                <a:ext uri="{FF2B5EF4-FFF2-40B4-BE49-F238E27FC236}">
                  <a16:creationId xmlns:a16="http://schemas.microsoft.com/office/drawing/2014/main" xmlns="" id="{5B5FB217-64D2-4C1B-BF2B-D9D9422EBA76}"/>
                </a:ext>
              </a:extLst>
            </p:cNvPr>
            <p:cNvSpPr/>
            <p:nvPr/>
          </p:nvSpPr>
          <p:spPr>
            <a:xfrm>
              <a:off x="4486438" y="4532156"/>
              <a:ext cx="145584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Timeline One</a:t>
              </a:r>
              <a:endParaRPr kumimoji="0" lang="id-ID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endParaRPr>
            </a:p>
          </p:txBody>
        </p:sp>
        <p:sp>
          <p:nvSpPr>
            <p:cNvPr id="53" name="Text Placeholder 4">
              <a:extLst>
                <a:ext uri="{FF2B5EF4-FFF2-40B4-BE49-F238E27FC236}">
                  <a16:creationId xmlns:a16="http://schemas.microsoft.com/office/drawing/2014/main" xmlns="" id="{7BB55450-19EB-43E7-A10F-4686F31EC563}"/>
                </a:ext>
              </a:extLst>
            </p:cNvPr>
            <p:cNvSpPr txBox="1">
              <a:spLocks/>
            </p:cNvSpPr>
            <p:nvPr/>
          </p:nvSpPr>
          <p:spPr>
            <a:xfrm>
              <a:off x="3511336" y="4870710"/>
              <a:ext cx="2430950" cy="57467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14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id-ID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Ut wisi enim </a:t>
              </a: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ad minim veniam, quis nostrud exerci tation</a:t>
              </a:r>
            </a:p>
          </p:txBody>
        </p:sp>
      </p:grpSp>
      <p:grpSp>
        <p:nvGrpSpPr>
          <p:cNvPr id="54" name="Group 10">
            <a:extLst>
              <a:ext uri="{FF2B5EF4-FFF2-40B4-BE49-F238E27FC236}">
                <a16:creationId xmlns:a16="http://schemas.microsoft.com/office/drawing/2014/main" xmlns="" id="{9535AAD2-B05F-417B-821E-00BEE0855E44}"/>
              </a:ext>
            </a:extLst>
          </p:cNvPr>
          <p:cNvGrpSpPr/>
          <p:nvPr/>
        </p:nvGrpSpPr>
        <p:grpSpPr>
          <a:xfrm>
            <a:off x="5875126" y="4954461"/>
            <a:ext cx="739902" cy="832120"/>
            <a:chOff x="6491815" y="4463842"/>
            <a:chExt cx="739902" cy="832120"/>
          </a:xfrm>
        </p:grpSpPr>
        <p:grpSp>
          <p:nvGrpSpPr>
            <p:cNvPr id="55" name="Group 8">
              <a:extLst>
                <a:ext uri="{FF2B5EF4-FFF2-40B4-BE49-F238E27FC236}">
                  <a16:creationId xmlns:a16="http://schemas.microsoft.com/office/drawing/2014/main" xmlns="" id="{142902DA-78DE-4337-984C-57CF024FD140}"/>
                </a:ext>
              </a:extLst>
            </p:cNvPr>
            <p:cNvGrpSpPr/>
            <p:nvPr/>
          </p:nvGrpSpPr>
          <p:grpSpPr>
            <a:xfrm>
              <a:off x="6491815" y="4463842"/>
              <a:ext cx="739902" cy="832120"/>
              <a:chOff x="6491815" y="4463842"/>
              <a:chExt cx="739902" cy="832120"/>
            </a:xfrm>
            <a:gradFill>
              <a:gsLst>
                <a:gs pos="100000">
                  <a:schemeClr val="accent5"/>
                </a:gs>
                <a:gs pos="0">
                  <a:schemeClr val="accent1"/>
                </a:gs>
              </a:gsLst>
              <a:lin ang="4200000" scaled="0"/>
            </a:gradFill>
          </p:grpSpPr>
          <p:sp>
            <p:nvSpPr>
              <p:cNvPr id="61" name="Oval 38">
                <a:extLst>
                  <a:ext uri="{FF2B5EF4-FFF2-40B4-BE49-F238E27FC236}">
                    <a16:creationId xmlns:a16="http://schemas.microsoft.com/office/drawing/2014/main" xmlns="" id="{A98B7BDC-541F-4968-9547-A0A4E444E375}"/>
                  </a:ext>
                </a:extLst>
              </p:cNvPr>
              <p:cNvSpPr/>
              <p:nvPr/>
            </p:nvSpPr>
            <p:spPr>
              <a:xfrm>
                <a:off x="6491815" y="4556059"/>
                <a:ext cx="739902" cy="739903"/>
              </a:xfrm>
              <a:prstGeom prst="ellipse">
                <a:avLst/>
              </a:prstGeom>
              <a:gradFill>
                <a:gsLst>
                  <a:gs pos="100000">
                    <a:srgbClr val="F68FC7">
                      <a:alpha val="44000"/>
                    </a:srgbClr>
                  </a:gs>
                  <a:gs pos="0">
                    <a:srgbClr val="01BDF7">
                      <a:alpha val="29000"/>
                    </a:srgb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" name="Isosceles Triangle 39">
                <a:extLst>
                  <a:ext uri="{FF2B5EF4-FFF2-40B4-BE49-F238E27FC236}">
                    <a16:creationId xmlns:a16="http://schemas.microsoft.com/office/drawing/2014/main" xmlns="" id="{0CD36F13-BA96-40BC-B539-EDA0C6C71393}"/>
                  </a:ext>
                </a:extLst>
              </p:cNvPr>
              <p:cNvSpPr/>
              <p:nvPr/>
            </p:nvSpPr>
            <p:spPr>
              <a:xfrm>
                <a:off x="6790877" y="4463842"/>
                <a:ext cx="141777" cy="100896"/>
              </a:xfrm>
              <a:prstGeom prst="triangle">
                <a:avLst/>
              </a:prstGeom>
              <a:gradFill>
                <a:gsLst>
                  <a:gs pos="100000">
                    <a:srgbClr val="F68FC7">
                      <a:alpha val="44000"/>
                    </a:srgbClr>
                  </a:gs>
                  <a:gs pos="0">
                    <a:srgbClr val="01BDF7">
                      <a:alpha val="29000"/>
                    </a:srgb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56" name="Oval 40">
              <a:extLst>
                <a:ext uri="{FF2B5EF4-FFF2-40B4-BE49-F238E27FC236}">
                  <a16:creationId xmlns:a16="http://schemas.microsoft.com/office/drawing/2014/main" xmlns="" id="{B0F5BAA2-A2A1-418C-A999-70136A1627E4}"/>
                </a:ext>
              </a:extLst>
            </p:cNvPr>
            <p:cNvSpPr/>
            <p:nvPr/>
          </p:nvSpPr>
          <p:spPr>
            <a:xfrm>
              <a:off x="6543464" y="4607708"/>
              <a:ext cx="636604" cy="63660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57" name="Group 41">
              <a:extLst>
                <a:ext uri="{FF2B5EF4-FFF2-40B4-BE49-F238E27FC236}">
                  <a16:creationId xmlns:a16="http://schemas.microsoft.com/office/drawing/2014/main" xmlns="" id="{7E554F5C-E4E4-4E58-AE99-E4EAFE03AF92}"/>
                </a:ext>
              </a:extLst>
            </p:cNvPr>
            <p:cNvGrpSpPr/>
            <p:nvPr/>
          </p:nvGrpSpPr>
          <p:grpSpPr>
            <a:xfrm>
              <a:off x="6760900" y="4825144"/>
              <a:ext cx="201732" cy="201732"/>
              <a:chOff x="4427654" y="3049909"/>
              <a:chExt cx="464344" cy="464344"/>
            </a:xfrm>
            <a:solidFill>
              <a:schemeClr val="tx2"/>
            </a:solidFill>
          </p:grpSpPr>
          <p:sp>
            <p:nvSpPr>
              <p:cNvPr id="58" name="AutoShape 123">
                <a:extLst>
                  <a:ext uri="{FF2B5EF4-FFF2-40B4-BE49-F238E27FC236}">
                    <a16:creationId xmlns:a16="http://schemas.microsoft.com/office/drawing/2014/main" xmlns="" id="{19A7DD62-4308-4F5A-92D6-CE959D28C5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7654" y="304990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+mn-cs"/>
                  <a:sym typeface="Gill Sans" charset="0"/>
                </a:endParaRPr>
              </a:p>
            </p:txBody>
          </p:sp>
          <p:sp>
            <p:nvSpPr>
              <p:cNvPr id="59" name="AutoShape 124">
                <a:extLst>
                  <a:ext uri="{FF2B5EF4-FFF2-40B4-BE49-F238E27FC236}">
                    <a16:creationId xmlns:a16="http://schemas.microsoft.com/office/drawing/2014/main" xmlns="" id="{23D3FE62-703B-487A-B773-ED735341E8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8623" y="318008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+mn-cs"/>
                  <a:sym typeface="Gill Sans" charset="0"/>
                </a:endParaRPr>
              </a:p>
            </p:txBody>
          </p:sp>
          <p:sp>
            <p:nvSpPr>
              <p:cNvPr id="60" name="AutoShape 125">
                <a:extLst>
                  <a:ext uri="{FF2B5EF4-FFF2-40B4-BE49-F238E27FC236}">
                    <a16:creationId xmlns:a16="http://schemas.microsoft.com/office/drawing/2014/main" xmlns="" id="{6BEF5055-AF5F-44A9-AB7B-933F6A2682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1485" y="322374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+mn-cs"/>
                  <a:sym typeface="Gill Sans" charset="0"/>
                </a:endParaRPr>
              </a:p>
            </p:txBody>
          </p:sp>
        </p:grpSp>
      </p:grpSp>
      <p:grpSp>
        <p:nvGrpSpPr>
          <p:cNvPr id="63" name="Group 13">
            <a:extLst>
              <a:ext uri="{FF2B5EF4-FFF2-40B4-BE49-F238E27FC236}">
                <a16:creationId xmlns:a16="http://schemas.microsoft.com/office/drawing/2014/main" xmlns="" id="{FF2E5660-50A2-45BE-9197-FA4E8C817F73}"/>
              </a:ext>
            </a:extLst>
          </p:cNvPr>
          <p:cNvGrpSpPr/>
          <p:nvPr/>
        </p:nvGrpSpPr>
        <p:grpSpPr>
          <a:xfrm>
            <a:off x="7441180" y="4977209"/>
            <a:ext cx="2430950" cy="913227"/>
            <a:chOff x="7522932" y="2974452"/>
            <a:chExt cx="2430950" cy="913227"/>
          </a:xfrm>
        </p:grpSpPr>
        <p:sp>
          <p:nvSpPr>
            <p:cNvPr id="64" name="Rectangle 28">
              <a:extLst>
                <a:ext uri="{FF2B5EF4-FFF2-40B4-BE49-F238E27FC236}">
                  <a16:creationId xmlns:a16="http://schemas.microsoft.com/office/drawing/2014/main" xmlns="" id="{95D15A7A-9CFD-4677-8147-6818EF02BF42}"/>
                </a:ext>
              </a:extLst>
            </p:cNvPr>
            <p:cNvSpPr/>
            <p:nvPr/>
          </p:nvSpPr>
          <p:spPr>
            <a:xfrm>
              <a:off x="8489057" y="2974452"/>
              <a:ext cx="146482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Timeline Two</a:t>
              </a:r>
              <a:endParaRPr kumimoji="0" lang="id-ID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endParaRPr>
            </a:p>
          </p:txBody>
        </p:sp>
        <p:sp>
          <p:nvSpPr>
            <p:cNvPr id="65" name="Text Placeholder 4">
              <a:extLst>
                <a:ext uri="{FF2B5EF4-FFF2-40B4-BE49-F238E27FC236}">
                  <a16:creationId xmlns:a16="http://schemas.microsoft.com/office/drawing/2014/main" xmlns="" id="{31C8996B-05A8-44E9-BA13-1A52D57C88D9}"/>
                </a:ext>
              </a:extLst>
            </p:cNvPr>
            <p:cNvSpPr txBox="1">
              <a:spLocks/>
            </p:cNvSpPr>
            <p:nvPr/>
          </p:nvSpPr>
          <p:spPr>
            <a:xfrm>
              <a:off x="7522932" y="3313006"/>
              <a:ext cx="2430950" cy="57467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14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id-ID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Ut wisi enim </a:t>
              </a: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ad minim veniam, quis nostrud exerci tation</a:t>
              </a:r>
            </a:p>
          </p:txBody>
        </p:sp>
      </p:grpSp>
      <p:grpSp>
        <p:nvGrpSpPr>
          <p:cNvPr id="66" name="Group 11">
            <a:extLst>
              <a:ext uri="{FF2B5EF4-FFF2-40B4-BE49-F238E27FC236}">
                <a16:creationId xmlns:a16="http://schemas.microsoft.com/office/drawing/2014/main" xmlns="" id="{01D18D63-E7C4-480D-916D-7C7DAE04B811}"/>
              </a:ext>
            </a:extLst>
          </p:cNvPr>
          <p:cNvGrpSpPr/>
          <p:nvPr/>
        </p:nvGrpSpPr>
        <p:grpSpPr>
          <a:xfrm>
            <a:off x="10197861" y="4989080"/>
            <a:ext cx="739902" cy="832120"/>
            <a:chOff x="10279613" y="3019158"/>
            <a:chExt cx="739902" cy="832120"/>
          </a:xfrm>
        </p:grpSpPr>
        <p:grpSp>
          <p:nvGrpSpPr>
            <p:cNvPr id="67" name="Group 9">
              <a:extLst>
                <a:ext uri="{FF2B5EF4-FFF2-40B4-BE49-F238E27FC236}">
                  <a16:creationId xmlns:a16="http://schemas.microsoft.com/office/drawing/2014/main" xmlns="" id="{B3AFA8A1-BAF5-4514-9B50-5EB0D81A2F7B}"/>
                </a:ext>
              </a:extLst>
            </p:cNvPr>
            <p:cNvGrpSpPr/>
            <p:nvPr/>
          </p:nvGrpSpPr>
          <p:grpSpPr>
            <a:xfrm>
              <a:off x="10279613" y="3019158"/>
              <a:ext cx="739902" cy="832120"/>
              <a:chOff x="10279613" y="3019158"/>
              <a:chExt cx="739902" cy="832120"/>
            </a:xfrm>
            <a:gradFill>
              <a:gsLst>
                <a:gs pos="100000">
                  <a:schemeClr val="accent5"/>
                </a:gs>
                <a:gs pos="0">
                  <a:schemeClr val="accent1"/>
                </a:gs>
              </a:gsLst>
              <a:lin ang="4200000" scaled="0"/>
            </a:gradFill>
          </p:grpSpPr>
          <p:sp>
            <p:nvSpPr>
              <p:cNvPr id="76" name="Oval 46">
                <a:extLst>
                  <a:ext uri="{FF2B5EF4-FFF2-40B4-BE49-F238E27FC236}">
                    <a16:creationId xmlns:a16="http://schemas.microsoft.com/office/drawing/2014/main" xmlns="" id="{E3B3DEF8-01B3-4E43-810D-AB038D81AD7A}"/>
                  </a:ext>
                </a:extLst>
              </p:cNvPr>
              <p:cNvSpPr/>
              <p:nvPr/>
            </p:nvSpPr>
            <p:spPr>
              <a:xfrm flipH="1" flipV="1">
                <a:off x="10279613" y="3019158"/>
                <a:ext cx="739902" cy="739903"/>
              </a:xfrm>
              <a:prstGeom prst="ellipse">
                <a:avLst/>
              </a:prstGeom>
              <a:gradFill>
                <a:gsLst>
                  <a:gs pos="100000">
                    <a:srgbClr val="F68FC7">
                      <a:alpha val="44000"/>
                    </a:srgbClr>
                  </a:gs>
                  <a:gs pos="0">
                    <a:srgbClr val="01BDF7">
                      <a:alpha val="29000"/>
                    </a:srgb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" name="Isosceles Triangle 47">
                <a:extLst>
                  <a:ext uri="{FF2B5EF4-FFF2-40B4-BE49-F238E27FC236}">
                    <a16:creationId xmlns:a16="http://schemas.microsoft.com/office/drawing/2014/main" xmlns="" id="{E39DC06C-D10B-42CF-8648-77FE37319891}"/>
                  </a:ext>
                </a:extLst>
              </p:cNvPr>
              <p:cNvSpPr/>
              <p:nvPr/>
            </p:nvSpPr>
            <p:spPr>
              <a:xfrm flipH="1" flipV="1">
                <a:off x="10578675" y="3750382"/>
                <a:ext cx="141777" cy="100896"/>
              </a:xfrm>
              <a:prstGeom prst="triangle">
                <a:avLst/>
              </a:prstGeom>
              <a:gradFill>
                <a:gsLst>
                  <a:gs pos="100000">
                    <a:srgbClr val="F68FC7">
                      <a:alpha val="44000"/>
                    </a:srgbClr>
                  </a:gs>
                  <a:gs pos="0">
                    <a:srgbClr val="01BDF7">
                      <a:alpha val="29000"/>
                    </a:srgb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68" name="Oval 48">
              <a:extLst>
                <a:ext uri="{FF2B5EF4-FFF2-40B4-BE49-F238E27FC236}">
                  <a16:creationId xmlns:a16="http://schemas.microsoft.com/office/drawing/2014/main" xmlns="" id="{A249B56E-9D03-450D-A8E2-1817A109B8E1}"/>
                </a:ext>
              </a:extLst>
            </p:cNvPr>
            <p:cNvSpPr/>
            <p:nvPr/>
          </p:nvSpPr>
          <p:spPr>
            <a:xfrm flipH="1" flipV="1">
              <a:off x="10331262" y="3070807"/>
              <a:ext cx="636604" cy="63660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69" name="Group 70">
              <a:extLst>
                <a:ext uri="{FF2B5EF4-FFF2-40B4-BE49-F238E27FC236}">
                  <a16:creationId xmlns:a16="http://schemas.microsoft.com/office/drawing/2014/main" xmlns="" id="{B3B25F95-7369-4A01-A84D-EE80F8692ACC}"/>
                </a:ext>
              </a:extLst>
            </p:cNvPr>
            <p:cNvGrpSpPr/>
            <p:nvPr/>
          </p:nvGrpSpPr>
          <p:grpSpPr>
            <a:xfrm>
              <a:off x="10554466" y="3293848"/>
              <a:ext cx="190196" cy="190522"/>
              <a:chOff x="7275629" y="3973834"/>
              <a:chExt cx="464344" cy="465138"/>
            </a:xfrm>
            <a:solidFill>
              <a:schemeClr val="tx2"/>
            </a:solidFill>
          </p:grpSpPr>
          <p:sp>
            <p:nvSpPr>
              <p:cNvPr id="70" name="AutoShape 37">
                <a:extLst>
                  <a:ext uri="{FF2B5EF4-FFF2-40B4-BE49-F238E27FC236}">
                    <a16:creationId xmlns:a16="http://schemas.microsoft.com/office/drawing/2014/main" xmlns="" id="{BEACA1C2-110E-4D9E-9D6E-55D9D8F0A9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5629" y="401749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+mn-cs"/>
                  <a:sym typeface="Gill Sans" charset="0"/>
                </a:endParaRPr>
              </a:p>
            </p:txBody>
          </p:sp>
          <p:sp>
            <p:nvSpPr>
              <p:cNvPr id="71" name="AutoShape 38">
                <a:extLst>
                  <a:ext uri="{FF2B5EF4-FFF2-40B4-BE49-F238E27FC236}">
                    <a16:creationId xmlns:a16="http://schemas.microsoft.com/office/drawing/2014/main" xmlns="" id="{9656276C-0B04-40CC-8E74-87DADABBC9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78829" y="420640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+mn-cs"/>
                  <a:sym typeface="Gill Sans" charset="0"/>
                </a:endParaRPr>
              </a:p>
            </p:txBody>
          </p:sp>
          <p:sp>
            <p:nvSpPr>
              <p:cNvPr id="72" name="AutoShape 39">
                <a:extLst>
                  <a:ext uri="{FF2B5EF4-FFF2-40B4-BE49-F238E27FC236}">
                    <a16:creationId xmlns:a16="http://schemas.microsoft.com/office/drawing/2014/main" xmlns="" id="{FDF0D94C-76D5-4FD5-B832-B4CBA69B05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67742" y="397383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+mn-cs"/>
                  <a:sym typeface="Gill Sans" charset="0"/>
                </a:endParaRPr>
              </a:p>
            </p:txBody>
          </p:sp>
          <p:sp>
            <p:nvSpPr>
              <p:cNvPr id="73" name="AutoShape 40">
                <a:extLst>
                  <a:ext uri="{FF2B5EF4-FFF2-40B4-BE49-F238E27FC236}">
                    <a16:creationId xmlns:a16="http://schemas.microsoft.com/office/drawing/2014/main" xmlns="" id="{8CD96B30-19E9-42F1-871A-111A5EA8ED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1517" y="419211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+mn-cs"/>
                  <a:sym typeface="Gill Sans" charset="0"/>
                </a:endParaRPr>
              </a:p>
            </p:txBody>
          </p:sp>
          <p:sp>
            <p:nvSpPr>
              <p:cNvPr id="74" name="AutoShape 41">
                <a:extLst>
                  <a:ext uri="{FF2B5EF4-FFF2-40B4-BE49-F238E27FC236}">
                    <a16:creationId xmlns:a16="http://schemas.microsoft.com/office/drawing/2014/main" xmlns="" id="{2E1C3C04-08C2-43DD-90F6-FDAFF02D58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9460" y="429371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+mn-cs"/>
                  <a:sym typeface="Gill Sans" charset="0"/>
                </a:endParaRPr>
              </a:p>
            </p:txBody>
          </p:sp>
          <p:sp>
            <p:nvSpPr>
              <p:cNvPr id="75" name="AutoShape 42">
                <a:extLst>
                  <a:ext uri="{FF2B5EF4-FFF2-40B4-BE49-F238E27FC236}">
                    <a16:creationId xmlns:a16="http://schemas.microsoft.com/office/drawing/2014/main" xmlns="" id="{4FD0D1F9-BAD5-482E-953E-036256E7C2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82029" y="407543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+mn-cs"/>
                  <a:sym typeface="Gill Sans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97988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03F20994-B8DA-4242-879C-DE8E9FD183A6}"/>
              </a:ext>
            </a:extLst>
          </p:cNvPr>
          <p:cNvSpPr/>
          <p:nvPr/>
        </p:nvSpPr>
        <p:spPr>
          <a:xfrm>
            <a:off x="0" y="412011"/>
            <a:ext cx="12192000" cy="6033978"/>
          </a:xfrm>
          <a:prstGeom prst="roundRect">
            <a:avLst>
              <a:gd name="adj" fmla="val 362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2" name="图片 41">
            <a:extLst>
              <a:ext uri="{FF2B5EF4-FFF2-40B4-BE49-F238E27FC236}">
                <a16:creationId xmlns:a16="http://schemas.microsoft.com/office/drawing/2014/main" xmlns="" id="{312BD040-80DB-4724-8D45-67A0A12EDF0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9680" y="348017"/>
            <a:ext cx="8259827" cy="6194870"/>
          </a:xfrm>
          <a:prstGeom prst="rect">
            <a:avLst/>
          </a:prstGeom>
        </p:spPr>
      </p:pic>
      <p:grpSp>
        <p:nvGrpSpPr>
          <p:cNvPr id="3" name="Group 22">
            <a:extLst>
              <a:ext uri="{FF2B5EF4-FFF2-40B4-BE49-F238E27FC236}">
                <a16:creationId xmlns:a16="http://schemas.microsoft.com/office/drawing/2014/main" xmlns="" id="{C8E865F8-E757-4D0F-89DC-1AC389E26B94}"/>
              </a:ext>
            </a:extLst>
          </p:cNvPr>
          <p:cNvGrpSpPr/>
          <p:nvPr/>
        </p:nvGrpSpPr>
        <p:grpSpPr>
          <a:xfrm>
            <a:off x="1216071" y="2094812"/>
            <a:ext cx="2386482" cy="2668375"/>
            <a:chOff x="5582193" y="2923573"/>
            <a:chExt cx="2386482" cy="2668375"/>
          </a:xfrm>
        </p:grpSpPr>
        <p:grpSp>
          <p:nvGrpSpPr>
            <p:cNvPr id="4" name="Group 23">
              <a:extLst>
                <a:ext uri="{FF2B5EF4-FFF2-40B4-BE49-F238E27FC236}">
                  <a16:creationId xmlns:a16="http://schemas.microsoft.com/office/drawing/2014/main" xmlns="" id="{FFB8692D-4E5A-4FD0-A103-CE0FE3454A74}"/>
                </a:ext>
              </a:extLst>
            </p:cNvPr>
            <p:cNvGrpSpPr/>
            <p:nvPr/>
          </p:nvGrpSpPr>
          <p:grpSpPr>
            <a:xfrm>
              <a:off x="5582193" y="2923573"/>
              <a:ext cx="2292586" cy="2668375"/>
              <a:chOff x="3521187" y="2397072"/>
              <a:chExt cx="2292586" cy="2203765"/>
            </a:xfrm>
          </p:grpSpPr>
          <p:sp>
            <p:nvSpPr>
              <p:cNvPr id="13" name="Rectangle: Rounded Corners 32">
                <a:extLst>
                  <a:ext uri="{FF2B5EF4-FFF2-40B4-BE49-F238E27FC236}">
                    <a16:creationId xmlns:a16="http://schemas.microsoft.com/office/drawing/2014/main" xmlns="" id="{6575C166-FE84-4CF5-95FC-1DECEAC208E5}"/>
                  </a:ext>
                </a:extLst>
              </p:cNvPr>
              <p:cNvSpPr/>
              <p:nvPr/>
            </p:nvSpPr>
            <p:spPr>
              <a:xfrm>
                <a:off x="3521187" y="2397072"/>
                <a:ext cx="2192646" cy="2203765"/>
              </a:xfrm>
              <a:prstGeom prst="roundRect">
                <a:avLst>
                  <a:gd name="adj" fmla="val 3508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1270000" dist="508000" dir="7200000" sx="90000" sy="90000" algn="tr" rotWithShape="0">
                  <a:sysClr val="windowText" lastClr="000000">
                    <a:lumMod val="95000"/>
                    <a:lumOff val="5000"/>
                    <a:alpha val="40000"/>
                  </a:sys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" name="Isosceles Triangle 33">
                <a:extLst>
                  <a:ext uri="{FF2B5EF4-FFF2-40B4-BE49-F238E27FC236}">
                    <a16:creationId xmlns:a16="http://schemas.microsoft.com/office/drawing/2014/main" xmlns="" id="{F9B3ECED-325E-4E7E-8B2B-3C16E1337BC3}"/>
                  </a:ext>
                </a:extLst>
              </p:cNvPr>
              <p:cNvSpPr/>
              <p:nvPr/>
            </p:nvSpPr>
            <p:spPr>
              <a:xfrm rot="5400000">
                <a:off x="5666704" y="2579257"/>
                <a:ext cx="179387" cy="114751"/>
              </a:xfrm>
              <a:prstGeom prst="triangl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5" name="Group 24">
              <a:extLst>
                <a:ext uri="{FF2B5EF4-FFF2-40B4-BE49-F238E27FC236}">
                  <a16:creationId xmlns:a16="http://schemas.microsoft.com/office/drawing/2014/main" xmlns="" id="{A2B04710-5765-4330-8B8F-E4205CF42A2C}"/>
                </a:ext>
              </a:extLst>
            </p:cNvPr>
            <p:cNvGrpSpPr/>
            <p:nvPr/>
          </p:nvGrpSpPr>
          <p:grpSpPr>
            <a:xfrm>
              <a:off x="6371720" y="3775971"/>
              <a:ext cx="807530" cy="807530"/>
              <a:chOff x="6549080" y="3534798"/>
              <a:chExt cx="451644" cy="451644"/>
            </a:xfrm>
          </p:grpSpPr>
          <p:grpSp>
            <p:nvGrpSpPr>
              <p:cNvPr id="9" name="Group 28">
                <a:extLst>
                  <a:ext uri="{FF2B5EF4-FFF2-40B4-BE49-F238E27FC236}">
                    <a16:creationId xmlns:a16="http://schemas.microsoft.com/office/drawing/2014/main" xmlns="" id="{C553BDE7-09D8-46BC-A59B-9409E524C826}"/>
                  </a:ext>
                </a:extLst>
              </p:cNvPr>
              <p:cNvGrpSpPr/>
              <p:nvPr/>
            </p:nvGrpSpPr>
            <p:grpSpPr>
              <a:xfrm>
                <a:off x="6549080" y="3534798"/>
                <a:ext cx="451644" cy="451644"/>
                <a:chOff x="4126706" y="2563416"/>
                <a:chExt cx="578644" cy="578644"/>
              </a:xfrm>
            </p:grpSpPr>
            <p:sp>
              <p:nvSpPr>
                <p:cNvPr id="11" name="Oval 30">
                  <a:extLst>
                    <a:ext uri="{FF2B5EF4-FFF2-40B4-BE49-F238E27FC236}">
                      <a16:creationId xmlns:a16="http://schemas.microsoft.com/office/drawing/2014/main" xmlns="" id="{22FC5191-6B0B-4A91-9BE6-D06349DFC893}"/>
                    </a:ext>
                  </a:extLst>
                </p:cNvPr>
                <p:cNvSpPr/>
                <p:nvPr/>
              </p:nvSpPr>
              <p:spPr>
                <a:xfrm>
                  <a:off x="4126706" y="2563416"/>
                  <a:ext cx="578644" cy="57864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476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>
                  <a:outerShdw blurRad="127000" sx="102000" sy="102000" algn="ctr" rotWithShape="0">
                    <a:sysClr val="window" lastClr="FFFFFF">
                      <a:lumMod val="75000"/>
                      <a:alpha val="40000"/>
                    </a:sys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HelveticaNeue medium" panose="00000400000000000000" pitchFamily="2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" name="Arc 31">
                  <a:extLst>
                    <a:ext uri="{FF2B5EF4-FFF2-40B4-BE49-F238E27FC236}">
                      <a16:creationId xmlns:a16="http://schemas.microsoft.com/office/drawing/2014/main" xmlns="" id="{895010FA-2BA2-4258-889A-CED8D50FA0C5}"/>
                    </a:ext>
                  </a:extLst>
                </p:cNvPr>
                <p:cNvSpPr/>
                <p:nvPr/>
              </p:nvSpPr>
              <p:spPr>
                <a:xfrm>
                  <a:off x="4126706" y="2563416"/>
                  <a:ext cx="578644" cy="578644"/>
                </a:xfrm>
                <a:prstGeom prst="arc">
                  <a:avLst>
                    <a:gd name="adj1" fmla="val 1113564"/>
                    <a:gd name="adj2" fmla="val 16108834"/>
                  </a:avLst>
                </a:prstGeom>
                <a:gradFill>
                  <a:gsLst>
                    <a:gs pos="0">
                      <a:srgbClr val="F589C5"/>
                    </a:gs>
                    <a:gs pos="100000">
                      <a:srgbClr val="01BDF7"/>
                    </a:gs>
                  </a:gsLst>
                  <a:lin ang="5400000" scaled="1"/>
                </a:gradFill>
                <a:ln w="47625" cap="rnd" cmpd="sng" algn="ctr">
                  <a:solidFill>
                    <a:srgbClr val="F589C5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4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0" name="TextBox 29">
                <a:extLst>
                  <a:ext uri="{FF2B5EF4-FFF2-40B4-BE49-F238E27FC236}">
                    <a16:creationId xmlns:a16="http://schemas.microsoft.com/office/drawing/2014/main" xmlns="" id="{07B00855-9EB9-4A15-9A9B-C894746D3B9D}"/>
                  </a:ext>
                </a:extLst>
              </p:cNvPr>
              <p:cNvSpPr txBox="1"/>
              <p:nvPr/>
            </p:nvSpPr>
            <p:spPr>
              <a:xfrm>
                <a:off x="6607160" y="3665945"/>
                <a:ext cx="335487" cy="1893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Segoe UI" panose="020B0502040204020203" pitchFamily="34" charset="0"/>
                    <a:cs typeface="Segoe UI" panose="020B0502040204020203" pitchFamily="34" charset="0"/>
                  </a:rPr>
                  <a:t>75%</a:t>
                </a:r>
                <a:endParaRPr kumimoji="0" lang="id-ID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sp>
          <p:nvSpPr>
            <p:cNvPr id="6" name="TextBox 25">
              <a:extLst>
                <a:ext uri="{FF2B5EF4-FFF2-40B4-BE49-F238E27FC236}">
                  <a16:creationId xmlns:a16="http://schemas.microsoft.com/office/drawing/2014/main" xmlns="" id="{19233298-764B-406A-9DEC-5BDF49C28806}"/>
                </a:ext>
              </a:extLst>
            </p:cNvPr>
            <p:cNvSpPr txBox="1"/>
            <p:nvPr/>
          </p:nvSpPr>
          <p:spPr>
            <a:xfrm>
              <a:off x="5772272" y="3050016"/>
              <a:ext cx="12594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rPr>
                <a:t>Name Of City</a:t>
              </a:r>
              <a:endParaRPr kumimoji="0" lang="id-ID" sz="16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" name="TextBox 26">
              <a:extLst>
                <a:ext uri="{FF2B5EF4-FFF2-40B4-BE49-F238E27FC236}">
                  <a16:creationId xmlns:a16="http://schemas.microsoft.com/office/drawing/2014/main" xmlns="" id="{9F0DE70A-3554-4D9F-8D8B-437352A2EE79}"/>
                </a:ext>
              </a:extLst>
            </p:cNvPr>
            <p:cNvSpPr txBox="1"/>
            <p:nvPr/>
          </p:nvSpPr>
          <p:spPr>
            <a:xfrm flipH="1">
              <a:off x="5815616" y="4804074"/>
              <a:ext cx="2153059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Segoe UI" panose="020B0502040204020203" pitchFamily="34" charset="0"/>
                  <a:ea typeface="Lato" panose="020F0502020204030203" pitchFamily="34" charset="0"/>
                  <a:cs typeface="Segoe UI" panose="020B0502040204020203" pitchFamily="34" charset="0"/>
                </a:rPr>
                <a:t>Information</a:t>
              </a:r>
              <a:endPara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ea typeface="Lato" panose="020F050202020403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" name="TextBox 27">
              <a:extLst>
                <a:ext uri="{FF2B5EF4-FFF2-40B4-BE49-F238E27FC236}">
                  <a16:creationId xmlns:a16="http://schemas.microsoft.com/office/drawing/2014/main" xmlns="" id="{FD48648C-E08C-40EA-B999-DF7CEC41070F}"/>
                </a:ext>
              </a:extLst>
            </p:cNvPr>
            <p:cNvSpPr txBox="1"/>
            <p:nvPr/>
          </p:nvSpPr>
          <p:spPr>
            <a:xfrm flipH="1">
              <a:off x="5815616" y="5032245"/>
              <a:ext cx="19054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Calibri Light" panose="020F0302020204030204"/>
                </a:rPr>
                <a:t>Lorem ipsum dolor sit amet put any thing here please be it</a:t>
              </a: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 Light" panose="020F0302020204030204"/>
              </a:endParaRPr>
            </a:p>
          </p:txBody>
        </p:sp>
      </p:grpSp>
      <p:grpSp>
        <p:nvGrpSpPr>
          <p:cNvPr id="15" name="Group 22">
            <a:extLst>
              <a:ext uri="{FF2B5EF4-FFF2-40B4-BE49-F238E27FC236}">
                <a16:creationId xmlns:a16="http://schemas.microsoft.com/office/drawing/2014/main" xmlns="" id="{3E463B8C-E351-488A-BB1A-52073F97D912}"/>
              </a:ext>
            </a:extLst>
          </p:cNvPr>
          <p:cNvGrpSpPr/>
          <p:nvPr/>
        </p:nvGrpSpPr>
        <p:grpSpPr>
          <a:xfrm>
            <a:off x="4902759" y="2094812"/>
            <a:ext cx="2386482" cy="2668375"/>
            <a:chOff x="5582193" y="2923573"/>
            <a:chExt cx="2386482" cy="2668375"/>
          </a:xfrm>
        </p:grpSpPr>
        <p:grpSp>
          <p:nvGrpSpPr>
            <p:cNvPr id="16" name="Group 23">
              <a:extLst>
                <a:ext uri="{FF2B5EF4-FFF2-40B4-BE49-F238E27FC236}">
                  <a16:creationId xmlns:a16="http://schemas.microsoft.com/office/drawing/2014/main" xmlns="" id="{5E8F0886-81E7-4B30-B785-A3A2DC280FC1}"/>
                </a:ext>
              </a:extLst>
            </p:cNvPr>
            <p:cNvGrpSpPr/>
            <p:nvPr/>
          </p:nvGrpSpPr>
          <p:grpSpPr>
            <a:xfrm>
              <a:off x="5582193" y="2923573"/>
              <a:ext cx="2292586" cy="2668375"/>
              <a:chOff x="3521187" y="2397072"/>
              <a:chExt cx="2292586" cy="2203765"/>
            </a:xfrm>
          </p:grpSpPr>
          <p:sp>
            <p:nvSpPr>
              <p:cNvPr id="25" name="Rectangle: Rounded Corners 32">
                <a:extLst>
                  <a:ext uri="{FF2B5EF4-FFF2-40B4-BE49-F238E27FC236}">
                    <a16:creationId xmlns:a16="http://schemas.microsoft.com/office/drawing/2014/main" xmlns="" id="{FAC21CA7-D681-4EE8-A23C-89251CD9E84C}"/>
                  </a:ext>
                </a:extLst>
              </p:cNvPr>
              <p:cNvSpPr/>
              <p:nvPr/>
            </p:nvSpPr>
            <p:spPr>
              <a:xfrm>
                <a:off x="3521187" y="2397072"/>
                <a:ext cx="2192646" cy="2203765"/>
              </a:xfrm>
              <a:prstGeom prst="roundRect">
                <a:avLst>
                  <a:gd name="adj" fmla="val 3508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1270000" dist="508000" dir="7200000" sx="90000" sy="90000" algn="tr" rotWithShape="0">
                  <a:sysClr val="windowText" lastClr="000000">
                    <a:lumMod val="95000"/>
                    <a:lumOff val="5000"/>
                    <a:alpha val="40000"/>
                  </a:sys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" name="Isosceles Triangle 33">
                <a:extLst>
                  <a:ext uri="{FF2B5EF4-FFF2-40B4-BE49-F238E27FC236}">
                    <a16:creationId xmlns:a16="http://schemas.microsoft.com/office/drawing/2014/main" xmlns="" id="{4D911F5E-5D2B-428B-AC82-42EFA29D2749}"/>
                  </a:ext>
                </a:extLst>
              </p:cNvPr>
              <p:cNvSpPr/>
              <p:nvPr/>
            </p:nvSpPr>
            <p:spPr>
              <a:xfrm rot="5400000">
                <a:off x="5666704" y="2579257"/>
                <a:ext cx="179387" cy="114751"/>
              </a:xfrm>
              <a:prstGeom prst="triangl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7" name="Group 24">
              <a:extLst>
                <a:ext uri="{FF2B5EF4-FFF2-40B4-BE49-F238E27FC236}">
                  <a16:creationId xmlns:a16="http://schemas.microsoft.com/office/drawing/2014/main" xmlns="" id="{416AA1AC-3C44-4D60-B514-3CD7A31447DB}"/>
                </a:ext>
              </a:extLst>
            </p:cNvPr>
            <p:cNvGrpSpPr/>
            <p:nvPr/>
          </p:nvGrpSpPr>
          <p:grpSpPr>
            <a:xfrm>
              <a:off x="6371720" y="3775971"/>
              <a:ext cx="807530" cy="807530"/>
              <a:chOff x="6549080" y="3534798"/>
              <a:chExt cx="451644" cy="451644"/>
            </a:xfrm>
          </p:grpSpPr>
          <p:grpSp>
            <p:nvGrpSpPr>
              <p:cNvPr id="21" name="Group 28">
                <a:extLst>
                  <a:ext uri="{FF2B5EF4-FFF2-40B4-BE49-F238E27FC236}">
                    <a16:creationId xmlns:a16="http://schemas.microsoft.com/office/drawing/2014/main" xmlns="" id="{8DF72DAE-1B7E-4B8C-881F-992EFD610978}"/>
                  </a:ext>
                </a:extLst>
              </p:cNvPr>
              <p:cNvGrpSpPr/>
              <p:nvPr/>
            </p:nvGrpSpPr>
            <p:grpSpPr>
              <a:xfrm>
                <a:off x="6549080" y="3534798"/>
                <a:ext cx="451644" cy="451644"/>
                <a:chOff x="4126706" y="2563416"/>
                <a:chExt cx="578644" cy="578644"/>
              </a:xfrm>
            </p:grpSpPr>
            <p:sp>
              <p:nvSpPr>
                <p:cNvPr id="23" name="Oval 30">
                  <a:extLst>
                    <a:ext uri="{FF2B5EF4-FFF2-40B4-BE49-F238E27FC236}">
                      <a16:creationId xmlns:a16="http://schemas.microsoft.com/office/drawing/2014/main" xmlns="" id="{C7716B6D-8C91-4A84-B4F5-66700B82BA90}"/>
                    </a:ext>
                  </a:extLst>
                </p:cNvPr>
                <p:cNvSpPr/>
                <p:nvPr/>
              </p:nvSpPr>
              <p:spPr>
                <a:xfrm>
                  <a:off x="4126706" y="2563416"/>
                  <a:ext cx="578644" cy="57864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47625" cap="flat" cmpd="sng" algn="ctr">
                  <a:solidFill>
                    <a:srgbClr val="F589C5"/>
                  </a:solidFill>
                  <a:prstDash val="solid"/>
                  <a:miter lim="800000"/>
                </a:ln>
                <a:effectLst>
                  <a:outerShdw blurRad="127000" sx="102000" sy="102000" algn="ctr" rotWithShape="0">
                    <a:sysClr val="window" lastClr="FFFFFF">
                      <a:lumMod val="75000"/>
                      <a:alpha val="40000"/>
                    </a:sys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HelveticaNeue medium" panose="00000400000000000000" pitchFamily="2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4" name="Arc 31">
                  <a:extLst>
                    <a:ext uri="{FF2B5EF4-FFF2-40B4-BE49-F238E27FC236}">
                      <a16:creationId xmlns:a16="http://schemas.microsoft.com/office/drawing/2014/main" xmlns="" id="{4F6E4814-F04F-4C0D-AC9D-2467957BD82C}"/>
                    </a:ext>
                  </a:extLst>
                </p:cNvPr>
                <p:cNvSpPr/>
                <p:nvPr/>
              </p:nvSpPr>
              <p:spPr>
                <a:xfrm>
                  <a:off x="4126706" y="2563416"/>
                  <a:ext cx="578644" cy="578644"/>
                </a:xfrm>
                <a:prstGeom prst="arc">
                  <a:avLst>
                    <a:gd name="adj1" fmla="val 1113564"/>
                    <a:gd name="adj2" fmla="val 16108834"/>
                  </a:avLst>
                </a:prstGeom>
                <a:gradFill>
                  <a:gsLst>
                    <a:gs pos="0">
                      <a:srgbClr val="F589C5"/>
                    </a:gs>
                    <a:gs pos="100000">
                      <a:srgbClr val="01BDF7"/>
                    </a:gs>
                  </a:gsLst>
                  <a:lin ang="5400000" scaled="1"/>
                </a:gradFill>
                <a:ln w="47625" cap="rnd" cmpd="sng" algn="ctr">
                  <a:solidFill>
                    <a:srgbClr val="F589C5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4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2" name="TextBox 29">
                <a:extLst>
                  <a:ext uri="{FF2B5EF4-FFF2-40B4-BE49-F238E27FC236}">
                    <a16:creationId xmlns:a16="http://schemas.microsoft.com/office/drawing/2014/main" xmlns="" id="{5BDE6019-1003-4343-A7C6-C52F9D83F2B5}"/>
                  </a:ext>
                </a:extLst>
              </p:cNvPr>
              <p:cNvSpPr txBox="1"/>
              <p:nvPr/>
            </p:nvSpPr>
            <p:spPr>
              <a:xfrm>
                <a:off x="6607160" y="3665945"/>
                <a:ext cx="335487" cy="1893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Segoe UI" panose="020B0502040204020203" pitchFamily="34" charset="0"/>
                    <a:cs typeface="Segoe UI" panose="020B0502040204020203" pitchFamily="34" charset="0"/>
                  </a:rPr>
                  <a:t>75%</a:t>
                </a:r>
                <a:endParaRPr kumimoji="0" lang="id-ID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sp>
          <p:nvSpPr>
            <p:cNvPr id="18" name="TextBox 25">
              <a:extLst>
                <a:ext uri="{FF2B5EF4-FFF2-40B4-BE49-F238E27FC236}">
                  <a16:creationId xmlns:a16="http://schemas.microsoft.com/office/drawing/2014/main" xmlns="" id="{4267640E-C393-4983-8E18-16CEEC87FF34}"/>
                </a:ext>
              </a:extLst>
            </p:cNvPr>
            <p:cNvSpPr txBox="1"/>
            <p:nvPr/>
          </p:nvSpPr>
          <p:spPr>
            <a:xfrm>
              <a:off x="5772272" y="3050016"/>
              <a:ext cx="12594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rPr>
                <a:t>Name Of City</a:t>
              </a:r>
              <a:endParaRPr kumimoji="0" lang="id-ID" sz="16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" name="TextBox 26">
              <a:extLst>
                <a:ext uri="{FF2B5EF4-FFF2-40B4-BE49-F238E27FC236}">
                  <a16:creationId xmlns:a16="http://schemas.microsoft.com/office/drawing/2014/main" xmlns="" id="{0336415B-FE84-4C86-9DC0-52D9EDD2269F}"/>
                </a:ext>
              </a:extLst>
            </p:cNvPr>
            <p:cNvSpPr txBox="1"/>
            <p:nvPr/>
          </p:nvSpPr>
          <p:spPr>
            <a:xfrm flipH="1">
              <a:off x="5815616" y="4804074"/>
              <a:ext cx="2153059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Segoe UI" panose="020B0502040204020203" pitchFamily="34" charset="0"/>
                  <a:ea typeface="Lato" panose="020F0502020204030203" pitchFamily="34" charset="0"/>
                  <a:cs typeface="Segoe UI" panose="020B0502040204020203" pitchFamily="34" charset="0"/>
                </a:rPr>
                <a:t>Information</a:t>
              </a:r>
              <a:endPara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ea typeface="Lato" panose="020F050202020403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0" name="TextBox 27">
              <a:extLst>
                <a:ext uri="{FF2B5EF4-FFF2-40B4-BE49-F238E27FC236}">
                  <a16:creationId xmlns:a16="http://schemas.microsoft.com/office/drawing/2014/main" xmlns="" id="{EE9E711E-8501-4444-9F2B-0FD5A2E2741D}"/>
                </a:ext>
              </a:extLst>
            </p:cNvPr>
            <p:cNvSpPr txBox="1"/>
            <p:nvPr/>
          </p:nvSpPr>
          <p:spPr>
            <a:xfrm flipH="1">
              <a:off x="5815616" y="5032245"/>
              <a:ext cx="19054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Calibri Light" panose="020F0302020204030204"/>
                </a:rPr>
                <a:t>Lorem ipsum dolor sit amet put any thing here please be it</a:t>
              </a: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 Light" panose="020F0302020204030204"/>
              </a:endParaRPr>
            </a:p>
          </p:txBody>
        </p:sp>
      </p:grpSp>
      <p:grpSp>
        <p:nvGrpSpPr>
          <p:cNvPr id="27" name="Group 22">
            <a:extLst>
              <a:ext uri="{FF2B5EF4-FFF2-40B4-BE49-F238E27FC236}">
                <a16:creationId xmlns:a16="http://schemas.microsoft.com/office/drawing/2014/main" xmlns="" id="{08DD638F-F5E5-44AD-848E-289178888182}"/>
              </a:ext>
            </a:extLst>
          </p:cNvPr>
          <p:cNvGrpSpPr/>
          <p:nvPr/>
        </p:nvGrpSpPr>
        <p:grpSpPr>
          <a:xfrm>
            <a:off x="8783285" y="2094812"/>
            <a:ext cx="2386482" cy="2668375"/>
            <a:chOff x="5582193" y="2923573"/>
            <a:chExt cx="2386482" cy="2668375"/>
          </a:xfrm>
        </p:grpSpPr>
        <p:grpSp>
          <p:nvGrpSpPr>
            <p:cNvPr id="28" name="Group 23">
              <a:extLst>
                <a:ext uri="{FF2B5EF4-FFF2-40B4-BE49-F238E27FC236}">
                  <a16:creationId xmlns:a16="http://schemas.microsoft.com/office/drawing/2014/main" xmlns="" id="{C47F5FFB-FED1-44E7-BB94-0C46054111B3}"/>
                </a:ext>
              </a:extLst>
            </p:cNvPr>
            <p:cNvGrpSpPr/>
            <p:nvPr/>
          </p:nvGrpSpPr>
          <p:grpSpPr>
            <a:xfrm>
              <a:off x="5582193" y="2923573"/>
              <a:ext cx="2292586" cy="2668375"/>
              <a:chOff x="3521187" y="2397072"/>
              <a:chExt cx="2292586" cy="2203765"/>
            </a:xfrm>
          </p:grpSpPr>
          <p:sp>
            <p:nvSpPr>
              <p:cNvPr id="37" name="Rectangle: Rounded Corners 32">
                <a:extLst>
                  <a:ext uri="{FF2B5EF4-FFF2-40B4-BE49-F238E27FC236}">
                    <a16:creationId xmlns:a16="http://schemas.microsoft.com/office/drawing/2014/main" xmlns="" id="{2B82FBE0-6A99-48A3-9732-00EB67B5021C}"/>
                  </a:ext>
                </a:extLst>
              </p:cNvPr>
              <p:cNvSpPr/>
              <p:nvPr/>
            </p:nvSpPr>
            <p:spPr>
              <a:xfrm>
                <a:off x="3521187" y="2397072"/>
                <a:ext cx="2192646" cy="2203765"/>
              </a:xfrm>
              <a:prstGeom prst="roundRect">
                <a:avLst>
                  <a:gd name="adj" fmla="val 3508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1270000" dist="508000" dir="7200000" sx="90000" sy="90000" algn="tr" rotWithShape="0">
                  <a:sysClr val="windowText" lastClr="000000">
                    <a:lumMod val="95000"/>
                    <a:lumOff val="5000"/>
                    <a:alpha val="40000"/>
                  </a:sys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" name="Isosceles Triangle 33">
                <a:extLst>
                  <a:ext uri="{FF2B5EF4-FFF2-40B4-BE49-F238E27FC236}">
                    <a16:creationId xmlns:a16="http://schemas.microsoft.com/office/drawing/2014/main" xmlns="" id="{27DC4C52-5569-47E4-BAB4-2C98DD715C9C}"/>
                  </a:ext>
                </a:extLst>
              </p:cNvPr>
              <p:cNvSpPr/>
              <p:nvPr/>
            </p:nvSpPr>
            <p:spPr>
              <a:xfrm rot="5400000">
                <a:off x="5666704" y="2579257"/>
                <a:ext cx="179387" cy="114751"/>
              </a:xfrm>
              <a:prstGeom prst="triangl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29" name="Group 24">
              <a:extLst>
                <a:ext uri="{FF2B5EF4-FFF2-40B4-BE49-F238E27FC236}">
                  <a16:creationId xmlns:a16="http://schemas.microsoft.com/office/drawing/2014/main" xmlns="" id="{88120BCA-AD12-4485-B6B7-85AB3D374F89}"/>
                </a:ext>
              </a:extLst>
            </p:cNvPr>
            <p:cNvGrpSpPr/>
            <p:nvPr/>
          </p:nvGrpSpPr>
          <p:grpSpPr>
            <a:xfrm>
              <a:off x="6371720" y="3775971"/>
              <a:ext cx="807530" cy="807530"/>
              <a:chOff x="6549080" y="3534798"/>
              <a:chExt cx="451644" cy="451644"/>
            </a:xfrm>
          </p:grpSpPr>
          <p:grpSp>
            <p:nvGrpSpPr>
              <p:cNvPr id="33" name="Group 28">
                <a:extLst>
                  <a:ext uri="{FF2B5EF4-FFF2-40B4-BE49-F238E27FC236}">
                    <a16:creationId xmlns:a16="http://schemas.microsoft.com/office/drawing/2014/main" xmlns="" id="{33CF050D-FBCE-4ACF-9E41-73D414F2080B}"/>
                  </a:ext>
                </a:extLst>
              </p:cNvPr>
              <p:cNvGrpSpPr/>
              <p:nvPr/>
            </p:nvGrpSpPr>
            <p:grpSpPr>
              <a:xfrm>
                <a:off x="6549080" y="3534798"/>
                <a:ext cx="451644" cy="451644"/>
                <a:chOff x="4126706" y="2563416"/>
                <a:chExt cx="578644" cy="578644"/>
              </a:xfrm>
            </p:grpSpPr>
            <p:sp>
              <p:nvSpPr>
                <p:cNvPr id="35" name="Oval 30">
                  <a:extLst>
                    <a:ext uri="{FF2B5EF4-FFF2-40B4-BE49-F238E27FC236}">
                      <a16:creationId xmlns:a16="http://schemas.microsoft.com/office/drawing/2014/main" xmlns="" id="{3CC09ABB-73E8-42EC-B93D-0F79D0A3AD4E}"/>
                    </a:ext>
                  </a:extLst>
                </p:cNvPr>
                <p:cNvSpPr/>
                <p:nvPr/>
              </p:nvSpPr>
              <p:spPr>
                <a:xfrm>
                  <a:off x="4126706" y="2563416"/>
                  <a:ext cx="578644" cy="57864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47625" cap="flat" cmpd="sng" algn="ctr">
                  <a:solidFill>
                    <a:srgbClr val="F589C5"/>
                  </a:solidFill>
                  <a:prstDash val="solid"/>
                  <a:miter lim="800000"/>
                </a:ln>
                <a:effectLst>
                  <a:outerShdw blurRad="127000" sx="102000" sy="102000" algn="ctr" rotWithShape="0">
                    <a:sysClr val="window" lastClr="FFFFFF">
                      <a:lumMod val="75000"/>
                      <a:alpha val="40000"/>
                    </a:sys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HelveticaNeue medium" panose="00000400000000000000" pitchFamily="2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6" name="Arc 31">
                  <a:extLst>
                    <a:ext uri="{FF2B5EF4-FFF2-40B4-BE49-F238E27FC236}">
                      <a16:creationId xmlns:a16="http://schemas.microsoft.com/office/drawing/2014/main" xmlns="" id="{99D5DE81-640A-4A4F-AF50-1F37F83B05E1}"/>
                    </a:ext>
                  </a:extLst>
                </p:cNvPr>
                <p:cNvSpPr/>
                <p:nvPr/>
              </p:nvSpPr>
              <p:spPr>
                <a:xfrm>
                  <a:off x="4126706" y="2563416"/>
                  <a:ext cx="578644" cy="578644"/>
                </a:xfrm>
                <a:prstGeom prst="arc">
                  <a:avLst>
                    <a:gd name="adj1" fmla="val 1113564"/>
                    <a:gd name="adj2" fmla="val 16108834"/>
                  </a:avLst>
                </a:prstGeom>
                <a:gradFill>
                  <a:gsLst>
                    <a:gs pos="0">
                      <a:srgbClr val="F589C5"/>
                    </a:gs>
                    <a:gs pos="100000">
                      <a:srgbClr val="01BDF7"/>
                    </a:gs>
                  </a:gsLst>
                  <a:lin ang="5400000" scaled="1"/>
                </a:gradFill>
                <a:ln w="47625" cap="rnd" cmpd="sng" algn="ctr">
                  <a:solidFill>
                    <a:srgbClr val="F589C5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4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34" name="TextBox 29">
                <a:extLst>
                  <a:ext uri="{FF2B5EF4-FFF2-40B4-BE49-F238E27FC236}">
                    <a16:creationId xmlns:a16="http://schemas.microsoft.com/office/drawing/2014/main" xmlns="" id="{EB8BDEFB-9760-40A3-ADE0-FDCCDFA9F1C5}"/>
                  </a:ext>
                </a:extLst>
              </p:cNvPr>
              <p:cNvSpPr txBox="1"/>
              <p:nvPr/>
            </p:nvSpPr>
            <p:spPr>
              <a:xfrm>
                <a:off x="6607160" y="3665945"/>
                <a:ext cx="335487" cy="1893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Segoe UI" panose="020B0502040204020203" pitchFamily="34" charset="0"/>
                    <a:cs typeface="Segoe UI" panose="020B0502040204020203" pitchFamily="34" charset="0"/>
                  </a:rPr>
                  <a:t>75%</a:t>
                </a:r>
                <a:endParaRPr kumimoji="0" lang="id-ID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sp>
          <p:nvSpPr>
            <p:cNvPr id="30" name="TextBox 25">
              <a:extLst>
                <a:ext uri="{FF2B5EF4-FFF2-40B4-BE49-F238E27FC236}">
                  <a16:creationId xmlns:a16="http://schemas.microsoft.com/office/drawing/2014/main" xmlns="" id="{3C52514B-EEFD-4AA9-AED1-9D11FB475856}"/>
                </a:ext>
              </a:extLst>
            </p:cNvPr>
            <p:cNvSpPr txBox="1"/>
            <p:nvPr/>
          </p:nvSpPr>
          <p:spPr>
            <a:xfrm>
              <a:off x="5772272" y="3050016"/>
              <a:ext cx="12594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rPr>
                <a:t>Name Of City</a:t>
              </a:r>
              <a:endParaRPr kumimoji="0" lang="id-ID" sz="16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1" name="TextBox 26">
              <a:extLst>
                <a:ext uri="{FF2B5EF4-FFF2-40B4-BE49-F238E27FC236}">
                  <a16:creationId xmlns:a16="http://schemas.microsoft.com/office/drawing/2014/main" xmlns="" id="{2DA70B77-9C59-45BD-B9B2-A16689D6B221}"/>
                </a:ext>
              </a:extLst>
            </p:cNvPr>
            <p:cNvSpPr txBox="1"/>
            <p:nvPr/>
          </p:nvSpPr>
          <p:spPr>
            <a:xfrm flipH="1">
              <a:off x="5815616" y="4804074"/>
              <a:ext cx="2153059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Segoe UI" panose="020B0502040204020203" pitchFamily="34" charset="0"/>
                  <a:ea typeface="Lato" panose="020F0502020204030203" pitchFamily="34" charset="0"/>
                  <a:cs typeface="Segoe UI" panose="020B0502040204020203" pitchFamily="34" charset="0"/>
                </a:rPr>
                <a:t>Information</a:t>
              </a:r>
              <a:endPara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ea typeface="Lato" panose="020F050202020403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2" name="TextBox 27">
              <a:extLst>
                <a:ext uri="{FF2B5EF4-FFF2-40B4-BE49-F238E27FC236}">
                  <a16:creationId xmlns:a16="http://schemas.microsoft.com/office/drawing/2014/main" xmlns="" id="{EEC2C486-503F-474A-A944-2EA4EC9F6BBD}"/>
                </a:ext>
              </a:extLst>
            </p:cNvPr>
            <p:cNvSpPr txBox="1"/>
            <p:nvPr/>
          </p:nvSpPr>
          <p:spPr>
            <a:xfrm flipH="1">
              <a:off x="5815616" y="5032245"/>
              <a:ext cx="19054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Calibri Light" panose="020F0302020204030204"/>
                </a:rPr>
                <a:t>Lorem ipsum dolor sit amet put any thing here please be it</a:t>
              </a: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 Light" panose="020F030202020403020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3709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F68FC7">
                <a:alpha val="44000"/>
              </a:srgbClr>
            </a:gs>
            <a:gs pos="0">
              <a:srgbClr val="01BDF7">
                <a:alpha val="29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E79DC9A9-9F96-4E99-9917-2F682E898B77}"/>
              </a:ext>
            </a:extLst>
          </p:cNvPr>
          <p:cNvSpPr/>
          <p:nvPr/>
        </p:nvSpPr>
        <p:spPr>
          <a:xfrm>
            <a:off x="0" y="412011"/>
            <a:ext cx="12192000" cy="6033978"/>
          </a:xfrm>
          <a:prstGeom prst="roundRect">
            <a:avLst>
              <a:gd name="adj" fmla="val 362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3DF2CFE-B53B-43FE-98A4-8BCA1FF7CEB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7032" y="976032"/>
            <a:ext cx="6165227" cy="5137689"/>
          </a:xfrm>
          <a:prstGeom prst="rect">
            <a:avLst/>
          </a:prstGeom>
        </p:spPr>
      </p:pic>
      <p:grpSp>
        <p:nvGrpSpPr>
          <p:cNvPr id="4" name="Group 132">
            <a:extLst>
              <a:ext uri="{FF2B5EF4-FFF2-40B4-BE49-F238E27FC236}">
                <a16:creationId xmlns:a16="http://schemas.microsoft.com/office/drawing/2014/main" xmlns="" id="{98BC43CD-B5B5-4158-9D44-03FA3411F02F}"/>
              </a:ext>
            </a:extLst>
          </p:cNvPr>
          <p:cNvGrpSpPr/>
          <p:nvPr/>
        </p:nvGrpSpPr>
        <p:grpSpPr>
          <a:xfrm>
            <a:off x="529741" y="1946661"/>
            <a:ext cx="2964678" cy="2964678"/>
            <a:chOff x="3797519" y="1130519"/>
            <a:chExt cx="4596962" cy="4596962"/>
          </a:xfrm>
          <a:effectLst>
            <a:outerShdw blurRad="1016000" sx="90000" sy="90000" algn="ctr" rotWithShape="0">
              <a:schemeClr val="tx1">
                <a:lumMod val="95000"/>
                <a:lumOff val="5000"/>
                <a:alpha val="40000"/>
              </a:schemeClr>
            </a:outerShdw>
          </a:effectLst>
        </p:grpSpPr>
        <p:sp>
          <p:nvSpPr>
            <p:cNvPr id="5" name="Oval 131">
              <a:extLst>
                <a:ext uri="{FF2B5EF4-FFF2-40B4-BE49-F238E27FC236}">
                  <a16:creationId xmlns:a16="http://schemas.microsoft.com/office/drawing/2014/main" xmlns="" id="{BD316B66-3295-4644-8210-69E04558B833}"/>
                </a:ext>
              </a:extLst>
            </p:cNvPr>
            <p:cNvSpPr/>
            <p:nvPr/>
          </p:nvSpPr>
          <p:spPr>
            <a:xfrm>
              <a:off x="3797519" y="1130519"/>
              <a:ext cx="4596962" cy="4596962"/>
            </a:xfrm>
            <a:prstGeom prst="ellipse">
              <a:avLst/>
            </a:prstGeom>
            <a:gradFill>
              <a:gsLst>
                <a:gs pos="0">
                  <a:srgbClr val="FED2F5"/>
                </a:gs>
                <a:gs pos="100000">
                  <a:srgbClr val="01BDF7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Oval 130">
              <a:extLst>
                <a:ext uri="{FF2B5EF4-FFF2-40B4-BE49-F238E27FC236}">
                  <a16:creationId xmlns:a16="http://schemas.microsoft.com/office/drawing/2014/main" xmlns="" id="{47C492E2-939C-4EA9-8DDF-F42D71CB8E9B}"/>
                </a:ext>
              </a:extLst>
            </p:cNvPr>
            <p:cNvSpPr/>
            <p:nvPr/>
          </p:nvSpPr>
          <p:spPr>
            <a:xfrm>
              <a:off x="4009697" y="1342697"/>
              <a:ext cx="4172606" cy="4172606"/>
            </a:xfrm>
            <a:prstGeom prst="ellipse">
              <a:avLst/>
            </a:prstGeom>
            <a:solidFill>
              <a:srgbClr val="F8F8F8"/>
            </a:solidFill>
            <a:ln>
              <a:noFill/>
            </a:ln>
            <a:effectLst>
              <a:outerShdw blurRad="1016000" sx="90000" sy="90000" algn="ctr" rotWithShape="0">
                <a:schemeClr val="tx1">
                  <a:lumMod val="95000"/>
                  <a:lumOff val="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7" name="Group 129">
              <a:extLst>
                <a:ext uri="{FF2B5EF4-FFF2-40B4-BE49-F238E27FC236}">
                  <a16:creationId xmlns:a16="http://schemas.microsoft.com/office/drawing/2014/main" xmlns="" id="{30BE85F0-1063-404A-AB76-209FEBF0DA42}"/>
                </a:ext>
              </a:extLst>
            </p:cNvPr>
            <p:cNvGrpSpPr/>
            <p:nvPr/>
          </p:nvGrpSpPr>
          <p:grpSpPr>
            <a:xfrm>
              <a:off x="4500654" y="2095500"/>
              <a:ext cx="3190692" cy="2667000"/>
              <a:chOff x="3675063" y="2076450"/>
              <a:chExt cx="3965576" cy="3314701"/>
            </a:xfrm>
          </p:grpSpPr>
          <p:sp>
            <p:nvSpPr>
              <p:cNvPr id="8" name="Freeform 5">
                <a:extLst>
                  <a:ext uri="{FF2B5EF4-FFF2-40B4-BE49-F238E27FC236}">
                    <a16:creationId xmlns:a16="http://schemas.microsoft.com/office/drawing/2014/main" xmlns="" id="{83C2E3BA-30F2-4FFE-A272-23012A1867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5063" y="2076450"/>
                <a:ext cx="2109788" cy="2108200"/>
              </a:xfrm>
              <a:custGeom>
                <a:avLst/>
                <a:gdLst>
                  <a:gd name="T0" fmla="*/ 2653 w 2657"/>
                  <a:gd name="T1" fmla="*/ 1430 h 2656"/>
                  <a:gd name="T2" fmla="*/ 2630 w 2657"/>
                  <a:gd name="T3" fmla="*/ 1596 h 2656"/>
                  <a:gd name="T4" fmla="*/ 2588 w 2657"/>
                  <a:gd name="T5" fmla="*/ 1755 h 2656"/>
                  <a:gd name="T6" fmla="*/ 2526 w 2657"/>
                  <a:gd name="T7" fmla="*/ 1904 h 2656"/>
                  <a:gd name="T8" fmla="*/ 2448 w 2657"/>
                  <a:gd name="T9" fmla="*/ 2044 h 2656"/>
                  <a:gd name="T10" fmla="*/ 2354 w 2657"/>
                  <a:gd name="T11" fmla="*/ 2174 h 2656"/>
                  <a:gd name="T12" fmla="*/ 2246 w 2657"/>
                  <a:gd name="T13" fmla="*/ 2290 h 2656"/>
                  <a:gd name="T14" fmla="*/ 2124 w 2657"/>
                  <a:gd name="T15" fmla="*/ 2393 h 2656"/>
                  <a:gd name="T16" fmla="*/ 1990 w 2657"/>
                  <a:gd name="T17" fmla="*/ 2481 h 2656"/>
                  <a:gd name="T18" fmla="*/ 1846 w 2657"/>
                  <a:gd name="T19" fmla="*/ 2552 h 2656"/>
                  <a:gd name="T20" fmla="*/ 1692 w 2657"/>
                  <a:gd name="T21" fmla="*/ 2606 h 2656"/>
                  <a:gd name="T22" fmla="*/ 1531 w 2657"/>
                  <a:gd name="T23" fmla="*/ 2642 h 2656"/>
                  <a:gd name="T24" fmla="*/ 1363 w 2657"/>
                  <a:gd name="T25" fmla="*/ 2656 h 2656"/>
                  <a:gd name="T26" fmla="*/ 1226 w 2657"/>
                  <a:gd name="T27" fmla="*/ 2653 h 2656"/>
                  <a:gd name="T28" fmla="*/ 1060 w 2657"/>
                  <a:gd name="T29" fmla="*/ 2630 h 2656"/>
                  <a:gd name="T30" fmla="*/ 903 w 2657"/>
                  <a:gd name="T31" fmla="*/ 2587 h 2656"/>
                  <a:gd name="T32" fmla="*/ 753 w 2657"/>
                  <a:gd name="T33" fmla="*/ 2526 h 2656"/>
                  <a:gd name="T34" fmla="*/ 612 w 2657"/>
                  <a:gd name="T35" fmla="*/ 2447 h 2656"/>
                  <a:gd name="T36" fmla="*/ 484 w 2657"/>
                  <a:gd name="T37" fmla="*/ 2353 h 2656"/>
                  <a:gd name="T38" fmla="*/ 366 w 2657"/>
                  <a:gd name="T39" fmla="*/ 2245 h 2656"/>
                  <a:gd name="T40" fmla="*/ 263 w 2657"/>
                  <a:gd name="T41" fmla="*/ 2123 h 2656"/>
                  <a:gd name="T42" fmla="*/ 176 w 2657"/>
                  <a:gd name="T43" fmla="*/ 1990 h 2656"/>
                  <a:gd name="T44" fmla="*/ 104 w 2657"/>
                  <a:gd name="T45" fmla="*/ 1845 h 2656"/>
                  <a:gd name="T46" fmla="*/ 50 w 2657"/>
                  <a:gd name="T47" fmla="*/ 1692 h 2656"/>
                  <a:gd name="T48" fmla="*/ 16 w 2657"/>
                  <a:gd name="T49" fmla="*/ 1530 h 2656"/>
                  <a:gd name="T50" fmla="*/ 0 w 2657"/>
                  <a:gd name="T51" fmla="*/ 1362 h 2656"/>
                  <a:gd name="T52" fmla="*/ 4 w 2657"/>
                  <a:gd name="T53" fmla="*/ 1226 h 2656"/>
                  <a:gd name="T54" fmla="*/ 27 w 2657"/>
                  <a:gd name="T55" fmla="*/ 1061 h 2656"/>
                  <a:gd name="T56" fmla="*/ 69 w 2657"/>
                  <a:gd name="T57" fmla="*/ 903 h 2656"/>
                  <a:gd name="T58" fmla="*/ 131 w 2657"/>
                  <a:gd name="T59" fmla="*/ 752 h 2656"/>
                  <a:gd name="T60" fmla="*/ 209 w 2657"/>
                  <a:gd name="T61" fmla="*/ 613 h 2656"/>
                  <a:gd name="T62" fmla="*/ 303 w 2657"/>
                  <a:gd name="T63" fmla="*/ 484 h 2656"/>
                  <a:gd name="T64" fmla="*/ 412 w 2657"/>
                  <a:gd name="T65" fmla="*/ 367 h 2656"/>
                  <a:gd name="T66" fmla="*/ 533 w 2657"/>
                  <a:gd name="T67" fmla="*/ 264 h 2656"/>
                  <a:gd name="T68" fmla="*/ 668 w 2657"/>
                  <a:gd name="T69" fmla="*/ 176 h 2656"/>
                  <a:gd name="T70" fmla="*/ 811 w 2657"/>
                  <a:gd name="T71" fmla="*/ 105 h 2656"/>
                  <a:gd name="T72" fmla="*/ 965 w 2657"/>
                  <a:gd name="T73" fmla="*/ 50 h 2656"/>
                  <a:gd name="T74" fmla="*/ 1126 w 2657"/>
                  <a:gd name="T75" fmla="*/ 16 h 2656"/>
                  <a:gd name="T76" fmla="*/ 1294 w 2657"/>
                  <a:gd name="T77" fmla="*/ 1 h 2656"/>
                  <a:gd name="T78" fmla="*/ 1431 w 2657"/>
                  <a:gd name="T79" fmla="*/ 4 h 2656"/>
                  <a:gd name="T80" fmla="*/ 1597 w 2657"/>
                  <a:gd name="T81" fmla="*/ 27 h 2656"/>
                  <a:gd name="T82" fmla="*/ 1754 w 2657"/>
                  <a:gd name="T83" fmla="*/ 70 h 2656"/>
                  <a:gd name="T84" fmla="*/ 1904 w 2657"/>
                  <a:gd name="T85" fmla="*/ 131 h 2656"/>
                  <a:gd name="T86" fmla="*/ 2045 w 2657"/>
                  <a:gd name="T87" fmla="*/ 210 h 2656"/>
                  <a:gd name="T88" fmla="*/ 2174 w 2657"/>
                  <a:gd name="T89" fmla="*/ 303 h 2656"/>
                  <a:gd name="T90" fmla="*/ 2291 w 2657"/>
                  <a:gd name="T91" fmla="*/ 412 h 2656"/>
                  <a:gd name="T92" fmla="*/ 2394 w 2657"/>
                  <a:gd name="T93" fmla="*/ 534 h 2656"/>
                  <a:gd name="T94" fmla="*/ 2481 w 2657"/>
                  <a:gd name="T95" fmla="*/ 667 h 2656"/>
                  <a:gd name="T96" fmla="*/ 2553 w 2657"/>
                  <a:gd name="T97" fmla="*/ 811 h 2656"/>
                  <a:gd name="T98" fmla="*/ 2607 w 2657"/>
                  <a:gd name="T99" fmla="*/ 964 h 2656"/>
                  <a:gd name="T100" fmla="*/ 2642 w 2657"/>
                  <a:gd name="T101" fmla="*/ 1126 h 2656"/>
                  <a:gd name="T102" fmla="*/ 2657 w 2657"/>
                  <a:gd name="T103" fmla="*/ 1294 h 2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657" h="2656">
                    <a:moveTo>
                      <a:pt x="2657" y="1329"/>
                    </a:moveTo>
                    <a:lnTo>
                      <a:pt x="2657" y="1329"/>
                    </a:lnTo>
                    <a:lnTo>
                      <a:pt x="2657" y="1362"/>
                    </a:lnTo>
                    <a:lnTo>
                      <a:pt x="2656" y="1397"/>
                    </a:lnTo>
                    <a:lnTo>
                      <a:pt x="2653" y="1430"/>
                    </a:lnTo>
                    <a:lnTo>
                      <a:pt x="2651" y="1464"/>
                    </a:lnTo>
                    <a:lnTo>
                      <a:pt x="2647" y="1498"/>
                    </a:lnTo>
                    <a:lnTo>
                      <a:pt x="2642" y="1530"/>
                    </a:lnTo>
                    <a:lnTo>
                      <a:pt x="2636" y="1564"/>
                    </a:lnTo>
                    <a:lnTo>
                      <a:pt x="2630" y="1596"/>
                    </a:lnTo>
                    <a:lnTo>
                      <a:pt x="2623" y="1629"/>
                    </a:lnTo>
                    <a:lnTo>
                      <a:pt x="2615" y="1660"/>
                    </a:lnTo>
                    <a:lnTo>
                      <a:pt x="2607" y="1692"/>
                    </a:lnTo>
                    <a:lnTo>
                      <a:pt x="2597" y="1723"/>
                    </a:lnTo>
                    <a:lnTo>
                      <a:pt x="2588" y="1755"/>
                    </a:lnTo>
                    <a:lnTo>
                      <a:pt x="2576" y="1785"/>
                    </a:lnTo>
                    <a:lnTo>
                      <a:pt x="2565" y="1816"/>
                    </a:lnTo>
                    <a:lnTo>
                      <a:pt x="2553" y="1845"/>
                    </a:lnTo>
                    <a:lnTo>
                      <a:pt x="2539" y="1875"/>
                    </a:lnTo>
                    <a:lnTo>
                      <a:pt x="2526" y="1904"/>
                    </a:lnTo>
                    <a:lnTo>
                      <a:pt x="2512" y="1933"/>
                    </a:lnTo>
                    <a:lnTo>
                      <a:pt x="2496" y="1962"/>
                    </a:lnTo>
                    <a:lnTo>
                      <a:pt x="2481" y="1990"/>
                    </a:lnTo>
                    <a:lnTo>
                      <a:pt x="2465" y="2017"/>
                    </a:lnTo>
                    <a:lnTo>
                      <a:pt x="2448" y="2044"/>
                    </a:lnTo>
                    <a:lnTo>
                      <a:pt x="2430" y="2071"/>
                    </a:lnTo>
                    <a:lnTo>
                      <a:pt x="2412" y="2097"/>
                    </a:lnTo>
                    <a:lnTo>
                      <a:pt x="2394" y="2123"/>
                    </a:lnTo>
                    <a:lnTo>
                      <a:pt x="2374" y="2148"/>
                    </a:lnTo>
                    <a:lnTo>
                      <a:pt x="2354" y="2174"/>
                    </a:lnTo>
                    <a:lnTo>
                      <a:pt x="2334" y="2198"/>
                    </a:lnTo>
                    <a:lnTo>
                      <a:pt x="2312" y="2222"/>
                    </a:lnTo>
                    <a:lnTo>
                      <a:pt x="2291" y="2245"/>
                    </a:lnTo>
                    <a:lnTo>
                      <a:pt x="2268" y="2268"/>
                    </a:lnTo>
                    <a:lnTo>
                      <a:pt x="2246" y="2290"/>
                    </a:lnTo>
                    <a:lnTo>
                      <a:pt x="2222" y="2312"/>
                    </a:lnTo>
                    <a:lnTo>
                      <a:pt x="2198" y="2333"/>
                    </a:lnTo>
                    <a:lnTo>
                      <a:pt x="2174" y="2353"/>
                    </a:lnTo>
                    <a:lnTo>
                      <a:pt x="2149" y="2373"/>
                    </a:lnTo>
                    <a:lnTo>
                      <a:pt x="2124" y="2393"/>
                    </a:lnTo>
                    <a:lnTo>
                      <a:pt x="2098" y="2412"/>
                    </a:lnTo>
                    <a:lnTo>
                      <a:pt x="2071" y="2430"/>
                    </a:lnTo>
                    <a:lnTo>
                      <a:pt x="2045" y="2447"/>
                    </a:lnTo>
                    <a:lnTo>
                      <a:pt x="2018" y="2464"/>
                    </a:lnTo>
                    <a:lnTo>
                      <a:pt x="1990" y="2481"/>
                    </a:lnTo>
                    <a:lnTo>
                      <a:pt x="1962" y="2497"/>
                    </a:lnTo>
                    <a:lnTo>
                      <a:pt x="1934" y="2511"/>
                    </a:lnTo>
                    <a:lnTo>
                      <a:pt x="1904" y="2526"/>
                    </a:lnTo>
                    <a:lnTo>
                      <a:pt x="1875" y="2540"/>
                    </a:lnTo>
                    <a:lnTo>
                      <a:pt x="1846" y="2552"/>
                    </a:lnTo>
                    <a:lnTo>
                      <a:pt x="1816" y="2565"/>
                    </a:lnTo>
                    <a:lnTo>
                      <a:pt x="1786" y="2577"/>
                    </a:lnTo>
                    <a:lnTo>
                      <a:pt x="1754" y="2587"/>
                    </a:lnTo>
                    <a:lnTo>
                      <a:pt x="1724" y="2596"/>
                    </a:lnTo>
                    <a:lnTo>
                      <a:pt x="1692" y="2606"/>
                    </a:lnTo>
                    <a:lnTo>
                      <a:pt x="1661" y="2615"/>
                    </a:lnTo>
                    <a:lnTo>
                      <a:pt x="1628" y="2623"/>
                    </a:lnTo>
                    <a:lnTo>
                      <a:pt x="1597" y="2630"/>
                    </a:lnTo>
                    <a:lnTo>
                      <a:pt x="1564" y="2636"/>
                    </a:lnTo>
                    <a:lnTo>
                      <a:pt x="1531" y="2642"/>
                    </a:lnTo>
                    <a:lnTo>
                      <a:pt x="1498" y="2646"/>
                    </a:lnTo>
                    <a:lnTo>
                      <a:pt x="1464" y="2650"/>
                    </a:lnTo>
                    <a:lnTo>
                      <a:pt x="1431" y="2653"/>
                    </a:lnTo>
                    <a:lnTo>
                      <a:pt x="1397" y="2655"/>
                    </a:lnTo>
                    <a:lnTo>
                      <a:pt x="1363" y="2656"/>
                    </a:lnTo>
                    <a:lnTo>
                      <a:pt x="1329" y="2656"/>
                    </a:lnTo>
                    <a:lnTo>
                      <a:pt x="1329" y="2656"/>
                    </a:lnTo>
                    <a:lnTo>
                      <a:pt x="1294" y="2656"/>
                    </a:lnTo>
                    <a:lnTo>
                      <a:pt x="1260" y="2655"/>
                    </a:lnTo>
                    <a:lnTo>
                      <a:pt x="1226" y="2653"/>
                    </a:lnTo>
                    <a:lnTo>
                      <a:pt x="1193" y="2650"/>
                    </a:lnTo>
                    <a:lnTo>
                      <a:pt x="1159" y="2646"/>
                    </a:lnTo>
                    <a:lnTo>
                      <a:pt x="1126" y="2642"/>
                    </a:lnTo>
                    <a:lnTo>
                      <a:pt x="1094" y="2636"/>
                    </a:lnTo>
                    <a:lnTo>
                      <a:pt x="1060" y="2630"/>
                    </a:lnTo>
                    <a:lnTo>
                      <a:pt x="1029" y="2623"/>
                    </a:lnTo>
                    <a:lnTo>
                      <a:pt x="996" y="2615"/>
                    </a:lnTo>
                    <a:lnTo>
                      <a:pt x="965" y="2606"/>
                    </a:lnTo>
                    <a:lnTo>
                      <a:pt x="933" y="2596"/>
                    </a:lnTo>
                    <a:lnTo>
                      <a:pt x="903" y="2587"/>
                    </a:lnTo>
                    <a:lnTo>
                      <a:pt x="871" y="2577"/>
                    </a:lnTo>
                    <a:lnTo>
                      <a:pt x="841" y="2565"/>
                    </a:lnTo>
                    <a:lnTo>
                      <a:pt x="811" y="2552"/>
                    </a:lnTo>
                    <a:lnTo>
                      <a:pt x="782" y="2540"/>
                    </a:lnTo>
                    <a:lnTo>
                      <a:pt x="753" y="2526"/>
                    </a:lnTo>
                    <a:lnTo>
                      <a:pt x="723" y="2511"/>
                    </a:lnTo>
                    <a:lnTo>
                      <a:pt x="695" y="2497"/>
                    </a:lnTo>
                    <a:lnTo>
                      <a:pt x="668" y="2481"/>
                    </a:lnTo>
                    <a:lnTo>
                      <a:pt x="639" y="2464"/>
                    </a:lnTo>
                    <a:lnTo>
                      <a:pt x="612" y="2447"/>
                    </a:lnTo>
                    <a:lnTo>
                      <a:pt x="586" y="2430"/>
                    </a:lnTo>
                    <a:lnTo>
                      <a:pt x="560" y="2412"/>
                    </a:lnTo>
                    <a:lnTo>
                      <a:pt x="533" y="2393"/>
                    </a:lnTo>
                    <a:lnTo>
                      <a:pt x="508" y="2373"/>
                    </a:lnTo>
                    <a:lnTo>
                      <a:pt x="484" y="2353"/>
                    </a:lnTo>
                    <a:lnTo>
                      <a:pt x="459" y="2333"/>
                    </a:lnTo>
                    <a:lnTo>
                      <a:pt x="436" y="2312"/>
                    </a:lnTo>
                    <a:lnTo>
                      <a:pt x="412" y="2290"/>
                    </a:lnTo>
                    <a:lnTo>
                      <a:pt x="389" y="2268"/>
                    </a:lnTo>
                    <a:lnTo>
                      <a:pt x="366" y="2245"/>
                    </a:lnTo>
                    <a:lnTo>
                      <a:pt x="345" y="2222"/>
                    </a:lnTo>
                    <a:lnTo>
                      <a:pt x="324" y="2198"/>
                    </a:lnTo>
                    <a:lnTo>
                      <a:pt x="303" y="2174"/>
                    </a:lnTo>
                    <a:lnTo>
                      <a:pt x="283" y="2148"/>
                    </a:lnTo>
                    <a:lnTo>
                      <a:pt x="263" y="2123"/>
                    </a:lnTo>
                    <a:lnTo>
                      <a:pt x="245" y="2097"/>
                    </a:lnTo>
                    <a:lnTo>
                      <a:pt x="227" y="2071"/>
                    </a:lnTo>
                    <a:lnTo>
                      <a:pt x="209" y="2044"/>
                    </a:lnTo>
                    <a:lnTo>
                      <a:pt x="192" y="2017"/>
                    </a:lnTo>
                    <a:lnTo>
                      <a:pt x="176" y="1990"/>
                    </a:lnTo>
                    <a:lnTo>
                      <a:pt x="161" y="1962"/>
                    </a:lnTo>
                    <a:lnTo>
                      <a:pt x="145" y="1933"/>
                    </a:lnTo>
                    <a:lnTo>
                      <a:pt x="131" y="1904"/>
                    </a:lnTo>
                    <a:lnTo>
                      <a:pt x="118" y="1875"/>
                    </a:lnTo>
                    <a:lnTo>
                      <a:pt x="104" y="1845"/>
                    </a:lnTo>
                    <a:lnTo>
                      <a:pt x="92" y="1816"/>
                    </a:lnTo>
                    <a:lnTo>
                      <a:pt x="81" y="1785"/>
                    </a:lnTo>
                    <a:lnTo>
                      <a:pt x="69" y="1755"/>
                    </a:lnTo>
                    <a:lnTo>
                      <a:pt x="60" y="1723"/>
                    </a:lnTo>
                    <a:lnTo>
                      <a:pt x="50" y="1692"/>
                    </a:lnTo>
                    <a:lnTo>
                      <a:pt x="42" y="1660"/>
                    </a:lnTo>
                    <a:lnTo>
                      <a:pt x="34" y="1629"/>
                    </a:lnTo>
                    <a:lnTo>
                      <a:pt x="27" y="1596"/>
                    </a:lnTo>
                    <a:lnTo>
                      <a:pt x="21" y="1564"/>
                    </a:lnTo>
                    <a:lnTo>
                      <a:pt x="16" y="1530"/>
                    </a:lnTo>
                    <a:lnTo>
                      <a:pt x="10" y="1498"/>
                    </a:lnTo>
                    <a:lnTo>
                      <a:pt x="7" y="1464"/>
                    </a:lnTo>
                    <a:lnTo>
                      <a:pt x="4" y="1430"/>
                    </a:lnTo>
                    <a:lnTo>
                      <a:pt x="2" y="1397"/>
                    </a:lnTo>
                    <a:lnTo>
                      <a:pt x="0" y="1362"/>
                    </a:lnTo>
                    <a:lnTo>
                      <a:pt x="0" y="1329"/>
                    </a:lnTo>
                    <a:lnTo>
                      <a:pt x="0" y="1329"/>
                    </a:lnTo>
                    <a:lnTo>
                      <a:pt x="0" y="1294"/>
                    </a:lnTo>
                    <a:lnTo>
                      <a:pt x="2" y="1260"/>
                    </a:lnTo>
                    <a:lnTo>
                      <a:pt x="4" y="1226"/>
                    </a:lnTo>
                    <a:lnTo>
                      <a:pt x="7" y="1192"/>
                    </a:lnTo>
                    <a:lnTo>
                      <a:pt x="10" y="1160"/>
                    </a:lnTo>
                    <a:lnTo>
                      <a:pt x="16" y="1126"/>
                    </a:lnTo>
                    <a:lnTo>
                      <a:pt x="21" y="1094"/>
                    </a:lnTo>
                    <a:lnTo>
                      <a:pt x="27" y="1061"/>
                    </a:lnTo>
                    <a:lnTo>
                      <a:pt x="34" y="1029"/>
                    </a:lnTo>
                    <a:lnTo>
                      <a:pt x="42" y="996"/>
                    </a:lnTo>
                    <a:lnTo>
                      <a:pt x="50" y="964"/>
                    </a:lnTo>
                    <a:lnTo>
                      <a:pt x="60" y="933"/>
                    </a:lnTo>
                    <a:lnTo>
                      <a:pt x="69" y="903"/>
                    </a:lnTo>
                    <a:lnTo>
                      <a:pt x="81" y="872"/>
                    </a:lnTo>
                    <a:lnTo>
                      <a:pt x="92" y="842"/>
                    </a:lnTo>
                    <a:lnTo>
                      <a:pt x="104" y="811"/>
                    </a:lnTo>
                    <a:lnTo>
                      <a:pt x="118" y="782"/>
                    </a:lnTo>
                    <a:lnTo>
                      <a:pt x="131" y="752"/>
                    </a:lnTo>
                    <a:lnTo>
                      <a:pt x="145" y="724"/>
                    </a:lnTo>
                    <a:lnTo>
                      <a:pt x="161" y="695"/>
                    </a:lnTo>
                    <a:lnTo>
                      <a:pt x="176" y="667"/>
                    </a:lnTo>
                    <a:lnTo>
                      <a:pt x="192" y="639"/>
                    </a:lnTo>
                    <a:lnTo>
                      <a:pt x="209" y="613"/>
                    </a:lnTo>
                    <a:lnTo>
                      <a:pt x="227" y="586"/>
                    </a:lnTo>
                    <a:lnTo>
                      <a:pt x="245" y="559"/>
                    </a:lnTo>
                    <a:lnTo>
                      <a:pt x="263" y="534"/>
                    </a:lnTo>
                    <a:lnTo>
                      <a:pt x="283" y="508"/>
                    </a:lnTo>
                    <a:lnTo>
                      <a:pt x="303" y="484"/>
                    </a:lnTo>
                    <a:lnTo>
                      <a:pt x="324" y="459"/>
                    </a:lnTo>
                    <a:lnTo>
                      <a:pt x="345" y="436"/>
                    </a:lnTo>
                    <a:lnTo>
                      <a:pt x="366" y="412"/>
                    </a:lnTo>
                    <a:lnTo>
                      <a:pt x="389" y="389"/>
                    </a:lnTo>
                    <a:lnTo>
                      <a:pt x="412" y="367"/>
                    </a:lnTo>
                    <a:lnTo>
                      <a:pt x="436" y="345"/>
                    </a:lnTo>
                    <a:lnTo>
                      <a:pt x="459" y="324"/>
                    </a:lnTo>
                    <a:lnTo>
                      <a:pt x="484" y="303"/>
                    </a:lnTo>
                    <a:lnTo>
                      <a:pt x="508" y="283"/>
                    </a:lnTo>
                    <a:lnTo>
                      <a:pt x="533" y="264"/>
                    </a:lnTo>
                    <a:lnTo>
                      <a:pt x="560" y="246"/>
                    </a:lnTo>
                    <a:lnTo>
                      <a:pt x="586" y="227"/>
                    </a:lnTo>
                    <a:lnTo>
                      <a:pt x="612" y="210"/>
                    </a:lnTo>
                    <a:lnTo>
                      <a:pt x="639" y="192"/>
                    </a:lnTo>
                    <a:lnTo>
                      <a:pt x="668" y="176"/>
                    </a:lnTo>
                    <a:lnTo>
                      <a:pt x="695" y="161"/>
                    </a:lnTo>
                    <a:lnTo>
                      <a:pt x="723" y="146"/>
                    </a:lnTo>
                    <a:lnTo>
                      <a:pt x="753" y="131"/>
                    </a:lnTo>
                    <a:lnTo>
                      <a:pt x="782" y="118"/>
                    </a:lnTo>
                    <a:lnTo>
                      <a:pt x="811" y="105"/>
                    </a:lnTo>
                    <a:lnTo>
                      <a:pt x="841" y="92"/>
                    </a:lnTo>
                    <a:lnTo>
                      <a:pt x="871" y="81"/>
                    </a:lnTo>
                    <a:lnTo>
                      <a:pt x="903" y="70"/>
                    </a:lnTo>
                    <a:lnTo>
                      <a:pt x="933" y="60"/>
                    </a:lnTo>
                    <a:lnTo>
                      <a:pt x="965" y="50"/>
                    </a:lnTo>
                    <a:lnTo>
                      <a:pt x="996" y="42"/>
                    </a:lnTo>
                    <a:lnTo>
                      <a:pt x="1029" y="35"/>
                    </a:lnTo>
                    <a:lnTo>
                      <a:pt x="1060" y="27"/>
                    </a:lnTo>
                    <a:lnTo>
                      <a:pt x="1094" y="21"/>
                    </a:lnTo>
                    <a:lnTo>
                      <a:pt x="1126" y="16"/>
                    </a:lnTo>
                    <a:lnTo>
                      <a:pt x="1159" y="10"/>
                    </a:lnTo>
                    <a:lnTo>
                      <a:pt x="1193" y="7"/>
                    </a:lnTo>
                    <a:lnTo>
                      <a:pt x="1226" y="4"/>
                    </a:lnTo>
                    <a:lnTo>
                      <a:pt x="1260" y="2"/>
                    </a:lnTo>
                    <a:lnTo>
                      <a:pt x="1294" y="1"/>
                    </a:lnTo>
                    <a:lnTo>
                      <a:pt x="1329" y="0"/>
                    </a:lnTo>
                    <a:lnTo>
                      <a:pt x="1329" y="0"/>
                    </a:lnTo>
                    <a:lnTo>
                      <a:pt x="1363" y="1"/>
                    </a:lnTo>
                    <a:lnTo>
                      <a:pt x="1397" y="2"/>
                    </a:lnTo>
                    <a:lnTo>
                      <a:pt x="1431" y="4"/>
                    </a:lnTo>
                    <a:lnTo>
                      <a:pt x="1464" y="7"/>
                    </a:lnTo>
                    <a:lnTo>
                      <a:pt x="1498" y="10"/>
                    </a:lnTo>
                    <a:lnTo>
                      <a:pt x="1531" y="16"/>
                    </a:lnTo>
                    <a:lnTo>
                      <a:pt x="1564" y="21"/>
                    </a:lnTo>
                    <a:lnTo>
                      <a:pt x="1597" y="27"/>
                    </a:lnTo>
                    <a:lnTo>
                      <a:pt x="1628" y="35"/>
                    </a:lnTo>
                    <a:lnTo>
                      <a:pt x="1661" y="42"/>
                    </a:lnTo>
                    <a:lnTo>
                      <a:pt x="1692" y="50"/>
                    </a:lnTo>
                    <a:lnTo>
                      <a:pt x="1724" y="60"/>
                    </a:lnTo>
                    <a:lnTo>
                      <a:pt x="1754" y="70"/>
                    </a:lnTo>
                    <a:lnTo>
                      <a:pt x="1786" y="81"/>
                    </a:lnTo>
                    <a:lnTo>
                      <a:pt x="1816" y="92"/>
                    </a:lnTo>
                    <a:lnTo>
                      <a:pt x="1846" y="105"/>
                    </a:lnTo>
                    <a:lnTo>
                      <a:pt x="1875" y="118"/>
                    </a:lnTo>
                    <a:lnTo>
                      <a:pt x="1904" y="131"/>
                    </a:lnTo>
                    <a:lnTo>
                      <a:pt x="1934" y="146"/>
                    </a:lnTo>
                    <a:lnTo>
                      <a:pt x="1962" y="161"/>
                    </a:lnTo>
                    <a:lnTo>
                      <a:pt x="1990" y="176"/>
                    </a:lnTo>
                    <a:lnTo>
                      <a:pt x="2018" y="192"/>
                    </a:lnTo>
                    <a:lnTo>
                      <a:pt x="2045" y="210"/>
                    </a:lnTo>
                    <a:lnTo>
                      <a:pt x="2071" y="227"/>
                    </a:lnTo>
                    <a:lnTo>
                      <a:pt x="2098" y="246"/>
                    </a:lnTo>
                    <a:lnTo>
                      <a:pt x="2124" y="264"/>
                    </a:lnTo>
                    <a:lnTo>
                      <a:pt x="2149" y="283"/>
                    </a:lnTo>
                    <a:lnTo>
                      <a:pt x="2174" y="303"/>
                    </a:lnTo>
                    <a:lnTo>
                      <a:pt x="2198" y="324"/>
                    </a:lnTo>
                    <a:lnTo>
                      <a:pt x="2222" y="345"/>
                    </a:lnTo>
                    <a:lnTo>
                      <a:pt x="2246" y="367"/>
                    </a:lnTo>
                    <a:lnTo>
                      <a:pt x="2268" y="389"/>
                    </a:lnTo>
                    <a:lnTo>
                      <a:pt x="2291" y="412"/>
                    </a:lnTo>
                    <a:lnTo>
                      <a:pt x="2312" y="436"/>
                    </a:lnTo>
                    <a:lnTo>
                      <a:pt x="2334" y="459"/>
                    </a:lnTo>
                    <a:lnTo>
                      <a:pt x="2354" y="484"/>
                    </a:lnTo>
                    <a:lnTo>
                      <a:pt x="2374" y="508"/>
                    </a:lnTo>
                    <a:lnTo>
                      <a:pt x="2394" y="534"/>
                    </a:lnTo>
                    <a:lnTo>
                      <a:pt x="2412" y="559"/>
                    </a:lnTo>
                    <a:lnTo>
                      <a:pt x="2430" y="586"/>
                    </a:lnTo>
                    <a:lnTo>
                      <a:pt x="2448" y="613"/>
                    </a:lnTo>
                    <a:lnTo>
                      <a:pt x="2465" y="639"/>
                    </a:lnTo>
                    <a:lnTo>
                      <a:pt x="2481" y="667"/>
                    </a:lnTo>
                    <a:lnTo>
                      <a:pt x="2496" y="695"/>
                    </a:lnTo>
                    <a:lnTo>
                      <a:pt x="2512" y="724"/>
                    </a:lnTo>
                    <a:lnTo>
                      <a:pt x="2526" y="752"/>
                    </a:lnTo>
                    <a:lnTo>
                      <a:pt x="2539" y="782"/>
                    </a:lnTo>
                    <a:lnTo>
                      <a:pt x="2553" y="811"/>
                    </a:lnTo>
                    <a:lnTo>
                      <a:pt x="2565" y="842"/>
                    </a:lnTo>
                    <a:lnTo>
                      <a:pt x="2576" y="872"/>
                    </a:lnTo>
                    <a:lnTo>
                      <a:pt x="2588" y="903"/>
                    </a:lnTo>
                    <a:lnTo>
                      <a:pt x="2597" y="933"/>
                    </a:lnTo>
                    <a:lnTo>
                      <a:pt x="2607" y="964"/>
                    </a:lnTo>
                    <a:lnTo>
                      <a:pt x="2615" y="996"/>
                    </a:lnTo>
                    <a:lnTo>
                      <a:pt x="2623" y="1029"/>
                    </a:lnTo>
                    <a:lnTo>
                      <a:pt x="2630" y="1061"/>
                    </a:lnTo>
                    <a:lnTo>
                      <a:pt x="2636" y="1094"/>
                    </a:lnTo>
                    <a:lnTo>
                      <a:pt x="2642" y="1126"/>
                    </a:lnTo>
                    <a:lnTo>
                      <a:pt x="2647" y="1160"/>
                    </a:lnTo>
                    <a:lnTo>
                      <a:pt x="2651" y="1192"/>
                    </a:lnTo>
                    <a:lnTo>
                      <a:pt x="2653" y="1226"/>
                    </a:lnTo>
                    <a:lnTo>
                      <a:pt x="2656" y="1260"/>
                    </a:lnTo>
                    <a:lnTo>
                      <a:pt x="2657" y="1294"/>
                    </a:lnTo>
                    <a:lnTo>
                      <a:pt x="2657" y="1329"/>
                    </a:lnTo>
                    <a:close/>
                  </a:path>
                </a:pathLst>
              </a:custGeom>
              <a:solidFill>
                <a:srgbClr val="11C1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" name="Freeform 6">
                <a:extLst>
                  <a:ext uri="{FF2B5EF4-FFF2-40B4-BE49-F238E27FC236}">
                    <a16:creationId xmlns:a16="http://schemas.microsoft.com/office/drawing/2014/main" xmlns="" id="{14862676-88E6-49BE-99F7-EE66875367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5063" y="2076450"/>
                <a:ext cx="2109788" cy="2108200"/>
              </a:xfrm>
              <a:custGeom>
                <a:avLst/>
                <a:gdLst>
                  <a:gd name="T0" fmla="*/ 2653 w 2657"/>
                  <a:gd name="T1" fmla="*/ 1430 h 2656"/>
                  <a:gd name="T2" fmla="*/ 2630 w 2657"/>
                  <a:gd name="T3" fmla="*/ 1596 h 2656"/>
                  <a:gd name="T4" fmla="*/ 2588 w 2657"/>
                  <a:gd name="T5" fmla="*/ 1755 h 2656"/>
                  <a:gd name="T6" fmla="*/ 2526 w 2657"/>
                  <a:gd name="T7" fmla="*/ 1904 h 2656"/>
                  <a:gd name="T8" fmla="*/ 2448 w 2657"/>
                  <a:gd name="T9" fmla="*/ 2044 h 2656"/>
                  <a:gd name="T10" fmla="*/ 2354 w 2657"/>
                  <a:gd name="T11" fmla="*/ 2174 h 2656"/>
                  <a:gd name="T12" fmla="*/ 2246 w 2657"/>
                  <a:gd name="T13" fmla="*/ 2290 h 2656"/>
                  <a:gd name="T14" fmla="*/ 2124 w 2657"/>
                  <a:gd name="T15" fmla="*/ 2393 h 2656"/>
                  <a:gd name="T16" fmla="*/ 1990 w 2657"/>
                  <a:gd name="T17" fmla="*/ 2481 h 2656"/>
                  <a:gd name="T18" fmla="*/ 1846 w 2657"/>
                  <a:gd name="T19" fmla="*/ 2552 h 2656"/>
                  <a:gd name="T20" fmla="*/ 1692 w 2657"/>
                  <a:gd name="T21" fmla="*/ 2606 h 2656"/>
                  <a:gd name="T22" fmla="*/ 1531 w 2657"/>
                  <a:gd name="T23" fmla="*/ 2642 h 2656"/>
                  <a:gd name="T24" fmla="*/ 1363 w 2657"/>
                  <a:gd name="T25" fmla="*/ 2656 h 2656"/>
                  <a:gd name="T26" fmla="*/ 1226 w 2657"/>
                  <a:gd name="T27" fmla="*/ 2653 h 2656"/>
                  <a:gd name="T28" fmla="*/ 1060 w 2657"/>
                  <a:gd name="T29" fmla="*/ 2630 h 2656"/>
                  <a:gd name="T30" fmla="*/ 903 w 2657"/>
                  <a:gd name="T31" fmla="*/ 2587 h 2656"/>
                  <a:gd name="T32" fmla="*/ 753 w 2657"/>
                  <a:gd name="T33" fmla="*/ 2526 h 2656"/>
                  <a:gd name="T34" fmla="*/ 612 w 2657"/>
                  <a:gd name="T35" fmla="*/ 2447 h 2656"/>
                  <a:gd name="T36" fmla="*/ 484 w 2657"/>
                  <a:gd name="T37" fmla="*/ 2353 h 2656"/>
                  <a:gd name="T38" fmla="*/ 366 w 2657"/>
                  <a:gd name="T39" fmla="*/ 2245 h 2656"/>
                  <a:gd name="T40" fmla="*/ 263 w 2657"/>
                  <a:gd name="T41" fmla="*/ 2123 h 2656"/>
                  <a:gd name="T42" fmla="*/ 176 w 2657"/>
                  <a:gd name="T43" fmla="*/ 1990 h 2656"/>
                  <a:gd name="T44" fmla="*/ 104 w 2657"/>
                  <a:gd name="T45" fmla="*/ 1845 h 2656"/>
                  <a:gd name="T46" fmla="*/ 50 w 2657"/>
                  <a:gd name="T47" fmla="*/ 1692 h 2656"/>
                  <a:gd name="T48" fmla="*/ 16 w 2657"/>
                  <a:gd name="T49" fmla="*/ 1530 h 2656"/>
                  <a:gd name="T50" fmla="*/ 0 w 2657"/>
                  <a:gd name="T51" fmla="*/ 1362 h 2656"/>
                  <a:gd name="T52" fmla="*/ 4 w 2657"/>
                  <a:gd name="T53" fmla="*/ 1226 h 2656"/>
                  <a:gd name="T54" fmla="*/ 27 w 2657"/>
                  <a:gd name="T55" fmla="*/ 1061 h 2656"/>
                  <a:gd name="T56" fmla="*/ 69 w 2657"/>
                  <a:gd name="T57" fmla="*/ 903 h 2656"/>
                  <a:gd name="T58" fmla="*/ 131 w 2657"/>
                  <a:gd name="T59" fmla="*/ 752 h 2656"/>
                  <a:gd name="T60" fmla="*/ 209 w 2657"/>
                  <a:gd name="T61" fmla="*/ 613 h 2656"/>
                  <a:gd name="T62" fmla="*/ 303 w 2657"/>
                  <a:gd name="T63" fmla="*/ 484 h 2656"/>
                  <a:gd name="T64" fmla="*/ 412 w 2657"/>
                  <a:gd name="T65" fmla="*/ 367 h 2656"/>
                  <a:gd name="T66" fmla="*/ 533 w 2657"/>
                  <a:gd name="T67" fmla="*/ 264 h 2656"/>
                  <a:gd name="T68" fmla="*/ 668 w 2657"/>
                  <a:gd name="T69" fmla="*/ 176 h 2656"/>
                  <a:gd name="T70" fmla="*/ 811 w 2657"/>
                  <a:gd name="T71" fmla="*/ 105 h 2656"/>
                  <a:gd name="T72" fmla="*/ 965 w 2657"/>
                  <a:gd name="T73" fmla="*/ 50 h 2656"/>
                  <a:gd name="T74" fmla="*/ 1126 w 2657"/>
                  <a:gd name="T75" fmla="*/ 16 h 2656"/>
                  <a:gd name="T76" fmla="*/ 1294 w 2657"/>
                  <a:gd name="T77" fmla="*/ 1 h 2656"/>
                  <a:gd name="T78" fmla="*/ 1431 w 2657"/>
                  <a:gd name="T79" fmla="*/ 4 h 2656"/>
                  <a:gd name="T80" fmla="*/ 1597 w 2657"/>
                  <a:gd name="T81" fmla="*/ 27 h 2656"/>
                  <a:gd name="T82" fmla="*/ 1754 w 2657"/>
                  <a:gd name="T83" fmla="*/ 70 h 2656"/>
                  <a:gd name="T84" fmla="*/ 1904 w 2657"/>
                  <a:gd name="T85" fmla="*/ 131 h 2656"/>
                  <a:gd name="T86" fmla="*/ 2045 w 2657"/>
                  <a:gd name="T87" fmla="*/ 210 h 2656"/>
                  <a:gd name="T88" fmla="*/ 2174 w 2657"/>
                  <a:gd name="T89" fmla="*/ 303 h 2656"/>
                  <a:gd name="T90" fmla="*/ 2291 w 2657"/>
                  <a:gd name="T91" fmla="*/ 412 h 2656"/>
                  <a:gd name="T92" fmla="*/ 2394 w 2657"/>
                  <a:gd name="T93" fmla="*/ 534 h 2656"/>
                  <a:gd name="T94" fmla="*/ 2481 w 2657"/>
                  <a:gd name="T95" fmla="*/ 667 h 2656"/>
                  <a:gd name="T96" fmla="*/ 2553 w 2657"/>
                  <a:gd name="T97" fmla="*/ 811 h 2656"/>
                  <a:gd name="T98" fmla="*/ 2607 w 2657"/>
                  <a:gd name="T99" fmla="*/ 964 h 2656"/>
                  <a:gd name="T100" fmla="*/ 2642 w 2657"/>
                  <a:gd name="T101" fmla="*/ 1126 h 2656"/>
                  <a:gd name="T102" fmla="*/ 2657 w 2657"/>
                  <a:gd name="T103" fmla="*/ 1294 h 2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657" h="2656">
                    <a:moveTo>
                      <a:pt x="2657" y="1329"/>
                    </a:moveTo>
                    <a:lnTo>
                      <a:pt x="2657" y="1329"/>
                    </a:lnTo>
                    <a:lnTo>
                      <a:pt x="2657" y="1362"/>
                    </a:lnTo>
                    <a:lnTo>
                      <a:pt x="2656" y="1397"/>
                    </a:lnTo>
                    <a:lnTo>
                      <a:pt x="2653" y="1430"/>
                    </a:lnTo>
                    <a:lnTo>
                      <a:pt x="2651" y="1464"/>
                    </a:lnTo>
                    <a:lnTo>
                      <a:pt x="2647" y="1498"/>
                    </a:lnTo>
                    <a:lnTo>
                      <a:pt x="2642" y="1530"/>
                    </a:lnTo>
                    <a:lnTo>
                      <a:pt x="2636" y="1564"/>
                    </a:lnTo>
                    <a:lnTo>
                      <a:pt x="2630" y="1596"/>
                    </a:lnTo>
                    <a:lnTo>
                      <a:pt x="2623" y="1629"/>
                    </a:lnTo>
                    <a:lnTo>
                      <a:pt x="2615" y="1660"/>
                    </a:lnTo>
                    <a:lnTo>
                      <a:pt x="2607" y="1692"/>
                    </a:lnTo>
                    <a:lnTo>
                      <a:pt x="2597" y="1723"/>
                    </a:lnTo>
                    <a:lnTo>
                      <a:pt x="2588" y="1755"/>
                    </a:lnTo>
                    <a:lnTo>
                      <a:pt x="2576" y="1785"/>
                    </a:lnTo>
                    <a:lnTo>
                      <a:pt x="2565" y="1816"/>
                    </a:lnTo>
                    <a:lnTo>
                      <a:pt x="2553" y="1845"/>
                    </a:lnTo>
                    <a:lnTo>
                      <a:pt x="2539" y="1875"/>
                    </a:lnTo>
                    <a:lnTo>
                      <a:pt x="2526" y="1904"/>
                    </a:lnTo>
                    <a:lnTo>
                      <a:pt x="2512" y="1933"/>
                    </a:lnTo>
                    <a:lnTo>
                      <a:pt x="2496" y="1962"/>
                    </a:lnTo>
                    <a:lnTo>
                      <a:pt x="2481" y="1990"/>
                    </a:lnTo>
                    <a:lnTo>
                      <a:pt x="2465" y="2017"/>
                    </a:lnTo>
                    <a:lnTo>
                      <a:pt x="2448" y="2044"/>
                    </a:lnTo>
                    <a:lnTo>
                      <a:pt x="2430" y="2071"/>
                    </a:lnTo>
                    <a:lnTo>
                      <a:pt x="2412" y="2097"/>
                    </a:lnTo>
                    <a:lnTo>
                      <a:pt x="2394" y="2123"/>
                    </a:lnTo>
                    <a:lnTo>
                      <a:pt x="2374" y="2148"/>
                    </a:lnTo>
                    <a:lnTo>
                      <a:pt x="2354" y="2174"/>
                    </a:lnTo>
                    <a:lnTo>
                      <a:pt x="2334" y="2198"/>
                    </a:lnTo>
                    <a:lnTo>
                      <a:pt x="2312" y="2222"/>
                    </a:lnTo>
                    <a:lnTo>
                      <a:pt x="2291" y="2245"/>
                    </a:lnTo>
                    <a:lnTo>
                      <a:pt x="2268" y="2268"/>
                    </a:lnTo>
                    <a:lnTo>
                      <a:pt x="2246" y="2290"/>
                    </a:lnTo>
                    <a:lnTo>
                      <a:pt x="2222" y="2312"/>
                    </a:lnTo>
                    <a:lnTo>
                      <a:pt x="2198" y="2333"/>
                    </a:lnTo>
                    <a:lnTo>
                      <a:pt x="2174" y="2353"/>
                    </a:lnTo>
                    <a:lnTo>
                      <a:pt x="2149" y="2373"/>
                    </a:lnTo>
                    <a:lnTo>
                      <a:pt x="2124" y="2393"/>
                    </a:lnTo>
                    <a:lnTo>
                      <a:pt x="2098" y="2412"/>
                    </a:lnTo>
                    <a:lnTo>
                      <a:pt x="2071" y="2430"/>
                    </a:lnTo>
                    <a:lnTo>
                      <a:pt x="2045" y="2447"/>
                    </a:lnTo>
                    <a:lnTo>
                      <a:pt x="2018" y="2464"/>
                    </a:lnTo>
                    <a:lnTo>
                      <a:pt x="1990" y="2481"/>
                    </a:lnTo>
                    <a:lnTo>
                      <a:pt x="1962" y="2497"/>
                    </a:lnTo>
                    <a:lnTo>
                      <a:pt x="1934" y="2511"/>
                    </a:lnTo>
                    <a:lnTo>
                      <a:pt x="1904" y="2526"/>
                    </a:lnTo>
                    <a:lnTo>
                      <a:pt x="1875" y="2540"/>
                    </a:lnTo>
                    <a:lnTo>
                      <a:pt x="1846" y="2552"/>
                    </a:lnTo>
                    <a:lnTo>
                      <a:pt x="1816" y="2565"/>
                    </a:lnTo>
                    <a:lnTo>
                      <a:pt x="1786" y="2577"/>
                    </a:lnTo>
                    <a:lnTo>
                      <a:pt x="1754" y="2587"/>
                    </a:lnTo>
                    <a:lnTo>
                      <a:pt x="1724" y="2596"/>
                    </a:lnTo>
                    <a:lnTo>
                      <a:pt x="1692" y="2606"/>
                    </a:lnTo>
                    <a:lnTo>
                      <a:pt x="1661" y="2615"/>
                    </a:lnTo>
                    <a:lnTo>
                      <a:pt x="1628" y="2623"/>
                    </a:lnTo>
                    <a:lnTo>
                      <a:pt x="1597" y="2630"/>
                    </a:lnTo>
                    <a:lnTo>
                      <a:pt x="1564" y="2636"/>
                    </a:lnTo>
                    <a:lnTo>
                      <a:pt x="1531" y="2642"/>
                    </a:lnTo>
                    <a:lnTo>
                      <a:pt x="1498" y="2646"/>
                    </a:lnTo>
                    <a:lnTo>
                      <a:pt x="1464" y="2650"/>
                    </a:lnTo>
                    <a:lnTo>
                      <a:pt x="1431" y="2653"/>
                    </a:lnTo>
                    <a:lnTo>
                      <a:pt x="1397" y="2655"/>
                    </a:lnTo>
                    <a:lnTo>
                      <a:pt x="1363" y="2656"/>
                    </a:lnTo>
                    <a:lnTo>
                      <a:pt x="1329" y="2656"/>
                    </a:lnTo>
                    <a:lnTo>
                      <a:pt x="1329" y="2656"/>
                    </a:lnTo>
                    <a:lnTo>
                      <a:pt x="1294" y="2656"/>
                    </a:lnTo>
                    <a:lnTo>
                      <a:pt x="1260" y="2655"/>
                    </a:lnTo>
                    <a:lnTo>
                      <a:pt x="1226" y="2653"/>
                    </a:lnTo>
                    <a:lnTo>
                      <a:pt x="1193" y="2650"/>
                    </a:lnTo>
                    <a:lnTo>
                      <a:pt x="1159" y="2646"/>
                    </a:lnTo>
                    <a:lnTo>
                      <a:pt x="1126" y="2642"/>
                    </a:lnTo>
                    <a:lnTo>
                      <a:pt x="1094" y="2636"/>
                    </a:lnTo>
                    <a:lnTo>
                      <a:pt x="1060" y="2630"/>
                    </a:lnTo>
                    <a:lnTo>
                      <a:pt x="1029" y="2623"/>
                    </a:lnTo>
                    <a:lnTo>
                      <a:pt x="996" y="2615"/>
                    </a:lnTo>
                    <a:lnTo>
                      <a:pt x="965" y="2606"/>
                    </a:lnTo>
                    <a:lnTo>
                      <a:pt x="933" y="2596"/>
                    </a:lnTo>
                    <a:lnTo>
                      <a:pt x="903" y="2587"/>
                    </a:lnTo>
                    <a:lnTo>
                      <a:pt x="871" y="2577"/>
                    </a:lnTo>
                    <a:lnTo>
                      <a:pt x="841" y="2565"/>
                    </a:lnTo>
                    <a:lnTo>
                      <a:pt x="811" y="2552"/>
                    </a:lnTo>
                    <a:lnTo>
                      <a:pt x="782" y="2540"/>
                    </a:lnTo>
                    <a:lnTo>
                      <a:pt x="753" y="2526"/>
                    </a:lnTo>
                    <a:lnTo>
                      <a:pt x="723" y="2511"/>
                    </a:lnTo>
                    <a:lnTo>
                      <a:pt x="695" y="2497"/>
                    </a:lnTo>
                    <a:lnTo>
                      <a:pt x="668" y="2481"/>
                    </a:lnTo>
                    <a:lnTo>
                      <a:pt x="639" y="2464"/>
                    </a:lnTo>
                    <a:lnTo>
                      <a:pt x="612" y="2447"/>
                    </a:lnTo>
                    <a:lnTo>
                      <a:pt x="586" y="2430"/>
                    </a:lnTo>
                    <a:lnTo>
                      <a:pt x="560" y="2412"/>
                    </a:lnTo>
                    <a:lnTo>
                      <a:pt x="533" y="2393"/>
                    </a:lnTo>
                    <a:lnTo>
                      <a:pt x="508" y="2373"/>
                    </a:lnTo>
                    <a:lnTo>
                      <a:pt x="484" y="2353"/>
                    </a:lnTo>
                    <a:lnTo>
                      <a:pt x="459" y="2333"/>
                    </a:lnTo>
                    <a:lnTo>
                      <a:pt x="436" y="2312"/>
                    </a:lnTo>
                    <a:lnTo>
                      <a:pt x="412" y="2290"/>
                    </a:lnTo>
                    <a:lnTo>
                      <a:pt x="389" y="2268"/>
                    </a:lnTo>
                    <a:lnTo>
                      <a:pt x="366" y="2245"/>
                    </a:lnTo>
                    <a:lnTo>
                      <a:pt x="345" y="2222"/>
                    </a:lnTo>
                    <a:lnTo>
                      <a:pt x="324" y="2198"/>
                    </a:lnTo>
                    <a:lnTo>
                      <a:pt x="303" y="2174"/>
                    </a:lnTo>
                    <a:lnTo>
                      <a:pt x="283" y="2148"/>
                    </a:lnTo>
                    <a:lnTo>
                      <a:pt x="263" y="2123"/>
                    </a:lnTo>
                    <a:lnTo>
                      <a:pt x="245" y="2097"/>
                    </a:lnTo>
                    <a:lnTo>
                      <a:pt x="227" y="2071"/>
                    </a:lnTo>
                    <a:lnTo>
                      <a:pt x="209" y="2044"/>
                    </a:lnTo>
                    <a:lnTo>
                      <a:pt x="192" y="2017"/>
                    </a:lnTo>
                    <a:lnTo>
                      <a:pt x="176" y="1990"/>
                    </a:lnTo>
                    <a:lnTo>
                      <a:pt x="161" y="1962"/>
                    </a:lnTo>
                    <a:lnTo>
                      <a:pt x="145" y="1933"/>
                    </a:lnTo>
                    <a:lnTo>
                      <a:pt x="131" y="1904"/>
                    </a:lnTo>
                    <a:lnTo>
                      <a:pt x="118" y="1875"/>
                    </a:lnTo>
                    <a:lnTo>
                      <a:pt x="104" y="1845"/>
                    </a:lnTo>
                    <a:lnTo>
                      <a:pt x="92" y="1816"/>
                    </a:lnTo>
                    <a:lnTo>
                      <a:pt x="81" y="1785"/>
                    </a:lnTo>
                    <a:lnTo>
                      <a:pt x="69" y="1755"/>
                    </a:lnTo>
                    <a:lnTo>
                      <a:pt x="60" y="1723"/>
                    </a:lnTo>
                    <a:lnTo>
                      <a:pt x="50" y="1692"/>
                    </a:lnTo>
                    <a:lnTo>
                      <a:pt x="42" y="1660"/>
                    </a:lnTo>
                    <a:lnTo>
                      <a:pt x="34" y="1629"/>
                    </a:lnTo>
                    <a:lnTo>
                      <a:pt x="27" y="1596"/>
                    </a:lnTo>
                    <a:lnTo>
                      <a:pt x="21" y="1564"/>
                    </a:lnTo>
                    <a:lnTo>
                      <a:pt x="16" y="1530"/>
                    </a:lnTo>
                    <a:lnTo>
                      <a:pt x="10" y="1498"/>
                    </a:lnTo>
                    <a:lnTo>
                      <a:pt x="7" y="1464"/>
                    </a:lnTo>
                    <a:lnTo>
                      <a:pt x="4" y="1430"/>
                    </a:lnTo>
                    <a:lnTo>
                      <a:pt x="2" y="1397"/>
                    </a:lnTo>
                    <a:lnTo>
                      <a:pt x="0" y="1362"/>
                    </a:lnTo>
                    <a:lnTo>
                      <a:pt x="0" y="1329"/>
                    </a:lnTo>
                    <a:lnTo>
                      <a:pt x="0" y="1329"/>
                    </a:lnTo>
                    <a:lnTo>
                      <a:pt x="0" y="1294"/>
                    </a:lnTo>
                    <a:lnTo>
                      <a:pt x="2" y="1260"/>
                    </a:lnTo>
                    <a:lnTo>
                      <a:pt x="4" y="1226"/>
                    </a:lnTo>
                    <a:lnTo>
                      <a:pt x="7" y="1192"/>
                    </a:lnTo>
                    <a:lnTo>
                      <a:pt x="10" y="1160"/>
                    </a:lnTo>
                    <a:lnTo>
                      <a:pt x="16" y="1126"/>
                    </a:lnTo>
                    <a:lnTo>
                      <a:pt x="21" y="1094"/>
                    </a:lnTo>
                    <a:lnTo>
                      <a:pt x="27" y="1061"/>
                    </a:lnTo>
                    <a:lnTo>
                      <a:pt x="34" y="1029"/>
                    </a:lnTo>
                    <a:lnTo>
                      <a:pt x="42" y="996"/>
                    </a:lnTo>
                    <a:lnTo>
                      <a:pt x="50" y="964"/>
                    </a:lnTo>
                    <a:lnTo>
                      <a:pt x="60" y="933"/>
                    </a:lnTo>
                    <a:lnTo>
                      <a:pt x="69" y="903"/>
                    </a:lnTo>
                    <a:lnTo>
                      <a:pt x="81" y="872"/>
                    </a:lnTo>
                    <a:lnTo>
                      <a:pt x="92" y="842"/>
                    </a:lnTo>
                    <a:lnTo>
                      <a:pt x="104" y="811"/>
                    </a:lnTo>
                    <a:lnTo>
                      <a:pt x="118" y="782"/>
                    </a:lnTo>
                    <a:lnTo>
                      <a:pt x="131" y="752"/>
                    </a:lnTo>
                    <a:lnTo>
                      <a:pt x="145" y="724"/>
                    </a:lnTo>
                    <a:lnTo>
                      <a:pt x="161" y="695"/>
                    </a:lnTo>
                    <a:lnTo>
                      <a:pt x="176" y="667"/>
                    </a:lnTo>
                    <a:lnTo>
                      <a:pt x="192" y="639"/>
                    </a:lnTo>
                    <a:lnTo>
                      <a:pt x="209" y="613"/>
                    </a:lnTo>
                    <a:lnTo>
                      <a:pt x="227" y="586"/>
                    </a:lnTo>
                    <a:lnTo>
                      <a:pt x="245" y="559"/>
                    </a:lnTo>
                    <a:lnTo>
                      <a:pt x="263" y="534"/>
                    </a:lnTo>
                    <a:lnTo>
                      <a:pt x="283" y="508"/>
                    </a:lnTo>
                    <a:lnTo>
                      <a:pt x="303" y="484"/>
                    </a:lnTo>
                    <a:lnTo>
                      <a:pt x="324" y="459"/>
                    </a:lnTo>
                    <a:lnTo>
                      <a:pt x="345" y="436"/>
                    </a:lnTo>
                    <a:lnTo>
                      <a:pt x="366" y="412"/>
                    </a:lnTo>
                    <a:lnTo>
                      <a:pt x="389" y="389"/>
                    </a:lnTo>
                    <a:lnTo>
                      <a:pt x="412" y="367"/>
                    </a:lnTo>
                    <a:lnTo>
                      <a:pt x="436" y="345"/>
                    </a:lnTo>
                    <a:lnTo>
                      <a:pt x="459" y="324"/>
                    </a:lnTo>
                    <a:lnTo>
                      <a:pt x="484" y="303"/>
                    </a:lnTo>
                    <a:lnTo>
                      <a:pt x="508" y="283"/>
                    </a:lnTo>
                    <a:lnTo>
                      <a:pt x="533" y="264"/>
                    </a:lnTo>
                    <a:lnTo>
                      <a:pt x="560" y="246"/>
                    </a:lnTo>
                    <a:lnTo>
                      <a:pt x="586" y="227"/>
                    </a:lnTo>
                    <a:lnTo>
                      <a:pt x="612" y="210"/>
                    </a:lnTo>
                    <a:lnTo>
                      <a:pt x="639" y="192"/>
                    </a:lnTo>
                    <a:lnTo>
                      <a:pt x="668" y="176"/>
                    </a:lnTo>
                    <a:lnTo>
                      <a:pt x="695" y="161"/>
                    </a:lnTo>
                    <a:lnTo>
                      <a:pt x="723" y="146"/>
                    </a:lnTo>
                    <a:lnTo>
                      <a:pt x="753" y="131"/>
                    </a:lnTo>
                    <a:lnTo>
                      <a:pt x="782" y="118"/>
                    </a:lnTo>
                    <a:lnTo>
                      <a:pt x="811" y="105"/>
                    </a:lnTo>
                    <a:lnTo>
                      <a:pt x="841" y="92"/>
                    </a:lnTo>
                    <a:lnTo>
                      <a:pt x="871" y="81"/>
                    </a:lnTo>
                    <a:lnTo>
                      <a:pt x="903" y="70"/>
                    </a:lnTo>
                    <a:lnTo>
                      <a:pt x="933" y="60"/>
                    </a:lnTo>
                    <a:lnTo>
                      <a:pt x="965" y="50"/>
                    </a:lnTo>
                    <a:lnTo>
                      <a:pt x="996" y="42"/>
                    </a:lnTo>
                    <a:lnTo>
                      <a:pt x="1029" y="35"/>
                    </a:lnTo>
                    <a:lnTo>
                      <a:pt x="1060" y="27"/>
                    </a:lnTo>
                    <a:lnTo>
                      <a:pt x="1094" y="21"/>
                    </a:lnTo>
                    <a:lnTo>
                      <a:pt x="1126" y="16"/>
                    </a:lnTo>
                    <a:lnTo>
                      <a:pt x="1159" y="10"/>
                    </a:lnTo>
                    <a:lnTo>
                      <a:pt x="1193" y="7"/>
                    </a:lnTo>
                    <a:lnTo>
                      <a:pt x="1226" y="4"/>
                    </a:lnTo>
                    <a:lnTo>
                      <a:pt x="1260" y="2"/>
                    </a:lnTo>
                    <a:lnTo>
                      <a:pt x="1294" y="1"/>
                    </a:lnTo>
                    <a:lnTo>
                      <a:pt x="1329" y="0"/>
                    </a:lnTo>
                    <a:lnTo>
                      <a:pt x="1329" y="0"/>
                    </a:lnTo>
                    <a:lnTo>
                      <a:pt x="1363" y="1"/>
                    </a:lnTo>
                    <a:lnTo>
                      <a:pt x="1397" y="2"/>
                    </a:lnTo>
                    <a:lnTo>
                      <a:pt x="1431" y="4"/>
                    </a:lnTo>
                    <a:lnTo>
                      <a:pt x="1464" y="7"/>
                    </a:lnTo>
                    <a:lnTo>
                      <a:pt x="1498" y="10"/>
                    </a:lnTo>
                    <a:lnTo>
                      <a:pt x="1531" y="16"/>
                    </a:lnTo>
                    <a:lnTo>
                      <a:pt x="1564" y="21"/>
                    </a:lnTo>
                    <a:lnTo>
                      <a:pt x="1597" y="27"/>
                    </a:lnTo>
                    <a:lnTo>
                      <a:pt x="1628" y="35"/>
                    </a:lnTo>
                    <a:lnTo>
                      <a:pt x="1661" y="42"/>
                    </a:lnTo>
                    <a:lnTo>
                      <a:pt x="1692" y="50"/>
                    </a:lnTo>
                    <a:lnTo>
                      <a:pt x="1724" y="60"/>
                    </a:lnTo>
                    <a:lnTo>
                      <a:pt x="1754" y="70"/>
                    </a:lnTo>
                    <a:lnTo>
                      <a:pt x="1786" y="81"/>
                    </a:lnTo>
                    <a:lnTo>
                      <a:pt x="1816" y="92"/>
                    </a:lnTo>
                    <a:lnTo>
                      <a:pt x="1846" y="105"/>
                    </a:lnTo>
                    <a:lnTo>
                      <a:pt x="1875" y="118"/>
                    </a:lnTo>
                    <a:lnTo>
                      <a:pt x="1904" y="131"/>
                    </a:lnTo>
                    <a:lnTo>
                      <a:pt x="1934" y="146"/>
                    </a:lnTo>
                    <a:lnTo>
                      <a:pt x="1962" y="161"/>
                    </a:lnTo>
                    <a:lnTo>
                      <a:pt x="1990" y="176"/>
                    </a:lnTo>
                    <a:lnTo>
                      <a:pt x="2018" y="192"/>
                    </a:lnTo>
                    <a:lnTo>
                      <a:pt x="2045" y="210"/>
                    </a:lnTo>
                    <a:lnTo>
                      <a:pt x="2071" y="227"/>
                    </a:lnTo>
                    <a:lnTo>
                      <a:pt x="2098" y="246"/>
                    </a:lnTo>
                    <a:lnTo>
                      <a:pt x="2124" y="264"/>
                    </a:lnTo>
                    <a:lnTo>
                      <a:pt x="2149" y="283"/>
                    </a:lnTo>
                    <a:lnTo>
                      <a:pt x="2174" y="303"/>
                    </a:lnTo>
                    <a:lnTo>
                      <a:pt x="2198" y="324"/>
                    </a:lnTo>
                    <a:lnTo>
                      <a:pt x="2222" y="345"/>
                    </a:lnTo>
                    <a:lnTo>
                      <a:pt x="2246" y="367"/>
                    </a:lnTo>
                    <a:lnTo>
                      <a:pt x="2268" y="389"/>
                    </a:lnTo>
                    <a:lnTo>
                      <a:pt x="2291" y="412"/>
                    </a:lnTo>
                    <a:lnTo>
                      <a:pt x="2312" y="436"/>
                    </a:lnTo>
                    <a:lnTo>
                      <a:pt x="2334" y="459"/>
                    </a:lnTo>
                    <a:lnTo>
                      <a:pt x="2354" y="484"/>
                    </a:lnTo>
                    <a:lnTo>
                      <a:pt x="2374" y="508"/>
                    </a:lnTo>
                    <a:lnTo>
                      <a:pt x="2394" y="534"/>
                    </a:lnTo>
                    <a:lnTo>
                      <a:pt x="2412" y="559"/>
                    </a:lnTo>
                    <a:lnTo>
                      <a:pt x="2430" y="586"/>
                    </a:lnTo>
                    <a:lnTo>
                      <a:pt x="2448" y="613"/>
                    </a:lnTo>
                    <a:lnTo>
                      <a:pt x="2465" y="639"/>
                    </a:lnTo>
                    <a:lnTo>
                      <a:pt x="2481" y="667"/>
                    </a:lnTo>
                    <a:lnTo>
                      <a:pt x="2496" y="695"/>
                    </a:lnTo>
                    <a:lnTo>
                      <a:pt x="2512" y="724"/>
                    </a:lnTo>
                    <a:lnTo>
                      <a:pt x="2526" y="752"/>
                    </a:lnTo>
                    <a:lnTo>
                      <a:pt x="2539" y="782"/>
                    </a:lnTo>
                    <a:lnTo>
                      <a:pt x="2553" y="811"/>
                    </a:lnTo>
                    <a:lnTo>
                      <a:pt x="2565" y="842"/>
                    </a:lnTo>
                    <a:lnTo>
                      <a:pt x="2576" y="872"/>
                    </a:lnTo>
                    <a:lnTo>
                      <a:pt x="2588" y="903"/>
                    </a:lnTo>
                    <a:lnTo>
                      <a:pt x="2597" y="933"/>
                    </a:lnTo>
                    <a:lnTo>
                      <a:pt x="2607" y="964"/>
                    </a:lnTo>
                    <a:lnTo>
                      <a:pt x="2615" y="996"/>
                    </a:lnTo>
                    <a:lnTo>
                      <a:pt x="2623" y="1029"/>
                    </a:lnTo>
                    <a:lnTo>
                      <a:pt x="2630" y="1061"/>
                    </a:lnTo>
                    <a:lnTo>
                      <a:pt x="2636" y="1094"/>
                    </a:lnTo>
                    <a:lnTo>
                      <a:pt x="2642" y="1126"/>
                    </a:lnTo>
                    <a:lnTo>
                      <a:pt x="2647" y="1160"/>
                    </a:lnTo>
                    <a:lnTo>
                      <a:pt x="2651" y="1192"/>
                    </a:lnTo>
                    <a:lnTo>
                      <a:pt x="2653" y="1226"/>
                    </a:lnTo>
                    <a:lnTo>
                      <a:pt x="2656" y="1260"/>
                    </a:lnTo>
                    <a:lnTo>
                      <a:pt x="2657" y="1294"/>
                    </a:lnTo>
                    <a:lnTo>
                      <a:pt x="2657" y="132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Freeform 7">
                <a:extLst>
                  <a:ext uri="{FF2B5EF4-FFF2-40B4-BE49-F238E27FC236}">
                    <a16:creationId xmlns:a16="http://schemas.microsoft.com/office/drawing/2014/main" xmlns="" id="{A2C813D4-E1EB-4571-A1F6-85DBD09CD5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9851" y="2205038"/>
                <a:ext cx="1468438" cy="1974850"/>
              </a:xfrm>
              <a:custGeom>
                <a:avLst/>
                <a:gdLst>
                  <a:gd name="T0" fmla="*/ 1641 w 1850"/>
                  <a:gd name="T1" fmla="*/ 1803 h 2488"/>
                  <a:gd name="T2" fmla="*/ 1604 w 1850"/>
                  <a:gd name="T3" fmla="*/ 1754 h 2488"/>
                  <a:gd name="T4" fmla="*/ 1449 w 1850"/>
                  <a:gd name="T5" fmla="*/ 1645 h 2488"/>
                  <a:gd name="T6" fmla="*/ 1294 w 1850"/>
                  <a:gd name="T7" fmla="*/ 1597 h 2488"/>
                  <a:gd name="T8" fmla="*/ 1195 w 1850"/>
                  <a:gd name="T9" fmla="*/ 1596 h 2488"/>
                  <a:gd name="T10" fmla="*/ 1125 w 1850"/>
                  <a:gd name="T11" fmla="*/ 1575 h 2488"/>
                  <a:gd name="T12" fmla="*/ 1057 w 1850"/>
                  <a:gd name="T13" fmla="*/ 1610 h 2488"/>
                  <a:gd name="T14" fmla="*/ 953 w 1850"/>
                  <a:gd name="T15" fmla="*/ 1547 h 2488"/>
                  <a:gd name="T16" fmla="*/ 840 w 1850"/>
                  <a:gd name="T17" fmla="*/ 1467 h 2488"/>
                  <a:gd name="T18" fmla="*/ 825 w 1850"/>
                  <a:gd name="T19" fmla="*/ 1386 h 2488"/>
                  <a:gd name="T20" fmla="*/ 691 w 1850"/>
                  <a:gd name="T21" fmla="*/ 1236 h 2488"/>
                  <a:gd name="T22" fmla="*/ 859 w 1850"/>
                  <a:gd name="T23" fmla="*/ 1145 h 2488"/>
                  <a:gd name="T24" fmla="*/ 993 w 1850"/>
                  <a:gd name="T25" fmla="*/ 1196 h 2488"/>
                  <a:gd name="T26" fmla="*/ 1033 w 1850"/>
                  <a:gd name="T27" fmla="*/ 1110 h 2488"/>
                  <a:gd name="T28" fmla="*/ 1170 w 1850"/>
                  <a:gd name="T29" fmla="*/ 956 h 2488"/>
                  <a:gd name="T30" fmla="*/ 1289 w 1850"/>
                  <a:gd name="T31" fmla="*/ 867 h 2488"/>
                  <a:gd name="T32" fmla="*/ 1404 w 1850"/>
                  <a:gd name="T33" fmla="*/ 784 h 2488"/>
                  <a:gd name="T34" fmla="*/ 1462 w 1850"/>
                  <a:gd name="T35" fmla="*/ 776 h 2488"/>
                  <a:gd name="T36" fmla="*/ 1314 w 1850"/>
                  <a:gd name="T37" fmla="*/ 715 h 2488"/>
                  <a:gd name="T38" fmla="*/ 1510 w 1850"/>
                  <a:gd name="T39" fmla="*/ 655 h 2488"/>
                  <a:gd name="T40" fmla="*/ 1504 w 1850"/>
                  <a:gd name="T41" fmla="*/ 511 h 2488"/>
                  <a:gd name="T42" fmla="*/ 1448 w 1850"/>
                  <a:gd name="T43" fmla="*/ 435 h 2488"/>
                  <a:gd name="T44" fmla="*/ 1343 w 1850"/>
                  <a:gd name="T45" fmla="*/ 316 h 2488"/>
                  <a:gd name="T46" fmla="*/ 1242 w 1850"/>
                  <a:gd name="T47" fmla="*/ 404 h 2488"/>
                  <a:gd name="T48" fmla="*/ 1184 w 1850"/>
                  <a:gd name="T49" fmla="*/ 553 h 2488"/>
                  <a:gd name="T50" fmla="*/ 1120 w 1850"/>
                  <a:gd name="T51" fmla="*/ 496 h 2488"/>
                  <a:gd name="T52" fmla="*/ 1051 w 1850"/>
                  <a:gd name="T53" fmla="*/ 279 h 2488"/>
                  <a:gd name="T54" fmla="*/ 1195 w 1850"/>
                  <a:gd name="T55" fmla="*/ 175 h 2488"/>
                  <a:gd name="T56" fmla="*/ 1284 w 1850"/>
                  <a:gd name="T57" fmla="*/ 131 h 2488"/>
                  <a:gd name="T58" fmla="*/ 1184 w 1850"/>
                  <a:gd name="T59" fmla="*/ 158 h 2488"/>
                  <a:gd name="T60" fmla="*/ 1160 w 1850"/>
                  <a:gd name="T61" fmla="*/ 118 h 2488"/>
                  <a:gd name="T62" fmla="*/ 1099 w 1850"/>
                  <a:gd name="T63" fmla="*/ 73 h 2488"/>
                  <a:gd name="T64" fmla="*/ 1046 w 1850"/>
                  <a:gd name="T65" fmla="*/ 113 h 2488"/>
                  <a:gd name="T66" fmla="*/ 882 w 1850"/>
                  <a:gd name="T67" fmla="*/ 138 h 2488"/>
                  <a:gd name="T68" fmla="*/ 746 w 1850"/>
                  <a:gd name="T69" fmla="*/ 55 h 2488"/>
                  <a:gd name="T70" fmla="*/ 682 w 1850"/>
                  <a:gd name="T71" fmla="*/ 42 h 2488"/>
                  <a:gd name="T72" fmla="*/ 552 w 1850"/>
                  <a:gd name="T73" fmla="*/ 58 h 2488"/>
                  <a:gd name="T74" fmla="*/ 198 w 1850"/>
                  <a:gd name="T75" fmla="*/ 237 h 2488"/>
                  <a:gd name="T76" fmla="*/ 130 w 1850"/>
                  <a:gd name="T77" fmla="*/ 381 h 2488"/>
                  <a:gd name="T78" fmla="*/ 163 w 1850"/>
                  <a:gd name="T79" fmla="*/ 360 h 2488"/>
                  <a:gd name="T80" fmla="*/ 305 w 1850"/>
                  <a:gd name="T81" fmla="*/ 328 h 2488"/>
                  <a:gd name="T82" fmla="*/ 336 w 1850"/>
                  <a:gd name="T83" fmla="*/ 484 h 2488"/>
                  <a:gd name="T84" fmla="*/ 376 w 1850"/>
                  <a:gd name="T85" fmla="*/ 640 h 2488"/>
                  <a:gd name="T86" fmla="*/ 288 w 1850"/>
                  <a:gd name="T87" fmla="*/ 789 h 2488"/>
                  <a:gd name="T88" fmla="*/ 340 w 1850"/>
                  <a:gd name="T89" fmla="*/ 1061 h 2488"/>
                  <a:gd name="T90" fmla="*/ 388 w 1850"/>
                  <a:gd name="T91" fmla="*/ 1220 h 2488"/>
                  <a:gd name="T92" fmla="*/ 443 w 1850"/>
                  <a:gd name="T93" fmla="*/ 1308 h 2488"/>
                  <a:gd name="T94" fmla="*/ 402 w 1850"/>
                  <a:gd name="T95" fmla="*/ 1179 h 2488"/>
                  <a:gd name="T96" fmla="*/ 472 w 1850"/>
                  <a:gd name="T97" fmla="*/ 1237 h 2488"/>
                  <a:gd name="T98" fmla="*/ 520 w 1850"/>
                  <a:gd name="T99" fmla="*/ 1368 h 2488"/>
                  <a:gd name="T100" fmla="*/ 673 w 1850"/>
                  <a:gd name="T101" fmla="*/ 1474 h 2488"/>
                  <a:gd name="T102" fmla="*/ 859 w 1850"/>
                  <a:gd name="T103" fmla="*/ 1537 h 2488"/>
                  <a:gd name="T104" fmla="*/ 963 w 1850"/>
                  <a:gd name="T105" fmla="*/ 1637 h 2488"/>
                  <a:gd name="T106" fmla="*/ 1058 w 1850"/>
                  <a:gd name="T107" fmla="*/ 1634 h 2488"/>
                  <a:gd name="T108" fmla="*/ 1022 w 1850"/>
                  <a:gd name="T109" fmla="*/ 1847 h 2488"/>
                  <a:gd name="T110" fmla="*/ 1003 w 1850"/>
                  <a:gd name="T111" fmla="*/ 1927 h 2488"/>
                  <a:gd name="T112" fmla="*/ 1204 w 1850"/>
                  <a:gd name="T113" fmla="*/ 2110 h 2488"/>
                  <a:gd name="T114" fmla="*/ 1211 w 1850"/>
                  <a:gd name="T115" fmla="*/ 2338 h 2488"/>
                  <a:gd name="T116" fmla="*/ 1211 w 1850"/>
                  <a:gd name="T117" fmla="*/ 2447 h 2488"/>
                  <a:gd name="T118" fmla="*/ 1310 w 1850"/>
                  <a:gd name="T119" fmla="*/ 2461 h 2488"/>
                  <a:gd name="T120" fmla="*/ 1428 w 1850"/>
                  <a:gd name="T121" fmla="*/ 2342 h 2488"/>
                  <a:gd name="T122" fmla="*/ 1603 w 1850"/>
                  <a:gd name="T123" fmla="*/ 2173 h 2488"/>
                  <a:gd name="T124" fmla="*/ 1850 w 1850"/>
                  <a:gd name="T125" fmla="*/ 1872 h 2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50" h="2488">
                    <a:moveTo>
                      <a:pt x="1835" y="1839"/>
                    </a:moveTo>
                    <a:lnTo>
                      <a:pt x="1835" y="1839"/>
                    </a:lnTo>
                    <a:lnTo>
                      <a:pt x="1832" y="1839"/>
                    </a:lnTo>
                    <a:lnTo>
                      <a:pt x="1829" y="1837"/>
                    </a:lnTo>
                    <a:lnTo>
                      <a:pt x="1822" y="1830"/>
                    </a:lnTo>
                    <a:lnTo>
                      <a:pt x="1814" y="1822"/>
                    </a:lnTo>
                    <a:lnTo>
                      <a:pt x="1806" y="1813"/>
                    </a:lnTo>
                    <a:lnTo>
                      <a:pt x="1806" y="1813"/>
                    </a:lnTo>
                    <a:lnTo>
                      <a:pt x="1804" y="1812"/>
                    </a:lnTo>
                    <a:lnTo>
                      <a:pt x="1801" y="1811"/>
                    </a:lnTo>
                    <a:lnTo>
                      <a:pt x="1790" y="1810"/>
                    </a:lnTo>
                    <a:lnTo>
                      <a:pt x="1779" y="1810"/>
                    </a:lnTo>
                    <a:lnTo>
                      <a:pt x="1766" y="1811"/>
                    </a:lnTo>
                    <a:lnTo>
                      <a:pt x="1740" y="1814"/>
                    </a:lnTo>
                    <a:lnTo>
                      <a:pt x="1723" y="1816"/>
                    </a:lnTo>
                    <a:lnTo>
                      <a:pt x="1723" y="1816"/>
                    </a:lnTo>
                    <a:lnTo>
                      <a:pt x="1714" y="1815"/>
                    </a:lnTo>
                    <a:lnTo>
                      <a:pt x="1705" y="1812"/>
                    </a:lnTo>
                    <a:lnTo>
                      <a:pt x="1698" y="1808"/>
                    </a:lnTo>
                    <a:lnTo>
                      <a:pt x="1688" y="1803"/>
                    </a:lnTo>
                    <a:lnTo>
                      <a:pt x="1688" y="1803"/>
                    </a:lnTo>
                    <a:lnTo>
                      <a:pt x="1684" y="1801"/>
                    </a:lnTo>
                    <a:lnTo>
                      <a:pt x="1679" y="1800"/>
                    </a:lnTo>
                    <a:lnTo>
                      <a:pt x="1674" y="1800"/>
                    </a:lnTo>
                    <a:lnTo>
                      <a:pt x="1669" y="1801"/>
                    </a:lnTo>
                    <a:lnTo>
                      <a:pt x="1660" y="1804"/>
                    </a:lnTo>
                    <a:lnTo>
                      <a:pt x="1652" y="1807"/>
                    </a:lnTo>
                    <a:lnTo>
                      <a:pt x="1652" y="1807"/>
                    </a:lnTo>
                    <a:lnTo>
                      <a:pt x="1648" y="1807"/>
                    </a:lnTo>
                    <a:lnTo>
                      <a:pt x="1645" y="1806"/>
                    </a:lnTo>
                    <a:lnTo>
                      <a:pt x="1643" y="1805"/>
                    </a:lnTo>
                    <a:lnTo>
                      <a:pt x="1641" y="1803"/>
                    </a:lnTo>
                    <a:lnTo>
                      <a:pt x="1641" y="1800"/>
                    </a:lnTo>
                    <a:lnTo>
                      <a:pt x="1641" y="1796"/>
                    </a:lnTo>
                    <a:lnTo>
                      <a:pt x="1641" y="1792"/>
                    </a:lnTo>
                    <a:lnTo>
                      <a:pt x="1643" y="1788"/>
                    </a:lnTo>
                    <a:lnTo>
                      <a:pt x="1643" y="1788"/>
                    </a:lnTo>
                    <a:lnTo>
                      <a:pt x="1644" y="1787"/>
                    </a:lnTo>
                    <a:lnTo>
                      <a:pt x="1644" y="1785"/>
                    </a:lnTo>
                    <a:lnTo>
                      <a:pt x="1643" y="1784"/>
                    </a:lnTo>
                    <a:lnTo>
                      <a:pt x="1642" y="1783"/>
                    </a:lnTo>
                    <a:lnTo>
                      <a:pt x="1638" y="1781"/>
                    </a:lnTo>
                    <a:lnTo>
                      <a:pt x="1633" y="1781"/>
                    </a:lnTo>
                    <a:lnTo>
                      <a:pt x="1618" y="1782"/>
                    </a:lnTo>
                    <a:lnTo>
                      <a:pt x="1602" y="1784"/>
                    </a:lnTo>
                    <a:lnTo>
                      <a:pt x="1602" y="1784"/>
                    </a:lnTo>
                    <a:lnTo>
                      <a:pt x="1596" y="1786"/>
                    </a:lnTo>
                    <a:lnTo>
                      <a:pt x="1592" y="1788"/>
                    </a:lnTo>
                    <a:lnTo>
                      <a:pt x="1586" y="1792"/>
                    </a:lnTo>
                    <a:lnTo>
                      <a:pt x="1584" y="1793"/>
                    </a:lnTo>
                    <a:lnTo>
                      <a:pt x="1582" y="1794"/>
                    </a:lnTo>
                    <a:lnTo>
                      <a:pt x="1579" y="1794"/>
                    </a:lnTo>
                    <a:lnTo>
                      <a:pt x="1574" y="1792"/>
                    </a:lnTo>
                    <a:lnTo>
                      <a:pt x="1574" y="1792"/>
                    </a:lnTo>
                    <a:lnTo>
                      <a:pt x="1572" y="1791"/>
                    </a:lnTo>
                    <a:lnTo>
                      <a:pt x="1570" y="1790"/>
                    </a:lnTo>
                    <a:lnTo>
                      <a:pt x="1570" y="1788"/>
                    </a:lnTo>
                    <a:lnTo>
                      <a:pt x="1571" y="1786"/>
                    </a:lnTo>
                    <a:lnTo>
                      <a:pt x="1574" y="1782"/>
                    </a:lnTo>
                    <a:lnTo>
                      <a:pt x="1579" y="1776"/>
                    </a:lnTo>
                    <a:lnTo>
                      <a:pt x="1593" y="1765"/>
                    </a:lnTo>
                    <a:lnTo>
                      <a:pt x="1599" y="1760"/>
                    </a:lnTo>
                    <a:lnTo>
                      <a:pt x="1604" y="1754"/>
                    </a:lnTo>
                    <a:lnTo>
                      <a:pt x="1604" y="1754"/>
                    </a:lnTo>
                    <a:lnTo>
                      <a:pt x="1607" y="1749"/>
                    </a:lnTo>
                    <a:lnTo>
                      <a:pt x="1610" y="1743"/>
                    </a:lnTo>
                    <a:lnTo>
                      <a:pt x="1609" y="1737"/>
                    </a:lnTo>
                    <a:lnTo>
                      <a:pt x="1607" y="1730"/>
                    </a:lnTo>
                    <a:lnTo>
                      <a:pt x="1604" y="1724"/>
                    </a:lnTo>
                    <a:lnTo>
                      <a:pt x="1601" y="1720"/>
                    </a:lnTo>
                    <a:lnTo>
                      <a:pt x="1598" y="1717"/>
                    </a:lnTo>
                    <a:lnTo>
                      <a:pt x="1596" y="1715"/>
                    </a:lnTo>
                    <a:lnTo>
                      <a:pt x="1596" y="1715"/>
                    </a:lnTo>
                    <a:lnTo>
                      <a:pt x="1593" y="1712"/>
                    </a:lnTo>
                    <a:lnTo>
                      <a:pt x="1590" y="1710"/>
                    </a:lnTo>
                    <a:lnTo>
                      <a:pt x="1581" y="1701"/>
                    </a:lnTo>
                    <a:lnTo>
                      <a:pt x="1570" y="1688"/>
                    </a:lnTo>
                    <a:lnTo>
                      <a:pt x="1556" y="1677"/>
                    </a:lnTo>
                    <a:lnTo>
                      <a:pt x="1556" y="1677"/>
                    </a:lnTo>
                    <a:lnTo>
                      <a:pt x="1549" y="1671"/>
                    </a:lnTo>
                    <a:lnTo>
                      <a:pt x="1541" y="1669"/>
                    </a:lnTo>
                    <a:lnTo>
                      <a:pt x="1535" y="1668"/>
                    </a:lnTo>
                    <a:lnTo>
                      <a:pt x="1528" y="1668"/>
                    </a:lnTo>
                    <a:lnTo>
                      <a:pt x="1513" y="1671"/>
                    </a:lnTo>
                    <a:lnTo>
                      <a:pt x="1506" y="1673"/>
                    </a:lnTo>
                    <a:lnTo>
                      <a:pt x="1496" y="1673"/>
                    </a:lnTo>
                    <a:lnTo>
                      <a:pt x="1496" y="1673"/>
                    </a:lnTo>
                    <a:lnTo>
                      <a:pt x="1489" y="1673"/>
                    </a:lnTo>
                    <a:lnTo>
                      <a:pt x="1482" y="1670"/>
                    </a:lnTo>
                    <a:lnTo>
                      <a:pt x="1476" y="1668"/>
                    </a:lnTo>
                    <a:lnTo>
                      <a:pt x="1471" y="1666"/>
                    </a:lnTo>
                    <a:lnTo>
                      <a:pt x="1464" y="1660"/>
                    </a:lnTo>
                    <a:lnTo>
                      <a:pt x="1455" y="1654"/>
                    </a:lnTo>
                    <a:lnTo>
                      <a:pt x="1455" y="1654"/>
                    </a:lnTo>
                    <a:lnTo>
                      <a:pt x="1452" y="1651"/>
                    </a:lnTo>
                    <a:lnTo>
                      <a:pt x="1449" y="1645"/>
                    </a:lnTo>
                    <a:lnTo>
                      <a:pt x="1442" y="1635"/>
                    </a:lnTo>
                    <a:lnTo>
                      <a:pt x="1436" y="1628"/>
                    </a:lnTo>
                    <a:lnTo>
                      <a:pt x="1429" y="1621"/>
                    </a:lnTo>
                    <a:lnTo>
                      <a:pt x="1417" y="1614"/>
                    </a:lnTo>
                    <a:lnTo>
                      <a:pt x="1403" y="1605"/>
                    </a:lnTo>
                    <a:lnTo>
                      <a:pt x="1403" y="1605"/>
                    </a:lnTo>
                    <a:lnTo>
                      <a:pt x="1377" y="1592"/>
                    </a:lnTo>
                    <a:lnTo>
                      <a:pt x="1373" y="1591"/>
                    </a:lnTo>
                    <a:lnTo>
                      <a:pt x="1375" y="1591"/>
                    </a:lnTo>
                    <a:lnTo>
                      <a:pt x="1375" y="1591"/>
                    </a:lnTo>
                    <a:lnTo>
                      <a:pt x="1378" y="1591"/>
                    </a:lnTo>
                    <a:lnTo>
                      <a:pt x="1380" y="1591"/>
                    </a:lnTo>
                    <a:lnTo>
                      <a:pt x="1380" y="1590"/>
                    </a:lnTo>
                    <a:lnTo>
                      <a:pt x="1380" y="1590"/>
                    </a:lnTo>
                    <a:lnTo>
                      <a:pt x="1382" y="1588"/>
                    </a:lnTo>
                    <a:lnTo>
                      <a:pt x="1383" y="1586"/>
                    </a:lnTo>
                    <a:lnTo>
                      <a:pt x="1383" y="1585"/>
                    </a:lnTo>
                    <a:lnTo>
                      <a:pt x="1380" y="1582"/>
                    </a:lnTo>
                    <a:lnTo>
                      <a:pt x="1371" y="1578"/>
                    </a:lnTo>
                    <a:lnTo>
                      <a:pt x="1371" y="1578"/>
                    </a:lnTo>
                    <a:lnTo>
                      <a:pt x="1366" y="1577"/>
                    </a:lnTo>
                    <a:lnTo>
                      <a:pt x="1361" y="1577"/>
                    </a:lnTo>
                    <a:lnTo>
                      <a:pt x="1356" y="1578"/>
                    </a:lnTo>
                    <a:lnTo>
                      <a:pt x="1349" y="1581"/>
                    </a:lnTo>
                    <a:lnTo>
                      <a:pt x="1339" y="1588"/>
                    </a:lnTo>
                    <a:lnTo>
                      <a:pt x="1333" y="1591"/>
                    </a:lnTo>
                    <a:lnTo>
                      <a:pt x="1327" y="1593"/>
                    </a:lnTo>
                    <a:lnTo>
                      <a:pt x="1327" y="1593"/>
                    </a:lnTo>
                    <a:lnTo>
                      <a:pt x="1322" y="1595"/>
                    </a:lnTo>
                    <a:lnTo>
                      <a:pt x="1316" y="1596"/>
                    </a:lnTo>
                    <a:lnTo>
                      <a:pt x="1303" y="1597"/>
                    </a:lnTo>
                    <a:lnTo>
                      <a:pt x="1294" y="1597"/>
                    </a:lnTo>
                    <a:lnTo>
                      <a:pt x="1286" y="1596"/>
                    </a:lnTo>
                    <a:lnTo>
                      <a:pt x="1286" y="1596"/>
                    </a:lnTo>
                    <a:lnTo>
                      <a:pt x="1283" y="1595"/>
                    </a:lnTo>
                    <a:lnTo>
                      <a:pt x="1281" y="1593"/>
                    </a:lnTo>
                    <a:lnTo>
                      <a:pt x="1276" y="1585"/>
                    </a:lnTo>
                    <a:lnTo>
                      <a:pt x="1269" y="1579"/>
                    </a:lnTo>
                    <a:lnTo>
                      <a:pt x="1266" y="1576"/>
                    </a:lnTo>
                    <a:lnTo>
                      <a:pt x="1264" y="1575"/>
                    </a:lnTo>
                    <a:lnTo>
                      <a:pt x="1264" y="1575"/>
                    </a:lnTo>
                    <a:lnTo>
                      <a:pt x="1258" y="1572"/>
                    </a:lnTo>
                    <a:lnTo>
                      <a:pt x="1253" y="1568"/>
                    </a:lnTo>
                    <a:lnTo>
                      <a:pt x="1248" y="1562"/>
                    </a:lnTo>
                    <a:lnTo>
                      <a:pt x="1244" y="1556"/>
                    </a:lnTo>
                    <a:lnTo>
                      <a:pt x="1244" y="1556"/>
                    </a:lnTo>
                    <a:lnTo>
                      <a:pt x="1242" y="1554"/>
                    </a:lnTo>
                    <a:lnTo>
                      <a:pt x="1239" y="1553"/>
                    </a:lnTo>
                    <a:lnTo>
                      <a:pt x="1235" y="1552"/>
                    </a:lnTo>
                    <a:lnTo>
                      <a:pt x="1232" y="1553"/>
                    </a:lnTo>
                    <a:lnTo>
                      <a:pt x="1229" y="1555"/>
                    </a:lnTo>
                    <a:lnTo>
                      <a:pt x="1225" y="1557"/>
                    </a:lnTo>
                    <a:lnTo>
                      <a:pt x="1224" y="1561"/>
                    </a:lnTo>
                    <a:lnTo>
                      <a:pt x="1223" y="1567"/>
                    </a:lnTo>
                    <a:lnTo>
                      <a:pt x="1223" y="1567"/>
                    </a:lnTo>
                    <a:lnTo>
                      <a:pt x="1223" y="1572"/>
                    </a:lnTo>
                    <a:lnTo>
                      <a:pt x="1222" y="1576"/>
                    </a:lnTo>
                    <a:lnTo>
                      <a:pt x="1220" y="1580"/>
                    </a:lnTo>
                    <a:lnTo>
                      <a:pt x="1218" y="1584"/>
                    </a:lnTo>
                    <a:lnTo>
                      <a:pt x="1215" y="1588"/>
                    </a:lnTo>
                    <a:lnTo>
                      <a:pt x="1211" y="1591"/>
                    </a:lnTo>
                    <a:lnTo>
                      <a:pt x="1200" y="1595"/>
                    </a:lnTo>
                    <a:lnTo>
                      <a:pt x="1200" y="1595"/>
                    </a:lnTo>
                    <a:lnTo>
                      <a:pt x="1195" y="1596"/>
                    </a:lnTo>
                    <a:lnTo>
                      <a:pt x="1193" y="1596"/>
                    </a:lnTo>
                    <a:lnTo>
                      <a:pt x="1192" y="1595"/>
                    </a:lnTo>
                    <a:lnTo>
                      <a:pt x="1190" y="1592"/>
                    </a:lnTo>
                    <a:lnTo>
                      <a:pt x="1190" y="1589"/>
                    </a:lnTo>
                    <a:lnTo>
                      <a:pt x="1190" y="1578"/>
                    </a:lnTo>
                    <a:lnTo>
                      <a:pt x="1191" y="1571"/>
                    </a:lnTo>
                    <a:lnTo>
                      <a:pt x="1191" y="1571"/>
                    </a:lnTo>
                    <a:lnTo>
                      <a:pt x="1192" y="1568"/>
                    </a:lnTo>
                    <a:lnTo>
                      <a:pt x="1193" y="1565"/>
                    </a:lnTo>
                    <a:lnTo>
                      <a:pt x="1198" y="1559"/>
                    </a:lnTo>
                    <a:lnTo>
                      <a:pt x="1203" y="1553"/>
                    </a:lnTo>
                    <a:lnTo>
                      <a:pt x="1205" y="1549"/>
                    </a:lnTo>
                    <a:lnTo>
                      <a:pt x="1206" y="1545"/>
                    </a:lnTo>
                    <a:lnTo>
                      <a:pt x="1206" y="1545"/>
                    </a:lnTo>
                    <a:lnTo>
                      <a:pt x="1205" y="1542"/>
                    </a:lnTo>
                    <a:lnTo>
                      <a:pt x="1205" y="1542"/>
                    </a:lnTo>
                    <a:lnTo>
                      <a:pt x="1204" y="1542"/>
                    </a:lnTo>
                    <a:lnTo>
                      <a:pt x="1201" y="1545"/>
                    </a:lnTo>
                    <a:lnTo>
                      <a:pt x="1198" y="1548"/>
                    </a:lnTo>
                    <a:lnTo>
                      <a:pt x="1177" y="1572"/>
                    </a:lnTo>
                    <a:lnTo>
                      <a:pt x="1177" y="1572"/>
                    </a:lnTo>
                    <a:lnTo>
                      <a:pt x="1174" y="1575"/>
                    </a:lnTo>
                    <a:lnTo>
                      <a:pt x="1171" y="1577"/>
                    </a:lnTo>
                    <a:lnTo>
                      <a:pt x="1168" y="1578"/>
                    </a:lnTo>
                    <a:lnTo>
                      <a:pt x="1164" y="1578"/>
                    </a:lnTo>
                    <a:lnTo>
                      <a:pt x="1157" y="1578"/>
                    </a:lnTo>
                    <a:lnTo>
                      <a:pt x="1150" y="1577"/>
                    </a:lnTo>
                    <a:lnTo>
                      <a:pt x="1150" y="1577"/>
                    </a:lnTo>
                    <a:lnTo>
                      <a:pt x="1138" y="1575"/>
                    </a:lnTo>
                    <a:lnTo>
                      <a:pt x="1132" y="1575"/>
                    </a:lnTo>
                    <a:lnTo>
                      <a:pt x="1125" y="1575"/>
                    </a:lnTo>
                    <a:lnTo>
                      <a:pt x="1125" y="1575"/>
                    </a:lnTo>
                    <a:lnTo>
                      <a:pt x="1120" y="1576"/>
                    </a:lnTo>
                    <a:lnTo>
                      <a:pt x="1116" y="1577"/>
                    </a:lnTo>
                    <a:lnTo>
                      <a:pt x="1113" y="1579"/>
                    </a:lnTo>
                    <a:lnTo>
                      <a:pt x="1111" y="1581"/>
                    </a:lnTo>
                    <a:lnTo>
                      <a:pt x="1109" y="1584"/>
                    </a:lnTo>
                    <a:lnTo>
                      <a:pt x="1108" y="1588"/>
                    </a:lnTo>
                    <a:lnTo>
                      <a:pt x="1107" y="1594"/>
                    </a:lnTo>
                    <a:lnTo>
                      <a:pt x="1108" y="1602"/>
                    </a:lnTo>
                    <a:lnTo>
                      <a:pt x="1109" y="1610"/>
                    </a:lnTo>
                    <a:lnTo>
                      <a:pt x="1110" y="1617"/>
                    </a:lnTo>
                    <a:lnTo>
                      <a:pt x="1110" y="1623"/>
                    </a:lnTo>
                    <a:lnTo>
                      <a:pt x="1110" y="1623"/>
                    </a:lnTo>
                    <a:lnTo>
                      <a:pt x="1109" y="1628"/>
                    </a:lnTo>
                    <a:lnTo>
                      <a:pt x="1107" y="1634"/>
                    </a:lnTo>
                    <a:lnTo>
                      <a:pt x="1103" y="1637"/>
                    </a:lnTo>
                    <a:lnTo>
                      <a:pt x="1098" y="1640"/>
                    </a:lnTo>
                    <a:lnTo>
                      <a:pt x="1093" y="1641"/>
                    </a:lnTo>
                    <a:lnTo>
                      <a:pt x="1089" y="1642"/>
                    </a:lnTo>
                    <a:lnTo>
                      <a:pt x="1086" y="1642"/>
                    </a:lnTo>
                    <a:lnTo>
                      <a:pt x="1083" y="1641"/>
                    </a:lnTo>
                    <a:lnTo>
                      <a:pt x="1083" y="1641"/>
                    </a:lnTo>
                    <a:lnTo>
                      <a:pt x="1080" y="1638"/>
                    </a:lnTo>
                    <a:lnTo>
                      <a:pt x="1078" y="1634"/>
                    </a:lnTo>
                    <a:lnTo>
                      <a:pt x="1075" y="1630"/>
                    </a:lnTo>
                    <a:lnTo>
                      <a:pt x="1073" y="1628"/>
                    </a:lnTo>
                    <a:lnTo>
                      <a:pt x="1071" y="1628"/>
                    </a:lnTo>
                    <a:lnTo>
                      <a:pt x="1071" y="1628"/>
                    </a:lnTo>
                    <a:lnTo>
                      <a:pt x="1068" y="1627"/>
                    </a:lnTo>
                    <a:lnTo>
                      <a:pt x="1066" y="1626"/>
                    </a:lnTo>
                    <a:lnTo>
                      <a:pt x="1064" y="1624"/>
                    </a:lnTo>
                    <a:lnTo>
                      <a:pt x="1062" y="1621"/>
                    </a:lnTo>
                    <a:lnTo>
                      <a:pt x="1057" y="1610"/>
                    </a:lnTo>
                    <a:lnTo>
                      <a:pt x="1057" y="1610"/>
                    </a:lnTo>
                    <a:lnTo>
                      <a:pt x="1055" y="1609"/>
                    </a:lnTo>
                    <a:lnTo>
                      <a:pt x="1052" y="1606"/>
                    </a:lnTo>
                    <a:lnTo>
                      <a:pt x="1047" y="1605"/>
                    </a:lnTo>
                    <a:lnTo>
                      <a:pt x="1041" y="1605"/>
                    </a:lnTo>
                    <a:lnTo>
                      <a:pt x="1033" y="1606"/>
                    </a:lnTo>
                    <a:lnTo>
                      <a:pt x="1027" y="1610"/>
                    </a:lnTo>
                    <a:lnTo>
                      <a:pt x="1021" y="1614"/>
                    </a:lnTo>
                    <a:lnTo>
                      <a:pt x="1019" y="1617"/>
                    </a:lnTo>
                    <a:lnTo>
                      <a:pt x="1016" y="1620"/>
                    </a:lnTo>
                    <a:lnTo>
                      <a:pt x="1016" y="1620"/>
                    </a:lnTo>
                    <a:lnTo>
                      <a:pt x="1012" y="1626"/>
                    </a:lnTo>
                    <a:lnTo>
                      <a:pt x="1008" y="1630"/>
                    </a:lnTo>
                    <a:lnTo>
                      <a:pt x="1004" y="1630"/>
                    </a:lnTo>
                    <a:lnTo>
                      <a:pt x="1000" y="1630"/>
                    </a:lnTo>
                    <a:lnTo>
                      <a:pt x="991" y="1624"/>
                    </a:lnTo>
                    <a:lnTo>
                      <a:pt x="986" y="1622"/>
                    </a:lnTo>
                    <a:lnTo>
                      <a:pt x="982" y="1620"/>
                    </a:lnTo>
                    <a:lnTo>
                      <a:pt x="982" y="1620"/>
                    </a:lnTo>
                    <a:lnTo>
                      <a:pt x="979" y="1619"/>
                    </a:lnTo>
                    <a:lnTo>
                      <a:pt x="977" y="1617"/>
                    </a:lnTo>
                    <a:lnTo>
                      <a:pt x="970" y="1610"/>
                    </a:lnTo>
                    <a:lnTo>
                      <a:pt x="964" y="1600"/>
                    </a:lnTo>
                    <a:lnTo>
                      <a:pt x="959" y="1591"/>
                    </a:lnTo>
                    <a:lnTo>
                      <a:pt x="953" y="1579"/>
                    </a:lnTo>
                    <a:lnTo>
                      <a:pt x="950" y="1570"/>
                    </a:lnTo>
                    <a:lnTo>
                      <a:pt x="948" y="1562"/>
                    </a:lnTo>
                    <a:lnTo>
                      <a:pt x="948" y="1559"/>
                    </a:lnTo>
                    <a:lnTo>
                      <a:pt x="949" y="1557"/>
                    </a:lnTo>
                    <a:lnTo>
                      <a:pt x="949" y="1557"/>
                    </a:lnTo>
                    <a:lnTo>
                      <a:pt x="952" y="1551"/>
                    </a:lnTo>
                    <a:lnTo>
                      <a:pt x="953" y="1547"/>
                    </a:lnTo>
                    <a:lnTo>
                      <a:pt x="952" y="1542"/>
                    </a:lnTo>
                    <a:lnTo>
                      <a:pt x="948" y="1538"/>
                    </a:lnTo>
                    <a:lnTo>
                      <a:pt x="948" y="1538"/>
                    </a:lnTo>
                    <a:lnTo>
                      <a:pt x="945" y="1533"/>
                    </a:lnTo>
                    <a:lnTo>
                      <a:pt x="945" y="1531"/>
                    </a:lnTo>
                    <a:lnTo>
                      <a:pt x="945" y="1529"/>
                    </a:lnTo>
                    <a:lnTo>
                      <a:pt x="947" y="1524"/>
                    </a:lnTo>
                    <a:lnTo>
                      <a:pt x="950" y="1517"/>
                    </a:lnTo>
                    <a:lnTo>
                      <a:pt x="950" y="1517"/>
                    </a:lnTo>
                    <a:lnTo>
                      <a:pt x="955" y="1510"/>
                    </a:lnTo>
                    <a:lnTo>
                      <a:pt x="957" y="1507"/>
                    </a:lnTo>
                    <a:lnTo>
                      <a:pt x="958" y="1503"/>
                    </a:lnTo>
                    <a:lnTo>
                      <a:pt x="958" y="1498"/>
                    </a:lnTo>
                    <a:lnTo>
                      <a:pt x="956" y="1493"/>
                    </a:lnTo>
                    <a:lnTo>
                      <a:pt x="950" y="1488"/>
                    </a:lnTo>
                    <a:lnTo>
                      <a:pt x="942" y="1482"/>
                    </a:lnTo>
                    <a:lnTo>
                      <a:pt x="942" y="1482"/>
                    </a:lnTo>
                    <a:lnTo>
                      <a:pt x="935" y="1478"/>
                    </a:lnTo>
                    <a:lnTo>
                      <a:pt x="927" y="1475"/>
                    </a:lnTo>
                    <a:lnTo>
                      <a:pt x="920" y="1474"/>
                    </a:lnTo>
                    <a:lnTo>
                      <a:pt x="911" y="1473"/>
                    </a:lnTo>
                    <a:lnTo>
                      <a:pt x="896" y="1474"/>
                    </a:lnTo>
                    <a:lnTo>
                      <a:pt x="880" y="1475"/>
                    </a:lnTo>
                    <a:lnTo>
                      <a:pt x="880" y="1475"/>
                    </a:lnTo>
                    <a:lnTo>
                      <a:pt x="864" y="1477"/>
                    </a:lnTo>
                    <a:lnTo>
                      <a:pt x="857" y="1477"/>
                    </a:lnTo>
                    <a:lnTo>
                      <a:pt x="851" y="1477"/>
                    </a:lnTo>
                    <a:lnTo>
                      <a:pt x="851" y="1477"/>
                    </a:lnTo>
                    <a:lnTo>
                      <a:pt x="844" y="1476"/>
                    </a:lnTo>
                    <a:lnTo>
                      <a:pt x="840" y="1473"/>
                    </a:lnTo>
                    <a:lnTo>
                      <a:pt x="839" y="1470"/>
                    </a:lnTo>
                    <a:lnTo>
                      <a:pt x="840" y="1467"/>
                    </a:lnTo>
                    <a:lnTo>
                      <a:pt x="842" y="1463"/>
                    </a:lnTo>
                    <a:lnTo>
                      <a:pt x="845" y="1459"/>
                    </a:lnTo>
                    <a:lnTo>
                      <a:pt x="851" y="1454"/>
                    </a:lnTo>
                    <a:lnTo>
                      <a:pt x="851" y="1454"/>
                    </a:lnTo>
                    <a:lnTo>
                      <a:pt x="855" y="1449"/>
                    </a:lnTo>
                    <a:lnTo>
                      <a:pt x="859" y="1441"/>
                    </a:lnTo>
                    <a:lnTo>
                      <a:pt x="864" y="1431"/>
                    </a:lnTo>
                    <a:lnTo>
                      <a:pt x="868" y="1421"/>
                    </a:lnTo>
                    <a:lnTo>
                      <a:pt x="868" y="1421"/>
                    </a:lnTo>
                    <a:lnTo>
                      <a:pt x="869" y="1416"/>
                    </a:lnTo>
                    <a:lnTo>
                      <a:pt x="869" y="1412"/>
                    </a:lnTo>
                    <a:lnTo>
                      <a:pt x="869" y="1406"/>
                    </a:lnTo>
                    <a:lnTo>
                      <a:pt x="869" y="1399"/>
                    </a:lnTo>
                    <a:lnTo>
                      <a:pt x="871" y="1394"/>
                    </a:lnTo>
                    <a:lnTo>
                      <a:pt x="873" y="1388"/>
                    </a:lnTo>
                    <a:lnTo>
                      <a:pt x="873" y="1388"/>
                    </a:lnTo>
                    <a:lnTo>
                      <a:pt x="875" y="1382"/>
                    </a:lnTo>
                    <a:lnTo>
                      <a:pt x="876" y="1376"/>
                    </a:lnTo>
                    <a:lnTo>
                      <a:pt x="877" y="1370"/>
                    </a:lnTo>
                    <a:lnTo>
                      <a:pt x="876" y="1366"/>
                    </a:lnTo>
                    <a:lnTo>
                      <a:pt x="874" y="1363"/>
                    </a:lnTo>
                    <a:lnTo>
                      <a:pt x="871" y="1360"/>
                    </a:lnTo>
                    <a:lnTo>
                      <a:pt x="866" y="1358"/>
                    </a:lnTo>
                    <a:lnTo>
                      <a:pt x="860" y="1357"/>
                    </a:lnTo>
                    <a:lnTo>
                      <a:pt x="860" y="1357"/>
                    </a:lnTo>
                    <a:lnTo>
                      <a:pt x="854" y="1357"/>
                    </a:lnTo>
                    <a:lnTo>
                      <a:pt x="847" y="1359"/>
                    </a:lnTo>
                    <a:lnTo>
                      <a:pt x="841" y="1362"/>
                    </a:lnTo>
                    <a:lnTo>
                      <a:pt x="836" y="1366"/>
                    </a:lnTo>
                    <a:lnTo>
                      <a:pt x="832" y="1371"/>
                    </a:lnTo>
                    <a:lnTo>
                      <a:pt x="827" y="1378"/>
                    </a:lnTo>
                    <a:lnTo>
                      <a:pt x="825" y="1386"/>
                    </a:lnTo>
                    <a:lnTo>
                      <a:pt x="824" y="1395"/>
                    </a:lnTo>
                    <a:lnTo>
                      <a:pt x="824" y="1395"/>
                    </a:lnTo>
                    <a:lnTo>
                      <a:pt x="823" y="1400"/>
                    </a:lnTo>
                    <a:lnTo>
                      <a:pt x="822" y="1404"/>
                    </a:lnTo>
                    <a:lnTo>
                      <a:pt x="821" y="1407"/>
                    </a:lnTo>
                    <a:lnTo>
                      <a:pt x="819" y="1409"/>
                    </a:lnTo>
                    <a:lnTo>
                      <a:pt x="816" y="1412"/>
                    </a:lnTo>
                    <a:lnTo>
                      <a:pt x="812" y="1413"/>
                    </a:lnTo>
                    <a:lnTo>
                      <a:pt x="803" y="1416"/>
                    </a:lnTo>
                    <a:lnTo>
                      <a:pt x="791" y="1418"/>
                    </a:lnTo>
                    <a:lnTo>
                      <a:pt x="776" y="1418"/>
                    </a:lnTo>
                    <a:lnTo>
                      <a:pt x="738" y="1415"/>
                    </a:lnTo>
                    <a:lnTo>
                      <a:pt x="738" y="1415"/>
                    </a:lnTo>
                    <a:lnTo>
                      <a:pt x="728" y="1413"/>
                    </a:lnTo>
                    <a:lnTo>
                      <a:pt x="718" y="1411"/>
                    </a:lnTo>
                    <a:lnTo>
                      <a:pt x="711" y="1408"/>
                    </a:lnTo>
                    <a:lnTo>
                      <a:pt x="705" y="1405"/>
                    </a:lnTo>
                    <a:lnTo>
                      <a:pt x="699" y="1400"/>
                    </a:lnTo>
                    <a:lnTo>
                      <a:pt x="694" y="1394"/>
                    </a:lnTo>
                    <a:lnTo>
                      <a:pt x="691" y="1389"/>
                    </a:lnTo>
                    <a:lnTo>
                      <a:pt x="688" y="1383"/>
                    </a:lnTo>
                    <a:lnTo>
                      <a:pt x="684" y="1369"/>
                    </a:lnTo>
                    <a:lnTo>
                      <a:pt x="682" y="1355"/>
                    </a:lnTo>
                    <a:lnTo>
                      <a:pt x="677" y="1325"/>
                    </a:lnTo>
                    <a:lnTo>
                      <a:pt x="677" y="1325"/>
                    </a:lnTo>
                    <a:lnTo>
                      <a:pt x="676" y="1312"/>
                    </a:lnTo>
                    <a:lnTo>
                      <a:pt x="676" y="1298"/>
                    </a:lnTo>
                    <a:lnTo>
                      <a:pt x="678" y="1285"/>
                    </a:lnTo>
                    <a:lnTo>
                      <a:pt x="682" y="1274"/>
                    </a:lnTo>
                    <a:lnTo>
                      <a:pt x="688" y="1253"/>
                    </a:lnTo>
                    <a:lnTo>
                      <a:pt x="690" y="1243"/>
                    </a:lnTo>
                    <a:lnTo>
                      <a:pt x="691" y="1236"/>
                    </a:lnTo>
                    <a:lnTo>
                      <a:pt x="691" y="1236"/>
                    </a:lnTo>
                    <a:lnTo>
                      <a:pt x="692" y="1229"/>
                    </a:lnTo>
                    <a:lnTo>
                      <a:pt x="695" y="1221"/>
                    </a:lnTo>
                    <a:lnTo>
                      <a:pt x="700" y="1214"/>
                    </a:lnTo>
                    <a:lnTo>
                      <a:pt x="707" y="1207"/>
                    </a:lnTo>
                    <a:lnTo>
                      <a:pt x="713" y="1199"/>
                    </a:lnTo>
                    <a:lnTo>
                      <a:pt x="721" y="1192"/>
                    </a:lnTo>
                    <a:lnTo>
                      <a:pt x="738" y="1179"/>
                    </a:lnTo>
                    <a:lnTo>
                      <a:pt x="738" y="1179"/>
                    </a:lnTo>
                    <a:lnTo>
                      <a:pt x="747" y="1174"/>
                    </a:lnTo>
                    <a:lnTo>
                      <a:pt x="756" y="1170"/>
                    </a:lnTo>
                    <a:lnTo>
                      <a:pt x="766" y="1168"/>
                    </a:lnTo>
                    <a:lnTo>
                      <a:pt x="774" y="1167"/>
                    </a:lnTo>
                    <a:lnTo>
                      <a:pt x="787" y="1166"/>
                    </a:lnTo>
                    <a:lnTo>
                      <a:pt x="792" y="1167"/>
                    </a:lnTo>
                    <a:lnTo>
                      <a:pt x="792" y="1167"/>
                    </a:lnTo>
                    <a:lnTo>
                      <a:pt x="816" y="1171"/>
                    </a:lnTo>
                    <a:lnTo>
                      <a:pt x="835" y="1174"/>
                    </a:lnTo>
                    <a:lnTo>
                      <a:pt x="842" y="1174"/>
                    </a:lnTo>
                    <a:lnTo>
                      <a:pt x="848" y="1174"/>
                    </a:lnTo>
                    <a:lnTo>
                      <a:pt x="848" y="1174"/>
                    </a:lnTo>
                    <a:lnTo>
                      <a:pt x="853" y="1174"/>
                    </a:lnTo>
                    <a:lnTo>
                      <a:pt x="855" y="1172"/>
                    </a:lnTo>
                    <a:lnTo>
                      <a:pt x="856" y="1170"/>
                    </a:lnTo>
                    <a:lnTo>
                      <a:pt x="855" y="1167"/>
                    </a:lnTo>
                    <a:lnTo>
                      <a:pt x="853" y="1159"/>
                    </a:lnTo>
                    <a:lnTo>
                      <a:pt x="853" y="1155"/>
                    </a:lnTo>
                    <a:lnTo>
                      <a:pt x="853" y="1150"/>
                    </a:lnTo>
                    <a:lnTo>
                      <a:pt x="853" y="1150"/>
                    </a:lnTo>
                    <a:lnTo>
                      <a:pt x="853" y="1148"/>
                    </a:lnTo>
                    <a:lnTo>
                      <a:pt x="856" y="1146"/>
                    </a:lnTo>
                    <a:lnTo>
                      <a:pt x="859" y="1145"/>
                    </a:lnTo>
                    <a:lnTo>
                      <a:pt x="863" y="1144"/>
                    </a:lnTo>
                    <a:lnTo>
                      <a:pt x="875" y="1143"/>
                    </a:lnTo>
                    <a:lnTo>
                      <a:pt x="887" y="1143"/>
                    </a:lnTo>
                    <a:lnTo>
                      <a:pt x="913" y="1145"/>
                    </a:lnTo>
                    <a:lnTo>
                      <a:pt x="929" y="1146"/>
                    </a:lnTo>
                    <a:lnTo>
                      <a:pt x="929" y="1146"/>
                    </a:lnTo>
                    <a:lnTo>
                      <a:pt x="934" y="1146"/>
                    </a:lnTo>
                    <a:lnTo>
                      <a:pt x="936" y="1147"/>
                    </a:lnTo>
                    <a:lnTo>
                      <a:pt x="938" y="1149"/>
                    </a:lnTo>
                    <a:lnTo>
                      <a:pt x="940" y="1151"/>
                    </a:lnTo>
                    <a:lnTo>
                      <a:pt x="944" y="1158"/>
                    </a:lnTo>
                    <a:lnTo>
                      <a:pt x="947" y="1162"/>
                    </a:lnTo>
                    <a:lnTo>
                      <a:pt x="950" y="1167"/>
                    </a:lnTo>
                    <a:lnTo>
                      <a:pt x="950" y="1167"/>
                    </a:lnTo>
                    <a:lnTo>
                      <a:pt x="956" y="1170"/>
                    </a:lnTo>
                    <a:lnTo>
                      <a:pt x="957" y="1170"/>
                    </a:lnTo>
                    <a:lnTo>
                      <a:pt x="959" y="1170"/>
                    </a:lnTo>
                    <a:lnTo>
                      <a:pt x="961" y="1167"/>
                    </a:lnTo>
                    <a:lnTo>
                      <a:pt x="963" y="1164"/>
                    </a:lnTo>
                    <a:lnTo>
                      <a:pt x="963" y="1164"/>
                    </a:lnTo>
                    <a:lnTo>
                      <a:pt x="965" y="1160"/>
                    </a:lnTo>
                    <a:lnTo>
                      <a:pt x="967" y="1158"/>
                    </a:lnTo>
                    <a:lnTo>
                      <a:pt x="969" y="1156"/>
                    </a:lnTo>
                    <a:lnTo>
                      <a:pt x="973" y="1156"/>
                    </a:lnTo>
                    <a:lnTo>
                      <a:pt x="973" y="1156"/>
                    </a:lnTo>
                    <a:lnTo>
                      <a:pt x="977" y="1157"/>
                    </a:lnTo>
                    <a:lnTo>
                      <a:pt x="979" y="1159"/>
                    </a:lnTo>
                    <a:lnTo>
                      <a:pt x="980" y="1162"/>
                    </a:lnTo>
                    <a:lnTo>
                      <a:pt x="981" y="1166"/>
                    </a:lnTo>
                    <a:lnTo>
                      <a:pt x="984" y="1177"/>
                    </a:lnTo>
                    <a:lnTo>
                      <a:pt x="988" y="1186"/>
                    </a:lnTo>
                    <a:lnTo>
                      <a:pt x="993" y="1196"/>
                    </a:lnTo>
                    <a:lnTo>
                      <a:pt x="993" y="1196"/>
                    </a:lnTo>
                    <a:lnTo>
                      <a:pt x="999" y="1206"/>
                    </a:lnTo>
                    <a:lnTo>
                      <a:pt x="1003" y="1215"/>
                    </a:lnTo>
                    <a:lnTo>
                      <a:pt x="1006" y="1222"/>
                    </a:lnTo>
                    <a:lnTo>
                      <a:pt x="1008" y="1230"/>
                    </a:lnTo>
                    <a:lnTo>
                      <a:pt x="1010" y="1243"/>
                    </a:lnTo>
                    <a:lnTo>
                      <a:pt x="1013" y="1259"/>
                    </a:lnTo>
                    <a:lnTo>
                      <a:pt x="1013" y="1259"/>
                    </a:lnTo>
                    <a:lnTo>
                      <a:pt x="1015" y="1267"/>
                    </a:lnTo>
                    <a:lnTo>
                      <a:pt x="1019" y="1272"/>
                    </a:lnTo>
                    <a:lnTo>
                      <a:pt x="1021" y="1273"/>
                    </a:lnTo>
                    <a:lnTo>
                      <a:pt x="1022" y="1273"/>
                    </a:lnTo>
                    <a:lnTo>
                      <a:pt x="1026" y="1273"/>
                    </a:lnTo>
                    <a:lnTo>
                      <a:pt x="1029" y="1270"/>
                    </a:lnTo>
                    <a:lnTo>
                      <a:pt x="1032" y="1265"/>
                    </a:lnTo>
                    <a:lnTo>
                      <a:pt x="1036" y="1259"/>
                    </a:lnTo>
                    <a:lnTo>
                      <a:pt x="1040" y="1252"/>
                    </a:lnTo>
                    <a:lnTo>
                      <a:pt x="1040" y="1252"/>
                    </a:lnTo>
                    <a:lnTo>
                      <a:pt x="1041" y="1247"/>
                    </a:lnTo>
                    <a:lnTo>
                      <a:pt x="1041" y="1242"/>
                    </a:lnTo>
                    <a:lnTo>
                      <a:pt x="1041" y="1230"/>
                    </a:lnTo>
                    <a:lnTo>
                      <a:pt x="1040" y="1214"/>
                    </a:lnTo>
                    <a:lnTo>
                      <a:pt x="1037" y="1197"/>
                    </a:lnTo>
                    <a:lnTo>
                      <a:pt x="1031" y="1162"/>
                    </a:lnTo>
                    <a:lnTo>
                      <a:pt x="1026" y="1133"/>
                    </a:lnTo>
                    <a:lnTo>
                      <a:pt x="1026" y="1133"/>
                    </a:lnTo>
                    <a:lnTo>
                      <a:pt x="1025" y="1127"/>
                    </a:lnTo>
                    <a:lnTo>
                      <a:pt x="1026" y="1123"/>
                    </a:lnTo>
                    <a:lnTo>
                      <a:pt x="1027" y="1118"/>
                    </a:lnTo>
                    <a:lnTo>
                      <a:pt x="1028" y="1115"/>
                    </a:lnTo>
                    <a:lnTo>
                      <a:pt x="1031" y="1112"/>
                    </a:lnTo>
                    <a:lnTo>
                      <a:pt x="1033" y="1110"/>
                    </a:lnTo>
                    <a:lnTo>
                      <a:pt x="1041" y="1106"/>
                    </a:lnTo>
                    <a:lnTo>
                      <a:pt x="1049" y="1102"/>
                    </a:lnTo>
                    <a:lnTo>
                      <a:pt x="1059" y="1097"/>
                    </a:lnTo>
                    <a:lnTo>
                      <a:pt x="1070" y="1090"/>
                    </a:lnTo>
                    <a:lnTo>
                      <a:pt x="1075" y="1086"/>
                    </a:lnTo>
                    <a:lnTo>
                      <a:pt x="1080" y="1081"/>
                    </a:lnTo>
                    <a:lnTo>
                      <a:pt x="1080" y="1081"/>
                    </a:lnTo>
                    <a:lnTo>
                      <a:pt x="1092" y="1070"/>
                    </a:lnTo>
                    <a:lnTo>
                      <a:pt x="1103" y="1062"/>
                    </a:lnTo>
                    <a:lnTo>
                      <a:pt x="1113" y="1054"/>
                    </a:lnTo>
                    <a:lnTo>
                      <a:pt x="1122" y="1049"/>
                    </a:lnTo>
                    <a:lnTo>
                      <a:pt x="1132" y="1044"/>
                    </a:lnTo>
                    <a:lnTo>
                      <a:pt x="1140" y="1039"/>
                    </a:lnTo>
                    <a:lnTo>
                      <a:pt x="1148" y="1032"/>
                    </a:lnTo>
                    <a:lnTo>
                      <a:pt x="1154" y="1024"/>
                    </a:lnTo>
                    <a:lnTo>
                      <a:pt x="1154" y="1024"/>
                    </a:lnTo>
                    <a:lnTo>
                      <a:pt x="1156" y="1020"/>
                    </a:lnTo>
                    <a:lnTo>
                      <a:pt x="1157" y="1016"/>
                    </a:lnTo>
                    <a:lnTo>
                      <a:pt x="1159" y="1006"/>
                    </a:lnTo>
                    <a:lnTo>
                      <a:pt x="1159" y="997"/>
                    </a:lnTo>
                    <a:lnTo>
                      <a:pt x="1159" y="989"/>
                    </a:lnTo>
                    <a:lnTo>
                      <a:pt x="1158" y="980"/>
                    </a:lnTo>
                    <a:lnTo>
                      <a:pt x="1160" y="985"/>
                    </a:lnTo>
                    <a:lnTo>
                      <a:pt x="1160" y="985"/>
                    </a:lnTo>
                    <a:lnTo>
                      <a:pt x="1162" y="990"/>
                    </a:lnTo>
                    <a:lnTo>
                      <a:pt x="1163" y="991"/>
                    </a:lnTo>
                    <a:lnTo>
                      <a:pt x="1164" y="992"/>
                    </a:lnTo>
                    <a:lnTo>
                      <a:pt x="1167" y="990"/>
                    </a:lnTo>
                    <a:lnTo>
                      <a:pt x="1168" y="986"/>
                    </a:lnTo>
                    <a:lnTo>
                      <a:pt x="1170" y="973"/>
                    </a:lnTo>
                    <a:lnTo>
                      <a:pt x="1170" y="956"/>
                    </a:lnTo>
                    <a:lnTo>
                      <a:pt x="1170" y="956"/>
                    </a:lnTo>
                    <a:lnTo>
                      <a:pt x="1171" y="948"/>
                    </a:lnTo>
                    <a:lnTo>
                      <a:pt x="1173" y="943"/>
                    </a:lnTo>
                    <a:lnTo>
                      <a:pt x="1175" y="938"/>
                    </a:lnTo>
                    <a:lnTo>
                      <a:pt x="1177" y="935"/>
                    </a:lnTo>
                    <a:lnTo>
                      <a:pt x="1180" y="933"/>
                    </a:lnTo>
                    <a:lnTo>
                      <a:pt x="1183" y="933"/>
                    </a:lnTo>
                    <a:lnTo>
                      <a:pt x="1185" y="935"/>
                    </a:lnTo>
                    <a:lnTo>
                      <a:pt x="1189" y="938"/>
                    </a:lnTo>
                    <a:lnTo>
                      <a:pt x="1189" y="938"/>
                    </a:lnTo>
                    <a:lnTo>
                      <a:pt x="1191" y="942"/>
                    </a:lnTo>
                    <a:lnTo>
                      <a:pt x="1193" y="943"/>
                    </a:lnTo>
                    <a:lnTo>
                      <a:pt x="1195" y="943"/>
                    </a:lnTo>
                    <a:lnTo>
                      <a:pt x="1197" y="942"/>
                    </a:lnTo>
                    <a:lnTo>
                      <a:pt x="1199" y="939"/>
                    </a:lnTo>
                    <a:lnTo>
                      <a:pt x="1201" y="934"/>
                    </a:lnTo>
                    <a:lnTo>
                      <a:pt x="1205" y="920"/>
                    </a:lnTo>
                    <a:lnTo>
                      <a:pt x="1205" y="920"/>
                    </a:lnTo>
                    <a:lnTo>
                      <a:pt x="1208" y="913"/>
                    </a:lnTo>
                    <a:lnTo>
                      <a:pt x="1211" y="904"/>
                    </a:lnTo>
                    <a:lnTo>
                      <a:pt x="1215" y="897"/>
                    </a:lnTo>
                    <a:lnTo>
                      <a:pt x="1219" y="890"/>
                    </a:lnTo>
                    <a:lnTo>
                      <a:pt x="1230" y="876"/>
                    </a:lnTo>
                    <a:lnTo>
                      <a:pt x="1238" y="867"/>
                    </a:lnTo>
                    <a:lnTo>
                      <a:pt x="1238" y="867"/>
                    </a:lnTo>
                    <a:lnTo>
                      <a:pt x="1241" y="863"/>
                    </a:lnTo>
                    <a:lnTo>
                      <a:pt x="1245" y="862"/>
                    </a:lnTo>
                    <a:lnTo>
                      <a:pt x="1252" y="861"/>
                    </a:lnTo>
                    <a:lnTo>
                      <a:pt x="1257" y="862"/>
                    </a:lnTo>
                    <a:lnTo>
                      <a:pt x="1272" y="864"/>
                    </a:lnTo>
                    <a:lnTo>
                      <a:pt x="1280" y="865"/>
                    </a:lnTo>
                    <a:lnTo>
                      <a:pt x="1289" y="867"/>
                    </a:lnTo>
                    <a:lnTo>
                      <a:pt x="1289" y="867"/>
                    </a:lnTo>
                    <a:lnTo>
                      <a:pt x="1296" y="867"/>
                    </a:lnTo>
                    <a:lnTo>
                      <a:pt x="1300" y="865"/>
                    </a:lnTo>
                    <a:lnTo>
                      <a:pt x="1300" y="865"/>
                    </a:lnTo>
                    <a:lnTo>
                      <a:pt x="1300" y="864"/>
                    </a:lnTo>
                    <a:lnTo>
                      <a:pt x="1298" y="861"/>
                    </a:lnTo>
                    <a:lnTo>
                      <a:pt x="1290" y="853"/>
                    </a:lnTo>
                    <a:lnTo>
                      <a:pt x="1286" y="846"/>
                    </a:lnTo>
                    <a:lnTo>
                      <a:pt x="1283" y="837"/>
                    </a:lnTo>
                    <a:lnTo>
                      <a:pt x="1283" y="837"/>
                    </a:lnTo>
                    <a:lnTo>
                      <a:pt x="1281" y="829"/>
                    </a:lnTo>
                    <a:lnTo>
                      <a:pt x="1282" y="821"/>
                    </a:lnTo>
                    <a:lnTo>
                      <a:pt x="1285" y="816"/>
                    </a:lnTo>
                    <a:lnTo>
                      <a:pt x="1289" y="812"/>
                    </a:lnTo>
                    <a:lnTo>
                      <a:pt x="1294" y="809"/>
                    </a:lnTo>
                    <a:lnTo>
                      <a:pt x="1299" y="806"/>
                    </a:lnTo>
                    <a:lnTo>
                      <a:pt x="1304" y="805"/>
                    </a:lnTo>
                    <a:lnTo>
                      <a:pt x="1308" y="805"/>
                    </a:lnTo>
                    <a:lnTo>
                      <a:pt x="1308" y="805"/>
                    </a:lnTo>
                    <a:lnTo>
                      <a:pt x="1313" y="804"/>
                    </a:lnTo>
                    <a:lnTo>
                      <a:pt x="1320" y="801"/>
                    </a:lnTo>
                    <a:lnTo>
                      <a:pt x="1338" y="793"/>
                    </a:lnTo>
                    <a:lnTo>
                      <a:pt x="1356" y="784"/>
                    </a:lnTo>
                    <a:lnTo>
                      <a:pt x="1367" y="777"/>
                    </a:lnTo>
                    <a:lnTo>
                      <a:pt x="1367" y="777"/>
                    </a:lnTo>
                    <a:lnTo>
                      <a:pt x="1371" y="775"/>
                    </a:lnTo>
                    <a:lnTo>
                      <a:pt x="1374" y="774"/>
                    </a:lnTo>
                    <a:lnTo>
                      <a:pt x="1379" y="773"/>
                    </a:lnTo>
                    <a:lnTo>
                      <a:pt x="1383" y="774"/>
                    </a:lnTo>
                    <a:lnTo>
                      <a:pt x="1388" y="775"/>
                    </a:lnTo>
                    <a:lnTo>
                      <a:pt x="1392" y="777"/>
                    </a:lnTo>
                    <a:lnTo>
                      <a:pt x="1398" y="779"/>
                    </a:lnTo>
                    <a:lnTo>
                      <a:pt x="1404" y="784"/>
                    </a:lnTo>
                    <a:lnTo>
                      <a:pt x="1404" y="784"/>
                    </a:lnTo>
                    <a:lnTo>
                      <a:pt x="1408" y="787"/>
                    </a:lnTo>
                    <a:lnTo>
                      <a:pt x="1408" y="789"/>
                    </a:lnTo>
                    <a:lnTo>
                      <a:pt x="1408" y="790"/>
                    </a:lnTo>
                    <a:lnTo>
                      <a:pt x="1406" y="791"/>
                    </a:lnTo>
                    <a:lnTo>
                      <a:pt x="1401" y="792"/>
                    </a:lnTo>
                    <a:lnTo>
                      <a:pt x="1395" y="793"/>
                    </a:lnTo>
                    <a:lnTo>
                      <a:pt x="1389" y="795"/>
                    </a:lnTo>
                    <a:lnTo>
                      <a:pt x="1384" y="798"/>
                    </a:lnTo>
                    <a:lnTo>
                      <a:pt x="1381" y="800"/>
                    </a:lnTo>
                    <a:lnTo>
                      <a:pt x="1379" y="804"/>
                    </a:lnTo>
                    <a:lnTo>
                      <a:pt x="1379" y="804"/>
                    </a:lnTo>
                    <a:lnTo>
                      <a:pt x="1377" y="810"/>
                    </a:lnTo>
                    <a:lnTo>
                      <a:pt x="1377" y="812"/>
                    </a:lnTo>
                    <a:lnTo>
                      <a:pt x="1378" y="814"/>
                    </a:lnTo>
                    <a:lnTo>
                      <a:pt x="1380" y="817"/>
                    </a:lnTo>
                    <a:lnTo>
                      <a:pt x="1384" y="818"/>
                    </a:lnTo>
                    <a:lnTo>
                      <a:pt x="1389" y="818"/>
                    </a:lnTo>
                    <a:lnTo>
                      <a:pt x="1394" y="816"/>
                    </a:lnTo>
                    <a:lnTo>
                      <a:pt x="1400" y="813"/>
                    </a:lnTo>
                    <a:lnTo>
                      <a:pt x="1404" y="808"/>
                    </a:lnTo>
                    <a:lnTo>
                      <a:pt x="1404" y="808"/>
                    </a:lnTo>
                    <a:lnTo>
                      <a:pt x="1409" y="802"/>
                    </a:lnTo>
                    <a:lnTo>
                      <a:pt x="1414" y="799"/>
                    </a:lnTo>
                    <a:lnTo>
                      <a:pt x="1421" y="797"/>
                    </a:lnTo>
                    <a:lnTo>
                      <a:pt x="1428" y="795"/>
                    </a:lnTo>
                    <a:lnTo>
                      <a:pt x="1435" y="793"/>
                    </a:lnTo>
                    <a:lnTo>
                      <a:pt x="1443" y="790"/>
                    </a:lnTo>
                    <a:lnTo>
                      <a:pt x="1451" y="786"/>
                    </a:lnTo>
                    <a:lnTo>
                      <a:pt x="1458" y="779"/>
                    </a:lnTo>
                    <a:lnTo>
                      <a:pt x="1458" y="779"/>
                    </a:lnTo>
                    <a:lnTo>
                      <a:pt x="1462" y="776"/>
                    </a:lnTo>
                    <a:lnTo>
                      <a:pt x="1464" y="773"/>
                    </a:lnTo>
                    <a:lnTo>
                      <a:pt x="1464" y="771"/>
                    </a:lnTo>
                    <a:lnTo>
                      <a:pt x="1464" y="769"/>
                    </a:lnTo>
                    <a:lnTo>
                      <a:pt x="1462" y="767"/>
                    </a:lnTo>
                    <a:lnTo>
                      <a:pt x="1459" y="766"/>
                    </a:lnTo>
                    <a:lnTo>
                      <a:pt x="1453" y="765"/>
                    </a:lnTo>
                    <a:lnTo>
                      <a:pt x="1438" y="765"/>
                    </a:lnTo>
                    <a:lnTo>
                      <a:pt x="1431" y="765"/>
                    </a:lnTo>
                    <a:lnTo>
                      <a:pt x="1426" y="764"/>
                    </a:lnTo>
                    <a:lnTo>
                      <a:pt x="1426" y="764"/>
                    </a:lnTo>
                    <a:lnTo>
                      <a:pt x="1423" y="762"/>
                    </a:lnTo>
                    <a:lnTo>
                      <a:pt x="1420" y="758"/>
                    </a:lnTo>
                    <a:lnTo>
                      <a:pt x="1417" y="753"/>
                    </a:lnTo>
                    <a:lnTo>
                      <a:pt x="1415" y="748"/>
                    </a:lnTo>
                    <a:lnTo>
                      <a:pt x="1412" y="737"/>
                    </a:lnTo>
                    <a:lnTo>
                      <a:pt x="1411" y="730"/>
                    </a:lnTo>
                    <a:lnTo>
                      <a:pt x="1411" y="730"/>
                    </a:lnTo>
                    <a:lnTo>
                      <a:pt x="1411" y="722"/>
                    </a:lnTo>
                    <a:lnTo>
                      <a:pt x="1408" y="712"/>
                    </a:lnTo>
                    <a:lnTo>
                      <a:pt x="1403" y="703"/>
                    </a:lnTo>
                    <a:lnTo>
                      <a:pt x="1400" y="698"/>
                    </a:lnTo>
                    <a:lnTo>
                      <a:pt x="1395" y="694"/>
                    </a:lnTo>
                    <a:lnTo>
                      <a:pt x="1395" y="694"/>
                    </a:lnTo>
                    <a:lnTo>
                      <a:pt x="1391" y="692"/>
                    </a:lnTo>
                    <a:lnTo>
                      <a:pt x="1385" y="691"/>
                    </a:lnTo>
                    <a:lnTo>
                      <a:pt x="1379" y="691"/>
                    </a:lnTo>
                    <a:lnTo>
                      <a:pt x="1371" y="693"/>
                    </a:lnTo>
                    <a:lnTo>
                      <a:pt x="1354" y="698"/>
                    </a:lnTo>
                    <a:lnTo>
                      <a:pt x="1337" y="705"/>
                    </a:lnTo>
                    <a:lnTo>
                      <a:pt x="1337" y="705"/>
                    </a:lnTo>
                    <a:lnTo>
                      <a:pt x="1323" y="711"/>
                    </a:lnTo>
                    <a:lnTo>
                      <a:pt x="1314" y="715"/>
                    </a:lnTo>
                    <a:lnTo>
                      <a:pt x="1311" y="716"/>
                    </a:lnTo>
                    <a:lnTo>
                      <a:pt x="1309" y="716"/>
                    </a:lnTo>
                    <a:lnTo>
                      <a:pt x="1309" y="714"/>
                    </a:lnTo>
                    <a:lnTo>
                      <a:pt x="1309" y="711"/>
                    </a:lnTo>
                    <a:lnTo>
                      <a:pt x="1309" y="711"/>
                    </a:lnTo>
                    <a:lnTo>
                      <a:pt x="1311" y="707"/>
                    </a:lnTo>
                    <a:lnTo>
                      <a:pt x="1316" y="701"/>
                    </a:lnTo>
                    <a:lnTo>
                      <a:pt x="1323" y="694"/>
                    </a:lnTo>
                    <a:lnTo>
                      <a:pt x="1330" y="689"/>
                    </a:lnTo>
                    <a:lnTo>
                      <a:pt x="1347" y="679"/>
                    </a:lnTo>
                    <a:lnTo>
                      <a:pt x="1353" y="676"/>
                    </a:lnTo>
                    <a:lnTo>
                      <a:pt x="1359" y="673"/>
                    </a:lnTo>
                    <a:lnTo>
                      <a:pt x="1359" y="673"/>
                    </a:lnTo>
                    <a:lnTo>
                      <a:pt x="1369" y="670"/>
                    </a:lnTo>
                    <a:lnTo>
                      <a:pt x="1384" y="664"/>
                    </a:lnTo>
                    <a:lnTo>
                      <a:pt x="1391" y="660"/>
                    </a:lnTo>
                    <a:lnTo>
                      <a:pt x="1399" y="656"/>
                    </a:lnTo>
                    <a:lnTo>
                      <a:pt x="1405" y="650"/>
                    </a:lnTo>
                    <a:lnTo>
                      <a:pt x="1411" y="645"/>
                    </a:lnTo>
                    <a:lnTo>
                      <a:pt x="1411" y="645"/>
                    </a:lnTo>
                    <a:lnTo>
                      <a:pt x="1413" y="642"/>
                    </a:lnTo>
                    <a:lnTo>
                      <a:pt x="1416" y="641"/>
                    </a:lnTo>
                    <a:lnTo>
                      <a:pt x="1421" y="640"/>
                    </a:lnTo>
                    <a:lnTo>
                      <a:pt x="1425" y="639"/>
                    </a:lnTo>
                    <a:lnTo>
                      <a:pt x="1434" y="639"/>
                    </a:lnTo>
                    <a:lnTo>
                      <a:pt x="1444" y="641"/>
                    </a:lnTo>
                    <a:lnTo>
                      <a:pt x="1464" y="646"/>
                    </a:lnTo>
                    <a:lnTo>
                      <a:pt x="1473" y="648"/>
                    </a:lnTo>
                    <a:lnTo>
                      <a:pt x="1480" y="649"/>
                    </a:lnTo>
                    <a:lnTo>
                      <a:pt x="1480" y="649"/>
                    </a:lnTo>
                    <a:lnTo>
                      <a:pt x="1495" y="651"/>
                    </a:lnTo>
                    <a:lnTo>
                      <a:pt x="1510" y="655"/>
                    </a:lnTo>
                    <a:lnTo>
                      <a:pt x="1516" y="655"/>
                    </a:lnTo>
                    <a:lnTo>
                      <a:pt x="1522" y="653"/>
                    </a:lnTo>
                    <a:lnTo>
                      <a:pt x="1529" y="652"/>
                    </a:lnTo>
                    <a:lnTo>
                      <a:pt x="1533" y="648"/>
                    </a:lnTo>
                    <a:lnTo>
                      <a:pt x="1533" y="648"/>
                    </a:lnTo>
                    <a:lnTo>
                      <a:pt x="1536" y="644"/>
                    </a:lnTo>
                    <a:lnTo>
                      <a:pt x="1539" y="641"/>
                    </a:lnTo>
                    <a:lnTo>
                      <a:pt x="1542" y="639"/>
                    </a:lnTo>
                    <a:lnTo>
                      <a:pt x="1547" y="637"/>
                    </a:lnTo>
                    <a:lnTo>
                      <a:pt x="1556" y="635"/>
                    </a:lnTo>
                    <a:lnTo>
                      <a:pt x="1568" y="634"/>
                    </a:lnTo>
                    <a:lnTo>
                      <a:pt x="1568" y="634"/>
                    </a:lnTo>
                    <a:lnTo>
                      <a:pt x="1574" y="631"/>
                    </a:lnTo>
                    <a:lnTo>
                      <a:pt x="1579" y="627"/>
                    </a:lnTo>
                    <a:lnTo>
                      <a:pt x="1582" y="622"/>
                    </a:lnTo>
                    <a:lnTo>
                      <a:pt x="1584" y="616"/>
                    </a:lnTo>
                    <a:lnTo>
                      <a:pt x="1584" y="609"/>
                    </a:lnTo>
                    <a:lnTo>
                      <a:pt x="1583" y="603"/>
                    </a:lnTo>
                    <a:lnTo>
                      <a:pt x="1581" y="597"/>
                    </a:lnTo>
                    <a:lnTo>
                      <a:pt x="1577" y="592"/>
                    </a:lnTo>
                    <a:lnTo>
                      <a:pt x="1577" y="592"/>
                    </a:lnTo>
                    <a:lnTo>
                      <a:pt x="1572" y="586"/>
                    </a:lnTo>
                    <a:lnTo>
                      <a:pt x="1567" y="578"/>
                    </a:lnTo>
                    <a:lnTo>
                      <a:pt x="1554" y="559"/>
                    </a:lnTo>
                    <a:lnTo>
                      <a:pt x="1547" y="549"/>
                    </a:lnTo>
                    <a:lnTo>
                      <a:pt x="1538" y="539"/>
                    </a:lnTo>
                    <a:lnTo>
                      <a:pt x="1530" y="531"/>
                    </a:lnTo>
                    <a:lnTo>
                      <a:pt x="1520" y="524"/>
                    </a:lnTo>
                    <a:lnTo>
                      <a:pt x="1520" y="524"/>
                    </a:lnTo>
                    <a:lnTo>
                      <a:pt x="1512" y="519"/>
                    </a:lnTo>
                    <a:lnTo>
                      <a:pt x="1507" y="515"/>
                    </a:lnTo>
                    <a:lnTo>
                      <a:pt x="1504" y="511"/>
                    </a:lnTo>
                    <a:lnTo>
                      <a:pt x="1504" y="507"/>
                    </a:lnTo>
                    <a:lnTo>
                      <a:pt x="1505" y="503"/>
                    </a:lnTo>
                    <a:lnTo>
                      <a:pt x="1507" y="499"/>
                    </a:lnTo>
                    <a:lnTo>
                      <a:pt x="1512" y="491"/>
                    </a:lnTo>
                    <a:lnTo>
                      <a:pt x="1512" y="491"/>
                    </a:lnTo>
                    <a:lnTo>
                      <a:pt x="1513" y="489"/>
                    </a:lnTo>
                    <a:lnTo>
                      <a:pt x="1514" y="487"/>
                    </a:lnTo>
                    <a:lnTo>
                      <a:pt x="1512" y="480"/>
                    </a:lnTo>
                    <a:lnTo>
                      <a:pt x="1507" y="473"/>
                    </a:lnTo>
                    <a:lnTo>
                      <a:pt x="1501" y="465"/>
                    </a:lnTo>
                    <a:lnTo>
                      <a:pt x="1487" y="446"/>
                    </a:lnTo>
                    <a:lnTo>
                      <a:pt x="1480" y="436"/>
                    </a:lnTo>
                    <a:lnTo>
                      <a:pt x="1475" y="426"/>
                    </a:lnTo>
                    <a:lnTo>
                      <a:pt x="1475" y="426"/>
                    </a:lnTo>
                    <a:lnTo>
                      <a:pt x="1472" y="416"/>
                    </a:lnTo>
                    <a:lnTo>
                      <a:pt x="1470" y="408"/>
                    </a:lnTo>
                    <a:lnTo>
                      <a:pt x="1470" y="397"/>
                    </a:lnTo>
                    <a:lnTo>
                      <a:pt x="1469" y="394"/>
                    </a:lnTo>
                    <a:lnTo>
                      <a:pt x="1469" y="392"/>
                    </a:lnTo>
                    <a:lnTo>
                      <a:pt x="1467" y="390"/>
                    </a:lnTo>
                    <a:lnTo>
                      <a:pt x="1463" y="390"/>
                    </a:lnTo>
                    <a:lnTo>
                      <a:pt x="1463" y="390"/>
                    </a:lnTo>
                    <a:lnTo>
                      <a:pt x="1458" y="390"/>
                    </a:lnTo>
                    <a:lnTo>
                      <a:pt x="1456" y="392"/>
                    </a:lnTo>
                    <a:lnTo>
                      <a:pt x="1455" y="396"/>
                    </a:lnTo>
                    <a:lnTo>
                      <a:pt x="1454" y="402"/>
                    </a:lnTo>
                    <a:lnTo>
                      <a:pt x="1454" y="414"/>
                    </a:lnTo>
                    <a:lnTo>
                      <a:pt x="1453" y="422"/>
                    </a:lnTo>
                    <a:lnTo>
                      <a:pt x="1451" y="429"/>
                    </a:lnTo>
                    <a:lnTo>
                      <a:pt x="1451" y="429"/>
                    </a:lnTo>
                    <a:lnTo>
                      <a:pt x="1450" y="432"/>
                    </a:lnTo>
                    <a:lnTo>
                      <a:pt x="1448" y="435"/>
                    </a:lnTo>
                    <a:lnTo>
                      <a:pt x="1443" y="438"/>
                    </a:lnTo>
                    <a:lnTo>
                      <a:pt x="1437" y="440"/>
                    </a:lnTo>
                    <a:lnTo>
                      <a:pt x="1431" y="440"/>
                    </a:lnTo>
                    <a:lnTo>
                      <a:pt x="1425" y="439"/>
                    </a:lnTo>
                    <a:lnTo>
                      <a:pt x="1420" y="438"/>
                    </a:lnTo>
                    <a:lnTo>
                      <a:pt x="1412" y="436"/>
                    </a:lnTo>
                    <a:lnTo>
                      <a:pt x="1412" y="436"/>
                    </a:lnTo>
                    <a:lnTo>
                      <a:pt x="1410" y="435"/>
                    </a:lnTo>
                    <a:lnTo>
                      <a:pt x="1407" y="433"/>
                    </a:lnTo>
                    <a:lnTo>
                      <a:pt x="1401" y="424"/>
                    </a:lnTo>
                    <a:lnTo>
                      <a:pt x="1398" y="418"/>
                    </a:lnTo>
                    <a:lnTo>
                      <a:pt x="1395" y="412"/>
                    </a:lnTo>
                    <a:lnTo>
                      <a:pt x="1393" y="406"/>
                    </a:lnTo>
                    <a:lnTo>
                      <a:pt x="1393" y="398"/>
                    </a:lnTo>
                    <a:lnTo>
                      <a:pt x="1393" y="398"/>
                    </a:lnTo>
                    <a:lnTo>
                      <a:pt x="1395" y="374"/>
                    </a:lnTo>
                    <a:lnTo>
                      <a:pt x="1395" y="366"/>
                    </a:lnTo>
                    <a:lnTo>
                      <a:pt x="1394" y="362"/>
                    </a:lnTo>
                    <a:lnTo>
                      <a:pt x="1393" y="360"/>
                    </a:lnTo>
                    <a:lnTo>
                      <a:pt x="1393" y="360"/>
                    </a:lnTo>
                    <a:lnTo>
                      <a:pt x="1390" y="358"/>
                    </a:lnTo>
                    <a:lnTo>
                      <a:pt x="1388" y="356"/>
                    </a:lnTo>
                    <a:lnTo>
                      <a:pt x="1381" y="356"/>
                    </a:lnTo>
                    <a:lnTo>
                      <a:pt x="1374" y="354"/>
                    </a:lnTo>
                    <a:lnTo>
                      <a:pt x="1371" y="353"/>
                    </a:lnTo>
                    <a:lnTo>
                      <a:pt x="1368" y="351"/>
                    </a:lnTo>
                    <a:lnTo>
                      <a:pt x="1368" y="351"/>
                    </a:lnTo>
                    <a:lnTo>
                      <a:pt x="1363" y="345"/>
                    </a:lnTo>
                    <a:lnTo>
                      <a:pt x="1357" y="334"/>
                    </a:lnTo>
                    <a:lnTo>
                      <a:pt x="1350" y="324"/>
                    </a:lnTo>
                    <a:lnTo>
                      <a:pt x="1346" y="320"/>
                    </a:lnTo>
                    <a:lnTo>
                      <a:pt x="1343" y="316"/>
                    </a:lnTo>
                    <a:lnTo>
                      <a:pt x="1343" y="316"/>
                    </a:lnTo>
                    <a:lnTo>
                      <a:pt x="1338" y="312"/>
                    </a:lnTo>
                    <a:lnTo>
                      <a:pt x="1330" y="311"/>
                    </a:lnTo>
                    <a:lnTo>
                      <a:pt x="1323" y="310"/>
                    </a:lnTo>
                    <a:lnTo>
                      <a:pt x="1315" y="310"/>
                    </a:lnTo>
                    <a:lnTo>
                      <a:pt x="1315" y="310"/>
                    </a:lnTo>
                    <a:lnTo>
                      <a:pt x="1304" y="310"/>
                    </a:lnTo>
                    <a:lnTo>
                      <a:pt x="1295" y="309"/>
                    </a:lnTo>
                    <a:lnTo>
                      <a:pt x="1295" y="309"/>
                    </a:lnTo>
                    <a:lnTo>
                      <a:pt x="1288" y="308"/>
                    </a:lnTo>
                    <a:lnTo>
                      <a:pt x="1283" y="308"/>
                    </a:lnTo>
                    <a:lnTo>
                      <a:pt x="1278" y="309"/>
                    </a:lnTo>
                    <a:lnTo>
                      <a:pt x="1274" y="310"/>
                    </a:lnTo>
                    <a:lnTo>
                      <a:pt x="1271" y="312"/>
                    </a:lnTo>
                    <a:lnTo>
                      <a:pt x="1268" y="314"/>
                    </a:lnTo>
                    <a:lnTo>
                      <a:pt x="1267" y="318"/>
                    </a:lnTo>
                    <a:lnTo>
                      <a:pt x="1267" y="322"/>
                    </a:lnTo>
                    <a:lnTo>
                      <a:pt x="1267" y="322"/>
                    </a:lnTo>
                    <a:lnTo>
                      <a:pt x="1269" y="330"/>
                    </a:lnTo>
                    <a:lnTo>
                      <a:pt x="1268" y="342"/>
                    </a:lnTo>
                    <a:lnTo>
                      <a:pt x="1266" y="358"/>
                    </a:lnTo>
                    <a:lnTo>
                      <a:pt x="1263" y="381"/>
                    </a:lnTo>
                    <a:lnTo>
                      <a:pt x="1263" y="381"/>
                    </a:lnTo>
                    <a:lnTo>
                      <a:pt x="1262" y="389"/>
                    </a:lnTo>
                    <a:lnTo>
                      <a:pt x="1260" y="394"/>
                    </a:lnTo>
                    <a:lnTo>
                      <a:pt x="1258" y="398"/>
                    </a:lnTo>
                    <a:lnTo>
                      <a:pt x="1256" y="402"/>
                    </a:lnTo>
                    <a:lnTo>
                      <a:pt x="1254" y="403"/>
                    </a:lnTo>
                    <a:lnTo>
                      <a:pt x="1252" y="404"/>
                    </a:lnTo>
                    <a:lnTo>
                      <a:pt x="1247" y="404"/>
                    </a:lnTo>
                    <a:lnTo>
                      <a:pt x="1247" y="404"/>
                    </a:lnTo>
                    <a:lnTo>
                      <a:pt x="1242" y="404"/>
                    </a:lnTo>
                    <a:lnTo>
                      <a:pt x="1240" y="405"/>
                    </a:lnTo>
                    <a:lnTo>
                      <a:pt x="1238" y="407"/>
                    </a:lnTo>
                    <a:lnTo>
                      <a:pt x="1238" y="407"/>
                    </a:lnTo>
                    <a:lnTo>
                      <a:pt x="1235" y="410"/>
                    </a:lnTo>
                    <a:lnTo>
                      <a:pt x="1235" y="412"/>
                    </a:lnTo>
                    <a:lnTo>
                      <a:pt x="1236" y="415"/>
                    </a:lnTo>
                    <a:lnTo>
                      <a:pt x="1238" y="418"/>
                    </a:lnTo>
                    <a:lnTo>
                      <a:pt x="1244" y="428"/>
                    </a:lnTo>
                    <a:lnTo>
                      <a:pt x="1247" y="435"/>
                    </a:lnTo>
                    <a:lnTo>
                      <a:pt x="1251" y="444"/>
                    </a:lnTo>
                    <a:lnTo>
                      <a:pt x="1251" y="444"/>
                    </a:lnTo>
                    <a:lnTo>
                      <a:pt x="1253" y="453"/>
                    </a:lnTo>
                    <a:lnTo>
                      <a:pt x="1253" y="461"/>
                    </a:lnTo>
                    <a:lnTo>
                      <a:pt x="1251" y="470"/>
                    </a:lnTo>
                    <a:lnTo>
                      <a:pt x="1247" y="476"/>
                    </a:lnTo>
                    <a:lnTo>
                      <a:pt x="1244" y="482"/>
                    </a:lnTo>
                    <a:lnTo>
                      <a:pt x="1240" y="488"/>
                    </a:lnTo>
                    <a:lnTo>
                      <a:pt x="1233" y="496"/>
                    </a:lnTo>
                    <a:lnTo>
                      <a:pt x="1233" y="496"/>
                    </a:lnTo>
                    <a:lnTo>
                      <a:pt x="1230" y="499"/>
                    </a:lnTo>
                    <a:lnTo>
                      <a:pt x="1224" y="501"/>
                    </a:lnTo>
                    <a:lnTo>
                      <a:pt x="1211" y="507"/>
                    </a:lnTo>
                    <a:lnTo>
                      <a:pt x="1182" y="515"/>
                    </a:lnTo>
                    <a:lnTo>
                      <a:pt x="1182" y="515"/>
                    </a:lnTo>
                    <a:lnTo>
                      <a:pt x="1180" y="516"/>
                    </a:lnTo>
                    <a:lnTo>
                      <a:pt x="1178" y="518"/>
                    </a:lnTo>
                    <a:lnTo>
                      <a:pt x="1176" y="520"/>
                    </a:lnTo>
                    <a:lnTo>
                      <a:pt x="1176" y="522"/>
                    </a:lnTo>
                    <a:lnTo>
                      <a:pt x="1176" y="526"/>
                    </a:lnTo>
                    <a:lnTo>
                      <a:pt x="1177" y="533"/>
                    </a:lnTo>
                    <a:lnTo>
                      <a:pt x="1182" y="546"/>
                    </a:lnTo>
                    <a:lnTo>
                      <a:pt x="1184" y="553"/>
                    </a:lnTo>
                    <a:lnTo>
                      <a:pt x="1185" y="560"/>
                    </a:lnTo>
                    <a:lnTo>
                      <a:pt x="1185" y="560"/>
                    </a:lnTo>
                    <a:lnTo>
                      <a:pt x="1185" y="566"/>
                    </a:lnTo>
                    <a:lnTo>
                      <a:pt x="1184" y="575"/>
                    </a:lnTo>
                    <a:lnTo>
                      <a:pt x="1182" y="582"/>
                    </a:lnTo>
                    <a:lnTo>
                      <a:pt x="1178" y="588"/>
                    </a:lnTo>
                    <a:lnTo>
                      <a:pt x="1174" y="595"/>
                    </a:lnTo>
                    <a:lnTo>
                      <a:pt x="1170" y="601"/>
                    </a:lnTo>
                    <a:lnTo>
                      <a:pt x="1167" y="604"/>
                    </a:lnTo>
                    <a:lnTo>
                      <a:pt x="1162" y="607"/>
                    </a:lnTo>
                    <a:lnTo>
                      <a:pt x="1162" y="607"/>
                    </a:lnTo>
                    <a:lnTo>
                      <a:pt x="1160" y="607"/>
                    </a:lnTo>
                    <a:lnTo>
                      <a:pt x="1158" y="606"/>
                    </a:lnTo>
                    <a:lnTo>
                      <a:pt x="1153" y="603"/>
                    </a:lnTo>
                    <a:lnTo>
                      <a:pt x="1147" y="597"/>
                    </a:lnTo>
                    <a:lnTo>
                      <a:pt x="1139" y="588"/>
                    </a:lnTo>
                    <a:lnTo>
                      <a:pt x="1133" y="580"/>
                    </a:lnTo>
                    <a:lnTo>
                      <a:pt x="1128" y="570"/>
                    </a:lnTo>
                    <a:lnTo>
                      <a:pt x="1125" y="560"/>
                    </a:lnTo>
                    <a:lnTo>
                      <a:pt x="1122" y="552"/>
                    </a:lnTo>
                    <a:lnTo>
                      <a:pt x="1122" y="552"/>
                    </a:lnTo>
                    <a:lnTo>
                      <a:pt x="1122" y="544"/>
                    </a:lnTo>
                    <a:lnTo>
                      <a:pt x="1124" y="536"/>
                    </a:lnTo>
                    <a:lnTo>
                      <a:pt x="1129" y="521"/>
                    </a:lnTo>
                    <a:lnTo>
                      <a:pt x="1132" y="514"/>
                    </a:lnTo>
                    <a:lnTo>
                      <a:pt x="1133" y="509"/>
                    </a:lnTo>
                    <a:lnTo>
                      <a:pt x="1133" y="503"/>
                    </a:lnTo>
                    <a:lnTo>
                      <a:pt x="1132" y="502"/>
                    </a:lnTo>
                    <a:lnTo>
                      <a:pt x="1131" y="500"/>
                    </a:lnTo>
                    <a:lnTo>
                      <a:pt x="1131" y="500"/>
                    </a:lnTo>
                    <a:lnTo>
                      <a:pt x="1127" y="498"/>
                    </a:lnTo>
                    <a:lnTo>
                      <a:pt x="1120" y="496"/>
                    </a:lnTo>
                    <a:lnTo>
                      <a:pt x="1101" y="491"/>
                    </a:lnTo>
                    <a:lnTo>
                      <a:pt x="1091" y="488"/>
                    </a:lnTo>
                    <a:lnTo>
                      <a:pt x="1079" y="482"/>
                    </a:lnTo>
                    <a:lnTo>
                      <a:pt x="1067" y="476"/>
                    </a:lnTo>
                    <a:lnTo>
                      <a:pt x="1055" y="467"/>
                    </a:lnTo>
                    <a:lnTo>
                      <a:pt x="1055" y="467"/>
                    </a:lnTo>
                    <a:lnTo>
                      <a:pt x="1043" y="457"/>
                    </a:lnTo>
                    <a:lnTo>
                      <a:pt x="1030" y="449"/>
                    </a:lnTo>
                    <a:lnTo>
                      <a:pt x="1005" y="432"/>
                    </a:lnTo>
                    <a:lnTo>
                      <a:pt x="994" y="424"/>
                    </a:lnTo>
                    <a:lnTo>
                      <a:pt x="984" y="414"/>
                    </a:lnTo>
                    <a:lnTo>
                      <a:pt x="976" y="405"/>
                    </a:lnTo>
                    <a:lnTo>
                      <a:pt x="972" y="398"/>
                    </a:lnTo>
                    <a:lnTo>
                      <a:pt x="970" y="393"/>
                    </a:lnTo>
                    <a:lnTo>
                      <a:pt x="970" y="393"/>
                    </a:lnTo>
                    <a:lnTo>
                      <a:pt x="968" y="387"/>
                    </a:lnTo>
                    <a:lnTo>
                      <a:pt x="966" y="381"/>
                    </a:lnTo>
                    <a:lnTo>
                      <a:pt x="966" y="375"/>
                    </a:lnTo>
                    <a:lnTo>
                      <a:pt x="966" y="369"/>
                    </a:lnTo>
                    <a:lnTo>
                      <a:pt x="969" y="358"/>
                    </a:lnTo>
                    <a:lnTo>
                      <a:pt x="972" y="347"/>
                    </a:lnTo>
                    <a:lnTo>
                      <a:pt x="979" y="337"/>
                    </a:lnTo>
                    <a:lnTo>
                      <a:pt x="984" y="327"/>
                    </a:lnTo>
                    <a:lnTo>
                      <a:pt x="989" y="317"/>
                    </a:lnTo>
                    <a:lnTo>
                      <a:pt x="994" y="308"/>
                    </a:lnTo>
                    <a:lnTo>
                      <a:pt x="994" y="308"/>
                    </a:lnTo>
                    <a:lnTo>
                      <a:pt x="1000" y="301"/>
                    </a:lnTo>
                    <a:lnTo>
                      <a:pt x="1005" y="295"/>
                    </a:lnTo>
                    <a:lnTo>
                      <a:pt x="1012" y="290"/>
                    </a:lnTo>
                    <a:lnTo>
                      <a:pt x="1020" y="287"/>
                    </a:lnTo>
                    <a:lnTo>
                      <a:pt x="1040" y="282"/>
                    </a:lnTo>
                    <a:lnTo>
                      <a:pt x="1051" y="279"/>
                    </a:lnTo>
                    <a:lnTo>
                      <a:pt x="1064" y="275"/>
                    </a:lnTo>
                    <a:lnTo>
                      <a:pt x="1064" y="275"/>
                    </a:lnTo>
                    <a:lnTo>
                      <a:pt x="1075" y="269"/>
                    </a:lnTo>
                    <a:lnTo>
                      <a:pt x="1082" y="265"/>
                    </a:lnTo>
                    <a:lnTo>
                      <a:pt x="1085" y="260"/>
                    </a:lnTo>
                    <a:lnTo>
                      <a:pt x="1085" y="257"/>
                    </a:lnTo>
                    <a:lnTo>
                      <a:pt x="1085" y="254"/>
                    </a:lnTo>
                    <a:lnTo>
                      <a:pt x="1084" y="250"/>
                    </a:lnTo>
                    <a:lnTo>
                      <a:pt x="1085" y="249"/>
                    </a:lnTo>
                    <a:lnTo>
                      <a:pt x="1086" y="248"/>
                    </a:lnTo>
                    <a:lnTo>
                      <a:pt x="1086" y="248"/>
                    </a:lnTo>
                    <a:lnTo>
                      <a:pt x="1096" y="247"/>
                    </a:lnTo>
                    <a:lnTo>
                      <a:pt x="1110" y="245"/>
                    </a:lnTo>
                    <a:lnTo>
                      <a:pt x="1116" y="243"/>
                    </a:lnTo>
                    <a:lnTo>
                      <a:pt x="1122" y="241"/>
                    </a:lnTo>
                    <a:lnTo>
                      <a:pt x="1128" y="238"/>
                    </a:lnTo>
                    <a:lnTo>
                      <a:pt x="1131" y="235"/>
                    </a:lnTo>
                    <a:lnTo>
                      <a:pt x="1131" y="235"/>
                    </a:lnTo>
                    <a:lnTo>
                      <a:pt x="1137" y="228"/>
                    </a:lnTo>
                    <a:lnTo>
                      <a:pt x="1147" y="222"/>
                    </a:lnTo>
                    <a:lnTo>
                      <a:pt x="1157" y="216"/>
                    </a:lnTo>
                    <a:lnTo>
                      <a:pt x="1168" y="210"/>
                    </a:lnTo>
                    <a:lnTo>
                      <a:pt x="1168" y="210"/>
                    </a:lnTo>
                    <a:lnTo>
                      <a:pt x="1173" y="206"/>
                    </a:lnTo>
                    <a:lnTo>
                      <a:pt x="1177" y="202"/>
                    </a:lnTo>
                    <a:lnTo>
                      <a:pt x="1180" y="198"/>
                    </a:lnTo>
                    <a:lnTo>
                      <a:pt x="1183" y="194"/>
                    </a:lnTo>
                    <a:lnTo>
                      <a:pt x="1188" y="184"/>
                    </a:lnTo>
                    <a:lnTo>
                      <a:pt x="1192" y="177"/>
                    </a:lnTo>
                    <a:lnTo>
                      <a:pt x="1192" y="177"/>
                    </a:lnTo>
                    <a:lnTo>
                      <a:pt x="1193" y="176"/>
                    </a:lnTo>
                    <a:lnTo>
                      <a:pt x="1195" y="175"/>
                    </a:lnTo>
                    <a:lnTo>
                      <a:pt x="1198" y="175"/>
                    </a:lnTo>
                    <a:lnTo>
                      <a:pt x="1203" y="178"/>
                    </a:lnTo>
                    <a:lnTo>
                      <a:pt x="1210" y="181"/>
                    </a:lnTo>
                    <a:lnTo>
                      <a:pt x="1210" y="181"/>
                    </a:lnTo>
                    <a:lnTo>
                      <a:pt x="1214" y="183"/>
                    </a:lnTo>
                    <a:lnTo>
                      <a:pt x="1219" y="185"/>
                    </a:lnTo>
                    <a:lnTo>
                      <a:pt x="1225" y="187"/>
                    </a:lnTo>
                    <a:lnTo>
                      <a:pt x="1231" y="187"/>
                    </a:lnTo>
                    <a:lnTo>
                      <a:pt x="1231" y="187"/>
                    </a:lnTo>
                    <a:lnTo>
                      <a:pt x="1238" y="186"/>
                    </a:lnTo>
                    <a:lnTo>
                      <a:pt x="1243" y="186"/>
                    </a:lnTo>
                    <a:lnTo>
                      <a:pt x="1243" y="186"/>
                    </a:lnTo>
                    <a:lnTo>
                      <a:pt x="1248" y="186"/>
                    </a:lnTo>
                    <a:lnTo>
                      <a:pt x="1254" y="185"/>
                    </a:lnTo>
                    <a:lnTo>
                      <a:pt x="1261" y="183"/>
                    </a:lnTo>
                    <a:lnTo>
                      <a:pt x="1273" y="179"/>
                    </a:lnTo>
                    <a:lnTo>
                      <a:pt x="1273" y="179"/>
                    </a:lnTo>
                    <a:lnTo>
                      <a:pt x="1279" y="175"/>
                    </a:lnTo>
                    <a:lnTo>
                      <a:pt x="1283" y="172"/>
                    </a:lnTo>
                    <a:lnTo>
                      <a:pt x="1284" y="168"/>
                    </a:lnTo>
                    <a:lnTo>
                      <a:pt x="1283" y="164"/>
                    </a:lnTo>
                    <a:lnTo>
                      <a:pt x="1278" y="157"/>
                    </a:lnTo>
                    <a:lnTo>
                      <a:pt x="1275" y="153"/>
                    </a:lnTo>
                    <a:lnTo>
                      <a:pt x="1274" y="149"/>
                    </a:lnTo>
                    <a:lnTo>
                      <a:pt x="1274" y="149"/>
                    </a:lnTo>
                    <a:lnTo>
                      <a:pt x="1274" y="146"/>
                    </a:lnTo>
                    <a:lnTo>
                      <a:pt x="1275" y="142"/>
                    </a:lnTo>
                    <a:lnTo>
                      <a:pt x="1277" y="140"/>
                    </a:lnTo>
                    <a:lnTo>
                      <a:pt x="1280" y="138"/>
                    </a:lnTo>
                    <a:lnTo>
                      <a:pt x="1282" y="136"/>
                    </a:lnTo>
                    <a:lnTo>
                      <a:pt x="1284" y="134"/>
                    </a:lnTo>
                    <a:lnTo>
                      <a:pt x="1284" y="131"/>
                    </a:lnTo>
                    <a:lnTo>
                      <a:pt x="1283" y="127"/>
                    </a:lnTo>
                    <a:lnTo>
                      <a:pt x="1283" y="127"/>
                    </a:lnTo>
                    <a:lnTo>
                      <a:pt x="1280" y="121"/>
                    </a:lnTo>
                    <a:lnTo>
                      <a:pt x="1276" y="117"/>
                    </a:lnTo>
                    <a:lnTo>
                      <a:pt x="1271" y="112"/>
                    </a:lnTo>
                    <a:lnTo>
                      <a:pt x="1264" y="109"/>
                    </a:lnTo>
                    <a:lnTo>
                      <a:pt x="1257" y="106"/>
                    </a:lnTo>
                    <a:lnTo>
                      <a:pt x="1251" y="102"/>
                    </a:lnTo>
                    <a:lnTo>
                      <a:pt x="1243" y="101"/>
                    </a:lnTo>
                    <a:lnTo>
                      <a:pt x="1237" y="102"/>
                    </a:lnTo>
                    <a:lnTo>
                      <a:pt x="1237" y="102"/>
                    </a:lnTo>
                    <a:lnTo>
                      <a:pt x="1233" y="104"/>
                    </a:lnTo>
                    <a:lnTo>
                      <a:pt x="1231" y="106"/>
                    </a:lnTo>
                    <a:lnTo>
                      <a:pt x="1231" y="110"/>
                    </a:lnTo>
                    <a:lnTo>
                      <a:pt x="1232" y="114"/>
                    </a:lnTo>
                    <a:lnTo>
                      <a:pt x="1232" y="118"/>
                    </a:lnTo>
                    <a:lnTo>
                      <a:pt x="1232" y="125"/>
                    </a:lnTo>
                    <a:lnTo>
                      <a:pt x="1230" y="130"/>
                    </a:lnTo>
                    <a:lnTo>
                      <a:pt x="1227" y="133"/>
                    </a:lnTo>
                    <a:lnTo>
                      <a:pt x="1225" y="136"/>
                    </a:lnTo>
                    <a:lnTo>
                      <a:pt x="1225" y="136"/>
                    </a:lnTo>
                    <a:lnTo>
                      <a:pt x="1220" y="141"/>
                    </a:lnTo>
                    <a:lnTo>
                      <a:pt x="1216" y="147"/>
                    </a:lnTo>
                    <a:lnTo>
                      <a:pt x="1212" y="155"/>
                    </a:lnTo>
                    <a:lnTo>
                      <a:pt x="1209" y="160"/>
                    </a:lnTo>
                    <a:lnTo>
                      <a:pt x="1208" y="162"/>
                    </a:lnTo>
                    <a:lnTo>
                      <a:pt x="1206" y="163"/>
                    </a:lnTo>
                    <a:lnTo>
                      <a:pt x="1206" y="163"/>
                    </a:lnTo>
                    <a:lnTo>
                      <a:pt x="1203" y="164"/>
                    </a:lnTo>
                    <a:lnTo>
                      <a:pt x="1199" y="163"/>
                    </a:lnTo>
                    <a:lnTo>
                      <a:pt x="1189" y="160"/>
                    </a:lnTo>
                    <a:lnTo>
                      <a:pt x="1184" y="158"/>
                    </a:lnTo>
                    <a:lnTo>
                      <a:pt x="1180" y="156"/>
                    </a:lnTo>
                    <a:lnTo>
                      <a:pt x="1177" y="153"/>
                    </a:lnTo>
                    <a:lnTo>
                      <a:pt x="1176" y="150"/>
                    </a:lnTo>
                    <a:lnTo>
                      <a:pt x="1176" y="150"/>
                    </a:lnTo>
                    <a:lnTo>
                      <a:pt x="1176" y="148"/>
                    </a:lnTo>
                    <a:lnTo>
                      <a:pt x="1178" y="144"/>
                    </a:lnTo>
                    <a:lnTo>
                      <a:pt x="1182" y="139"/>
                    </a:lnTo>
                    <a:lnTo>
                      <a:pt x="1192" y="132"/>
                    </a:lnTo>
                    <a:lnTo>
                      <a:pt x="1192" y="132"/>
                    </a:lnTo>
                    <a:lnTo>
                      <a:pt x="1193" y="131"/>
                    </a:lnTo>
                    <a:lnTo>
                      <a:pt x="1193" y="128"/>
                    </a:lnTo>
                    <a:lnTo>
                      <a:pt x="1192" y="120"/>
                    </a:lnTo>
                    <a:lnTo>
                      <a:pt x="1185" y="107"/>
                    </a:lnTo>
                    <a:lnTo>
                      <a:pt x="1185" y="107"/>
                    </a:lnTo>
                    <a:lnTo>
                      <a:pt x="1184" y="106"/>
                    </a:lnTo>
                    <a:lnTo>
                      <a:pt x="1183" y="106"/>
                    </a:lnTo>
                    <a:lnTo>
                      <a:pt x="1181" y="107"/>
                    </a:lnTo>
                    <a:lnTo>
                      <a:pt x="1178" y="109"/>
                    </a:lnTo>
                    <a:lnTo>
                      <a:pt x="1174" y="116"/>
                    </a:lnTo>
                    <a:lnTo>
                      <a:pt x="1172" y="125"/>
                    </a:lnTo>
                    <a:lnTo>
                      <a:pt x="1172" y="125"/>
                    </a:lnTo>
                    <a:lnTo>
                      <a:pt x="1170" y="128"/>
                    </a:lnTo>
                    <a:lnTo>
                      <a:pt x="1169" y="131"/>
                    </a:lnTo>
                    <a:lnTo>
                      <a:pt x="1166" y="133"/>
                    </a:lnTo>
                    <a:lnTo>
                      <a:pt x="1163" y="134"/>
                    </a:lnTo>
                    <a:lnTo>
                      <a:pt x="1161" y="133"/>
                    </a:lnTo>
                    <a:lnTo>
                      <a:pt x="1160" y="132"/>
                    </a:lnTo>
                    <a:lnTo>
                      <a:pt x="1159" y="130"/>
                    </a:lnTo>
                    <a:lnTo>
                      <a:pt x="1160" y="127"/>
                    </a:lnTo>
                    <a:lnTo>
                      <a:pt x="1160" y="127"/>
                    </a:lnTo>
                    <a:lnTo>
                      <a:pt x="1160" y="122"/>
                    </a:lnTo>
                    <a:lnTo>
                      <a:pt x="1160" y="118"/>
                    </a:lnTo>
                    <a:lnTo>
                      <a:pt x="1158" y="114"/>
                    </a:lnTo>
                    <a:lnTo>
                      <a:pt x="1156" y="110"/>
                    </a:lnTo>
                    <a:lnTo>
                      <a:pt x="1150" y="101"/>
                    </a:lnTo>
                    <a:lnTo>
                      <a:pt x="1142" y="92"/>
                    </a:lnTo>
                    <a:lnTo>
                      <a:pt x="1142" y="92"/>
                    </a:lnTo>
                    <a:lnTo>
                      <a:pt x="1140" y="88"/>
                    </a:lnTo>
                    <a:lnTo>
                      <a:pt x="1140" y="85"/>
                    </a:lnTo>
                    <a:lnTo>
                      <a:pt x="1141" y="83"/>
                    </a:lnTo>
                    <a:lnTo>
                      <a:pt x="1145" y="79"/>
                    </a:lnTo>
                    <a:lnTo>
                      <a:pt x="1153" y="74"/>
                    </a:lnTo>
                    <a:lnTo>
                      <a:pt x="1157" y="70"/>
                    </a:lnTo>
                    <a:lnTo>
                      <a:pt x="1161" y="65"/>
                    </a:lnTo>
                    <a:lnTo>
                      <a:pt x="1161" y="65"/>
                    </a:lnTo>
                    <a:lnTo>
                      <a:pt x="1164" y="59"/>
                    </a:lnTo>
                    <a:lnTo>
                      <a:pt x="1167" y="55"/>
                    </a:lnTo>
                    <a:lnTo>
                      <a:pt x="1168" y="51"/>
                    </a:lnTo>
                    <a:lnTo>
                      <a:pt x="1167" y="47"/>
                    </a:lnTo>
                    <a:lnTo>
                      <a:pt x="1166" y="44"/>
                    </a:lnTo>
                    <a:lnTo>
                      <a:pt x="1162" y="41"/>
                    </a:lnTo>
                    <a:lnTo>
                      <a:pt x="1155" y="34"/>
                    </a:lnTo>
                    <a:lnTo>
                      <a:pt x="1155" y="34"/>
                    </a:lnTo>
                    <a:lnTo>
                      <a:pt x="1150" y="33"/>
                    </a:lnTo>
                    <a:lnTo>
                      <a:pt x="1145" y="32"/>
                    </a:lnTo>
                    <a:lnTo>
                      <a:pt x="1138" y="33"/>
                    </a:lnTo>
                    <a:lnTo>
                      <a:pt x="1133" y="36"/>
                    </a:lnTo>
                    <a:lnTo>
                      <a:pt x="1128" y="40"/>
                    </a:lnTo>
                    <a:lnTo>
                      <a:pt x="1121" y="45"/>
                    </a:lnTo>
                    <a:lnTo>
                      <a:pt x="1110" y="56"/>
                    </a:lnTo>
                    <a:lnTo>
                      <a:pt x="1110" y="56"/>
                    </a:lnTo>
                    <a:lnTo>
                      <a:pt x="1101" y="66"/>
                    </a:lnTo>
                    <a:lnTo>
                      <a:pt x="1100" y="70"/>
                    </a:lnTo>
                    <a:lnTo>
                      <a:pt x="1099" y="73"/>
                    </a:lnTo>
                    <a:lnTo>
                      <a:pt x="1100" y="76"/>
                    </a:lnTo>
                    <a:lnTo>
                      <a:pt x="1101" y="80"/>
                    </a:lnTo>
                    <a:lnTo>
                      <a:pt x="1106" y="93"/>
                    </a:lnTo>
                    <a:lnTo>
                      <a:pt x="1106" y="93"/>
                    </a:lnTo>
                    <a:lnTo>
                      <a:pt x="1108" y="104"/>
                    </a:lnTo>
                    <a:lnTo>
                      <a:pt x="1108" y="104"/>
                    </a:lnTo>
                    <a:lnTo>
                      <a:pt x="1108" y="105"/>
                    </a:lnTo>
                    <a:lnTo>
                      <a:pt x="1109" y="113"/>
                    </a:lnTo>
                    <a:lnTo>
                      <a:pt x="1109" y="113"/>
                    </a:lnTo>
                    <a:lnTo>
                      <a:pt x="1109" y="117"/>
                    </a:lnTo>
                    <a:lnTo>
                      <a:pt x="1109" y="119"/>
                    </a:lnTo>
                    <a:lnTo>
                      <a:pt x="1108" y="122"/>
                    </a:lnTo>
                    <a:lnTo>
                      <a:pt x="1106" y="125"/>
                    </a:lnTo>
                    <a:lnTo>
                      <a:pt x="1101" y="128"/>
                    </a:lnTo>
                    <a:lnTo>
                      <a:pt x="1097" y="130"/>
                    </a:lnTo>
                    <a:lnTo>
                      <a:pt x="1092" y="131"/>
                    </a:lnTo>
                    <a:lnTo>
                      <a:pt x="1088" y="131"/>
                    </a:lnTo>
                    <a:lnTo>
                      <a:pt x="1083" y="131"/>
                    </a:lnTo>
                    <a:lnTo>
                      <a:pt x="1083" y="131"/>
                    </a:lnTo>
                    <a:lnTo>
                      <a:pt x="1075" y="130"/>
                    </a:lnTo>
                    <a:lnTo>
                      <a:pt x="1068" y="129"/>
                    </a:lnTo>
                    <a:lnTo>
                      <a:pt x="1063" y="128"/>
                    </a:lnTo>
                    <a:lnTo>
                      <a:pt x="1063" y="128"/>
                    </a:lnTo>
                    <a:lnTo>
                      <a:pt x="1062" y="127"/>
                    </a:lnTo>
                    <a:lnTo>
                      <a:pt x="1061" y="126"/>
                    </a:lnTo>
                    <a:lnTo>
                      <a:pt x="1059" y="121"/>
                    </a:lnTo>
                    <a:lnTo>
                      <a:pt x="1058" y="119"/>
                    </a:lnTo>
                    <a:lnTo>
                      <a:pt x="1056" y="117"/>
                    </a:lnTo>
                    <a:lnTo>
                      <a:pt x="1054" y="115"/>
                    </a:lnTo>
                    <a:lnTo>
                      <a:pt x="1050" y="113"/>
                    </a:lnTo>
                    <a:lnTo>
                      <a:pt x="1050" y="113"/>
                    </a:lnTo>
                    <a:lnTo>
                      <a:pt x="1046" y="113"/>
                    </a:lnTo>
                    <a:lnTo>
                      <a:pt x="1043" y="114"/>
                    </a:lnTo>
                    <a:lnTo>
                      <a:pt x="1040" y="116"/>
                    </a:lnTo>
                    <a:lnTo>
                      <a:pt x="1036" y="119"/>
                    </a:lnTo>
                    <a:lnTo>
                      <a:pt x="1033" y="126"/>
                    </a:lnTo>
                    <a:lnTo>
                      <a:pt x="1032" y="129"/>
                    </a:lnTo>
                    <a:lnTo>
                      <a:pt x="1032" y="129"/>
                    </a:lnTo>
                    <a:lnTo>
                      <a:pt x="986" y="128"/>
                    </a:lnTo>
                    <a:lnTo>
                      <a:pt x="986" y="128"/>
                    </a:lnTo>
                    <a:lnTo>
                      <a:pt x="974" y="127"/>
                    </a:lnTo>
                    <a:lnTo>
                      <a:pt x="964" y="123"/>
                    </a:lnTo>
                    <a:lnTo>
                      <a:pt x="955" y="119"/>
                    </a:lnTo>
                    <a:lnTo>
                      <a:pt x="951" y="117"/>
                    </a:lnTo>
                    <a:lnTo>
                      <a:pt x="949" y="115"/>
                    </a:lnTo>
                    <a:lnTo>
                      <a:pt x="949" y="115"/>
                    </a:lnTo>
                    <a:lnTo>
                      <a:pt x="945" y="111"/>
                    </a:lnTo>
                    <a:lnTo>
                      <a:pt x="937" y="105"/>
                    </a:lnTo>
                    <a:lnTo>
                      <a:pt x="926" y="100"/>
                    </a:lnTo>
                    <a:lnTo>
                      <a:pt x="921" y="99"/>
                    </a:lnTo>
                    <a:lnTo>
                      <a:pt x="915" y="98"/>
                    </a:lnTo>
                    <a:lnTo>
                      <a:pt x="915" y="98"/>
                    </a:lnTo>
                    <a:lnTo>
                      <a:pt x="910" y="99"/>
                    </a:lnTo>
                    <a:lnTo>
                      <a:pt x="905" y="100"/>
                    </a:lnTo>
                    <a:lnTo>
                      <a:pt x="902" y="104"/>
                    </a:lnTo>
                    <a:lnTo>
                      <a:pt x="899" y="107"/>
                    </a:lnTo>
                    <a:lnTo>
                      <a:pt x="898" y="111"/>
                    </a:lnTo>
                    <a:lnTo>
                      <a:pt x="896" y="115"/>
                    </a:lnTo>
                    <a:lnTo>
                      <a:pt x="895" y="126"/>
                    </a:lnTo>
                    <a:lnTo>
                      <a:pt x="895" y="126"/>
                    </a:lnTo>
                    <a:lnTo>
                      <a:pt x="894" y="131"/>
                    </a:lnTo>
                    <a:lnTo>
                      <a:pt x="890" y="134"/>
                    </a:lnTo>
                    <a:lnTo>
                      <a:pt x="887" y="136"/>
                    </a:lnTo>
                    <a:lnTo>
                      <a:pt x="882" y="138"/>
                    </a:lnTo>
                    <a:lnTo>
                      <a:pt x="878" y="138"/>
                    </a:lnTo>
                    <a:lnTo>
                      <a:pt x="875" y="138"/>
                    </a:lnTo>
                    <a:lnTo>
                      <a:pt x="872" y="136"/>
                    </a:lnTo>
                    <a:lnTo>
                      <a:pt x="872" y="134"/>
                    </a:lnTo>
                    <a:lnTo>
                      <a:pt x="872" y="134"/>
                    </a:lnTo>
                    <a:lnTo>
                      <a:pt x="872" y="127"/>
                    </a:lnTo>
                    <a:lnTo>
                      <a:pt x="869" y="117"/>
                    </a:lnTo>
                    <a:lnTo>
                      <a:pt x="867" y="105"/>
                    </a:lnTo>
                    <a:lnTo>
                      <a:pt x="855" y="112"/>
                    </a:lnTo>
                    <a:lnTo>
                      <a:pt x="855" y="112"/>
                    </a:lnTo>
                    <a:lnTo>
                      <a:pt x="805" y="109"/>
                    </a:lnTo>
                    <a:lnTo>
                      <a:pt x="805" y="109"/>
                    </a:lnTo>
                    <a:lnTo>
                      <a:pt x="801" y="108"/>
                    </a:lnTo>
                    <a:lnTo>
                      <a:pt x="799" y="106"/>
                    </a:lnTo>
                    <a:lnTo>
                      <a:pt x="797" y="102"/>
                    </a:lnTo>
                    <a:lnTo>
                      <a:pt x="797" y="100"/>
                    </a:lnTo>
                    <a:lnTo>
                      <a:pt x="797" y="94"/>
                    </a:lnTo>
                    <a:lnTo>
                      <a:pt x="797" y="92"/>
                    </a:lnTo>
                    <a:lnTo>
                      <a:pt x="822" y="90"/>
                    </a:lnTo>
                    <a:lnTo>
                      <a:pt x="825" y="84"/>
                    </a:lnTo>
                    <a:lnTo>
                      <a:pt x="825" y="84"/>
                    </a:lnTo>
                    <a:lnTo>
                      <a:pt x="821" y="80"/>
                    </a:lnTo>
                    <a:lnTo>
                      <a:pt x="817" y="77"/>
                    </a:lnTo>
                    <a:lnTo>
                      <a:pt x="812" y="75"/>
                    </a:lnTo>
                    <a:lnTo>
                      <a:pt x="812" y="75"/>
                    </a:lnTo>
                    <a:lnTo>
                      <a:pt x="792" y="70"/>
                    </a:lnTo>
                    <a:lnTo>
                      <a:pt x="776" y="67"/>
                    </a:lnTo>
                    <a:lnTo>
                      <a:pt x="768" y="55"/>
                    </a:lnTo>
                    <a:lnTo>
                      <a:pt x="768" y="55"/>
                    </a:lnTo>
                    <a:lnTo>
                      <a:pt x="748" y="55"/>
                    </a:lnTo>
                    <a:lnTo>
                      <a:pt x="748" y="55"/>
                    </a:lnTo>
                    <a:lnTo>
                      <a:pt x="746" y="55"/>
                    </a:lnTo>
                    <a:lnTo>
                      <a:pt x="744" y="56"/>
                    </a:lnTo>
                    <a:lnTo>
                      <a:pt x="738" y="60"/>
                    </a:lnTo>
                    <a:lnTo>
                      <a:pt x="733" y="65"/>
                    </a:lnTo>
                    <a:lnTo>
                      <a:pt x="731" y="66"/>
                    </a:lnTo>
                    <a:lnTo>
                      <a:pt x="729" y="66"/>
                    </a:lnTo>
                    <a:lnTo>
                      <a:pt x="729" y="66"/>
                    </a:lnTo>
                    <a:lnTo>
                      <a:pt x="728" y="66"/>
                    </a:lnTo>
                    <a:lnTo>
                      <a:pt x="727" y="65"/>
                    </a:lnTo>
                    <a:lnTo>
                      <a:pt x="725" y="60"/>
                    </a:lnTo>
                    <a:lnTo>
                      <a:pt x="725" y="54"/>
                    </a:lnTo>
                    <a:lnTo>
                      <a:pt x="727" y="44"/>
                    </a:lnTo>
                    <a:lnTo>
                      <a:pt x="727" y="44"/>
                    </a:lnTo>
                    <a:lnTo>
                      <a:pt x="715" y="49"/>
                    </a:lnTo>
                    <a:lnTo>
                      <a:pt x="715" y="49"/>
                    </a:lnTo>
                    <a:lnTo>
                      <a:pt x="709" y="52"/>
                    </a:lnTo>
                    <a:lnTo>
                      <a:pt x="704" y="52"/>
                    </a:lnTo>
                    <a:lnTo>
                      <a:pt x="700" y="51"/>
                    </a:lnTo>
                    <a:lnTo>
                      <a:pt x="699" y="50"/>
                    </a:lnTo>
                    <a:lnTo>
                      <a:pt x="705" y="40"/>
                    </a:lnTo>
                    <a:lnTo>
                      <a:pt x="706" y="27"/>
                    </a:lnTo>
                    <a:lnTo>
                      <a:pt x="706" y="27"/>
                    </a:lnTo>
                    <a:lnTo>
                      <a:pt x="703" y="24"/>
                    </a:lnTo>
                    <a:lnTo>
                      <a:pt x="699" y="23"/>
                    </a:lnTo>
                    <a:lnTo>
                      <a:pt x="699" y="23"/>
                    </a:lnTo>
                    <a:lnTo>
                      <a:pt x="698" y="25"/>
                    </a:lnTo>
                    <a:lnTo>
                      <a:pt x="698" y="25"/>
                    </a:lnTo>
                    <a:lnTo>
                      <a:pt x="698" y="27"/>
                    </a:lnTo>
                    <a:lnTo>
                      <a:pt x="697" y="30"/>
                    </a:lnTo>
                    <a:lnTo>
                      <a:pt x="692" y="35"/>
                    </a:lnTo>
                    <a:lnTo>
                      <a:pt x="689" y="38"/>
                    </a:lnTo>
                    <a:lnTo>
                      <a:pt x="685" y="41"/>
                    </a:lnTo>
                    <a:lnTo>
                      <a:pt x="682" y="42"/>
                    </a:lnTo>
                    <a:lnTo>
                      <a:pt x="677" y="42"/>
                    </a:lnTo>
                    <a:lnTo>
                      <a:pt x="677" y="42"/>
                    </a:lnTo>
                    <a:lnTo>
                      <a:pt x="674" y="42"/>
                    </a:lnTo>
                    <a:lnTo>
                      <a:pt x="671" y="43"/>
                    </a:lnTo>
                    <a:lnTo>
                      <a:pt x="665" y="45"/>
                    </a:lnTo>
                    <a:lnTo>
                      <a:pt x="665" y="45"/>
                    </a:lnTo>
                    <a:lnTo>
                      <a:pt x="656" y="47"/>
                    </a:lnTo>
                    <a:lnTo>
                      <a:pt x="652" y="48"/>
                    </a:lnTo>
                    <a:lnTo>
                      <a:pt x="646" y="47"/>
                    </a:lnTo>
                    <a:lnTo>
                      <a:pt x="646" y="47"/>
                    </a:lnTo>
                    <a:lnTo>
                      <a:pt x="641" y="47"/>
                    </a:lnTo>
                    <a:lnTo>
                      <a:pt x="633" y="47"/>
                    </a:lnTo>
                    <a:lnTo>
                      <a:pt x="626" y="49"/>
                    </a:lnTo>
                    <a:lnTo>
                      <a:pt x="618" y="51"/>
                    </a:lnTo>
                    <a:lnTo>
                      <a:pt x="609" y="54"/>
                    </a:lnTo>
                    <a:lnTo>
                      <a:pt x="602" y="58"/>
                    </a:lnTo>
                    <a:lnTo>
                      <a:pt x="594" y="63"/>
                    </a:lnTo>
                    <a:lnTo>
                      <a:pt x="588" y="67"/>
                    </a:lnTo>
                    <a:lnTo>
                      <a:pt x="588" y="67"/>
                    </a:lnTo>
                    <a:lnTo>
                      <a:pt x="578" y="75"/>
                    </a:lnTo>
                    <a:lnTo>
                      <a:pt x="573" y="78"/>
                    </a:lnTo>
                    <a:lnTo>
                      <a:pt x="569" y="79"/>
                    </a:lnTo>
                    <a:lnTo>
                      <a:pt x="567" y="79"/>
                    </a:lnTo>
                    <a:lnTo>
                      <a:pt x="565" y="77"/>
                    </a:lnTo>
                    <a:lnTo>
                      <a:pt x="565" y="74"/>
                    </a:lnTo>
                    <a:lnTo>
                      <a:pt x="566" y="70"/>
                    </a:lnTo>
                    <a:lnTo>
                      <a:pt x="566" y="70"/>
                    </a:lnTo>
                    <a:lnTo>
                      <a:pt x="566" y="67"/>
                    </a:lnTo>
                    <a:lnTo>
                      <a:pt x="565" y="65"/>
                    </a:lnTo>
                    <a:lnTo>
                      <a:pt x="563" y="63"/>
                    </a:lnTo>
                    <a:lnTo>
                      <a:pt x="560" y="60"/>
                    </a:lnTo>
                    <a:lnTo>
                      <a:pt x="552" y="58"/>
                    </a:lnTo>
                    <a:lnTo>
                      <a:pt x="544" y="56"/>
                    </a:lnTo>
                    <a:lnTo>
                      <a:pt x="526" y="54"/>
                    </a:lnTo>
                    <a:lnTo>
                      <a:pt x="519" y="54"/>
                    </a:lnTo>
                    <a:lnTo>
                      <a:pt x="514" y="53"/>
                    </a:lnTo>
                    <a:lnTo>
                      <a:pt x="514" y="53"/>
                    </a:lnTo>
                    <a:lnTo>
                      <a:pt x="506" y="50"/>
                    </a:lnTo>
                    <a:lnTo>
                      <a:pt x="495" y="48"/>
                    </a:lnTo>
                    <a:lnTo>
                      <a:pt x="467" y="45"/>
                    </a:lnTo>
                    <a:lnTo>
                      <a:pt x="467" y="45"/>
                    </a:lnTo>
                    <a:lnTo>
                      <a:pt x="460" y="44"/>
                    </a:lnTo>
                    <a:lnTo>
                      <a:pt x="455" y="42"/>
                    </a:lnTo>
                    <a:lnTo>
                      <a:pt x="452" y="38"/>
                    </a:lnTo>
                    <a:lnTo>
                      <a:pt x="449" y="35"/>
                    </a:lnTo>
                    <a:lnTo>
                      <a:pt x="444" y="29"/>
                    </a:lnTo>
                    <a:lnTo>
                      <a:pt x="443" y="27"/>
                    </a:lnTo>
                    <a:lnTo>
                      <a:pt x="436" y="0"/>
                    </a:lnTo>
                    <a:lnTo>
                      <a:pt x="436" y="0"/>
                    </a:lnTo>
                    <a:lnTo>
                      <a:pt x="399" y="20"/>
                    </a:lnTo>
                    <a:lnTo>
                      <a:pt x="363" y="42"/>
                    </a:lnTo>
                    <a:lnTo>
                      <a:pt x="329" y="65"/>
                    </a:lnTo>
                    <a:lnTo>
                      <a:pt x="295" y="88"/>
                    </a:lnTo>
                    <a:lnTo>
                      <a:pt x="262" y="113"/>
                    </a:lnTo>
                    <a:lnTo>
                      <a:pt x="229" y="138"/>
                    </a:lnTo>
                    <a:lnTo>
                      <a:pt x="198" y="165"/>
                    </a:lnTo>
                    <a:lnTo>
                      <a:pt x="166" y="193"/>
                    </a:lnTo>
                    <a:lnTo>
                      <a:pt x="166" y="193"/>
                    </a:lnTo>
                    <a:lnTo>
                      <a:pt x="182" y="220"/>
                    </a:lnTo>
                    <a:lnTo>
                      <a:pt x="188" y="229"/>
                    </a:lnTo>
                    <a:lnTo>
                      <a:pt x="191" y="234"/>
                    </a:lnTo>
                    <a:lnTo>
                      <a:pt x="191" y="234"/>
                    </a:lnTo>
                    <a:lnTo>
                      <a:pt x="194" y="236"/>
                    </a:lnTo>
                    <a:lnTo>
                      <a:pt x="198" y="237"/>
                    </a:lnTo>
                    <a:lnTo>
                      <a:pt x="203" y="236"/>
                    </a:lnTo>
                    <a:lnTo>
                      <a:pt x="206" y="235"/>
                    </a:lnTo>
                    <a:lnTo>
                      <a:pt x="207" y="234"/>
                    </a:lnTo>
                    <a:lnTo>
                      <a:pt x="207" y="234"/>
                    </a:lnTo>
                    <a:lnTo>
                      <a:pt x="185" y="250"/>
                    </a:lnTo>
                    <a:lnTo>
                      <a:pt x="160" y="270"/>
                    </a:lnTo>
                    <a:lnTo>
                      <a:pt x="125" y="300"/>
                    </a:lnTo>
                    <a:lnTo>
                      <a:pt x="125" y="300"/>
                    </a:lnTo>
                    <a:lnTo>
                      <a:pt x="109" y="314"/>
                    </a:lnTo>
                    <a:lnTo>
                      <a:pt x="99" y="326"/>
                    </a:lnTo>
                    <a:lnTo>
                      <a:pt x="93" y="335"/>
                    </a:lnTo>
                    <a:lnTo>
                      <a:pt x="89" y="344"/>
                    </a:lnTo>
                    <a:lnTo>
                      <a:pt x="89" y="349"/>
                    </a:lnTo>
                    <a:lnTo>
                      <a:pt x="91" y="355"/>
                    </a:lnTo>
                    <a:lnTo>
                      <a:pt x="92" y="361"/>
                    </a:lnTo>
                    <a:lnTo>
                      <a:pt x="92" y="366"/>
                    </a:lnTo>
                    <a:lnTo>
                      <a:pt x="92" y="366"/>
                    </a:lnTo>
                    <a:lnTo>
                      <a:pt x="93" y="371"/>
                    </a:lnTo>
                    <a:lnTo>
                      <a:pt x="94" y="374"/>
                    </a:lnTo>
                    <a:lnTo>
                      <a:pt x="95" y="376"/>
                    </a:lnTo>
                    <a:lnTo>
                      <a:pt x="97" y="377"/>
                    </a:lnTo>
                    <a:lnTo>
                      <a:pt x="100" y="377"/>
                    </a:lnTo>
                    <a:lnTo>
                      <a:pt x="102" y="376"/>
                    </a:lnTo>
                    <a:lnTo>
                      <a:pt x="102" y="376"/>
                    </a:lnTo>
                    <a:lnTo>
                      <a:pt x="52" y="428"/>
                    </a:lnTo>
                    <a:lnTo>
                      <a:pt x="52" y="428"/>
                    </a:lnTo>
                    <a:lnTo>
                      <a:pt x="42" y="436"/>
                    </a:lnTo>
                    <a:lnTo>
                      <a:pt x="32" y="446"/>
                    </a:lnTo>
                    <a:lnTo>
                      <a:pt x="20" y="454"/>
                    </a:lnTo>
                    <a:lnTo>
                      <a:pt x="0" y="479"/>
                    </a:lnTo>
                    <a:lnTo>
                      <a:pt x="9" y="482"/>
                    </a:lnTo>
                    <a:lnTo>
                      <a:pt x="130" y="381"/>
                    </a:lnTo>
                    <a:lnTo>
                      <a:pt x="130" y="381"/>
                    </a:lnTo>
                    <a:lnTo>
                      <a:pt x="135" y="380"/>
                    </a:lnTo>
                    <a:lnTo>
                      <a:pt x="138" y="377"/>
                    </a:lnTo>
                    <a:lnTo>
                      <a:pt x="139" y="374"/>
                    </a:lnTo>
                    <a:lnTo>
                      <a:pt x="139" y="374"/>
                    </a:lnTo>
                    <a:lnTo>
                      <a:pt x="144" y="364"/>
                    </a:lnTo>
                    <a:lnTo>
                      <a:pt x="147" y="358"/>
                    </a:lnTo>
                    <a:lnTo>
                      <a:pt x="149" y="355"/>
                    </a:lnTo>
                    <a:lnTo>
                      <a:pt x="149" y="355"/>
                    </a:lnTo>
                    <a:lnTo>
                      <a:pt x="152" y="352"/>
                    </a:lnTo>
                    <a:lnTo>
                      <a:pt x="157" y="346"/>
                    </a:lnTo>
                    <a:lnTo>
                      <a:pt x="163" y="337"/>
                    </a:lnTo>
                    <a:lnTo>
                      <a:pt x="163" y="337"/>
                    </a:lnTo>
                    <a:lnTo>
                      <a:pt x="167" y="334"/>
                    </a:lnTo>
                    <a:lnTo>
                      <a:pt x="173" y="330"/>
                    </a:lnTo>
                    <a:lnTo>
                      <a:pt x="180" y="325"/>
                    </a:lnTo>
                    <a:lnTo>
                      <a:pt x="180" y="325"/>
                    </a:lnTo>
                    <a:lnTo>
                      <a:pt x="193" y="311"/>
                    </a:lnTo>
                    <a:lnTo>
                      <a:pt x="200" y="306"/>
                    </a:lnTo>
                    <a:lnTo>
                      <a:pt x="203" y="304"/>
                    </a:lnTo>
                    <a:lnTo>
                      <a:pt x="206" y="303"/>
                    </a:lnTo>
                    <a:lnTo>
                      <a:pt x="206" y="303"/>
                    </a:lnTo>
                    <a:lnTo>
                      <a:pt x="208" y="303"/>
                    </a:lnTo>
                    <a:lnTo>
                      <a:pt x="208" y="305"/>
                    </a:lnTo>
                    <a:lnTo>
                      <a:pt x="208" y="307"/>
                    </a:lnTo>
                    <a:lnTo>
                      <a:pt x="207" y="309"/>
                    </a:lnTo>
                    <a:lnTo>
                      <a:pt x="201" y="317"/>
                    </a:lnTo>
                    <a:lnTo>
                      <a:pt x="192" y="325"/>
                    </a:lnTo>
                    <a:lnTo>
                      <a:pt x="192" y="325"/>
                    </a:lnTo>
                    <a:lnTo>
                      <a:pt x="182" y="335"/>
                    </a:lnTo>
                    <a:lnTo>
                      <a:pt x="172" y="346"/>
                    </a:lnTo>
                    <a:lnTo>
                      <a:pt x="163" y="360"/>
                    </a:lnTo>
                    <a:lnTo>
                      <a:pt x="163" y="360"/>
                    </a:lnTo>
                    <a:lnTo>
                      <a:pt x="187" y="346"/>
                    </a:lnTo>
                    <a:lnTo>
                      <a:pt x="207" y="335"/>
                    </a:lnTo>
                    <a:lnTo>
                      <a:pt x="223" y="326"/>
                    </a:lnTo>
                    <a:lnTo>
                      <a:pt x="223" y="326"/>
                    </a:lnTo>
                    <a:lnTo>
                      <a:pt x="227" y="322"/>
                    </a:lnTo>
                    <a:lnTo>
                      <a:pt x="230" y="318"/>
                    </a:lnTo>
                    <a:lnTo>
                      <a:pt x="232" y="313"/>
                    </a:lnTo>
                    <a:lnTo>
                      <a:pt x="233" y="309"/>
                    </a:lnTo>
                    <a:lnTo>
                      <a:pt x="235" y="303"/>
                    </a:lnTo>
                    <a:lnTo>
                      <a:pt x="236" y="301"/>
                    </a:lnTo>
                    <a:lnTo>
                      <a:pt x="239" y="300"/>
                    </a:lnTo>
                    <a:lnTo>
                      <a:pt x="239" y="300"/>
                    </a:lnTo>
                    <a:lnTo>
                      <a:pt x="241" y="300"/>
                    </a:lnTo>
                    <a:lnTo>
                      <a:pt x="244" y="302"/>
                    </a:lnTo>
                    <a:lnTo>
                      <a:pt x="251" y="307"/>
                    </a:lnTo>
                    <a:lnTo>
                      <a:pt x="257" y="314"/>
                    </a:lnTo>
                    <a:lnTo>
                      <a:pt x="260" y="320"/>
                    </a:lnTo>
                    <a:lnTo>
                      <a:pt x="262" y="324"/>
                    </a:lnTo>
                    <a:lnTo>
                      <a:pt x="262" y="324"/>
                    </a:lnTo>
                    <a:lnTo>
                      <a:pt x="264" y="328"/>
                    </a:lnTo>
                    <a:lnTo>
                      <a:pt x="265" y="329"/>
                    </a:lnTo>
                    <a:lnTo>
                      <a:pt x="266" y="329"/>
                    </a:lnTo>
                    <a:lnTo>
                      <a:pt x="270" y="328"/>
                    </a:lnTo>
                    <a:lnTo>
                      <a:pt x="274" y="327"/>
                    </a:lnTo>
                    <a:lnTo>
                      <a:pt x="274" y="327"/>
                    </a:lnTo>
                    <a:lnTo>
                      <a:pt x="283" y="324"/>
                    </a:lnTo>
                    <a:lnTo>
                      <a:pt x="288" y="324"/>
                    </a:lnTo>
                    <a:lnTo>
                      <a:pt x="294" y="324"/>
                    </a:lnTo>
                    <a:lnTo>
                      <a:pt x="294" y="324"/>
                    </a:lnTo>
                    <a:lnTo>
                      <a:pt x="300" y="326"/>
                    </a:lnTo>
                    <a:lnTo>
                      <a:pt x="305" y="328"/>
                    </a:lnTo>
                    <a:lnTo>
                      <a:pt x="307" y="332"/>
                    </a:lnTo>
                    <a:lnTo>
                      <a:pt x="307" y="337"/>
                    </a:lnTo>
                    <a:lnTo>
                      <a:pt x="307" y="347"/>
                    </a:lnTo>
                    <a:lnTo>
                      <a:pt x="308" y="351"/>
                    </a:lnTo>
                    <a:lnTo>
                      <a:pt x="310" y="356"/>
                    </a:lnTo>
                    <a:lnTo>
                      <a:pt x="310" y="356"/>
                    </a:lnTo>
                    <a:lnTo>
                      <a:pt x="315" y="364"/>
                    </a:lnTo>
                    <a:lnTo>
                      <a:pt x="317" y="366"/>
                    </a:lnTo>
                    <a:lnTo>
                      <a:pt x="319" y="367"/>
                    </a:lnTo>
                    <a:lnTo>
                      <a:pt x="323" y="368"/>
                    </a:lnTo>
                    <a:lnTo>
                      <a:pt x="327" y="368"/>
                    </a:lnTo>
                    <a:lnTo>
                      <a:pt x="340" y="366"/>
                    </a:lnTo>
                    <a:lnTo>
                      <a:pt x="340" y="366"/>
                    </a:lnTo>
                    <a:lnTo>
                      <a:pt x="344" y="366"/>
                    </a:lnTo>
                    <a:lnTo>
                      <a:pt x="346" y="367"/>
                    </a:lnTo>
                    <a:lnTo>
                      <a:pt x="348" y="369"/>
                    </a:lnTo>
                    <a:lnTo>
                      <a:pt x="348" y="371"/>
                    </a:lnTo>
                    <a:lnTo>
                      <a:pt x="347" y="378"/>
                    </a:lnTo>
                    <a:lnTo>
                      <a:pt x="344" y="388"/>
                    </a:lnTo>
                    <a:lnTo>
                      <a:pt x="336" y="405"/>
                    </a:lnTo>
                    <a:lnTo>
                      <a:pt x="332" y="413"/>
                    </a:lnTo>
                    <a:lnTo>
                      <a:pt x="330" y="430"/>
                    </a:lnTo>
                    <a:lnTo>
                      <a:pt x="330" y="430"/>
                    </a:lnTo>
                    <a:lnTo>
                      <a:pt x="334" y="436"/>
                    </a:lnTo>
                    <a:lnTo>
                      <a:pt x="338" y="444"/>
                    </a:lnTo>
                    <a:lnTo>
                      <a:pt x="338" y="444"/>
                    </a:lnTo>
                    <a:lnTo>
                      <a:pt x="333" y="460"/>
                    </a:lnTo>
                    <a:lnTo>
                      <a:pt x="328" y="475"/>
                    </a:lnTo>
                    <a:lnTo>
                      <a:pt x="345" y="475"/>
                    </a:lnTo>
                    <a:lnTo>
                      <a:pt x="345" y="475"/>
                    </a:lnTo>
                    <a:lnTo>
                      <a:pt x="340" y="480"/>
                    </a:lnTo>
                    <a:lnTo>
                      <a:pt x="336" y="484"/>
                    </a:lnTo>
                    <a:lnTo>
                      <a:pt x="330" y="489"/>
                    </a:lnTo>
                    <a:lnTo>
                      <a:pt x="330" y="489"/>
                    </a:lnTo>
                    <a:lnTo>
                      <a:pt x="328" y="491"/>
                    </a:lnTo>
                    <a:lnTo>
                      <a:pt x="327" y="494"/>
                    </a:lnTo>
                    <a:lnTo>
                      <a:pt x="327" y="497"/>
                    </a:lnTo>
                    <a:lnTo>
                      <a:pt x="329" y="500"/>
                    </a:lnTo>
                    <a:lnTo>
                      <a:pt x="334" y="508"/>
                    </a:lnTo>
                    <a:lnTo>
                      <a:pt x="340" y="514"/>
                    </a:lnTo>
                    <a:lnTo>
                      <a:pt x="340" y="514"/>
                    </a:lnTo>
                    <a:lnTo>
                      <a:pt x="344" y="517"/>
                    </a:lnTo>
                    <a:lnTo>
                      <a:pt x="342" y="518"/>
                    </a:lnTo>
                    <a:lnTo>
                      <a:pt x="341" y="520"/>
                    </a:lnTo>
                    <a:lnTo>
                      <a:pt x="336" y="526"/>
                    </a:lnTo>
                    <a:lnTo>
                      <a:pt x="332" y="532"/>
                    </a:lnTo>
                    <a:lnTo>
                      <a:pt x="328" y="541"/>
                    </a:lnTo>
                    <a:lnTo>
                      <a:pt x="328" y="541"/>
                    </a:lnTo>
                    <a:lnTo>
                      <a:pt x="325" y="550"/>
                    </a:lnTo>
                    <a:lnTo>
                      <a:pt x="324" y="555"/>
                    </a:lnTo>
                    <a:lnTo>
                      <a:pt x="324" y="559"/>
                    </a:lnTo>
                    <a:lnTo>
                      <a:pt x="326" y="562"/>
                    </a:lnTo>
                    <a:lnTo>
                      <a:pt x="332" y="568"/>
                    </a:lnTo>
                    <a:lnTo>
                      <a:pt x="336" y="572"/>
                    </a:lnTo>
                    <a:lnTo>
                      <a:pt x="341" y="578"/>
                    </a:lnTo>
                    <a:lnTo>
                      <a:pt x="341" y="578"/>
                    </a:lnTo>
                    <a:lnTo>
                      <a:pt x="351" y="589"/>
                    </a:lnTo>
                    <a:lnTo>
                      <a:pt x="359" y="600"/>
                    </a:lnTo>
                    <a:lnTo>
                      <a:pt x="374" y="617"/>
                    </a:lnTo>
                    <a:lnTo>
                      <a:pt x="374" y="617"/>
                    </a:lnTo>
                    <a:lnTo>
                      <a:pt x="376" y="621"/>
                    </a:lnTo>
                    <a:lnTo>
                      <a:pt x="377" y="627"/>
                    </a:lnTo>
                    <a:lnTo>
                      <a:pt x="377" y="634"/>
                    </a:lnTo>
                    <a:lnTo>
                      <a:pt x="376" y="640"/>
                    </a:lnTo>
                    <a:lnTo>
                      <a:pt x="374" y="646"/>
                    </a:lnTo>
                    <a:lnTo>
                      <a:pt x="371" y="651"/>
                    </a:lnTo>
                    <a:lnTo>
                      <a:pt x="368" y="655"/>
                    </a:lnTo>
                    <a:lnTo>
                      <a:pt x="363" y="657"/>
                    </a:lnTo>
                    <a:lnTo>
                      <a:pt x="363" y="657"/>
                    </a:lnTo>
                    <a:lnTo>
                      <a:pt x="359" y="657"/>
                    </a:lnTo>
                    <a:lnTo>
                      <a:pt x="354" y="655"/>
                    </a:lnTo>
                    <a:lnTo>
                      <a:pt x="344" y="649"/>
                    </a:lnTo>
                    <a:lnTo>
                      <a:pt x="335" y="644"/>
                    </a:lnTo>
                    <a:lnTo>
                      <a:pt x="332" y="642"/>
                    </a:lnTo>
                    <a:lnTo>
                      <a:pt x="332" y="642"/>
                    </a:lnTo>
                    <a:lnTo>
                      <a:pt x="332" y="698"/>
                    </a:lnTo>
                    <a:lnTo>
                      <a:pt x="331" y="737"/>
                    </a:lnTo>
                    <a:lnTo>
                      <a:pt x="330" y="764"/>
                    </a:lnTo>
                    <a:lnTo>
                      <a:pt x="328" y="777"/>
                    </a:lnTo>
                    <a:lnTo>
                      <a:pt x="327" y="780"/>
                    </a:lnTo>
                    <a:lnTo>
                      <a:pt x="326" y="783"/>
                    </a:lnTo>
                    <a:lnTo>
                      <a:pt x="325" y="782"/>
                    </a:lnTo>
                    <a:lnTo>
                      <a:pt x="323" y="779"/>
                    </a:lnTo>
                    <a:lnTo>
                      <a:pt x="320" y="773"/>
                    </a:lnTo>
                    <a:lnTo>
                      <a:pt x="317" y="764"/>
                    </a:lnTo>
                    <a:lnTo>
                      <a:pt x="317" y="764"/>
                    </a:lnTo>
                    <a:lnTo>
                      <a:pt x="315" y="755"/>
                    </a:lnTo>
                    <a:lnTo>
                      <a:pt x="312" y="749"/>
                    </a:lnTo>
                    <a:lnTo>
                      <a:pt x="310" y="746"/>
                    </a:lnTo>
                    <a:lnTo>
                      <a:pt x="309" y="746"/>
                    </a:lnTo>
                    <a:lnTo>
                      <a:pt x="308" y="747"/>
                    </a:lnTo>
                    <a:lnTo>
                      <a:pt x="308" y="747"/>
                    </a:lnTo>
                    <a:lnTo>
                      <a:pt x="302" y="762"/>
                    </a:lnTo>
                    <a:lnTo>
                      <a:pt x="295" y="774"/>
                    </a:lnTo>
                    <a:lnTo>
                      <a:pt x="290" y="785"/>
                    </a:lnTo>
                    <a:lnTo>
                      <a:pt x="288" y="789"/>
                    </a:lnTo>
                    <a:lnTo>
                      <a:pt x="288" y="794"/>
                    </a:lnTo>
                    <a:lnTo>
                      <a:pt x="288" y="794"/>
                    </a:lnTo>
                    <a:lnTo>
                      <a:pt x="288" y="806"/>
                    </a:lnTo>
                    <a:lnTo>
                      <a:pt x="286" y="818"/>
                    </a:lnTo>
                    <a:lnTo>
                      <a:pt x="285" y="826"/>
                    </a:lnTo>
                    <a:lnTo>
                      <a:pt x="283" y="832"/>
                    </a:lnTo>
                    <a:lnTo>
                      <a:pt x="278" y="839"/>
                    </a:lnTo>
                    <a:lnTo>
                      <a:pt x="274" y="847"/>
                    </a:lnTo>
                    <a:lnTo>
                      <a:pt x="274" y="847"/>
                    </a:lnTo>
                    <a:lnTo>
                      <a:pt x="272" y="850"/>
                    </a:lnTo>
                    <a:lnTo>
                      <a:pt x="270" y="854"/>
                    </a:lnTo>
                    <a:lnTo>
                      <a:pt x="269" y="863"/>
                    </a:lnTo>
                    <a:lnTo>
                      <a:pt x="268" y="874"/>
                    </a:lnTo>
                    <a:lnTo>
                      <a:pt x="269" y="884"/>
                    </a:lnTo>
                    <a:lnTo>
                      <a:pt x="272" y="902"/>
                    </a:lnTo>
                    <a:lnTo>
                      <a:pt x="274" y="912"/>
                    </a:lnTo>
                    <a:lnTo>
                      <a:pt x="274" y="912"/>
                    </a:lnTo>
                    <a:lnTo>
                      <a:pt x="282" y="927"/>
                    </a:lnTo>
                    <a:lnTo>
                      <a:pt x="287" y="939"/>
                    </a:lnTo>
                    <a:lnTo>
                      <a:pt x="287" y="939"/>
                    </a:lnTo>
                    <a:lnTo>
                      <a:pt x="287" y="1007"/>
                    </a:lnTo>
                    <a:lnTo>
                      <a:pt x="287" y="1007"/>
                    </a:lnTo>
                    <a:lnTo>
                      <a:pt x="287" y="1011"/>
                    </a:lnTo>
                    <a:lnTo>
                      <a:pt x="289" y="1016"/>
                    </a:lnTo>
                    <a:lnTo>
                      <a:pt x="291" y="1019"/>
                    </a:lnTo>
                    <a:lnTo>
                      <a:pt x="293" y="1023"/>
                    </a:lnTo>
                    <a:lnTo>
                      <a:pt x="300" y="1029"/>
                    </a:lnTo>
                    <a:lnTo>
                      <a:pt x="309" y="1035"/>
                    </a:lnTo>
                    <a:lnTo>
                      <a:pt x="327" y="1047"/>
                    </a:lnTo>
                    <a:lnTo>
                      <a:pt x="334" y="1053"/>
                    </a:lnTo>
                    <a:lnTo>
                      <a:pt x="340" y="1061"/>
                    </a:lnTo>
                    <a:lnTo>
                      <a:pt x="340" y="1061"/>
                    </a:lnTo>
                    <a:lnTo>
                      <a:pt x="345" y="1068"/>
                    </a:lnTo>
                    <a:lnTo>
                      <a:pt x="348" y="1077"/>
                    </a:lnTo>
                    <a:lnTo>
                      <a:pt x="350" y="1087"/>
                    </a:lnTo>
                    <a:lnTo>
                      <a:pt x="351" y="1096"/>
                    </a:lnTo>
                    <a:lnTo>
                      <a:pt x="351" y="1113"/>
                    </a:lnTo>
                    <a:lnTo>
                      <a:pt x="352" y="1123"/>
                    </a:lnTo>
                    <a:lnTo>
                      <a:pt x="352" y="1123"/>
                    </a:lnTo>
                    <a:lnTo>
                      <a:pt x="354" y="1129"/>
                    </a:lnTo>
                    <a:lnTo>
                      <a:pt x="358" y="1136"/>
                    </a:lnTo>
                    <a:lnTo>
                      <a:pt x="363" y="1145"/>
                    </a:lnTo>
                    <a:lnTo>
                      <a:pt x="369" y="1151"/>
                    </a:lnTo>
                    <a:lnTo>
                      <a:pt x="369" y="1151"/>
                    </a:lnTo>
                    <a:lnTo>
                      <a:pt x="372" y="1154"/>
                    </a:lnTo>
                    <a:lnTo>
                      <a:pt x="374" y="1157"/>
                    </a:lnTo>
                    <a:lnTo>
                      <a:pt x="377" y="1165"/>
                    </a:lnTo>
                    <a:lnTo>
                      <a:pt x="380" y="1173"/>
                    </a:lnTo>
                    <a:lnTo>
                      <a:pt x="383" y="1181"/>
                    </a:lnTo>
                    <a:lnTo>
                      <a:pt x="383" y="1181"/>
                    </a:lnTo>
                    <a:lnTo>
                      <a:pt x="384" y="1186"/>
                    </a:lnTo>
                    <a:lnTo>
                      <a:pt x="384" y="1188"/>
                    </a:lnTo>
                    <a:lnTo>
                      <a:pt x="383" y="1190"/>
                    </a:lnTo>
                    <a:lnTo>
                      <a:pt x="381" y="1192"/>
                    </a:lnTo>
                    <a:lnTo>
                      <a:pt x="378" y="1193"/>
                    </a:lnTo>
                    <a:lnTo>
                      <a:pt x="376" y="1196"/>
                    </a:lnTo>
                    <a:lnTo>
                      <a:pt x="374" y="1199"/>
                    </a:lnTo>
                    <a:lnTo>
                      <a:pt x="372" y="1203"/>
                    </a:lnTo>
                    <a:lnTo>
                      <a:pt x="372" y="1203"/>
                    </a:lnTo>
                    <a:lnTo>
                      <a:pt x="373" y="1209"/>
                    </a:lnTo>
                    <a:lnTo>
                      <a:pt x="374" y="1212"/>
                    </a:lnTo>
                    <a:lnTo>
                      <a:pt x="376" y="1215"/>
                    </a:lnTo>
                    <a:lnTo>
                      <a:pt x="380" y="1217"/>
                    </a:lnTo>
                    <a:lnTo>
                      <a:pt x="388" y="1220"/>
                    </a:lnTo>
                    <a:lnTo>
                      <a:pt x="395" y="1222"/>
                    </a:lnTo>
                    <a:lnTo>
                      <a:pt x="395" y="1222"/>
                    </a:lnTo>
                    <a:lnTo>
                      <a:pt x="401" y="1225"/>
                    </a:lnTo>
                    <a:lnTo>
                      <a:pt x="403" y="1227"/>
                    </a:lnTo>
                    <a:lnTo>
                      <a:pt x="405" y="1230"/>
                    </a:lnTo>
                    <a:lnTo>
                      <a:pt x="408" y="1233"/>
                    </a:lnTo>
                    <a:lnTo>
                      <a:pt x="409" y="1236"/>
                    </a:lnTo>
                    <a:lnTo>
                      <a:pt x="409" y="1240"/>
                    </a:lnTo>
                    <a:lnTo>
                      <a:pt x="408" y="1246"/>
                    </a:lnTo>
                    <a:lnTo>
                      <a:pt x="408" y="1246"/>
                    </a:lnTo>
                    <a:lnTo>
                      <a:pt x="405" y="1255"/>
                    </a:lnTo>
                    <a:lnTo>
                      <a:pt x="404" y="1257"/>
                    </a:lnTo>
                    <a:lnTo>
                      <a:pt x="405" y="1258"/>
                    </a:lnTo>
                    <a:lnTo>
                      <a:pt x="409" y="1260"/>
                    </a:lnTo>
                    <a:lnTo>
                      <a:pt x="413" y="1265"/>
                    </a:lnTo>
                    <a:lnTo>
                      <a:pt x="413" y="1265"/>
                    </a:lnTo>
                    <a:lnTo>
                      <a:pt x="418" y="1270"/>
                    </a:lnTo>
                    <a:lnTo>
                      <a:pt x="419" y="1273"/>
                    </a:lnTo>
                    <a:lnTo>
                      <a:pt x="422" y="1285"/>
                    </a:lnTo>
                    <a:lnTo>
                      <a:pt x="422" y="1285"/>
                    </a:lnTo>
                    <a:lnTo>
                      <a:pt x="424" y="1291"/>
                    </a:lnTo>
                    <a:lnTo>
                      <a:pt x="426" y="1294"/>
                    </a:lnTo>
                    <a:lnTo>
                      <a:pt x="430" y="1296"/>
                    </a:lnTo>
                    <a:lnTo>
                      <a:pt x="432" y="1297"/>
                    </a:lnTo>
                    <a:lnTo>
                      <a:pt x="436" y="1296"/>
                    </a:lnTo>
                    <a:lnTo>
                      <a:pt x="438" y="1295"/>
                    </a:lnTo>
                    <a:lnTo>
                      <a:pt x="438" y="1295"/>
                    </a:lnTo>
                    <a:lnTo>
                      <a:pt x="438" y="1305"/>
                    </a:lnTo>
                    <a:lnTo>
                      <a:pt x="438" y="1305"/>
                    </a:lnTo>
                    <a:lnTo>
                      <a:pt x="438" y="1306"/>
                    </a:lnTo>
                    <a:lnTo>
                      <a:pt x="439" y="1307"/>
                    </a:lnTo>
                    <a:lnTo>
                      <a:pt x="443" y="1308"/>
                    </a:lnTo>
                    <a:lnTo>
                      <a:pt x="447" y="1310"/>
                    </a:lnTo>
                    <a:lnTo>
                      <a:pt x="455" y="1300"/>
                    </a:lnTo>
                    <a:lnTo>
                      <a:pt x="455" y="1300"/>
                    </a:lnTo>
                    <a:lnTo>
                      <a:pt x="453" y="1299"/>
                    </a:lnTo>
                    <a:lnTo>
                      <a:pt x="451" y="1298"/>
                    </a:lnTo>
                    <a:lnTo>
                      <a:pt x="450" y="1297"/>
                    </a:lnTo>
                    <a:lnTo>
                      <a:pt x="450" y="1297"/>
                    </a:lnTo>
                    <a:lnTo>
                      <a:pt x="449" y="1286"/>
                    </a:lnTo>
                    <a:lnTo>
                      <a:pt x="434" y="1280"/>
                    </a:lnTo>
                    <a:lnTo>
                      <a:pt x="434" y="1280"/>
                    </a:lnTo>
                    <a:lnTo>
                      <a:pt x="433" y="1276"/>
                    </a:lnTo>
                    <a:lnTo>
                      <a:pt x="432" y="1268"/>
                    </a:lnTo>
                    <a:lnTo>
                      <a:pt x="432" y="1268"/>
                    </a:lnTo>
                    <a:lnTo>
                      <a:pt x="432" y="1254"/>
                    </a:lnTo>
                    <a:lnTo>
                      <a:pt x="432" y="1254"/>
                    </a:lnTo>
                    <a:lnTo>
                      <a:pt x="431" y="1253"/>
                    </a:lnTo>
                    <a:lnTo>
                      <a:pt x="429" y="1251"/>
                    </a:lnTo>
                    <a:lnTo>
                      <a:pt x="425" y="1250"/>
                    </a:lnTo>
                    <a:lnTo>
                      <a:pt x="425" y="1250"/>
                    </a:lnTo>
                    <a:lnTo>
                      <a:pt x="425" y="1225"/>
                    </a:lnTo>
                    <a:lnTo>
                      <a:pt x="425" y="1225"/>
                    </a:lnTo>
                    <a:lnTo>
                      <a:pt x="424" y="1222"/>
                    </a:lnTo>
                    <a:lnTo>
                      <a:pt x="422" y="1219"/>
                    </a:lnTo>
                    <a:lnTo>
                      <a:pt x="418" y="1214"/>
                    </a:lnTo>
                    <a:lnTo>
                      <a:pt x="413" y="1209"/>
                    </a:lnTo>
                    <a:lnTo>
                      <a:pt x="411" y="1207"/>
                    </a:lnTo>
                    <a:lnTo>
                      <a:pt x="410" y="1204"/>
                    </a:lnTo>
                    <a:lnTo>
                      <a:pt x="410" y="1204"/>
                    </a:lnTo>
                    <a:lnTo>
                      <a:pt x="409" y="1194"/>
                    </a:lnTo>
                    <a:lnTo>
                      <a:pt x="407" y="1187"/>
                    </a:lnTo>
                    <a:lnTo>
                      <a:pt x="402" y="1179"/>
                    </a:lnTo>
                    <a:lnTo>
                      <a:pt x="402" y="1179"/>
                    </a:lnTo>
                    <a:lnTo>
                      <a:pt x="397" y="1172"/>
                    </a:lnTo>
                    <a:lnTo>
                      <a:pt x="391" y="1160"/>
                    </a:lnTo>
                    <a:lnTo>
                      <a:pt x="389" y="1154"/>
                    </a:lnTo>
                    <a:lnTo>
                      <a:pt x="386" y="1148"/>
                    </a:lnTo>
                    <a:lnTo>
                      <a:pt x="384" y="1141"/>
                    </a:lnTo>
                    <a:lnTo>
                      <a:pt x="384" y="1134"/>
                    </a:lnTo>
                    <a:lnTo>
                      <a:pt x="384" y="1134"/>
                    </a:lnTo>
                    <a:lnTo>
                      <a:pt x="383" y="1122"/>
                    </a:lnTo>
                    <a:lnTo>
                      <a:pt x="383" y="1111"/>
                    </a:lnTo>
                    <a:lnTo>
                      <a:pt x="383" y="1108"/>
                    </a:lnTo>
                    <a:lnTo>
                      <a:pt x="383" y="1105"/>
                    </a:lnTo>
                    <a:lnTo>
                      <a:pt x="384" y="1104"/>
                    </a:lnTo>
                    <a:lnTo>
                      <a:pt x="387" y="1103"/>
                    </a:lnTo>
                    <a:lnTo>
                      <a:pt x="387" y="1103"/>
                    </a:lnTo>
                    <a:lnTo>
                      <a:pt x="390" y="1104"/>
                    </a:lnTo>
                    <a:lnTo>
                      <a:pt x="393" y="1106"/>
                    </a:lnTo>
                    <a:lnTo>
                      <a:pt x="400" y="1112"/>
                    </a:lnTo>
                    <a:lnTo>
                      <a:pt x="410" y="1125"/>
                    </a:lnTo>
                    <a:lnTo>
                      <a:pt x="410" y="1125"/>
                    </a:lnTo>
                    <a:lnTo>
                      <a:pt x="411" y="1127"/>
                    </a:lnTo>
                    <a:lnTo>
                      <a:pt x="412" y="1130"/>
                    </a:lnTo>
                    <a:lnTo>
                      <a:pt x="413" y="1141"/>
                    </a:lnTo>
                    <a:lnTo>
                      <a:pt x="415" y="1148"/>
                    </a:lnTo>
                    <a:lnTo>
                      <a:pt x="417" y="1155"/>
                    </a:lnTo>
                    <a:lnTo>
                      <a:pt x="420" y="1164"/>
                    </a:lnTo>
                    <a:lnTo>
                      <a:pt x="424" y="1171"/>
                    </a:lnTo>
                    <a:lnTo>
                      <a:pt x="424" y="1171"/>
                    </a:lnTo>
                    <a:lnTo>
                      <a:pt x="438" y="1190"/>
                    </a:lnTo>
                    <a:lnTo>
                      <a:pt x="455" y="1211"/>
                    </a:lnTo>
                    <a:lnTo>
                      <a:pt x="467" y="1229"/>
                    </a:lnTo>
                    <a:lnTo>
                      <a:pt x="471" y="1235"/>
                    </a:lnTo>
                    <a:lnTo>
                      <a:pt x="472" y="1237"/>
                    </a:lnTo>
                    <a:lnTo>
                      <a:pt x="472" y="1238"/>
                    </a:lnTo>
                    <a:lnTo>
                      <a:pt x="472" y="1238"/>
                    </a:lnTo>
                    <a:lnTo>
                      <a:pt x="468" y="1239"/>
                    </a:lnTo>
                    <a:lnTo>
                      <a:pt x="464" y="1241"/>
                    </a:lnTo>
                    <a:lnTo>
                      <a:pt x="463" y="1243"/>
                    </a:lnTo>
                    <a:lnTo>
                      <a:pt x="462" y="1245"/>
                    </a:lnTo>
                    <a:lnTo>
                      <a:pt x="462" y="1249"/>
                    </a:lnTo>
                    <a:lnTo>
                      <a:pt x="464" y="1253"/>
                    </a:lnTo>
                    <a:lnTo>
                      <a:pt x="464" y="1253"/>
                    </a:lnTo>
                    <a:lnTo>
                      <a:pt x="466" y="1257"/>
                    </a:lnTo>
                    <a:lnTo>
                      <a:pt x="468" y="1260"/>
                    </a:lnTo>
                    <a:lnTo>
                      <a:pt x="472" y="1263"/>
                    </a:lnTo>
                    <a:lnTo>
                      <a:pt x="476" y="1265"/>
                    </a:lnTo>
                    <a:lnTo>
                      <a:pt x="483" y="1268"/>
                    </a:lnTo>
                    <a:lnTo>
                      <a:pt x="491" y="1271"/>
                    </a:lnTo>
                    <a:lnTo>
                      <a:pt x="491" y="1271"/>
                    </a:lnTo>
                    <a:lnTo>
                      <a:pt x="492" y="1272"/>
                    </a:lnTo>
                    <a:lnTo>
                      <a:pt x="494" y="1274"/>
                    </a:lnTo>
                    <a:lnTo>
                      <a:pt x="498" y="1280"/>
                    </a:lnTo>
                    <a:lnTo>
                      <a:pt x="507" y="1300"/>
                    </a:lnTo>
                    <a:lnTo>
                      <a:pt x="517" y="1323"/>
                    </a:lnTo>
                    <a:lnTo>
                      <a:pt x="521" y="1334"/>
                    </a:lnTo>
                    <a:lnTo>
                      <a:pt x="525" y="1341"/>
                    </a:lnTo>
                    <a:lnTo>
                      <a:pt x="525" y="1341"/>
                    </a:lnTo>
                    <a:lnTo>
                      <a:pt x="527" y="1346"/>
                    </a:lnTo>
                    <a:lnTo>
                      <a:pt x="528" y="1350"/>
                    </a:lnTo>
                    <a:lnTo>
                      <a:pt x="528" y="1355"/>
                    </a:lnTo>
                    <a:lnTo>
                      <a:pt x="527" y="1357"/>
                    </a:lnTo>
                    <a:lnTo>
                      <a:pt x="523" y="1362"/>
                    </a:lnTo>
                    <a:lnTo>
                      <a:pt x="521" y="1365"/>
                    </a:lnTo>
                    <a:lnTo>
                      <a:pt x="520" y="1368"/>
                    </a:lnTo>
                    <a:lnTo>
                      <a:pt x="520" y="1368"/>
                    </a:lnTo>
                    <a:lnTo>
                      <a:pt x="519" y="1372"/>
                    </a:lnTo>
                    <a:lnTo>
                      <a:pt x="519" y="1376"/>
                    </a:lnTo>
                    <a:lnTo>
                      <a:pt x="520" y="1379"/>
                    </a:lnTo>
                    <a:lnTo>
                      <a:pt x="521" y="1382"/>
                    </a:lnTo>
                    <a:lnTo>
                      <a:pt x="524" y="1385"/>
                    </a:lnTo>
                    <a:lnTo>
                      <a:pt x="527" y="1387"/>
                    </a:lnTo>
                    <a:lnTo>
                      <a:pt x="538" y="1393"/>
                    </a:lnTo>
                    <a:lnTo>
                      <a:pt x="538" y="1393"/>
                    </a:lnTo>
                    <a:lnTo>
                      <a:pt x="543" y="1397"/>
                    </a:lnTo>
                    <a:lnTo>
                      <a:pt x="547" y="1401"/>
                    </a:lnTo>
                    <a:lnTo>
                      <a:pt x="552" y="1409"/>
                    </a:lnTo>
                    <a:lnTo>
                      <a:pt x="556" y="1414"/>
                    </a:lnTo>
                    <a:lnTo>
                      <a:pt x="559" y="1419"/>
                    </a:lnTo>
                    <a:lnTo>
                      <a:pt x="564" y="1422"/>
                    </a:lnTo>
                    <a:lnTo>
                      <a:pt x="570" y="1425"/>
                    </a:lnTo>
                    <a:lnTo>
                      <a:pt x="570" y="1425"/>
                    </a:lnTo>
                    <a:lnTo>
                      <a:pt x="578" y="1428"/>
                    </a:lnTo>
                    <a:lnTo>
                      <a:pt x="587" y="1432"/>
                    </a:lnTo>
                    <a:lnTo>
                      <a:pt x="607" y="1443"/>
                    </a:lnTo>
                    <a:lnTo>
                      <a:pt x="625" y="1452"/>
                    </a:lnTo>
                    <a:lnTo>
                      <a:pt x="632" y="1456"/>
                    </a:lnTo>
                    <a:lnTo>
                      <a:pt x="637" y="1457"/>
                    </a:lnTo>
                    <a:lnTo>
                      <a:pt x="637" y="1457"/>
                    </a:lnTo>
                    <a:lnTo>
                      <a:pt x="641" y="1458"/>
                    </a:lnTo>
                    <a:lnTo>
                      <a:pt x="643" y="1461"/>
                    </a:lnTo>
                    <a:lnTo>
                      <a:pt x="647" y="1465"/>
                    </a:lnTo>
                    <a:lnTo>
                      <a:pt x="652" y="1468"/>
                    </a:lnTo>
                    <a:lnTo>
                      <a:pt x="655" y="1469"/>
                    </a:lnTo>
                    <a:lnTo>
                      <a:pt x="660" y="1470"/>
                    </a:lnTo>
                    <a:lnTo>
                      <a:pt x="660" y="1470"/>
                    </a:lnTo>
                    <a:lnTo>
                      <a:pt x="668" y="1471"/>
                    </a:lnTo>
                    <a:lnTo>
                      <a:pt x="673" y="1474"/>
                    </a:lnTo>
                    <a:lnTo>
                      <a:pt x="682" y="1480"/>
                    </a:lnTo>
                    <a:lnTo>
                      <a:pt x="682" y="1480"/>
                    </a:lnTo>
                    <a:lnTo>
                      <a:pt x="686" y="1482"/>
                    </a:lnTo>
                    <a:lnTo>
                      <a:pt x="690" y="1482"/>
                    </a:lnTo>
                    <a:lnTo>
                      <a:pt x="700" y="1479"/>
                    </a:lnTo>
                    <a:lnTo>
                      <a:pt x="710" y="1475"/>
                    </a:lnTo>
                    <a:lnTo>
                      <a:pt x="717" y="1472"/>
                    </a:lnTo>
                    <a:lnTo>
                      <a:pt x="717" y="1472"/>
                    </a:lnTo>
                    <a:lnTo>
                      <a:pt x="720" y="1470"/>
                    </a:lnTo>
                    <a:lnTo>
                      <a:pt x="725" y="1470"/>
                    </a:lnTo>
                    <a:lnTo>
                      <a:pt x="738" y="1472"/>
                    </a:lnTo>
                    <a:lnTo>
                      <a:pt x="738" y="1472"/>
                    </a:lnTo>
                    <a:lnTo>
                      <a:pt x="744" y="1474"/>
                    </a:lnTo>
                    <a:lnTo>
                      <a:pt x="751" y="1479"/>
                    </a:lnTo>
                    <a:lnTo>
                      <a:pt x="768" y="1494"/>
                    </a:lnTo>
                    <a:lnTo>
                      <a:pt x="786" y="1511"/>
                    </a:lnTo>
                    <a:lnTo>
                      <a:pt x="797" y="1524"/>
                    </a:lnTo>
                    <a:lnTo>
                      <a:pt x="797" y="1524"/>
                    </a:lnTo>
                    <a:lnTo>
                      <a:pt x="802" y="1527"/>
                    </a:lnTo>
                    <a:lnTo>
                      <a:pt x="806" y="1528"/>
                    </a:lnTo>
                    <a:lnTo>
                      <a:pt x="811" y="1527"/>
                    </a:lnTo>
                    <a:lnTo>
                      <a:pt x="815" y="1526"/>
                    </a:lnTo>
                    <a:lnTo>
                      <a:pt x="815" y="1526"/>
                    </a:lnTo>
                    <a:lnTo>
                      <a:pt x="821" y="1524"/>
                    </a:lnTo>
                    <a:lnTo>
                      <a:pt x="823" y="1522"/>
                    </a:lnTo>
                    <a:lnTo>
                      <a:pt x="826" y="1524"/>
                    </a:lnTo>
                    <a:lnTo>
                      <a:pt x="826" y="1524"/>
                    </a:lnTo>
                    <a:lnTo>
                      <a:pt x="843" y="1533"/>
                    </a:lnTo>
                    <a:lnTo>
                      <a:pt x="853" y="1536"/>
                    </a:lnTo>
                    <a:lnTo>
                      <a:pt x="856" y="1537"/>
                    </a:lnTo>
                    <a:lnTo>
                      <a:pt x="859" y="1537"/>
                    </a:lnTo>
                    <a:lnTo>
                      <a:pt x="859" y="1537"/>
                    </a:lnTo>
                    <a:lnTo>
                      <a:pt x="863" y="1536"/>
                    </a:lnTo>
                    <a:lnTo>
                      <a:pt x="865" y="1533"/>
                    </a:lnTo>
                    <a:lnTo>
                      <a:pt x="867" y="1531"/>
                    </a:lnTo>
                    <a:lnTo>
                      <a:pt x="871" y="1531"/>
                    </a:lnTo>
                    <a:lnTo>
                      <a:pt x="871" y="1531"/>
                    </a:lnTo>
                    <a:lnTo>
                      <a:pt x="872" y="1531"/>
                    </a:lnTo>
                    <a:lnTo>
                      <a:pt x="873" y="1532"/>
                    </a:lnTo>
                    <a:lnTo>
                      <a:pt x="875" y="1537"/>
                    </a:lnTo>
                    <a:lnTo>
                      <a:pt x="879" y="1547"/>
                    </a:lnTo>
                    <a:lnTo>
                      <a:pt x="883" y="1553"/>
                    </a:lnTo>
                    <a:lnTo>
                      <a:pt x="888" y="1560"/>
                    </a:lnTo>
                    <a:lnTo>
                      <a:pt x="888" y="1560"/>
                    </a:lnTo>
                    <a:lnTo>
                      <a:pt x="897" y="1574"/>
                    </a:lnTo>
                    <a:lnTo>
                      <a:pt x="901" y="1582"/>
                    </a:lnTo>
                    <a:lnTo>
                      <a:pt x="902" y="1586"/>
                    </a:lnTo>
                    <a:lnTo>
                      <a:pt x="902" y="1590"/>
                    </a:lnTo>
                    <a:lnTo>
                      <a:pt x="902" y="1590"/>
                    </a:lnTo>
                    <a:lnTo>
                      <a:pt x="903" y="1594"/>
                    </a:lnTo>
                    <a:lnTo>
                      <a:pt x="907" y="1601"/>
                    </a:lnTo>
                    <a:lnTo>
                      <a:pt x="909" y="1604"/>
                    </a:lnTo>
                    <a:lnTo>
                      <a:pt x="913" y="1606"/>
                    </a:lnTo>
                    <a:lnTo>
                      <a:pt x="917" y="1607"/>
                    </a:lnTo>
                    <a:lnTo>
                      <a:pt x="921" y="1607"/>
                    </a:lnTo>
                    <a:lnTo>
                      <a:pt x="921" y="1607"/>
                    </a:lnTo>
                    <a:lnTo>
                      <a:pt x="925" y="1607"/>
                    </a:lnTo>
                    <a:lnTo>
                      <a:pt x="928" y="1609"/>
                    </a:lnTo>
                    <a:lnTo>
                      <a:pt x="936" y="1612"/>
                    </a:lnTo>
                    <a:lnTo>
                      <a:pt x="941" y="1615"/>
                    </a:lnTo>
                    <a:lnTo>
                      <a:pt x="943" y="1617"/>
                    </a:lnTo>
                    <a:lnTo>
                      <a:pt x="943" y="1636"/>
                    </a:lnTo>
                    <a:lnTo>
                      <a:pt x="943" y="1636"/>
                    </a:lnTo>
                    <a:lnTo>
                      <a:pt x="963" y="1637"/>
                    </a:lnTo>
                    <a:lnTo>
                      <a:pt x="979" y="1639"/>
                    </a:lnTo>
                    <a:lnTo>
                      <a:pt x="989" y="1640"/>
                    </a:lnTo>
                    <a:lnTo>
                      <a:pt x="989" y="1640"/>
                    </a:lnTo>
                    <a:lnTo>
                      <a:pt x="991" y="1642"/>
                    </a:lnTo>
                    <a:lnTo>
                      <a:pt x="993" y="1644"/>
                    </a:lnTo>
                    <a:lnTo>
                      <a:pt x="997" y="1651"/>
                    </a:lnTo>
                    <a:lnTo>
                      <a:pt x="999" y="1658"/>
                    </a:lnTo>
                    <a:lnTo>
                      <a:pt x="1000" y="1660"/>
                    </a:lnTo>
                    <a:lnTo>
                      <a:pt x="1001" y="1661"/>
                    </a:lnTo>
                    <a:lnTo>
                      <a:pt x="1001" y="1661"/>
                    </a:lnTo>
                    <a:lnTo>
                      <a:pt x="1003" y="1661"/>
                    </a:lnTo>
                    <a:lnTo>
                      <a:pt x="1005" y="1660"/>
                    </a:lnTo>
                    <a:lnTo>
                      <a:pt x="1010" y="1655"/>
                    </a:lnTo>
                    <a:lnTo>
                      <a:pt x="1013" y="1651"/>
                    </a:lnTo>
                    <a:lnTo>
                      <a:pt x="1014" y="1646"/>
                    </a:lnTo>
                    <a:lnTo>
                      <a:pt x="1015" y="1642"/>
                    </a:lnTo>
                    <a:lnTo>
                      <a:pt x="1015" y="1639"/>
                    </a:lnTo>
                    <a:lnTo>
                      <a:pt x="1015" y="1639"/>
                    </a:lnTo>
                    <a:lnTo>
                      <a:pt x="1015" y="1636"/>
                    </a:lnTo>
                    <a:lnTo>
                      <a:pt x="1018" y="1633"/>
                    </a:lnTo>
                    <a:lnTo>
                      <a:pt x="1020" y="1631"/>
                    </a:lnTo>
                    <a:lnTo>
                      <a:pt x="1023" y="1628"/>
                    </a:lnTo>
                    <a:lnTo>
                      <a:pt x="1030" y="1623"/>
                    </a:lnTo>
                    <a:lnTo>
                      <a:pt x="1037" y="1619"/>
                    </a:lnTo>
                    <a:lnTo>
                      <a:pt x="1037" y="1619"/>
                    </a:lnTo>
                    <a:lnTo>
                      <a:pt x="1040" y="1617"/>
                    </a:lnTo>
                    <a:lnTo>
                      <a:pt x="1043" y="1617"/>
                    </a:lnTo>
                    <a:lnTo>
                      <a:pt x="1045" y="1619"/>
                    </a:lnTo>
                    <a:lnTo>
                      <a:pt x="1048" y="1621"/>
                    </a:lnTo>
                    <a:lnTo>
                      <a:pt x="1053" y="1627"/>
                    </a:lnTo>
                    <a:lnTo>
                      <a:pt x="1058" y="1634"/>
                    </a:lnTo>
                    <a:lnTo>
                      <a:pt x="1058" y="1634"/>
                    </a:lnTo>
                    <a:lnTo>
                      <a:pt x="1064" y="1640"/>
                    </a:lnTo>
                    <a:lnTo>
                      <a:pt x="1069" y="1649"/>
                    </a:lnTo>
                    <a:lnTo>
                      <a:pt x="1074" y="1660"/>
                    </a:lnTo>
                    <a:lnTo>
                      <a:pt x="1075" y="1665"/>
                    </a:lnTo>
                    <a:lnTo>
                      <a:pt x="1076" y="1670"/>
                    </a:lnTo>
                    <a:lnTo>
                      <a:pt x="1076" y="1670"/>
                    </a:lnTo>
                    <a:lnTo>
                      <a:pt x="1075" y="1695"/>
                    </a:lnTo>
                    <a:lnTo>
                      <a:pt x="1075" y="1725"/>
                    </a:lnTo>
                    <a:lnTo>
                      <a:pt x="1075" y="1725"/>
                    </a:lnTo>
                    <a:lnTo>
                      <a:pt x="1074" y="1732"/>
                    </a:lnTo>
                    <a:lnTo>
                      <a:pt x="1072" y="1740"/>
                    </a:lnTo>
                    <a:lnTo>
                      <a:pt x="1069" y="1745"/>
                    </a:lnTo>
                    <a:lnTo>
                      <a:pt x="1065" y="1750"/>
                    </a:lnTo>
                    <a:lnTo>
                      <a:pt x="1055" y="1761"/>
                    </a:lnTo>
                    <a:lnTo>
                      <a:pt x="1046" y="1771"/>
                    </a:lnTo>
                    <a:lnTo>
                      <a:pt x="1046" y="1771"/>
                    </a:lnTo>
                    <a:lnTo>
                      <a:pt x="1037" y="1781"/>
                    </a:lnTo>
                    <a:lnTo>
                      <a:pt x="1029" y="1788"/>
                    </a:lnTo>
                    <a:lnTo>
                      <a:pt x="1022" y="1794"/>
                    </a:lnTo>
                    <a:lnTo>
                      <a:pt x="1016" y="1800"/>
                    </a:lnTo>
                    <a:lnTo>
                      <a:pt x="1016" y="1800"/>
                    </a:lnTo>
                    <a:lnTo>
                      <a:pt x="1014" y="1803"/>
                    </a:lnTo>
                    <a:lnTo>
                      <a:pt x="1013" y="1807"/>
                    </a:lnTo>
                    <a:lnTo>
                      <a:pt x="1010" y="1817"/>
                    </a:lnTo>
                    <a:lnTo>
                      <a:pt x="1008" y="1829"/>
                    </a:lnTo>
                    <a:lnTo>
                      <a:pt x="1009" y="1839"/>
                    </a:lnTo>
                    <a:lnTo>
                      <a:pt x="1009" y="1839"/>
                    </a:lnTo>
                    <a:lnTo>
                      <a:pt x="1010" y="1843"/>
                    </a:lnTo>
                    <a:lnTo>
                      <a:pt x="1012" y="1845"/>
                    </a:lnTo>
                    <a:lnTo>
                      <a:pt x="1015" y="1846"/>
                    </a:lnTo>
                    <a:lnTo>
                      <a:pt x="1019" y="1847"/>
                    </a:lnTo>
                    <a:lnTo>
                      <a:pt x="1022" y="1847"/>
                    </a:lnTo>
                    <a:lnTo>
                      <a:pt x="1025" y="1848"/>
                    </a:lnTo>
                    <a:lnTo>
                      <a:pt x="1026" y="1851"/>
                    </a:lnTo>
                    <a:lnTo>
                      <a:pt x="1027" y="1855"/>
                    </a:lnTo>
                    <a:lnTo>
                      <a:pt x="1027" y="1855"/>
                    </a:lnTo>
                    <a:lnTo>
                      <a:pt x="1026" y="1859"/>
                    </a:lnTo>
                    <a:lnTo>
                      <a:pt x="1025" y="1863"/>
                    </a:lnTo>
                    <a:lnTo>
                      <a:pt x="1022" y="1865"/>
                    </a:lnTo>
                    <a:lnTo>
                      <a:pt x="1018" y="1866"/>
                    </a:lnTo>
                    <a:lnTo>
                      <a:pt x="1008" y="1869"/>
                    </a:lnTo>
                    <a:lnTo>
                      <a:pt x="1002" y="1871"/>
                    </a:lnTo>
                    <a:lnTo>
                      <a:pt x="995" y="1875"/>
                    </a:lnTo>
                    <a:lnTo>
                      <a:pt x="995" y="1875"/>
                    </a:lnTo>
                    <a:lnTo>
                      <a:pt x="991" y="1879"/>
                    </a:lnTo>
                    <a:lnTo>
                      <a:pt x="989" y="1883"/>
                    </a:lnTo>
                    <a:lnTo>
                      <a:pt x="989" y="1887"/>
                    </a:lnTo>
                    <a:lnTo>
                      <a:pt x="991" y="1889"/>
                    </a:lnTo>
                    <a:lnTo>
                      <a:pt x="998" y="1894"/>
                    </a:lnTo>
                    <a:lnTo>
                      <a:pt x="1001" y="1897"/>
                    </a:lnTo>
                    <a:lnTo>
                      <a:pt x="1004" y="1901"/>
                    </a:lnTo>
                    <a:lnTo>
                      <a:pt x="1004" y="1901"/>
                    </a:lnTo>
                    <a:lnTo>
                      <a:pt x="1005" y="1904"/>
                    </a:lnTo>
                    <a:lnTo>
                      <a:pt x="1005" y="1907"/>
                    </a:lnTo>
                    <a:lnTo>
                      <a:pt x="1004" y="1908"/>
                    </a:lnTo>
                    <a:lnTo>
                      <a:pt x="1002" y="1908"/>
                    </a:lnTo>
                    <a:lnTo>
                      <a:pt x="1000" y="1909"/>
                    </a:lnTo>
                    <a:lnTo>
                      <a:pt x="998" y="1910"/>
                    </a:lnTo>
                    <a:lnTo>
                      <a:pt x="997" y="1913"/>
                    </a:lnTo>
                    <a:lnTo>
                      <a:pt x="995" y="1917"/>
                    </a:lnTo>
                    <a:lnTo>
                      <a:pt x="995" y="1917"/>
                    </a:lnTo>
                    <a:lnTo>
                      <a:pt x="997" y="1921"/>
                    </a:lnTo>
                    <a:lnTo>
                      <a:pt x="999" y="1924"/>
                    </a:lnTo>
                    <a:lnTo>
                      <a:pt x="1003" y="1927"/>
                    </a:lnTo>
                    <a:lnTo>
                      <a:pt x="1008" y="1928"/>
                    </a:lnTo>
                    <a:lnTo>
                      <a:pt x="1021" y="1931"/>
                    </a:lnTo>
                    <a:lnTo>
                      <a:pt x="1034" y="1934"/>
                    </a:lnTo>
                    <a:lnTo>
                      <a:pt x="1034" y="1934"/>
                    </a:lnTo>
                    <a:lnTo>
                      <a:pt x="1039" y="1935"/>
                    </a:lnTo>
                    <a:lnTo>
                      <a:pt x="1042" y="1937"/>
                    </a:lnTo>
                    <a:lnTo>
                      <a:pt x="1049" y="1944"/>
                    </a:lnTo>
                    <a:lnTo>
                      <a:pt x="1056" y="1955"/>
                    </a:lnTo>
                    <a:lnTo>
                      <a:pt x="1063" y="1966"/>
                    </a:lnTo>
                    <a:lnTo>
                      <a:pt x="1075" y="1992"/>
                    </a:lnTo>
                    <a:lnTo>
                      <a:pt x="1085" y="2014"/>
                    </a:lnTo>
                    <a:lnTo>
                      <a:pt x="1085" y="2014"/>
                    </a:lnTo>
                    <a:lnTo>
                      <a:pt x="1093" y="2033"/>
                    </a:lnTo>
                    <a:lnTo>
                      <a:pt x="1101" y="2048"/>
                    </a:lnTo>
                    <a:lnTo>
                      <a:pt x="1106" y="2055"/>
                    </a:lnTo>
                    <a:lnTo>
                      <a:pt x="1110" y="2060"/>
                    </a:lnTo>
                    <a:lnTo>
                      <a:pt x="1114" y="2064"/>
                    </a:lnTo>
                    <a:lnTo>
                      <a:pt x="1118" y="2067"/>
                    </a:lnTo>
                    <a:lnTo>
                      <a:pt x="1118" y="2067"/>
                    </a:lnTo>
                    <a:lnTo>
                      <a:pt x="1122" y="2068"/>
                    </a:lnTo>
                    <a:lnTo>
                      <a:pt x="1126" y="2071"/>
                    </a:lnTo>
                    <a:lnTo>
                      <a:pt x="1132" y="2077"/>
                    </a:lnTo>
                    <a:lnTo>
                      <a:pt x="1136" y="2079"/>
                    </a:lnTo>
                    <a:lnTo>
                      <a:pt x="1140" y="2082"/>
                    </a:lnTo>
                    <a:lnTo>
                      <a:pt x="1147" y="2085"/>
                    </a:lnTo>
                    <a:lnTo>
                      <a:pt x="1155" y="2087"/>
                    </a:lnTo>
                    <a:lnTo>
                      <a:pt x="1155" y="2087"/>
                    </a:lnTo>
                    <a:lnTo>
                      <a:pt x="1163" y="2089"/>
                    </a:lnTo>
                    <a:lnTo>
                      <a:pt x="1171" y="2093"/>
                    </a:lnTo>
                    <a:lnTo>
                      <a:pt x="1187" y="2101"/>
                    </a:lnTo>
                    <a:lnTo>
                      <a:pt x="1199" y="2108"/>
                    </a:lnTo>
                    <a:lnTo>
                      <a:pt x="1204" y="2110"/>
                    </a:lnTo>
                    <a:lnTo>
                      <a:pt x="1210" y="2111"/>
                    </a:lnTo>
                    <a:lnTo>
                      <a:pt x="1210" y="2111"/>
                    </a:lnTo>
                    <a:lnTo>
                      <a:pt x="1214" y="2112"/>
                    </a:lnTo>
                    <a:lnTo>
                      <a:pt x="1217" y="2114"/>
                    </a:lnTo>
                    <a:lnTo>
                      <a:pt x="1219" y="2119"/>
                    </a:lnTo>
                    <a:lnTo>
                      <a:pt x="1220" y="2124"/>
                    </a:lnTo>
                    <a:lnTo>
                      <a:pt x="1221" y="2129"/>
                    </a:lnTo>
                    <a:lnTo>
                      <a:pt x="1221" y="2134"/>
                    </a:lnTo>
                    <a:lnTo>
                      <a:pt x="1220" y="2139"/>
                    </a:lnTo>
                    <a:lnTo>
                      <a:pt x="1218" y="2143"/>
                    </a:lnTo>
                    <a:lnTo>
                      <a:pt x="1218" y="2143"/>
                    </a:lnTo>
                    <a:lnTo>
                      <a:pt x="1217" y="2149"/>
                    </a:lnTo>
                    <a:lnTo>
                      <a:pt x="1217" y="2156"/>
                    </a:lnTo>
                    <a:lnTo>
                      <a:pt x="1218" y="2168"/>
                    </a:lnTo>
                    <a:lnTo>
                      <a:pt x="1221" y="2188"/>
                    </a:lnTo>
                    <a:lnTo>
                      <a:pt x="1221" y="2188"/>
                    </a:lnTo>
                    <a:lnTo>
                      <a:pt x="1221" y="2203"/>
                    </a:lnTo>
                    <a:lnTo>
                      <a:pt x="1221" y="2219"/>
                    </a:lnTo>
                    <a:lnTo>
                      <a:pt x="1218" y="2256"/>
                    </a:lnTo>
                    <a:lnTo>
                      <a:pt x="1214" y="2289"/>
                    </a:lnTo>
                    <a:lnTo>
                      <a:pt x="1212" y="2299"/>
                    </a:lnTo>
                    <a:lnTo>
                      <a:pt x="1210" y="2305"/>
                    </a:lnTo>
                    <a:lnTo>
                      <a:pt x="1210" y="2305"/>
                    </a:lnTo>
                    <a:lnTo>
                      <a:pt x="1208" y="2311"/>
                    </a:lnTo>
                    <a:lnTo>
                      <a:pt x="1208" y="2313"/>
                    </a:lnTo>
                    <a:lnTo>
                      <a:pt x="1210" y="2315"/>
                    </a:lnTo>
                    <a:lnTo>
                      <a:pt x="1214" y="2319"/>
                    </a:lnTo>
                    <a:lnTo>
                      <a:pt x="1214" y="2319"/>
                    </a:lnTo>
                    <a:lnTo>
                      <a:pt x="1215" y="2322"/>
                    </a:lnTo>
                    <a:lnTo>
                      <a:pt x="1215" y="2326"/>
                    </a:lnTo>
                    <a:lnTo>
                      <a:pt x="1213" y="2332"/>
                    </a:lnTo>
                    <a:lnTo>
                      <a:pt x="1211" y="2338"/>
                    </a:lnTo>
                    <a:lnTo>
                      <a:pt x="1205" y="2351"/>
                    </a:lnTo>
                    <a:lnTo>
                      <a:pt x="1203" y="2356"/>
                    </a:lnTo>
                    <a:lnTo>
                      <a:pt x="1202" y="2360"/>
                    </a:lnTo>
                    <a:lnTo>
                      <a:pt x="1202" y="2360"/>
                    </a:lnTo>
                    <a:lnTo>
                      <a:pt x="1202" y="2363"/>
                    </a:lnTo>
                    <a:lnTo>
                      <a:pt x="1200" y="2365"/>
                    </a:lnTo>
                    <a:lnTo>
                      <a:pt x="1194" y="2370"/>
                    </a:lnTo>
                    <a:lnTo>
                      <a:pt x="1188" y="2376"/>
                    </a:lnTo>
                    <a:lnTo>
                      <a:pt x="1185" y="2379"/>
                    </a:lnTo>
                    <a:lnTo>
                      <a:pt x="1183" y="2381"/>
                    </a:lnTo>
                    <a:lnTo>
                      <a:pt x="1183" y="2381"/>
                    </a:lnTo>
                    <a:lnTo>
                      <a:pt x="1182" y="2384"/>
                    </a:lnTo>
                    <a:lnTo>
                      <a:pt x="1183" y="2386"/>
                    </a:lnTo>
                    <a:lnTo>
                      <a:pt x="1187" y="2389"/>
                    </a:lnTo>
                    <a:lnTo>
                      <a:pt x="1191" y="2393"/>
                    </a:lnTo>
                    <a:lnTo>
                      <a:pt x="1192" y="2394"/>
                    </a:lnTo>
                    <a:lnTo>
                      <a:pt x="1193" y="2397"/>
                    </a:lnTo>
                    <a:lnTo>
                      <a:pt x="1193" y="2397"/>
                    </a:lnTo>
                    <a:lnTo>
                      <a:pt x="1194" y="2400"/>
                    </a:lnTo>
                    <a:lnTo>
                      <a:pt x="1194" y="2403"/>
                    </a:lnTo>
                    <a:lnTo>
                      <a:pt x="1193" y="2412"/>
                    </a:lnTo>
                    <a:lnTo>
                      <a:pt x="1193" y="2422"/>
                    </a:lnTo>
                    <a:lnTo>
                      <a:pt x="1194" y="2425"/>
                    </a:lnTo>
                    <a:lnTo>
                      <a:pt x="1196" y="2428"/>
                    </a:lnTo>
                    <a:lnTo>
                      <a:pt x="1196" y="2428"/>
                    </a:lnTo>
                    <a:lnTo>
                      <a:pt x="1200" y="2432"/>
                    </a:lnTo>
                    <a:lnTo>
                      <a:pt x="1204" y="2434"/>
                    </a:lnTo>
                    <a:lnTo>
                      <a:pt x="1208" y="2438"/>
                    </a:lnTo>
                    <a:lnTo>
                      <a:pt x="1210" y="2440"/>
                    </a:lnTo>
                    <a:lnTo>
                      <a:pt x="1210" y="2443"/>
                    </a:lnTo>
                    <a:lnTo>
                      <a:pt x="1210" y="2443"/>
                    </a:lnTo>
                    <a:lnTo>
                      <a:pt x="1211" y="2447"/>
                    </a:lnTo>
                    <a:lnTo>
                      <a:pt x="1210" y="2451"/>
                    </a:lnTo>
                    <a:lnTo>
                      <a:pt x="1209" y="2454"/>
                    </a:lnTo>
                    <a:lnTo>
                      <a:pt x="1206" y="2458"/>
                    </a:lnTo>
                    <a:lnTo>
                      <a:pt x="1203" y="2461"/>
                    </a:lnTo>
                    <a:lnTo>
                      <a:pt x="1200" y="2463"/>
                    </a:lnTo>
                    <a:lnTo>
                      <a:pt x="1197" y="2464"/>
                    </a:lnTo>
                    <a:lnTo>
                      <a:pt x="1193" y="2464"/>
                    </a:lnTo>
                    <a:lnTo>
                      <a:pt x="1193" y="2464"/>
                    </a:lnTo>
                    <a:lnTo>
                      <a:pt x="1189" y="2465"/>
                    </a:lnTo>
                    <a:lnTo>
                      <a:pt x="1187" y="2466"/>
                    </a:lnTo>
                    <a:lnTo>
                      <a:pt x="1184" y="2468"/>
                    </a:lnTo>
                    <a:lnTo>
                      <a:pt x="1183" y="2469"/>
                    </a:lnTo>
                    <a:lnTo>
                      <a:pt x="1183" y="2471"/>
                    </a:lnTo>
                    <a:lnTo>
                      <a:pt x="1183" y="2472"/>
                    </a:lnTo>
                    <a:lnTo>
                      <a:pt x="1184" y="2472"/>
                    </a:lnTo>
                    <a:lnTo>
                      <a:pt x="1187" y="2472"/>
                    </a:lnTo>
                    <a:lnTo>
                      <a:pt x="1187" y="2472"/>
                    </a:lnTo>
                    <a:lnTo>
                      <a:pt x="1189" y="2471"/>
                    </a:lnTo>
                    <a:lnTo>
                      <a:pt x="1191" y="2470"/>
                    </a:lnTo>
                    <a:lnTo>
                      <a:pt x="1194" y="2470"/>
                    </a:lnTo>
                    <a:lnTo>
                      <a:pt x="1198" y="2472"/>
                    </a:lnTo>
                    <a:lnTo>
                      <a:pt x="1208" y="2488"/>
                    </a:lnTo>
                    <a:lnTo>
                      <a:pt x="1208" y="2488"/>
                    </a:lnTo>
                    <a:lnTo>
                      <a:pt x="1248" y="2483"/>
                    </a:lnTo>
                    <a:lnTo>
                      <a:pt x="1288" y="2476"/>
                    </a:lnTo>
                    <a:lnTo>
                      <a:pt x="1288" y="2476"/>
                    </a:lnTo>
                    <a:lnTo>
                      <a:pt x="1297" y="2468"/>
                    </a:lnTo>
                    <a:lnTo>
                      <a:pt x="1300" y="2465"/>
                    </a:lnTo>
                    <a:lnTo>
                      <a:pt x="1303" y="2464"/>
                    </a:lnTo>
                    <a:lnTo>
                      <a:pt x="1303" y="2464"/>
                    </a:lnTo>
                    <a:lnTo>
                      <a:pt x="1307" y="2463"/>
                    </a:lnTo>
                    <a:lnTo>
                      <a:pt x="1310" y="2461"/>
                    </a:lnTo>
                    <a:lnTo>
                      <a:pt x="1311" y="2457"/>
                    </a:lnTo>
                    <a:lnTo>
                      <a:pt x="1311" y="2452"/>
                    </a:lnTo>
                    <a:lnTo>
                      <a:pt x="1307" y="2439"/>
                    </a:lnTo>
                    <a:lnTo>
                      <a:pt x="1302" y="2421"/>
                    </a:lnTo>
                    <a:lnTo>
                      <a:pt x="1302" y="2421"/>
                    </a:lnTo>
                    <a:lnTo>
                      <a:pt x="1301" y="2415"/>
                    </a:lnTo>
                    <a:lnTo>
                      <a:pt x="1301" y="2410"/>
                    </a:lnTo>
                    <a:lnTo>
                      <a:pt x="1302" y="2408"/>
                    </a:lnTo>
                    <a:lnTo>
                      <a:pt x="1304" y="2407"/>
                    </a:lnTo>
                    <a:lnTo>
                      <a:pt x="1306" y="2406"/>
                    </a:lnTo>
                    <a:lnTo>
                      <a:pt x="1309" y="2406"/>
                    </a:lnTo>
                    <a:lnTo>
                      <a:pt x="1318" y="2408"/>
                    </a:lnTo>
                    <a:lnTo>
                      <a:pt x="1318" y="2408"/>
                    </a:lnTo>
                    <a:lnTo>
                      <a:pt x="1328" y="2410"/>
                    </a:lnTo>
                    <a:lnTo>
                      <a:pt x="1333" y="2410"/>
                    </a:lnTo>
                    <a:lnTo>
                      <a:pt x="1338" y="2409"/>
                    </a:lnTo>
                    <a:lnTo>
                      <a:pt x="1338" y="2409"/>
                    </a:lnTo>
                    <a:lnTo>
                      <a:pt x="1344" y="2406"/>
                    </a:lnTo>
                    <a:lnTo>
                      <a:pt x="1347" y="2402"/>
                    </a:lnTo>
                    <a:lnTo>
                      <a:pt x="1353" y="2391"/>
                    </a:lnTo>
                    <a:lnTo>
                      <a:pt x="1356" y="2386"/>
                    </a:lnTo>
                    <a:lnTo>
                      <a:pt x="1360" y="2382"/>
                    </a:lnTo>
                    <a:lnTo>
                      <a:pt x="1365" y="2379"/>
                    </a:lnTo>
                    <a:lnTo>
                      <a:pt x="1373" y="2377"/>
                    </a:lnTo>
                    <a:lnTo>
                      <a:pt x="1373" y="2377"/>
                    </a:lnTo>
                    <a:lnTo>
                      <a:pt x="1382" y="2375"/>
                    </a:lnTo>
                    <a:lnTo>
                      <a:pt x="1390" y="2372"/>
                    </a:lnTo>
                    <a:lnTo>
                      <a:pt x="1400" y="2366"/>
                    </a:lnTo>
                    <a:lnTo>
                      <a:pt x="1408" y="2361"/>
                    </a:lnTo>
                    <a:lnTo>
                      <a:pt x="1415" y="2355"/>
                    </a:lnTo>
                    <a:lnTo>
                      <a:pt x="1422" y="2348"/>
                    </a:lnTo>
                    <a:lnTo>
                      <a:pt x="1428" y="2342"/>
                    </a:lnTo>
                    <a:lnTo>
                      <a:pt x="1432" y="2337"/>
                    </a:lnTo>
                    <a:lnTo>
                      <a:pt x="1432" y="2337"/>
                    </a:lnTo>
                    <a:lnTo>
                      <a:pt x="1435" y="2331"/>
                    </a:lnTo>
                    <a:lnTo>
                      <a:pt x="1436" y="2326"/>
                    </a:lnTo>
                    <a:lnTo>
                      <a:pt x="1437" y="2322"/>
                    </a:lnTo>
                    <a:lnTo>
                      <a:pt x="1438" y="2319"/>
                    </a:lnTo>
                    <a:lnTo>
                      <a:pt x="1441" y="2317"/>
                    </a:lnTo>
                    <a:lnTo>
                      <a:pt x="1446" y="2316"/>
                    </a:lnTo>
                    <a:lnTo>
                      <a:pt x="1453" y="2316"/>
                    </a:lnTo>
                    <a:lnTo>
                      <a:pt x="1465" y="2317"/>
                    </a:lnTo>
                    <a:lnTo>
                      <a:pt x="1465" y="2317"/>
                    </a:lnTo>
                    <a:lnTo>
                      <a:pt x="1472" y="2318"/>
                    </a:lnTo>
                    <a:lnTo>
                      <a:pt x="1478" y="2317"/>
                    </a:lnTo>
                    <a:lnTo>
                      <a:pt x="1485" y="2315"/>
                    </a:lnTo>
                    <a:lnTo>
                      <a:pt x="1492" y="2312"/>
                    </a:lnTo>
                    <a:lnTo>
                      <a:pt x="1498" y="2309"/>
                    </a:lnTo>
                    <a:lnTo>
                      <a:pt x="1505" y="2304"/>
                    </a:lnTo>
                    <a:lnTo>
                      <a:pt x="1517" y="2294"/>
                    </a:lnTo>
                    <a:lnTo>
                      <a:pt x="1530" y="2281"/>
                    </a:lnTo>
                    <a:lnTo>
                      <a:pt x="1541" y="2268"/>
                    </a:lnTo>
                    <a:lnTo>
                      <a:pt x="1564" y="2240"/>
                    </a:lnTo>
                    <a:lnTo>
                      <a:pt x="1564" y="2240"/>
                    </a:lnTo>
                    <a:lnTo>
                      <a:pt x="1570" y="2234"/>
                    </a:lnTo>
                    <a:lnTo>
                      <a:pt x="1573" y="2228"/>
                    </a:lnTo>
                    <a:lnTo>
                      <a:pt x="1578" y="2218"/>
                    </a:lnTo>
                    <a:lnTo>
                      <a:pt x="1581" y="2209"/>
                    </a:lnTo>
                    <a:lnTo>
                      <a:pt x="1583" y="2200"/>
                    </a:lnTo>
                    <a:lnTo>
                      <a:pt x="1586" y="2192"/>
                    </a:lnTo>
                    <a:lnTo>
                      <a:pt x="1590" y="2188"/>
                    </a:lnTo>
                    <a:lnTo>
                      <a:pt x="1593" y="2183"/>
                    </a:lnTo>
                    <a:lnTo>
                      <a:pt x="1598" y="2178"/>
                    </a:lnTo>
                    <a:lnTo>
                      <a:pt x="1603" y="2173"/>
                    </a:lnTo>
                    <a:lnTo>
                      <a:pt x="1619" y="2162"/>
                    </a:lnTo>
                    <a:lnTo>
                      <a:pt x="1619" y="2162"/>
                    </a:lnTo>
                    <a:lnTo>
                      <a:pt x="1640" y="2147"/>
                    </a:lnTo>
                    <a:lnTo>
                      <a:pt x="1662" y="2129"/>
                    </a:lnTo>
                    <a:lnTo>
                      <a:pt x="1685" y="2108"/>
                    </a:lnTo>
                    <a:lnTo>
                      <a:pt x="1707" y="2086"/>
                    </a:lnTo>
                    <a:lnTo>
                      <a:pt x="1726" y="2064"/>
                    </a:lnTo>
                    <a:lnTo>
                      <a:pt x="1743" y="2044"/>
                    </a:lnTo>
                    <a:lnTo>
                      <a:pt x="1749" y="2035"/>
                    </a:lnTo>
                    <a:lnTo>
                      <a:pt x="1753" y="2026"/>
                    </a:lnTo>
                    <a:lnTo>
                      <a:pt x="1758" y="2019"/>
                    </a:lnTo>
                    <a:lnTo>
                      <a:pt x="1760" y="2014"/>
                    </a:lnTo>
                    <a:lnTo>
                      <a:pt x="1760" y="2014"/>
                    </a:lnTo>
                    <a:lnTo>
                      <a:pt x="1761" y="2004"/>
                    </a:lnTo>
                    <a:lnTo>
                      <a:pt x="1761" y="1997"/>
                    </a:lnTo>
                    <a:lnTo>
                      <a:pt x="1760" y="1992"/>
                    </a:lnTo>
                    <a:lnTo>
                      <a:pt x="1760" y="1986"/>
                    </a:lnTo>
                    <a:lnTo>
                      <a:pt x="1762" y="1982"/>
                    </a:lnTo>
                    <a:lnTo>
                      <a:pt x="1765" y="1977"/>
                    </a:lnTo>
                    <a:lnTo>
                      <a:pt x="1770" y="1972"/>
                    </a:lnTo>
                    <a:lnTo>
                      <a:pt x="1780" y="1965"/>
                    </a:lnTo>
                    <a:lnTo>
                      <a:pt x="1780" y="1965"/>
                    </a:lnTo>
                    <a:lnTo>
                      <a:pt x="1791" y="1957"/>
                    </a:lnTo>
                    <a:lnTo>
                      <a:pt x="1802" y="1945"/>
                    </a:lnTo>
                    <a:lnTo>
                      <a:pt x="1813" y="1933"/>
                    </a:lnTo>
                    <a:lnTo>
                      <a:pt x="1824" y="1920"/>
                    </a:lnTo>
                    <a:lnTo>
                      <a:pt x="1833" y="1907"/>
                    </a:lnTo>
                    <a:lnTo>
                      <a:pt x="1841" y="1895"/>
                    </a:lnTo>
                    <a:lnTo>
                      <a:pt x="1847" y="1885"/>
                    </a:lnTo>
                    <a:lnTo>
                      <a:pt x="1849" y="1877"/>
                    </a:lnTo>
                    <a:lnTo>
                      <a:pt x="1849" y="1877"/>
                    </a:lnTo>
                    <a:lnTo>
                      <a:pt x="1850" y="1872"/>
                    </a:lnTo>
                    <a:lnTo>
                      <a:pt x="1850" y="1866"/>
                    </a:lnTo>
                    <a:lnTo>
                      <a:pt x="1849" y="1859"/>
                    </a:lnTo>
                    <a:lnTo>
                      <a:pt x="1847" y="1853"/>
                    </a:lnTo>
                    <a:lnTo>
                      <a:pt x="1845" y="1848"/>
                    </a:lnTo>
                    <a:lnTo>
                      <a:pt x="1842" y="1844"/>
                    </a:lnTo>
                    <a:lnTo>
                      <a:pt x="1838" y="1840"/>
                    </a:lnTo>
                    <a:lnTo>
                      <a:pt x="1835" y="1839"/>
                    </a:lnTo>
                    <a:close/>
                  </a:path>
                </a:pathLst>
              </a:cu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" name="Freeform 8">
                <a:extLst>
                  <a:ext uri="{FF2B5EF4-FFF2-40B4-BE49-F238E27FC236}">
                    <a16:creationId xmlns:a16="http://schemas.microsoft.com/office/drawing/2014/main" xmlns="" id="{AA356C9A-8055-4CFE-B1DE-F48CEAD034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9851" y="2205038"/>
                <a:ext cx="1468438" cy="1974850"/>
              </a:xfrm>
              <a:custGeom>
                <a:avLst/>
                <a:gdLst>
                  <a:gd name="T0" fmla="*/ 1641 w 1850"/>
                  <a:gd name="T1" fmla="*/ 1803 h 2488"/>
                  <a:gd name="T2" fmla="*/ 1604 w 1850"/>
                  <a:gd name="T3" fmla="*/ 1754 h 2488"/>
                  <a:gd name="T4" fmla="*/ 1449 w 1850"/>
                  <a:gd name="T5" fmla="*/ 1645 h 2488"/>
                  <a:gd name="T6" fmla="*/ 1294 w 1850"/>
                  <a:gd name="T7" fmla="*/ 1597 h 2488"/>
                  <a:gd name="T8" fmla="*/ 1195 w 1850"/>
                  <a:gd name="T9" fmla="*/ 1596 h 2488"/>
                  <a:gd name="T10" fmla="*/ 1125 w 1850"/>
                  <a:gd name="T11" fmla="*/ 1575 h 2488"/>
                  <a:gd name="T12" fmla="*/ 1057 w 1850"/>
                  <a:gd name="T13" fmla="*/ 1610 h 2488"/>
                  <a:gd name="T14" fmla="*/ 953 w 1850"/>
                  <a:gd name="T15" fmla="*/ 1547 h 2488"/>
                  <a:gd name="T16" fmla="*/ 840 w 1850"/>
                  <a:gd name="T17" fmla="*/ 1467 h 2488"/>
                  <a:gd name="T18" fmla="*/ 825 w 1850"/>
                  <a:gd name="T19" fmla="*/ 1386 h 2488"/>
                  <a:gd name="T20" fmla="*/ 691 w 1850"/>
                  <a:gd name="T21" fmla="*/ 1236 h 2488"/>
                  <a:gd name="T22" fmla="*/ 859 w 1850"/>
                  <a:gd name="T23" fmla="*/ 1145 h 2488"/>
                  <a:gd name="T24" fmla="*/ 993 w 1850"/>
                  <a:gd name="T25" fmla="*/ 1196 h 2488"/>
                  <a:gd name="T26" fmla="*/ 1033 w 1850"/>
                  <a:gd name="T27" fmla="*/ 1110 h 2488"/>
                  <a:gd name="T28" fmla="*/ 1170 w 1850"/>
                  <a:gd name="T29" fmla="*/ 956 h 2488"/>
                  <a:gd name="T30" fmla="*/ 1289 w 1850"/>
                  <a:gd name="T31" fmla="*/ 867 h 2488"/>
                  <a:gd name="T32" fmla="*/ 1404 w 1850"/>
                  <a:gd name="T33" fmla="*/ 784 h 2488"/>
                  <a:gd name="T34" fmla="*/ 1462 w 1850"/>
                  <a:gd name="T35" fmla="*/ 776 h 2488"/>
                  <a:gd name="T36" fmla="*/ 1314 w 1850"/>
                  <a:gd name="T37" fmla="*/ 715 h 2488"/>
                  <a:gd name="T38" fmla="*/ 1510 w 1850"/>
                  <a:gd name="T39" fmla="*/ 655 h 2488"/>
                  <a:gd name="T40" fmla="*/ 1504 w 1850"/>
                  <a:gd name="T41" fmla="*/ 511 h 2488"/>
                  <a:gd name="T42" fmla="*/ 1448 w 1850"/>
                  <a:gd name="T43" fmla="*/ 435 h 2488"/>
                  <a:gd name="T44" fmla="*/ 1343 w 1850"/>
                  <a:gd name="T45" fmla="*/ 316 h 2488"/>
                  <a:gd name="T46" fmla="*/ 1242 w 1850"/>
                  <a:gd name="T47" fmla="*/ 404 h 2488"/>
                  <a:gd name="T48" fmla="*/ 1184 w 1850"/>
                  <a:gd name="T49" fmla="*/ 553 h 2488"/>
                  <a:gd name="T50" fmla="*/ 1120 w 1850"/>
                  <a:gd name="T51" fmla="*/ 496 h 2488"/>
                  <a:gd name="T52" fmla="*/ 1051 w 1850"/>
                  <a:gd name="T53" fmla="*/ 279 h 2488"/>
                  <a:gd name="T54" fmla="*/ 1195 w 1850"/>
                  <a:gd name="T55" fmla="*/ 175 h 2488"/>
                  <a:gd name="T56" fmla="*/ 1284 w 1850"/>
                  <a:gd name="T57" fmla="*/ 131 h 2488"/>
                  <a:gd name="T58" fmla="*/ 1184 w 1850"/>
                  <a:gd name="T59" fmla="*/ 158 h 2488"/>
                  <a:gd name="T60" fmla="*/ 1160 w 1850"/>
                  <a:gd name="T61" fmla="*/ 118 h 2488"/>
                  <a:gd name="T62" fmla="*/ 1099 w 1850"/>
                  <a:gd name="T63" fmla="*/ 73 h 2488"/>
                  <a:gd name="T64" fmla="*/ 1046 w 1850"/>
                  <a:gd name="T65" fmla="*/ 113 h 2488"/>
                  <a:gd name="T66" fmla="*/ 882 w 1850"/>
                  <a:gd name="T67" fmla="*/ 138 h 2488"/>
                  <a:gd name="T68" fmla="*/ 746 w 1850"/>
                  <a:gd name="T69" fmla="*/ 55 h 2488"/>
                  <a:gd name="T70" fmla="*/ 682 w 1850"/>
                  <a:gd name="T71" fmla="*/ 42 h 2488"/>
                  <a:gd name="T72" fmla="*/ 552 w 1850"/>
                  <a:gd name="T73" fmla="*/ 58 h 2488"/>
                  <a:gd name="T74" fmla="*/ 198 w 1850"/>
                  <a:gd name="T75" fmla="*/ 237 h 2488"/>
                  <a:gd name="T76" fmla="*/ 130 w 1850"/>
                  <a:gd name="T77" fmla="*/ 381 h 2488"/>
                  <a:gd name="T78" fmla="*/ 163 w 1850"/>
                  <a:gd name="T79" fmla="*/ 360 h 2488"/>
                  <a:gd name="T80" fmla="*/ 305 w 1850"/>
                  <a:gd name="T81" fmla="*/ 328 h 2488"/>
                  <a:gd name="T82" fmla="*/ 336 w 1850"/>
                  <a:gd name="T83" fmla="*/ 484 h 2488"/>
                  <a:gd name="T84" fmla="*/ 376 w 1850"/>
                  <a:gd name="T85" fmla="*/ 640 h 2488"/>
                  <a:gd name="T86" fmla="*/ 288 w 1850"/>
                  <a:gd name="T87" fmla="*/ 789 h 2488"/>
                  <a:gd name="T88" fmla="*/ 340 w 1850"/>
                  <a:gd name="T89" fmla="*/ 1061 h 2488"/>
                  <a:gd name="T90" fmla="*/ 388 w 1850"/>
                  <a:gd name="T91" fmla="*/ 1220 h 2488"/>
                  <a:gd name="T92" fmla="*/ 443 w 1850"/>
                  <a:gd name="T93" fmla="*/ 1308 h 2488"/>
                  <a:gd name="T94" fmla="*/ 402 w 1850"/>
                  <a:gd name="T95" fmla="*/ 1179 h 2488"/>
                  <a:gd name="T96" fmla="*/ 472 w 1850"/>
                  <a:gd name="T97" fmla="*/ 1237 h 2488"/>
                  <a:gd name="T98" fmla="*/ 520 w 1850"/>
                  <a:gd name="T99" fmla="*/ 1368 h 2488"/>
                  <a:gd name="T100" fmla="*/ 673 w 1850"/>
                  <a:gd name="T101" fmla="*/ 1474 h 2488"/>
                  <a:gd name="T102" fmla="*/ 859 w 1850"/>
                  <a:gd name="T103" fmla="*/ 1537 h 2488"/>
                  <a:gd name="T104" fmla="*/ 963 w 1850"/>
                  <a:gd name="T105" fmla="*/ 1637 h 2488"/>
                  <a:gd name="T106" fmla="*/ 1058 w 1850"/>
                  <a:gd name="T107" fmla="*/ 1634 h 2488"/>
                  <a:gd name="T108" fmla="*/ 1022 w 1850"/>
                  <a:gd name="T109" fmla="*/ 1847 h 2488"/>
                  <a:gd name="T110" fmla="*/ 1003 w 1850"/>
                  <a:gd name="T111" fmla="*/ 1927 h 2488"/>
                  <a:gd name="T112" fmla="*/ 1204 w 1850"/>
                  <a:gd name="T113" fmla="*/ 2110 h 2488"/>
                  <a:gd name="T114" fmla="*/ 1211 w 1850"/>
                  <a:gd name="T115" fmla="*/ 2338 h 2488"/>
                  <a:gd name="T116" fmla="*/ 1211 w 1850"/>
                  <a:gd name="T117" fmla="*/ 2447 h 2488"/>
                  <a:gd name="T118" fmla="*/ 1310 w 1850"/>
                  <a:gd name="T119" fmla="*/ 2461 h 2488"/>
                  <a:gd name="T120" fmla="*/ 1428 w 1850"/>
                  <a:gd name="T121" fmla="*/ 2342 h 2488"/>
                  <a:gd name="T122" fmla="*/ 1603 w 1850"/>
                  <a:gd name="T123" fmla="*/ 2173 h 2488"/>
                  <a:gd name="T124" fmla="*/ 1850 w 1850"/>
                  <a:gd name="T125" fmla="*/ 1872 h 2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50" h="2488">
                    <a:moveTo>
                      <a:pt x="1835" y="1839"/>
                    </a:moveTo>
                    <a:lnTo>
                      <a:pt x="1835" y="1839"/>
                    </a:lnTo>
                    <a:lnTo>
                      <a:pt x="1832" y="1839"/>
                    </a:lnTo>
                    <a:lnTo>
                      <a:pt x="1829" y="1837"/>
                    </a:lnTo>
                    <a:lnTo>
                      <a:pt x="1822" y="1830"/>
                    </a:lnTo>
                    <a:lnTo>
                      <a:pt x="1814" y="1822"/>
                    </a:lnTo>
                    <a:lnTo>
                      <a:pt x="1806" y="1813"/>
                    </a:lnTo>
                    <a:lnTo>
                      <a:pt x="1806" y="1813"/>
                    </a:lnTo>
                    <a:lnTo>
                      <a:pt x="1804" y="1812"/>
                    </a:lnTo>
                    <a:lnTo>
                      <a:pt x="1801" y="1811"/>
                    </a:lnTo>
                    <a:lnTo>
                      <a:pt x="1790" y="1810"/>
                    </a:lnTo>
                    <a:lnTo>
                      <a:pt x="1779" y="1810"/>
                    </a:lnTo>
                    <a:lnTo>
                      <a:pt x="1766" y="1811"/>
                    </a:lnTo>
                    <a:lnTo>
                      <a:pt x="1740" y="1814"/>
                    </a:lnTo>
                    <a:lnTo>
                      <a:pt x="1723" y="1816"/>
                    </a:lnTo>
                    <a:lnTo>
                      <a:pt x="1723" y="1816"/>
                    </a:lnTo>
                    <a:lnTo>
                      <a:pt x="1714" y="1815"/>
                    </a:lnTo>
                    <a:lnTo>
                      <a:pt x="1705" y="1812"/>
                    </a:lnTo>
                    <a:lnTo>
                      <a:pt x="1698" y="1808"/>
                    </a:lnTo>
                    <a:lnTo>
                      <a:pt x="1688" y="1803"/>
                    </a:lnTo>
                    <a:lnTo>
                      <a:pt x="1688" y="1803"/>
                    </a:lnTo>
                    <a:lnTo>
                      <a:pt x="1684" y="1801"/>
                    </a:lnTo>
                    <a:lnTo>
                      <a:pt x="1679" y="1800"/>
                    </a:lnTo>
                    <a:lnTo>
                      <a:pt x="1674" y="1800"/>
                    </a:lnTo>
                    <a:lnTo>
                      <a:pt x="1669" y="1801"/>
                    </a:lnTo>
                    <a:lnTo>
                      <a:pt x="1660" y="1804"/>
                    </a:lnTo>
                    <a:lnTo>
                      <a:pt x="1652" y="1807"/>
                    </a:lnTo>
                    <a:lnTo>
                      <a:pt x="1652" y="1807"/>
                    </a:lnTo>
                    <a:lnTo>
                      <a:pt x="1648" y="1807"/>
                    </a:lnTo>
                    <a:lnTo>
                      <a:pt x="1645" y="1806"/>
                    </a:lnTo>
                    <a:lnTo>
                      <a:pt x="1643" y="1805"/>
                    </a:lnTo>
                    <a:lnTo>
                      <a:pt x="1641" y="1803"/>
                    </a:lnTo>
                    <a:lnTo>
                      <a:pt x="1641" y="1800"/>
                    </a:lnTo>
                    <a:lnTo>
                      <a:pt x="1641" y="1796"/>
                    </a:lnTo>
                    <a:lnTo>
                      <a:pt x="1641" y="1792"/>
                    </a:lnTo>
                    <a:lnTo>
                      <a:pt x="1643" y="1788"/>
                    </a:lnTo>
                    <a:lnTo>
                      <a:pt x="1643" y="1788"/>
                    </a:lnTo>
                    <a:lnTo>
                      <a:pt x="1644" y="1787"/>
                    </a:lnTo>
                    <a:lnTo>
                      <a:pt x="1644" y="1785"/>
                    </a:lnTo>
                    <a:lnTo>
                      <a:pt x="1643" y="1784"/>
                    </a:lnTo>
                    <a:lnTo>
                      <a:pt x="1642" y="1783"/>
                    </a:lnTo>
                    <a:lnTo>
                      <a:pt x="1638" y="1781"/>
                    </a:lnTo>
                    <a:lnTo>
                      <a:pt x="1633" y="1781"/>
                    </a:lnTo>
                    <a:lnTo>
                      <a:pt x="1618" y="1782"/>
                    </a:lnTo>
                    <a:lnTo>
                      <a:pt x="1602" y="1784"/>
                    </a:lnTo>
                    <a:lnTo>
                      <a:pt x="1602" y="1784"/>
                    </a:lnTo>
                    <a:lnTo>
                      <a:pt x="1596" y="1786"/>
                    </a:lnTo>
                    <a:lnTo>
                      <a:pt x="1592" y="1788"/>
                    </a:lnTo>
                    <a:lnTo>
                      <a:pt x="1586" y="1792"/>
                    </a:lnTo>
                    <a:lnTo>
                      <a:pt x="1584" y="1793"/>
                    </a:lnTo>
                    <a:lnTo>
                      <a:pt x="1582" y="1794"/>
                    </a:lnTo>
                    <a:lnTo>
                      <a:pt x="1579" y="1794"/>
                    </a:lnTo>
                    <a:lnTo>
                      <a:pt x="1574" y="1792"/>
                    </a:lnTo>
                    <a:lnTo>
                      <a:pt x="1574" y="1792"/>
                    </a:lnTo>
                    <a:lnTo>
                      <a:pt x="1572" y="1791"/>
                    </a:lnTo>
                    <a:lnTo>
                      <a:pt x="1570" y="1790"/>
                    </a:lnTo>
                    <a:lnTo>
                      <a:pt x="1570" y="1788"/>
                    </a:lnTo>
                    <a:lnTo>
                      <a:pt x="1571" y="1786"/>
                    </a:lnTo>
                    <a:lnTo>
                      <a:pt x="1574" y="1782"/>
                    </a:lnTo>
                    <a:lnTo>
                      <a:pt x="1579" y="1776"/>
                    </a:lnTo>
                    <a:lnTo>
                      <a:pt x="1593" y="1765"/>
                    </a:lnTo>
                    <a:lnTo>
                      <a:pt x="1599" y="1760"/>
                    </a:lnTo>
                    <a:lnTo>
                      <a:pt x="1604" y="1754"/>
                    </a:lnTo>
                    <a:lnTo>
                      <a:pt x="1604" y="1754"/>
                    </a:lnTo>
                    <a:lnTo>
                      <a:pt x="1607" y="1749"/>
                    </a:lnTo>
                    <a:lnTo>
                      <a:pt x="1610" y="1743"/>
                    </a:lnTo>
                    <a:lnTo>
                      <a:pt x="1609" y="1737"/>
                    </a:lnTo>
                    <a:lnTo>
                      <a:pt x="1607" y="1730"/>
                    </a:lnTo>
                    <a:lnTo>
                      <a:pt x="1604" y="1724"/>
                    </a:lnTo>
                    <a:lnTo>
                      <a:pt x="1601" y="1720"/>
                    </a:lnTo>
                    <a:lnTo>
                      <a:pt x="1598" y="1717"/>
                    </a:lnTo>
                    <a:lnTo>
                      <a:pt x="1596" y="1715"/>
                    </a:lnTo>
                    <a:lnTo>
                      <a:pt x="1596" y="1715"/>
                    </a:lnTo>
                    <a:lnTo>
                      <a:pt x="1593" y="1712"/>
                    </a:lnTo>
                    <a:lnTo>
                      <a:pt x="1590" y="1710"/>
                    </a:lnTo>
                    <a:lnTo>
                      <a:pt x="1581" y="1701"/>
                    </a:lnTo>
                    <a:lnTo>
                      <a:pt x="1570" y="1688"/>
                    </a:lnTo>
                    <a:lnTo>
                      <a:pt x="1556" y="1677"/>
                    </a:lnTo>
                    <a:lnTo>
                      <a:pt x="1556" y="1677"/>
                    </a:lnTo>
                    <a:lnTo>
                      <a:pt x="1549" y="1671"/>
                    </a:lnTo>
                    <a:lnTo>
                      <a:pt x="1541" y="1669"/>
                    </a:lnTo>
                    <a:lnTo>
                      <a:pt x="1535" y="1668"/>
                    </a:lnTo>
                    <a:lnTo>
                      <a:pt x="1528" y="1668"/>
                    </a:lnTo>
                    <a:lnTo>
                      <a:pt x="1513" y="1671"/>
                    </a:lnTo>
                    <a:lnTo>
                      <a:pt x="1506" y="1673"/>
                    </a:lnTo>
                    <a:lnTo>
                      <a:pt x="1496" y="1673"/>
                    </a:lnTo>
                    <a:lnTo>
                      <a:pt x="1496" y="1673"/>
                    </a:lnTo>
                    <a:lnTo>
                      <a:pt x="1489" y="1673"/>
                    </a:lnTo>
                    <a:lnTo>
                      <a:pt x="1482" y="1670"/>
                    </a:lnTo>
                    <a:lnTo>
                      <a:pt x="1476" y="1668"/>
                    </a:lnTo>
                    <a:lnTo>
                      <a:pt x="1471" y="1666"/>
                    </a:lnTo>
                    <a:lnTo>
                      <a:pt x="1464" y="1660"/>
                    </a:lnTo>
                    <a:lnTo>
                      <a:pt x="1455" y="1654"/>
                    </a:lnTo>
                    <a:lnTo>
                      <a:pt x="1455" y="1654"/>
                    </a:lnTo>
                    <a:lnTo>
                      <a:pt x="1452" y="1651"/>
                    </a:lnTo>
                    <a:lnTo>
                      <a:pt x="1449" y="1645"/>
                    </a:lnTo>
                    <a:lnTo>
                      <a:pt x="1442" y="1635"/>
                    </a:lnTo>
                    <a:lnTo>
                      <a:pt x="1436" y="1628"/>
                    </a:lnTo>
                    <a:lnTo>
                      <a:pt x="1429" y="1621"/>
                    </a:lnTo>
                    <a:lnTo>
                      <a:pt x="1417" y="1614"/>
                    </a:lnTo>
                    <a:lnTo>
                      <a:pt x="1403" y="1605"/>
                    </a:lnTo>
                    <a:lnTo>
                      <a:pt x="1403" y="1605"/>
                    </a:lnTo>
                    <a:lnTo>
                      <a:pt x="1377" y="1592"/>
                    </a:lnTo>
                    <a:lnTo>
                      <a:pt x="1373" y="1591"/>
                    </a:lnTo>
                    <a:lnTo>
                      <a:pt x="1375" y="1591"/>
                    </a:lnTo>
                    <a:lnTo>
                      <a:pt x="1375" y="1591"/>
                    </a:lnTo>
                    <a:lnTo>
                      <a:pt x="1378" y="1591"/>
                    </a:lnTo>
                    <a:lnTo>
                      <a:pt x="1380" y="1591"/>
                    </a:lnTo>
                    <a:lnTo>
                      <a:pt x="1380" y="1590"/>
                    </a:lnTo>
                    <a:lnTo>
                      <a:pt x="1380" y="1590"/>
                    </a:lnTo>
                    <a:lnTo>
                      <a:pt x="1382" y="1588"/>
                    </a:lnTo>
                    <a:lnTo>
                      <a:pt x="1383" y="1586"/>
                    </a:lnTo>
                    <a:lnTo>
                      <a:pt x="1383" y="1585"/>
                    </a:lnTo>
                    <a:lnTo>
                      <a:pt x="1380" y="1582"/>
                    </a:lnTo>
                    <a:lnTo>
                      <a:pt x="1371" y="1578"/>
                    </a:lnTo>
                    <a:lnTo>
                      <a:pt x="1371" y="1578"/>
                    </a:lnTo>
                    <a:lnTo>
                      <a:pt x="1366" y="1577"/>
                    </a:lnTo>
                    <a:lnTo>
                      <a:pt x="1361" y="1577"/>
                    </a:lnTo>
                    <a:lnTo>
                      <a:pt x="1356" y="1578"/>
                    </a:lnTo>
                    <a:lnTo>
                      <a:pt x="1349" y="1581"/>
                    </a:lnTo>
                    <a:lnTo>
                      <a:pt x="1339" y="1588"/>
                    </a:lnTo>
                    <a:lnTo>
                      <a:pt x="1333" y="1591"/>
                    </a:lnTo>
                    <a:lnTo>
                      <a:pt x="1327" y="1593"/>
                    </a:lnTo>
                    <a:lnTo>
                      <a:pt x="1327" y="1593"/>
                    </a:lnTo>
                    <a:lnTo>
                      <a:pt x="1322" y="1595"/>
                    </a:lnTo>
                    <a:lnTo>
                      <a:pt x="1316" y="1596"/>
                    </a:lnTo>
                    <a:lnTo>
                      <a:pt x="1303" y="1597"/>
                    </a:lnTo>
                    <a:lnTo>
                      <a:pt x="1294" y="1597"/>
                    </a:lnTo>
                    <a:lnTo>
                      <a:pt x="1286" y="1596"/>
                    </a:lnTo>
                    <a:lnTo>
                      <a:pt x="1286" y="1596"/>
                    </a:lnTo>
                    <a:lnTo>
                      <a:pt x="1283" y="1595"/>
                    </a:lnTo>
                    <a:lnTo>
                      <a:pt x="1281" y="1593"/>
                    </a:lnTo>
                    <a:lnTo>
                      <a:pt x="1276" y="1585"/>
                    </a:lnTo>
                    <a:lnTo>
                      <a:pt x="1269" y="1579"/>
                    </a:lnTo>
                    <a:lnTo>
                      <a:pt x="1266" y="1576"/>
                    </a:lnTo>
                    <a:lnTo>
                      <a:pt x="1264" y="1575"/>
                    </a:lnTo>
                    <a:lnTo>
                      <a:pt x="1264" y="1575"/>
                    </a:lnTo>
                    <a:lnTo>
                      <a:pt x="1258" y="1572"/>
                    </a:lnTo>
                    <a:lnTo>
                      <a:pt x="1253" y="1568"/>
                    </a:lnTo>
                    <a:lnTo>
                      <a:pt x="1248" y="1562"/>
                    </a:lnTo>
                    <a:lnTo>
                      <a:pt x="1244" y="1556"/>
                    </a:lnTo>
                    <a:lnTo>
                      <a:pt x="1244" y="1556"/>
                    </a:lnTo>
                    <a:lnTo>
                      <a:pt x="1242" y="1554"/>
                    </a:lnTo>
                    <a:lnTo>
                      <a:pt x="1239" y="1553"/>
                    </a:lnTo>
                    <a:lnTo>
                      <a:pt x="1235" y="1552"/>
                    </a:lnTo>
                    <a:lnTo>
                      <a:pt x="1232" y="1553"/>
                    </a:lnTo>
                    <a:lnTo>
                      <a:pt x="1229" y="1555"/>
                    </a:lnTo>
                    <a:lnTo>
                      <a:pt x="1225" y="1557"/>
                    </a:lnTo>
                    <a:lnTo>
                      <a:pt x="1224" y="1561"/>
                    </a:lnTo>
                    <a:lnTo>
                      <a:pt x="1223" y="1567"/>
                    </a:lnTo>
                    <a:lnTo>
                      <a:pt x="1223" y="1567"/>
                    </a:lnTo>
                    <a:lnTo>
                      <a:pt x="1223" y="1572"/>
                    </a:lnTo>
                    <a:lnTo>
                      <a:pt x="1222" y="1576"/>
                    </a:lnTo>
                    <a:lnTo>
                      <a:pt x="1220" y="1580"/>
                    </a:lnTo>
                    <a:lnTo>
                      <a:pt x="1218" y="1584"/>
                    </a:lnTo>
                    <a:lnTo>
                      <a:pt x="1215" y="1588"/>
                    </a:lnTo>
                    <a:lnTo>
                      <a:pt x="1211" y="1591"/>
                    </a:lnTo>
                    <a:lnTo>
                      <a:pt x="1200" y="1595"/>
                    </a:lnTo>
                    <a:lnTo>
                      <a:pt x="1200" y="1595"/>
                    </a:lnTo>
                    <a:lnTo>
                      <a:pt x="1195" y="1596"/>
                    </a:lnTo>
                    <a:lnTo>
                      <a:pt x="1193" y="1596"/>
                    </a:lnTo>
                    <a:lnTo>
                      <a:pt x="1192" y="1595"/>
                    </a:lnTo>
                    <a:lnTo>
                      <a:pt x="1190" y="1592"/>
                    </a:lnTo>
                    <a:lnTo>
                      <a:pt x="1190" y="1589"/>
                    </a:lnTo>
                    <a:lnTo>
                      <a:pt x="1190" y="1578"/>
                    </a:lnTo>
                    <a:lnTo>
                      <a:pt x="1191" y="1571"/>
                    </a:lnTo>
                    <a:lnTo>
                      <a:pt x="1191" y="1571"/>
                    </a:lnTo>
                    <a:lnTo>
                      <a:pt x="1192" y="1568"/>
                    </a:lnTo>
                    <a:lnTo>
                      <a:pt x="1193" y="1565"/>
                    </a:lnTo>
                    <a:lnTo>
                      <a:pt x="1198" y="1559"/>
                    </a:lnTo>
                    <a:lnTo>
                      <a:pt x="1203" y="1553"/>
                    </a:lnTo>
                    <a:lnTo>
                      <a:pt x="1205" y="1549"/>
                    </a:lnTo>
                    <a:lnTo>
                      <a:pt x="1206" y="1545"/>
                    </a:lnTo>
                    <a:lnTo>
                      <a:pt x="1206" y="1545"/>
                    </a:lnTo>
                    <a:lnTo>
                      <a:pt x="1205" y="1542"/>
                    </a:lnTo>
                    <a:lnTo>
                      <a:pt x="1205" y="1542"/>
                    </a:lnTo>
                    <a:lnTo>
                      <a:pt x="1204" y="1542"/>
                    </a:lnTo>
                    <a:lnTo>
                      <a:pt x="1201" y="1545"/>
                    </a:lnTo>
                    <a:lnTo>
                      <a:pt x="1198" y="1548"/>
                    </a:lnTo>
                    <a:lnTo>
                      <a:pt x="1177" y="1572"/>
                    </a:lnTo>
                    <a:lnTo>
                      <a:pt x="1177" y="1572"/>
                    </a:lnTo>
                    <a:lnTo>
                      <a:pt x="1174" y="1575"/>
                    </a:lnTo>
                    <a:lnTo>
                      <a:pt x="1171" y="1577"/>
                    </a:lnTo>
                    <a:lnTo>
                      <a:pt x="1168" y="1578"/>
                    </a:lnTo>
                    <a:lnTo>
                      <a:pt x="1164" y="1578"/>
                    </a:lnTo>
                    <a:lnTo>
                      <a:pt x="1157" y="1578"/>
                    </a:lnTo>
                    <a:lnTo>
                      <a:pt x="1150" y="1577"/>
                    </a:lnTo>
                    <a:lnTo>
                      <a:pt x="1150" y="1577"/>
                    </a:lnTo>
                    <a:lnTo>
                      <a:pt x="1138" y="1575"/>
                    </a:lnTo>
                    <a:lnTo>
                      <a:pt x="1132" y="1575"/>
                    </a:lnTo>
                    <a:lnTo>
                      <a:pt x="1125" y="1575"/>
                    </a:lnTo>
                    <a:lnTo>
                      <a:pt x="1125" y="1575"/>
                    </a:lnTo>
                    <a:lnTo>
                      <a:pt x="1120" y="1576"/>
                    </a:lnTo>
                    <a:lnTo>
                      <a:pt x="1116" y="1577"/>
                    </a:lnTo>
                    <a:lnTo>
                      <a:pt x="1113" y="1579"/>
                    </a:lnTo>
                    <a:lnTo>
                      <a:pt x="1111" y="1581"/>
                    </a:lnTo>
                    <a:lnTo>
                      <a:pt x="1109" y="1584"/>
                    </a:lnTo>
                    <a:lnTo>
                      <a:pt x="1108" y="1588"/>
                    </a:lnTo>
                    <a:lnTo>
                      <a:pt x="1107" y="1594"/>
                    </a:lnTo>
                    <a:lnTo>
                      <a:pt x="1108" y="1602"/>
                    </a:lnTo>
                    <a:lnTo>
                      <a:pt x="1109" y="1610"/>
                    </a:lnTo>
                    <a:lnTo>
                      <a:pt x="1110" y="1617"/>
                    </a:lnTo>
                    <a:lnTo>
                      <a:pt x="1110" y="1623"/>
                    </a:lnTo>
                    <a:lnTo>
                      <a:pt x="1110" y="1623"/>
                    </a:lnTo>
                    <a:lnTo>
                      <a:pt x="1109" y="1628"/>
                    </a:lnTo>
                    <a:lnTo>
                      <a:pt x="1107" y="1634"/>
                    </a:lnTo>
                    <a:lnTo>
                      <a:pt x="1103" y="1637"/>
                    </a:lnTo>
                    <a:lnTo>
                      <a:pt x="1098" y="1640"/>
                    </a:lnTo>
                    <a:lnTo>
                      <a:pt x="1093" y="1641"/>
                    </a:lnTo>
                    <a:lnTo>
                      <a:pt x="1089" y="1642"/>
                    </a:lnTo>
                    <a:lnTo>
                      <a:pt x="1086" y="1642"/>
                    </a:lnTo>
                    <a:lnTo>
                      <a:pt x="1083" y="1641"/>
                    </a:lnTo>
                    <a:lnTo>
                      <a:pt x="1083" y="1641"/>
                    </a:lnTo>
                    <a:lnTo>
                      <a:pt x="1080" y="1638"/>
                    </a:lnTo>
                    <a:lnTo>
                      <a:pt x="1078" y="1634"/>
                    </a:lnTo>
                    <a:lnTo>
                      <a:pt x="1075" y="1630"/>
                    </a:lnTo>
                    <a:lnTo>
                      <a:pt x="1073" y="1628"/>
                    </a:lnTo>
                    <a:lnTo>
                      <a:pt x="1071" y="1628"/>
                    </a:lnTo>
                    <a:lnTo>
                      <a:pt x="1071" y="1628"/>
                    </a:lnTo>
                    <a:lnTo>
                      <a:pt x="1068" y="1627"/>
                    </a:lnTo>
                    <a:lnTo>
                      <a:pt x="1066" y="1626"/>
                    </a:lnTo>
                    <a:lnTo>
                      <a:pt x="1064" y="1624"/>
                    </a:lnTo>
                    <a:lnTo>
                      <a:pt x="1062" y="1621"/>
                    </a:lnTo>
                    <a:lnTo>
                      <a:pt x="1057" y="1610"/>
                    </a:lnTo>
                    <a:lnTo>
                      <a:pt x="1057" y="1610"/>
                    </a:lnTo>
                    <a:lnTo>
                      <a:pt x="1055" y="1609"/>
                    </a:lnTo>
                    <a:lnTo>
                      <a:pt x="1052" y="1606"/>
                    </a:lnTo>
                    <a:lnTo>
                      <a:pt x="1047" y="1605"/>
                    </a:lnTo>
                    <a:lnTo>
                      <a:pt x="1041" y="1605"/>
                    </a:lnTo>
                    <a:lnTo>
                      <a:pt x="1033" y="1606"/>
                    </a:lnTo>
                    <a:lnTo>
                      <a:pt x="1027" y="1610"/>
                    </a:lnTo>
                    <a:lnTo>
                      <a:pt x="1021" y="1614"/>
                    </a:lnTo>
                    <a:lnTo>
                      <a:pt x="1019" y="1617"/>
                    </a:lnTo>
                    <a:lnTo>
                      <a:pt x="1016" y="1620"/>
                    </a:lnTo>
                    <a:lnTo>
                      <a:pt x="1016" y="1620"/>
                    </a:lnTo>
                    <a:lnTo>
                      <a:pt x="1012" y="1626"/>
                    </a:lnTo>
                    <a:lnTo>
                      <a:pt x="1008" y="1630"/>
                    </a:lnTo>
                    <a:lnTo>
                      <a:pt x="1004" y="1630"/>
                    </a:lnTo>
                    <a:lnTo>
                      <a:pt x="1000" y="1630"/>
                    </a:lnTo>
                    <a:lnTo>
                      <a:pt x="991" y="1624"/>
                    </a:lnTo>
                    <a:lnTo>
                      <a:pt x="986" y="1622"/>
                    </a:lnTo>
                    <a:lnTo>
                      <a:pt x="982" y="1620"/>
                    </a:lnTo>
                    <a:lnTo>
                      <a:pt x="982" y="1620"/>
                    </a:lnTo>
                    <a:lnTo>
                      <a:pt x="979" y="1619"/>
                    </a:lnTo>
                    <a:lnTo>
                      <a:pt x="977" y="1617"/>
                    </a:lnTo>
                    <a:lnTo>
                      <a:pt x="970" y="1610"/>
                    </a:lnTo>
                    <a:lnTo>
                      <a:pt x="964" y="1600"/>
                    </a:lnTo>
                    <a:lnTo>
                      <a:pt x="959" y="1591"/>
                    </a:lnTo>
                    <a:lnTo>
                      <a:pt x="953" y="1579"/>
                    </a:lnTo>
                    <a:lnTo>
                      <a:pt x="950" y="1570"/>
                    </a:lnTo>
                    <a:lnTo>
                      <a:pt x="948" y="1562"/>
                    </a:lnTo>
                    <a:lnTo>
                      <a:pt x="948" y="1559"/>
                    </a:lnTo>
                    <a:lnTo>
                      <a:pt x="949" y="1557"/>
                    </a:lnTo>
                    <a:lnTo>
                      <a:pt x="949" y="1557"/>
                    </a:lnTo>
                    <a:lnTo>
                      <a:pt x="952" y="1551"/>
                    </a:lnTo>
                    <a:lnTo>
                      <a:pt x="953" y="1547"/>
                    </a:lnTo>
                    <a:lnTo>
                      <a:pt x="952" y="1542"/>
                    </a:lnTo>
                    <a:lnTo>
                      <a:pt x="948" y="1538"/>
                    </a:lnTo>
                    <a:lnTo>
                      <a:pt x="948" y="1538"/>
                    </a:lnTo>
                    <a:lnTo>
                      <a:pt x="945" y="1533"/>
                    </a:lnTo>
                    <a:lnTo>
                      <a:pt x="945" y="1531"/>
                    </a:lnTo>
                    <a:lnTo>
                      <a:pt x="945" y="1529"/>
                    </a:lnTo>
                    <a:lnTo>
                      <a:pt x="947" y="1524"/>
                    </a:lnTo>
                    <a:lnTo>
                      <a:pt x="950" y="1517"/>
                    </a:lnTo>
                    <a:lnTo>
                      <a:pt x="950" y="1517"/>
                    </a:lnTo>
                    <a:lnTo>
                      <a:pt x="955" y="1510"/>
                    </a:lnTo>
                    <a:lnTo>
                      <a:pt x="957" y="1507"/>
                    </a:lnTo>
                    <a:lnTo>
                      <a:pt x="958" y="1503"/>
                    </a:lnTo>
                    <a:lnTo>
                      <a:pt x="958" y="1498"/>
                    </a:lnTo>
                    <a:lnTo>
                      <a:pt x="956" y="1493"/>
                    </a:lnTo>
                    <a:lnTo>
                      <a:pt x="950" y="1488"/>
                    </a:lnTo>
                    <a:lnTo>
                      <a:pt x="942" y="1482"/>
                    </a:lnTo>
                    <a:lnTo>
                      <a:pt x="942" y="1482"/>
                    </a:lnTo>
                    <a:lnTo>
                      <a:pt x="935" y="1478"/>
                    </a:lnTo>
                    <a:lnTo>
                      <a:pt x="927" y="1475"/>
                    </a:lnTo>
                    <a:lnTo>
                      <a:pt x="920" y="1474"/>
                    </a:lnTo>
                    <a:lnTo>
                      <a:pt x="911" y="1473"/>
                    </a:lnTo>
                    <a:lnTo>
                      <a:pt x="896" y="1474"/>
                    </a:lnTo>
                    <a:lnTo>
                      <a:pt x="880" y="1475"/>
                    </a:lnTo>
                    <a:lnTo>
                      <a:pt x="880" y="1475"/>
                    </a:lnTo>
                    <a:lnTo>
                      <a:pt x="864" y="1477"/>
                    </a:lnTo>
                    <a:lnTo>
                      <a:pt x="857" y="1477"/>
                    </a:lnTo>
                    <a:lnTo>
                      <a:pt x="851" y="1477"/>
                    </a:lnTo>
                    <a:lnTo>
                      <a:pt x="851" y="1477"/>
                    </a:lnTo>
                    <a:lnTo>
                      <a:pt x="844" y="1476"/>
                    </a:lnTo>
                    <a:lnTo>
                      <a:pt x="840" y="1473"/>
                    </a:lnTo>
                    <a:lnTo>
                      <a:pt x="839" y="1470"/>
                    </a:lnTo>
                    <a:lnTo>
                      <a:pt x="840" y="1467"/>
                    </a:lnTo>
                    <a:lnTo>
                      <a:pt x="842" y="1463"/>
                    </a:lnTo>
                    <a:lnTo>
                      <a:pt x="845" y="1459"/>
                    </a:lnTo>
                    <a:lnTo>
                      <a:pt x="851" y="1454"/>
                    </a:lnTo>
                    <a:lnTo>
                      <a:pt x="851" y="1454"/>
                    </a:lnTo>
                    <a:lnTo>
                      <a:pt x="855" y="1449"/>
                    </a:lnTo>
                    <a:lnTo>
                      <a:pt x="859" y="1441"/>
                    </a:lnTo>
                    <a:lnTo>
                      <a:pt x="864" y="1431"/>
                    </a:lnTo>
                    <a:lnTo>
                      <a:pt x="868" y="1421"/>
                    </a:lnTo>
                    <a:lnTo>
                      <a:pt x="868" y="1421"/>
                    </a:lnTo>
                    <a:lnTo>
                      <a:pt x="869" y="1416"/>
                    </a:lnTo>
                    <a:lnTo>
                      <a:pt x="869" y="1412"/>
                    </a:lnTo>
                    <a:lnTo>
                      <a:pt x="869" y="1406"/>
                    </a:lnTo>
                    <a:lnTo>
                      <a:pt x="869" y="1399"/>
                    </a:lnTo>
                    <a:lnTo>
                      <a:pt x="871" y="1394"/>
                    </a:lnTo>
                    <a:lnTo>
                      <a:pt x="873" y="1388"/>
                    </a:lnTo>
                    <a:lnTo>
                      <a:pt x="873" y="1388"/>
                    </a:lnTo>
                    <a:lnTo>
                      <a:pt x="875" y="1382"/>
                    </a:lnTo>
                    <a:lnTo>
                      <a:pt x="876" y="1376"/>
                    </a:lnTo>
                    <a:lnTo>
                      <a:pt x="877" y="1370"/>
                    </a:lnTo>
                    <a:lnTo>
                      <a:pt x="876" y="1366"/>
                    </a:lnTo>
                    <a:lnTo>
                      <a:pt x="874" y="1363"/>
                    </a:lnTo>
                    <a:lnTo>
                      <a:pt x="871" y="1360"/>
                    </a:lnTo>
                    <a:lnTo>
                      <a:pt x="866" y="1358"/>
                    </a:lnTo>
                    <a:lnTo>
                      <a:pt x="860" y="1357"/>
                    </a:lnTo>
                    <a:lnTo>
                      <a:pt x="860" y="1357"/>
                    </a:lnTo>
                    <a:lnTo>
                      <a:pt x="854" y="1357"/>
                    </a:lnTo>
                    <a:lnTo>
                      <a:pt x="847" y="1359"/>
                    </a:lnTo>
                    <a:lnTo>
                      <a:pt x="841" y="1362"/>
                    </a:lnTo>
                    <a:lnTo>
                      <a:pt x="836" y="1366"/>
                    </a:lnTo>
                    <a:lnTo>
                      <a:pt x="832" y="1371"/>
                    </a:lnTo>
                    <a:lnTo>
                      <a:pt x="827" y="1378"/>
                    </a:lnTo>
                    <a:lnTo>
                      <a:pt x="825" y="1386"/>
                    </a:lnTo>
                    <a:lnTo>
                      <a:pt x="824" y="1395"/>
                    </a:lnTo>
                    <a:lnTo>
                      <a:pt x="824" y="1395"/>
                    </a:lnTo>
                    <a:lnTo>
                      <a:pt x="823" y="1400"/>
                    </a:lnTo>
                    <a:lnTo>
                      <a:pt x="822" y="1404"/>
                    </a:lnTo>
                    <a:lnTo>
                      <a:pt x="821" y="1407"/>
                    </a:lnTo>
                    <a:lnTo>
                      <a:pt x="819" y="1409"/>
                    </a:lnTo>
                    <a:lnTo>
                      <a:pt x="816" y="1412"/>
                    </a:lnTo>
                    <a:lnTo>
                      <a:pt x="812" y="1413"/>
                    </a:lnTo>
                    <a:lnTo>
                      <a:pt x="803" y="1416"/>
                    </a:lnTo>
                    <a:lnTo>
                      <a:pt x="791" y="1418"/>
                    </a:lnTo>
                    <a:lnTo>
                      <a:pt x="776" y="1418"/>
                    </a:lnTo>
                    <a:lnTo>
                      <a:pt x="738" y="1415"/>
                    </a:lnTo>
                    <a:lnTo>
                      <a:pt x="738" y="1415"/>
                    </a:lnTo>
                    <a:lnTo>
                      <a:pt x="728" y="1413"/>
                    </a:lnTo>
                    <a:lnTo>
                      <a:pt x="718" y="1411"/>
                    </a:lnTo>
                    <a:lnTo>
                      <a:pt x="711" y="1408"/>
                    </a:lnTo>
                    <a:lnTo>
                      <a:pt x="705" y="1405"/>
                    </a:lnTo>
                    <a:lnTo>
                      <a:pt x="699" y="1400"/>
                    </a:lnTo>
                    <a:lnTo>
                      <a:pt x="694" y="1394"/>
                    </a:lnTo>
                    <a:lnTo>
                      <a:pt x="691" y="1389"/>
                    </a:lnTo>
                    <a:lnTo>
                      <a:pt x="688" y="1383"/>
                    </a:lnTo>
                    <a:lnTo>
                      <a:pt x="684" y="1369"/>
                    </a:lnTo>
                    <a:lnTo>
                      <a:pt x="682" y="1355"/>
                    </a:lnTo>
                    <a:lnTo>
                      <a:pt x="677" y="1325"/>
                    </a:lnTo>
                    <a:lnTo>
                      <a:pt x="677" y="1325"/>
                    </a:lnTo>
                    <a:lnTo>
                      <a:pt x="676" y="1312"/>
                    </a:lnTo>
                    <a:lnTo>
                      <a:pt x="676" y="1298"/>
                    </a:lnTo>
                    <a:lnTo>
                      <a:pt x="678" y="1285"/>
                    </a:lnTo>
                    <a:lnTo>
                      <a:pt x="682" y="1274"/>
                    </a:lnTo>
                    <a:lnTo>
                      <a:pt x="688" y="1253"/>
                    </a:lnTo>
                    <a:lnTo>
                      <a:pt x="690" y="1243"/>
                    </a:lnTo>
                    <a:lnTo>
                      <a:pt x="691" y="1236"/>
                    </a:lnTo>
                    <a:lnTo>
                      <a:pt x="691" y="1236"/>
                    </a:lnTo>
                    <a:lnTo>
                      <a:pt x="692" y="1229"/>
                    </a:lnTo>
                    <a:lnTo>
                      <a:pt x="695" y="1221"/>
                    </a:lnTo>
                    <a:lnTo>
                      <a:pt x="700" y="1214"/>
                    </a:lnTo>
                    <a:lnTo>
                      <a:pt x="707" y="1207"/>
                    </a:lnTo>
                    <a:lnTo>
                      <a:pt x="713" y="1199"/>
                    </a:lnTo>
                    <a:lnTo>
                      <a:pt x="721" y="1192"/>
                    </a:lnTo>
                    <a:lnTo>
                      <a:pt x="738" y="1179"/>
                    </a:lnTo>
                    <a:lnTo>
                      <a:pt x="738" y="1179"/>
                    </a:lnTo>
                    <a:lnTo>
                      <a:pt x="747" y="1174"/>
                    </a:lnTo>
                    <a:lnTo>
                      <a:pt x="756" y="1170"/>
                    </a:lnTo>
                    <a:lnTo>
                      <a:pt x="766" y="1168"/>
                    </a:lnTo>
                    <a:lnTo>
                      <a:pt x="774" y="1167"/>
                    </a:lnTo>
                    <a:lnTo>
                      <a:pt x="787" y="1166"/>
                    </a:lnTo>
                    <a:lnTo>
                      <a:pt x="792" y="1167"/>
                    </a:lnTo>
                    <a:lnTo>
                      <a:pt x="792" y="1167"/>
                    </a:lnTo>
                    <a:lnTo>
                      <a:pt x="816" y="1171"/>
                    </a:lnTo>
                    <a:lnTo>
                      <a:pt x="835" y="1174"/>
                    </a:lnTo>
                    <a:lnTo>
                      <a:pt x="842" y="1174"/>
                    </a:lnTo>
                    <a:lnTo>
                      <a:pt x="848" y="1174"/>
                    </a:lnTo>
                    <a:lnTo>
                      <a:pt x="848" y="1174"/>
                    </a:lnTo>
                    <a:lnTo>
                      <a:pt x="853" y="1174"/>
                    </a:lnTo>
                    <a:lnTo>
                      <a:pt x="855" y="1172"/>
                    </a:lnTo>
                    <a:lnTo>
                      <a:pt x="856" y="1170"/>
                    </a:lnTo>
                    <a:lnTo>
                      <a:pt x="855" y="1167"/>
                    </a:lnTo>
                    <a:lnTo>
                      <a:pt x="853" y="1159"/>
                    </a:lnTo>
                    <a:lnTo>
                      <a:pt x="853" y="1155"/>
                    </a:lnTo>
                    <a:lnTo>
                      <a:pt x="853" y="1150"/>
                    </a:lnTo>
                    <a:lnTo>
                      <a:pt x="853" y="1150"/>
                    </a:lnTo>
                    <a:lnTo>
                      <a:pt x="853" y="1148"/>
                    </a:lnTo>
                    <a:lnTo>
                      <a:pt x="856" y="1146"/>
                    </a:lnTo>
                    <a:lnTo>
                      <a:pt x="859" y="1145"/>
                    </a:lnTo>
                    <a:lnTo>
                      <a:pt x="863" y="1144"/>
                    </a:lnTo>
                    <a:lnTo>
                      <a:pt x="875" y="1143"/>
                    </a:lnTo>
                    <a:lnTo>
                      <a:pt x="887" y="1143"/>
                    </a:lnTo>
                    <a:lnTo>
                      <a:pt x="913" y="1145"/>
                    </a:lnTo>
                    <a:lnTo>
                      <a:pt x="929" y="1146"/>
                    </a:lnTo>
                    <a:lnTo>
                      <a:pt x="929" y="1146"/>
                    </a:lnTo>
                    <a:lnTo>
                      <a:pt x="934" y="1146"/>
                    </a:lnTo>
                    <a:lnTo>
                      <a:pt x="936" y="1147"/>
                    </a:lnTo>
                    <a:lnTo>
                      <a:pt x="938" y="1149"/>
                    </a:lnTo>
                    <a:lnTo>
                      <a:pt x="940" y="1151"/>
                    </a:lnTo>
                    <a:lnTo>
                      <a:pt x="944" y="1158"/>
                    </a:lnTo>
                    <a:lnTo>
                      <a:pt x="947" y="1162"/>
                    </a:lnTo>
                    <a:lnTo>
                      <a:pt x="950" y="1167"/>
                    </a:lnTo>
                    <a:lnTo>
                      <a:pt x="950" y="1167"/>
                    </a:lnTo>
                    <a:lnTo>
                      <a:pt x="956" y="1170"/>
                    </a:lnTo>
                    <a:lnTo>
                      <a:pt x="957" y="1170"/>
                    </a:lnTo>
                    <a:lnTo>
                      <a:pt x="959" y="1170"/>
                    </a:lnTo>
                    <a:lnTo>
                      <a:pt x="961" y="1167"/>
                    </a:lnTo>
                    <a:lnTo>
                      <a:pt x="963" y="1164"/>
                    </a:lnTo>
                    <a:lnTo>
                      <a:pt x="963" y="1164"/>
                    </a:lnTo>
                    <a:lnTo>
                      <a:pt x="965" y="1160"/>
                    </a:lnTo>
                    <a:lnTo>
                      <a:pt x="967" y="1158"/>
                    </a:lnTo>
                    <a:lnTo>
                      <a:pt x="969" y="1156"/>
                    </a:lnTo>
                    <a:lnTo>
                      <a:pt x="973" y="1156"/>
                    </a:lnTo>
                    <a:lnTo>
                      <a:pt x="973" y="1156"/>
                    </a:lnTo>
                    <a:lnTo>
                      <a:pt x="977" y="1157"/>
                    </a:lnTo>
                    <a:lnTo>
                      <a:pt x="979" y="1159"/>
                    </a:lnTo>
                    <a:lnTo>
                      <a:pt x="980" y="1162"/>
                    </a:lnTo>
                    <a:lnTo>
                      <a:pt x="981" y="1166"/>
                    </a:lnTo>
                    <a:lnTo>
                      <a:pt x="984" y="1177"/>
                    </a:lnTo>
                    <a:lnTo>
                      <a:pt x="988" y="1186"/>
                    </a:lnTo>
                    <a:lnTo>
                      <a:pt x="993" y="1196"/>
                    </a:lnTo>
                    <a:lnTo>
                      <a:pt x="993" y="1196"/>
                    </a:lnTo>
                    <a:lnTo>
                      <a:pt x="999" y="1206"/>
                    </a:lnTo>
                    <a:lnTo>
                      <a:pt x="1003" y="1215"/>
                    </a:lnTo>
                    <a:lnTo>
                      <a:pt x="1006" y="1222"/>
                    </a:lnTo>
                    <a:lnTo>
                      <a:pt x="1008" y="1230"/>
                    </a:lnTo>
                    <a:lnTo>
                      <a:pt x="1010" y="1243"/>
                    </a:lnTo>
                    <a:lnTo>
                      <a:pt x="1013" y="1259"/>
                    </a:lnTo>
                    <a:lnTo>
                      <a:pt x="1013" y="1259"/>
                    </a:lnTo>
                    <a:lnTo>
                      <a:pt x="1015" y="1267"/>
                    </a:lnTo>
                    <a:lnTo>
                      <a:pt x="1019" y="1272"/>
                    </a:lnTo>
                    <a:lnTo>
                      <a:pt x="1021" y="1273"/>
                    </a:lnTo>
                    <a:lnTo>
                      <a:pt x="1022" y="1273"/>
                    </a:lnTo>
                    <a:lnTo>
                      <a:pt x="1026" y="1273"/>
                    </a:lnTo>
                    <a:lnTo>
                      <a:pt x="1029" y="1270"/>
                    </a:lnTo>
                    <a:lnTo>
                      <a:pt x="1032" y="1265"/>
                    </a:lnTo>
                    <a:lnTo>
                      <a:pt x="1036" y="1259"/>
                    </a:lnTo>
                    <a:lnTo>
                      <a:pt x="1040" y="1252"/>
                    </a:lnTo>
                    <a:lnTo>
                      <a:pt x="1040" y="1252"/>
                    </a:lnTo>
                    <a:lnTo>
                      <a:pt x="1041" y="1247"/>
                    </a:lnTo>
                    <a:lnTo>
                      <a:pt x="1041" y="1242"/>
                    </a:lnTo>
                    <a:lnTo>
                      <a:pt x="1041" y="1230"/>
                    </a:lnTo>
                    <a:lnTo>
                      <a:pt x="1040" y="1214"/>
                    </a:lnTo>
                    <a:lnTo>
                      <a:pt x="1037" y="1197"/>
                    </a:lnTo>
                    <a:lnTo>
                      <a:pt x="1031" y="1162"/>
                    </a:lnTo>
                    <a:lnTo>
                      <a:pt x="1026" y="1133"/>
                    </a:lnTo>
                    <a:lnTo>
                      <a:pt x="1026" y="1133"/>
                    </a:lnTo>
                    <a:lnTo>
                      <a:pt x="1025" y="1127"/>
                    </a:lnTo>
                    <a:lnTo>
                      <a:pt x="1026" y="1123"/>
                    </a:lnTo>
                    <a:lnTo>
                      <a:pt x="1027" y="1118"/>
                    </a:lnTo>
                    <a:lnTo>
                      <a:pt x="1028" y="1115"/>
                    </a:lnTo>
                    <a:lnTo>
                      <a:pt x="1031" y="1112"/>
                    </a:lnTo>
                    <a:lnTo>
                      <a:pt x="1033" y="1110"/>
                    </a:lnTo>
                    <a:lnTo>
                      <a:pt x="1041" y="1106"/>
                    </a:lnTo>
                    <a:lnTo>
                      <a:pt x="1049" y="1102"/>
                    </a:lnTo>
                    <a:lnTo>
                      <a:pt x="1059" y="1097"/>
                    </a:lnTo>
                    <a:lnTo>
                      <a:pt x="1070" y="1090"/>
                    </a:lnTo>
                    <a:lnTo>
                      <a:pt x="1075" y="1086"/>
                    </a:lnTo>
                    <a:lnTo>
                      <a:pt x="1080" y="1081"/>
                    </a:lnTo>
                    <a:lnTo>
                      <a:pt x="1080" y="1081"/>
                    </a:lnTo>
                    <a:lnTo>
                      <a:pt x="1092" y="1070"/>
                    </a:lnTo>
                    <a:lnTo>
                      <a:pt x="1103" y="1062"/>
                    </a:lnTo>
                    <a:lnTo>
                      <a:pt x="1113" y="1054"/>
                    </a:lnTo>
                    <a:lnTo>
                      <a:pt x="1122" y="1049"/>
                    </a:lnTo>
                    <a:lnTo>
                      <a:pt x="1132" y="1044"/>
                    </a:lnTo>
                    <a:lnTo>
                      <a:pt x="1140" y="1039"/>
                    </a:lnTo>
                    <a:lnTo>
                      <a:pt x="1148" y="1032"/>
                    </a:lnTo>
                    <a:lnTo>
                      <a:pt x="1154" y="1024"/>
                    </a:lnTo>
                    <a:lnTo>
                      <a:pt x="1154" y="1024"/>
                    </a:lnTo>
                    <a:lnTo>
                      <a:pt x="1156" y="1020"/>
                    </a:lnTo>
                    <a:lnTo>
                      <a:pt x="1157" y="1016"/>
                    </a:lnTo>
                    <a:lnTo>
                      <a:pt x="1159" y="1006"/>
                    </a:lnTo>
                    <a:lnTo>
                      <a:pt x="1159" y="997"/>
                    </a:lnTo>
                    <a:lnTo>
                      <a:pt x="1159" y="989"/>
                    </a:lnTo>
                    <a:lnTo>
                      <a:pt x="1158" y="980"/>
                    </a:lnTo>
                    <a:lnTo>
                      <a:pt x="1160" y="985"/>
                    </a:lnTo>
                    <a:lnTo>
                      <a:pt x="1160" y="985"/>
                    </a:lnTo>
                    <a:lnTo>
                      <a:pt x="1162" y="990"/>
                    </a:lnTo>
                    <a:lnTo>
                      <a:pt x="1163" y="991"/>
                    </a:lnTo>
                    <a:lnTo>
                      <a:pt x="1164" y="992"/>
                    </a:lnTo>
                    <a:lnTo>
                      <a:pt x="1167" y="990"/>
                    </a:lnTo>
                    <a:lnTo>
                      <a:pt x="1168" y="986"/>
                    </a:lnTo>
                    <a:lnTo>
                      <a:pt x="1170" y="973"/>
                    </a:lnTo>
                    <a:lnTo>
                      <a:pt x="1170" y="956"/>
                    </a:lnTo>
                    <a:lnTo>
                      <a:pt x="1170" y="956"/>
                    </a:lnTo>
                    <a:lnTo>
                      <a:pt x="1171" y="948"/>
                    </a:lnTo>
                    <a:lnTo>
                      <a:pt x="1173" y="943"/>
                    </a:lnTo>
                    <a:lnTo>
                      <a:pt x="1175" y="938"/>
                    </a:lnTo>
                    <a:lnTo>
                      <a:pt x="1177" y="935"/>
                    </a:lnTo>
                    <a:lnTo>
                      <a:pt x="1180" y="933"/>
                    </a:lnTo>
                    <a:lnTo>
                      <a:pt x="1183" y="933"/>
                    </a:lnTo>
                    <a:lnTo>
                      <a:pt x="1185" y="935"/>
                    </a:lnTo>
                    <a:lnTo>
                      <a:pt x="1189" y="938"/>
                    </a:lnTo>
                    <a:lnTo>
                      <a:pt x="1189" y="938"/>
                    </a:lnTo>
                    <a:lnTo>
                      <a:pt x="1191" y="942"/>
                    </a:lnTo>
                    <a:lnTo>
                      <a:pt x="1193" y="943"/>
                    </a:lnTo>
                    <a:lnTo>
                      <a:pt x="1195" y="943"/>
                    </a:lnTo>
                    <a:lnTo>
                      <a:pt x="1197" y="942"/>
                    </a:lnTo>
                    <a:lnTo>
                      <a:pt x="1199" y="939"/>
                    </a:lnTo>
                    <a:lnTo>
                      <a:pt x="1201" y="934"/>
                    </a:lnTo>
                    <a:lnTo>
                      <a:pt x="1205" y="920"/>
                    </a:lnTo>
                    <a:lnTo>
                      <a:pt x="1205" y="920"/>
                    </a:lnTo>
                    <a:lnTo>
                      <a:pt x="1208" y="913"/>
                    </a:lnTo>
                    <a:lnTo>
                      <a:pt x="1211" y="904"/>
                    </a:lnTo>
                    <a:lnTo>
                      <a:pt x="1215" y="897"/>
                    </a:lnTo>
                    <a:lnTo>
                      <a:pt x="1219" y="890"/>
                    </a:lnTo>
                    <a:lnTo>
                      <a:pt x="1230" y="876"/>
                    </a:lnTo>
                    <a:lnTo>
                      <a:pt x="1238" y="867"/>
                    </a:lnTo>
                    <a:lnTo>
                      <a:pt x="1238" y="867"/>
                    </a:lnTo>
                    <a:lnTo>
                      <a:pt x="1241" y="863"/>
                    </a:lnTo>
                    <a:lnTo>
                      <a:pt x="1245" y="862"/>
                    </a:lnTo>
                    <a:lnTo>
                      <a:pt x="1252" y="861"/>
                    </a:lnTo>
                    <a:lnTo>
                      <a:pt x="1257" y="862"/>
                    </a:lnTo>
                    <a:lnTo>
                      <a:pt x="1272" y="864"/>
                    </a:lnTo>
                    <a:lnTo>
                      <a:pt x="1280" y="865"/>
                    </a:lnTo>
                    <a:lnTo>
                      <a:pt x="1289" y="867"/>
                    </a:lnTo>
                    <a:lnTo>
                      <a:pt x="1289" y="867"/>
                    </a:lnTo>
                    <a:lnTo>
                      <a:pt x="1296" y="867"/>
                    </a:lnTo>
                    <a:lnTo>
                      <a:pt x="1300" y="865"/>
                    </a:lnTo>
                    <a:lnTo>
                      <a:pt x="1300" y="865"/>
                    </a:lnTo>
                    <a:lnTo>
                      <a:pt x="1300" y="864"/>
                    </a:lnTo>
                    <a:lnTo>
                      <a:pt x="1298" y="861"/>
                    </a:lnTo>
                    <a:lnTo>
                      <a:pt x="1290" y="853"/>
                    </a:lnTo>
                    <a:lnTo>
                      <a:pt x="1286" y="846"/>
                    </a:lnTo>
                    <a:lnTo>
                      <a:pt x="1283" y="837"/>
                    </a:lnTo>
                    <a:lnTo>
                      <a:pt x="1283" y="837"/>
                    </a:lnTo>
                    <a:lnTo>
                      <a:pt x="1281" y="829"/>
                    </a:lnTo>
                    <a:lnTo>
                      <a:pt x="1282" y="821"/>
                    </a:lnTo>
                    <a:lnTo>
                      <a:pt x="1285" y="816"/>
                    </a:lnTo>
                    <a:lnTo>
                      <a:pt x="1289" y="812"/>
                    </a:lnTo>
                    <a:lnTo>
                      <a:pt x="1294" y="809"/>
                    </a:lnTo>
                    <a:lnTo>
                      <a:pt x="1299" y="806"/>
                    </a:lnTo>
                    <a:lnTo>
                      <a:pt x="1304" y="805"/>
                    </a:lnTo>
                    <a:lnTo>
                      <a:pt x="1308" y="805"/>
                    </a:lnTo>
                    <a:lnTo>
                      <a:pt x="1308" y="805"/>
                    </a:lnTo>
                    <a:lnTo>
                      <a:pt x="1313" y="804"/>
                    </a:lnTo>
                    <a:lnTo>
                      <a:pt x="1320" y="801"/>
                    </a:lnTo>
                    <a:lnTo>
                      <a:pt x="1338" y="793"/>
                    </a:lnTo>
                    <a:lnTo>
                      <a:pt x="1356" y="784"/>
                    </a:lnTo>
                    <a:lnTo>
                      <a:pt x="1367" y="777"/>
                    </a:lnTo>
                    <a:lnTo>
                      <a:pt x="1367" y="777"/>
                    </a:lnTo>
                    <a:lnTo>
                      <a:pt x="1371" y="775"/>
                    </a:lnTo>
                    <a:lnTo>
                      <a:pt x="1374" y="774"/>
                    </a:lnTo>
                    <a:lnTo>
                      <a:pt x="1379" y="773"/>
                    </a:lnTo>
                    <a:lnTo>
                      <a:pt x="1383" y="774"/>
                    </a:lnTo>
                    <a:lnTo>
                      <a:pt x="1388" y="775"/>
                    </a:lnTo>
                    <a:lnTo>
                      <a:pt x="1392" y="777"/>
                    </a:lnTo>
                    <a:lnTo>
                      <a:pt x="1398" y="779"/>
                    </a:lnTo>
                    <a:lnTo>
                      <a:pt x="1404" y="784"/>
                    </a:lnTo>
                    <a:lnTo>
                      <a:pt x="1404" y="784"/>
                    </a:lnTo>
                    <a:lnTo>
                      <a:pt x="1408" y="787"/>
                    </a:lnTo>
                    <a:lnTo>
                      <a:pt x="1408" y="789"/>
                    </a:lnTo>
                    <a:lnTo>
                      <a:pt x="1408" y="790"/>
                    </a:lnTo>
                    <a:lnTo>
                      <a:pt x="1406" y="791"/>
                    </a:lnTo>
                    <a:lnTo>
                      <a:pt x="1401" y="792"/>
                    </a:lnTo>
                    <a:lnTo>
                      <a:pt x="1395" y="793"/>
                    </a:lnTo>
                    <a:lnTo>
                      <a:pt x="1389" y="795"/>
                    </a:lnTo>
                    <a:lnTo>
                      <a:pt x="1384" y="798"/>
                    </a:lnTo>
                    <a:lnTo>
                      <a:pt x="1381" y="800"/>
                    </a:lnTo>
                    <a:lnTo>
                      <a:pt x="1379" y="804"/>
                    </a:lnTo>
                    <a:lnTo>
                      <a:pt x="1379" y="804"/>
                    </a:lnTo>
                    <a:lnTo>
                      <a:pt x="1377" y="810"/>
                    </a:lnTo>
                    <a:lnTo>
                      <a:pt x="1377" y="812"/>
                    </a:lnTo>
                    <a:lnTo>
                      <a:pt x="1378" y="814"/>
                    </a:lnTo>
                    <a:lnTo>
                      <a:pt x="1380" y="817"/>
                    </a:lnTo>
                    <a:lnTo>
                      <a:pt x="1384" y="818"/>
                    </a:lnTo>
                    <a:lnTo>
                      <a:pt x="1389" y="818"/>
                    </a:lnTo>
                    <a:lnTo>
                      <a:pt x="1394" y="816"/>
                    </a:lnTo>
                    <a:lnTo>
                      <a:pt x="1400" y="813"/>
                    </a:lnTo>
                    <a:lnTo>
                      <a:pt x="1404" y="808"/>
                    </a:lnTo>
                    <a:lnTo>
                      <a:pt x="1404" y="808"/>
                    </a:lnTo>
                    <a:lnTo>
                      <a:pt x="1409" y="802"/>
                    </a:lnTo>
                    <a:lnTo>
                      <a:pt x="1414" y="799"/>
                    </a:lnTo>
                    <a:lnTo>
                      <a:pt x="1421" y="797"/>
                    </a:lnTo>
                    <a:lnTo>
                      <a:pt x="1428" y="795"/>
                    </a:lnTo>
                    <a:lnTo>
                      <a:pt x="1435" y="793"/>
                    </a:lnTo>
                    <a:lnTo>
                      <a:pt x="1443" y="790"/>
                    </a:lnTo>
                    <a:lnTo>
                      <a:pt x="1451" y="786"/>
                    </a:lnTo>
                    <a:lnTo>
                      <a:pt x="1458" y="779"/>
                    </a:lnTo>
                    <a:lnTo>
                      <a:pt x="1458" y="779"/>
                    </a:lnTo>
                    <a:lnTo>
                      <a:pt x="1462" y="776"/>
                    </a:lnTo>
                    <a:lnTo>
                      <a:pt x="1464" y="773"/>
                    </a:lnTo>
                    <a:lnTo>
                      <a:pt x="1464" y="771"/>
                    </a:lnTo>
                    <a:lnTo>
                      <a:pt x="1464" y="769"/>
                    </a:lnTo>
                    <a:lnTo>
                      <a:pt x="1462" y="767"/>
                    </a:lnTo>
                    <a:lnTo>
                      <a:pt x="1459" y="766"/>
                    </a:lnTo>
                    <a:lnTo>
                      <a:pt x="1453" y="765"/>
                    </a:lnTo>
                    <a:lnTo>
                      <a:pt x="1438" y="765"/>
                    </a:lnTo>
                    <a:lnTo>
                      <a:pt x="1431" y="765"/>
                    </a:lnTo>
                    <a:lnTo>
                      <a:pt x="1426" y="764"/>
                    </a:lnTo>
                    <a:lnTo>
                      <a:pt x="1426" y="764"/>
                    </a:lnTo>
                    <a:lnTo>
                      <a:pt x="1423" y="762"/>
                    </a:lnTo>
                    <a:lnTo>
                      <a:pt x="1420" y="758"/>
                    </a:lnTo>
                    <a:lnTo>
                      <a:pt x="1417" y="753"/>
                    </a:lnTo>
                    <a:lnTo>
                      <a:pt x="1415" y="748"/>
                    </a:lnTo>
                    <a:lnTo>
                      <a:pt x="1412" y="737"/>
                    </a:lnTo>
                    <a:lnTo>
                      <a:pt x="1411" y="730"/>
                    </a:lnTo>
                    <a:lnTo>
                      <a:pt x="1411" y="730"/>
                    </a:lnTo>
                    <a:lnTo>
                      <a:pt x="1411" y="722"/>
                    </a:lnTo>
                    <a:lnTo>
                      <a:pt x="1408" y="712"/>
                    </a:lnTo>
                    <a:lnTo>
                      <a:pt x="1403" y="703"/>
                    </a:lnTo>
                    <a:lnTo>
                      <a:pt x="1400" y="698"/>
                    </a:lnTo>
                    <a:lnTo>
                      <a:pt x="1395" y="694"/>
                    </a:lnTo>
                    <a:lnTo>
                      <a:pt x="1395" y="694"/>
                    </a:lnTo>
                    <a:lnTo>
                      <a:pt x="1391" y="692"/>
                    </a:lnTo>
                    <a:lnTo>
                      <a:pt x="1385" y="691"/>
                    </a:lnTo>
                    <a:lnTo>
                      <a:pt x="1379" y="691"/>
                    </a:lnTo>
                    <a:lnTo>
                      <a:pt x="1371" y="693"/>
                    </a:lnTo>
                    <a:lnTo>
                      <a:pt x="1354" y="698"/>
                    </a:lnTo>
                    <a:lnTo>
                      <a:pt x="1337" y="705"/>
                    </a:lnTo>
                    <a:lnTo>
                      <a:pt x="1337" y="705"/>
                    </a:lnTo>
                    <a:lnTo>
                      <a:pt x="1323" y="711"/>
                    </a:lnTo>
                    <a:lnTo>
                      <a:pt x="1314" y="715"/>
                    </a:lnTo>
                    <a:lnTo>
                      <a:pt x="1311" y="716"/>
                    </a:lnTo>
                    <a:lnTo>
                      <a:pt x="1309" y="716"/>
                    </a:lnTo>
                    <a:lnTo>
                      <a:pt x="1309" y="714"/>
                    </a:lnTo>
                    <a:lnTo>
                      <a:pt x="1309" y="711"/>
                    </a:lnTo>
                    <a:lnTo>
                      <a:pt x="1309" y="711"/>
                    </a:lnTo>
                    <a:lnTo>
                      <a:pt x="1311" y="707"/>
                    </a:lnTo>
                    <a:lnTo>
                      <a:pt x="1316" y="701"/>
                    </a:lnTo>
                    <a:lnTo>
                      <a:pt x="1323" y="694"/>
                    </a:lnTo>
                    <a:lnTo>
                      <a:pt x="1330" y="689"/>
                    </a:lnTo>
                    <a:lnTo>
                      <a:pt x="1347" y="679"/>
                    </a:lnTo>
                    <a:lnTo>
                      <a:pt x="1353" y="676"/>
                    </a:lnTo>
                    <a:lnTo>
                      <a:pt x="1359" y="673"/>
                    </a:lnTo>
                    <a:lnTo>
                      <a:pt x="1359" y="673"/>
                    </a:lnTo>
                    <a:lnTo>
                      <a:pt x="1369" y="670"/>
                    </a:lnTo>
                    <a:lnTo>
                      <a:pt x="1384" y="664"/>
                    </a:lnTo>
                    <a:lnTo>
                      <a:pt x="1391" y="660"/>
                    </a:lnTo>
                    <a:lnTo>
                      <a:pt x="1399" y="656"/>
                    </a:lnTo>
                    <a:lnTo>
                      <a:pt x="1405" y="650"/>
                    </a:lnTo>
                    <a:lnTo>
                      <a:pt x="1411" y="645"/>
                    </a:lnTo>
                    <a:lnTo>
                      <a:pt x="1411" y="645"/>
                    </a:lnTo>
                    <a:lnTo>
                      <a:pt x="1413" y="642"/>
                    </a:lnTo>
                    <a:lnTo>
                      <a:pt x="1416" y="641"/>
                    </a:lnTo>
                    <a:lnTo>
                      <a:pt x="1421" y="640"/>
                    </a:lnTo>
                    <a:lnTo>
                      <a:pt x="1425" y="639"/>
                    </a:lnTo>
                    <a:lnTo>
                      <a:pt x="1434" y="639"/>
                    </a:lnTo>
                    <a:lnTo>
                      <a:pt x="1444" y="641"/>
                    </a:lnTo>
                    <a:lnTo>
                      <a:pt x="1464" y="646"/>
                    </a:lnTo>
                    <a:lnTo>
                      <a:pt x="1473" y="648"/>
                    </a:lnTo>
                    <a:lnTo>
                      <a:pt x="1480" y="649"/>
                    </a:lnTo>
                    <a:lnTo>
                      <a:pt x="1480" y="649"/>
                    </a:lnTo>
                    <a:lnTo>
                      <a:pt x="1495" y="651"/>
                    </a:lnTo>
                    <a:lnTo>
                      <a:pt x="1510" y="655"/>
                    </a:lnTo>
                    <a:lnTo>
                      <a:pt x="1516" y="655"/>
                    </a:lnTo>
                    <a:lnTo>
                      <a:pt x="1522" y="653"/>
                    </a:lnTo>
                    <a:lnTo>
                      <a:pt x="1529" y="652"/>
                    </a:lnTo>
                    <a:lnTo>
                      <a:pt x="1533" y="648"/>
                    </a:lnTo>
                    <a:lnTo>
                      <a:pt x="1533" y="648"/>
                    </a:lnTo>
                    <a:lnTo>
                      <a:pt x="1536" y="644"/>
                    </a:lnTo>
                    <a:lnTo>
                      <a:pt x="1539" y="641"/>
                    </a:lnTo>
                    <a:lnTo>
                      <a:pt x="1542" y="639"/>
                    </a:lnTo>
                    <a:lnTo>
                      <a:pt x="1547" y="637"/>
                    </a:lnTo>
                    <a:lnTo>
                      <a:pt x="1556" y="635"/>
                    </a:lnTo>
                    <a:lnTo>
                      <a:pt x="1568" y="634"/>
                    </a:lnTo>
                    <a:lnTo>
                      <a:pt x="1568" y="634"/>
                    </a:lnTo>
                    <a:lnTo>
                      <a:pt x="1574" y="631"/>
                    </a:lnTo>
                    <a:lnTo>
                      <a:pt x="1579" y="627"/>
                    </a:lnTo>
                    <a:lnTo>
                      <a:pt x="1582" y="622"/>
                    </a:lnTo>
                    <a:lnTo>
                      <a:pt x="1584" y="616"/>
                    </a:lnTo>
                    <a:lnTo>
                      <a:pt x="1584" y="609"/>
                    </a:lnTo>
                    <a:lnTo>
                      <a:pt x="1583" y="603"/>
                    </a:lnTo>
                    <a:lnTo>
                      <a:pt x="1581" y="597"/>
                    </a:lnTo>
                    <a:lnTo>
                      <a:pt x="1577" y="592"/>
                    </a:lnTo>
                    <a:lnTo>
                      <a:pt x="1577" y="592"/>
                    </a:lnTo>
                    <a:lnTo>
                      <a:pt x="1572" y="586"/>
                    </a:lnTo>
                    <a:lnTo>
                      <a:pt x="1567" y="578"/>
                    </a:lnTo>
                    <a:lnTo>
                      <a:pt x="1554" y="559"/>
                    </a:lnTo>
                    <a:lnTo>
                      <a:pt x="1547" y="549"/>
                    </a:lnTo>
                    <a:lnTo>
                      <a:pt x="1538" y="539"/>
                    </a:lnTo>
                    <a:lnTo>
                      <a:pt x="1530" y="531"/>
                    </a:lnTo>
                    <a:lnTo>
                      <a:pt x="1520" y="524"/>
                    </a:lnTo>
                    <a:lnTo>
                      <a:pt x="1520" y="524"/>
                    </a:lnTo>
                    <a:lnTo>
                      <a:pt x="1512" y="519"/>
                    </a:lnTo>
                    <a:lnTo>
                      <a:pt x="1507" y="515"/>
                    </a:lnTo>
                    <a:lnTo>
                      <a:pt x="1504" y="511"/>
                    </a:lnTo>
                    <a:lnTo>
                      <a:pt x="1504" y="507"/>
                    </a:lnTo>
                    <a:lnTo>
                      <a:pt x="1505" y="503"/>
                    </a:lnTo>
                    <a:lnTo>
                      <a:pt x="1507" y="499"/>
                    </a:lnTo>
                    <a:lnTo>
                      <a:pt x="1512" y="491"/>
                    </a:lnTo>
                    <a:lnTo>
                      <a:pt x="1512" y="491"/>
                    </a:lnTo>
                    <a:lnTo>
                      <a:pt x="1513" y="489"/>
                    </a:lnTo>
                    <a:lnTo>
                      <a:pt x="1514" y="487"/>
                    </a:lnTo>
                    <a:lnTo>
                      <a:pt x="1512" y="480"/>
                    </a:lnTo>
                    <a:lnTo>
                      <a:pt x="1507" y="473"/>
                    </a:lnTo>
                    <a:lnTo>
                      <a:pt x="1501" y="465"/>
                    </a:lnTo>
                    <a:lnTo>
                      <a:pt x="1487" y="446"/>
                    </a:lnTo>
                    <a:lnTo>
                      <a:pt x="1480" y="436"/>
                    </a:lnTo>
                    <a:lnTo>
                      <a:pt x="1475" y="426"/>
                    </a:lnTo>
                    <a:lnTo>
                      <a:pt x="1475" y="426"/>
                    </a:lnTo>
                    <a:lnTo>
                      <a:pt x="1472" y="416"/>
                    </a:lnTo>
                    <a:lnTo>
                      <a:pt x="1470" y="408"/>
                    </a:lnTo>
                    <a:lnTo>
                      <a:pt x="1470" y="397"/>
                    </a:lnTo>
                    <a:lnTo>
                      <a:pt x="1469" y="394"/>
                    </a:lnTo>
                    <a:lnTo>
                      <a:pt x="1469" y="392"/>
                    </a:lnTo>
                    <a:lnTo>
                      <a:pt x="1467" y="390"/>
                    </a:lnTo>
                    <a:lnTo>
                      <a:pt x="1463" y="390"/>
                    </a:lnTo>
                    <a:lnTo>
                      <a:pt x="1463" y="390"/>
                    </a:lnTo>
                    <a:lnTo>
                      <a:pt x="1458" y="390"/>
                    </a:lnTo>
                    <a:lnTo>
                      <a:pt x="1456" y="392"/>
                    </a:lnTo>
                    <a:lnTo>
                      <a:pt x="1455" y="396"/>
                    </a:lnTo>
                    <a:lnTo>
                      <a:pt x="1454" y="402"/>
                    </a:lnTo>
                    <a:lnTo>
                      <a:pt x="1454" y="414"/>
                    </a:lnTo>
                    <a:lnTo>
                      <a:pt x="1453" y="422"/>
                    </a:lnTo>
                    <a:lnTo>
                      <a:pt x="1451" y="429"/>
                    </a:lnTo>
                    <a:lnTo>
                      <a:pt x="1451" y="429"/>
                    </a:lnTo>
                    <a:lnTo>
                      <a:pt x="1450" y="432"/>
                    </a:lnTo>
                    <a:lnTo>
                      <a:pt x="1448" y="435"/>
                    </a:lnTo>
                    <a:lnTo>
                      <a:pt x="1443" y="438"/>
                    </a:lnTo>
                    <a:lnTo>
                      <a:pt x="1437" y="440"/>
                    </a:lnTo>
                    <a:lnTo>
                      <a:pt x="1431" y="440"/>
                    </a:lnTo>
                    <a:lnTo>
                      <a:pt x="1425" y="439"/>
                    </a:lnTo>
                    <a:lnTo>
                      <a:pt x="1420" y="438"/>
                    </a:lnTo>
                    <a:lnTo>
                      <a:pt x="1412" y="436"/>
                    </a:lnTo>
                    <a:lnTo>
                      <a:pt x="1412" y="436"/>
                    </a:lnTo>
                    <a:lnTo>
                      <a:pt x="1410" y="435"/>
                    </a:lnTo>
                    <a:lnTo>
                      <a:pt x="1407" y="433"/>
                    </a:lnTo>
                    <a:lnTo>
                      <a:pt x="1401" y="424"/>
                    </a:lnTo>
                    <a:lnTo>
                      <a:pt x="1398" y="418"/>
                    </a:lnTo>
                    <a:lnTo>
                      <a:pt x="1395" y="412"/>
                    </a:lnTo>
                    <a:lnTo>
                      <a:pt x="1393" y="406"/>
                    </a:lnTo>
                    <a:lnTo>
                      <a:pt x="1393" y="398"/>
                    </a:lnTo>
                    <a:lnTo>
                      <a:pt x="1393" y="398"/>
                    </a:lnTo>
                    <a:lnTo>
                      <a:pt x="1395" y="374"/>
                    </a:lnTo>
                    <a:lnTo>
                      <a:pt x="1395" y="366"/>
                    </a:lnTo>
                    <a:lnTo>
                      <a:pt x="1394" y="362"/>
                    </a:lnTo>
                    <a:lnTo>
                      <a:pt x="1393" y="360"/>
                    </a:lnTo>
                    <a:lnTo>
                      <a:pt x="1393" y="360"/>
                    </a:lnTo>
                    <a:lnTo>
                      <a:pt x="1390" y="358"/>
                    </a:lnTo>
                    <a:lnTo>
                      <a:pt x="1388" y="356"/>
                    </a:lnTo>
                    <a:lnTo>
                      <a:pt x="1381" y="356"/>
                    </a:lnTo>
                    <a:lnTo>
                      <a:pt x="1374" y="354"/>
                    </a:lnTo>
                    <a:lnTo>
                      <a:pt x="1371" y="353"/>
                    </a:lnTo>
                    <a:lnTo>
                      <a:pt x="1368" y="351"/>
                    </a:lnTo>
                    <a:lnTo>
                      <a:pt x="1368" y="351"/>
                    </a:lnTo>
                    <a:lnTo>
                      <a:pt x="1363" y="345"/>
                    </a:lnTo>
                    <a:lnTo>
                      <a:pt x="1357" y="334"/>
                    </a:lnTo>
                    <a:lnTo>
                      <a:pt x="1350" y="324"/>
                    </a:lnTo>
                    <a:lnTo>
                      <a:pt x="1346" y="320"/>
                    </a:lnTo>
                    <a:lnTo>
                      <a:pt x="1343" y="316"/>
                    </a:lnTo>
                    <a:lnTo>
                      <a:pt x="1343" y="316"/>
                    </a:lnTo>
                    <a:lnTo>
                      <a:pt x="1338" y="312"/>
                    </a:lnTo>
                    <a:lnTo>
                      <a:pt x="1330" y="311"/>
                    </a:lnTo>
                    <a:lnTo>
                      <a:pt x="1323" y="310"/>
                    </a:lnTo>
                    <a:lnTo>
                      <a:pt x="1315" y="310"/>
                    </a:lnTo>
                    <a:lnTo>
                      <a:pt x="1315" y="310"/>
                    </a:lnTo>
                    <a:lnTo>
                      <a:pt x="1304" y="310"/>
                    </a:lnTo>
                    <a:lnTo>
                      <a:pt x="1295" y="309"/>
                    </a:lnTo>
                    <a:lnTo>
                      <a:pt x="1295" y="309"/>
                    </a:lnTo>
                    <a:lnTo>
                      <a:pt x="1288" y="308"/>
                    </a:lnTo>
                    <a:lnTo>
                      <a:pt x="1283" y="308"/>
                    </a:lnTo>
                    <a:lnTo>
                      <a:pt x="1278" y="309"/>
                    </a:lnTo>
                    <a:lnTo>
                      <a:pt x="1274" y="310"/>
                    </a:lnTo>
                    <a:lnTo>
                      <a:pt x="1271" y="312"/>
                    </a:lnTo>
                    <a:lnTo>
                      <a:pt x="1268" y="314"/>
                    </a:lnTo>
                    <a:lnTo>
                      <a:pt x="1267" y="318"/>
                    </a:lnTo>
                    <a:lnTo>
                      <a:pt x="1267" y="322"/>
                    </a:lnTo>
                    <a:lnTo>
                      <a:pt x="1267" y="322"/>
                    </a:lnTo>
                    <a:lnTo>
                      <a:pt x="1269" y="330"/>
                    </a:lnTo>
                    <a:lnTo>
                      <a:pt x="1268" y="342"/>
                    </a:lnTo>
                    <a:lnTo>
                      <a:pt x="1266" y="358"/>
                    </a:lnTo>
                    <a:lnTo>
                      <a:pt x="1263" y="381"/>
                    </a:lnTo>
                    <a:lnTo>
                      <a:pt x="1263" y="381"/>
                    </a:lnTo>
                    <a:lnTo>
                      <a:pt x="1262" y="389"/>
                    </a:lnTo>
                    <a:lnTo>
                      <a:pt x="1260" y="394"/>
                    </a:lnTo>
                    <a:lnTo>
                      <a:pt x="1258" y="398"/>
                    </a:lnTo>
                    <a:lnTo>
                      <a:pt x="1256" y="402"/>
                    </a:lnTo>
                    <a:lnTo>
                      <a:pt x="1254" y="403"/>
                    </a:lnTo>
                    <a:lnTo>
                      <a:pt x="1252" y="404"/>
                    </a:lnTo>
                    <a:lnTo>
                      <a:pt x="1247" y="404"/>
                    </a:lnTo>
                    <a:lnTo>
                      <a:pt x="1247" y="404"/>
                    </a:lnTo>
                    <a:lnTo>
                      <a:pt x="1242" y="404"/>
                    </a:lnTo>
                    <a:lnTo>
                      <a:pt x="1240" y="405"/>
                    </a:lnTo>
                    <a:lnTo>
                      <a:pt x="1238" y="407"/>
                    </a:lnTo>
                    <a:lnTo>
                      <a:pt x="1238" y="407"/>
                    </a:lnTo>
                    <a:lnTo>
                      <a:pt x="1235" y="410"/>
                    </a:lnTo>
                    <a:lnTo>
                      <a:pt x="1235" y="412"/>
                    </a:lnTo>
                    <a:lnTo>
                      <a:pt x="1236" y="415"/>
                    </a:lnTo>
                    <a:lnTo>
                      <a:pt x="1238" y="418"/>
                    </a:lnTo>
                    <a:lnTo>
                      <a:pt x="1244" y="428"/>
                    </a:lnTo>
                    <a:lnTo>
                      <a:pt x="1247" y="435"/>
                    </a:lnTo>
                    <a:lnTo>
                      <a:pt x="1251" y="444"/>
                    </a:lnTo>
                    <a:lnTo>
                      <a:pt x="1251" y="444"/>
                    </a:lnTo>
                    <a:lnTo>
                      <a:pt x="1253" y="453"/>
                    </a:lnTo>
                    <a:lnTo>
                      <a:pt x="1253" y="461"/>
                    </a:lnTo>
                    <a:lnTo>
                      <a:pt x="1251" y="470"/>
                    </a:lnTo>
                    <a:lnTo>
                      <a:pt x="1247" y="476"/>
                    </a:lnTo>
                    <a:lnTo>
                      <a:pt x="1244" y="482"/>
                    </a:lnTo>
                    <a:lnTo>
                      <a:pt x="1240" y="488"/>
                    </a:lnTo>
                    <a:lnTo>
                      <a:pt x="1233" y="496"/>
                    </a:lnTo>
                    <a:lnTo>
                      <a:pt x="1233" y="496"/>
                    </a:lnTo>
                    <a:lnTo>
                      <a:pt x="1230" y="499"/>
                    </a:lnTo>
                    <a:lnTo>
                      <a:pt x="1224" y="501"/>
                    </a:lnTo>
                    <a:lnTo>
                      <a:pt x="1211" y="507"/>
                    </a:lnTo>
                    <a:lnTo>
                      <a:pt x="1182" y="515"/>
                    </a:lnTo>
                    <a:lnTo>
                      <a:pt x="1182" y="515"/>
                    </a:lnTo>
                    <a:lnTo>
                      <a:pt x="1180" y="516"/>
                    </a:lnTo>
                    <a:lnTo>
                      <a:pt x="1178" y="518"/>
                    </a:lnTo>
                    <a:lnTo>
                      <a:pt x="1176" y="520"/>
                    </a:lnTo>
                    <a:lnTo>
                      <a:pt x="1176" y="522"/>
                    </a:lnTo>
                    <a:lnTo>
                      <a:pt x="1176" y="526"/>
                    </a:lnTo>
                    <a:lnTo>
                      <a:pt x="1177" y="533"/>
                    </a:lnTo>
                    <a:lnTo>
                      <a:pt x="1182" y="546"/>
                    </a:lnTo>
                    <a:lnTo>
                      <a:pt x="1184" y="553"/>
                    </a:lnTo>
                    <a:lnTo>
                      <a:pt x="1185" y="560"/>
                    </a:lnTo>
                    <a:lnTo>
                      <a:pt x="1185" y="560"/>
                    </a:lnTo>
                    <a:lnTo>
                      <a:pt x="1185" y="566"/>
                    </a:lnTo>
                    <a:lnTo>
                      <a:pt x="1184" y="575"/>
                    </a:lnTo>
                    <a:lnTo>
                      <a:pt x="1182" y="582"/>
                    </a:lnTo>
                    <a:lnTo>
                      <a:pt x="1178" y="588"/>
                    </a:lnTo>
                    <a:lnTo>
                      <a:pt x="1174" y="595"/>
                    </a:lnTo>
                    <a:lnTo>
                      <a:pt x="1170" y="601"/>
                    </a:lnTo>
                    <a:lnTo>
                      <a:pt x="1167" y="604"/>
                    </a:lnTo>
                    <a:lnTo>
                      <a:pt x="1162" y="607"/>
                    </a:lnTo>
                    <a:lnTo>
                      <a:pt x="1162" y="607"/>
                    </a:lnTo>
                    <a:lnTo>
                      <a:pt x="1160" y="607"/>
                    </a:lnTo>
                    <a:lnTo>
                      <a:pt x="1158" y="606"/>
                    </a:lnTo>
                    <a:lnTo>
                      <a:pt x="1153" y="603"/>
                    </a:lnTo>
                    <a:lnTo>
                      <a:pt x="1147" y="597"/>
                    </a:lnTo>
                    <a:lnTo>
                      <a:pt x="1139" y="588"/>
                    </a:lnTo>
                    <a:lnTo>
                      <a:pt x="1133" y="580"/>
                    </a:lnTo>
                    <a:lnTo>
                      <a:pt x="1128" y="570"/>
                    </a:lnTo>
                    <a:lnTo>
                      <a:pt x="1125" y="560"/>
                    </a:lnTo>
                    <a:lnTo>
                      <a:pt x="1122" y="552"/>
                    </a:lnTo>
                    <a:lnTo>
                      <a:pt x="1122" y="552"/>
                    </a:lnTo>
                    <a:lnTo>
                      <a:pt x="1122" y="544"/>
                    </a:lnTo>
                    <a:lnTo>
                      <a:pt x="1124" y="536"/>
                    </a:lnTo>
                    <a:lnTo>
                      <a:pt x="1129" y="521"/>
                    </a:lnTo>
                    <a:lnTo>
                      <a:pt x="1132" y="514"/>
                    </a:lnTo>
                    <a:lnTo>
                      <a:pt x="1133" y="509"/>
                    </a:lnTo>
                    <a:lnTo>
                      <a:pt x="1133" y="503"/>
                    </a:lnTo>
                    <a:lnTo>
                      <a:pt x="1132" y="502"/>
                    </a:lnTo>
                    <a:lnTo>
                      <a:pt x="1131" y="500"/>
                    </a:lnTo>
                    <a:lnTo>
                      <a:pt x="1131" y="500"/>
                    </a:lnTo>
                    <a:lnTo>
                      <a:pt x="1127" y="498"/>
                    </a:lnTo>
                    <a:lnTo>
                      <a:pt x="1120" y="496"/>
                    </a:lnTo>
                    <a:lnTo>
                      <a:pt x="1101" y="491"/>
                    </a:lnTo>
                    <a:lnTo>
                      <a:pt x="1091" y="488"/>
                    </a:lnTo>
                    <a:lnTo>
                      <a:pt x="1079" y="482"/>
                    </a:lnTo>
                    <a:lnTo>
                      <a:pt x="1067" y="476"/>
                    </a:lnTo>
                    <a:lnTo>
                      <a:pt x="1055" y="467"/>
                    </a:lnTo>
                    <a:lnTo>
                      <a:pt x="1055" y="467"/>
                    </a:lnTo>
                    <a:lnTo>
                      <a:pt x="1043" y="457"/>
                    </a:lnTo>
                    <a:lnTo>
                      <a:pt x="1030" y="449"/>
                    </a:lnTo>
                    <a:lnTo>
                      <a:pt x="1005" y="432"/>
                    </a:lnTo>
                    <a:lnTo>
                      <a:pt x="994" y="424"/>
                    </a:lnTo>
                    <a:lnTo>
                      <a:pt x="984" y="414"/>
                    </a:lnTo>
                    <a:lnTo>
                      <a:pt x="976" y="405"/>
                    </a:lnTo>
                    <a:lnTo>
                      <a:pt x="972" y="398"/>
                    </a:lnTo>
                    <a:lnTo>
                      <a:pt x="970" y="393"/>
                    </a:lnTo>
                    <a:lnTo>
                      <a:pt x="970" y="393"/>
                    </a:lnTo>
                    <a:lnTo>
                      <a:pt x="968" y="387"/>
                    </a:lnTo>
                    <a:lnTo>
                      <a:pt x="966" y="381"/>
                    </a:lnTo>
                    <a:lnTo>
                      <a:pt x="966" y="375"/>
                    </a:lnTo>
                    <a:lnTo>
                      <a:pt x="966" y="369"/>
                    </a:lnTo>
                    <a:lnTo>
                      <a:pt x="969" y="358"/>
                    </a:lnTo>
                    <a:lnTo>
                      <a:pt x="972" y="347"/>
                    </a:lnTo>
                    <a:lnTo>
                      <a:pt x="979" y="337"/>
                    </a:lnTo>
                    <a:lnTo>
                      <a:pt x="984" y="327"/>
                    </a:lnTo>
                    <a:lnTo>
                      <a:pt x="989" y="317"/>
                    </a:lnTo>
                    <a:lnTo>
                      <a:pt x="994" y="308"/>
                    </a:lnTo>
                    <a:lnTo>
                      <a:pt x="994" y="308"/>
                    </a:lnTo>
                    <a:lnTo>
                      <a:pt x="1000" y="301"/>
                    </a:lnTo>
                    <a:lnTo>
                      <a:pt x="1005" y="295"/>
                    </a:lnTo>
                    <a:lnTo>
                      <a:pt x="1012" y="290"/>
                    </a:lnTo>
                    <a:lnTo>
                      <a:pt x="1020" y="287"/>
                    </a:lnTo>
                    <a:lnTo>
                      <a:pt x="1040" y="282"/>
                    </a:lnTo>
                    <a:lnTo>
                      <a:pt x="1051" y="279"/>
                    </a:lnTo>
                    <a:lnTo>
                      <a:pt x="1064" y="275"/>
                    </a:lnTo>
                    <a:lnTo>
                      <a:pt x="1064" y="275"/>
                    </a:lnTo>
                    <a:lnTo>
                      <a:pt x="1075" y="269"/>
                    </a:lnTo>
                    <a:lnTo>
                      <a:pt x="1082" y="265"/>
                    </a:lnTo>
                    <a:lnTo>
                      <a:pt x="1085" y="260"/>
                    </a:lnTo>
                    <a:lnTo>
                      <a:pt x="1085" y="257"/>
                    </a:lnTo>
                    <a:lnTo>
                      <a:pt x="1085" y="254"/>
                    </a:lnTo>
                    <a:lnTo>
                      <a:pt x="1084" y="250"/>
                    </a:lnTo>
                    <a:lnTo>
                      <a:pt x="1085" y="249"/>
                    </a:lnTo>
                    <a:lnTo>
                      <a:pt x="1086" y="248"/>
                    </a:lnTo>
                    <a:lnTo>
                      <a:pt x="1086" y="248"/>
                    </a:lnTo>
                    <a:lnTo>
                      <a:pt x="1096" y="247"/>
                    </a:lnTo>
                    <a:lnTo>
                      <a:pt x="1110" y="245"/>
                    </a:lnTo>
                    <a:lnTo>
                      <a:pt x="1116" y="243"/>
                    </a:lnTo>
                    <a:lnTo>
                      <a:pt x="1122" y="241"/>
                    </a:lnTo>
                    <a:lnTo>
                      <a:pt x="1128" y="238"/>
                    </a:lnTo>
                    <a:lnTo>
                      <a:pt x="1131" y="235"/>
                    </a:lnTo>
                    <a:lnTo>
                      <a:pt x="1131" y="235"/>
                    </a:lnTo>
                    <a:lnTo>
                      <a:pt x="1137" y="228"/>
                    </a:lnTo>
                    <a:lnTo>
                      <a:pt x="1147" y="222"/>
                    </a:lnTo>
                    <a:lnTo>
                      <a:pt x="1157" y="216"/>
                    </a:lnTo>
                    <a:lnTo>
                      <a:pt x="1168" y="210"/>
                    </a:lnTo>
                    <a:lnTo>
                      <a:pt x="1168" y="210"/>
                    </a:lnTo>
                    <a:lnTo>
                      <a:pt x="1173" y="206"/>
                    </a:lnTo>
                    <a:lnTo>
                      <a:pt x="1177" y="202"/>
                    </a:lnTo>
                    <a:lnTo>
                      <a:pt x="1180" y="198"/>
                    </a:lnTo>
                    <a:lnTo>
                      <a:pt x="1183" y="194"/>
                    </a:lnTo>
                    <a:lnTo>
                      <a:pt x="1188" y="184"/>
                    </a:lnTo>
                    <a:lnTo>
                      <a:pt x="1192" y="177"/>
                    </a:lnTo>
                    <a:lnTo>
                      <a:pt x="1192" y="177"/>
                    </a:lnTo>
                    <a:lnTo>
                      <a:pt x="1193" y="176"/>
                    </a:lnTo>
                    <a:lnTo>
                      <a:pt x="1195" y="175"/>
                    </a:lnTo>
                    <a:lnTo>
                      <a:pt x="1198" y="175"/>
                    </a:lnTo>
                    <a:lnTo>
                      <a:pt x="1203" y="178"/>
                    </a:lnTo>
                    <a:lnTo>
                      <a:pt x="1210" y="181"/>
                    </a:lnTo>
                    <a:lnTo>
                      <a:pt x="1210" y="181"/>
                    </a:lnTo>
                    <a:lnTo>
                      <a:pt x="1214" y="183"/>
                    </a:lnTo>
                    <a:lnTo>
                      <a:pt x="1219" y="185"/>
                    </a:lnTo>
                    <a:lnTo>
                      <a:pt x="1225" y="187"/>
                    </a:lnTo>
                    <a:lnTo>
                      <a:pt x="1231" y="187"/>
                    </a:lnTo>
                    <a:lnTo>
                      <a:pt x="1231" y="187"/>
                    </a:lnTo>
                    <a:lnTo>
                      <a:pt x="1238" y="186"/>
                    </a:lnTo>
                    <a:lnTo>
                      <a:pt x="1243" y="186"/>
                    </a:lnTo>
                    <a:lnTo>
                      <a:pt x="1243" y="186"/>
                    </a:lnTo>
                    <a:lnTo>
                      <a:pt x="1248" y="186"/>
                    </a:lnTo>
                    <a:lnTo>
                      <a:pt x="1254" y="185"/>
                    </a:lnTo>
                    <a:lnTo>
                      <a:pt x="1261" y="183"/>
                    </a:lnTo>
                    <a:lnTo>
                      <a:pt x="1273" y="179"/>
                    </a:lnTo>
                    <a:lnTo>
                      <a:pt x="1273" y="179"/>
                    </a:lnTo>
                    <a:lnTo>
                      <a:pt x="1279" y="175"/>
                    </a:lnTo>
                    <a:lnTo>
                      <a:pt x="1283" y="172"/>
                    </a:lnTo>
                    <a:lnTo>
                      <a:pt x="1284" y="168"/>
                    </a:lnTo>
                    <a:lnTo>
                      <a:pt x="1283" y="164"/>
                    </a:lnTo>
                    <a:lnTo>
                      <a:pt x="1278" y="157"/>
                    </a:lnTo>
                    <a:lnTo>
                      <a:pt x="1275" y="153"/>
                    </a:lnTo>
                    <a:lnTo>
                      <a:pt x="1274" y="149"/>
                    </a:lnTo>
                    <a:lnTo>
                      <a:pt x="1274" y="149"/>
                    </a:lnTo>
                    <a:lnTo>
                      <a:pt x="1274" y="146"/>
                    </a:lnTo>
                    <a:lnTo>
                      <a:pt x="1275" y="142"/>
                    </a:lnTo>
                    <a:lnTo>
                      <a:pt x="1277" y="140"/>
                    </a:lnTo>
                    <a:lnTo>
                      <a:pt x="1280" y="138"/>
                    </a:lnTo>
                    <a:lnTo>
                      <a:pt x="1282" y="136"/>
                    </a:lnTo>
                    <a:lnTo>
                      <a:pt x="1284" y="134"/>
                    </a:lnTo>
                    <a:lnTo>
                      <a:pt x="1284" y="131"/>
                    </a:lnTo>
                    <a:lnTo>
                      <a:pt x="1283" y="127"/>
                    </a:lnTo>
                    <a:lnTo>
                      <a:pt x="1283" y="127"/>
                    </a:lnTo>
                    <a:lnTo>
                      <a:pt x="1280" y="121"/>
                    </a:lnTo>
                    <a:lnTo>
                      <a:pt x="1276" y="117"/>
                    </a:lnTo>
                    <a:lnTo>
                      <a:pt x="1271" y="112"/>
                    </a:lnTo>
                    <a:lnTo>
                      <a:pt x="1264" y="109"/>
                    </a:lnTo>
                    <a:lnTo>
                      <a:pt x="1257" y="106"/>
                    </a:lnTo>
                    <a:lnTo>
                      <a:pt x="1251" y="102"/>
                    </a:lnTo>
                    <a:lnTo>
                      <a:pt x="1243" y="101"/>
                    </a:lnTo>
                    <a:lnTo>
                      <a:pt x="1237" y="102"/>
                    </a:lnTo>
                    <a:lnTo>
                      <a:pt x="1237" y="102"/>
                    </a:lnTo>
                    <a:lnTo>
                      <a:pt x="1233" y="104"/>
                    </a:lnTo>
                    <a:lnTo>
                      <a:pt x="1231" y="106"/>
                    </a:lnTo>
                    <a:lnTo>
                      <a:pt x="1231" y="110"/>
                    </a:lnTo>
                    <a:lnTo>
                      <a:pt x="1232" y="114"/>
                    </a:lnTo>
                    <a:lnTo>
                      <a:pt x="1232" y="118"/>
                    </a:lnTo>
                    <a:lnTo>
                      <a:pt x="1232" y="125"/>
                    </a:lnTo>
                    <a:lnTo>
                      <a:pt x="1230" y="130"/>
                    </a:lnTo>
                    <a:lnTo>
                      <a:pt x="1227" y="133"/>
                    </a:lnTo>
                    <a:lnTo>
                      <a:pt x="1225" y="136"/>
                    </a:lnTo>
                    <a:lnTo>
                      <a:pt x="1225" y="136"/>
                    </a:lnTo>
                    <a:lnTo>
                      <a:pt x="1220" y="141"/>
                    </a:lnTo>
                    <a:lnTo>
                      <a:pt x="1216" y="147"/>
                    </a:lnTo>
                    <a:lnTo>
                      <a:pt x="1212" y="155"/>
                    </a:lnTo>
                    <a:lnTo>
                      <a:pt x="1209" y="160"/>
                    </a:lnTo>
                    <a:lnTo>
                      <a:pt x="1208" y="162"/>
                    </a:lnTo>
                    <a:lnTo>
                      <a:pt x="1206" y="163"/>
                    </a:lnTo>
                    <a:lnTo>
                      <a:pt x="1206" y="163"/>
                    </a:lnTo>
                    <a:lnTo>
                      <a:pt x="1203" y="164"/>
                    </a:lnTo>
                    <a:lnTo>
                      <a:pt x="1199" y="163"/>
                    </a:lnTo>
                    <a:lnTo>
                      <a:pt x="1189" y="160"/>
                    </a:lnTo>
                    <a:lnTo>
                      <a:pt x="1184" y="158"/>
                    </a:lnTo>
                    <a:lnTo>
                      <a:pt x="1180" y="156"/>
                    </a:lnTo>
                    <a:lnTo>
                      <a:pt x="1177" y="153"/>
                    </a:lnTo>
                    <a:lnTo>
                      <a:pt x="1176" y="150"/>
                    </a:lnTo>
                    <a:lnTo>
                      <a:pt x="1176" y="150"/>
                    </a:lnTo>
                    <a:lnTo>
                      <a:pt x="1176" y="148"/>
                    </a:lnTo>
                    <a:lnTo>
                      <a:pt x="1178" y="144"/>
                    </a:lnTo>
                    <a:lnTo>
                      <a:pt x="1182" y="139"/>
                    </a:lnTo>
                    <a:lnTo>
                      <a:pt x="1192" y="132"/>
                    </a:lnTo>
                    <a:lnTo>
                      <a:pt x="1192" y="132"/>
                    </a:lnTo>
                    <a:lnTo>
                      <a:pt x="1193" y="131"/>
                    </a:lnTo>
                    <a:lnTo>
                      <a:pt x="1193" y="128"/>
                    </a:lnTo>
                    <a:lnTo>
                      <a:pt x="1192" y="120"/>
                    </a:lnTo>
                    <a:lnTo>
                      <a:pt x="1185" y="107"/>
                    </a:lnTo>
                    <a:lnTo>
                      <a:pt x="1185" y="107"/>
                    </a:lnTo>
                    <a:lnTo>
                      <a:pt x="1184" y="106"/>
                    </a:lnTo>
                    <a:lnTo>
                      <a:pt x="1183" y="106"/>
                    </a:lnTo>
                    <a:lnTo>
                      <a:pt x="1181" y="107"/>
                    </a:lnTo>
                    <a:lnTo>
                      <a:pt x="1178" y="109"/>
                    </a:lnTo>
                    <a:lnTo>
                      <a:pt x="1174" y="116"/>
                    </a:lnTo>
                    <a:lnTo>
                      <a:pt x="1172" y="125"/>
                    </a:lnTo>
                    <a:lnTo>
                      <a:pt x="1172" y="125"/>
                    </a:lnTo>
                    <a:lnTo>
                      <a:pt x="1170" y="128"/>
                    </a:lnTo>
                    <a:lnTo>
                      <a:pt x="1169" y="131"/>
                    </a:lnTo>
                    <a:lnTo>
                      <a:pt x="1166" y="133"/>
                    </a:lnTo>
                    <a:lnTo>
                      <a:pt x="1163" y="134"/>
                    </a:lnTo>
                    <a:lnTo>
                      <a:pt x="1161" y="133"/>
                    </a:lnTo>
                    <a:lnTo>
                      <a:pt x="1160" y="132"/>
                    </a:lnTo>
                    <a:lnTo>
                      <a:pt x="1159" y="130"/>
                    </a:lnTo>
                    <a:lnTo>
                      <a:pt x="1160" y="127"/>
                    </a:lnTo>
                    <a:lnTo>
                      <a:pt x="1160" y="127"/>
                    </a:lnTo>
                    <a:lnTo>
                      <a:pt x="1160" y="122"/>
                    </a:lnTo>
                    <a:lnTo>
                      <a:pt x="1160" y="118"/>
                    </a:lnTo>
                    <a:lnTo>
                      <a:pt x="1158" y="114"/>
                    </a:lnTo>
                    <a:lnTo>
                      <a:pt x="1156" y="110"/>
                    </a:lnTo>
                    <a:lnTo>
                      <a:pt x="1150" y="101"/>
                    </a:lnTo>
                    <a:lnTo>
                      <a:pt x="1142" y="92"/>
                    </a:lnTo>
                    <a:lnTo>
                      <a:pt x="1142" y="92"/>
                    </a:lnTo>
                    <a:lnTo>
                      <a:pt x="1140" y="88"/>
                    </a:lnTo>
                    <a:lnTo>
                      <a:pt x="1140" y="85"/>
                    </a:lnTo>
                    <a:lnTo>
                      <a:pt x="1141" y="83"/>
                    </a:lnTo>
                    <a:lnTo>
                      <a:pt x="1145" y="79"/>
                    </a:lnTo>
                    <a:lnTo>
                      <a:pt x="1153" y="74"/>
                    </a:lnTo>
                    <a:lnTo>
                      <a:pt x="1157" y="70"/>
                    </a:lnTo>
                    <a:lnTo>
                      <a:pt x="1161" y="65"/>
                    </a:lnTo>
                    <a:lnTo>
                      <a:pt x="1161" y="65"/>
                    </a:lnTo>
                    <a:lnTo>
                      <a:pt x="1164" y="59"/>
                    </a:lnTo>
                    <a:lnTo>
                      <a:pt x="1167" y="55"/>
                    </a:lnTo>
                    <a:lnTo>
                      <a:pt x="1168" y="51"/>
                    </a:lnTo>
                    <a:lnTo>
                      <a:pt x="1167" y="47"/>
                    </a:lnTo>
                    <a:lnTo>
                      <a:pt x="1166" y="44"/>
                    </a:lnTo>
                    <a:lnTo>
                      <a:pt x="1162" y="41"/>
                    </a:lnTo>
                    <a:lnTo>
                      <a:pt x="1155" y="34"/>
                    </a:lnTo>
                    <a:lnTo>
                      <a:pt x="1155" y="34"/>
                    </a:lnTo>
                    <a:lnTo>
                      <a:pt x="1150" y="33"/>
                    </a:lnTo>
                    <a:lnTo>
                      <a:pt x="1145" y="32"/>
                    </a:lnTo>
                    <a:lnTo>
                      <a:pt x="1138" y="33"/>
                    </a:lnTo>
                    <a:lnTo>
                      <a:pt x="1133" y="36"/>
                    </a:lnTo>
                    <a:lnTo>
                      <a:pt x="1128" y="40"/>
                    </a:lnTo>
                    <a:lnTo>
                      <a:pt x="1121" y="45"/>
                    </a:lnTo>
                    <a:lnTo>
                      <a:pt x="1110" y="56"/>
                    </a:lnTo>
                    <a:lnTo>
                      <a:pt x="1110" y="56"/>
                    </a:lnTo>
                    <a:lnTo>
                      <a:pt x="1101" y="66"/>
                    </a:lnTo>
                    <a:lnTo>
                      <a:pt x="1100" y="70"/>
                    </a:lnTo>
                    <a:lnTo>
                      <a:pt x="1099" y="73"/>
                    </a:lnTo>
                    <a:lnTo>
                      <a:pt x="1100" y="76"/>
                    </a:lnTo>
                    <a:lnTo>
                      <a:pt x="1101" y="80"/>
                    </a:lnTo>
                    <a:lnTo>
                      <a:pt x="1106" y="93"/>
                    </a:lnTo>
                    <a:lnTo>
                      <a:pt x="1106" y="93"/>
                    </a:lnTo>
                    <a:lnTo>
                      <a:pt x="1108" y="104"/>
                    </a:lnTo>
                    <a:lnTo>
                      <a:pt x="1108" y="104"/>
                    </a:lnTo>
                    <a:lnTo>
                      <a:pt x="1108" y="105"/>
                    </a:lnTo>
                    <a:lnTo>
                      <a:pt x="1109" y="113"/>
                    </a:lnTo>
                    <a:lnTo>
                      <a:pt x="1109" y="113"/>
                    </a:lnTo>
                    <a:lnTo>
                      <a:pt x="1109" y="117"/>
                    </a:lnTo>
                    <a:lnTo>
                      <a:pt x="1109" y="119"/>
                    </a:lnTo>
                    <a:lnTo>
                      <a:pt x="1108" y="122"/>
                    </a:lnTo>
                    <a:lnTo>
                      <a:pt x="1106" y="125"/>
                    </a:lnTo>
                    <a:lnTo>
                      <a:pt x="1101" y="128"/>
                    </a:lnTo>
                    <a:lnTo>
                      <a:pt x="1097" y="130"/>
                    </a:lnTo>
                    <a:lnTo>
                      <a:pt x="1092" y="131"/>
                    </a:lnTo>
                    <a:lnTo>
                      <a:pt x="1088" y="131"/>
                    </a:lnTo>
                    <a:lnTo>
                      <a:pt x="1083" y="131"/>
                    </a:lnTo>
                    <a:lnTo>
                      <a:pt x="1083" y="131"/>
                    </a:lnTo>
                    <a:lnTo>
                      <a:pt x="1075" y="130"/>
                    </a:lnTo>
                    <a:lnTo>
                      <a:pt x="1068" y="129"/>
                    </a:lnTo>
                    <a:lnTo>
                      <a:pt x="1063" y="128"/>
                    </a:lnTo>
                    <a:lnTo>
                      <a:pt x="1063" y="128"/>
                    </a:lnTo>
                    <a:lnTo>
                      <a:pt x="1062" y="127"/>
                    </a:lnTo>
                    <a:lnTo>
                      <a:pt x="1061" y="126"/>
                    </a:lnTo>
                    <a:lnTo>
                      <a:pt x="1059" y="121"/>
                    </a:lnTo>
                    <a:lnTo>
                      <a:pt x="1058" y="119"/>
                    </a:lnTo>
                    <a:lnTo>
                      <a:pt x="1056" y="117"/>
                    </a:lnTo>
                    <a:lnTo>
                      <a:pt x="1054" y="115"/>
                    </a:lnTo>
                    <a:lnTo>
                      <a:pt x="1050" y="113"/>
                    </a:lnTo>
                    <a:lnTo>
                      <a:pt x="1050" y="113"/>
                    </a:lnTo>
                    <a:lnTo>
                      <a:pt x="1046" y="113"/>
                    </a:lnTo>
                    <a:lnTo>
                      <a:pt x="1043" y="114"/>
                    </a:lnTo>
                    <a:lnTo>
                      <a:pt x="1040" y="116"/>
                    </a:lnTo>
                    <a:lnTo>
                      <a:pt x="1036" y="119"/>
                    </a:lnTo>
                    <a:lnTo>
                      <a:pt x="1033" y="126"/>
                    </a:lnTo>
                    <a:lnTo>
                      <a:pt x="1032" y="129"/>
                    </a:lnTo>
                    <a:lnTo>
                      <a:pt x="1032" y="129"/>
                    </a:lnTo>
                    <a:lnTo>
                      <a:pt x="986" y="128"/>
                    </a:lnTo>
                    <a:lnTo>
                      <a:pt x="986" y="128"/>
                    </a:lnTo>
                    <a:lnTo>
                      <a:pt x="974" y="127"/>
                    </a:lnTo>
                    <a:lnTo>
                      <a:pt x="964" y="123"/>
                    </a:lnTo>
                    <a:lnTo>
                      <a:pt x="955" y="119"/>
                    </a:lnTo>
                    <a:lnTo>
                      <a:pt x="951" y="117"/>
                    </a:lnTo>
                    <a:lnTo>
                      <a:pt x="949" y="115"/>
                    </a:lnTo>
                    <a:lnTo>
                      <a:pt x="949" y="115"/>
                    </a:lnTo>
                    <a:lnTo>
                      <a:pt x="945" y="111"/>
                    </a:lnTo>
                    <a:lnTo>
                      <a:pt x="937" y="105"/>
                    </a:lnTo>
                    <a:lnTo>
                      <a:pt x="926" y="100"/>
                    </a:lnTo>
                    <a:lnTo>
                      <a:pt x="921" y="99"/>
                    </a:lnTo>
                    <a:lnTo>
                      <a:pt x="915" y="98"/>
                    </a:lnTo>
                    <a:lnTo>
                      <a:pt x="915" y="98"/>
                    </a:lnTo>
                    <a:lnTo>
                      <a:pt x="910" y="99"/>
                    </a:lnTo>
                    <a:lnTo>
                      <a:pt x="905" y="100"/>
                    </a:lnTo>
                    <a:lnTo>
                      <a:pt x="902" y="104"/>
                    </a:lnTo>
                    <a:lnTo>
                      <a:pt x="899" y="107"/>
                    </a:lnTo>
                    <a:lnTo>
                      <a:pt x="898" y="111"/>
                    </a:lnTo>
                    <a:lnTo>
                      <a:pt x="896" y="115"/>
                    </a:lnTo>
                    <a:lnTo>
                      <a:pt x="895" y="126"/>
                    </a:lnTo>
                    <a:lnTo>
                      <a:pt x="895" y="126"/>
                    </a:lnTo>
                    <a:lnTo>
                      <a:pt x="894" y="131"/>
                    </a:lnTo>
                    <a:lnTo>
                      <a:pt x="890" y="134"/>
                    </a:lnTo>
                    <a:lnTo>
                      <a:pt x="887" y="136"/>
                    </a:lnTo>
                    <a:lnTo>
                      <a:pt x="882" y="138"/>
                    </a:lnTo>
                    <a:lnTo>
                      <a:pt x="878" y="138"/>
                    </a:lnTo>
                    <a:lnTo>
                      <a:pt x="875" y="138"/>
                    </a:lnTo>
                    <a:lnTo>
                      <a:pt x="872" y="136"/>
                    </a:lnTo>
                    <a:lnTo>
                      <a:pt x="872" y="134"/>
                    </a:lnTo>
                    <a:lnTo>
                      <a:pt x="872" y="134"/>
                    </a:lnTo>
                    <a:lnTo>
                      <a:pt x="872" y="127"/>
                    </a:lnTo>
                    <a:lnTo>
                      <a:pt x="869" y="117"/>
                    </a:lnTo>
                    <a:lnTo>
                      <a:pt x="867" y="105"/>
                    </a:lnTo>
                    <a:lnTo>
                      <a:pt x="855" y="112"/>
                    </a:lnTo>
                    <a:lnTo>
                      <a:pt x="855" y="112"/>
                    </a:lnTo>
                    <a:lnTo>
                      <a:pt x="805" y="109"/>
                    </a:lnTo>
                    <a:lnTo>
                      <a:pt x="805" y="109"/>
                    </a:lnTo>
                    <a:lnTo>
                      <a:pt x="801" y="108"/>
                    </a:lnTo>
                    <a:lnTo>
                      <a:pt x="799" y="106"/>
                    </a:lnTo>
                    <a:lnTo>
                      <a:pt x="797" y="102"/>
                    </a:lnTo>
                    <a:lnTo>
                      <a:pt x="797" y="100"/>
                    </a:lnTo>
                    <a:lnTo>
                      <a:pt x="797" y="94"/>
                    </a:lnTo>
                    <a:lnTo>
                      <a:pt x="797" y="92"/>
                    </a:lnTo>
                    <a:lnTo>
                      <a:pt x="822" y="90"/>
                    </a:lnTo>
                    <a:lnTo>
                      <a:pt x="825" y="84"/>
                    </a:lnTo>
                    <a:lnTo>
                      <a:pt x="825" y="84"/>
                    </a:lnTo>
                    <a:lnTo>
                      <a:pt x="821" y="80"/>
                    </a:lnTo>
                    <a:lnTo>
                      <a:pt x="817" y="77"/>
                    </a:lnTo>
                    <a:lnTo>
                      <a:pt x="812" y="75"/>
                    </a:lnTo>
                    <a:lnTo>
                      <a:pt x="812" y="75"/>
                    </a:lnTo>
                    <a:lnTo>
                      <a:pt x="792" y="70"/>
                    </a:lnTo>
                    <a:lnTo>
                      <a:pt x="776" y="67"/>
                    </a:lnTo>
                    <a:lnTo>
                      <a:pt x="768" y="55"/>
                    </a:lnTo>
                    <a:lnTo>
                      <a:pt x="768" y="55"/>
                    </a:lnTo>
                    <a:lnTo>
                      <a:pt x="748" y="55"/>
                    </a:lnTo>
                    <a:lnTo>
                      <a:pt x="748" y="55"/>
                    </a:lnTo>
                    <a:lnTo>
                      <a:pt x="746" y="55"/>
                    </a:lnTo>
                    <a:lnTo>
                      <a:pt x="744" y="56"/>
                    </a:lnTo>
                    <a:lnTo>
                      <a:pt x="738" y="60"/>
                    </a:lnTo>
                    <a:lnTo>
                      <a:pt x="733" y="65"/>
                    </a:lnTo>
                    <a:lnTo>
                      <a:pt x="731" y="66"/>
                    </a:lnTo>
                    <a:lnTo>
                      <a:pt x="729" y="66"/>
                    </a:lnTo>
                    <a:lnTo>
                      <a:pt x="729" y="66"/>
                    </a:lnTo>
                    <a:lnTo>
                      <a:pt x="728" y="66"/>
                    </a:lnTo>
                    <a:lnTo>
                      <a:pt x="727" y="65"/>
                    </a:lnTo>
                    <a:lnTo>
                      <a:pt x="725" y="60"/>
                    </a:lnTo>
                    <a:lnTo>
                      <a:pt x="725" y="54"/>
                    </a:lnTo>
                    <a:lnTo>
                      <a:pt x="727" y="44"/>
                    </a:lnTo>
                    <a:lnTo>
                      <a:pt x="727" y="44"/>
                    </a:lnTo>
                    <a:lnTo>
                      <a:pt x="715" y="49"/>
                    </a:lnTo>
                    <a:lnTo>
                      <a:pt x="715" y="49"/>
                    </a:lnTo>
                    <a:lnTo>
                      <a:pt x="709" y="52"/>
                    </a:lnTo>
                    <a:lnTo>
                      <a:pt x="704" y="52"/>
                    </a:lnTo>
                    <a:lnTo>
                      <a:pt x="700" y="51"/>
                    </a:lnTo>
                    <a:lnTo>
                      <a:pt x="699" y="50"/>
                    </a:lnTo>
                    <a:lnTo>
                      <a:pt x="705" y="40"/>
                    </a:lnTo>
                    <a:lnTo>
                      <a:pt x="706" y="27"/>
                    </a:lnTo>
                    <a:lnTo>
                      <a:pt x="706" y="27"/>
                    </a:lnTo>
                    <a:lnTo>
                      <a:pt x="703" y="24"/>
                    </a:lnTo>
                    <a:lnTo>
                      <a:pt x="699" y="23"/>
                    </a:lnTo>
                    <a:lnTo>
                      <a:pt x="699" y="23"/>
                    </a:lnTo>
                    <a:lnTo>
                      <a:pt x="698" y="25"/>
                    </a:lnTo>
                    <a:lnTo>
                      <a:pt x="698" y="25"/>
                    </a:lnTo>
                    <a:lnTo>
                      <a:pt x="698" y="27"/>
                    </a:lnTo>
                    <a:lnTo>
                      <a:pt x="697" y="30"/>
                    </a:lnTo>
                    <a:lnTo>
                      <a:pt x="692" y="35"/>
                    </a:lnTo>
                    <a:lnTo>
                      <a:pt x="689" y="38"/>
                    </a:lnTo>
                    <a:lnTo>
                      <a:pt x="685" y="41"/>
                    </a:lnTo>
                    <a:lnTo>
                      <a:pt x="682" y="42"/>
                    </a:lnTo>
                    <a:lnTo>
                      <a:pt x="677" y="42"/>
                    </a:lnTo>
                    <a:lnTo>
                      <a:pt x="677" y="42"/>
                    </a:lnTo>
                    <a:lnTo>
                      <a:pt x="674" y="42"/>
                    </a:lnTo>
                    <a:lnTo>
                      <a:pt x="671" y="43"/>
                    </a:lnTo>
                    <a:lnTo>
                      <a:pt x="665" y="45"/>
                    </a:lnTo>
                    <a:lnTo>
                      <a:pt x="665" y="45"/>
                    </a:lnTo>
                    <a:lnTo>
                      <a:pt x="656" y="47"/>
                    </a:lnTo>
                    <a:lnTo>
                      <a:pt x="652" y="48"/>
                    </a:lnTo>
                    <a:lnTo>
                      <a:pt x="646" y="47"/>
                    </a:lnTo>
                    <a:lnTo>
                      <a:pt x="646" y="47"/>
                    </a:lnTo>
                    <a:lnTo>
                      <a:pt x="641" y="47"/>
                    </a:lnTo>
                    <a:lnTo>
                      <a:pt x="633" y="47"/>
                    </a:lnTo>
                    <a:lnTo>
                      <a:pt x="626" y="49"/>
                    </a:lnTo>
                    <a:lnTo>
                      <a:pt x="618" y="51"/>
                    </a:lnTo>
                    <a:lnTo>
                      <a:pt x="609" y="54"/>
                    </a:lnTo>
                    <a:lnTo>
                      <a:pt x="602" y="58"/>
                    </a:lnTo>
                    <a:lnTo>
                      <a:pt x="594" y="63"/>
                    </a:lnTo>
                    <a:lnTo>
                      <a:pt x="588" y="67"/>
                    </a:lnTo>
                    <a:lnTo>
                      <a:pt x="588" y="67"/>
                    </a:lnTo>
                    <a:lnTo>
                      <a:pt x="578" y="75"/>
                    </a:lnTo>
                    <a:lnTo>
                      <a:pt x="573" y="78"/>
                    </a:lnTo>
                    <a:lnTo>
                      <a:pt x="569" y="79"/>
                    </a:lnTo>
                    <a:lnTo>
                      <a:pt x="567" y="79"/>
                    </a:lnTo>
                    <a:lnTo>
                      <a:pt x="565" y="77"/>
                    </a:lnTo>
                    <a:lnTo>
                      <a:pt x="565" y="74"/>
                    </a:lnTo>
                    <a:lnTo>
                      <a:pt x="566" y="70"/>
                    </a:lnTo>
                    <a:lnTo>
                      <a:pt x="566" y="70"/>
                    </a:lnTo>
                    <a:lnTo>
                      <a:pt x="566" y="67"/>
                    </a:lnTo>
                    <a:lnTo>
                      <a:pt x="565" y="65"/>
                    </a:lnTo>
                    <a:lnTo>
                      <a:pt x="563" y="63"/>
                    </a:lnTo>
                    <a:lnTo>
                      <a:pt x="560" y="60"/>
                    </a:lnTo>
                    <a:lnTo>
                      <a:pt x="552" y="58"/>
                    </a:lnTo>
                    <a:lnTo>
                      <a:pt x="544" y="56"/>
                    </a:lnTo>
                    <a:lnTo>
                      <a:pt x="526" y="54"/>
                    </a:lnTo>
                    <a:lnTo>
                      <a:pt x="519" y="54"/>
                    </a:lnTo>
                    <a:lnTo>
                      <a:pt x="514" y="53"/>
                    </a:lnTo>
                    <a:lnTo>
                      <a:pt x="514" y="53"/>
                    </a:lnTo>
                    <a:lnTo>
                      <a:pt x="506" y="50"/>
                    </a:lnTo>
                    <a:lnTo>
                      <a:pt x="495" y="48"/>
                    </a:lnTo>
                    <a:lnTo>
                      <a:pt x="467" y="45"/>
                    </a:lnTo>
                    <a:lnTo>
                      <a:pt x="467" y="45"/>
                    </a:lnTo>
                    <a:lnTo>
                      <a:pt x="460" y="44"/>
                    </a:lnTo>
                    <a:lnTo>
                      <a:pt x="455" y="42"/>
                    </a:lnTo>
                    <a:lnTo>
                      <a:pt x="452" y="38"/>
                    </a:lnTo>
                    <a:lnTo>
                      <a:pt x="449" y="35"/>
                    </a:lnTo>
                    <a:lnTo>
                      <a:pt x="444" y="29"/>
                    </a:lnTo>
                    <a:lnTo>
                      <a:pt x="443" y="27"/>
                    </a:lnTo>
                    <a:lnTo>
                      <a:pt x="436" y="0"/>
                    </a:lnTo>
                    <a:lnTo>
                      <a:pt x="436" y="0"/>
                    </a:lnTo>
                    <a:lnTo>
                      <a:pt x="399" y="20"/>
                    </a:lnTo>
                    <a:lnTo>
                      <a:pt x="363" y="42"/>
                    </a:lnTo>
                    <a:lnTo>
                      <a:pt x="329" y="65"/>
                    </a:lnTo>
                    <a:lnTo>
                      <a:pt x="295" y="88"/>
                    </a:lnTo>
                    <a:lnTo>
                      <a:pt x="262" y="113"/>
                    </a:lnTo>
                    <a:lnTo>
                      <a:pt x="229" y="138"/>
                    </a:lnTo>
                    <a:lnTo>
                      <a:pt x="198" y="165"/>
                    </a:lnTo>
                    <a:lnTo>
                      <a:pt x="166" y="193"/>
                    </a:lnTo>
                    <a:lnTo>
                      <a:pt x="166" y="193"/>
                    </a:lnTo>
                    <a:lnTo>
                      <a:pt x="182" y="220"/>
                    </a:lnTo>
                    <a:lnTo>
                      <a:pt x="188" y="229"/>
                    </a:lnTo>
                    <a:lnTo>
                      <a:pt x="191" y="234"/>
                    </a:lnTo>
                    <a:lnTo>
                      <a:pt x="191" y="234"/>
                    </a:lnTo>
                    <a:lnTo>
                      <a:pt x="194" y="236"/>
                    </a:lnTo>
                    <a:lnTo>
                      <a:pt x="198" y="237"/>
                    </a:lnTo>
                    <a:lnTo>
                      <a:pt x="203" y="236"/>
                    </a:lnTo>
                    <a:lnTo>
                      <a:pt x="206" y="235"/>
                    </a:lnTo>
                    <a:lnTo>
                      <a:pt x="207" y="234"/>
                    </a:lnTo>
                    <a:lnTo>
                      <a:pt x="207" y="234"/>
                    </a:lnTo>
                    <a:lnTo>
                      <a:pt x="185" y="250"/>
                    </a:lnTo>
                    <a:lnTo>
                      <a:pt x="160" y="270"/>
                    </a:lnTo>
                    <a:lnTo>
                      <a:pt x="125" y="300"/>
                    </a:lnTo>
                    <a:lnTo>
                      <a:pt x="125" y="300"/>
                    </a:lnTo>
                    <a:lnTo>
                      <a:pt x="109" y="314"/>
                    </a:lnTo>
                    <a:lnTo>
                      <a:pt x="99" y="326"/>
                    </a:lnTo>
                    <a:lnTo>
                      <a:pt x="93" y="335"/>
                    </a:lnTo>
                    <a:lnTo>
                      <a:pt x="89" y="344"/>
                    </a:lnTo>
                    <a:lnTo>
                      <a:pt x="89" y="349"/>
                    </a:lnTo>
                    <a:lnTo>
                      <a:pt x="91" y="355"/>
                    </a:lnTo>
                    <a:lnTo>
                      <a:pt x="92" y="361"/>
                    </a:lnTo>
                    <a:lnTo>
                      <a:pt x="92" y="366"/>
                    </a:lnTo>
                    <a:lnTo>
                      <a:pt x="92" y="366"/>
                    </a:lnTo>
                    <a:lnTo>
                      <a:pt x="93" y="371"/>
                    </a:lnTo>
                    <a:lnTo>
                      <a:pt x="94" y="374"/>
                    </a:lnTo>
                    <a:lnTo>
                      <a:pt x="95" y="376"/>
                    </a:lnTo>
                    <a:lnTo>
                      <a:pt x="97" y="377"/>
                    </a:lnTo>
                    <a:lnTo>
                      <a:pt x="100" y="377"/>
                    </a:lnTo>
                    <a:lnTo>
                      <a:pt x="102" y="376"/>
                    </a:lnTo>
                    <a:lnTo>
                      <a:pt x="102" y="376"/>
                    </a:lnTo>
                    <a:lnTo>
                      <a:pt x="52" y="428"/>
                    </a:lnTo>
                    <a:lnTo>
                      <a:pt x="52" y="428"/>
                    </a:lnTo>
                    <a:lnTo>
                      <a:pt x="42" y="436"/>
                    </a:lnTo>
                    <a:lnTo>
                      <a:pt x="32" y="446"/>
                    </a:lnTo>
                    <a:lnTo>
                      <a:pt x="20" y="454"/>
                    </a:lnTo>
                    <a:lnTo>
                      <a:pt x="0" y="479"/>
                    </a:lnTo>
                    <a:lnTo>
                      <a:pt x="9" y="482"/>
                    </a:lnTo>
                    <a:lnTo>
                      <a:pt x="130" y="381"/>
                    </a:lnTo>
                    <a:lnTo>
                      <a:pt x="130" y="381"/>
                    </a:lnTo>
                    <a:lnTo>
                      <a:pt x="135" y="380"/>
                    </a:lnTo>
                    <a:lnTo>
                      <a:pt x="138" y="377"/>
                    </a:lnTo>
                    <a:lnTo>
                      <a:pt x="139" y="374"/>
                    </a:lnTo>
                    <a:lnTo>
                      <a:pt x="139" y="374"/>
                    </a:lnTo>
                    <a:lnTo>
                      <a:pt x="144" y="364"/>
                    </a:lnTo>
                    <a:lnTo>
                      <a:pt x="147" y="358"/>
                    </a:lnTo>
                    <a:lnTo>
                      <a:pt x="149" y="355"/>
                    </a:lnTo>
                    <a:lnTo>
                      <a:pt x="149" y="355"/>
                    </a:lnTo>
                    <a:lnTo>
                      <a:pt x="152" y="352"/>
                    </a:lnTo>
                    <a:lnTo>
                      <a:pt x="157" y="346"/>
                    </a:lnTo>
                    <a:lnTo>
                      <a:pt x="163" y="337"/>
                    </a:lnTo>
                    <a:lnTo>
                      <a:pt x="163" y="337"/>
                    </a:lnTo>
                    <a:lnTo>
                      <a:pt x="167" y="334"/>
                    </a:lnTo>
                    <a:lnTo>
                      <a:pt x="173" y="330"/>
                    </a:lnTo>
                    <a:lnTo>
                      <a:pt x="180" y="325"/>
                    </a:lnTo>
                    <a:lnTo>
                      <a:pt x="180" y="325"/>
                    </a:lnTo>
                    <a:lnTo>
                      <a:pt x="193" y="311"/>
                    </a:lnTo>
                    <a:lnTo>
                      <a:pt x="200" y="306"/>
                    </a:lnTo>
                    <a:lnTo>
                      <a:pt x="203" y="304"/>
                    </a:lnTo>
                    <a:lnTo>
                      <a:pt x="206" y="303"/>
                    </a:lnTo>
                    <a:lnTo>
                      <a:pt x="206" y="303"/>
                    </a:lnTo>
                    <a:lnTo>
                      <a:pt x="208" y="303"/>
                    </a:lnTo>
                    <a:lnTo>
                      <a:pt x="208" y="305"/>
                    </a:lnTo>
                    <a:lnTo>
                      <a:pt x="208" y="307"/>
                    </a:lnTo>
                    <a:lnTo>
                      <a:pt x="207" y="309"/>
                    </a:lnTo>
                    <a:lnTo>
                      <a:pt x="201" y="317"/>
                    </a:lnTo>
                    <a:lnTo>
                      <a:pt x="192" y="325"/>
                    </a:lnTo>
                    <a:lnTo>
                      <a:pt x="192" y="325"/>
                    </a:lnTo>
                    <a:lnTo>
                      <a:pt x="182" y="335"/>
                    </a:lnTo>
                    <a:lnTo>
                      <a:pt x="172" y="346"/>
                    </a:lnTo>
                    <a:lnTo>
                      <a:pt x="163" y="360"/>
                    </a:lnTo>
                    <a:lnTo>
                      <a:pt x="163" y="360"/>
                    </a:lnTo>
                    <a:lnTo>
                      <a:pt x="187" y="346"/>
                    </a:lnTo>
                    <a:lnTo>
                      <a:pt x="207" y="335"/>
                    </a:lnTo>
                    <a:lnTo>
                      <a:pt x="223" y="326"/>
                    </a:lnTo>
                    <a:lnTo>
                      <a:pt x="223" y="326"/>
                    </a:lnTo>
                    <a:lnTo>
                      <a:pt x="227" y="322"/>
                    </a:lnTo>
                    <a:lnTo>
                      <a:pt x="230" y="318"/>
                    </a:lnTo>
                    <a:lnTo>
                      <a:pt x="232" y="313"/>
                    </a:lnTo>
                    <a:lnTo>
                      <a:pt x="233" y="309"/>
                    </a:lnTo>
                    <a:lnTo>
                      <a:pt x="235" y="303"/>
                    </a:lnTo>
                    <a:lnTo>
                      <a:pt x="236" y="301"/>
                    </a:lnTo>
                    <a:lnTo>
                      <a:pt x="239" y="300"/>
                    </a:lnTo>
                    <a:lnTo>
                      <a:pt x="239" y="300"/>
                    </a:lnTo>
                    <a:lnTo>
                      <a:pt x="241" y="300"/>
                    </a:lnTo>
                    <a:lnTo>
                      <a:pt x="244" y="302"/>
                    </a:lnTo>
                    <a:lnTo>
                      <a:pt x="251" y="307"/>
                    </a:lnTo>
                    <a:lnTo>
                      <a:pt x="257" y="314"/>
                    </a:lnTo>
                    <a:lnTo>
                      <a:pt x="260" y="320"/>
                    </a:lnTo>
                    <a:lnTo>
                      <a:pt x="262" y="324"/>
                    </a:lnTo>
                    <a:lnTo>
                      <a:pt x="262" y="324"/>
                    </a:lnTo>
                    <a:lnTo>
                      <a:pt x="264" y="328"/>
                    </a:lnTo>
                    <a:lnTo>
                      <a:pt x="265" y="329"/>
                    </a:lnTo>
                    <a:lnTo>
                      <a:pt x="266" y="329"/>
                    </a:lnTo>
                    <a:lnTo>
                      <a:pt x="270" y="328"/>
                    </a:lnTo>
                    <a:lnTo>
                      <a:pt x="274" y="327"/>
                    </a:lnTo>
                    <a:lnTo>
                      <a:pt x="274" y="327"/>
                    </a:lnTo>
                    <a:lnTo>
                      <a:pt x="283" y="324"/>
                    </a:lnTo>
                    <a:lnTo>
                      <a:pt x="288" y="324"/>
                    </a:lnTo>
                    <a:lnTo>
                      <a:pt x="294" y="324"/>
                    </a:lnTo>
                    <a:lnTo>
                      <a:pt x="294" y="324"/>
                    </a:lnTo>
                    <a:lnTo>
                      <a:pt x="300" y="326"/>
                    </a:lnTo>
                    <a:lnTo>
                      <a:pt x="305" y="328"/>
                    </a:lnTo>
                    <a:lnTo>
                      <a:pt x="307" y="332"/>
                    </a:lnTo>
                    <a:lnTo>
                      <a:pt x="307" y="337"/>
                    </a:lnTo>
                    <a:lnTo>
                      <a:pt x="307" y="347"/>
                    </a:lnTo>
                    <a:lnTo>
                      <a:pt x="308" y="351"/>
                    </a:lnTo>
                    <a:lnTo>
                      <a:pt x="310" y="356"/>
                    </a:lnTo>
                    <a:lnTo>
                      <a:pt x="310" y="356"/>
                    </a:lnTo>
                    <a:lnTo>
                      <a:pt x="315" y="364"/>
                    </a:lnTo>
                    <a:lnTo>
                      <a:pt x="317" y="366"/>
                    </a:lnTo>
                    <a:lnTo>
                      <a:pt x="319" y="367"/>
                    </a:lnTo>
                    <a:lnTo>
                      <a:pt x="323" y="368"/>
                    </a:lnTo>
                    <a:lnTo>
                      <a:pt x="327" y="368"/>
                    </a:lnTo>
                    <a:lnTo>
                      <a:pt x="340" y="366"/>
                    </a:lnTo>
                    <a:lnTo>
                      <a:pt x="340" y="366"/>
                    </a:lnTo>
                    <a:lnTo>
                      <a:pt x="344" y="366"/>
                    </a:lnTo>
                    <a:lnTo>
                      <a:pt x="346" y="367"/>
                    </a:lnTo>
                    <a:lnTo>
                      <a:pt x="348" y="369"/>
                    </a:lnTo>
                    <a:lnTo>
                      <a:pt x="348" y="371"/>
                    </a:lnTo>
                    <a:lnTo>
                      <a:pt x="347" y="378"/>
                    </a:lnTo>
                    <a:lnTo>
                      <a:pt x="344" y="388"/>
                    </a:lnTo>
                    <a:lnTo>
                      <a:pt x="336" y="405"/>
                    </a:lnTo>
                    <a:lnTo>
                      <a:pt x="332" y="413"/>
                    </a:lnTo>
                    <a:lnTo>
                      <a:pt x="330" y="430"/>
                    </a:lnTo>
                    <a:lnTo>
                      <a:pt x="330" y="430"/>
                    </a:lnTo>
                    <a:lnTo>
                      <a:pt x="334" y="436"/>
                    </a:lnTo>
                    <a:lnTo>
                      <a:pt x="338" y="444"/>
                    </a:lnTo>
                    <a:lnTo>
                      <a:pt x="338" y="444"/>
                    </a:lnTo>
                    <a:lnTo>
                      <a:pt x="333" y="460"/>
                    </a:lnTo>
                    <a:lnTo>
                      <a:pt x="328" y="475"/>
                    </a:lnTo>
                    <a:lnTo>
                      <a:pt x="345" y="475"/>
                    </a:lnTo>
                    <a:lnTo>
                      <a:pt x="345" y="475"/>
                    </a:lnTo>
                    <a:lnTo>
                      <a:pt x="340" y="480"/>
                    </a:lnTo>
                    <a:lnTo>
                      <a:pt x="336" y="484"/>
                    </a:lnTo>
                    <a:lnTo>
                      <a:pt x="330" y="489"/>
                    </a:lnTo>
                    <a:lnTo>
                      <a:pt x="330" y="489"/>
                    </a:lnTo>
                    <a:lnTo>
                      <a:pt x="328" y="491"/>
                    </a:lnTo>
                    <a:lnTo>
                      <a:pt x="327" y="494"/>
                    </a:lnTo>
                    <a:lnTo>
                      <a:pt x="327" y="497"/>
                    </a:lnTo>
                    <a:lnTo>
                      <a:pt x="329" y="500"/>
                    </a:lnTo>
                    <a:lnTo>
                      <a:pt x="334" y="508"/>
                    </a:lnTo>
                    <a:lnTo>
                      <a:pt x="340" y="514"/>
                    </a:lnTo>
                    <a:lnTo>
                      <a:pt x="340" y="514"/>
                    </a:lnTo>
                    <a:lnTo>
                      <a:pt x="344" y="517"/>
                    </a:lnTo>
                    <a:lnTo>
                      <a:pt x="342" y="518"/>
                    </a:lnTo>
                    <a:lnTo>
                      <a:pt x="341" y="520"/>
                    </a:lnTo>
                    <a:lnTo>
                      <a:pt x="336" y="526"/>
                    </a:lnTo>
                    <a:lnTo>
                      <a:pt x="332" y="532"/>
                    </a:lnTo>
                    <a:lnTo>
                      <a:pt x="328" y="541"/>
                    </a:lnTo>
                    <a:lnTo>
                      <a:pt x="328" y="541"/>
                    </a:lnTo>
                    <a:lnTo>
                      <a:pt x="325" y="550"/>
                    </a:lnTo>
                    <a:lnTo>
                      <a:pt x="324" y="555"/>
                    </a:lnTo>
                    <a:lnTo>
                      <a:pt x="324" y="559"/>
                    </a:lnTo>
                    <a:lnTo>
                      <a:pt x="326" y="562"/>
                    </a:lnTo>
                    <a:lnTo>
                      <a:pt x="332" y="568"/>
                    </a:lnTo>
                    <a:lnTo>
                      <a:pt x="336" y="572"/>
                    </a:lnTo>
                    <a:lnTo>
                      <a:pt x="341" y="578"/>
                    </a:lnTo>
                    <a:lnTo>
                      <a:pt x="341" y="578"/>
                    </a:lnTo>
                    <a:lnTo>
                      <a:pt x="351" y="589"/>
                    </a:lnTo>
                    <a:lnTo>
                      <a:pt x="359" y="600"/>
                    </a:lnTo>
                    <a:lnTo>
                      <a:pt x="374" y="617"/>
                    </a:lnTo>
                    <a:lnTo>
                      <a:pt x="374" y="617"/>
                    </a:lnTo>
                    <a:lnTo>
                      <a:pt x="376" y="621"/>
                    </a:lnTo>
                    <a:lnTo>
                      <a:pt x="377" y="627"/>
                    </a:lnTo>
                    <a:lnTo>
                      <a:pt x="377" y="634"/>
                    </a:lnTo>
                    <a:lnTo>
                      <a:pt x="376" y="640"/>
                    </a:lnTo>
                    <a:lnTo>
                      <a:pt x="374" y="646"/>
                    </a:lnTo>
                    <a:lnTo>
                      <a:pt x="371" y="651"/>
                    </a:lnTo>
                    <a:lnTo>
                      <a:pt x="368" y="655"/>
                    </a:lnTo>
                    <a:lnTo>
                      <a:pt x="363" y="657"/>
                    </a:lnTo>
                    <a:lnTo>
                      <a:pt x="363" y="657"/>
                    </a:lnTo>
                    <a:lnTo>
                      <a:pt x="359" y="657"/>
                    </a:lnTo>
                    <a:lnTo>
                      <a:pt x="354" y="655"/>
                    </a:lnTo>
                    <a:lnTo>
                      <a:pt x="344" y="649"/>
                    </a:lnTo>
                    <a:lnTo>
                      <a:pt x="335" y="644"/>
                    </a:lnTo>
                    <a:lnTo>
                      <a:pt x="332" y="642"/>
                    </a:lnTo>
                    <a:lnTo>
                      <a:pt x="332" y="642"/>
                    </a:lnTo>
                    <a:lnTo>
                      <a:pt x="332" y="698"/>
                    </a:lnTo>
                    <a:lnTo>
                      <a:pt x="331" y="737"/>
                    </a:lnTo>
                    <a:lnTo>
                      <a:pt x="330" y="764"/>
                    </a:lnTo>
                    <a:lnTo>
                      <a:pt x="328" y="777"/>
                    </a:lnTo>
                    <a:lnTo>
                      <a:pt x="327" y="780"/>
                    </a:lnTo>
                    <a:lnTo>
                      <a:pt x="326" y="783"/>
                    </a:lnTo>
                    <a:lnTo>
                      <a:pt x="325" y="782"/>
                    </a:lnTo>
                    <a:lnTo>
                      <a:pt x="323" y="779"/>
                    </a:lnTo>
                    <a:lnTo>
                      <a:pt x="320" y="773"/>
                    </a:lnTo>
                    <a:lnTo>
                      <a:pt x="317" y="764"/>
                    </a:lnTo>
                    <a:lnTo>
                      <a:pt x="317" y="764"/>
                    </a:lnTo>
                    <a:lnTo>
                      <a:pt x="315" y="755"/>
                    </a:lnTo>
                    <a:lnTo>
                      <a:pt x="312" y="749"/>
                    </a:lnTo>
                    <a:lnTo>
                      <a:pt x="310" y="746"/>
                    </a:lnTo>
                    <a:lnTo>
                      <a:pt x="309" y="746"/>
                    </a:lnTo>
                    <a:lnTo>
                      <a:pt x="308" y="747"/>
                    </a:lnTo>
                    <a:lnTo>
                      <a:pt x="308" y="747"/>
                    </a:lnTo>
                    <a:lnTo>
                      <a:pt x="302" y="762"/>
                    </a:lnTo>
                    <a:lnTo>
                      <a:pt x="295" y="774"/>
                    </a:lnTo>
                    <a:lnTo>
                      <a:pt x="290" y="785"/>
                    </a:lnTo>
                    <a:lnTo>
                      <a:pt x="288" y="789"/>
                    </a:lnTo>
                    <a:lnTo>
                      <a:pt x="288" y="794"/>
                    </a:lnTo>
                    <a:lnTo>
                      <a:pt x="288" y="794"/>
                    </a:lnTo>
                    <a:lnTo>
                      <a:pt x="288" y="806"/>
                    </a:lnTo>
                    <a:lnTo>
                      <a:pt x="286" y="818"/>
                    </a:lnTo>
                    <a:lnTo>
                      <a:pt x="285" y="826"/>
                    </a:lnTo>
                    <a:lnTo>
                      <a:pt x="283" y="832"/>
                    </a:lnTo>
                    <a:lnTo>
                      <a:pt x="278" y="839"/>
                    </a:lnTo>
                    <a:lnTo>
                      <a:pt x="274" y="847"/>
                    </a:lnTo>
                    <a:lnTo>
                      <a:pt x="274" y="847"/>
                    </a:lnTo>
                    <a:lnTo>
                      <a:pt x="272" y="850"/>
                    </a:lnTo>
                    <a:lnTo>
                      <a:pt x="270" y="854"/>
                    </a:lnTo>
                    <a:lnTo>
                      <a:pt x="269" y="863"/>
                    </a:lnTo>
                    <a:lnTo>
                      <a:pt x="268" y="874"/>
                    </a:lnTo>
                    <a:lnTo>
                      <a:pt x="269" y="884"/>
                    </a:lnTo>
                    <a:lnTo>
                      <a:pt x="272" y="902"/>
                    </a:lnTo>
                    <a:lnTo>
                      <a:pt x="274" y="912"/>
                    </a:lnTo>
                    <a:lnTo>
                      <a:pt x="274" y="912"/>
                    </a:lnTo>
                    <a:lnTo>
                      <a:pt x="282" y="927"/>
                    </a:lnTo>
                    <a:lnTo>
                      <a:pt x="287" y="939"/>
                    </a:lnTo>
                    <a:lnTo>
                      <a:pt x="287" y="939"/>
                    </a:lnTo>
                    <a:lnTo>
                      <a:pt x="287" y="1007"/>
                    </a:lnTo>
                    <a:lnTo>
                      <a:pt x="287" y="1007"/>
                    </a:lnTo>
                    <a:lnTo>
                      <a:pt x="287" y="1011"/>
                    </a:lnTo>
                    <a:lnTo>
                      <a:pt x="289" y="1016"/>
                    </a:lnTo>
                    <a:lnTo>
                      <a:pt x="291" y="1019"/>
                    </a:lnTo>
                    <a:lnTo>
                      <a:pt x="293" y="1023"/>
                    </a:lnTo>
                    <a:lnTo>
                      <a:pt x="300" y="1029"/>
                    </a:lnTo>
                    <a:lnTo>
                      <a:pt x="309" y="1035"/>
                    </a:lnTo>
                    <a:lnTo>
                      <a:pt x="327" y="1047"/>
                    </a:lnTo>
                    <a:lnTo>
                      <a:pt x="334" y="1053"/>
                    </a:lnTo>
                    <a:lnTo>
                      <a:pt x="340" y="1061"/>
                    </a:lnTo>
                    <a:lnTo>
                      <a:pt x="340" y="1061"/>
                    </a:lnTo>
                    <a:lnTo>
                      <a:pt x="345" y="1068"/>
                    </a:lnTo>
                    <a:lnTo>
                      <a:pt x="348" y="1077"/>
                    </a:lnTo>
                    <a:lnTo>
                      <a:pt x="350" y="1087"/>
                    </a:lnTo>
                    <a:lnTo>
                      <a:pt x="351" y="1096"/>
                    </a:lnTo>
                    <a:lnTo>
                      <a:pt x="351" y="1113"/>
                    </a:lnTo>
                    <a:lnTo>
                      <a:pt x="352" y="1123"/>
                    </a:lnTo>
                    <a:lnTo>
                      <a:pt x="352" y="1123"/>
                    </a:lnTo>
                    <a:lnTo>
                      <a:pt x="354" y="1129"/>
                    </a:lnTo>
                    <a:lnTo>
                      <a:pt x="358" y="1136"/>
                    </a:lnTo>
                    <a:lnTo>
                      <a:pt x="363" y="1145"/>
                    </a:lnTo>
                    <a:lnTo>
                      <a:pt x="369" y="1151"/>
                    </a:lnTo>
                    <a:lnTo>
                      <a:pt x="369" y="1151"/>
                    </a:lnTo>
                    <a:lnTo>
                      <a:pt x="372" y="1154"/>
                    </a:lnTo>
                    <a:lnTo>
                      <a:pt x="374" y="1157"/>
                    </a:lnTo>
                    <a:lnTo>
                      <a:pt x="377" y="1165"/>
                    </a:lnTo>
                    <a:lnTo>
                      <a:pt x="380" y="1173"/>
                    </a:lnTo>
                    <a:lnTo>
                      <a:pt x="383" y="1181"/>
                    </a:lnTo>
                    <a:lnTo>
                      <a:pt x="383" y="1181"/>
                    </a:lnTo>
                    <a:lnTo>
                      <a:pt x="384" y="1186"/>
                    </a:lnTo>
                    <a:lnTo>
                      <a:pt x="384" y="1188"/>
                    </a:lnTo>
                    <a:lnTo>
                      <a:pt x="383" y="1190"/>
                    </a:lnTo>
                    <a:lnTo>
                      <a:pt x="381" y="1192"/>
                    </a:lnTo>
                    <a:lnTo>
                      <a:pt x="378" y="1193"/>
                    </a:lnTo>
                    <a:lnTo>
                      <a:pt x="376" y="1196"/>
                    </a:lnTo>
                    <a:lnTo>
                      <a:pt x="374" y="1199"/>
                    </a:lnTo>
                    <a:lnTo>
                      <a:pt x="372" y="1203"/>
                    </a:lnTo>
                    <a:lnTo>
                      <a:pt x="372" y="1203"/>
                    </a:lnTo>
                    <a:lnTo>
                      <a:pt x="373" y="1209"/>
                    </a:lnTo>
                    <a:lnTo>
                      <a:pt x="374" y="1212"/>
                    </a:lnTo>
                    <a:lnTo>
                      <a:pt x="376" y="1215"/>
                    </a:lnTo>
                    <a:lnTo>
                      <a:pt x="380" y="1217"/>
                    </a:lnTo>
                    <a:lnTo>
                      <a:pt x="388" y="1220"/>
                    </a:lnTo>
                    <a:lnTo>
                      <a:pt x="395" y="1222"/>
                    </a:lnTo>
                    <a:lnTo>
                      <a:pt x="395" y="1222"/>
                    </a:lnTo>
                    <a:lnTo>
                      <a:pt x="401" y="1225"/>
                    </a:lnTo>
                    <a:lnTo>
                      <a:pt x="403" y="1227"/>
                    </a:lnTo>
                    <a:lnTo>
                      <a:pt x="405" y="1230"/>
                    </a:lnTo>
                    <a:lnTo>
                      <a:pt x="408" y="1233"/>
                    </a:lnTo>
                    <a:lnTo>
                      <a:pt x="409" y="1236"/>
                    </a:lnTo>
                    <a:lnTo>
                      <a:pt x="409" y="1240"/>
                    </a:lnTo>
                    <a:lnTo>
                      <a:pt x="408" y="1246"/>
                    </a:lnTo>
                    <a:lnTo>
                      <a:pt x="408" y="1246"/>
                    </a:lnTo>
                    <a:lnTo>
                      <a:pt x="405" y="1255"/>
                    </a:lnTo>
                    <a:lnTo>
                      <a:pt x="404" y="1257"/>
                    </a:lnTo>
                    <a:lnTo>
                      <a:pt x="405" y="1258"/>
                    </a:lnTo>
                    <a:lnTo>
                      <a:pt x="409" y="1260"/>
                    </a:lnTo>
                    <a:lnTo>
                      <a:pt x="413" y="1265"/>
                    </a:lnTo>
                    <a:lnTo>
                      <a:pt x="413" y="1265"/>
                    </a:lnTo>
                    <a:lnTo>
                      <a:pt x="418" y="1270"/>
                    </a:lnTo>
                    <a:lnTo>
                      <a:pt x="419" y="1273"/>
                    </a:lnTo>
                    <a:lnTo>
                      <a:pt x="422" y="1285"/>
                    </a:lnTo>
                    <a:lnTo>
                      <a:pt x="422" y="1285"/>
                    </a:lnTo>
                    <a:lnTo>
                      <a:pt x="424" y="1291"/>
                    </a:lnTo>
                    <a:lnTo>
                      <a:pt x="426" y="1294"/>
                    </a:lnTo>
                    <a:lnTo>
                      <a:pt x="430" y="1296"/>
                    </a:lnTo>
                    <a:lnTo>
                      <a:pt x="432" y="1297"/>
                    </a:lnTo>
                    <a:lnTo>
                      <a:pt x="436" y="1296"/>
                    </a:lnTo>
                    <a:lnTo>
                      <a:pt x="438" y="1295"/>
                    </a:lnTo>
                    <a:lnTo>
                      <a:pt x="438" y="1295"/>
                    </a:lnTo>
                    <a:lnTo>
                      <a:pt x="438" y="1305"/>
                    </a:lnTo>
                    <a:lnTo>
                      <a:pt x="438" y="1305"/>
                    </a:lnTo>
                    <a:lnTo>
                      <a:pt x="438" y="1306"/>
                    </a:lnTo>
                    <a:lnTo>
                      <a:pt x="439" y="1307"/>
                    </a:lnTo>
                    <a:lnTo>
                      <a:pt x="443" y="1308"/>
                    </a:lnTo>
                    <a:lnTo>
                      <a:pt x="447" y="1310"/>
                    </a:lnTo>
                    <a:lnTo>
                      <a:pt x="455" y="1300"/>
                    </a:lnTo>
                    <a:lnTo>
                      <a:pt x="455" y="1300"/>
                    </a:lnTo>
                    <a:lnTo>
                      <a:pt x="453" y="1299"/>
                    </a:lnTo>
                    <a:lnTo>
                      <a:pt x="451" y="1298"/>
                    </a:lnTo>
                    <a:lnTo>
                      <a:pt x="450" y="1297"/>
                    </a:lnTo>
                    <a:lnTo>
                      <a:pt x="450" y="1297"/>
                    </a:lnTo>
                    <a:lnTo>
                      <a:pt x="449" y="1286"/>
                    </a:lnTo>
                    <a:lnTo>
                      <a:pt x="434" y="1280"/>
                    </a:lnTo>
                    <a:lnTo>
                      <a:pt x="434" y="1280"/>
                    </a:lnTo>
                    <a:lnTo>
                      <a:pt x="433" y="1276"/>
                    </a:lnTo>
                    <a:lnTo>
                      <a:pt x="432" y="1268"/>
                    </a:lnTo>
                    <a:lnTo>
                      <a:pt x="432" y="1268"/>
                    </a:lnTo>
                    <a:lnTo>
                      <a:pt x="432" y="1254"/>
                    </a:lnTo>
                    <a:lnTo>
                      <a:pt x="432" y="1254"/>
                    </a:lnTo>
                    <a:lnTo>
                      <a:pt x="431" y="1253"/>
                    </a:lnTo>
                    <a:lnTo>
                      <a:pt x="429" y="1251"/>
                    </a:lnTo>
                    <a:lnTo>
                      <a:pt x="425" y="1250"/>
                    </a:lnTo>
                    <a:lnTo>
                      <a:pt x="425" y="1250"/>
                    </a:lnTo>
                    <a:lnTo>
                      <a:pt x="425" y="1225"/>
                    </a:lnTo>
                    <a:lnTo>
                      <a:pt x="425" y="1225"/>
                    </a:lnTo>
                    <a:lnTo>
                      <a:pt x="424" y="1222"/>
                    </a:lnTo>
                    <a:lnTo>
                      <a:pt x="422" y="1219"/>
                    </a:lnTo>
                    <a:lnTo>
                      <a:pt x="418" y="1214"/>
                    </a:lnTo>
                    <a:lnTo>
                      <a:pt x="413" y="1209"/>
                    </a:lnTo>
                    <a:lnTo>
                      <a:pt x="411" y="1207"/>
                    </a:lnTo>
                    <a:lnTo>
                      <a:pt x="410" y="1204"/>
                    </a:lnTo>
                    <a:lnTo>
                      <a:pt x="410" y="1204"/>
                    </a:lnTo>
                    <a:lnTo>
                      <a:pt x="409" y="1194"/>
                    </a:lnTo>
                    <a:lnTo>
                      <a:pt x="407" y="1187"/>
                    </a:lnTo>
                    <a:lnTo>
                      <a:pt x="402" y="1179"/>
                    </a:lnTo>
                    <a:lnTo>
                      <a:pt x="402" y="1179"/>
                    </a:lnTo>
                    <a:lnTo>
                      <a:pt x="397" y="1172"/>
                    </a:lnTo>
                    <a:lnTo>
                      <a:pt x="391" y="1160"/>
                    </a:lnTo>
                    <a:lnTo>
                      <a:pt x="389" y="1154"/>
                    </a:lnTo>
                    <a:lnTo>
                      <a:pt x="386" y="1148"/>
                    </a:lnTo>
                    <a:lnTo>
                      <a:pt x="384" y="1141"/>
                    </a:lnTo>
                    <a:lnTo>
                      <a:pt x="384" y="1134"/>
                    </a:lnTo>
                    <a:lnTo>
                      <a:pt x="384" y="1134"/>
                    </a:lnTo>
                    <a:lnTo>
                      <a:pt x="383" y="1122"/>
                    </a:lnTo>
                    <a:lnTo>
                      <a:pt x="383" y="1111"/>
                    </a:lnTo>
                    <a:lnTo>
                      <a:pt x="383" y="1108"/>
                    </a:lnTo>
                    <a:lnTo>
                      <a:pt x="383" y="1105"/>
                    </a:lnTo>
                    <a:lnTo>
                      <a:pt x="384" y="1104"/>
                    </a:lnTo>
                    <a:lnTo>
                      <a:pt x="387" y="1103"/>
                    </a:lnTo>
                    <a:lnTo>
                      <a:pt x="387" y="1103"/>
                    </a:lnTo>
                    <a:lnTo>
                      <a:pt x="390" y="1104"/>
                    </a:lnTo>
                    <a:lnTo>
                      <a:pt x="393" y="1106"/>
                    </a:lnTo>
                    <a:lnTo>
                      <a:pt x="400" y="1112"/>
                    </a:lnTo>
                    <a:lnTo>
                      <a:pt x="410" y="1125"/>
                    </a:lnTo>
                    <a:lnTo>
                      <a:pt x="410" y="1125"/>
                    </a:lnTo>
                    <a:lnTo>
                      <a:pt x="411" y="1127"/>
                    </a:lnTo>
                    <a:lnTo>
                      <a:pt x="412" y="1130"/>
                    </a:lnTo>
                    <a:lnTo>
                      <a:pt x="413" y="1141"/>
                    </a:lnTo>
                    <a:lnTo>
                      <a:pt x="415" y="1148"/>
                    </a:lnTo>
                    <a:lnTo>
                      <a:pt x="417" y="1155"/>
                    </a:lnTo>
                    <a:lnTo>
                      <a:pt x="420" y="1164"/>
                    </a:lnTo>
                    <a:lnTo>
                      <a:pt x="424" y="1171"/>
                    </a:lnTo>
                    <a:lnTo>
                      <a:pt x="424" y="1171"/>
                    </a:lnTo>
                    <a:lnTo>
                      <a:pt x="438" y="1190"/>
                    </a:lnTo>
                    <a:lnTo>
                      <a:pt x="455" y="1211"/>
                    </a:lnTo>
                    <a:lnTo>
                      <a:pt x="467" y="1229"/>
                    </a:lnTo>
                    <a:lnTo>
                      <a:pt x="471" y="1235"/>
                    </a:lnTo>
                    <a:lnTo>
                      <a:pt x="472" y="1237"/>
                    </a:lnTo>
                    <a:lnTo>
                      <a:pt x="472" y="1238"/>
                    </a:lnTo>
                    <a:lnTo>
                      <a:pt x="472" y="1238"/>
                    </a:lnTo>
                    <a:lnTo>
                      <a:pt x="468" y="1239"/>
                    </a:lnTo>
                    <a:lnTo>
                      <a:pt x="464" y="1241"/>
                    </a:lnTo>
                    <a:lnTo>
                      <a:pt x="463" y="1243"/>
                    </a:lnTo>
                    <a:lnTo>
                      <a:pt x="462" y="1245"/>
                    </a:lnTo>
                    <a:lnTo>
                      <a:pt x="462" y="1249"/>
                    </a:lnTo>
                    <a:lnTo>
                      <a:pt x="464" y="1253"/>
                    </a:lnTo>
                    <a:lnTo>
                      <a:pt x="464" y="1253"/>
                    </a:lnTo>
                    <a:lnTo>
                      <a:pt x="466" y="1257"/>
                    </a:lnTo>
                    <a:lnTo>
                      <a:pt x="468" y="1260"/>
                    </a:lnTo>
                    <a:lnTo>
                      <a:pt x="472" y="1263"/>
                    </a:lnTo>
                    <a:lnTo>
                      <a:pt x="476" y="1265"/>
                    </a:lnTo>
                    <a:lnTo>
                      <a:pt x="483" y="1268"/>
                    </a:lnTo>
                    <a:lnTo>
                      <a:pt x="491" y="1271"/>
                    </a:lnTo>
                    <a:lnTo>
                      <a:pt x="491" y="1271"/>
                    </a:lnTo>
                    <a:lnTo>
                      <a:pt x="492" y="1272"/>
                    </a:lnTo>
                    <a:lnTo>
                      <a:pt x="494" y="1274"/>
                    </a:lnTo>
                    <a:lnTo>
                      <a:pt x="498" y="1280"/>
                    </a:lnTo>
                    <a:lnTo>
                      <a:pt x="507" y="1300"/>
                    </a:lnTo>
                    <a:lnTo>
                      <a:pt x="517" y="1323"/>
                    </a:lnTo>
                    <a:lnTo>
                      <a:pt x="521" y="1334"/>
                    </a:lnTo>
                    <a:lnTo>
                      <a:pt x="525" y="1341"/>
                    </a:lnTo>
                    <a:lnTo>
                      <a:pt x="525" y="1341"/>
                    </a:lnTo>
                    <a:lnTo>
                      <a:pt x="527" y="1346"/>
                    </a:lnTo>
                    <a:lnTo>
                      <a:pt x="528" y="1350"/>
                    </a:lnTo>
                    <a:lnTo>
                      <a:pt x="528" y="1355"/>
                    </a:lnTo>
                    <a:lnTo>
                      <a:pt x="527" y="1357"/>
                    </a:lnTo>
                    <a:lnTo>
                      <a:pt x="523" y="1362"/>
                    </a:lnTo>
                    <a:lnTo>
                      <a:pt x="521" y="1365"/>
                    </a:lnTo>
                    <a:lnTo>
                      <a:pt x="520" y="1368"/>
                    </a:lnTo>
                    <a:lnTo>
                      <a:pt x="520" y="1368"/>
                    </a:lnTo>
                    <a:lnTo>
                      <a:pt x="519" y="1372"/>
                    </a:lnTo>
                    <a:lnTo>
                      <a:pt x="519" y="1376"/>
                    </a:lnTo>
                    <a:lnTo>
                      <a:pt x="520" y="1379"/>
                    </a:lnTo>
                    <a:lnTo>
                      <a:pt x="521" y="1382"/>
                    </a:lnTo>
                    <a:lnTo>
                      <a:pt x="524" y="1385"/>
                    </a:lnTo>
                    <a:lnTo>
                      <a:pt x="527" y="1387"/>
                    </a:lnTo>
                    <a:lnTo>
                      <a:pt x="538" y="1393"/>
                    </a:lnTo>
                    <a:lnTo>
                      <a:pt x="538" y="1393"/>
                    </a:lnTo>
                    <a:lnTo>
                      <a:pt x="543" y="1397"/>
                    </a:lnTo>
                    <a:lnTo>
                      <a:pt x="547" y="1401"/>
                    </a:lnTo>
                    <a:lnTo>
                      <a:pt x="552" y="1409"/>
                    </a:lnTo>
                    <a:lnTo>
                      <a:pt x="556" y="1414"/>
                    </a:lnTo>
                    <a:lnTo>
                      <a:pt x="559" y="1419"/>
                    </a:lnTo>
                    <a:lnTo>
                      <a:pt x="564" y="1422"/>
                    </a:lnTo>
                    <a:lnTo>
                      <a:pt x="570" y="1425"/>
                    </a:lnTo>
                    <a:lnTo>
                      <a:pt x="570" y="1425"/>
                    </a:lnTo>
                    <a:lnTo>
                      <a:pt x="578" y="1428"/>
                    </a:lnTo>
                    <a:lnTo>
                      <a:pt x="587" y="1432"/>
                    </a:lnTo>
                    <a:lnTo>
                      <a:pt x="607" y="1443"/>
                    </a:lnTo>
                    <a:lnTo>
                      <a:pt x="625" y="1452"/>
                    </a:lnTo>
                    <a:lnTo>
                      <a:pt x="632" y="1456"/>
                    </a:lnTo>
                    <a:lnTo>
                      <a:pt x="637" y="1457"/>
                    </a:lnTo>
                    <a:lnTo>
                      <a:pt x="637" y="1457"/>
                    </a:lnTo>
                    <a:lnTo>
                      <a:pt x="641" y="1458"/>
                    </a:lnTo>
                    <a:lnTo>
                      <a:pt x="643" y="1461"/>
                    </a:lnTo>
                    <a:lnTo>
                      <a:pt x="647" y="1465"/>
                    </a:lnTo>
                    <a:lnTo>
                      <a:pt x="652" y="1468"/>
                    </a:lnTo>
                    <a:lnTo>
                      <a:pt x="655" y="1469"/>
                    </a:lnTo>
                    <a:lnTo>
                      <a:pt x="660" y="1470"/>
                    </a:lnTo>
                    <a:lnTo>
                      <a:pt x="660" y="1470"/>
                    </a:lnTo>
                    <a:lnTo>
                      <a:pt x="668" y="1471"/>
                    </a:lnTo>
                    <a:lnTo>
                      <a:pt x="673" y="1474"/>
                    </a:lnTo>
                    <a:lnTo>
                      <a:pt x="682" y="1480"/>
                    </a:lnTo>
                    <a:lnTo>
                      <a:pt x="682" y="1480"/>
                    </a:lnTo>
                    <a:lnTo>
                      <a:pt x="686" y="1482"/>
                    </a:lnTo>
                    <a:lnTo>
                      <a:pt x="690" y="1482"/>
                    </a:lnTo>
                    <a:lnTo>
                      <a:pt x="700" y="1479"/>
                    </a:lnTo>
                    <a:lnTo>
                      <a:pt x="710" y="1475"/>
                    </a:lnTo>
                    <a:lnTo>
                      <a:pt x="717" y="1472"/>
                    </a:lnTo>
                    <a:lnTo>
                      <a:pt x="717" y="1472"/>
                    </a:lnTo>
                    <a:lnTo>
                      <a:pt x="720" y="1470"/>
                    </a:lnTo>
                    <a:lnTo>
                      <a:pt x="725" y="1470"/>
                    </a:lnTo>
                    <a:lnTo>
                      <a:pt x="738" y="1472"/>
                    </a:lnTo>
                    <a:lnTo>
                      <a:pt x="738" y="1472"/>
                    </a:lnTo>
                    <a:lnTo>
                      <a:pt x="744" y="1474"/>
                    </a:lnTo>
                    <a:lnTo>
                      <a:pt x="751" y="1479"/>
                    </a:lnTo>
                    <a:lnTo>
                      <a:pt x="768" y="1494"/>
                    </a:lnTo>
                    <a:lnTo>
                      <a:pt x="786" y="1511"/>
                    </a:lnTo>
                    <a:lnTo>
                      <a:pt x="797" y="1524"/>
                    </a:lnTo>
                    <a:lnTo>
                      <a:pt x="797" y="1524"/>
                    </a:lnTo>
                    <a:lnTo>
                      <a:pt x="802" y="1527"/>
                    </a:lnTo>
                    <a:lnTo>
                      <a:pt x="806" y="1528"/>
                    </a:lnTo>
                    <a:lnTo>
                      <a:pt x="811" y="1527"/>
                    </a:lnTo>
                    <a:lnTo>
                      <a:pt x="815" y="1526"/>
                    </a:lnTo>
                    <a:lnTo>
                      <a:pt x="815" y="1526"/>
                    </a:lnTo>
                    <a:lnTo>
                      <a:pt x="821" y="1524"/>
                    </a:lnTo>
                    <a:lnTo>
                      <a:pt x="823" y="1522"/>
                    </a:lnTo>
                    <a:lnTo>
                      <a:pt x="826" y="1524"/>
                    </a:lnTo>
                    <a:lnTo>
                      <a:pt x="826" y="1524"/>
                    </a:lnTo>
                    <a:lnTo>
                      <a:pt x="843" y="1533"/>
                    </a:lnTo>
                    <a:lnTo>
                      <a:pt x="853" y="1536"/>
                    </a:lnTo>
                    <a:lnTo>
                      <a:pt x="856" y="1537"/>
                    </a:lnTo>
                    <a:lnTo>
                      <a:pt x="859" y="1537"/>
                    </a:lnTo>
                    <a:lnTo>
                      <a:pt x="859" y="1537"/>
                    </a:lnTo>
                    <a:lnTo>
                      <a:pt x="863" y="1536"/>
                    </a:lnTo>
                    <a:lnTo>
                      <a:pt x="865" y="1533"/>
                    </a:lnTo>
                    <a:lnTo>
                      <a:pt x="867" y="1531"/>
                    </a:lnTo>
                    <a:lnTo>
                      <a:pt x="871" y="1531"/>
                    </a:lnTo>
                    <a:lnTo>
                      <a:pt x="871" y="1531"/>
                    </a:lnTo>
                    <a:lnTo>
                      <a:pt x="872" y="1531"/>
                    </a:lnTo>
                    <a:lnTo>
                      <a:pt x="873" y="1532"/>
                    </a:lnTo>
                    <a:lnTo>
                      <a:pt x="875" y="1537"/>
                    </a:lnTo>
                    <a:lnTo>
                      <a:pt x="879" y="1547"/>
                    </a:lnTo>
                    <a:lnTo>
                      <a:pt x="883" y="1553"/>
                    </a:lnTo>
                    <a:lnTo>
                      <a:pt x="888" y="1560"/>
                    </a:lnTo>
                    <a:lnTo>
                      <a:pt x="888" y="1560"/>
                    </a:lnTo>
                    <a:lnTo>
                      <a:pt x="897" y="1574"/>
                    </a:lnTo>
                    <a:lnTo>
                      <a:pt x="901" y="1582"/>
                    </a:lnTo>
                    <a:lnTo>
                      <a:pt x="902" y="1586"/>
                    </a:lnTo>
                    <a:lnTo>
                      <a:pt x="902" y="1590"/>
                    </a:lnTo>
                    <a:lnTo>
                      <a:pt x="902" y="1590"/>
                    </a:lnTo>
                    <a:lnTo>
                      <a:pt x="903" y="1594"/>
                    </a:lnTo>
                    <a:lnTo>
                      <a:pt x="907" y="1601"/>
                    </a:lnTo>
                    <a:lnTo>
                      <a:pt x="909" y="1604"/>
                    </a:lnTo>
                    <a:lnTo>
                      <a:pt x="913" y="1606"/>
                    </a:lnTo>
                    <a:lnTo>
                      <a:pt x="917" y="1607"/>
                    </a:lnTo>
                    <a:lnTo>
                      <a:pt x="921" y="1607"/>
                    </a:lnTo>
                    <a:lnTo>
                      <a:pt x="921" y="1607"/>
                    </a:lnTo>
                    <a:lnTo>
                      <a:pt x="925" y="1607"/>
                    </a:lnTo>
                    <a:lnTo>
                      <a:pt x="928" y="1609"/>
                    </a:lnTo>
                    <a:lnTo>
                      <a:pt x="936" y="1612"/>
                    </a:lnTo>
                    <a:lnTo>
                      <a:pt x="941" y="1615"/>
                    </a:lnTo>
                    <a:lnTo>
                      <a:pt x="943" y="1617"/>
                    </a:lnTo>
                    <a:lnTo>
                      <a:pt x="943" y="1636"/>
                    </a:lnTo>
                    <a:lnTo>
                      <a:pt x="943" y="1636"/>
                    </a:lnTo>
                    <a:lnTo>
                      <a:pt x="963" y="1637"/>
                    </a:lnTo>
                    <a:lnTo>
                      <a:pt x="979" y="1639"/>
                    </a:lnTo>
                    <a:lnTo>
                      <a:pt x="989" y="1640"/>
                    </a:lnTo>
                    <a:lnTo>
                      <a:pt x="989" y="1640"/>
                    </a:lnTo>
                    <a:lnTo>
                      <a:pt x="991" y="1642"/>
                    </a:lnTo>
                    <a:lnTo>
                      <a:pt x="993" y="1644"/>
                    </a:lnTo>
                    <a:lnTo>
                      <a:pt x="997" y="1651"/>
                    </a:lnTo>
                    <a:lnTo>
                      <a:pt x="999" y="1658"/>
                    </a:lnTo>
                    <a:lnTo>
                      <a:pt x="1000" y="1660"/>
                    </a:lnTo>
                    <a:lnTo>
                      <a:pt x="1001" y="1661"/>
                    </a:lnTo>
                    <a:lnTo>
                      <a:pt x="1001" y="1661"/>
                    </a:lnTo>
                    <a:lnTo>
                      <a:pt x="1003" y="1661"/>
                    </a:lnTo>
                    <a:lnTo>
                      <a:pt x="1005" y="1660"/>
                    </a:lnTo>
                    <a:lnTo>
                      <a:pt x="1010" y="1655"/>
                    </a:lnTo>
                    <a:lnTo>
                      <a:pt x="1013" y="1651"/>
                    </a:lnTo>
                    <a:lnTo>
                      <a:pt x="1014" y="1646"/>
                    </a:lnTo>
                    <a:lnTo>
                      <a:pt x="1015" y="1642"/>
                    </a:lnTo>
                    <a:lnTo>
                      <a:pt x="1015" y="1639"/>
                    </a:lnTo>
                    <a:lnTo>
                      <a:pt x="1015" y="1639"/>
                    </a:lnTo>
                    <a:lnTo>
                      <a:pt x="1015" y="1636"/>
                    </a:lnTo>
                    <a:lnTo>
                      <a:pt x="1018" y="1633"/>
                    </a:lnTo>
                    <a:lnTo>
                      <a:pt x="1020" y="1631"/>
                    </a:lnTo>
                    <a:lnTo>
                      <a:pt x="1023" y="1628"/>
                    </a:lnTo>
                    <a:lnTo>
                      <a:pt x="1030" y="1623"/>
                    </a:lnTo>
                    <a:lnTo>
                      <a:pt x="1037" y="1619"/>
                    </a:lnTo>
                    <a:lnTo>
                      <a:pt x="1037" y="1619"/>
                    </a:lnTo>
                    <a:lnTo>
                      <a:pt x="1040" y="1617"/>
                    </a:lnTo>
                    <a:lnTo>
                      <a:pt x="1043" y="1617"/>
                    </a:lnTo>
                    <a:lnTo>
                      <a:pt x="1045" y="1619"/>
                    </a:lnTo>
                    <a:lnTo>
                      <a:pt x="1048" y="1621"/>
                    </a:lnTo>
                    <a:lnTo>
                      <a:pt x="1053" y="1627"/>
                    </a:lnTo>
                    <a:lnTo>
                      <a:pt x="1058" y="1634"/>
                    </a:lnTo>
                    <a:lnTo>
                      <a:pt x="1058" y="1634"/>
                    </a:lnTo>
                    <a:lnTo>
                      <a:pt x="1064" y="1640"/>
                    </a:lnTo>
                    <a:lnTo>
                      <a:pt x="1069" y="1649"/>
                    </a:lnTo>
                    <a:lnTo>
                      <a:pt x="1074" y="1660"/>
                    </a:lnTo>
                    <a:lnTo>
                      <a:pt x="1075" y="1665"/>
                    </a:lnTo>
                    <a:lnTo>
                      <a:pt x="1076" y="1670"/>
                    </a:lnTo>
                    <a:lnTo>
                      <a:pt x="1076" y="1670"/>
                    </a:lnTo>
                    <a:lnTo>
                      <a:pt x="1075" y="1695"/>
                    </a:lnTo>
                    <a:lnTo>
                      <a:pt x="1075" y="1725"/>
                    </a:lnTo>
                    <a:lnTo>
                      <a:pt x="1075" y="1725"/>
                    </a:lnTo>
                    <a:lnTo>
                      <a:pt x="1074" y="1732"/>
                    </a:lnTo>
                    <a:lnTo>
                      <a:pt x="1072" y="1740"/>
                    </a:lnTo>
                    <a:lnTo>
                      <a:pt x="1069" y="1745"/>
                    </a:lnTo>
                    <a:lnTo>
                      <a:pt x="1065" y="1750"/>
                    </a:lnTo>
                    <a:lnTo>
                      <a:pt x="1055" y="1761"/>
                    </a:lnTo>
                    <a:lnTo>
                      <a:pt x="1046" y="1771"/>
                    </a:lnTo>
                    <a:lnTo>
                      <a:pt x="1046" y="1771"/>
                    </a:lnTo>
                    <a:lnTo>
                      <a:pt x="1037" y="1781"/>
                    </a:lnTo>
                    <a:lnTo>
                      <a:pt x="1029" y="1788"/>
                    </a:lnTo>
                    <a:lnTo>
                      <a:pt x="1022" y="1794"/>
                    </a:lnTo>
                    <a:lnTo>
                      <a:pt x="1016" y="1800"/>
                    </a:lnTo>
                    <a:lnTo>
                      <a:pt x="1016" y="1800"/>
                    </a:lnTo>
                    <a:lnTo>
                      <a:pt x="1014" y="1803"/>
                    </a:lnTo>
                    <a:lnTo>
                      <a:pt x="1013" y="1807"/>
                    </a:lnTo>
                    <a:lnTo>
                      <a:pt x="1010" y="1817"/>
                    </a:lnTo>
                    <a:lnTo>
                      <a:pt x="1008" y="1829"/>
                    </a:lnTo>
                    <a:lnTo>
                      <a:pt x="1009" y="1839"/>
                    </a:lnTo>
                    <a:lnTo>
                      <a:pt x="1009" y="1839"/>
                    </a:lnTo>
                    <a:lnTo>
                      <a:pt x="1010" y="1843"/>
                    </a:lnTo>
                    <a:lnTo>
                      <a:pt x="1012" y="1845"/>
                    </a:lnTo>
                    <a:lnTo>
                      <a:pt x="1015" y="1846"/>
                    </a:lnTo>
                    <a:lnTo>
                      <a:pt x="1019" y="1847"/>
                    </a:lnTo>
                    <a:lnTo>
                      <a:pt x="1022" y="1847"/>
                    </a:lnTo>
                    <a:lnTo>
                      <a:pt x="1025" y="1848"/>
                    </a:lnTo>
                    <a:lnTo>
                      <a:pt x="1026" y="1851"/>
                    </a:lnTo>
                    <a:lnTo>
                      <a:pt x="1027" y="1855"/>
                    </a:lnTo>
                    <a:lnTo>
                      <a:pt x="1027" y="1855"/>
                    </a:lnTo>
                    <a:lnTo>
                      <a:pt x="1026" y="1859"/>
                    </a:lnTo>
                    <a:lnTo>
                      <a:pt x="1025" y="1863"/>
                    </a:lnTo>
                    <a:lnTo>
                      <a:pt x="1022" y="1865"/>
                    </a:lnTo>
                    <a:lnTo>
                      <a:pt x="1018" y="1866"/>
                    </a:lnTo>
                    <a:lnTo>
                      <a:pt x="1008" y="1869"/>
                    </a:lnTo>
                    <a:lnTo>
                      <a:pt x="1002" y="1871"/>
                    </a:lnTo>
                    <a:lnTo>
                      <a:pt x="995" y="1875"/>
                    </a:lnTo>
                    <a:lnTo>
                      <a:pt x="995" y="1875"/>
                    </a:lnTo>
                    <a:lnTo>
                      <a:pt x="991" y="1879"/>
                    </a:lnTo>
                    <a:lnTo>
                      <a:pt x="989" y="1883"/>
                    </a:lnTo>
                    <a:lnTo>
                      <a:pt x="989" y="1887"/>
                    </a:lnTo>
                    <a:lnTo>
                      <a:pt x="991" y="1889"/>
                    </a:lnTo>
                    <a:lnTo>
                      <a:pt x="998" y="1894"/>
                    </a:lnTo>
                    <a:lnTo>
                      <a:pt x="1001" y="1897"/>
                    </a:lnTo>
                    <a:lnTo>
                      <a:pt x="1004" y="1901"/>
                    </a:lnTo>
                    <a:lnTo>
                      <a:pt x="1004" y="1901"/>
                    </a:lnTo>
                    <a:lnTo>
                      <a:pt x="1005" y="1904"/>
                    </a:lnTo>
                    <a:lnTo>
                      <a:pt x="1005" y="1907"/>
                    </a:lnTo>
                    <a:lnTo>
                      <a:pt x="1004" y="1908"/>
                    </a:lnTo>
                    <a:lnTo>
                      <a:pt x="1002" y="1908"/>
                    </a:lnTo>
                    <a:lnTo>
                      <a:pt x="1000" y="1909"/>
                    </a:lnTo>
                    <a:lnTo>
                      <a:pt x="998" y="1910"/>
                    </a:lnTo>
                    <a:lnTo>
                      <a:pt x="997" y="1913"/>
                    </a:lnTo>
                    <a:lnTo>
                      <a:pt x="995" y="1917"/>
                    </a:lnTo>
                    <a:lnTo>
                      <a:pt x="995" y="1917"/>
                    </a:lnTo>
                    <a:lnTo>
                      <a:pt x="997" y="1921"/>
                    </a:lnTo>
                    <a:lnTo>
                      <a:pt x="999" y="1924"/>
                    </a:lnTo>
                    <a:lnTo>
                      <a:pt x="1003" y="1927"/>
                    </a:lnTo>
                    <a:lnTo>
                      <a:pt x="1008" y="1928"/>
                    </a:lnTo>
                    <a:lnTo>
                      <a:pt x="1021" y="1931"/>
                    </a:lnTo>
                    <a:lnTo>
                      <a:pt x="1034" y="1934"/>
                    </a:lnTo>
                    <a:lnTo>
                      <a:pt x="1034" y="1934"/>
                    </a:lnTo>
                    <a:lnTo>
                      <a:pt x="1039" y="1935"/>
                    </a:lnTo>
                    <a:lnTo>
                      <a:pt x="1042" y="1937"/>
                    </a:lnTo>
                    <a:lnTo>
                      <a:pt x="1049" y="1944"/>
                    </a:lnTo>
                    <a:lnTo>
                      <a:pt x="1056" y="1955"/>
                    </a:lnTo>
                    <a:lnTo>
                      <a:pt x="1063" y="1966"/>
                    </a:lnTo>
                    <a:lnTo>
                      <a:pt x="1075" y="1992"/>
                    </a:lnTo>
                    <a:lnTo>
                      <a:pt x="1085" y="2014"/>
                    </a:lnTo>
                    <a:lnTo>
                      <a:pt x="1085" y="2014"/>
                    </a:lnTo>
                    <a:lnTo>
                      <a:pt x="1093" y="2033"/>
                    </a:lnTo>
                    <a:lnTo>
                      <a:pt x="1101" y="2048"/>
                    </a:lnTo>
                    <a:lnTo>
                      <a:pt x="1106" y="2055"/>
                    </a:lnTo>
                    <a:lnTo>
                      <a:pt x="1110" y="2060"/>
                    </a:lnTo>
                    <a:lnTo>
                      <a:pt x="1114" y="2064"/>
                    </a:lnTo>
                    <a:lnTo>
                      <a:pt x="1118" y="2067"/>
                    </a:lnTo>
                    <a:lnTo>
                      <a:pt x="1118" y="2067"/>
                    </a:lnTo>
                    <a:lnTo>
                      <a:pt x="1122" y="2068"/>
                    </a:lnTo>
                    <a:lnTo>
                      <a:pt x="1126" y="2071"/>
                    </a:lnTo>
                    <a:lnTo>
                      <a:pt x="1132" y="2077"/>
                    </a:lnTo>
                    <a:lnTo>
                      <a:pt x="1136" y="2079"/>
                    </a:lnTo>
                    <a:lnTo>
                      <a:pt x="1140" y="2082"/>
                    </a:lnTo>
                    <a:lnTo>
                      <a:pt x="1147" y="2085"/>
                    </a:lnTo>
                    <a:lnTo>
                      <a:pt x="1155" y="2087"/>
                    </a:lnTo>
                    <a:lnTo>
                      <a:pt x="1155" y="2087"/>
                    </a:lnTo>
                    <a:lnTo>
                      <a:pt x="1163" y="2089"/>
                    </a:lnTo>
                    <a:lnTo>
                      <a:pt x="1171" y="2093"/>
                    </a:lnTo>
                    <a:lnTo>
                      <a:pt x="1187" y="2101"/>
                    </a:lnTo>
                    <a:lnTo>
                      <a:pt x="1199" y="2108"/>
                    </a:lnTo>
                    <a:lnTo>
                      <a:pt x="1204" y="2110"/>
                    </a:lnTo>
                    <a:lnTo>
                      <a:pt x="1210" y="2111"/>
                    </a:lnTo>
                    <a:lnTo>
                      <a:pt x="1210" y="2111"/>
                    </a:lnTo>
                    <a:lnTo>
                      <a:pt x="1214" y="2112"/>
                    </a:lnTo>
                    <a:lnTo>
                      <a:pt x="1217" y="2114"/>
                    </a:lnTo>
                    <a:lnTo>
                      <a:pt x="1219" y="2119"/>
                    </a:lnTo>
                    <a:lnTo>
                      <a:pt x="1220" y="2124"/>
                    </a:lnTo>
                    <a:lnTo>
                      <a:pt x="1221" y="2129"/>
                    </a:lnTo>
                    <a:lnTo>
                      <a:pt x="1221" y="2134"/>
                    </a:lnTo>
                    <a:lnTo>
                      <a:pt x="1220" y="2139"/>
                    </a:lnTo>
                    <a:lnTo>
                      <a:pt x="1218" y="2143"/>
                    </a:lnTo>
                    <a:lnTo>
                      <a:pt x="1218" y="2143"/>
                    </a:lnTo>
                    <a:lnTo>
                      <a:pt x="1217" y="2149"/>
                    </a:lnTo>
                    <a:lnTo>
                      <a:pt x="1217" y="2156"/>
                    </a:lnTo>
                    <a:lnTo>
                      <a:pt x="1218" y="2168"/>
                    </a:lnTo>
                    <a:lnTo>
                      <a:pt x="1221" y="2188"/>
                    </a:lnTo>
                    <a:lnTo>
                      <a:pt x="1221" y="2188"/>
                    </a:lnTo>
                    <a:lnTo>
                      <a:pt x="1221" y="2203"/>
                    </a:lnTo>
                    <a:lnTo>
                      <a:pt x="1221" y="2219"/>
                    </a:lnTo>
                    <a:lnTo>
                      <a:pt x="1218" y="2256"/>
                    </a:lnTo>
                    <a:lnTo>
                      <a:pt x="1214" y="2289"/>
                    </a:lnTo>
                    <a:lnTo>
                      <a:pt x="1212" y="2299"/>
                    </a:lnTo>
                    <a:lnTo>
                      <a:pt x="1210" y="2305"/>
                    </a:lnTo>
                    <a:lnTo>
                      <a:pt x="1210" y="2305"/>
                    </a:lnTo>
                    <a:lnTo>
                      <a:pt x="1208" y="2311"/>
                    </a:lnTo>
                    <a:lnTo>
                      <a:pt x="1208" y="2313"/>
                    </a:lnTo>
                    <a:lnTo>
                      <a:pt x="1210" y="2315"/>
                    </a:lnTo>
                    <a:lnTo>
                      <a:pt x="1214" y="2319"/>
                    </a:lnTo>
                    <a:lnTo>
                      <a:pt x="1214" y="2319"/>
                    </a:lnTo>
                    <a:lnTo>
                      <a:pt x="1215" y="2322"/>
                    </a:lnTo>
                    <a:lnTo>
                      <a:pt x="1215" y="2326"/>
                    </a:lnTo>
                    <a:lnTo>
                      <a:pt x="1213" y="2332"/>
                    </a:lnTo>
                    <a:lnTo>
                      <a:pt x="1211" y="2338"/>
                    </a:lnTo>
                    <a:lnTo>
                      <a:pt x="1205" y="2351"/>
                    </a:lnTo>
                    <a:lnTo>
                      <a:pt x="1203" y="2356"/>
                    </a:lnTo>
                    <a:lnTo>
                      <a:pt x="1202" y="2360"/>
                    </a:lnTo>
                    <a:lnTo>
                      <a:pt x="1202" y="2360"/>
                    </a:lnTo>
                    <a:lnTo>
                      <a:pt x="1202" y="2363"/>
                    </a:lnTo>
                    <a:lnTo>
                      <a:pt x="1200" y="2365"/>
                    </a:lnTo>
                    <a:lnTo>
                      <a:pt x="1194" y="2370"/>
                    </a:lnTo>
                    <a:lnTo>
                      <a:pt x="1188" y="2376"/>
                    </a:lnTo>
                    <a:lnTo>
                      <a:pt x="1185" y="2379"/>
                    </a:lnTo>
                    <a:lnTo>
                      <a:pt x="1183" y="2381"/>
                    </a:lnTo>
                    <a:lnTo>
                      <a:pt x="1183" y="2381"/>
                    </a:lnTo>
                    <a:lnTo>
                      <a:pt x="1182" y="2384"/>
                    </a:lnTo>
                    <a:lnTo>
                      <a:pt x="1183" y="2386"/>
                    </a:lnTo>
                    <a:lnTo>
                      <a:pt x="1187" y="2389"/>
                    </a:lnTo>
                    <a:lnTo>
                      <a:pt x="1191" y="2393"/>
                    </a:lnTo>
                    <a:lnTo>
                      <a:pt x="1192" y="2394"/>
                    </a:lnTo>
                    <a:lnTo>
                      <a:pt x="1193" y="2397"/>
                    </a:lnTo>
                    <a:lnTo>
                      <a:pt x="1193" y="2397"/>
                    </a:lnTo>
                    <a:lnTo>
                      <a:pt x="1194" y="2400"/>
                    </a:lnTo>
                    <a:lnTo>
                      <a:pt x="1194" y="2403"/>
                    </a:lnTo>
                    <a:lnTo>
                      <a:pt x="1193" y="2412"/>
                    </a:lnTo>
                    <a:lnTo>
                      <a:pt x="1193" y="2422"/>
                    </a:lnTo>
                    <a:lnTo>
                      <a:pt x="1194" y="2425"/>
                    </a:lnTo>
                    <a:lnTo>
                      <a:pt x="1196" y="2428"/>
                    </a:lnTo>
                    <a:lnTo>
                      <a:pt x="1196" y="2428"/>
                    </a:lnTo>
                    <a:lnTo>
                      <a:pt x="1200" y="2432"/>
                    </a:lnTo>
                    <a:lnTo>
                      <a:pt x="1204" y="2434"/>
                    </a:lnTo>
                    <a:lnTo>
                      <a:pt x="1208" y="2438"/>
                    </a:lnTo>
                    <a:lnTo>
                      <a:pt x="1210" y="2440"/>
                    </a:lnTo>
                    <a:lnTo>
                      <a:pt x="1210" y="2443"/>
                    </a:lnTo>
                    <a:lnTo>
                      <a:pt x="1210" y="2443"/>
                    </a:lnTo>
                    <a:lnTo>
                      <a:pt x="1211" y="2447"/>
                    </a:lnTo>
                    <a:lnTo>
                      <a:pt x="1210" y="2451"/>
                    </a:lnTo>
                    <a:lnTo>
                      <a:pt x="1209" y="2454"/>
                    </a:lnTo>
                    <a:lnTo>
                      <a:pt x="1206" y="2458"/>
                    </a:lnTo>
                    <a:lnTo>
                      <a:pt x="1203" y="2461"/>
                    </a:lnTo>
                    <a:lnTo>
                      <a:pt x="1200" y="2463"/>
                    </a:lnTo>
                    <a:lnTo>
                      <a:pt x="1197" y="2464"/>
                    </a:lnTo>
                    <a:lnTo>
                      <a:pt x="1193" y="2464"/>
                    </a:lnTo>
                    <a:lnTo>
                      <a:pt x="1193" y="2464"/>
                    </a:lnTo>
                    <a:lnTo>
                      <a:pt x="1189" y="2465"/>
                    </a:lnTo>
                    <a:lnTo>
                      <a:pt x="1187" y="2466"/>
                    </a:lnTo>
                    <a:lnTo>
                      <a:pt x="1184" y="2468"/>
                    </a:lnTo>
                    <a:lnTo>
                      <a:pt x="1183" y="2469"/>
                    </a:lnTo>
                    <a:lnTo>
                      <a:pt x="1183" y="2471"/>
                    </a:lnTo>
                    <a:lnTo>
                      <a:pt x="1183" y="2472"/>
                    </a:lnTo>
                    <a:lnTo>
                      <a:pt x="1184" y="2472"/>
                    </a:lnTo>
                    <a:lnTo>
                      <a:pt x="1187" y="2472"/>
                    </a:lnTo>
                    <a:lnTo>
                      <a:pt x="1187" y="2472"/>
                    </a:lnTo>
                    <a:lnTo>
                      <a:pt x="1189" y="2471"/>
                    </a:lnTo>
                    <a:lnTo>
                      <a:pt x="1191" y="2470"/>
                    </a:lnTo>
                    <a:lnTo>
                      <a:pt x="1194" y="2470"/>
                    </a:lnTo>
                    <a:lnTo>
                      <a:pt x="1198" y="2472"/>
                    </a:lnTo>
                    <a:lnTo>
                      <a:pt x="1208" y="2488"/>
                    </a:lnTo>
                    <a:lnTo>
                      <a:pt x="1208" y="2488"/>
                    </a:lnTo>
                    <a:lnTo>
                      <a:pt x="1248" y="2483"/>
                    </a:lnTo>
                    <a:lnTo>
                      <a:pt x="1288" y="2476"/>
                    </a:lnTo>
                    <a:lnTo>
                      <a:pt x="1288" y="2476"/>
                    </a:lnTo>
                    <a:lnTo>
                      <a:pt x="1297" y="2468"/>
                    </a:lnTo>
                    <a:lnTo>
                      <a:pt x="1300" y="2465"/>
                    </a:lnTo>
                    <a:lnTo>
                      <a:pt x="1303" y="2464"/>
                    </a:lnTo>
                    <a:lnTo>
                      <a:pt x="1303" y="2464"/>
                    </a:lnTo>
                    <a:lnTo>
                      <a:pt x="1307" y="2463"/>
                    </a:lnTo>
                    <a:lnTo>
                      <a:pt x="1310" y="2461"/>
                    </a:lnTo>
                    <a:lnTo>
                      <a:pt x="1311" y="2457"/>
                    </a:lnTo>
                    <a:lnTo>
                      <a:pt x="1311" y="2452"/>
                    </a:lnTo>
                    <a:lnTo>
                      <a:pt x="1307" y="2439"/>
                    </a:lnTo>
                    <a:lnTo>
                      <a:pt x="1302" y="2421"/>
                    </a:lnTo>
                    <a:lnTo>
                      <a:pt x="1302" y="2421"/>
                    </a:lnTo>
                    <a:lnTo>
                      <a:pt x="1301" y="2415"/>
                    </a:lnTo>
                    <a:lnTo>
                      <a:pt x="1301" y="2410"/>
                    </a:lnTo>
                    <a:lnTo>
                      <a:pt x="1302" y="2408"/>
                    </a:lnTo>
                    <a:lnTo>
                      <a:pt x="1304" y="2407"/>
                    </a:lnTo>
                    <a:lnTo>
                      <a:pt x="1306" y="2406"/>
                    </a:lnTo>
                    <a:lnTo>
                      <a:pt x="1309" y="2406"/>
                    </a:lnTo>
                    <a:lnTo>
                      <a:pt x="1318" y="2408"/>
                    </a:lnTo>
                    <a:lnTo>
                      <a:pt x="1318" y="2408"/>
                    </a:lnTo>
                    <a:lnTo>
                      <a:pt x="1328" y="2410"/>
                    </a:lnTo>
                    <a:lnTo>
                      <a:pt x="1333" y="2410"/>
                    </a:lnTo>
                    <a:lnTo>
                      <a:pt x="1338" y="2409"/>
                    </a:lnTo>
                    <a:lnTo>
                      <a:pt x="1338" y="2409"/>
                    </a:lnTo>
                    <a:lnTo>
                      <a:pt x="1344" y="2406"/>
                    </a:lnTo>
                    <a:lnTo>
                      <a:pt x="1347" y="2402"/>
                    </a:lnTo>
                    <a:lnTo>
                      <a:pt x="1353" y="2391"/>
                    </a:lnTo>
                    <a:lnTo>
                      <a:pt x="1356" y="2386"/>
                    </a:lnTo>
                    <a:lnTo>
                      <a:pt x="1360" y="2382"/>
                    </a:lnTo>
                    <a:lnTo>
                      <a:pt x="1365" y="2379"/>
                    </a:lnTo>
                    <a:lnTo>
                      <a:pt x="1373" y="2377"/>
                    </a:lnTo>
                    <a:lnTo>
                      <a:pt x="1373" y="2377"/>
                    </a:lnTo>
                    <a:lnTo>
                      <a:pt x="1382" y="2375"/>
                    </a:lnTo>
                    <a:lnTo>
                      <a:pt x="1390" y="2372"/>
                    </a:lnTo>
                    <a:lnTo>
                      <a:pt x="1400" y="2366"/>
                    </a:lnTo>
                    <a:lnTo>
                      <a:pt x="1408" y="2361"/>
                    </a:lnTo>
                    <a:lnTo>
                      <a:pt x="1415" y="2355"/>
                    </a:lnTo>
                    <a:lnTo>
                      <a:pt x="1422" y="2348"/>
                    </a:lnTo>
                    <a:lnTo>
                      <a:pt x="1428" y="2342"/>
                    </a:lnTo>
                    <a:lnTo>
                      <a:pt x="1432" y="2337"/>
                    </a:lnTo>
                    <a:lnTo>
                      <a:pt x="1432" y="2337"/>
                    </a:lnTo>
                    <a:lnTo>
                      <a:pt x="1435" y="2331"/>
                    </a:lnTo>
                    <a:lnTo>
                      <a:pt x="1436" y="2326"/>
                    </a:lnTo>
                    <a:lnTo>
                      <a:pt x="1437" y="2322"/>
                    </a:lnTo>
                    <a:lnTo>
                      <a:pt x="1438" y="2319"/>
                    </a:lnTo>
                    <a:lnTo>
                      <a:pt x="1441" y="2317"/>
                    </a:lnTo>
                    <a:lnTo>
                      <a:pt x="1446" y="2316"/>
                    </a:lnTo>
                    <a:lnTo>
                      <a:pt x="1453" y="2316"/>
                    </a:lnTo>
                    <a:lnTo>
                      <a:pt x="1465" y="2317"/>
                    </a:lnTo>
                    <a:lnTo>
                      <a:pt x="1465" y="2317"/>
                    </a:lnTo>
                    <a:lnTo>
                      <a:pt x="1472" y="2318"/>
                    </a:lnTo>
                    <a:lnTo>
                      <a:pt x="1478" y="2317"/>
                    </a:lnTo>
                    <a:lnTo>
                      <a:pt x="1485" y="2315"/>
                    </a:lnTo>
                    <a:lnTo>
                      <a:pt x="1492" y="2312"/>
                    </a:lnTo>
                    <a:lnTo>
                      <a:pt x="1498" y="2309"/>
                    </a:lnTo>
                    <a:lnTo>
                      <a:pt x="1505" y="2304"/>
                    </a:lnTo>
                    <a:lnTo>
                      <a:pt x="1517" y="2294"/>
                    </a:lnTo>
                    <a:lnTo>
                      <a:pt x="1530" y="2281"/>
                    </a:lnTo>
                    <a:lnTo>
                      <a:pt x="1541" y="2268"/>
                    </a:lnTo>
                    <a:lnTo>
                      <a:pt x="1564" y="2240"/>
                    </a:lnTo>
                    <a:lnTo>
                      <a:pt x="1564" y="2240"/>
                    </a:lnTo>
                    <a:lnTo>
                      <a:pt x="1570" y="2234"/>
                    </a:lnTo>
                    <a:lnTo>
                      <a:pt x="1573" y="2228"/>
                    </a:lnTo>
                    <a:lnTo>
                      <a:pt x="1578" y="2218"/>
                    </a:lnTo>
                    <a:lnTo>
                      <a:pt x="1581" y="2209"/>
                    </a:lnTo>
                    <a:lnTo>
                      <a:pt x="1583" y="2200"/>
                    </a:lnTo>
                    <a:lnTo>
                      <a:pt x="1586" y="2192"/>
                    </a:lnTo>
                    <a:lnTo>
                      <a:pt x="1590" y="2188"/>
                    </a:lnTo>
                    <a:lnTo>
                      <a:pt x="1593" y="2183"/>
                    </a:lnTo>
                    <a:lnTo>
                      <a:pt x="1598" y="2178"/>
                    </a:lnTo>
                    <a:lnTo>
                      <a:pt x="1603" y="2173"/>
                    </a:lnTo>
                    <a:lnTo>
                      <a:pt x="1619" y="2162"/>
                    </a:lnTo>
                    <a:lnTo>
                      <a:pt x="1619" y="2162"/>
                    </a:lnTo>
                    <a:lnTo>
                      <a:pt x="1640" y="2147"/>
                    </a:lnTo>
                    <a:lnTo>
                      <a:pt x="1662" y="2129"/>
                    </a:lnTo>
                    <a:lnTo>
                      <a:pt x="1685" y="2108"/>
                    </a:lnTo>
                    <a:lnTo>
                      <a:pt x="1707" y="2086"/>
                    </a:lnTo>
                    <a:lnTo>
                      <a:pt x="1726" y="2064"/>
                    </a:lnTo>
                    <a:lnTo>
                      <a:pt x="1743" y="2044"/>
                    </a:lnTo>
                    <a:lnTo>
                      <a:pt x="1749" y="2035"/>
                    </a:lnTo>
                    <a:lnTo>
                      <a:pt x="1753" y="2026"/>
                    </a:lnTo>
                    <a:lnTo>
                      <a:pt x="1758" y="2019"/>
                    </a:lnTo>
                    <a:lnTo>
                      <a:pt x="1760" y="2014"/>
                    </a:lnTo>
                    <a:lnTo>
                      <a:pt x="1760" y="2014"/>
                    </a:lnTo>
                    <a:lnTo>
                      <a:pt x="1761" y="2004"/>
                    </a:lnTo>
                    <a:lnTo>
                      <a:pt x="1761" y="1997"/>
                    </a:lnTo>
                    <a:lnTo>
                      <a:pt x="1760" y="1992"/>
                    </a:lnTo>
                    <a:lnTo>
                      <a:pt x="1760" y="1986"/>
                    </a:lnTo>
                    <a:lnTo>
                      <a:pt x="1762" y="1982"/>
                    </a:lnTo>
                    <a:lnTo>
                      <a:pt x="1765" y="1977"/>
                    </a:lnTo>
                    <a:lnTo>
                      <a:pt x="1770" y="1972"/>
                    </a:lnTo>
                    <a:lnTo>
                      <a:pt x="1780" y="1965"/>
                    </a:lnTo>
                    <a:lnTo>
                      <a:pt x="1780" y="1965"/>
                    </a:lnTo>
                    <a:lnTo>
                      <a:pt x="1791" y="1957"/>
                    </a:lnTo>
                    <a:lnTo>
                      <a:pt x="1802" y="1945"/>
                    </a:lnTo>
                    <a:lnTo>
                      <a:pt x="1813" y="1933"/>
                    </a:lnTo>
                    <a:lnTo>
                      <a:pt x="1824" y="1920"/>
                    </a:lnTo>
                    <a:lnTo>
                      <a:pt x="1833" y="1907"/>
                    </a:lnTo>
                    <a:lnTo>
                      <a:pt x="1841" y="1895"/>
                    </a:lnTo>
                    <a:lnTo>
                      <a:pt x="1847" y="1885"/>
                    </a:lnTo>
                    <a:lnTo>
                      <a:pt x="1849" y="1877"/>
                    </a:lnTo>
                    <a:lnTo>
                      <a:pt x="1849" y="1877"/>
                    </a:lnTo>
                    <a:lnTo>
                      <a:pt x="1850" y="1872"/>
                    </a:lnTo>
                    <a:lnTo>
                      <a:pt x="1850" y="1866"/>
                    </a:lnTo>
                    <a:lnTo>
                      <a:pt x="1849" y="1859"/>
                    </a:lnTo>
                    <a:lnTo>
                      <a:pt x="1847" y="1853"/>
                    </a:lnTo>
                    <a:lnTo>
                      <a:pt x="1845" y="1848"/>
                    </a:lnTo>
                    <a:lnTo>
                      <a:pt x="1842" y="1844"/>
                    </a:lnTo>
                    <a:lnTo>
                      <a:pt x="1838" y="1840"/>
                    </a:lnTo>
                    <a:lnTo>
                      <a:pt x="1835" y="183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" name="Freeform 9">
                <a:extLst>
                  <a:ext uri="{FF2B5EF4-FFF2-40B4-BE49-F238E27FC236}">
                    <a16:creationId xmlns:a16="http://schemas.microsoft.com/office/drawing/2014/main" xmlns="" id="{BF9F3BD5-C22A-450F-82E4-5CE71043C2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1588" y="2159000"/>
                <a:ext cx="365125" cy="415925"/>
              </a:xfrm>
              <a:custGeom>
                <a:avLst/>
                <a:gdLst>
                  <a:gd name="T0" fmla="*/ 31 w 460"/>
                  <a:gd name="T1" fmla="*/ 57 h 525"/>
                  <a:gd name="T2" fmla="*/ 13 w 460"/>
                  <a:gd name="T3" fmla="*/ 63 h 525"/>
                  <a:gd name="T4" fmla="*/ 2 w 460"/>
                  <a:gd name="T5" fmla="*/ 73 h 525"/>
                  <a:gd name="T6" fmla="*/ 1 w 460"/>
                  <a:gd name="T7" fmla="*/ 87 h 525"/>
                  <a:gd name="T8" fmla="*/ 8 w 460"/>
                  <a:gd name="T9" fmla="*/ 99 h 525"/>
                  <a:gd name="T10" fmla="*/ 24 w 460"/>
                  <a:gd name="T11" fmla="*/ 105 h 525"/>
                  <a:gd name="T12" fmla="*/ 79 w 460"/>
                  <a:gd name="T13" fmla="*/ 113 h 525"/>
                  <a:gd name="T14" fmla="*/ 118 w 460"/>
                  <a:gd name="T15" fmla="*/ 125 h 525"/>
                  <a:gd name="T16" fmla="*/ 141 w 460"/>
                  <a:gd name="T17" fmla="*/ 142 h 525"/>
                  <a:gd name="T18" fmla="*/ 154 w 460"/>
                  <a:gd name="T19" fmla="*/ 168 h 525"/>
                  <a:gd name="T20" fmla="*/ 156 w 460"/>
                  <a:gd name="T21" fmla="*/ 187 h 525"/>
                  <a:gd name="T22" fmla="*/ 152 w 460"/>
                  <a:gd name="T23" fmla="*/ 210 h 525"/>
                  <a:gd name="T24" fmla="*/ 141 w 460"/>
                  <a:gd name="T25" fmla="*/ 238 h 525"/>
                  <a:gd name="T26" fmla="*/ 141 w 460"/>
                  <a:gd name="T27" fmla="*/ 252 h 525"/>
                  <a:gd name="T28" fmla="*/ 154 w 460"/>
                  <a:gd name="T29" fmla="*/ 266 h 525"/>
                  <a:gd name="T30" fmla="*/ 166 w 460"/>
                  <a:gd name="T31" fmla="*/ 277 h 525"/>
                  <a:gd name="T32" fmla="*/ 170 w 460"/>
                  <a:gd name="T33" fmla="*/ 293 h 525"/>
                  <a:gd name="T34" fmla="*/ 165 w 460"/>
                  <a:gd name="T35" fmla="*/ 310 h 525"/>
                  <a:gd name="T36" fmla="*/ 148 w 460"/>
                  <a:gd name="T37" fmla="*/ 346 h 525"/>
                  <a:gd name="T38" fmla="*/ 146 w 460"/>
                  <a:gd name="T39" fmla="*/ 360 h 525"/>
                  <a:gd name="T40" fmla="*/ 152 w 460"/>
                  <a:gd name="T41" fmla="*/ 400 h 525"/>
                  <a:gd name="T42" fmla="*/ 172 w 460"/>
                  <a:gd name="T43" fmla="*/ 432 h 525"/>
                  <a:gd name="T44" fmla="*/ 190 w 460"/>
                  <a:gd name="T45" fmla="*/ 450 h 525"/>
                  <a:gd name="T46" fmla="*/ 235 w 460"/>
                  <a:gd name="T47" fmla="*/ 491 h 525"/>
                  <a:gd name="T48" fmla="*/ 247 w 460"/>
                  <a:gd name="T49" fmla="*/ 512 h 525"/>
                  <a:gd name="T50" fmla="*/ 248 w 460"/>
                  <a:gd name="T51" fmla="*/ 517 h 525"/>
                  <a:gd name="T52" fmla="*/ 261 w 460"/>
                  <a:gd name="T53" fmla="*/ 524 h 525"/>
                  <a:gd name="T54" fmla="*/ 275 w 460"/>
                  <a:gd name="T55" fmla="*/ 524 h 525"/>
                  <a:gd name="T56" fmla="*/ 275 w 460"/>
                  <a:gd name="T57" fmla="*/ 502 h 525"/>
                  <a:gd name="T58" fmla="*/ 280 w 460"/>
                  <a:gd name="T59" fmla="*/ 491 h 525"/>
                  <a:gd name="T60" fmla="*/ 296 w 460"/>
                  <a:gd name="T61" fmla="*/ 459 h 525"/>
                  <a:gd name="T62" fmla="*/ 300 w 460"/>
                  <a:gd name="T63" fmla="*/ 434 h 525"/>
                  <a:gd name="T64" fmla="*/ 308 w 460"/>
                  <a:gd name="T65" fmla="*/ 406 h 525"/>
                  <a:gd name="T66" fmla="*/ 323 w 460"/>
                  <a:gd name="T67" fmla="*/ 400 h 525"/>
                  <a:gd name="T68" fmla="*/ 336 w 460"/>
                  <a:gd name="T69" fmla="*/ 401 h 525"/>
                  <a:gd name="T70" fmla="*/ 366 w 460"/>
                  <a:gd name="T71" fmla="*/ 401 h 525"/>
                  <a:gd name="T72" fmla="*/ 392 w 460"/>
                  <a:gd name="T73" fmla="*/ 401 h 525"/>
                  <a:gd name="T74" fmla="*/ 405 w 460"/>
                  <a:gd name="T75" fmla="*/ 402 h 525"/>
                  <a:gd name="T76" fmla="*/ 438 w 460"/>
                  <a:gd name="T77" fmla="*/ 397 h 525"/>
                  <a:gd name="T78" fmla="*/ 453 w 460"/>
                  <a:gd name="T79" fmla="*/ 388 h 525"/>
                  <a:gd name="T80" fmla="*/ 459 w 460"/>
                  <a:gd name="T81" fmla="*/ 376 h 525"/>
                  <a:gd name="T82" fmla="*/ 459 w 460"/>
                  <a:gd name="T83" fmla="*/ 365 h 525"/>
                  <a:gd name="T84" fmla="*/ 449 w 460"/>
                  <a:gd name="T85" fmla="*/ 343 h 525"/>
                  <a:gd name="T86" fmla="*/ 429 w 460"/>
                  <a:gd name="T87" fmla="*/ 316 h 525"/>
                  <a:gd name="T88" fmla="*/ 427 w 460"/>
                  <a:gd name="T89" fmla="*/ 303 h 525"/>
                  <a:gd name="T90" fmla="*/ 445 w 460"/>
                  <a:gd name="T91" fmla="*/ 261 h 525"/>
                  <a:gd name="T92" fmla="*/ 444 w 460"/>
                  <a:gd name="T93" fmla="*/ 245 h 525"/>
                  <a:gd name="T94" fmla="*/ 398 w 460"/>
                  <a:gd name="T95" fmla="*/ 196 h 525"/>
                  <a:gd name="T96" fmla="*/ 266 w 460"/>
                  <a:gd name="T97" fmla="*/ 102 h 525"/>
                  <a:gd name="T98" fmla="*/ 123 w 460"/>
                  <a:gd name="T99" fmla="*/ 22 h 525"/>
                  <a:gd name="T100" fmla="*/ 72 w 460"/>
                  <a:gd name="T101" fmla="*/ 8 h 525"/>
                  <a:gd name="T102" fmla="*/ 66 w 460"/>
                  <a:gd name="T103" fmla="*/ 36 h 525"/>
                  <a:gd name="T104" fmla="*/ 56 w 460"/>
                  <a:gd name="T105" fmla="*/ 50 h 525"/>
                  <a:gd name="T106" fmla="*/ 43 w 460"/>
                  <a:gd name="T107" fmla="*/ 56 h 5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60" h="525">
                    <a:moveTo>
                      <a:pt x="38" y="56"/>
                    </a:moveTo>
                    <a:lnTo>
                      <a:pt x="38" y="56"/>
                    </a:lnTo>
                    <a:lnTo>
                      <a:pt x="31" y="57"/>
                    </a:lnTo>
                    <a:lnTo>
                      <a:pt x="24" y="58"/>
                    </a:lnTo>
                    <a:lnTo>
                      <a:pt x="18" y="60"/>
                    </a:lnTo>
                    <a:lnTo>
                      <a:pt x="13" y="63"/>
                    </a:lnTo>
                    <a:lnTo>
                      <a:pt x="8" y="66"/>
                    </a:lnTo>
                    <a:lnTo>
                      <a:pt x="5" y="69"/>
                    </a:lnTo>
                    <a:lnTo>
                      <a:pt x="2" y="73"/>
                    </a:lnTo>
                    <a:lnTo>
                      <a:pt x="1" y="78"/>
                    </a:lnTo>
                    <a:lnTo>
                      <a:pt x="0" y="82"/>
                    </a:lnTo>
                    <a:lnTo>
                      <a:pt x="1" y="87"/>
                    </a:lnTo>
                    <a:lnTo>
                      <a:pt x="2" y="91"/>
                    </a:lnTo>
                    <a:lnTo>
                      <a:pt x="4" y="94"/>
                    </a:lnTo>
                    <a:lnTo>
                      <a:pt x="8" y="99"/>
                    </a:lnTo>
                    <a:lnTo>
                      <a:pt x="13" y="101"/>
                    </a:lnTo>
                    <a:lnTo>
                      <a:pt x="18" y="104"/>
                    </a:lnTo>
                    <a:lnTo>
                      <a:pt x="24" y="105"/>
                    </a:lnTo>
                    <a:lnTo>
                      <a:pt x="24" y="105"/>
                    </a:lnTo>
                    <a:lnTo>
                      <a:pt x="59" y="110"/>
                    </a:lnTo>
                    <a:lnTo>
                      <a:pt x="79" y="113"/>
                    </a:lnTo>
                    <a:lnTo>
                      <a:pt x="99" y="118"/>
                    </a:lnTo>
                    <a:lnTo>
                      <a:pt x="108" y="122"/>
                    </a:lnTo>
                    <a:lnTo>
                      <a:pt x="118" y="125"/>
                    </a:lnTo>
                    <a:lnTo>
                      <a:pt x="126" y="130"/>
                    </a:lnTo>
                    <a:lnTo>
                      <a:pt x="134" y="135"/>
                    </a:lnTo>
                    <a:lnTo>
                      <a:pt x="141" y="142"/>
                    </a:lnTo>
                    <a:lnTo>
                      <a:pt x="147" y="149"/>
                    </a:lnTo>
                    <a:lnTo>
                      <a:pt x="151" y="158"/>
                    </a:lnTo>
                    <a:lnTo>
                      <a:pt x="154" y="168"/>
                    </a:lnTo>
                    <a:lnTo>
                      <a:pt x="154" y="168"/>
                    </a:lnTo>
                    <a:lnTo>
                      <a:pt x="156" y="178"/>
                    </a:lnTo>
                    <a:lnTo>
                      <a:pt x="156" y="187"/>
                    </a:lnTo>
                    <a:lnTo>
                      <a:pt x="156" y="195"/>
                    </a:lnTo>
                    <a:lnTo>
                      <a:pt x="154" y="204"/>
                    </a:lnTo>
                    <a:lnTo>
                      <a:pt x="152" y="210"/>
                    </a:lnTo>
                    <a:lnTo>
                      <a:pt x="150" y="216"/>
                    </a:lnTo>
                    <a:lnTo>
                      <a:pt x="145" y="228"/>
                    </a:lnTo>
                    <a:lnTo>
                      <a:pt x="141" y="238"/>
                    </a:lnTo>
                    <a:lnTo>
                      <a:pt x="140" y="242"/>
                    </a:lnTo>
                    <a:lnTo>
                      <a:pt x="140" y="248"/>
                    </a:lnTo>
                    <a:lnTo>
                      <a:pt x="141" y="252"/>
                    </a:lnTo>
                    <a:lnTo>
                      <a:pt x="144" y="257"/>
                    </a:lnTo>
                    <a:lnTo>
                      <a:pt x="148" y="261"/>
                    </a:lnTo>
                    <a:lnTo>
                      <a:pt x="154" y="266"/>
                    </a:lnTo>
                    <a:lnTo>
                      <a:pt x="154" y="266"/>
                    </a:lnTo>
                    <a:lnTo>
                      <a:pt x="161" y="272"/>
                    </a:lnTo>
                    <a:lnTo>
                      <a:pt x="166" y="277"/>
                    </a:lnTo>
                    <a:lnTo>
                      <a:pt x="169" y="282"/>
                    </a:lnTo>
                    <a:lnTo>
                      <a:pt x="170" y="287"/>
                    </a:lnTo>
                    <a:lnTo>
                      <a:pt x="170" y="293"/>
                    </a:lnTo>
                    <a:lnTo>
                      <a:pt x="169" y="298"/>
                    </a:lnTo>
                    <a:lnTo>
                      <a:pt x="168" y="303"/>
                    </a:lnTo>
                    <a:lnTo>
                      <a:pt x="165" y="310"/>
                    </a:lnTo>
                    <a:lnTo>
                      <a:pt x="152" y="334"/>
                    </a:lnTo>
                    <a:lnTo>
                      <a:pt x="150" y="340"/>
                    </a:lnTo>
                    <a:lnTo>
                      <a:pt x="148" y="346"/>
                    </a:lnTo>
                    <a:lnTo>
                      <a:pt x="146" y="354"/>
                    </a:lnTo>
                    <a:lnTo>
                      <a:pt x="146" y="360"/>
                    </a:lnTo>
                    <a:lnTo>
                      <a:pt x="146" y="360"/>
                    </a:lnTo>
                    <a:lnTo>
                      <a:pt x="146" y="375"/>
                    </a:lnTo>
                    <a:lnTo>
                      <a:pt x="149" y="387"/>
                    </a:lnTo>
                    <a:lnTo>
                      <a:pt x="152" y="400"/>
                    </a:lnTo>
                    <a:lnTo>
                      <a:pt x="158" y="411"/>
                    </a:lnTo>
                    <a:lnTo>
                      <a:pt x="165" y="423"/>
                    </a:lnTo>
                    <a:lnTo>
                      <a:pt x="172" y="432"/>
                    </a:lnTo>
                    <a:lnTo>
                      <a:pt x="181" y="442"/>
                    </a:lnTo>
                    <a:lnTo>
                      <a:pt x="190" y="450"/>
                    </a:lnTo>
                    <a:lnTo>
                      <a:pt x="190" y="450"/>
                    </a:lnTo>
                    <a:lnTo>
                      <a:pt x="210" y="466"/>
                    </a:lnTo>
                    <a:lnTo>
                      <a:pt x="228" y="483"/>
                    </a:lnTo>
                    <a:lnTo>
                      <a:pt x="235" y="491"/>
                    </a:lnTo>
                    <a:lnTo>
                      <a:pt x="240" y="499"/>
                    </a:lnTo>
                    <a:lnTo>
                      <a:pt x="245" y="506"/>
                    </a:lnTo>
                    <a:lnTo>
                      <a:pt x="247" y="512"/>
                    </a:lnTo>
                    <a:lnTo>
                      <a:pt x="247" y="512"/>
                    </a:lnTo>
                    <a:lnTo>
                      <a:pt x="247" y="515"/>
                    </a:lnTo>
                    <a:lnTo>
                      <a:pt x="248" y="517"/>
                    </a:lnTo>
                    <a:lnTo>
                      <a:pt x="252" y="520"/>
                    </a:lnTo>
                    <a:lnTo>
                      <a:pt x="256" y="523"/>
                    </a:lnTo>
                    <a:lnTo>
                      <a:pt x="261" y="524"/>
                    </a:lnTo>
                    <a:lnTo>
                      <a:pt x="271" y="525"/>
                    </a:lnTo>
                    <a:lnTo>
                      <a:pt x="275" y="524"/>
                    </a:lnTo>
                    <a:lnTo>
                      <a:pt x="275" y="524"/>
                    </a:lnTo>
                    <a:lnTo>
                      <a:pt x="275" y="517"/>
                    </a:lnTo>
                    <a:lnTo>
                      <a:pt x="274" y="511"/>
                    </a:lnTo>
                    <a:lnTo>
                      <a:pt x="275" y="502"/>
                    </a:lnTo>
                    <a:lnTo>
                      <a:pt x="275" y="502"/>
                    </a:lnTo>
                    <a:lnTo>
                      <a:pt x="277" y="496"/>
                    </a:lnTo>
                    <a:lnTo>
                      <a:pt x="280" y="491"/>
                    </a:lnTo>
                    <a:lnTo>
                      <a:pt x="289" y="477"/>
                    </a:lnTo>
                    <a:lnTo>
                      <a:pt x="293" y="469"/>
                    </a:lnTo>
                    <a:lnTo>
                      <a:pt x="296" y="459"/>
                    </a:lnTo>
                    <a:lnTo>
                      <a:pt x="299" y="447"/>
                    </a:lnTo>
                    <a:lnTo>
                      <a:pt x="300" y="434"/>
                    </a:lnTo>
                    <a:lnTo>
                      <a:pt x="300" y="434"/>
                    </a:lnTo>
                    <a:lnTo>
                      <a:pt x="301" y="422"/>
                    </a:lnTo>
                    <a:lnTo>
                      <a:pt x="303" y="412"/>
                    </a:lnTo>
                    <a:lnTo>
                      <a:pt x="308" y="406"/>
                    </a:lnTo>
                    <a:lnTo>
                      <a:pt x="312" y="402"/>
                    </a:lnTo>
                    <a:lnTo>
                      <a:pt x="318" y="400"/>
                    </a:lnTo>
                    <a:lnTo>
                      <a:pt x="323" y="400"/>
                    </a:lnTo>
                    <a:lnTo>
                      <a:pt x="330" y="400"/>
                    </a:lnTo>
                    <a:lnTo>
                      <a:pt x="336" y="401"/>
                    </a:lnTo>
                    <a:lnTo>
                      <a:pt x="336" y="401"/>
                    </a:lnTo>
                    <a:lnTo>
                      <a:pt x="350" y="401"/>
                    </a:lnTo>
                    <a:lnTo>
                      <a:pt x="366" y="401"/>
                    </a:lnTo>
                    <a:lnTo>
                      <a:pt x="366" y="401"/>
                    </a:lnTo>
                    <a:lnTo>
                      <a:pt x="381" y="400"/>
                    </a:lnTo>
                    <a:lnTo>
                      <a:pt x="387" y="400"/>
                    </a:lnTo>
                    <a:lnTo>
                      <a:pt x="392" y="401"/>
                    </a:lnTo>
                    <a:lnTo>
                      <a:pt x="392" y="401"/>
                    </a:lnTo>
                    <a:lnTo>
                      <a:pt x="397" y="401"/>
                    </a:lnTo>
                    <a:lnTo>
                      <a:pt x="405" y="402"/>
                    </a:lnTo>
                    <a:lnTo>
                      <a:pt x="416" y="401"/>
                    </a:lnTo>
                    <a:lnTo>
                      <a:pt x="427" y="399"/>
                    </a:lnTo>
                    <a:lnTo>
                      <a:pt x="438" y="397"/>
                    </a:lnTo>
                    <a:lnTo>
                      <a:pt x="443" y="395"/>
                    </a:lnTo>
                    <a:lnTo>
                      <a:pt x="448" y="391"/>
                    </a:lnTo>
                    <a:lnTo>
                      <a:pt x="453" y="388"/>
                    </a:lnTo>
                    <a:lnTo>
                      <a:pt x="456" y="385"/>
                    </a:lnTo>
                    <a:lnTo>
                      <a:pt x="458" y="381"/>
                    </a:lnTo>
                    <a:lnTo>
                      <a:pt x="459" y="376"/>
                    </a:lnTo>
                    <a:lnTo>
                      <a:pt x="459" y="376"/>
                    </a:lnTo>
                    <a:lnTo>
                      <a:pt x="460" y="370"/>
                    </a:lnTo>
                    <a:lnTo>
                      <a:pt x="459" y="365"/>
                    </a:lnTo>
                    <a:lnTo>
                      <a:pt x="458" y="360"/>
                    </a:lnTo>
                    <a:lnTo>
                      <a:pt x="456" y="355"/>
                    </a:lnTo>
                    <a:lnTo>
                      <a:pt x="449" y="343"/>
                    </a:lnTo>
                    <a:lnTo>
                      <a:pt x="443" y="333"/>
                    </a:lnTo>
                    <a:lnTo>
                      <a:pt x="436" y="323"/>
                    </a:lnTo>
                    <a:lnTo>
                      <a:pt x="429" y="316"/>
                    </a:lnTo>
                    <a:lnTo>
                      <a:pt x="423" y="308"/>
                    </a:lnTo>
                    <a:lnTo>
                      <a:pt x="423" y="308"/>
                    </a:lnTo>
                    <a:lnTo>
                      <a:pt x="427" y="303"/>
                    </a:lnTo>
                    <a:lnTo>
                      <a:pt x="435" y="287"/>
                    </a:lnTo>
                    <a:lnTo>
                      <a:pt x="442" y="270"/>
                    </a:lnTo>
                    <a:lnTo>
                      <a:pt x="445" y="261"/>
                    </a:lnTo>
                    <a:lnTo>
                      <a:pt x="445" y="254"/>
                    </a:lnTo>
                    <a:lnTo>
                      <a:pt x="445" y="254"/>
                    </a:lnTo>
                    <a:lnTo>
                      <a:pt x="444" y="245"/>
                    </a:lnTo>
                    <a:lnTo>
                      <a:pt x="440" y="232"/>
                    </a:lnTo>
                    <a:lnTo>
                      <a:pt x="440" y="232"/>
                    </a:lnTo>
                    <a:lnTo>
                      <a:pt x="398" y="196"/>
                    </a:lnTo>
                    <a:lnTo>
                      <a:pt x="356" y="164"/>
                    </a:lnTo>
                    <a:lnTo>
                      <a:pt x="312" y="131"/>
                    </a:lnTo>
                    <a:lnTo>
                      <a:pt x="266" y="102"/>
                    </a:lnTo>
                    <a:lnTo>
                      <a:pt x="219" y="73"/>
                    </a:lnTo>
                    <a:lnTo>
                      <a:pt x="171" y="47"/>
                    </a:lnTo>
                    <a:lnTo>
                      <a:pt x="123" y="22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72" y="8"/>
                    </a:lnTo>
                    <a:lnTo>
                      <a:pt x="71" y="18"/>
                    </a:lnTo>
                    <a:lnTo>
                      <a:pt x="69" y="27"/>
                    </a:lnTo>
                    <a:lnTo>
                      <a:pt x="66" y="36"/>
                    </a:lnTo>
                    <a:lnTo>
                      <a:pt x="62" y="44"/>
                    </a:lnTo>
                    <a:lnTo>
                      <a:pt x="59" y="47"/>
                    </a:lnTo>
                    <a:lnTo>
                      <a:pt x="56" y="50"/>
                    </a:lnTo>
                    <a:lnTo>
                      <a:pt x="53" y="52"/>
                    </a:lnTo>
                    <a:lnTo>
                      <a:pt x="48" y="54"/>
                    </a:lnTo>
                    <a:lnTo>
                      <a:pt x="43" y="56"/>
                    </a:lnTo>
                    <a:lnTo>
                      <a:pt x="38" y="56"/>
                    </a:lnTo>
                    <a:close/>
                  </a:path>
                </a:pathLst>
              </a:cu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" name="Freeform 10">
                <a:extLst>
                  <a:ext uri="{FF2B5EF4-FFF2-40B4-BE49-F238E27FC236}">
                    <a16:creationId xmlns:a16="http://schemas.microsoft.com/office/drawing/2014/main" xmlns="" id="{78EDD98B-EA02-4381-ACD7-F664343103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1588" y="2159000"/>
                <a:ext cx="365125" cy="415925"/>
              </a:xfrm>
              <a:custGeom>
                <a:avLst/>
                <a:gdLst>
                  <a:gd name="T0" fmla="*/ 31 w 460"/>
                  <a:gd name="T1" fmla="*/ 57 h 525"/>
                  <a:gd name="T2" fmla="*/ 13 w 460"/>
                  <a:gd name="T3" fmla="*/ 63 h 525"/>
                  <a:gd name="T4" fmla="*/ 2 w 460"/>
                  <a:gd name="T5" fmla="*/ 73 h 525"/>
                  <a:gd name="T6" fmla="*/ 1 w 460"/>
                  <a:gd name="T7" fmla="*/ 87 h 525"/>
                  <a:gd name="T8" fmla="*/ 8 w 460"/>
                  <a:gd name="T9" fmla="*/ 99 h 525"/>
                  <a:gd name="T10" fmla="*/ 24 w 460"/>
                  <a:gd name="T11" fmla="*/ 105 h 525"/>
                  <a:gd name="T12" fmla="*/ 79 w 460"/>
                  <a:gd name="T13" fmla="*/ 113 h 525"/>
                  <a:gd name="T14" fmla="*/ 118 w 460"/>
                  <a:gd name="T15" fmla="*/ 125 h 525"/>
                  <a:gd name="T16" fmla="*/ 141 w 460"/>
                  <a:gd name="T17" fmla="*/ 142 h 525"/>
                  <a:gd name="T18" fmla="*/ 154 w 460"/>
                  <a:gd name="T19" fmla="*/ 168 h 525"/>
                  <a:gd name="T20" fmla="*/ 156 w 460"/>
                  <a:gd name="T21" fmla="*/ 187 h 525"/>
                  <a:gd name="T22" fmla="*/ 152 w 460"/>
                  <a:gd name="T23" fmla="*/ 210 h 525"/>
                  <a:gd name="T24" fmla="*/ 141 w 460"/>
                  <a:gd name="T25" fmla="*/ 238 h 525"/>
                  <a:gd name="T26" fmla="*/ 141 w 460"/>
                  <a:gd name="T27" fmla="*/ 252 h 525"/>
                  <a:gd name="T28" fmla="*/ 154 w 460"/>
                  <a:gd name="T29" fmla="*/ 266 h 525"/>
                  <a:gd name="T30" fmla="*/ 166 w 460"/>
                  <a:gd name="T31" fmla="*/ 277 h 525"/>
                  <a:gd name="T32" fmla="*/ 170 w 460"/>
                  <a:gd name="T33" fmla="*/ 293 h 525"/>
                  <a:gd name="T34" fmla="*/ 165 w 460"/>
                  <a:gd name="T35" fmla="*/ 310 h 525"/>
                  <a:gd name="T36" fmla="*/ 148 w 460"/>
                  <a:gd name="T37" fmla="*/ 346 h 525"/>
                  <a:gd name="T38" fmla="*/ 146 w 460"/>
                  <a:gd name="T39" fmla="*/ 360 h 525"/>
                  <a:gd name="T40" fmla="*/ 152 w 460"/>
                  <a:gd name="T41" fmla="*/ 400 h 525"/>
                  <a:gd name="T42" fmla="*/ 172 w 460"/>
                  <a:gd name="T43" fmla="*/ 432 h 525"/>
                  <a:gd name="T44" fmla="*/ 190 w 460"/>
                  <a:gd name="T45" fmla="*/ 450 h 525"/>
                  <a:gd name="T46" fmla="*/ 235 w 460"/>
                  <a:gd name="T47" fmla="*/ 491 h 525"/>
                  <a:gd name="T48" fmla="*/ 247 w 460"/>
                  <a:gd name="T49" fmla="*/ 512 h 525"/>
                  <a:gd name="T50" fmla="*/ 248 w 460"/>
                  <a:gd name="T51" fmla="*/ 517 h 525"/>
                  <a:gd name="T52" fmla="*/ 261 w 460"/>
                  <a:gd name="T53" fmla="*/ 524 h 525"/>
                  <a:gd name="T54" fmla="*/ 275 w 460"/>
                  <a:gd name="T55" fmla="*/ 524 h 525"/>
                  <a:gd name="T56" fmla="*/ 275 w 460"/>
                  <a:gd name="T57" fmla="*/ 502 h 525"/>
                  <a:gd name="T58" fmla="*/ 280 w 460"/>
                  <a:gd name="T59" fmla="*/ 491 h 525"/>
                  <a:gd name="T60" fmla="*/ 296 w 460"/>
                  <a:gd name="T61" fmla="*/ 459 h 525"/>
                  <a:gd name="T62" fmla="*/ 300 w 460"/>
                  <a:gd name="T63" fmla="*/ 434 h 525"/>
                  <a:gd name="T64" fmla="*/ 308 w 460"/>
                  <a:gd name="T65" fmla="*/ 406 h 525"/>
                  <a:gd name="T66" fmla="*/ 323 w 460"/>
                  <a:gd name="T67" fmla="*/ 400 h 525"/>
                  <a:gd name="T68" fmla="*/ 336 w 460"/>
                  <a:gd name="T69" fmla="*/ 401 h 525"/>
                  <a:gd name="T70" fmla="*/ 366 w 460"/>
                  <a:gd name="T71" fmla="*/ 401 h 525"/>
                  <a:gd name="T72" fmla="*/ 392 w 460"/>
                  <a:gd name="T73" fmla="*/ 401 h 525"/>
                  <a:gd name="T74" fmla="*/ 405 w 460"/>
                  <a:gd name="T75" fmla="*/ 402 h 525"/>
                  <a:gd name="T76" fmla="*/ 438 w 460"/>
                  <a:gd name="T77" fmla="*/ 397 h 525"/>
                  <a:gd name="T78" fmla="*/ 453 w 460"/>
                  <a:gd name="T79" fmla="*/ 388 h 525"/>
                  <a:gd name="T80" fmla="*/ 459 w 460"/>
                  <a:gd name="T81" fmla="*/ 376 h 525"/>
                  <a:gd name="T82" fmla="*/ 459 w 460"/>
                  <a:gd name="T83" fmla="*/ 365 h 525"/>
                  <a:gd name="T84" fmla="*/ 449 w 460"/>
                  <a:gd name="T85" fmla="*/ 343 h 525"/>
                  <a:gd name="T86" fmla="*/ 429 w 460"/>
                  <a:gd name="T87" fmla="*/ 316 h 525"/>
                  <a:gd name="T88" fmla="*/ 427 w 460"/>
                  <a:gd name="T89" fmla="*/ 303 h 525"/>
                  <a:gd name="T90" fmla="*/ 445 w 460"/>
                  <a:gd name="T91" fmla="*/ 261 h 525"/>
                  <a:gd name="T92" fmla="*/ 444 w 460"/>
                  <a:gd name="T93" fmla="*/ 245 h 525"/>
                  <a:gd name="T94" fmla="*/ 398 w 460"/>
                  <a:gd name="T95" fmla="*/ 196 h 525"/>
                  <a:gd name="T96" fmla="*/ 266 w 460"/>
                  <a:gd name="T97" fmla="*/ 102 h 525"/>
                  <a:gd name="T98" fmla="*/ 123 w 460"/>
                  <a:gd name="T99" fmla="*/ 22 h 525"/>
                  <a:gd name="T100" fmla="*/ 72 w 460"/>
                  <a:gd name="T101" fmla="*/ 8 h 525"/>
                  <a:gd name="T102" fmla="*/ 66 w 460"/>
                  <a:gd name="T103" fmla="*/ 36 h 525"/>
                  <a:gd name="T104" fmla="*/ 56 w 460"/>
                  <a:gd name="T105" fmla="*/ 50 h 525"/>
                  <a:gd name="T106" fmla="*/ 43 w 460"/>
                  <a:gd name="T107" fmla="*/ 56 h 5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60" h="525">
                    <a:moveTo>
                      <a:pt x="38" y="56"/>
                    </a:moveTo>
                    <a:lnTo>
                      <a:pt x="38" y="56"/>
                    </a:lnTo>
                    <a:lnTo>
                      <a:pt x="31" y="57"/>
                    </a:lnTo>
                    <a:lnTo>
                      <a:pt x="24" y="58"/>
                    </a:lnTo>
                    <a:lnTo>
                      <a:pt x="18" y="60"/>
                    </a:lnTo>
                    <a:lnTo>
                      <a:pt x="13" y="63"/>
                    </a:lnTo>
                    <a:lnTo>
                      <a:pt x="8" y="66"/>
                    </a:lnTo>
                    <a:lnTo>
                      <a:pt x="5" y="69"/>
                    </a:lnTo>
                    <a:lnTo>
                      <a:pt x="2" y="73"/>
                    </a:lnTo>
                    <a:lnTo>
                      <a:pt x="1" y="78"/>
                    </a:lnTo>
                    <a:lnTo>
                      <a:pt x="0" y="82"/>
                    </a:lnTo>
                    <a:lnTo>
                      <a:pt x="1" y="87"/>
                    </a:lnTo>
                    <a:lnTo>
                      <a:pt x="2" y="91"/>
                    </a:lnTo>
                    <a:lnTo>
                      <a:pt x="4" y="94"/>
                    </a:lnTo>
                    <a:lnTo>
                      <a:pt x="8" y="99"/>
                    </a:lnTo>
                    <a:lnTo>
                      <a:pt x="13" y="101"/>
                    </a:lnTo>
                    <a:lnTo>
                      <a:pt x="18" y="104"/>
                    </a:lnTo>
                    <a:lnTo>
                      <a:pt x="24" y="105"/>
                    </a:lnTo>
                    <a:lnTo>
                      <a:pt x="24" y="105"/>
                    </a:lnTo>
                    <a:lnTo>
                      <a:pt x="59" y="110"/>
                    </a:lnTo>
                    <a:lnTo>
                      <a:pt x="79" y="113"/>
                    </a:lnTo>
                    <a:lnTo>
                      <a:pt x="99" y="118"/>
                    </a:lnTo>
                    <a:lnTo>
                      <a:pt x="108" y="122"/>
                    </a:lnTo>
                    <a:lnTo>
                      <a:pt x="118" y="125"/>
                    </a:lnTo>
                    <a:lnTo>
                      <a:pt x="126" y="130"/>
                    </a:lnTo>
                    <a:lnTo>
                      <a:pt x="134" y="135"/>
                    </a:lnTo>
                    <a:lnTo>
                      <a:pt x="141" y="142"/>
                    </a:lnTo>
                    <a:lnTo>
                      <a:pt x="147" y="149"/>
                    </a:lnTo>
                    <a:lnTo>
                      <a:pt x="151" y="158"/>
                    </a:lnTo>
                    <a:lnTo>
                      <a:pt x="154" y="168"/>
                    </a:lnTo>
                    <a:lnTo>
                      <a:pt x="154" y="168"/>
                    </a:lnTo>
                    <a:lnTo>
                      <a:pt x="156" y="178"/>
                    </a:lnTo>
                    <a:lnTo>
                      <a:pt x="156" y="187"/>
                    </a:lnTo>
                    <a:lnTo>
                      <a:pt x="156" y="195"/>
                    </a:lnTo>
                    <a:lnTo>
                      <a:pt x="154" y="204"/>
                    </a:lnTo>
                    <a:lnTo>
                      <a:pt x="152" y="210"/>
                    </a:lnTo>
                    <a:lnTo>
                      <a:pt x="150" y="216"/>
                    </a:lnTo>
                    <a:lnTo>
                      <a:pt x="145" y="228"/>
                    </a:lnTo>
                    <a:lnTo>
                      <a:pt x="141" y="238"/>
                    </a:lnTo>
                    <a:lnTo>
                      <a:pt x="140" y="242"/>
                    </a:lnTo>
                    <a:lnTo>
                      <a:pt x="140" y="248"/>
                    </a:lnTo>
                    <a:lnTo>
                      <a:pt x="141" y="252"/>
                    </a:lnTo>
                    <a:lnTo>
                      <a:pt x="144" y="257"/>
                    </a:lnTo>
                    <a:lnTo>
                      <a:pt x="148" y="261"/>
                    </a:lnTo>
                    <a:lnTo>
                      <a:pt x="154" y="266"/>
                    </a:lnTo>
                    <a:lnTo>
                      <a:pt x="154" y="266"/>
                    </a:lnTo>
                    <a:lnTo>
                      <a:pt x="161" y="272"/>
                    </a:lnTo>
                    <a:lnTo>
                      <a:pt x="166" y="277"/>
                    </a:lnTo>
                    <a:lnTo>
                      <a:pt x="169" y="282"/>
                    </a:lnTo>
                    <a:lnTo>
                      <a:pt x="170" y="287"/>
                    </a:lnTo>
                    <a:lnTo>
                      <a:pt x="170" y="293"/>
                    </a:lnTo>
                    <a:lnTo>
                      <a:pt x="169" y="298"/>
                    </a:lnTo>
                    <a:lnTo>
                      <a:pt x="168" y="303"/>
                    </a:lnTo>
                    <a:lnTo>
                      <a:pt x="165" y="310"/>
                    </a:lnTo>
                    <a:lnTo>
                      <a:pt x="152" y="334"/>
                    </a:lnTo>
                    <a:lnTo>
                      <a:pt x="150" y="340"/>
                    </a:lnTo>
                    <a:lnTo>
                      <a:pt x="148" y="346"/>
                    </a:lnTo>
                    <a:lnTo>
                      <a:pt x="146" y="354"/>
                    </a:lnTo>
                    <a:lnTo>
                      <a:pt x="146" y="360"/>
                    </a:lnTo>
                    <a:lnTo>
                      <a:pt x="146" y="360"/>
                    </a:lnTo>
                    <a:lnTo>
                      <a:pt x="146" y="375"/>
                    </a:lnTo>
                    <a:lnTo>
                      <a:pt x="149" y="387"/>
                    </a:lnTo>
                    <a:lnTo>
                      <a:pt x="152" y="400"/>
                    </a:lnTo>
                    <a:lnTo>
                      <a:pt x="158" y="411"/>
                    </a:lnTo>
                    <a:lnTo>
                      <a:pt x="165" y="423"/>
                    </a:lnTo>
                    <a:lnTo>
                      <a:pt x="172" y="432"/>
                    </a:lnTo>
                    <a:lnTo>
                      <a:pt x="181" y="442"/>
                    </a:lnTo>
                    <a:lnTo>
                      <a:pt x="190" y="450"/>
                    </a:lnTo>
                    <a:lnTo>
                      <a:pt x="190" y="450"/>
                    </a:lnTo>
                    <a:lnTo>
                      <a:pt x="210" y="466"/>
                    </a:lnTo>
                    <a:lnTo>
                      <a:pt x="228" y="483"/>
                    </a:lnTo>
                    <a:lnTo>
                      <a:pt x="235" y="491"/>
                    </a:lnTo>
                    <a:lnTo>
                      <a:pt x="240" y="499"/>
                    </a:lnTo>
                    <a:lnTo>
                      <a:pt x="245" y="506"/>
                    </a:lnTo>
                    <a:lnTo>
                      <a:pt x="247" y="512"/>
                    </a:lnTo>
                    <a:lnTo>
                      <a:pt x="247" y="512"/>
                    </a:lnTo>
                    <a:lnTo>
                      <a:pt x="247" y="515"/>
                    </a:lnTo>
                    <a:lnTo>
                      <a:pt x="248" y="517"/>
                    </a:lnTo>
                    <a:lnTo>
                      <a:pt x="252" y="520"/>
                    </a:lnTo>
                    <a:lnTo>
                      <a:pt x="256" y="523"/>
                    </a:lnTo>
                    <a:lnTo>
                      <a:pt x="261" y="524"/>
                    </a:lnTo>
                    <a:lnTo>
                      <a:pt x="271" y="525"/>
                    </a:lnTo>
                    <a:lnTo>
                      <a:pt x="275" y="524"/>
                    </a:lnTo>
                    <a:lnTo>
                      <a:pt x="275" y="524"/>
                    </a:lnTo>
                    <a:lnTo>
                      <a:pt x="275" y="517"/>
                    </a:lnTo>
                    <a:lnTo>
                      <a:pt x="274" y="511"/>
                    </a:lnTo>
                    <a:lnTo>
                      <a:pt x="275" y="502"/>
                    </a:lnTo>
                    <a:lnTo>
                      <a:pt x="275" y="502"/>
                    </a:lnTo>
                    <a:lnTo>
                      <a:pt x="277" y="496"/>
                    </a:lnTo>
                    <a:lnTo>
                      <a:pt x="280" y="491"/>
                    </a:lnTo>
                    <a:lnTo>
                      <a:pt x="289" y="477"/>
                    </a:lnTo>
                    <a:lnTo>
                      <a:pt x="293" y="469"/>
                    </a:lnTo>
                    <a:lnTo>
                      <a:pt x="296" y="459"/>
                    </a:lnTo>
                    <a:lnTo>
                      <a:pt x="299" y="447"/>
                    </a:lnTo>
                    <a:lnTo>
                      <a:pt x="300" y="434"/>
                    </a:lnTo>
                    <a:lnTo>
                      <a:pt x="300" y="434"/>
                    </a:lnTo>
                    <a:lnTo>
                      <a:pt x="301" y="422"/>
                    </a:lnTo>
                    <a:lnTo>
                      <a:pt x="303" y="412"/>
                    </a:lnTo>
                    <a:lnTo>
                      <a:pt x="308" y="406"/>
                    </a:lnTo>
                    <a:lnTo>
                      <a:pt x="312" y="402"/>
                    </a:lnTo>
                    <a:lnTo>
                      <a:pt x="318" y="400"/>
                    </a:lnTo>
                    <a:lnTo>
                      <a:pt x="323" y="400"/>
                    </a:lnTo>
                    <a:lnTo>
                      <a:pt x="330" y="400"/>
                    </a:lnTo>
                    <a:lnTo>
                      <a:pt x="336" y="401"/>
                    </a:lnTo>
                    <a:lnTo>
                      <a:pt x="336" y="401"/>
                    </a:lnTo>
                    <a:lnTo>
                      <a:pt x="350" y="401"/>
                    </a:lnTo>
                    <a:lnTo>
                      <a:pt x="366" y="401"/>
                    </a:lnTo>
                    <a:lnTo>
                      <a:pt x="366" y="401"/>
                    </a:lnTo>
                    <a:lnTo>
                      <a:pt x="381" y="400"/>
                    </a:lnTo>
                    <a:lnTo>
                      <a:pt x="387" y="400"/>
                    </a:lnTo>
                    <a:lnTo>
                      <a:pt x="392" y="401"/>
                    </a:lnTo>
                    <a:lnTo>
                      <a:pt x="392" y="401"/>
                    </a:lnTo>
                    <a:lnTo>
                      <a:pt x="397" y="401"/>
                    </a:lnTo>
                    <a:lnTo>
                      <a:pt x="405" y="402"/>
                    </a:lnTo>
                    <a:lnTo>
                      <a:pt x="416" y="401"/>
                    </a:lnTo>
                    <a:lnTo>
                      <a:pt x="427" y="399"/>
                    </a:lnTo>
                    <a:lnTo>
                      <a:pt x="438" y="397"/>
                    </a:lnTo>
                    <a:lnTo>
                      <a:pt x="443" y="395"/>
                    </a:lnTo>
                    <a:lnTo>
                      <a:pt x="448" y="391"/>
                    </a:lnTo>
                    <a:lnTo>
                      <a:pt x="453" y="388"/>
                    </a:lnTo>
                    <a:lnTo>
                      <a:pt x="456" y="385"/>
                    </a:lnTo>
                    <a:lnTo>
                      <a:pt x="458" y="381"/>
                    </a:lnTo>
                    <a:lnTo>
                      <a:pt x="459" y="376"/>
                    </a:lnTo>
                    <a:lnTo>
                      <a:pt x="459" y="376"/>
                    </a:lnTo>
                    <a:lnTo>
                      <a:pt x="460" y="370"/>
                    </a:lnTo>
                    <a:lnTo>
                      <a:pt x="459" y="365"/>
                    </a:lnTo>
                    <a:lnTo>
                      <a:pt x="458" y="360"/>
                    </a:lnTo>
                    <a:lnTo>
                      <a:pt x="456" y="355"/>
                    </a:lnTo>
                    <a:lnTo>
                      <a:pt x="449" y="343"/>
                    </a:lnTo>
                    <a:lnTo>
                      <a:pt x="443" y="333"/>
                    </a:lnTo>
                    <a:lnTo>
                      <a:pt x="436" y="323"/>
                    </a:lnTo>
                    <a:lnTo>
                      <a:pt x="429" y="316"/>
                    </a:lnTo>
                    <a:lnTo>
                      <a:pt x="423" y="308"/>
                    </a:lnTo>
                    <a:lnTo>
                      <a:pt x="423" y="308"/>
                    </a:lnTo>
                    <a:lnTo>
                      <a:pt x="427" y="303"/>
                    </a:lnTo>
                    <a:lnTo>
                      <a:pt x="435" y="287"/>
                    </a:lnTo>
                    <a:lnTo>
                      <a:pt x="442" y="270"/>
                    </a:lnTo>
                    <a:lnTo>
                      <a:pt x="445" y="261"/>
                    </a:lnTo>
                    <a:lnTo>
                      <a:pt x="445" y="254"/>
                    </a:lnTo>
                    <a:lnTo>
                      <a:pt x="445" y="254"/>
                    </a:lnTo>
                    <a:lnTo>
                      <a:pt x="444" y="245"/>
                    </a:lnTo>
                    <a:lnTo>
                      <a:pt x="440" y="232"/>
                    </a:lnTo>
                    <a:lnTo>
                      <a:pt x="440" y="232"/>
                    </a:lnTo>
                    <a:lnTo>
                      <a:pt x="398" y="196"/>
                    </a:lnTo>
                    <a:lnTo>
                      <a:pt x="356" y="164"/>
                    </a:lnTo>
                    <a:lnTo>
                      <a:pt x="312" y="131"/>
                    </a:lnTo>
                    <a:lnTo>
                      <a:pt x="266" y="102"/>
                    </a:lnTo>
                    <a:lnTo>
                      <a:pt x="219" y="73"/>
                    </a:lnTo>
                    <a:lnTo>
                      <a:pt x="171" y="47"/>
                    </a:lnTo>
                    <a:lnTo>
                      <a:pt x="123" y="22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72" y="8"/>
                    </a:lnTo>
                    <a:lnTo>
                      <a:pt x="71" y="18"/>
                    </a:lnTo>
                    <a:lnTo>
                      <a:pt x="69" y="27"/>
                    </a:lnTo>
                    <a:lnTo>
                      <a:pt x="66" y="36"/>
                    </a:lnTo>
                    <a:lnTo>
                      <a:pt x="62" y="44"/>
                    </a:lnTo>
                    <a:lnTo>
                      <a:pt x="59" y="47"/>
                    </a:lnTo>
                    <a:lnTo>
                      <a:pt x="56" y="50"/>
                    </a:lnTo>
                    <a:lnTo>
                      <a:pt x="53" y="52"/>
                    </a:lnTo>
                    <a:lnTo>
                      <a:pt x="48" y="54"/>
                    </a:lnTo>
                    <a:lnTo>
                      <a:pt x="43" y="56"/>
                    </a:lnTo>
                    <a:lnTo>
                      <a:pt x="38" y="5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" name="Freeform 11">
                <a:extLst>
                  <a:ext uri="{FF2B5EF4-FFF2-40B4-BE49-F238E27FC236}">
                    <a16:creationId xmlns:a16="http://schemas.microsoft.com/office/drawing/2014/main" xmlns="" id="{175F40A7-F0A7-497B-ACA5-95697C0A4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9901" y="3027363"/>
                <a:ext cx="234950" cy="508000"/>
              </a:xfrm>
              <a:custGeom>
                <a:avLst/>
                <a:gdLst>
                  <a:gd name="T0" fmla="*/ 244 w 295"/>
                  <a:gd name="T1" fmla="*/ 56 h 641"/>
                  <a:gd name="T2" fmla="*/ 215 w 295"/>
                  <a:gd name="T3" fmla="*/ 35 h 641"/>
                  <a:gd name="T4" fmla="*/ 190 w 295"/>
                  <a:gd name="T5" fmla="*/ 20 h 641"/>
                  <a:gd name="T6" fmla="*/ 168 w 295"/>
                  <a:gd name="T7" fmla="*/ 9 h 641"/>
                  <a:gd name="T8" fmla="*/ 149 w 295"/>
                  <a:gd name="T9" fmla="*/ 3 h 641"/>
                  <a:gd name="T10" fmla="*/ 133 w 295"/>
                  <a:gd name="T11" fmla="*/ 0 h 641"/>
                  <a:gd name="T12" fmla="*/ 122 w 295"/>
                  <a:gd name="T13" fmla="*/ 0 h 641"/>
                  <a:gd name="T14" fmla="*/ 113 w 295"/>
                  <a:gd name="T15" fmla="*/ 4 h 641"/>
                  <a:gd name="T16" fmla="*/ 109 w 295"/>
                  <a:gd name="T17" fmla="*/ 10 h 641"/>
                  <a:gd name="T18" fmla="*/ 108 w 295"/>
                  <a:gd name="T19" fmla="*/ 13 h 641"/>
                  <a:gd name="T20" fmla="*/ 113 w 295"/>
                  <a:gd name="T21" fmla="*/ 30 h 641"/>
                  <a:gd name="T22" fmla="*/ 126 w 295"/>
                  <a:gd name="T23" fmla="*/ 63 h 641"/>
                  <a:gd name="T24" fmla="*/ 130 w 295"/>
                  <a:gd name="T25" fmla="*/ 84 h 641"/>
                  <a:gd name="T26" fmla="*/ 130 w 295"/>
                  <a:gd name="T27" fmla="*/ 109 h 641"/>
                  <a:gd name="T28" fmla="*/ 124 w 295"/>
                  <a:gd name="T29" fmla="*/ 134 h 641"/>
                  <a:gd name="T30" fmla="*/ 109 w 295"/>
                  <a:gd name="T31" fmla="*/ 161 h 641"/>
                  <a:gd name="T32" fmla="*/ 89 w 295"/>
                  <a:gd name="T33" fmla="*/ 186 h 641"/>
                  <a:gd name="T34" fmla="*/ 57 w 295"/>
                  <a:gd name="T35" fmla="*/ 229 h 641"/>
                  <a:gd name="T36" fmla="*/ 39 w 295"/>
                  <a:gd name="T37" fmla="*/ 257 h 641"/>
                  <a:gd name="T38" fmla="*/ 33 w 295"/>
                  <a:gd name="T39" fmla="*/ 275 h 641"/>
                  <a:gd name="T40" fmla="*/ 29 w 295"/>
                  <a:gd name="T41" fmla="*/ 294 h 641"/>
                  <a:gd name="T42" fmla="*/ 32 w 295"/>
                  <a:gd name="T43" fmla="*/ 314 h 641"/>
                  <a:gd name="T44" fmla="*/ 35 w 295"/>
                  <a:gd name="T45" fmla="*/ 325 h 641"/>
                  <a:gd name="T46" fmla="*/ 37 w 295"/>
                  <a:gd name="T47" fmla="*/ 336 h 641"/>
                  <a:gd name="T48" fmla="*/ 35 w 295"/>
                  <a:gd name="T49" fmla="*/ 358 h 641"/>
                  <a:gd name="T50" fmla="*/ 26 w 295"/>
                  <a:gd name="T51" fmla="*/ 380 h 641"/>
                  <a:gd name="T52" fmla="*/ 11 w 295"/>
                  <a:gd name="T53" fmla="*/ 412 h 641"/>
                  <a:gd name="T54" fmla="*/ 2 w 295"/>
                  <a:gd name="T55" fmla="*/ 433 h 641"/>
                  <a:gd name="T56" fmla="*/ 0 w 295"/>
                  <a:gd name="T57" fmla="*/ 453 h 641"/>
                  <a:gd name="T58" fmla="*/ 2 w 295"/>
                  <a:gd name="T59" fmla="*/ 463 h 641"/>
                  <a:gd name="T60" fmla="*/ 7 w 295"/>
                  <a:gd name="T61" fmla="*/ 473 h 641"/>
                  <a:gd name="T62" fmla="*/ 17 w 295"/>
                  <a:gd name="T63" fmla="*/ 483 h 641"/>
                  <a:gd name="T64" fmla="*/ 29 w 295"/>
                  <a:gd name="T65" fmla="*/ 493 h 641"/>
                  <a:gd name="T66" fmla="*/ 74 w 295"/>
                  <a:gd name="T67" fmla="*/ 524 h 641"/>
                  <a:gd name="T68" fmla="*/ 98 w 295"/>
                  <a:gd name="T69" fmla="*/ 540 h 641"/>
                  <a:gd name="T70" fmla="*/ 118 w 295"/>
                  <a:gd name="T71" fmla="*/ 544 h 641"/>
                  <a:gd name="T72" fmla="*/ 149 w 295"/>
                  <a:gd name="T73" fmla="*/ 543 h 641"/>
                  <a:gd name="T74" fmla="*/ 159 w 295"/>
                  <a:gd name="T75" fmla="*/ 544 h 641"/>
                  <a:gd name="T76" fmla="*/ 174 w 295"/>
                  <a:gd name="T77" fmla="*/ 550 h 641"/>
                  <a:gd name="T78" fmla="*/ 185 w 295"/>
                  <a:gd name="T79" fmla="*/ 562 h 641"/>
                  <a:gd name="T80" fmla="*/ 192 w 295"/>
                  <a:gd name="T81" fmla="*/ 578 h 641"/>
                  <a:gd name="T82" fmla="*/ 195 w 295"/>
                  <a:gd name="T83" fmla="*/ 596 h 641"/>
                  <a:gd name="T84" fmla="*/ 196 w 295"/>
                  <a:gd name="T85" fmla="*/ 621 h 641"/>
                  <a:gd name="T86" fmla="*/ 194 w 295"/>
                  <a:gd name="T87" fmla="*/ 641 h 641"/>
                  <a:gd name="T88" fmla="*/ 206 w 295"/>
                  <a:gd name="T89" fmla="*/ 611 h 641"/>
                  <a:gd name="T90" fmla="*/ 228 w 295"/>
                  <a:gd name="T91" fmla="*/ 551 h 641"/>
                  <a:gd name="T92" fmla="*/ 246 w 295"/>
                  <a:gd name="T93" fmla="*/ 490 h 641"/>
                  <a:gd name="T94" fmla="*/ 263 w 295"/>
                  <a:gd name="T95" fmla="*/ 427 h 641"/>
                  <a:gd name="T96" fmla="*/ 275 w 295"/>
                  <a:gd name="T97" fmla="*/ 363 h 641"/>
                  <a:gd name="T98" fmla="*/ 285 w 295"/>
                  <a:gd name="T99" fmla="*/ 299 h 641"/>
                  <a:gd name="T100" fmla="*/ 292 w 295"/>
                  <a:gd name="T101" fmla="*/ 232 h 641"/>
                  <a:gd name="T102" fmla="*/ 295 w 295"/>
                  <a:gd name="T103" fmla="*/ 165 h 641"/>
                  <a:gd name="T104" fmla="*/ 295 w 295"/>
                  <a:gd name="T105" fmla="*/ 132 h 641"/>
                  <a:gd name="T106" fmla="*/ 295 w 295"/>
                  <a:gd name="T107" fmla="*/ 115 h 641"/>
                  <a:gd name="T108" fmla="*/ 276 w 295"/>
                  <a:gd name="T109" fmla="*/ 89 h 641"/>
                  <a:gd name="T110" fmla="*/ 244 w 295"/>
                  <a:gd name="T111" fmla="*/ 56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5" h="641">
                    <a:moveTo>
                      <a:pt x="244" y="56"/>
                    </a:moveTo>
                    <a:lnTo>
                      <a:pt x="244" y="56"/>
                    </a:lnTo>
                    <a:lnTo>
                      <a:pt x="229" y="46"/>
                    </a:lnTo>
                    <a:lnTo>
                      <a:pt x="215" y="35"/>
                    </a:lnTo>
                    <a:lnTo>
                      <a:pt x="203" y="27"/>
                    </a:lnTo>
                    <a:lnTo>
                      <a:pt x="190" y="20"/>
                    </a:lnTo>
                    <a:lnTo>
                      <a:pt x="180" y="14"/>
                    </a:lnTo>
                    <a:lnTo>
                      <a:pt x="168" y="9"/>
                    </a:lnTo>
                    <a:lnTo>
                      <a:pt x="159" y="6"/>
                    </a:lnTo>
                    <a:lnTo>
                      <a:pt x="149" y="3"/>
                    </a:lnTo>
                    <a:lnTo>
                      <a:pt x="142" y="2"/>
                    </a:lnTo>
                    <a:lnTo>
                      <a:pt x="133" y="0"/>
                    </a:lnTo>
                    <a:lnTo>
                      <a:pt x="127" y="0"/>
                    </a:lnTo>
                    <a:lnTo>
                      <a:pt x="122" y="0"/>
                    </a:lnTo>
                    <a:lnTo>
                      <a:pt x="117" y="3"/>
                    </a:lnTo>
                    <a:lnTo>
                      <a:pt x="113" y="4"/>
                    </a:lnTo>
                    <a:lnTo>
                      <a:pt x="110" y="7"/>
                    </a:lnTo>
                    <a:lnTo>
                      <a:pt x="109" y="10"/>
                    </a:lnTo>
                    <a:lnTo>
                      <a:pt x="109" y="10"/>
                    </a:lnTo>
                    <a:lnTo>
                      <a:pt x="108" y="13"/>
                    </a:lnTo>
                    <a:lnTo>
                      <a:pt x="109" y="18"/>
                    </a:lnTo>
                    <a:lnTo>
                      <a:pt x="113" y="30"/>
                    </a:lnTo>
                    <a:lnTo>
                      <a:pt x="120" y="46"/>
                    </a:lnTo>
                    <a:lnTo>
                      <a:pt x="126" y="63"/>
                    </a:lnTo>
                    <a:lnTo>
                      <a:pt x="129" y="74"/>
                    </a:lnTo>
                    <a:lnTo>
                      <a:pt x="130" y="84"/>
                    </a:lnTo>
                    <a:lnTo>
                      <a:pt x="131" y="96"/>
                    </a:lnTo>
                    <a:lnTo>
                      <a:pt x="130" y="109"/>
                    </a:lnTo>
                    <a:lnTo>
                      <a:pt x="128" y="121"/>
                    </a:lnTo>
                    <a:lnTo>
                      <a:pt x="124" y="134"/>
                    </a:lnTo>
                    <a:lnTo>
                      <a:pt x="118" y="147"/>
                    </a:lnTo>
                    <a:lnTo>
                      <a:pt x="109" y="161"/>
                    </a:lnTo>
                    <a:lnTo>
                      <a:pt x="109" y="161"/>
                    </a:lnTo>
                    <a:lnTo>
                      <a:pt x="89" y="186"/>
                    </a:lnTo>
                    <a:lnTo>
                      <a:pt x="71" y="209"/>
                    </a:lnTo>
                    <a:lnTo>
                      <a:pt x="57" y="229"/>
                    </a:lnTo>
                    <a:lnTo>
                      <a:pt x="44" y="248"/>
                    </a:lnTo>
                    <a:lnTo>
                      <a:pt x="39" y="257"/>
                    </a:lnTo>
                    <a:lnTo>
                      <a:pt x="35" y="266"/>
                    </a:lnTo>
                    <a:lnTo>
                      <a:pt x="33" y="275"/>
                    </a:lnTo>
                    <a:lnTo>
                      <a:pt x="30" y="285"/>
                    </a:lnTo>
                    <a:lnTo>
                      <a:pt x="29" y="294"/>
                    </a:lnTo>
                    <a:lnTo>
                      <a:pt x="30" y="304"/>
                    </a:lnTo>
                    <a:lnTo>
                      <a:pt x="32" y="314"/>
                    </a:lnTo>
                    <a:lnTo>
                      <a:pt x="35" y="325"/>
                    </a:lnTo>
                    <a:lnTo>
                      <a:pt x="35" y="325"/>
                    </a:lnTo>
                    <a:lnTo>
                      <a:pt x="37" y="331"/>
                    </a:lnTo>
                    <a:lnTo>
                      <a:pt x="37" y="336"/>
                    </a:lnTo>
                    <a:lnTo>
                      <a:pt x="37" y="348"/>
                    </a:lnTo>
                    <a:lnTo>
                      <a:pt x="35" y="358"/>
                    </a:lnTo>
                    <a:lnTo>
                      <a:pt x="32" y="370"/>
                    </a:lnTo>
                    <a:lnTo>
                      <a:pt x="26" y="380"/>
                    </a:lnTo>
                    <a:lnTo>
                      <a:pt x="21" y="391"/>
                    </a:lnTo>
                    <a:lnTo>
                      <a:pt x="11" y="412"/>
                    </a:lnTo>
                    <a:lnTo>
                      <a:pt x="5" y="422"/>
                    </a:lnTo>
                    <a:lnTo>
                      <a:pt x="2" y="433"/>
                    </a:lnTo>
                    <a:lnTo>
                      <a:pt x="0" y="442"/>
                    </a:lnTo>
                    <a:lnTo>
                      <a:pt x="0" y="453"/>
                    </a:lnTo>
                    <a:lnTo>
                      <a:pt x="1" y="458"/>
                    </a:lnTo>
                    <a:lnTo>
                      <a:pt x="2" y="463"/>
                    </a:lnTo>
                    <a:lnTo>
                      <a:pt x="4" y="468"/>
                    </a:lnTo>
                    <a:lnTo>
                      <a:pt x="7" y="473"/>
                    </a:lnTo>
                    <a:lnTo>
                      <a:pt x="12" y="478"/>
                    </a:lnTo>
                    <a:lnTo>
                      <a:pt x="17" y="483"/>
                    </a:lnTo>
                    <a:lnTo>
                      <a:pt x="23" y="489"/>
                    </a:lnTo>
                    <a:lnTo>
                      <a:pt x="29" y="493"/>
                    </a:lnTo>
                    <a:lnTo>
                      <a:pt x="29" y="493"/>
                    </a:lnTo>
                    <a:lnTo>
                      <a:pt x="74" y="524"/>
                    </a:lnTo>
                    <a:lnTo>
                      <a:pt x="87" y="534"/>
                    </a:lnTo>
                    <a:lnTo>
                      <a:pt x="98" y="540"/>
                    </a:lnTo>
                    <a:lnTo>
                      <a:pt x="107" y="543"/>
                    </a:lnTo>
                    <a:lnTo>
                      <a:pt x="118" y="544"/>
                    </a:lnTo>
                    <a:lnTo>
                      <a:pt x="131" y="544"/>
                    </a:lnTo>
                    <a:lnTo>
                      <a:pt x="149" y="543"/>
                    </a:lnTo>
                    <a:lnTo>
                      <a:pt x="149" y="543"/>
                    </a:lnTo>
                    <a:lnTo>
                      <a:pt x="159" y="544"/>
                    </a:lnTo>
                    <a:lnTo>
                      <a:pt x="167" y="546"/>
                    </a:lnTo>
                    <a:lnTo>
                      <a:pt x="174" y="550"/>
                    </a:lnTo>
                    <a:lnTo>
                      <a:pt x="181" y="556"/>
                    </a:lnTo>
                    <a:lnTo>
                      <a:pt x="185" y="562"/>
                    </a:lnTo>
                    <a:lnTo>
                      <a:pt x="189" y="569"/>
                    </a:lnTo>
                    <a:lnTo>
                      <a:pt x="192" y="578"/>
                    </a:lnTo>
                    <a:lnTo>
                      <a:pt x="194" y="586"/>
                    </a:lnTo>
                    <a:lnTo>
                      <a:pt x="195" y="596"/>
                    </a:lnTo>
                    <a:lnTo>
                      <a:pt x="196" y="604"/>
                    </a:lnTo>
                    <a:lnTo>
                      <a:pt x="196" y="621"/>
                    </a:lnTo>
                    <a:lnTo>
                      <a:pt x="195" y="633"/>
                    </a:lnTo>
                    <a:lnTo>
                      <a:pt x="194" y="641"/>
                    </a:lnTo>
                    <a:lnTo>
                      <a:pt x="194" y="641"/>
                    </a:lnTo>
                    <a:lnTo>
                      <a:pt x="206" y="611"/>
                    </a:lnTo>
                    <a:lnTo>
                      <a:pt x="217" y="582"/>
                    </a:lnTo>
                    <a:lnTo>
                      <a:pt x="228" y="551"/>
                    </a:lnTo>
                    <a:lnTo>
                      <a:pt x="237" y="521"/>
                    </a:lnTo>
                    <a:lnTo>
                      <a:pt x="246" y="490"/>
                    </a:lnTo>
                    <a:lnTo>
                      <a:pt x="254" y="458"/>
                    </a:lnTo>
                    <a:lnTo>
                      <a:pt x="263" y="427"/>
                    </a:lnTo>
                    <a:lnTo>
                      <a:pt x="269" y="395"/>
                    </a:lnTo>
                    <a:lnTo>
                      <a:pt x="275" y="363"/>
                    </a:lnTo>
                    <a:lnTo>
                      <a:pt x="280" y="331"/>
                    </a:lnTo>
                    <a:lnTo>
                      <a:pt x="285" y="299"/>
                    </a:lnTo>
                    <a:lnTo>
                      <a:pt x="289" y="265"/>
                    </a:lnTo>
                    <a:lnTo>
                      <a:pt x="292" y="232"/>
                    </a:lnTo>
                    <a:lnTo>
                      <a:pt x="294" y="199"/>
                    </a:lnTo>
                    <a:lnTo>
                      <a:pt x="295" y="165"/>
                    </a:lnTo>
                    <a:lnTo>
                      <a:pt x="295" y="132"/>
                    </a:lnTo>
                    <a:lnTo>
                      <a:pt x="295" y="132"/>
                    </a:lnTo>
                    <a:lnTo>
                      <a:pt x="295" y="115"/>
                    </a:lnTo>
                    <a:lnTo>
                      <a:pt x="295" y="115"/>
                    </a:lnTo>
                    <a:lnTo>
                      <a:pt x="287" y="102"/>
                    </a:lnTo>
                    <a:lnTo>
                      <a:pt x="276" y="89"/>
                    </a:lnTo>
                    <a:lnTo>
                      <a:pt x="261" y="73"/>
                    </a:lnTo>
                    <a:lnTo>
                      <a:pt x="244" y="56"/>
                    </a:lnTo>
                    <a:close/>
                  </a:path>
                </a:pathLst>
              </a:cu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" name="Freeform 12">
                <a:extLst>
                  <a:ext uri="{FF2B5EF4-FFF2-40B4-BE49-F238E27FC236}">
                    <a16:creationId xmlns:a16="http://schemas.microsoft.com/office/drawing/2014/main" xmlns="" id="{530DE6F8-CFD3-4F64-BDC1-D7E3F0A7D8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9901" y="3027363"/>
                <a:ext cx="234950" cy="508000"/>
              </a:xfrm>
              <a:custGeom>
                <a:avLst/>
                <a:gdLst>
                  <a:gd name="T0" fmla="*/ 244 w 295"/>
                  <a:gd name="T1" fmla="*/ 56 h 641"/>
                  <a:gd name="T2" fmla="*/ 215 w 295"/>
                  <a:gd name="T3" fmla="*/ 35 h 641"/>
                  <a:gd name="T4" fmla="*/ 190 w 295"/>
                  <a:gd name="T5" fmla="*/ 20 h 641"/>
                  <a:gd name="T6" fmla="*/ 168 w 295"/>
                  <a:gd name="T7" fmla="*/ 9 h 641"/>
                  <a:gd name="T8" fmla="*/ 149 w 295"/>
                  <a:gd name="T9" fmla="*/ 3 h 641"/>
                  <a:gd name="T10" fmla="*/ 133 w 295"/>
                  <a:gd name="T11" fmla="*/ 0 h 641"/>
                  <a:gd name="T12" fmla="*/ 122 w 295"/>
                  <a:gd name="T13" fmla="*/ 0 h 641"/>
                  <a:gd name="T14" fmla="*/ 113 w 295"/>
                  <a:gd name="T15" fmla="*/ 4 h 641"/>
                  <a:gd name="T16" fmla="*/ 109 w 295"/>
                  <a:gd name="T17" fmla="*/ 10 h 641"/>
                  <a:gd name="T18" fmla="*/ 108 w 295"/>
                  <a:gd name="T19" fmla="*/ 13 h 641"/>
                  <a:gd name="T20" fmla="*/ 113 w 295"/>
                  <a:gd name="T21" fmla="*/ 30 h 641"/>
                  <a:gd name="T22" fmla="*/ 126 w 295"/>
                  <a:gd name="T23" fmla="*/ 63 h 641"/>
                  <a:gd name="T24" fmla="*/ 130 w 295"/>
                  <a:gd name="T25" fmla="*/ 84 h 641"/>
                  <a:gd name="T26" fmla="*/ 130 w 295"/>
                  <a:gd name="T27" fmla="*/ 109 h 641"/>
                  <a:gd name="T28" fmla="*/ 124 w 295"/>
                  <a:gd name="T29" fmla="*/ 134 h 641"/>
                  <a:gd name="T30" fmla="*/ 109 w 295"/>
                  <a:gd name="T31" fmla="*/ 161 h 641"/>
                  <a:gd name="T32" fmla="*/ 89 w 295"/>
                  <a:gd name="T33" fmla="*/ 186 h 641"/>
                  <a:gd name="T34" fmla="*/ 57 w 295"/>
                  <a:gd name="T35" fmla="*/ 229 h 641"/>
                  <a:gd name="T36" fmla="*/ 39 w 295"/>
                  <a:gd name="T37" fmla="*/ 257 h 641"/>
                  <a:gd name="T38" fmla="*/ 33 w 295"/>
                  <a:gd name="T39" fmla="*/ 275 h 641"/>
                  <a:gd name="T40" fmla="*/ 29 w 295"/>
                  <a:gd name="T41" fmla="*/ 294 h 641"/>
                  <a:gd name="T42" fmla="*/ 32 w 295"/>
                  <a:gd name="T43" fmla="*/ 314 h 641"/>
                  <a:gd name="T44" fmla="*/ 35 w 295"/>
                  <a:gd name="T45" fmla="*/ 325 h 641"/>
                  <a:gd name="T46" fmla="*/ 37 w 295"/>
                  <a:gd name="T47" fmla="*/ 336 h 641"/>
                  <a:gd name="T48" fmla="*/ 35 w 295"/>
                  <a:gd name="T49" fmla="*/ 358 h 641"/>
                  <a:gd name="T50" fmla="*/ 26 w 295"/>
                  <a:gd name="T51" fmla="*/ 380 h 641"/>
                  <a:gd name="T52" fmla="*/ 11 w 295"/>
                  <a:gd name="T53" fmla="*/ 412 h 641"/>
                  <a:gd name="T54" fmla="*/ 2 w 295"/>
                  <a:gd name="T55" fmla="*/ 433 h 641"/>
                  <a:gd name="T56" fmla="*/ 0 w 295"/>
                  <a:gd name="T57" fmla="*/ 453 h 641"/>
                  <a:gd name="T58" fmla="*/ 2 w 295"/>
                  <a:gd name="T59" fmla="*/ 463 h 641"/>
                  <a:gd name="T60" fmla="*/ 7 w 295"/>
                  <a:gd name="T61" fmla="*/ 473 h 641"/>
                  <a:gd name="T62" fmla="*/ 17 w 295"/>
                  <a:gd name="T63" fmla="*/ 483 h 641"/>
                  <a:gd name="T64" fmla="*/ 29 w 295"/>
                  <a:gd name="T65" fmla="*/ 493 h 641"/>
                  <a:gd name="T66" fmla="*/ 74 w 295"/>
                  <a:gd name="T67" fmla="*/ 524 h 641"/>
                  <a:gd name="T68" fmla="*/ 98 w 295"/>
                  <a:gd name="T69" fmla="*/ 540 h 641"/>
                  <a:gd name="T70" fmla="*/ 118 w 295"/>
                  <a:gd name="T71" fmla="*/ 544 h 641"/>
                  <a:gd name="T72" fmla="*/ 149 w 295"/>
                  <a:gd name="T73" fmla="*/ 543 h 641"/>
                  <a:gd name="T74" fmla="*/ 159 w 295"/>
                  <a:gd name="T75" fmla="*/ 544 h 641"/>
                  <a:gd name="T76" fmla="*/ 174 w 295"/>
                  <a:gd name="T77" fmla="*/ 550 h 641"/>
                  <a:gd name="T78" fmla="*/ 185 w 295"/>
                  <a:gd name="T79" fmla="*/ 562 h 641"/>
                  <a:gd name="T80" fmla="*/ 192 w 295"/>
                  <a:gd name="T81" fmla="*/ 578 h 641"/>
                  <a:gd name="T82" fmla="*/ 195 w 295"/>
                  <a:gd name="T83" fmla="*/ 596 h 641"/>
                  <a:gd name="T84" fmla="*/ 196 w 295"/>
                  <a:gd name="T85" fmla="*/ 621 h 641"/>
                  <a:gd name="T86" fmla="*/ 194 w 295"/>
                  <a:gd name="T87" fmla="*/ 641 h 641"/>
                  <a:gd name="T88" fmla="*/ 206 w 295"/>
                  <a:gd name="T89" fmla="*/ 611 h 641"/>
                  <a:gd name="T90" fmla="*/ 228 w 295"/>
                  <a:gd name="T91" fmla="*/ 551 h 641"/>
                  <a:gd name="T92" fmla="*/ 246 w 295"/>
                  <a:gd name="T93" fmla="*/ 490 h 641"/>
                  <a:gd name="T94" fmla="*/ 263 w 295"/>
                  <a:gd name="T95" fmla="*/ 427 h 641"/>
                  <a:gd name="T96" fmla="*/ 275 w 295"/>
                  <a:gd name="T97" fmla="*/ 363 h 641"/>
                  <a:gd name="T98" fmla="*/ 285 w 295"/>
                  <a:gd name="T99" fmla="*/ 299 h 641"/>
                  <a:gd name="T100" fmla="*/ 292 w 295"/>
                  <a:gd name="T101" fmla="*/ 232 h 641"/>
                  <a:gd name="T102" fmla="*/ 295 w 295"/>
                  <a:gd name="T103" fmla="*/ 165 h 641"/>
                  <a:gd name="T104" fmla="*/ 295 w 295"/>
                  <a:gd name="T105" fmla="*/ 132 h 641"/>
                  <a:gd name="T106" fmla="*/ 295 w 295"/>
                  <a:gd name="T107" fmla="*/ 115 h 641"/>
                  <a:gd name="T108" fmla="*/ 276 w 295"/>
                  <a:gd name="T109" fmla="*/ 89 h 641"/>
                  <a:gd name="T110" fmla="*/ 244 w 295"/>
                  <a:gd name="T111" fmla="*/ 56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5" h="641">
                    <a:moveTo>
                      <a:pt x="244" y="56"/>
                    </a:moveTo>
                    <a:lnTo>
                      <a:pt x="244" y="56"/>
                    </a:lnTo>
                    <a:lnTo>
                      <a:pt x="229" y="46"/>
                    </a:lnTo>
                    <a:lnTo>
                      <a:pt x="215" y="35"/>
                    </a:lnTo>
                    <a:lnTo>
                      <a:pt x="203" y="27"/>
                    </a:lnTo>
                    <a:lnTo>
                      <a:pt x="190" y="20"/>
                    </a:lnTo>
                    <a:lnTo>
                      <a:pt x="180" y="14"/>
                    </a:lnTo>
                    <a:lnTo>
                      <a:pt x="168" y="9"/>
                    </a:lnTo>
                    <a:lnTo>
                      <a:pt x="159" y="6"/>
                    </a:lnTo>
                    <a:lnTo>
                      <a:pt x="149" y="3"/>
                    </a:lnTo>
                    <a:lnTo>
                      <a:pt x="142" y="2"/>
                    </a:lnTo>
                    <a:lnTo>
                      <a:pt x="133" y="0"/>
                    </a:lnTo>
                    <a:lnTo>
                      <a:pt x="127" y="0"/>
                    </a:lnTo>
                    <a:lnTo>
                      <a:pt x="122" y="0"/>
                    </a:lnTo>
                    <a:lnTo>
                      <a:pt x="117" y="3"/>
                    </a:lnTo>
                    <a:lnTo>
                      <a:pt x="113" y="4"/>
                    </a:lnTo>
                    <a:lnTo>
                      <a:pt x="110" y="7"/>
                    </a:lnTo>
                    <a:lnTo>
                      <a:pt x="109" y="10"/>
                    </a:lnTo>
                    <a:lnTo>
                      <a:pt x="109" y="10"/>
                    </a:lnTo>
                    <a:lnTo>
                      <a:pt x="108" y="13"/>
                    </a:lnTo>
                    <a:lnTo>
                      <a:pt x="109" y="18"/>
                    </a:lnTo>
                    <a:lnTo>
                      <a:pt x="113" y="30"/>
                    </a:lnTo>
                    <a:lnTo>
                      <a:pt x="120" y="46"/>
                    </a:lnTo>
                    <a:lnTo>
                      <a:pt x="126" y="63"/>
                    </a:lnTo>
                    <a:lnTo>
                      <a:pt x="129" y="74"/>
                    </a:lnTo>
                    <a:lnTo>
                      <a:pt x="130" y="84"/>
                    </a:lnTo>
                    <a:lnTo>
                      <a:pt x="131" y="96"/>
                    </a:lnTo>
                    <a:lnTo>
                      <a:pt x="130" y="109"/>
                    </a:lnTo>
                    <a:lnTo>
                      <a:pt x="128" y="121"/>
                    </a:lnTo>
                    <a:lnTo>
                      <a:pt x="124" y="134"/>
                    </a:lnTo>
                    <a:lnTo>
                      <a:pt x="118" y="147"/>
                    </a:lnTo>
                    <a:lnTo>
                      <a:pt x="109" y="161"/>
                    </a:lnTo>
                    <a:lnTo>
                      <a:pt x="109" y="161"/>
                    </a:lnTo>
                    <a:lnTo>
                      <a:pt x="89" y="186"/>
                    </a:lnTo>
                    <a:lnTo>
                      <a:pt x="71" y="209"/>
                    </a:lnTo>
                    <a:lnTo>
                      <a:pt x="57" y="229"/>
                    </a:lnTo>
                    <a:lnTo>
                      <a:pt x="44" y="248"/>
                    </a:lnTo>
                    <a:lnTo>
                      <a:pt x="39" y="257"/>
                    </a:lnTo>
                    <a:lnTo>
                      <a:pt x="35" y="266"/>
                    </a:lnTo>
                    <a:lnTo>
                      <a:pt x="33" y="275"/>
                    </a:lnTo>
                    <a:lnTo>
                      <a:pt x="30" y="285"/>
                    </a:lnTo>
                    <a:lnTo>
                      <a:pt x="29" y="294"/>
                    </a:lnTo>
                    <a:lnTo>
                      <a:pt x="30" y="304"/>
                    </a:lnTo>
                    <a:lnTo>
                      <a:pt x="32" y="314"/>
                    </a:lnTo>
                    <a:lnTo>
                      <a:pt x="35" y="325"/>
                    </a:lnTo>
                    <a:lnTo>
                      <a:pt x="35" y="325"/>
                    </a:lnTo>
                    <a:lnTo>
                      <a:pt x="37" y="331"/>
                    </a:lnTo>
                    <a:lnTo>
                      <a:pt x="37" y="336"/>
                    </a:lnTo>
                    <a:lnTo>
                      <a:pt x="37" y="348"/>
                    </a:lnTo>
                    <a:lnTo>
                      <a:pt x="35" y="358"/>
                    </a:lnTo>
                    <a:lnTo>
                      <a:pt x="32" y="370"/>
                    </a:lnTo>
                    <a:lnTo>
                      <a:pt x="26" y="380"/>
                    </a:lnTo>
                    <a:lnTo>
                      <a:pt x="21" y="391"/>
                    </a:lnTo>
                    <a:lnTo>
                      <a:pt x="11" y="412"/>
                    </a:lnTo>
                    <a:lnTo>
                      <a:pt x="5" y="422"/>
                    </a:lnTo>
                    <a:lnTo>
                      <a:pt x="2" y="433"/>
                    </a:lnTo>
                    <a:lnTo>
                      <a:pt x="0" y="442"/>
                    </a:lnTo>
                    <a:lnTo>
                      <a:pt x="0" y="453"/>
                    </a:lnTo>
                    <a:lnTo>
                      <a:pt x="1" y="458"/>
                    </a:lnTo>
                    <a:lnTo>
                      <a:pt x="2" y="463"/>
                    </a:lnTo>
                    <a:lnTo>
                      <a:pt x="4" y="468"/>
                    </a:lnTo>
                    <a:lnTo>
                      <a:pt x="7" y="473"/>
                    </a:lnTo>
                    <a:lnTo>
                      <a:pt x="12" y="478"/>
                    </a:lnTo>
                    <a:lnTo>
                      <a:pt x="17" y="483"/>
                    </a:lnTo>
                    <a:lnTo>
                      <a:pt x="23" y="489"/>
                    </a:lnTo>
                    <a:lnTo>
                      <a:pt x="29" y="493"/>
                    </a:lnTo>
                    <a:lnTo>
                      <a:pt x="29" y="493"/>
                    </a:lnTo>
                    <a:lnTo>
                      <a:pt x="74" y="524"/>
                    </a:lnTo>
                    <a:lnTo>
                      <a:pt x="87" y="534"/>
                    </a:lnTo>
                    <a:lnTo>
                      <a:pt x="98" y="540"/>
                    </a:lnTo>
                    <a:lnTo>
                      <a:pt x="107" y="543"/>
                    </a:lnTo>
                    <a:lnTo>
                      <a:pt x="118" y="544"/>
                    </a:lnTo>
                    <a:lnTo>
                      <a:pt x="131" y="544"/>
                    </a:lnTo>
                    <a:lnTo>
                      <a:pt x="149" y="543"/>
                    </a:lnTo>
                    <a:lnTo>
                      <a:pt x="149" y="543"/>
                    </a:lnTo>
                    <a:lnTo>
                      <a:pt x="159" y="544"/>
                    </a:lnTo>
                    <a:lnTo>
                      <a:pt x="167" y="546"/>
                    </a:lnTo>
                    <a:lnTo>
                      <a:pt x="174" y="550"/>
                    </a:lnTo>
                    <a:lnTo>
                      <a:pt x="181" y="556"/>
                    </a:lnTo>
                    <a:lnTo>
                      <a:pt x="185" y="562"/>
                    </a:lnTo>
                    <a:lnTo>
                      <a:pt x="189" y="569"/>
                    </a:lnTo>
                    <a:lnTo>
                      <a:pt x="192" y="578"/>
                    </a:lnTo>
                    <a:lnTo>
                      <a:pt x="194" y="586"/>
                    </a:lnTo>
                    <a:lnTo>
                      <a:pt x="195" y="596"/>
                    </a:lnTo>
                    <a:lnTo>
                      <a:pt x="196" y="604"/>
                    </a:lnTo>
                    <a:lnTo>
                      <a:pt x="196" y="621"/>
                    </a:lnTo>
                    <a:lnTo>
                      <a:pt x="195" y="633"/>
                    </a:lnTo>
                    <a:lnTo>
                      <a:pt x="194" y="641"/>
                    </a:lnTo>
                    <a:lnTo>
                      <a:pt x="194" y="641"/>
                    </a:lnTo>
                    <a:lnTo>
                      <a:pt x="206" y="611"/>
                    </a:lnTo>
                    <a:lnTo>
                      <a:pt x="217" y="582"/>
                    </a:lnTo>
                    <a:lnTo>
                      <a:pt x="228" y="551"/>
                    </a:lnTo>
                    <a:lnTo>
                      <a:pt x="237" y="521"/>
                    </a:lnTo>
                    <a:lnTo>
                      <a:pt x="246" y="490"/>
                    </a:lnTo>
                    <a:lnTo>
                      <a:pt x="254" y="458"/>
                    </a:lnTo>
                    <a:lnTo>
                      <a:pt x="263" y="427"/>
                    </a:lnTo>
                    <a:lnTo>
                      <a:pt x="269" y="395"/>
                    </a:lnTo>
                    <a:lnTo>
                      <a:pt x="275" y="363"/>
                    </a:lnTo>
                    <a:lnTo>
                      <a:pt x="280" y="331"/>
                    </a:lnTo>
                    <a:lnTo>
                      <a:pt x="285" y="299"/>
                    </a:lnTo>
                    <a:lnTo>
                      <a:pt x="289" y="265"/>
                    </a:lnTo>
                    <a:lnTo>
                      <a:pt x="292" y="232"/>
                    </a:lnTo>
                    <a:lnTo>
                      <a:pt x="294" y="199"/>
                    </a:lnTo>
                    <a:lnTo>
                      <a:pt x="295" y="165"/>
                    </a:lnTo>
                    <a:lnTo>
                      <a:pt x="295" y="132"/>
                    </a:lnTo>
                    <a:lnTo>
                      <a:pt x="295" y="132"/>
                    </a:lnTo>
                    <a:lnTo>
                      <a:pt x="295" y="115"/>
                    </a:lnTo>
                    <a:lnTo>
                      <a:pt x="295" y="115"/>
                    </a:lnTo>
                    <a:lnTo>
                      <a:pt x="287" y="102"/>
                    </a:lnTo>
                    <a:lnTo>
                      <a:pt x="276" y="89"/>
                    </a:lnTo>
                    <a:lnTo>
                      <a:pt x="261" y="73"/>
                    </a:lnTo>
                    <a:lnTo>
                      <a:pt x="244" y="5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" name="Freeform 13">
                <a:extLst>
                  <a:ext uri="{FF2B5EF4-FFF2-40B4-BE49-F238E27FC236}">
                    <a16:creationId xmlns:a16="http://schemas.microsoft.com/office/drawing/2014/main" xmlns="" id="{338F0570-065F-4A5B-914D-EAB4AB02817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11726" y="2092325"/>
                <a:ext cx="727075" cy="503238"/>
              </a:xfrm>
              <a:custGeom>
                <a:avLst/>
                <a:gdLst>
                  <a:gd name="T0" fmla="*/ 301 w 914"/>
                  <a:gd name="T1" fmla="*/ 218 h 634"/>
                  <a:gd name="T2" fmla="*/ 365 w 914"/>
                  <a:gd name="T3" fmla="*/ 295 h 634"/>
                  <a:gd name="T4" fmla="*/ 369 w 914"/>
                  <a:gd name="T5" fmla="*/ 276 h 634"/>
                  <a:gd name="T6" fmla="*/ 367 w 914"/>
                  <a:gd name="T7" fmla="*/ 252 h 634"/>
                  <a:gd name="T8" fmla="*/ 359 w 914"/>
                  <a:gd name="T9" fmla="*/ 232 h 634"/>
                  <a:gd name="T10" fmla="*/ 345 w 914"/>
                  <a:gd name="T11" fmla="*/ 218 h 634"/>
                  <a:gd name="T12" fmla="*/ 308 w 914"/>
                  <a:gd name="T13" fmla="*/ 200 h 634"/>
                  <a:gd name="T14" fmla="*/ 435 w 914"/>
                  <a:gd name="T15" fmla="*/ 158 h 634"/>
                  <a:gd name="T16" fmla="*/ 492 w 914"/>
                  <a:gd name="T17" fmla="*/ 193 h 634"/>
                  <a:gd name="T18" fmla="*/ 574 w 914"/>
                  <a:gd name="T19" fmla="*/ 252 h 634"/>
                  <a:gd name="T20" fmla="*/ 653 w 914"/>
                  <a:gd name="T21" fmla="*/ 316 h 634"/>
                  <a:gd name="T22" fmla="*/ 658 w 914"/>
                  <a:gd name="T23" fmla="*/ 338 h 634"/>
                  <a:gd name="T24" fmla="*/ 655 w 914"/>
                  <a:gd name="T25" fmla="*/ 354 h 634"/>
                  <a:gd name="T26" fmla="*/ 636 w 914"/>
                  <a:gd name="T27" fmla="*/ 392 h 634"/>
                  <a:gd name="T28" fmla="*/ 649 w 914"/>
                  <a:gd name="T29" fmla="*/ 407 h 634"/>
                  <a:gd name="T30" fmla="*/ 669 w 914"/>
                  <a:gd name="T31" fmla="*/ 439 h 634"/>
                  <a:gd name="T32" fmla="*/ 673 w 914"/>
                  <a:gd name="T33" fmla="*/ 454 h 634"/>
                  <a:gd name="T34" fmla="*/ 671 w 914"/>
                  <a:gd name="T35" fmla="*/ 464 h 634"/>
                  <a:gd name="T36" fmla="*/ 658 w 914"/>
                  <a:gd name="T37" fmla="*/ 477 h 634"/>
                  <a:gd name="T38" fmla="*/ 633 w 914"/>
                  <a:gd name="T39" fmla="*/ 485 h 634"/>
                  <a:gd name="T40" fmla="*/ 605 w 914"/>
                  <a:gd name="T41" fmla="*/ 485 h 634"/>
                  <a:gd name="T42" fmla="*/ 596 w 914"/>
                  <a:gd name="T43" fmla="*/ 484 h 634"/>
                  <a:gd name="T44" fmla="*/ 561 w 914"/>
                  <a:gd name="T45" fmla="*/ 485 h 634"/>
                  <a:gd name="T46" fmla="*/ 549 w 914"/>
                  <a:gd name="T47" fmla="*/ 485 h 634"/>
                  <a:gd name="T48" fmla="*/ 533 w 914"/>
                  <a:gd name="T49" fmla="*/ 484 h 634"/>
                  <a:gd name="T50" fmla="*/ 521 w 914"/>
                  <a:gd name="T51" fmla="*/ 490 h 634"/>
                  <a:gd name="T52" fmla="*/ 513 w 914"/>
                  <a:gd name="T53" fmla="*/ 508 h 634"/>
                  <a:gd name="T54" fmla="*/ 512 w 914"/>
                  <a:gd name="T55" fmla="*/ 531 h 634"/>
                  <a:gd name="T56" fmla="*/ 561 w 914"/>
                  <a:gd name="T57" fmla="*/ 634 h 634"/>
                  <a:gd name="T58" fmla="*/ 892 w 914"/>
                  <a:gd name="T59" fmla="*/ 597 h 634"/>
                  <a:gd name="T60" fmla="*/ 819 w 914"/>
                  <a:gd name="T61" fmla="*/ 493 h 634"/>
                  <a:gd name="T62" fmla="*/ 735 w 914"/>
                  <a:gd name="T63" fmla="*/ 396 h 634"/>
                  <a:gd name="T64" fmla="*/ 642 w 914"/>
                  <a:gd name="T65" fmla="*/ 307 h 634"/>
                  <a:gd name="T66" fmla="*/ 543 w 914"/>
                  <a:gd name="T67" fmla="*/ 228 h 634"/>
                  <a:gd name="T68" fmla="*/ 435 w 914"/>
                  <a:gd name="T69" fmla="*/ 158 h 634"/>
                  <a:gd name="T70" fmla="*/ 434 w 914"/>
                  <a:gd name="T71" fmla="*/ 157 h 634"/>
                  <a:gd name="T72" fmla="*/ 0 w 914"/>
                  <a:gd name="T73" fmla="*/ 0 h 634"/>
                  <a:gd name="T74" fmla="*/ 60 w 914"/>
                  <a:gd name="T75" fmla="*/ 27 h 634"/>
                  <a:gd name="T76" fmla="*/ 146 w 914"/>
                  <a:gd name="T77" fmla="*/ 80 h 634"/>
                  <a:gd name="T78" fmla="*/ 228 w 914"/>
                  <a:gd name="T79" fmla="*/ 146 h 634"/>
                  <a:gd name="T80" fmla="*/ 238 w 914"/>
                  <a:gd name="T81" fmla="*/ 142 h 634"/>
                  <a:gd name="T82" fmla="*/ 251 w 914"/>
                  <a:gd name="T83" fmla="*/ 140 h 634"/>
                  <a:gd name="T84" fmla="*/ 266 w 914"/>
                  <a:gd name="T85" fmla="*/ 136 h 634"/>
                  <a:gd name="T86" fmla="*/ 275 w 914"/>
                  <a:gd name="T87" fmla="*/ 128 h 634"/>
                  <a:gd name="T88" fmla="*/ 284 w 914"/>
                  <a:gd name="T89" fmla="*/ 102 h 634"/>
                  <a:gd name="T90" fmla="*/ 285 w 914"/>
                  <a:gd name="T91" fmla="*/ 84 h 634"/>
                  <a:gd name="T92" fmla="*/ 182 w 914"/>
                  <a:gd name="T93" fmla="*/ 45 h 634"/>
                  <a:gd name="T94" fmla="*/ 73 w 914"/>
                  <a:gd name="T95" fmla="*/ 16 h 6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14" h="634">
                    <a:moveTo>
                      <a:pt x="279" y="195"/>
                    </a:moveTo>
                    <a:lnTo>
                      <a:pt x="279" y="195"/>
                    </a:lnTo>
                    <a:lnTo>
                      <a:pt x="301" y="218"/>
                    </a:lnTo>
                    <a:lnTo>
                      <a:pt x="323" y="243"/>
                    </a:lnTo>
                    <a:lnTo>
                      <a:pt x="344" y="269"/>
                    </a:lnTo>
                    <a:lnTo>
                      <a:pt x="365" y="295"/>
                    </a:lnTo>
                    <a:lnTo>
                      <a:pt x="365" y="295"/>
                    </a:lnTo>
                    <a:lnTo>
                      <a:pt x="367" y="285"/>
                    </a:lnTo>
                    <a:lnTo>
                      <a:pt x="369" y="276"/>
                    </a:lnTo>
                    <a:lnTo>
                      <a:pt x="369" y="264"/>
                    </a:lnTo>
                    <a:lnTo>
                      <a:pt x="367" y="252"/>
                    </a:lnTo>
                    <a:lnTo>
                      <a:pt x="367" y="252"/>
                    </a:lnTo>
                    <a:lnTo>
                      <a:pt x="365" y="244"/>
                    </a:lnTo>
                    <a:lnTo>
                      <a:pt x="362" y="238"/>
                    </a:lnTo>
                    <a:lnTo>
                      <a:pt x="359" y="232"/>
                    </a:lnTo>
                    <a:lnTo>
                      <a:pt x="355" y="227"/>
                    </a:lnTo>
                    <a:lnTo>
                      <a:pt x="351" y="222"/>
                    </a:lnTo>
                    <a:lnTo>
                      <a:pt x="345" y="218"/>
                    </a:lnTo>
                    <a:lnTo>
                      <a:pt x="334" y="211"/>
                    </a:lnTo>
                    <a:lnTo>
                      <a:pt x="321" y="205"/>
                    </a:lnTo>
                    <a:lnTo>
                      <a:pt x="308" y="200"/>
                    </a:lnTo>
                    <a:lnTo>
                      <a:pt x="293" y="197"/>
                    </a:lnTo>
                    <a:lnTo>
                      <a:pt x="279" y="195"/>
                    </a:lnTo>
                    <a:close/>
                    <a:moveTo>
                      <a:pt x="435" y="158"/>
                    </a:moveTo>
                    <a:lnTo>
                      <a:pt x="435" y="158"/>
                    </a:lnTo>
                    <a:lnTo>
                      <a:pt x="463" y="175"/>
                    </a:lnTo>
                    <a:lnTo>
                      <a:pt x="492" y="193"/>
                    </a:lnTo>
                    <a:lnTo>
                      <a:pt x="520" y="212"/>
                    </a:lnTo>
                    <a:lnTo>
                      <a:pt x="548" y="232"/>
                    </a:lnTo>
                    <a:lnTo>
                      <a:pt x="574" y="252"/>
                    </a:lnTo>
                    <a:lnTo>
                      <a:pt x="601" y="273"/>
                    </a:lnTo>
                    <a:lnTo>
                      <a:pt x="627" y="294"/>
                    </a:lnTo>
                    <a:lnTo>
                      <a:pt x="653" y="316"/>
                    </a:lnTo>
                    <a:lnTo>
                      <a:pt x="653" y="316"/>
                    </a:lnTo>
                    <a:lnTo>
                      <a:pt x="657" y="329"/>
                    </a:lnTo>
                    <a:lnTo>
                      <a:pt x="658" y="338"/>
                    </a:lnTo>
                    <a:lnTo>
                      <a:pt x="658" y="338"/>
                    </a:lnTo>
                    <a:lnTo>
                      <a:pt x="658" y="345"/>
                    </a:lnTo>
                    <a:lnTo>
                      <a:pt x="655" y="354"/>
                    </a:lnTo>
                    <a:lnTo>
                      <a:pt x="648" y="371"/>
                    </a:lnTo>
                    <a:lnTo>
                      <a:pt x="640" y="387"/>
                    </a:lnTo>
                    <a:lnTo>
                      <a:pt x="636" y="392"/>
                    </a:lnTo>
                    <a:lnTo>
                      <a:pt x="636" y="392"/>
                    </a:lnTo>
                    <a:lnTo>
                      <a:pt x="642" y="400"/>
                    </a:lnTo>
                    <a:lnTo>
                      <a:pt x="649" y="407"/>
                    </a:lnTo>
                    <a:lnTo>
                      <a:pt x="656" y="417"/>
                    </a:lnTo>
                    <a:lnTo>
                      <a:pt x="662" y="427"/>
                    </a:lnTo>
                    <a:lnTo>
                      <a:pt x="669" y="439"/>
                    </a:lnTo>
                    <a:lnTo>
                      <a:pt x="671" y="444"/>
                    </a:lnTo>
                    <a:lnTo>
                      <a:pt x="672" y="449"/>
                    </a:lnTo>
                    <a:lnTo>
                      <a:pt x="673" y="454"/>
                    </a:lnTo>
                    <a:lnTo>
                      <a:pt x="672" y="460"/>
                    </a:lnTo>
                    <a:lnTo>
                      <a:pt x="672" y="460"/>
                    </a:lnTo>
                    <a:lnTo>
                      <a:pt x="671" y="464"/>
                    </a:lnTo>
                    <a:lnTo>
                      <a:pt x="670" y="467"/>
                    </a:lnTo>
                    <a:lnTo>
                      <a:pt x="664" y="473"/>
                    </a:lnTo>
                    <a:lnTo>
                      <a:pt x="658" y="477"/>
                    </a:lnTo>
                    <a:lnTo>
                      <a:pt x="650" y="481"/>
                    </a:lnTo>
                    <a:lnTo>
                      <a:pt x="641" y="483"/>
                    </a:lnTo>
                    <a:lnTo>
                      <a:pt x="633" y="485"/>
                    </a:lnTo>
                    <a:lnTo>
                      <a:pt x="616" y="486"/>
                    </a:lnTo>
                    <a:lnTo>
                      <a:pt x="616" y="486"/>
                    </a:lnTo>
                    <a:lnTo>
                      <a:pt x="605" y="485"/>
                    </a:lnTo>
                    <a:lnTo>
                      <a:pt x="605" y="485"/>
                    </a:lnTo>
                    <a:lnTo>
                      <a:pt x="596" y="484"/>
                    </a:lnTo>
                    <a:lnTo>
                      <a:pt x="596" y="484"/>
                    </a:lnTo>
                    <a:lnTo>
                      <a:pt x="579" y="485"/>
                    </a:lnTo>
                    <a:lnTo>
                      <a:pt x="579" y="485"/>
                    </a:lnTo>
                    <a:lnTo>
                      <a:pt x="561" y="485"/>
                    </a:lnTo>
                    <a:lnTo>
                      <a:pt x="561" y="485"/>
                    </a:lnTo>
                    <a:lnTo>
                      <a:pt x="549" y="485"/>
                    </a:lnTo>
                    <a:lnTo>
                      <a:pt x="549" y="485"/>
                    </a:lnTo>
                    <a:lnTo>
                      <a:pt x="537" y="484"/>
                    </a:lnTo>
                    <a:lnTo>
                      <a:pt x="537" y="484"/>
                    </a:lnTo>
                    <a:lnTo>
                      <a:pt x="533" y="484"/>
                    </a:lnTo>
                    <a:lnTo>
                      <a:pt x="528" y="485"/>
                    </a:lnTo>
                    <a:lnTo>
                      <a:pt x="524" y="487"/>
                    </a:lnTo>
                    <a:lnTo>
                      <a:pt x="521" y="490"/>
                    </a:lnTo>
                    <a:lnTo>
                      <a:pt x="518" y="494"/>
                    </a:lnTo>
                    <a:lnTo>
                      <a:pt x="515" y="501"/>
                    </a:lnTo>
                    <a:lnTo>
                      <a:pt x="513" y="508"/>
                    </a:lnTo>
                    <a:lnTo>
                      <a:pt x="513" y="518"/>
                    </a:lnTo>
                    <a:lnTo>
                      <a:pt x="513" y="518"/>
                    </a:lnTo>
                    <a:lnTo>
                      <a:pt x="512" y="531"/>
                    </a:lnTo>
                    <a:lnTo>
                      <a:pt x="512" y="531"/>
                    </a:lnTo>
                    <a:lnTo>
                      <a:pt x="537" y="581"/>
                    </a:lnTo>
                    <a:lnTo>
                      <a:pt x="561" y="634"/>
                    </a:lnTo>
                    <a:lnTo>
                      <a:pt x="914" y="634"/>
                    </a:lnTo>
                    <a:lnTo>
                      <a:pt x="914" y="634"/>
                    </a:lnTo>
                    <a:lnTo>
                      <a:pt x="892" y="597"/>
                    </a:lnTo>
                    <a:lnTo>
                      <a:pt x="868" y="561"/>
                    </a:lnTo>
                    <a:lnTo>
                      <a:pt x="844" y="527"/>
                    </a:lnTo>
                    <a:lnTo>
                      <a:pt x="819" y="493"/>
                    </a:lnTo>
                    <a:lnTo>
                      <a:pt x="792" y="460"/>
                    </a:lnTo>
                    <a:lnTo>
                      <a:pt x="764" y="427"/>
                    </a:lnTo>
                    <a:lnTo>
                      <a:pt x="735" y="396"/>
                    </a:lnTo>
                    <a:lnTo>
                      <a:pt x="705" y="365"/>
                    </a:lnTo>
                    <a:lnTo>
                      <a:pt x="674" y="336"/>
                    </a:lnTo>
                    <a:lnTo>
                      <a:pt x="642" y="307"/>
                    </a:lnTo>
                    <a:lnTo>
                      <a:pt x="610" y="279"/>
                    </a:lnTo>
                    <a:lnTo>
                      <a:pt x="576" y="253"/>
                    </a:lnTo>
                    <a:lnTo>
                      <a:pt x="543" y="228"/>
                    </a:lnTo>
                    <a:lnTo>
                      <a:pt x="507" y="204"/>
                    </a:lnTo>
                    <a:lnTo>
                      <a:pt x="471" y="180"/>
                    </a:lnTo>
                    <a:lnTo>
                      <a:pt x="435" y="158"/>
                    </a:lnTo>
                    <a:close/>
                    <a:moveTo>
                      <a:pt x="434" y="157"/>
                    </a:moveTo>
                    <a:lnTo>
                      <a:pt x="434" y="157"/>
                    </a:lnTo>
                    <a:lnTo>
                      <a:pt x="434" y="157"/>
                    </a:lnTo>
                    <a:lnTo>
                      <a:pt x="434" y="157"/>
                    </a:lnTo>
                    <a:lnTo>
                      <a:pt x="434" y="157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30" y="14"/>
                    </a:lnTo>
                    <a:lnTo>
                      <a:pt x="60" y="27"/>
                    </a:lnTo>
                    <a:lnTo>
                      <a:pt x="89" y="44"/>
                    </a:lnTo>
                    <a:lnTo>
                      <a:pt x="118" y="61"/>
                    </a:lnTo>
                    <a:lnTo>
                      <a:pt x="146" y="80"/>
                    </a:lnTo>
                    <a:lnTo>
                      <a:pt x="173" y="101"/>
                    </a:lnTo>
                    <a:lnTo>
                      <a:pt x="200" y="123"/>
                    </a:lnTo>
                    <a:lnTo>
                      <a:pt x="228" y="146"/>
                    </a:lnTo>
                    <a:lnTo>
                      <a:pt x="228" y="146"/>
                    </a:lnTo>
                    <a:lnTo>
                      <a:pt x="233" y="143"/>
                    </a:lnTo>
                    <a:lnTo>
                      <a:pt x="238" y="142"/>
                    </a:lnTo>
                    <a:lnTo>
                      <a:pt x="245" y="141"/>
                    </a:lnTo>
                    <a:lnTo>
                      <a:pt x="251" y="140"/>
                    </a:lnTo>
                    <a:lnTo>
                      <a:pt x="251" y="140"/>
                    </a:lnTo>
                    <a:lnTo>
                      <a:pt x="256" y="140"/>
                    </a:lnTo>
                    <a:lnTo>
                      <a:pt x="261" y="138"/>
                    </a:lnTo>
                    <a:lnTo>
                      <a:pt x="266" y="136"/>
                    </a:lnTo>
                    <a:lnTo>
                      <a:pt x="269" y="134"/>
                    </a:lnTo>
                    <a:lnTo>
                      <a:pt x="272" y="131"/>
                    </a:lnTo>
                    <a:lnTo>
                      <a:pt x="275" y="128"/>
                    </a:lnTo>
                    <a:lnTo>
                      <a:pt x="279" y="120"/>
                    </a:lnTo>
                    <a:lnTo>
                      <a:pt x="282" y="111"/>
                    </a:lnTo>
                    <a:lnTo>
                      <a:pt x="284" y="102"/>
                    </a:lnTo>
                    <a:lnTo>
                      <a:pt x="285" y="92"/>
                    </a:lnTo>
                    <a:lnTo>
                      <a:pt x="285" y="84"/>
                    </a:lnTo>
                    <a:lnTo>
                      <a:pt x="285" y="84"/>
                    </a:lnTo>
                    <a:lnTo>
                      <a:pt x="251" y="70"/>
                    </a:lnTo>
                    <a:lnTo>
                      <a:pt x="216" y="58"/>
                    </a:lnTo>
                    <a:lnTo>
                      <a:pt x="182" y="45"/>
                    </a:lnTo>
                    <a:lnTo>
                      <a:pt x="146" y="35"/>
                    </a:lnTo>
                    <a:lnTo>
                      <a:pt x="110" y="24"/>
                    </a:lnTo>
                    <a:lnTo>
                      <a:pt x="73" y="16"/>
                    </a:lnTo>
                    <a:lnTo>
                      <a:pt x="38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3B0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" name="Freeform 14">
                <a:extLst>
                  <a:ext uri="{FF2B5EF4-FFF2-40B4-BE49-F238E27FC236}">
                    <a16:creationId xmlns:a16="http://schemas.microsoft.com/office/drawing/2014/main" xmlns="" id="{AD8E91F7-80D7-41A5-921C-E485725CC4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3976" y="2247900"/>
                <a:ext cx="71438" cy="77788"/>
              </a:xfrm>
              <a:custGeom>
                <a:avLst/>
                <a:gdLst>
                  <a:gd name="T0" fmla="*/ 0 w 90"/>
                  <a:gd name="T1" fmla="*/ 0 h 100"/>
                  <a:gd name="T2" fmla="*/ 0 w 90"/>
                  <a:gd name="T3" fmla="*/ 0 h 100"/>
                  <a:gd name="T4" fmla="*/ 22 w 90"/>
                  <a:gd name="T5" fmla="*/ 23 h 100"/>
                  <a:gd name="T6" fmla="*/ 44 w 90"/>
                  <a:gd name="T7" fmla="*/ 48 h 100"/>
                  <a:gd name="T8" fmla="*/ 65 w 90"/>
                  <a:gd name="T9" fmla="*/ 74 h 100"/>
                  <a:gd name="T10" fmla="*/ 86 w 90"/>
                  <a:gd name="T11" fmla="*/ 100 h 100"/>
                  <a:gd name="T12" fmla="*/ 86 w 90"/>
                  <a:gd name="T13" fmla="*/ 100 h 100"/>
                  <a:gd name="T14" fmla="*/ 88 w 90"/>
                  <a:gd name="T15" fmla="*/ 90 h 100"/>
                  <a:gd name="T16" fmla="*/ 90 w 90"/>
                  <a:gd name="T17" fmla="*/ 81 h 100"/>
                  <a:gd name="T18" fmla="*/ 90 w 90"/>
                  <a:gd name="T19" fmla="*/ 69 h 100"/>
                  <a:gd name="T20" fmla="*/ 88 w 90"/>
                  <a:gd name="T21" fmla="*/ 57 h 100"/>
                  <a:gd name="T22" fmla="*/ 88 w 90"/>
                  <a:gd name="T23" fmla="*/ 57 h 100"/>
                  <a:gd name="T24" fmla="*/ 86 w 90"/>
                  <a:gd name="T25" fmla="*/ 49 h 100"/>
                  <a:gd name="T26" fmla="*/ 83 w 90"/>
                  <a:gd name="T27" fmla="*/ 43 h 100"/>
                  <a:gd name="T28" fmla="*/ 80 w 90"/>
                  <a:gd name="T29" fmla="*/ 37 h 100"/>
                  <a:gd name="T30" fmla="*/ 76 w 90"/>
                  <a:gd name="T31" fmla="*/ 32 h 100"/>
                  <a:gd name="T32" fmla="*/ 72 w 90"/>
                  <a:gd name="T33" fmla="*/ 27 h 100"/>
                  <a:gd name="T34" fmla="*/ 66 w 90"/>
                  <a:gd name="T35" fmla="*/ 23 h 100"/>
                  <a:gd name="T36" fmla="*/ 55 w 90"/>
                  <a:gd name="T37" fmla="*/ 16 h 100"/>
                  <a:gd name="T38" fmla="*/ 42 w 90"/>
                  <a:gd name="T39" fmla="*/ 10 h 100"/>
                  <a:gd name="T40" fmla="*/ 29 w 90"/>
                  <a:gd name="T41" fmla="*/ 5 h 100"/>
                  <a:gd name="T42" fmla="*/ 14 w 90"/>
                  <a:gd name="T43" fmla="*/ 2 h 100"/>
                  <a:gd name="T44" fmla="*/ 0 w 90"/>
                  <a:gd name="T45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0" h="100">
                    <a:moveTo>
                      <a:pt x="0" y="0"/>
                    </a:moveTo>
                    <a:lnTo>
                      <a:pt x="0" y="0"/>
                    </a:lnTo>
                    <a:lnTo>
                      <a:pt x="22" y="23"/>
                    </a:lnTo>
                    <a:lnTo>
                      <a:pt x="44" y="48"/>
                    </a:lnTo>
                    <a:lnTo>
                      <a:pt x="65" y="74"/>
                    </a:lnTo>
                    <a:lnTo>
                      <a:pt x="86" y="100"/>
                    </a:lnTo>
                    <a:lnTo>
                      <a:pt x="86" y="100"/>
                    </a:lnTo>
                    <a:lnTo>
                      <a:pt x="88" y="90"/>
                    </a:lnTo>
                    <a:lnTo>
                      <a:pt x="90" y="81"/>
                    </a:lnTo>
                    <a:lnTo>
                      <a:pt x="90" y="69"/>
                    </a:lnTo>
                    <a:lnTo>
                      <a:pt x="88" y="57"/>
                    </a:lnTo>
                    <a:lnTo>
                      <a:pt x="88" y="57"/>
                    </a:lnTo>
                    <a:lnTo>
                      <a:pt x="86" y="49"/>
                    </a:lnTo>
                    <a:lnTo>
                      <a:pt x="83" y="43"/>
                    </a:lnTo>
                    <a:lnTo>
                      <a:pt x="80" y="37"/>
                    </a:lnTo>
                    <a:lnTo>
                      <a:pt x="76" y="32"/>
                    </a:lnTo>
                    <a:lnTo>
                      <a:pt x="72" y="27"/>
                    </a:lnTo>
                    <a:lnTo>
                      <a:pt x="66" y="23"/>
                    </a:lnTo>
                    <a:lnTo>
                      <a:pt x="55" y="16"/>
                    </a:lnTo>
                    <a:lnTo>
                      <a:pt x="42" y="10"/>
                    </a:lnTo>
                    <a:lnTo>
                      <a:pt x="29" y="5"/>
                    </a:lnTo>
                    <a:lnTo>
                      <a:pt x="14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" name="Freeform 15">
                <a:extLst>
                  <a:ext uri="{FF2B5EF4-FFF2-40B4-BE49-F238E27FC236}">
                    <a16:creationId xmlns:a16="http://schemas.microsoft.com/office/drawing/2014/main" xmlns="" id="{E0CB2459-8A38-47F9-84A1-56E05D7AB3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7801" y="2217738"/>
                <a:ext cx="381000" cy="377825"/>
              </a:xfrm>
              <a:custGeom>
                <a:avLst/>
                <a:gdLst>
                  <a:gd name="T0" fmla="*/ 0 w 479"/>
                  <a:gd name="T1" fmla="*/ 0 h 476"/>
                  <a:gd name="T2" fmla="*/ 57 w 479"/>
                  <a:gd name="T3" fmla="*/ 35 h 476"/>
                  <a:gd name="T4" fmla="*/ 113 w 479"/>
                  <a:gd name="T5" fmla="*/ 74 h 476"/>
                  <a:gd name="T6" fmla="*/ 166 w 479"/>
                  <a:gd name="T7" fmla="*/ 115 h 476"/>
                  <a:gd name="T8" fmla="*/ 218 w 479"/>
                  <a:gd name="T9" fmla="*/ 158 h 476"/>
                  <a:gd name="T10" fmla="*/ 222 w 479"/>
                  <a:gd name="T11" fmla="*/ 171 h 476"/>
                  <a:gd name="T12" fmla="*/ 223 w 479"/>
                  <a:gd name="T13" fmla="*/ 180 h 476"/>
                  <a:gd name="T14" fmla="*/ 220 w 479"/>
                  <a:gd name="T15" fmla="*/ 196 h 476"/>
                  <a:gd name="T16" fmla="*/ 205 w 479"/>
                  <a:gd name="T17" fmla="*/ 229 h 476"/>
                  <a:gd name="T18" fmla="*/ 201 w 479"/>
                  <a:gd name="T19" fmla="*/ 234 h 476"/>
                  <a:gd name="T20" fmla="*/ 214 w 479"/>
                  <a:gd name="T21" fmla="*/ 249 h 476"/>
                  <a:gd name="T22" fmla="*/ 227 w 479"/>
                  <a:gd name="T23" fmla="*/ 269 h 476"/>
                  <a:gd name="T24" fmla="*/ 236 w 479"/>
                  <a:gd name="T25" fmla="*/ 286 h 476"/>
                  <a:gd name="T26" fmla="*/ 238 w 479"/>
                  <a:gd name="T27" fmla="*/ 296 h 476"/>
                  <a:gd name="T28" fmla="*/ 237 w 479"/>
                  <a:gd name="T29" fmla="*/ 302 h 476"/>
                  <a:gd name="T30" fmla="*/ 235 w 479"/>
                  <a:gd name="T31" fmla="*/ 309 h 476"/>
                  <a:gd name="T32" fmla="*/ 223 w 479"/>
                  <a:gd name="T33" fmla="*/ 319 h 476"/>
                  <a:gd name="T34" fmla="*/ 206 w 479"/>
                  <a:gd name="T35" fmla="*/ 325 h 476"/>
                  <a:gd name="T36" fmla="*/ 181 w 479"/>
                  <a:gd name="T37" fmla="*/ 328 h 476"/>
                  <a:gd name="T38" fmla="*/ 170 w 479"/>
                  <a:gd name="T39" fmla="*/ 327 h 476"/>
                  <a:gd name="T40" fmla="*/ 161 w 479"/>
                  <a:gd name="T41" fmla="*/ 326 h 476"/>
                  <a:gd name="T42" fmla="*/ 144 w 479"/>
                  <a:gd name="T43" fmla="*/ 327 h 476"/>
                  <a:gd name="T44" fmla="*/ 126 w 479"/>
                  <a:gd name="T45" fmla="*/ 327 h 476"/>
                  <a:gd name="T46" fmla="*/ 114 w 479"/>
                  <a:gd name="T47" fmla="*/ 327 h 476"/>
                  <a:gd name="T48" fmla="*/ 102 w 479"/>
                  <a:gd name="T49" fmla="*/ 326 h 476"/>
                  <a:gd name="T50" fmla="*/ 98 w 479"/>
                  <a:gd name="T51" fmla="*/ 326 h 476"/>
                  <a:gd name="T52" fmla="*/ 89 w 479"/>
                  <a:gd name="T53" fmla="*/ 329 h 476"/>
                  <a:gd name="T54" fmla="*/ 83 w 479"/>
                  <a:gd name="T55" fmla="*/ 336 h 476"/>
                  <a:gd name="T56" fmla="*/ 78 w 479"/>
                  <a:gd name="T57" fmla="*/ 350 h 476"/>
                  <a:gd name="T58" fmla="*/ 78 w 479"/>
                  <a:gd name="T59" fmla="*/ 360 h 476"/>
                  <a:gd name="T60" fmla="*/ 77 w 479"/>
                  <a:gd name="T61" fmla="*/ 373 h 476"/>
                  <a:gd name="T62" fmla="*/ 126 w 479"/>
                  <a:gd name="T63" fmla="*/ 476 h 476"/>
                  <a:gd name="T64" fmla="*/ 479 w 479"/>
                  <a:gd name="T65" fmla="*/ 476 h 476"/>
                  <a:gd name="T66" fmla="*/ 433 w 479"/>
                  <a:gd name="T67" fmla="*/ 403 h 476"/>
                  <a:gd name="T68" fmla="*/ 384 w 479"/>
                  <a:gd name="T69" fmla="*/ 335 h 476"/>
                  <a:gd name="T70" fmla="*/ 329 w 479"/>
                  <a:gd name="T71" fmla="*/ 269 h 476"/>
                  <a:gd name="T72" fmla="*/ 270 w 479"/>
                  <a:gd name="T73" fmla="*/ 207 h 476"/>
                  <a:gd name="T74" fmla="*/ 207 w 479"/>
                  <a:gd name="T75" fmla="*/ 149 h 476"/>
                  <a:gd name="T76" fmla="*/ 141 w 479"/>
                  <a:gd name="T77" fmla="*/ 95 h 476"/>
                  <a:gd name="T78" fmla="*/ 72 w 479"/>
                  <a:gd name="T79" fmla="*/ 46 h 476"/>
                  <a:gd name="T80" fmla="*/ 0 w 479"/>
                  <a:gd name="T81" fmla="*/ 0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79" h="476">
                    <a:moveTo>
                      <a:pt x="0" y="0"/>
                    </a:moveTo>
                    <a:lnTo>
                      <a:pt x="0" y="0"/>
                    </a:lnTo>
                    <a:lnTo>
                      <a:pt x="28" y="17"/>
                    </a:lnTo>
                    <a:lnTo>
                      <a:pt x="57" y="35"/>
                    </a:lnTo>
                    <a:lnTo>
                      <a:pt x="85" y="54"/>
                    </a:lnTo>
                    <a:lnTo>
                      <a:pt x="113" y="74"/>
                    </a:lnTo>
                    <a:lnTo>
                      <a:pt x="139" y="94"/>
                    </a:lnTo>
                    <a:lnTo>
                      <a:pt x="166" y="115"/>
                    </a:lnTo>
                    <a:lnTo>
                      <a:pt x="192" y="136"/>
                    </a:lnTo>
                    <a:lnTo>
                      <a:pt x="218" y="158"/>
                    </a:lnTo>
                    <a:lnTo>
                      <a:pt x="218" y="158"/>
                    </a:lnTo>
                    <a:lnTo>
                      <a:pt x="222" y="171"/>
                    </a:lnTo>
                    <a:lnTo>
                      <a:pt x="223" y="180"/>
                    </a:lnTo>
                    <a:lnTo>
                      <a:pt x="223" y="180"/>
                    </a:lnTo>
                    <a:lnTo>
                      <a:pt x="223" y="187"/>
                    </a:lnTo>
                    <a:lnTo>
                      <a:pt x="220" y="196"/>
                    </a:lnTo>
                    <a:lnTo>
                      <a:pt x="213" y="213"/>
                    </a:lnTo>
                    <a:lnTo>
                      <a:pt x="205" y="229"/>
                    </a:lnTo>
                    <a:lnTo>
                      <a:pt x="201" y="234"/>
                    </a:lnTo>
                    <a:lnTo>
                      <a:pt x="201" y="234"/>
                    </a:lnTo>
                    <a:lnTo>
                      <a:pt x="207" y="242"/>
                    </a:lnTo>
                    <a:lnTo>
                      <a:pt x="214" y="249"/>
                    </a:lnTo>
                    <a:lnTo>
                      <a:pt x="221" y="259"/>
                    </a:lnTo>
                    <a:lnTo>
                      <a:pt x="227" y="269"/>
                    </a:lnTo>
                    <a:lnTo>
                      <a:pt x="234" y="281"/>
                    </a:lnTo>
                    <a:lnTo>
                      <a:pt x="236" y="286"/>
                    </a:lnTo>
                    <a:lnTo>
                      <a:pt x="237" y="291"/>
                    </a:lnTo>
                    <a:lnTo>
                      <a:pt x="238" y="296"/>
                    </a:lnTo>
                    <a:lnTo>
                      <a:pt x="237" y="302"/>
                    </a:lnTo>
                    <a:lnTo>
                      <a:pt x="237" y="302"/>
                    </a:lnTo>
                    <a:lnTo>
                      <a:pt x="236" y="306"/>
                    </a:lnTo>
                    <a:lnTo>
                      <a:pt x="235" y="309"/>
                    </a:lnTo>
                    <a:lnTo>
                      <a:pt x="229" y="315"/>
                    </a:lnTo>
                    <a:lnTo>
                      <a:pt x="223" y="319"/>
                    </a:lnTo>
                    <a:lnTo>
                      <a:pt x="215" y="323"/>
                    </a:lnTo>
                    <a:lnTo>
                      <a:pt x="206" y="325"/>
                    </a:lnTo>
                    <a:lnTo>
                      <a:pt x="198" y="327"/>
                    </a:lnTo>
                    <a:lnTo>
                      <a:pt x="181" y="328"/>
                    </a:lnTo>
                    <a:lnTo>
                      <a:pt x="181" y="328"/>
                    </a:lnTo>
                    <a:lnTo>
                      <a:pt x="170" y="327"/>
                    </a:lnTo>
                    <a:lnTo>
                      <a:pt x="170" y="327"/>
                    </a:lnTo>
                    <a:lnTo>
                      <a:pt x="161" y="326"/>
                    </a:lnTo>
                    <a:lnTo>
                      <a:pt x="161" y="326"/>
                    </a:lnTo>
                    <a:lnTo>
                      <a:pt x="144" y="327"/>
                    </a:lnTo>
                    <a:lnTo>
                      <a:pt x="144" y="327"/>
                    </a:lnTo>
                    <a:lnTo>
                      <a:pt x="126" y="327"/>
                    </a:lnTo>
                    <a:lnTo>
                      <a:pt x="126" y="327"/>
                    </a:lnTo>
                    <a:lnTo>
                      <a:pt x="114" y="327"/>
                    </a:lnTo>
                    <a:lnTo>
                      <a:pt x="114" y="327"/>
                    </a:lnTo>
                    <a:lnTo>
                      <a:pt x="102" y="326"/>
                    </a:lnTo>
                    <a:lnTo>
                      <a:pt x="102" y="326"/>
                    </a:lnTo>
                    <a:lnTo>
                      <a:pt x="98" y="326"/>
                    </a:lnTo>
                    <a:lnTo>
                      <a:pt x="93" y="327"/>
                    </a:lnTo>
                    <a:lnTo>
                      <a:pt x="89" y="329"/>
                    </a:lnTo>
                    <a:lnTo>
                      <a:pt x="86" y="332"/>
                    </a:lnTo>
                    <a:lnTo>
                      <a:pt x="83" y="336"/>
                    </a:lnTo>
                    <a:lnTo>
                      <a:pt x="80" y="343"/>
                    </a:lnTo>
                    <a:lnTo>
                      <a:pt x="78" y="350"/>
                    </a:lnTo>
                    <a:lnTo>
                      <a:pt x="78" y="360"/>
                    </a:lnTo>
                    <a:lnTo>
                      <a:pt x="78" y="360"/>
                    </a:lnTo>
                    <a:lnTo>
                      <a:pt x="77" y="373"/>
                    </a:lnTo>
                    <a:lnTo>
                      <a:pt x="77" y="373"/>
                    </a:lnTo>
                    <a:lnTo>
                      <a:pt x="102" y="423"/>
                    </a:lnTo>
                    <a:lnTo>
                      <a:pt x="126" y="476"/>
                    </a:lnTo>
                    <a:lnTo>
                      <a:pt x="479" y="476"/>
                    </a:lnTo>
                    <a:lnTo>
                      <a:pt x="479" y="476"/>
                    </a:lnTo>
                    <a:lnTo>
                      <a:pt x="457" y="439"/>
                    </a:lnTo>
                    <a:lnTo>
                      <a:pt x="433" y="403"/>
                    </a:lnTo>
                    <a:lnTo>
                      <a:pt x="409" y="369"/>
                    </a:lnTo>
                    <a:lnTo>
                      <a:pt x="384" y="335"/>
                    </a:lnTo>
                    <a:lnTo>
                      <a:pt x="357" y="302"/>
                    </a:lnTo>
                    <a:lnTo>
                      <a:pt x="329" y="269"/>
                    </a:lnTo>
                    <a:lnTo>
                      <a:pt x="300" y="238"/>
                    </a:lnTo>
                    <a:lnTo>
                      <a:pt x="270" y="207"/>
                    </a:lnTo>
                    <a:lnTo>
                      <a:pt x="239" y="178"/>
                    </a:lnTo>
                    <a:lnTo>
                      <a:pt x="207" y="149"/>
                    </a:lnTo>
                    <a:lnTo>
                      <a:pt x="175" y="121"/>
                    </a:lnTo>
                    <a:lnTo>
                      <a:pt x="141" y="95"/>
                    </a:lnTo>
                    <a:lnTo>
                      <a:pt x="108" y="70"/>
                    </a:lnTo>
                    <a:lnTo>
                      <a:pt x="72" y="46"/>
                    </a:lnTo>
                    <a:lnTo>
                      <a:pt x="36" y="2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" name="Rectangle 16">
                <a:extLst>
                  <a:ext uri="{FF2B5EF4-FFF2-40B4-BE49-F238E27FC236}">
                    <a16:creationId xmlns:a16="http://schemas.microsoft.com/office/drawing/2014/main" xmlns="" id="{23A1075C-7088-4AAC-AA65-4C132A6794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56213" y="2217738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" name="Freeform 17">
                <a:extLst>
                  <a:ext uri="{FF2B5EF4-FFF2-40B4-BE49-F238E27FC236}">
                    <a16:creationId xmlns:a16="http://schemas.microsoft.com/office/drawing/2014/main" xmlns="" id="{DE8A0A59-C25D-4799-93A5-55C1449ED8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1726" y="2092325"/>
                <a:ext cx="227013" cy="115888"/>
              </a:xfrm>
              <a:custGeom>
                <a:avLst/>
                <a:gdLst>
                  <a:gd name="T0" fmla="*/ 0 w 285"/>
                  <a:gd name="T1" fmla="*/ 0 h 146"/>
                  <a:gd name="T2" fmla="*/ 0 w 285"/>
                  <a:gd name="T3" fmla="*/ 0 h 146"/>
                  <a:gd name="T4" fmla="*/ 30 w 285"/>
                  <a:gd name="T5" fmla="*/ 14 h 146"/>
                  <a:gd name="T6" fmla="*/ 60 w 285"/>
                  <a:gd name="T7" fmla="*/ 27 h 146"/>
                  <a:gd name="T8" fmla="*/ 89 w 285"/>
                  <a:gd name="T9" fmla="*/ 44 h 146"/>
                  <a:gd name="T10" fmla="*/ 118 w 285"/>
                  <a:gd name="T11" fmla="*/ 61 h 146"/>
                  <a:gd name="T12" fmla="*/ 146 w 285"/>
                  <a:gd name="T13" fmla="*/ 80 h 146"/>
                  <a:gd name="T14" fmla="*/ 173 w 285"/>
                  <a:gd name="T15" fmla="*/ 101 h 146"/>
                  <a:gd name="T16" fmla="*/ 200 w 285"/>
                  <a:gd name="T17" fmla="*/ 123 h 146"/>
                  <a:gd name="T18" fmla="*/ 228 w 285"/>
                  <a:gd name="T19" fmla="*/ 146 h 146"/>
                  <a:gd name="T20" fmla="*/ 228 w 285"/>
                  <a:gd name="T21" fmla="*/ 146 h 146"/>
                  <a:gd name="T22" fmla="*/ 233 w 285"/>
                  <a:gd name="T23" fmla="*/ 143 h 146"/>
                  <a:gd name="T24" fmla="*/ 238 w 285"/>
                  <a:gd name="T25" fmla="*/ 142 h 146"/>
                  <a:gd name="T26" fmla="*/ 245 w 285"/>
                  <a:gd name="T27" fmla="*/ 141 h 146"/>
                  <a:gd name="T28" fmla="*/ 251 w 285"/>
                  <a:gd name="T29" fmla="*/ 140 h 146"/>
                  <a:gd name="T30" fmla="*/ 251 w 285"/>
                  <a:gd name="T31" fmla="*/ 140 h 146"/>
                  <a:gd name="T32" fmla="*/ 256 w 285"/>
                  <a:gd name="T33" fmla="*/ 140 h 146"/>
                  <a:gd name="T34" fmla="*/ 261 w 285"/>
                  <a:gd name="T35" fmla="*/ 138 h 146"/>
                  <a:gd name="T36" fmla="*/ 266 w 285"/>
                  <a:gd name="T37" fmla="*/ 136 h 146"/>
                  <a:gd name="T38" fmla="*/ 269 w 285"/>
                  <a:gd name="T39" fmla="*/ 134 h 146"/>
                  <a:gd name="T40" fmla="*/ 272 w 285"/>
                  <a:gd name="T41" fmla="*/ 131 h 146"/>
                  <a:gd name="T42" fmla="*/ 275 w 285"/>
                  <a:gd name="T43" fmla="*/ 128 h 146"/>
                  <a:gd name="T44" fmla="*/ 279 w 285"/>
                  <a:gd name="T45" fmla="*/ 120 h 146"/>
                  <a:gd name="T46" fmla="*/ 282 w 285"/>
                  <a:gd name="T47" fmla="*/ 111 h 146"/>
                  <a:gd name="T48" fmla="*/ 284 w 285"/>
                  <a:gd name="T49" fmla="*/ 102 h 146"/>
                  <a:gd name="T50" fmla="*/ 285 w 285"/>
                  <a:gd name="T51" fmla="*/ 92 h 146"/>
                  <a:gd name="T52" fmla="*/ 285 w 285"/>
                  <a:gd name="T53" fmla="*/ 84 h 146"/>
                  <a:gd name="T54" fmla="*/ 285 w 285"/>
                  <a:gd name="T55" fmla="*/ 84 h 146"/>
                  <a:gd name="T56" fmla="*/ 251 w 285"/>
                  <a:gd name="T57" fmla="*/ 70 h 146"/>
                  <a:gd name="T58" fmla="*/ 216 w 285"/>
                  <a:gd name="T59" fmla="*/ 58 h 146"/>
                  <a:gd name="T60" fmla="*/ 182 w 285"/>
                  <a:gd name="T61" fmla="*/ 45 h 146"/>
                  <a:gd name="T62" fmla="*/ 146 w 285"/>
                  <a:gd name="T63" fmla="*/ 35 h 146"/>
                  <a:gd name="T64" fmla="*/ 110 w 285"/>
                  <a:gd name="T65" fmla="*/ 24 h 146"/>
                  <a:gd name="T66" fmla="*/ 73 w 285"/>
                  <a:gd name="T67" fmla="*/ 16 h 146"/>
                  <a:gd name="T68" fmla="*/ 38 w 285"/>
                  <a:gd name="T69" fmla="*/ 7 h 146"/>
                  <a:gd name="T70" fmla="*/ 0 w 285"/>
                  <a:gd name="T71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85" h="146">
                    <a:moveTo>
                      <a:pt x="0" y="0"/>
                    </a:moveTo>
                    <a:lnTo>
                      <a:pt x="0" y="0"/>
                    </a:lnTo>
                    <a:lnTo>
                      <a:pt x="30" y="14"/>
                    </a:lnTo>
                    <a:lnTo>
                      <a:pt x="60" y="27"/>
                    </a:lnTo>
                    <a:lnTo>
                      <a:pt x="89" y="44"/>
                    </a:lnTo>
                    <a:lnTo>
                      <a:pt x="118" y="61"/>
                    </a:lnTo>
                    <a:lnTo>
                      <a:pt x="146" y="80"/>
                    </a:lnTo>
                    <a:lnTo>
                      <a:pt x="173" y="101"/>
                    </a:lnTo>
                    <a:lnTo>
                      <a:pt x="200" y="123"/>
                    </a:lnTo>
                    <a:lnTo>
                      <a:pt x="228" y="146"/>
                    </a:lnTo>
                    <a:lnTo>
                      <a:pt x="228" y="146"/>
                    </a:lnTo>
                    <a:lnTo>
                      <a:pt x="233" y="143"/>
                    </a:lnTo>
                    <a:lnTo>
                      <a:pt x="238" y="142"/>
                    </a:lnTo>
                    <a:lnTo>
                      <a:pt x="245" y="141"/>
                    </a:lnTo>
                    <a:lnTo>
                      <a:pt x="251" y="140"/>
                    </a:lnTo>
                    <a:lnTo>
                      <a:pt x="251" y="140"/>
                    </a:lnTo>
                    <a:lnTo>
                      <a:pt x="256" y="140"/>
                    </a:lnTo>
                    <a:lnTo>
                      <a:pt x="261" y="138"/>
                    </a:lnTo>
                    <a:lnTo>
                      <a:pt x="266" y="136"/>
                    </a:lnTo>
                    <a:lnTo>
                      <a:pt x="269" y="134"/>
                    </a:lnTo>
                    <a:lnTo>
                      <a:pt x="272" y="131"/>
                    </a:lnTo>
                    <a:lnTo>
                      <a:pt x="275" y="128"/>
                    </a:lnTo>
                    <a:lnTo>
                      <a:pt x="279" y="120"/>
                    </a:lnTo>
                    <a:lnTo>
                      <a:pt x="282" y="111"/>
                    </a:lnTo>
                    <a:lnTo>
                      <a:pt x="284" y="102"/>
                    </a:lnTo>
                    <a:lnTo>
                      <a:pt x="285" y="92"/>
                    </a:lnTo>
                    <a:lnTo>
                      <a:pt x="285" y="84"/>
                    </a:lnTo>
                    <a:lnTo>
                      <a:pt x="285" y="84"/>
                    </a:lnTo>
                    <a:lnTo>
                      <a:pt x="251" y="70"/>
                    </a:lnTo>
                    <a:lnTo>
                      <a:pt x="216" y="58"/>
                    </a:lnTo>
                    <a:lnTo>
                      <a:pt x="182" y="45"/>
                    </a:lnTo>
                    <a:lnTo>
                      <a:pt x="146" y="35"/>
                    </a:lnTo>
                    <a:lnTo>
                      <a:pt x="110" y="24"/>
                    </a:lnTo>
                    <a:lnTo>
                      <a:pt x="73" y="16"/>
                    </a:lnTo>
                    <a:lnTo>
                      <a:pt x="38" y="7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" name="Freeform 18">
                <a:extLst>
                  <a:ext uri="{FF2B5EF4-FFF2-40B4-BE49-F238E27FC236}">
                    <a16:creationId xmlns:a16="http://schemas.microsoft.com/office/drawing/2014/main" xmlns="" id="{CDE2CC92-D1DB-4C8E-8333-B4357D2127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2701" y="2159000"/>
                <a:ext cx="354013" cy="354013"/>
              </a:xfrm>
              <a:custGeom>
                <a:avLst/>
                <a:gdLst>
                  <a:gd name="T0" fmla="*/ 57 w 445"/>
                  <a:gd name="T1" fmla="*/ 0 h 447"/>
                  <a:gd name="T2" fmla="*/ 56 w 445"/>
                  <a:gd name="T3" fmla="*/ 18 h 447"/>
                  <a:gd name="T4" fmla="*/ 51 w 445"/>
                  <a:gd name="T5" fmla="*/ 36 h 447"/>
                  <a:gd name="T6" fmla="*/ 44 w 445"/>
                  <a:gd name="T7" fmla="*/ 47 h 447"/>
                  <a:gd name="T8" fmla="*/ 38 w 445"/>
                  <a:gd name="T9" fmla="*/ 52 h 447"/>
                  <a:gd name="T10" fmla="*/ 28 w 445"/>
                  <a:gd name="T11" fmla="*/ 56 h 447"/>
                  <a:gd name="T12" fmla="*/ 23 w 445"/>
                  <a:gd name="T13" fmla="*/ 56 h 447"/>
                  <a:gd name="T14" fmla="*/ 10 w 445"/>
                  <a:gd name="T15" fmla="*/ 58 h 447"/>
                  <a:gd name="T16" fmla="*/ 0 w 445"/>
                  <a:gd name="T17" fmla="*/ 62 h 447"/>
                  <a:gd name="T18" fmla="*/ 26 w 445"/>
                  <a:gd name="T19" fmla="*/ 86 h 447"/>
                  <a:gd name="T20" fmla="*/ 51 w 445"/>
                  <a:gd name="T21" fmla="*/ 111 h 447"/>
                  <a:gd name="T22" fmla="*/ 80 w 445"/>
                  <a:gd name="T23" fmla="*/ 116 h 447"/>
                  <a:gd name="T24" fmla="*/ 106 w 445"/>
                  <a:gd name="T25" fmla="*/ 127 h 447"/>
                  <a:gd name="T26" fmla="*/ 123 w 445"/>
                  <a:gd name="T27" fmla="*/ 138 h 447"/>
                  <a:gd name="T28" fmla="*/ 131 w 445"/>
                  <a:gd name="T29" fmla="*/ 148 h 447"/>
                  <a:gd name="T30" fmla="*/ 137 w 445"/>
                  <a:gd name="T31" fmla="*/ 160 h 447"/>
                  <a:gd name="T32" fmla="*/ 139 w 445"/>
                  <a:gd name="T33" fmla="*/ 168 h 447"/>
                  <a:gd name="T34" fmla="*/ 141 w 445"/>
                  <a:gd name="T35" fmla="*/ 192 h 447"/>
                  <a:gd name="T36" fmla="*/ 137 w 445"/>
                  <a:gd name="T37" fmla="*/ 211 h 447"/>
                  <a:gd name="T38" fmla="*/ 157 w 445"/>
                  <a:gd name="T39" fmla="*/ 237 h 447"/>
                  <a:gd name="T40" fmla="*/ 196 w 445"/>
                  <a:gd name="T41" fmla="*/ 294 h 447"/>
                  <a:gd name="T42" fmla="*/ 233 w 445"/>
                  <a:gd name="T43" fmla="*/ 353 h 447"/>
                  <a:gd name="T44" fmla="*/ 267 w 445"/>
                  <a:gd name="T45" fmla="*/ 414 h 447"/>
                  <a:gd name="T46" fmla="*/ 284 w 445"/>
                  <a:gd name="T47" fmla="*/ 447 h 447"/>
                  <a:gd name="T48" fmla="*/ 285 w 445"/>
                  <a:gd name="T49" fmla="*/ 434 h 447"/>
                  <a:gd name="T50" fmla="*/ 287 w 445"/>
                  <a:gd name="T51" fmla="*/ 417 h 447"/>
                  <a:gd name="T52" fmla="*/ 293 w 445"/>
                  <a:gd name="T53" fmla="*/ 406 h 447"/>
                  <a:gd name="T54" fmla="*/ 300 w 445"/>
                  <a:gd name="T55" fmla="*/ 401 h 447"/>
                  <a:gd name="T56" fmla="*/ 309 w 445"/>
                  <a:gd name="T57" fmla="*/ 400 h 447"/>
                  <a:gd name="T58" fmla="*/ 321 w 445"/>
                  <a:gd name="T59" fmla="*/ 401 h 447"/>
                  <a:gd name="T60" fmla="*/ 333 w 445"/>
                  <a:gd name="T61" fmla="*/ 401 h 447"/>
                  <a:gd name="T62" fmla="*/ 351 w 445"/>
                  <a:gd name="T63" fmla="*/ 401 h 447"/>
                  <a:gd name="T64" fmla="*/ 368 w 445"/>
                  <a:gd name="T65" fmla="*/ 400 h 447"/>
                  <a:gd name="T66" fmla="*/ 377 w 445"/>
                  <a:gd name="T67" fmla="*/ 401 h 447"/>
                  <a:gd name="T68" fmla="*/ 388 w 445"/>
                  <a:gd name="T69" fmla="*/ 402 h 447"/>
                  <a:gd name="T70" fmla="*/ 405 w 445"/>
                  <a:gd name="T71" fmla="*/ 401 h 447"/>
                  <a:gd name="T72" fmla="*/ 422 w 445"/>
                  <a:gd name="T73" fmla="*/ 397 h 447"/>
                  <a:gd name="T74" fmla="*/ 436 w 445"/>
                  <a:gd name="T75" fmla="*/ 389 h 447"/>
                  <a:gd name="T76" fmla="*/ 443 w 445"/>
                  <a:gd name="T77" fmla="*/ 380 h 447"/>
                  <a:gd name="T78" fmla="*/ 444 w 445"/>
                  <a:gd name="T79" fmla="*/ 376 h 447"/>
                  <a:gd name="T80" fmla="*/ 444 w 445"/>
                  <a:gd name="T81" fmla="*/ 365 h 447"/>
                  <a:gd name="T82" fmla="*/ 441 w 445"/>
                  <a:gd name="T83" fmla="*/ 355 h 447"/>
                  <a:gd name="T84" fmla="*/ 428 w 445"/>
                  <a:gd name="T85" fmla="*/ 333 h 447"/>
                  <a:gd name="T86" fmla="*/ 414 w 445"/>
                  <a:gd name="T87" fmla="*/ 316 h 447"/>
                  <a:gd name="T88" fmla="*/ 408 w 445"/>
                  <a:gd name="T89" fmla="*/ 308 h 447"/>
                  <a:gd name="T90" fmla="*/ 420 w 445"/>
                  <a:gd name="T91" fmla="*/ 287 h 447"/>
                  <a:gd name="T92" fmla="*/ 430 w 445"/>
                  <a:gd name="T93" fmla="*/ 261 h 447"/>
                  <a:gd name="T94" fmla="*/ 430 w 445"/>
                  <a:gd name="T95" fmla="*/ 254 h 447"/>
                  <a:gd name="T96" fmla="*/ 425 w 445"/>
                  <a:gd name="T97" fmla="*/ 232 h 447"/>
                  <a:gd name="T98" fmla="*/ 399 w 445"/>
                  <a:gd name="T99" fmla="*/ 210 h 447"/>
                  <a:gd name="T100" fmla="*/ 346 w 445"/>
                  <a:gd name="T101" fmla="*/ 168 h 447"/>
                  <a:gd name="T102" fmla="*/ 292 w 445"/>
                  <a:gd name="T103" fmla="*/ 128 h 447"/>
                  <a:gd name="T104" fmla="*/ 235 w 445"/>
                  <a:gd name="T105" fmla="*/ 91 h 447"/>
                  <a:gd name="T106" fmla="*/ 207 w 445"/>
                  <a:gd name="T107" fmla="*/ 74 h 447"/>
                  <a:gd name="T108" fmla="*/ 206 w 445"/>
                  <a:gd name="T109" fmla="*/ 73 h 447"/>
                  <a:gd name="T110" fmla="*/ 206 w 445"/>
                  <a:gd name="T111" fmla="*/ 73 h 447"/>
                  <a:gd name="T112" fmla="*/ 133 w 445"/>
                  <a:gd name="T113" fmla="*/ 35 h 447"/>
                  <a:gd name="T114" fmla="*/ 57 w 445"/>
                  <a:gd name="T115" fmla="*/ 0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45" h="447">
                    <a:moveTo>
                      <a:pt x="57" y="0"/>
                    </a:moveTo>
                    <a:lnTo>
                      <a:pt x="57" y="0"/>
                    </a:lnTo>
                    <a:lnTo>
                      <a:pt x="57" y="8"/>
                    </a:lnTo>
                    <a:lnTo>
                      <a:pt x="56" y="18"/>
                    </a:lnTo>
                    <a:lnTo>
                      <a:pt x="54" y="27"/>
                    </a:lnTo>
                    <a:lnTo>
                      <a:pt x="51" y="36"/>
                    </a:lnTo>
                    <a:lnTo>
                      <a:pt x="47" y="44"/>
                    </a:lnTo>
                    <a:lnTo>
                      <a:pt x="44" y="47"/>
                    </a:lnTo>
                    <a:lnTo>
                      <a:pt x="41" y="50"/>
                    </a:lnTo>
                    <a:lnTo>
                      <a:pt x="38" y="52"/>
                    </a:lnTo>
                    <a:lnTo>
                      <a:pt x="33" y="54"/>
                    </a:lnTo>
                    <a:lnTo>
                      <a:pt x="28" y="56"/>
                    </a:lnTo>
                    <a:lnTo>
                      <a:pt x="23" y="56"/>
                    </a:lnTo>
                    <a:lnTo>
                      <a:pt x="23" y="56"/>
                    </a:lnTo>
                    <a:lnTo>
                      <a:pt x="17" y="57"/>
                    </a:lnTo>
                    <a:lnTo>
                      <a:pt x="10" y="58"/>
                    </a:lnTo>
                    <a:lnTo>
                      <a:pt x="5" y="59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26" y="86"/>
                    </a:lnTo>
                    <a:lnTo>
                      <a:pt x="51" y="111"/>
                    </a:lnTo>
                    <a:lnTo>
                      <a:pt x="51" y="111"/>
                    </a:lnTo>
                    <a:lnTo>
                      <a:pt x="65" y="113"/>
                    </a:lnTo>
                    <a:lnTo>
                      <a:pt x="80" y="116"/>
                    </a:lnTo>
                    <a:lnTo>
                      <a:pt x="93" y="121"/>
                    </a:lnTo>
                    <a:lnTo>
                      <a:pt x="106" y="127"/>
                    </a:lnTo>
                    <a:lnTo>
                      <a:pt x="117" y="134"/>
                    </a:lnTo>
                    <a:lnTo>
                      <a:pt x="123" y="138"/>
                    </a:lnTo>
                    <a:lnTo>
                      <a:pt x="127" y="143"/>
                    </a:lnTo>
                    <a:lnTo>
                      <a:pt x="131" y="148"/>
                    </a:lnTo>
                    <a:lnTo>
                      <a:pt x="134" y="154"/>
                    </a:lnTo>
                    <a:lnTo>
                      <a:pt x="137" y="160"/>
                    </a:lnTo>
                    <a:lnTo>
                      <a:pt x="139" y="168"/>
                    </a:lnTo>
                    <a:lnTo>
                      <a:pt x="139" y="168"/>
                    </a:lnTo>
                    <a:lnTo>
                      <a:pt x="141" y="180"/>
                    </a:lnTo>
                    <a:lnTo>
                      <a:pt x="141" y="192"/>
                    </a:lnTo>
                    <a:lnTo>
                      <a:pt x="139" y="201"/>
                    </a:lnTo>
                    <a:lnTo>
                      <a:pt x="137" y="211"/>
                    </a:lnTo>
                    <a:lnTo>
                      <a:pt x="137" y="211"/>
                    </a:lnTo>
                    <a:lnTo>
                      <a:pt x="157" y="237"/>
                    </a:lnTo>
                    <a:lnTo>
                      <a:pt x="177" y="265"/>
                    </a:lnTo>
                    <a:lnTo>
                      <a:pt x="196" y="294"/>
                    </a:lnTo>
                    <a:lnTo>
                      <a:pt x="215" y="323"/>
                    </a:lnTo>
                    <a:lnTo>
                      <a:pt x="233" y="353"/>
                    </a:lnTo>
                    <a:lnTo>
                      <a:pt x="251" y="383"/>
                    </a:lnTo>
                    <a:lnTo>
                      <a:pt x="267" y="414"/>
                    </a:lnTo>
                    <a:lnTo>
                      <a:pt x="284" y="447"/>
                    </a:lnTo>
                    <a:lnTo>
                      <a:pt x="284" y="447"/>
                    </a:lnTo>
                    <a:lnTo>
                      <a:pt x="285" y="434"/>
                    </a:lnTo>
                    <a:lnTo>
                      <a:pt x="285" y="434"/>
                    </a:lnTo>
                    <a:lnTo>
                      <a:pt x="285" y="424"/>
                    </a:lnTo>
                    <a:lnTo>
                      <a:pt x="287" y="417"/>
                    </a:lnTo>
                    <a:lnTo>
                      <a:pt x="290" y="410"/>
                    </a:lnTo>
                    <a:lnTo>
                      <a:pt x="293" y="406"/>
                    </a:lnTo>
                    <a:lnTo>
                      <a:pt x="296" y="403"/>
                    </a:lnTo>
                    <a:lnTo>
                      <a:pt x="300" y="401"/>
                    </a:lnTo>
                    <a:lnTo>
                      <a:pt x="305" y="400"/>
                    </a:lnTo>
                    <a:lnTo>
                      <a:pt x="309" y="400"/>
                    </a:lnTo>
                    <a:lnTo>
                      <a:pt x="309" y="400"/>
                    </a:lnTo>
                    <a:lnTo>
                      <a:pt x="321" y="401"/>
                    </a:lnTo>
                    <a:lnTo>
                      <a:pt x="321" y="401"/>
                    </a:lnTo>
                    <a:lnTo>
                      <a:pt x="333" y="401"/>
                    </a:lnTo>
                    <a:lnTo>
                      <a:pt x="333" y="401"/>
                    </a:lnTo>
                    <a:lnTo>
                      <a:pt x="351" y="401"/>
                    </a:lnTo>
                    <a:lnTo>
                      <a:pt x="351" y="401"/>
                    </a:lnTo>
                    <a:lnTo>
                      <a:pt x="368" y="400"/>
                    </a:lnTo>
                    <a:lnTo>
                      <a:pt x="368" y="400"/>
                    </a:lnTo>
                    <a:lnTo>
                      <a:pt x="377" y="401"/>
                    </a:lnTo>
                    <a:lnTo>
                      <a:pt x="377" y="401"/>
                    </a:lnTo>
                    <a:lnTo>
                      <a:pt x="388" y="402"/>
                    </a:lnTo>
                    <a:lnTo>
                      <a:pt x="388" y="402"/>
                    </a:lnTo>
                    <a:lnTo>
                      <a:pt x="405" y="401"/>
                    </a:lnTo>
                    <a:lnTo>
                      <a:pt x="413" y="399"/>
                    </a:lnTo>
                    <a:lnTo>
                      <a:pt x="422" y="397"/>
                    </a:lnTo>
                    <a:lnTo>
                      <a:pt x="430" y="393"/>
                    </a:lnTo>
                    <a:lnTo>
                      <a:pt x="436" y="389"/>
                    </a:lnTo>
                    <a:lnTo>
                      <a:pt x="442" y="383"/>
                    </a:lnTo>
                    <a:lnTo>
                      <a:pt x="443" y="380"/>
                    </a:lnTo>
                    <a:lnTo>
                      <a:pt x="444" y="376"/>
                    </a:lnTo>
                    <a:lnTo>
                      <a:pt x="444" y="376"/>
                    </a:lnTo>
                    <a:lnTo>
                      <a:pt x="445" y="370"/>
                    </a:lnTo>
                    <a:lnTo>
                      <a:pt x="444" y="365"/>
                    </a:lnTo>
                    <a:lnTo>
                      <a:pt x="443" y="360"/>
                    </a:lnTo>
                    <a:lnTo>
                      <a:pt x="441" y="355"/>
                    </a:lnTo>
                    <a:lnTo>
                      <a:pt x="434" y="343"/>
                    </a:lnTo>
                    <a:lnTo>
                      <a:pt x="428" y="333"/>
                    </a:lnTo>
                    <a:lnTo>
                      <a:pt x="421" y="323"/>
                    </a:lnTo>
                    <a:lnTo>
                      <a:pt x="414" y="316"/>
                    </a:lnTo>
                    <a:lnTo>
                      <a:pt x="408" y="308"/>
                    </a:lnTo>
                    <a:lnTo>
                      <a:pt x="408" y="308"/>
                    </a:lnTo>
                    <a:lnTo>
                      <a:pt x="412" y="303"/>
                    </a:lnTo>
                    <a:lnTo>
                      <a:pt x="420" y="287"/>
                    </a:lnTo>
                    <a:lnTo>
                      <a:pt x="427" y="270"/>
                    </a:lnTo>
                    <a:lnTo>
                      <a:pt x="430" y="261"/>
                    </a:lnTo>
                    <a:lnTo>
                      <a:pt x="430" y="254"/>
                    </a:lnTo>
                    <a:lnTo>
                      <a:pt x="430" y="254"/>
                    </a:lnTo>
                    <a:lnTo>
                      <a:pt x="429" y="245"/>
                    </a:lnTo>
                    <a:lnTo>
                      <a:pt x="425" y="232"/>
                    </a:lnTo>
                    <a:lnTo>
                      <a:pt x="425" y="232"/>
                    </a:lnTo>
                    <a:lnTo>
                      <a:pt x="399" y="210"/>
                    </a:lnTo>
                    <a:lnTo>
                      <a:pt x="373" y="189"/>
                    </a:lnTo>
                    <a:lnTo>
                      <a:pt x="346" y="168"/>
                    </a:lnTo>
                    <a:lnTo>
                      <a:pt x="320" y="148"/>
                    </a:lnTo>
                    <a:lnTo>
                      <a:pt x="292" y="128"/>
                    </a:lnTo>
                    <a:lnTo>
                      <a:pt x="264" y="109"/>
                    </a:lnTo>
                    <a:lnTo>
                      <a:pt x="235" y="91"/>
                    </a:lnTo>
                    <a:lnTo>
                      <a:pt x="207" y="74"/>
                    </a:lnTo>
                    <a:lnTo>
                      <a:pt x="207" y="74"/>
                    </a:lnTo>
                    <a:lnTo>
                      <a:pt x="206" y="73"/>
                    </a:lnTo>
                    <a:lnTo>
                      <a:pt x="206" y="73"/>
                    </a:lnTo>
                    <a:lnTo>
                      <a:pt x="206" y="73"/>
                    </a:lnTo>
                    <a:lnTo>
                      <a:pt x="206" y="73"/>
                    </a:lnTo>
                    <a:lnTo>
                      <a:pt x="169" y="53"/>
                    </a:lnTo>
                    <a:lnTo>
                      <a:pt x="133" y="35"/>
                    </a:lnTo>
                    <a:lnTo>
                      <a:pt x="95" y="17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CF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" name="Freeform 19">
                <a:extLst>
                  <a:ext uri="{FF2B5EF4-FFF2-40B4-BE49-F238E27FC236}">
                    <a16:creationId xmlns:a16="http://schemas.microsoft.com/office/drawing/2014/main" xmlns="" id="{1F298B86-A226-4F34-9617-066B350EDE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2701" y="2159000"/>
                <a:ext cx="354013" cy="354013"/>
              </a:xfrm>
              <a:custGeom>
                <a:avLst/>
                <a:gdLst>
                  <a:gd name="T0" fmla="*/ 57 w 445"/>
                  <a:gd name="T1" fmla="*/ 0 h 447"/>
                  <a:gd name="T2" fmla="*/ 56 w 445"/>
                  <a:gd name="T3" fmla="*/ 18 h 447"/>
                  <a:gd name="T4" fmla="*/ 51 w 445"/>
                  <a:gd name="T5" fmla="*/ 36 h 447"/>
                  <a:gd name="T6" fmla="*/ 44 w 445"/>
                  <a:gd name="T7" fmla="*/ 47 h 447"/>
                  <a:gd name="T8" fmla="*/ 38 w 445"/>
                  <a:gd name="T9" fmla="*/ 52 h 447"/>
                  <a:gd name="T10" fmla="*/ 28 w 445"/>
                  <a:gd name="T11" fmla="*/ 56 h 447"/>
                  <a:gd name="T12" fmla="*/ 23 w 445"/>
                  <a:gd name="T13" fmla="*/ 56 h 447"/>
                  <a:gd name="T14" fmla="*/ 10 w 445"/>
                  <a:gd name="T15" fmla="*/ 58 h 447"/>
                  <a:gd name="T16" fmla="*/ 0 w 445"/>
                  <a:gd name="T17" fmla="*/ 62 h 447"/>
                  <a:gd name="T18" fmla="*/ 26 w 445"/>
                  <a:gd name="T19" fmla="*/ 86 h 447"/>
                  <a:gd name="T20" fmla="*/ 51 w 445"/>
                  <a:gd name="T21" fmla="*/ 111 h 447"/>
                  <a:gd name="T22" fmla="*/ 80 w 445"/>
                  <a:gd name="T23" fmla="*/ 116 h 447"/>
                  <a:gd name="T24" fmla="*/ 106 w 445"/>
                  <a:gd name="T25" fmla="*/ 127 h 447"/>
                  <a:gd name="T26" fmla="*/ 123 w 445"/>
                  <a:gd name="T27" fmla="*/ 138 h 447"/>
                  <a:gd name="T28" fmla="*/ 131 w 445"/>
                  <a:gd name="T29" fmla="*/ 148 h 447"/>
                  <a:gd name="T30" fmla="*/ 137 w 445"/>
                  <a:gd name="T31" fmla="*/ 160 h 447"/>
                  <a:gd name="T32" fmla="*/ 139 w 445"/>
                  <a:gd name="T33" fmla="*/ 168 h 447"/>
                  <a:gd name="T34" fmla="*/ 141 w 445"/>
                  <a:gd name="T35" fmla="*/ 192 h 447"/>
                  <a:gd name="T36" fmla="*/ 137 w 445"/>
                  <a:gd name="T37" fmla="*/ 211 h 447"/>
                  <a:gd name="T38" fmla="*/ 157 w 445"/>
                  <a:gd name="T39" fmla="*/ 237 h 447"/>
                  <a:gd name="T40" fmla="*/ 196 w 445"/>
                  <a:gd name="T41" fmla="*/ 294 h 447"/>
                  <a:gd name="T42" fmla="*/ 233 w 445"/>
                  <a:gd name="T43" fmla="*/ 353 h 447"/>
                  <a:gd name="T44" fmla="*/ 267 w 445"/>
                  <a:gd name="T45" fmla="*/ 414 h 447"/>
                  <a:gd name="T46" fmla="*/ 284 w 445"/>
                  <a:gd name="T47" fmla="*/ 447 h 447"/>
                  <a:gd name="T48" fmla="*/ 285 w 445"/>
                  <a:gd name="T49" fmla="*/ 434 h 447"/>
                  <a:gd name="T50" fmla="*/ 287 w 445"/>
                  <a:gd name="T51" fmla="*/ 417 h 447"/>
                  <a:gd name="T52" fmla="*/ 293 w 445"/>
                  <a:gd name="T53" fmla="*/ 406 h 447"/>
                  <a:gd name="T54" fmla="*/ 300 w 445"/>
                  <a:gd name="T55" fmla="*/ 401 h 447"/>
                  <a:gd name="T56" fmla="*/ 309 w 445"/>
                  <a:gd name="T57" fmla="*/ 400 h 447"/>
                  <a:gd name="T58" fmla="*/ 321 w 445"/>
                  <a:gd name="T59" fmla="*/ 401 h 447"/>
                  <a:gd name="T60" fmla="*/ 333 w 445"/>
                  <a:gd name="T61" fmla="*/ 401 h 447"/>
                  <a:gd name="T62" fmla="*/ 351 w 445"/>
                  <a:gd name="T63" fmla="*/ 401 h 447"/>
                  <a:gd name="T64" fmla="*/ 368 w 445"/>
                  <a:gd name="T65" fmla="*/ 400 h 447"/>
                  <a:gd name="T66" fmla="*/ 377 w 445"/>
                  <a:gd name="T67" fmla="*/ 401 h 447"/>
                  <a:gd name="T68" fmla="*/ 388 w 445"/>
                  <a:gd name="T69" fmla="*/ 402 h 447"/>
                  <a:gd name="T70" fmla="*/ 405 w 445"/>
                  <a:gd name="T71" fmla="*/ 401 h 447"/>
                  <a:gd name="T72" fmla="*/ 422 w 445"/>
                  <a:gd name="T73" fmla="*/ 397 h 447"/>
                  <a:gd name="T74" fmla="*/ 436 w 445"/>
                  <a:gd name="T75" fmla="*/ 389 h 447"/>
                  <a:gd name="T76" fmla="*/ 443 w 445"/>
                  <a:gd name="T77" fmla="*/ 380 h 447"/>
                  <a:gd name="T78" fmla="*/ 444 w 445"/>
                  <a:gd name="T79" fmla="*/ 376 h 447"/>
                  <a:gd name="T80" fmla="*/ 444 w 445"/>
                  <a:gd name="T81" fmla="*/ 365 h 447"/>
                  <a:gd name="T82" fmla="*/ 441 w 445"/>
                  <a:gd name="T83" fmla="*/ 355 h 447"/>
                  <a:gd name="T84" fmla="*/ 428 w 445"/>
                  <a:gd name="T85" fmla="*/ 333 h 447"/>
                  <a:gd name="T86" fmla="*/ 414 w 445"/>
                  <a:gd name="T87" fmla="*/ 316 h 447"/>
                  <a:gd name="T88" fmla="*/ 408 w 445"/>
                  <a:gd name="T89" fmla="*/ 308 h 447"/>
                  <a:gd name="T90" fmla="*/ 420 w 445"/>
                  <a:gd name="T91" fmla="*/ 287 h 447"/>
                  <a:gd name="T92" fmla="*/ 430 w 445"/>
                  <a:gd name="T93" fmla="*/ 261 h 447"/>
                  <a:gd name="T94" fmla="*/ 430 w 445"/>
                  <a:gd name="T95" fmla="*/ 254 h 447"/>
                  <a:gd name="T96" fmla="*/ 425 w 445"/>
                  <a:gd name="T97" fmla="*/ 232 h 447"/>
                  <a:gd name="T98" fmla="*/ 399 w 445"/>
                  <a:gd name="T99" fmla="*/ 210 h 447"/>
                  <a:gd name="T100" fmla="*/ 346 w 445"/>
                  <a:gd name="T101" fmla="*/ 168 h 447"/>
                  <a:gd name="T102" fmla="*/ 292 w 445"/>
                  <a:gd name="T103" fmla="*/ 128 h 447"/>
                  <a:gd name="T104" fmla="*/ 235 w 445"/>
                  <a:gd name="T105" fmla="*/ 91 h 447"/>
                  <a:gd name="T106" fmla="*/ 207 w 445"/>
                  <a:gd name="T107" fmla="*/ 74 h 447"/>
                  <a:gd name="T108" fmla="*/ 206 w 445"/>
                  <a:gd name="T109" fmla="*/ 73 h 447"/>
                  <a:gd name="T110" fmla="*/ 206 w 445"/>
                  <a:gd name="T111" fmla="*/ 73 h 447"/>
                  <a:gd name="T112" fmla="*/ 133 w 445"/>
                  <a:gd name="T113" fmla="*/ 35 h 447"/>
                  <a:gd name="T114" fmla="*/ 57 w 445"/>
                  <a:gd name="T115" fmla="*/ 0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45" h="447">
                    <a:moveTo>
                      <a:pt x="57" y="0"/>
                    </a:moveTo>
                    <a:lnTo>
                      <a:pt x="57" y="0"/>
                    </a:lnTo>
                    <a:lnTo>
                      <a:pt x="57" y="8"/>
                    </a:lnTo>
                    <a:lnTo>
                      <a:pt x="56" y="18"/>
                    </a:lnTo>
                    <a:lnTo>
                      <a:pt x="54" y="27"/>
                    </a:lnTo>
                    <a:lnTo>
                      <a:pt x="51" y="36"/>
                    </a:lnTo>
                    <a:lnTo>
                      <a:pt x="47" y="44"/>
                    </a:lnTo>
                    <a:lnTo>
                      <a:pt x="44" y="47"/>
                    </a:lnTo>
                    <a:lnTo>
                      <a:pt x="41" y="50"/>
                    </a:lnTo>
                    <a:lnTo>
                      <a:pt x="38" y="52"/>
                    </a:lnTo>
                    <a:lnTo>
                      <a:pt x="33" y="54"/>
                    </a:lnTo>
                    <a:lnTo>
                      <a:pt x="28" y="56"/>
                    </a:lnTo>
                    <a:lnTo>
                      <a:pt x="23" y="56"/>
                    </a:lnTo>
                    <a:lnTo>
                      <a:pt x="23" y="56"/>
                    </a:lnTo>
                    <a:lnTo>
                      <a:pt x="17" y="57"/>
                    </a:lnTo>
                    <a:lnTo>
                      <a:pt x="10" y="58"/>
                    </a:lnTo>
                    <a:lnTo>
                      <a:pt x="5" y="59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26" y="86"/>
                    </a:lnTo>
                    <a:lnTo>
                      <a:pt x="51" y="111"/>
                    </a:lnTo>
                    <a:lnTo>
                      <a:pt x="51" y="111"/>
                    </a:lnTo>
                    <a:lnTo>
                      <a:pt x="65" y="113"/>
                    </a:lnTo>
                    <a:lnTo>
                      <a:pt x="80" y="116"/>
                    </a:lnTo>
                    <a:lnTo>
                      <a:pt x="93" y="121"/>
                    </a:lnTo>
                    <a:lnTo>
                      <a:pt x="106" y="127"/>
                    </a:lnTo>
                    <a:lnTo>
                      <a:pt x="117" y="134"/>
                    </a:lnTo>
                    <a:lnTo>
                      <a:pt x="123" y="138"/>
                    </a:lnTo>
                    <a:lnTo>
                      <a:pt x="127" y="143"/>
                    </a:lnTo>
                    <a:lnTo>
                      <a:pt x="131" y="148"/>
                    </a:lnTo>
                    <a:lnTo>
                      <a:pt x="134" y="154"/>
                    </a:lnTo>
                    <a:lnTo>
                      <a:pt x="137" y="160"/>
                    </a:lnTo>
                    <a:lnTo>
                      <a:pt x="139" y="168"/>
                    </a:lnTo>
                    <a:lnTo>
                      <a:pt x="139" y="168"/>
                    </a:lnTo>
                    <a:lnTo>
                      <a:pt x="141" y="180"/>
                    </a:lnTo>
                    <a:lnTo>
                      <a:pt x="141" y="192"/>
                    </a:lnTo>
                    <a:lnTo>
                      <a:pt x="139" y="201"/>
                    </a:lnTo>
                    <a:lnTo>
                      <a:pt x="137" y="211"/>
                    </a:lnTo>
                    <a:lnTo>
                      <a:pt x="137" y="211"/>
                    </a:lnTo>
                    <a:lnTo>
                      <a:pt x="157" y="237"/>
                    </a:lnTo>
                    <a:lnTo>
                      <a:pt x="177" y="265"/>
                    </a:lnTo>
                    <a:lnTo>
                      <a:pt x="196" y="294"/>
                    </a:lnTo>
                    <a:lnTo>
                      <a:pt x="215" y="323"/>
                    </a:lnTo>
                    <a:lnTo>
                      <a:pt x="233" y="353"/>
                    </a:lnTo>
                    <a:lnTo>
                      <a:pt x="251" y="383"/>
                    </a:lnTo>
                    <a:lnTo>
                      <a:pt x="267" y="414"/>
                    </a:lnTo>
                    <a:lnTo>
                      <a:pt x="284" y="447"/>
                    </a:lnTo>
                    <a:lnTo>
                      <a:pt x="284" y="447"/>
                    </a:lnTo>
                    <a:lnTo>
                      <a:pt x="285" y="434"/>
                    </a:lnTo>
                    <a:lnTo>
                      <a:pt x="285" y="434"/>
                    </a:lnTo>
                    <a:lnTo>
                      <a:pt x="285" y="424"/>
                    </a:lnTo>
                    <a:lnTo>
                      <a:pt x="287" y="417"/>
                    </a:lnTo>
                    <a:lnTo>
                      <a:pt x="290" y="410"/>
                    </a:lnTo>
                    <a:lnTo>
                      <a:pt x="293" y="406"/>
                    </a:lnTo>
                    <a:lnTo>
                      <a:pt x="296" y="403"/>
                    </a:lnTo>
                    <a:lnTo>
                      <a:pt x="300" y="401"/>
                    </a:lnTo>
                    <a:lnTo>
                      <a:pt x="305" y="400"/>
                    </a:lnTo>
                    <a:lnTo>
                      <a:pt x="309" y="400"/>
                    </a:lnTo>
                    <a:lnTo>
                      <a:pt x="309" y="400"/>
                    </a:lnTo>
                    <a:lnTo>
                      <a:pt x="321" y="401"/>
                    </a:lnTo>
                    <a:lnTo>
                      <a:pt x="321" y="401"/>
                    </a:lnTo>
                    <a:lnTo>
                      <a:pt x="333" y="401"/>
                    </a:lnTo>
                    <a:lnTo>
                      <a:pt x="333" y="401"/>
                    </a:lnTo>
                    <a:lnTo>
                      <a:pt x="351" y="401"/>
                    </a:lnTo>
                    <a:lnTo>
                      <a:pt x="351" y="401"/>
                    </a:lnTo>
                    <a:lnTo>
                      <a:pt x="368" y="400"/>
                    </a:lnTo>
                    <a:lnTo>
                      <a:pt x="368" y="400"/>
                    </a:lnTo>
                    <a:lnTo>
                      <a:pt x="377" y="401"/>
                    </a:lnTo>
                    <a:lnTo>
                      <a:pt x="377" y="401"/>
                    </a:lnTo>
                    <a:lnTo>
                      <a:pt x="388" y="402"/>
                    </a:lnTo>
                    <a:lnTo>
                      <a:pt x="388" y="402"/>
                    </a:lnTo>
                    <a:lnTo>
                      <a:pt x="405" y="401"/>
                    </a:lnTo>
                    <a:lnTo>
                      <a:pt x="413" y="399"/>
                    </a:lnTo>
                    <a:lnTo>
                      <a:pt x="422" y="397"/>
                    </a:lnTo>
                    <a:lnTo>
                      <a:pt x="430" y="393"/>
                    </a:lnTo>
                    <a:lnTo>
                      <a:pt x="436" y="389"/>
                    </a:lnTo>
                    <a:lnTo>
                      <a:pt x="442" y="383"/>
                    </a:lnTo>
                    <a:lnTo>
                      <a:pt x="443" y="380"/>
                    </a:lnTo>
                    <a:lnTo>
                      <a:pt x="444" y="376"/>
                    </a:lnTo>
                    <a:lnTo>
                      <a:pt x="444" y="376"/>
                    </a:lnTo>
                    <a:lnTo>
                      <a:pt x="445" y="370"/>
                    </a:lnTo>
                    <a:lnTo>
                      <a:pt x="444" y="365"/>
                    </a:lnTo>
                    <a:lnTo>
                      <a:pt x="443" y="360"/>
                    </a:lnTo>
                    <a:lnTo>
                      <a:pt x="441" y="355"/>
                    </a:lnTo>
                    <a:lnTo>
                      <a:pt x="434" y="343"/>
                    </a:lnTo>
                    <a:lnTo>
                      <a:pt x="428" y="333"/>
                    </a:lnTo>
                    <a:lnTo>
                      <a:pt x="421" y="323"/>
                    </a:lnTo>
                    <a:lnTo>
                      <a:pt x="414" y="316"/>
                    </a:lnTo>
                    <a:lnTo>
                      <a:pt x="408" y="308"/>
                    </a:lnTo>
                    <a:lnTo>
                      <a:pt x="408" y="308"/>
                    </a:lnTo>
                    <a:lnTo>
                      <a:pt x="412" y="303"/>
                    </a:lnTo>
                    <a:lnTo>
                      <a:pt x="420" y="287"/>
                    </a:lnTo>
                    <a:lnTo>
                      <a:pt x="427" y="270"/>
                    </a:lnTo>
                    <a:lnTo>
                      <a:pt x="430" y="261"/>
                    </a:lnTo>
                    <a:lnTo>
                      <a:pt x="430" y="254"/>
                    </a:lnTo>
                    <a:lnTo>
                      <a:pt x="430" y="254"/>
                    </a:lnTo>
                    <a:lnTo>
                      <a:pt x="429" y="245"/>
                    </a:lnTo>
                    <a:lnTo>
                      <a:pt x="425" y="232"/>
                    </a:lnTo>
                    <a:lnTo>
                      <a:pt x="425" y="232"/>
                    </a:lnTo>
                    <a:lnTo>
                      <a:pt x="399" y="210"/>
                    </a:lnTo>
                    <a:lnTo>
                      <a:pt x="373" y="189"/>
                    </a:lnTo>
                    <a:lnTo>
                      <a:pt x="346" y="168"/>
                    </a:lnTo>
                    <a:lnTo>
                      <a:pt x="320" y="148"/>
                    </a:lnTo>
                    <a:lnTo>
                      <a:pt x="292" y="128"/>
                    </a:lnTo>
                    <a:lnTo>
                      <a:pt x="264" y="109"/>
                    </a:lnTo>
                    <a:lnTo>
                      <a:pt x="235" y="91"/>
                    </a:lnTo>
                    <a:lnTo>
                      <a:pt x="207" y="74"/>
                    </a:lnTo>
                    <a:lnTo>
                      <a:pt x="207" y="74"/>
                    </a:lnTo>
                    <a:lnTo>
                      <a:pt x="206" y="73"/>
                    </a:lnTo>
                    <a:lnTo>
                      <a:pt x="206" y="73"/>
                    </a:lnTo>
                    <a:lnTo>
                      <a:pt x="206" y="73"/>
                    </a:lnTo>
                    <a:lnTo>
                      <a:pt x="206" y="73"/>
                    </a:lnTo>
                    <a:lnTo>
                      <a:pt x="169" y="53"/>
                    </a:lnTo>
                    <a:lnTo>
                      <a:pt x="133" y="35"/>
                    </a:lnTo>
                    <a:lnTo>
                      <a:pt x="95" y="17"/>
                    </a:lnTo>
                    <a:lnTo>
                      <a:pt x="5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Freeform 20">
                <a:extLst>
                  <a:ext uri="{FF2B5EF4-FFF2-40B4-BE49-F238E27FC236}">
                    <a16:creationId xmlns:a16="http://schemas.microsoft.com/office/drawing/2014/main" xmlns="" id="{196675AC-C0DD-469B-9F81-5E2A6A9684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6776" y="2595563"/>
                <a:ext cx="2520950" cy="2081213"/>
              </a:xfrm>
              <a:custGeom>
                <a:avLst/>
                <a:gdLst>
                  <a:gd name="T0" fmla="*/ 3176 w 3176"/>
                  <a:gd name="T1" fmla="*/ 2488 h 2622"/>
                  <a:gd name="T2" fmla="*/ 3172 w 3176"/>
                  <a:gd name="T3" fmla="*/ 2516 h 2622"/>
                  <a:gd name="T4" fmla="*/ 3166 w 3176"/>
                  <a:gd name="T5" fmla="*/ 2540 h 2622"/>
                  <a:gd name="T6" fmla="*/ 3155 w 3176"/>
                  <a:gd name="T7" fmla="*/ 2563 h 2622"/>
                  <a:gd name="T8" fmla="*/ 3140 w 3176"/>
                  <a:gd name="T9" fmla="*/ 2583 h 2622"/>
                  <a:gd name="T10" fmla="*/ 3122 w 3176"/>
                  <a:gd name="T11" fmla="*/ 2598 h 2622"/>
                  <a:gd name="T12" fmla="*/ 3101 w 3176"/>
                  <a:gd name="T13" fmla="*/ 2611 h 2622"/>
                  <a:gd name="T14" fmla="*/ 3078 w 3176"/>
                  <a:gd name="T15" fmla="*/ 2618 h 2622"/>
                  <a:gd name="T16" fmla="*/ 3054 w 3176"/>
                  <a:gd name="T17" fmla="*/ 2622 h 2622"/>
                  <a:gd name="T18" fmla="*/ 122 w 3176"/>
                  <a:gd name="T19" fmla="*/ 2622 h 2622"/>
                  <a:gd name="T20" fmla="*/ 96 w 3176"/>
                  <a:gd name="T21" fmla="*/ 2618 h 2622"/>
                  <a:gd name="T22" fmla="*/ 73 w 3176"/>
                  <a:gd name="T23" fmla="*/ 2611 h 2622"/>
                  <a:gd name="T24" fmla="*/ 53 w 3176"/>
                  <a:gd name="T25" fmla="*/ 2598 h 2622"/>
                  <a:gd name="T26" fmla="*/ 36 w 3176"/>
                  <a:gd name="T27" fmla="*/ 2583 h 2622"/>
                  <a:gd name="T28" fmla="*/ 20 w 3176"/>
                  <a:gd name="T29" fmla="*/ 2563 h 2622"/>
                  <a:gd name="T30" fmla="*/ 9 w 3176"/>
                  <a:gd name="T31" fmla="*/ 2540 h 2622"/>
                  <a:gd name="T32" fmla="*/ 2 w 3176"/>
                  <a:gd name="T33" fmla="*/ 2516 h 2622"/>
                  <a:gd name="T34" fmla="*/ 0 w 3176"/>
                  <a:gd name="T35" fmla="*/ 2488 h 2622"/>
                  <a:gd name="T36" fmla="*/ 0 w 3176"/>
                  <a:gd name="T37" fmla="*/ 133 h 2622"/>
                  <a:gd name="T38" fmla="*/ 2 w 3176"/>
                  <a:gd name="T39" fmla="*/ 106 h 2622"/>
                  <a:gd name="T40" fmla="*/ 9 w 3176"/>
                  <a:gd name="T41" fmla="*/ 82 h 2622"/>
                  <a:gd name="T42" fmla="*/ 20 w 3176"/>
                  <a:gd name="T43" fmla="*/ 59 h 2622"/>
                  <a:gd name="T44" fmla="*/ 36 w 3176"/>
                  <a:gd name="T45" fmla="*/ 39 h 2622"/>
                  <a:gd name="T46" fmla="*/ 53 w 3176"/>
                  <a:gd name="T47" fmla="*/ 23 h 2622"/>
                  <a:gd name="T48" fmla="*/ 73 w 3176"/>
                  <a:gd name="T49" fmla="*/ 10 h 2622"/>
                  <a:gd name="T50" fmla="*/ 96 w 3176"/>
                  <a:gd name="T51" fmla="*/ 3 h 2622"/>
                  <a:gd name="T52" fmla="*/ 122 w 3176"/>
                  <a:gd name="T53" fmla="*/ 0 h 2622"/>
                  <a:gd name="T54" fmla="*/ 3054 w 3176"/>
                  <a:gd name="T55" fmla="*/ 0 h 2622"/>
                  <a:gd name="T56" fmla="*/ 3078 w 3176"/>
                  <a:gd name="T57" fmla="*/ 3 h 2622"/>
                  <a:gd name="T58" fmla="*/ 3101 w 3176"/>
                  <a:gd name="T59" fmla="*/ 10 h 2622"/>
                  <a:gd name="T60" fmla="*/ 3122 w 3176"/>
                  <a:gd name="T61" fmla="*/ 23 h 2622"/>
                  <a:gd name="T62" fmla="*/ 3140 w 3176"/>
                  <a:gd name="T63" fmla="*/ 39 h 2622"/>
                  <a:gd name="T64" fmla="*/ 3155 w 3176"/>
                  <a:gd name="T65" fmla="*/ 59 h 2622"/>
                  <a:gd name="T66" fmla="*/ 3166 w 3176"/>
                  <a:gd name="T67" fmla="*/ 82 h 2622"/>
                  <a:gd name="T68" fmla="*/ 3172 w 3176"/>
                  <a:gd name="T69" fmla="*/ 106 h 2622"/>
                  <a:gd name="T70" fmla="*/ 3176 w 3176"/>
                  <a:gd name="T71" fmla="*/ 133 h 2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176" h="2622">
                    <a:moveTo>
                      <a:pt x="3176" y="2488"/>
                    </a:moveTo>
                    <a:lnTo>
                      <a:pt x="3176" y="2488"/>
                    </a:lnTo>
                    <a:lnTo>
                      <a:pt x="3174" y="2502"/>
                    </a:lnTo>
                    <a:lnTo>
                      <a:pt x="3172" y="2516"/>
                    </a:lnTo>
                    <a:lnTo>
                      <a:pt x="3169" y="2528"/>
                    </a:lnTo>
                    <a:lnTo>
                      <a:pt x="3166" y="2540"/>
                    </a:lnTo>
                    <a:lnTo>
                      <a:pt x="3161" y="2551"/>
                    </a:lnTo>
                    <a:lnTo>
                      <a:pt x="3155" y="2563"/>
                    </a:lnTo>
                    <a:lnTo>
                      <a:pt x="3147" y="2573"/>
                    </a:lnTo>
                    <a:lnTo>
                      <a:pt x="3140" y="2583"/>
                    </a:lnTo>
                    <a:lnTo>
                      <a:pt x="3131" y="2591"/>
                    </a:lnTo>
                    <a:lnTo>
                      <a:pt x="3122" y="2598"/>
                    </a:lnTo>
                    <a:lnTo>
                      <a:pt x="3111" y="2605"/>
                    </a:lnTo>
                    <a:lnTo>
                      <a:pt x="3101" y="2611"/>
                    </a:lnTo>
                    <a:lnTo>
                      <a:pt x="3089" y="2615"/>
                    </a:lnTo>
                    <a:lnTo>
                      <a:pt x="3078" y="2618"/>
                    </a:lnTo>
                    <a:lnTo>
                      <a:pt x="3066" y="2620"/>
                    </a:lnTo>
                    <a:lnTo>
                      <a:pt x="3054" y="2622"/>
                    </a:lnTo>
                    <a:lnTo>
                      <a:pt x="122" y="2622"/>
                    </a:lnTo>
                    <a:lnTo>
                      <a:pt x="122" y="2622"/>
                    </a:lnTo>
                    <a:lnTo>
                      <a:pt x="109" y="2620"/>
                    </a:lnTo>
                    <a:lnTo>
                      <a:pt x="96" y="2618"/>
                    </a:lnTo>
                    <a:lnTo>
                      <a:pt x="85" y="2615"/>
                    </a:lnTo>
                    <a:lnTo>
                      <a:pt x="73" y="2611"/>
                    </a:lnTo>
                    <a:lnTo>
                      <a:pt x="63" y="2605"/>
                    </a:lnTo>
                    <a:lnTo>
                      <a:pt x="53" y="2598"/>
                    </a:lnTo>
                    <a:lnTo>
                      <a:pt x="44" y="2591"/>
                    </a:lnTo>
                    <a:lnTo>
                      <a:pt x="36" y="2583"/>
                    </a:lnTo>
                    <a:lnTo>
                      <a:pt x="27" y="2573"/>
                    </a:lnTo>
                    <a:lnTo>
                      <a:pt x="20" y="2563"/>
                    </a:lnTo>
                    <a:lnTo>
                      <a:pt x="15" y="2551"/>
                    </a:lnTo>
                    <a:lnTo>
                      <a:pt x="9" y="2540"/>
                    </a:lnTo>
                    <a:lnTo>
                      <a:pt x="5" y="2528"/>
                    </a:lnTo>
                    <a:lnTo>
                      <a:pt x="2" y="2516"/>
                    </a:lnTo>
                    <a:lnTo>
                      <a:pt x="0" y="2502"/>
                    </a:lnTo>
                    <a:lnTo>
                      <a:pt x="0" y="2488"/>
                    </a:lnTo>
                    <a:lnTo>
                      <a:pt x="0" y="133"/>
                    </a:lnTo>
                    <a:lnTo>
                      <a:pt x="0" y="133"/>
                    </a:lnTo>
                    <a:lnTo>
                      <a:pt x="0" y="119"/>
                    </a:lnTo>
                    <a:lnTo>
                      <a:pt x="2" y="106"/>
                    </a:lnTo>
                    <a:lnTo>
                      <a:pt x="5" y="93"/>
                    </a:lnTo>
                    <a:lnTo>
                      <a:pt x="9" y="82"/>
                    </a:lnTo>
                    <a:lnTo>
                      <a:pt x="15" y="70"/>
                    </a:lnTo>
                    <a:lnTo>
                      <a:pt x="20" y="59"/>
                    </a:lnTo>
                    <a:lnTo>
                      <a:pt x="27" y="48"/>
                    </a:lnTo>
                    <a:lnTo>
                      <a:pt x="36" y="39"/>
                    </a:lnTo>
                    <a:lnTo>
                      <a:pt x="44" y="30"/>
                    </a:lnTo>
                    <a:lnTo>
                      <a:pt x="53" y="23"/>
                    </a:lnTo>
                    <a:lnTo>
                      <a:pt x="63" y="17"/>
                    </a:lnTo>
                    <a:lnTo>
                      <a:pt x="73" y="10"/>
                    </a:lnTo>
                    <a:lnTo>
                      <a:pt x="85" y="6"/>
                    </a:lnTo>
                    <a:lnTo>
                      <a:pt x="96" y="3"/>
                    </a:lnTo>
                    <a:lnTo>
                      <a:pt x="109" y="1"/>
                    </a:lnTo>
                    <a:lnTo>
                      <a:pt x="122" y="0"/>
                    </a:lnTo>
                    <a:lnTo>
                      <a:pt x="3054" y="0"/>
                    </a:lnTo>
                    <a:lnTo>
                      <a:pt x="3054" y="0"/>
                    </a:lnTo>
                    <a:lnTo>
                      <a:pt x="3066" y="1"/>
                    </a:lnTo>
                    <a:lnTo>
                      <a:pt x="3078" y="3"/>
                    </a:lnTo>
                    <a:lnTo>
                      <a:pt x="3089" y="6"/>
                    </a:lnTo>
                    <a:lnTo>
                      <a:pt x="3101" y="10"/>
                    </a:lnTo>
                    <a:lnTo>
                      <a:pt x="3111" y="17"/>
                    </a:lnTo>
                    <a:lnTo>
                      <a:pt x="3122" y="23"/>
                    </a:lnTo>
                    <a:lnTo>
                      <a:pt x="3131" y="30"/>
                    </a:lnTo>
                    <a:lnTo>
                      <a:pt x="3140" y="39"/>
                    </a:lnTo>
                    <a:lnTo>
                      <a:pt x="3147" y="48"/>
                    </a:lnTo>
                    <a:lnTo>
                      <a:pt x="3155" y="59"/>
                    </a:lnTo>
                    <a:lnTo>
                      <a:pt x="3161" y="70"/>
                    </a:lnTo>
                    <a:lnTo>
                      <a:pt x="3166" y="82"/>
                    </a:lnTo>
                    <a:lnTo>
                      <a:pt x="3169" y="93"/>
                    </a:lnTo>
                    <a:lnTo>
                      <a:pt x="3172" y="106"/>
                    </a:lnTo>
                    <a:lnTo>
                      <a:pt x="3174" y="119"/>
                    </a:lnTo>
                    <a:lnTo>
                      <a:pt x="3176" y="133"/>
                    </a:lnTo>
                    <a:lnTo>
                      <a:pt x="3176" y="2488"/>
                    </a:lnTo>
                    <a:close/>
                  </a:path>
                </a:pathLst>
              </a:custGeom>
              <a:solidFill>
                <a:srgbClr val="ECF0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Freeform 21">
                <a:extLst>
                  <a:ext uri="{FF2B5EF4-FFF2-40B4-BE49-F238E27FC236}">
                    <a16:creationId xmlns:a16="http://schemas.microsoft.com/office/drawing/2014/main" xmlns="" id="{1E7FF43A-010E-4E48-8DA3-C01AC3FDBC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6776" y="2595563"/>
                <a:ext cx="2520950" cy="2081213"/>
              </a:xfrm>
              <a:custGeom>
                <a:avLst/>
                <a:gdLst>
                  <a:gd name="T0" fmla="*/ 3176 w 3176"/>
                  <a:gd name="T1" fmla="*/ 2488 h 2622"/>
                  <a:gd name="T2" fmla="*/ 3172 w 3176"/>
                  <a:gd name="T3" fmla="*/ 2516 h 2622"/>
                  <a:gd name="T4" fmla="*/ 3166 w 3176"/>
                  <a:gd name="T5" fmla="*/ 2540 h 2622"/>
                  <a:gd name="T6" fmla="*/ 3155 w 3176"/>
                  <a:gd name="T7" fmla="*/ 2563 h 2622"/>
                  <a:gd name="T8" fmla="*/ 3140 w 3176"/>
                  <a:gd name="T9" fmla="*/ 2583 h 2622"/>
                  <a:gd name="T10" fmla="*/ 3122 w 3176"/>
                  <a:gd name="T11" fmla="*/ 2598 h 2622"/>
                  <a:gd name="T12" fmla="*/ 3101 w 3176"/>
                  <a:gd name="T13" fmla="*/ 2611 h 2622"/>
                  <a:gd name="T14" fmla="*/ 3078 w 3176"/>
                  <a:gd name="T15" fmla="*/ 2618 h 2622"/>
                  <a:gd name="T16" fmla="*/ 3054 w 3176"/>
                  <a:gd name="T17" fmla="*/ 2622 h 2622"/>
                  <a:gd name="T18" fmla="*/ 122 w 3176"/>
                  <a:gd name="T19" fmla="*/ 2622 h 2622"/>
                  <a:gd name="T20" fmla="*/ 96 w 3176"/>
                  <a:gd name="T21" fmla="*/ 2618 h 2622"/>
                  <a:gd name="T22" fmla="*/ 73 w 3176"/>
                  <a:gd name="T23" fmla="*/ 2611 h 2622"/>
                  <a:gd name="T24" fmla="*/ 53 w 3176"/>
                  <a:gd name="T25" fmla="*/ 2598 h 2622"/>
                  <a:gd name="T26" fmla="*/ 36 w 3176"/>
                  <a:gd name="T27" fmla="*/ 2583 h 2622"/>
                  <a:gd name="T28" fmla="*/ 20 w 3176"/>
                  <a:gd name="T29" fmla="*/ 2563 h 2622"/>
                  <a:gd name="T30" fmla="*/ 9 w 3176"/>
                  <a:gd name="T31" fmla="*/ 2540 h 2622"/>
                  <a:gd name="T32" fmla="*/ 2 w 3176"/>
                  <a:gd name="T33" fmla="*/ 2516 h 2622"/>
                  <a:gd name="T34" fmla="*/ 0 w 3176"/>
                  <a:gd name="T35" fmla="*/ 2488 h 2622"/>
                  <a:gd name="T36" fmla="*/ 0 w 3176"/>
                  <a:gd name="T37" fmla="*/ 133 h 2622"/>
                  <a:gd name="T38" fmla="*/ 2 w 3176"/>
                  <a:gd name="T39" fmla="*/ 106 h 2622"/>
                  <a:gd name="T40" fmla="*/ 9 w 3176"/>
                  <a:gd name="T41" fmla="*/ 82 h 2622"/>
                  <a:gd name="T42" fmla="*/ 20 w 3176"/>
                  <a:gd name="T43" fmla="*/ 59 h 2622"/>
                  <a:gd name="T44" fmla="*/ 36 w 3176"/>
                  <a:gd name="T45" fmla="*/ 39 h 2622"/>
                  <a:gd name="T46" fmla="*/ 53 w 3176"/>
                  <a:gd name="T47" fmla="*/ 23 h 2622"/>
                  <a:gd name="T48" fmla="*/ 73 w 3176"/>
                  <a:gd name="T49" fmla="*/ 10 h 2622"/>
                  <a:gd name="T50" fmla="*/ 96 w 3176"/>
                  <a:gd name="T51" fmla="*/ 3 h 2622"/>
                  <a:gd name="T52" fmla="*/ 122 w 3176"/>
                  <a:gd name="T53" fmla="*/ 0 h 2622"/>
                  <a:gd name="T54" fmla="*/ 3054 w 3176"/>
                  <a:gd name="T55" fmla="*/ 0 h 2622"/>
                  <a:gd name="T56" fmla="*/ 3078 w 3176"/>
                  <a:gd name="T57" fmla="*/ 3 h 2622"/>
                  <a:gd name="T58" fmla="*/ 3101 w 3176"/>
                  <a:gd name="T59" fmla="*/ 10 h 2622"/>
                  <a:gd name="T60" fmla="*/ 3122 w 3176"/>
                  <a:gd name="T61" fmla="*/ 23 h 2622"/>
                  <a:gd name="T62" fmla="*/ 3140 w 3176"/>
                  <a:gd name="T63" fmla="*/ 39 h 2622"/>
                  <a:gd name="T64" fmla="*/ 3155 w 3176"/>
                  <a:gd name="T65" fmla="*/ 59 h 2622"/>
                  <a:gd name="T66" fmla="*/ 3166 w 3176"/>
                  <a:gd name="T67" fmla="*/ 82 h 2622"/>
                  <a:gd name="T68" fmla="*/ 3172 w 3176"/>
                  <a:gd name="T69" fmla="*/ 106 h 2622"/>
                  <a:gd name="T70" fmla="*/ 3176 w 3176"/>
                  <a:gd name="T71" fmla="*/ 133 h 2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176" h="2622">
                    <a:moveTo>
                      <a:pt x="3176" y="2488"/>
                    </a:moveTo>
                    <a:lnTo>
                      <a:pt x="3176" y="2488"/>
                    </a:lnTo>
                    <a:lnTo>
                      <a:pt x="3174" y="2502"/>
                    </a:lnTo>
                    <a:lnTo>
                      <a:pt x="3172" y="2516"/>
                    </a:lnTo>
                    <a:lnTo>
                      <a:pt x="3169" y="2528"/>
                    </a:lnTo>
                    <a:lnTo>
                      <a:pt x="3166" y="2540"/>
                    </a:lnTo>
                    <a:lnTo>
                      <a:pt x="3161" y="2551"/>
                    </a:lnTo>
                    <a:lnTo>
                      <a:pt x="3155" y="2563"/>
                    </a:lnTo>
                    <a:lnTo>
                      <a:pt x="3147" y="2573"/>
                    </a:lnTo>
                    <a:lnTo>
                      <a:pt x="3140" y="2583"/>
                    </a:lnTo>
                    <a:lnTo>
                      <a:pt x="3131" y="2591"/>
                    </a:lnTo>
                    <a:lnTo>
                      <a:pt x="3122" y="2598"/>
                    </a:lnTo>
                    <a:lnTo>
                      <a:pt x="3111" y="2605"/>
                    </a:lnTo>
                    <a:lnTo>
                      <a:pt x="3101" y="2611"/>
                    </a:lnTo>
                    <a:lnTo>
                      <a:pt x="3089" y="2615"/>
                    </a:lnTo>
                    <a:lnTo>
                      <a:pt x="3078" y="2618"/>
                    </a:lnTo>
                    <a:lnTo>
                      <a:pt x="3066" y="2620"/>
                    </a:lnTo>
                    <a:lnTo>
                      <a:pt x="3054" y="2622"/>
                    </a:lnTo>
                    <a:lnTo>
                      <a:pt x="122" y="2622"/>
                    </a:lnTo>
                    <a:lnTo>
                      <a:pt x="122" y="2622"/>
                    </a:lnTo>
                    <a:lnTo>
                      <a:pt x="109" y="2620"/>
                    </a:lnTo>
                    <a:lnTo>
                      <a:pt x="96" y="2618"/>
                    </a:lnTo>
                    <a:lnTo>
                      <a:pt x="85" y="2615"/>
                    </a:lnTo>
                    <a:lnTo>
                      <a:pt x="73" y="2611"/>
                    </a:lnTo>
                    <a:lnTo>
                      <a:pt x="63" y="2605"/>
                    </a:lnTo>
                    <a:lnTo>
                      <a:pt x="53" y="2598"/>
                    </a:lnTo>
                    <a:lnTo>
                      <a:pt x="44" y="2591"/>
                    </a:lnTo>
                    <a:lnTo>
                      <a:pt x="36" y="2583"/>
                    </a:lnTo>
                    <a:lnTo>
                      <a:pt x="27" y="2573"/>
                    </a:lnTo>
                    <a:lnTo>
                      <a:pt x="20" y="2563"/>
                    </a:lnTo>
                    <a:lnTo>
                      <a:pt x="15" y="2551"/>
                    </a:lnTo>
                    <a:lnTo>
                      <a:pt x="9" y="2540"/>
                    </a:lnTo>
                    <a:lnTo>
                      <a:pt x="5" y="2528"/>
                    </a:lnTo>
                    <a:lnTo>
                      <a:pt x="2" y="2516"/>
                    </a:lnTo>
                    <a:lnTo>
                      <a:pt x="0" y="2502"/>
                    </a:lnTo>
                    <a:lnTo>
                      <a:pt x="0" y="2488"/>
                    </a:lnTo>
                    <a:lnTo>
                      <a:pt x="0" y="133"/>
                    </a:lnTo>
                    <a:lnTo>
                      <a:pt x="0" y="133"/>
                    </a:lnTo>
                    <a:lnTo>
                      <a:pt x="0" y="119"/>
                    </a:lnTo>
                    <a:lnTo>
                      <a:pt x="2" y="106"/>
                    </a:lnTo>
                    <a:lnTo>
                      <a:pt x="5" y="93"/>
                    </a:lnTo>
                    <a:lnTo>
                      <a:pt x="9" y="82"/>
                    </a:lnTo>
                    <a:lnTo>
                      <a:pt x="15" y="70"/>
                    </a:lnTo>
                    <a:lnTo>
                      <a:pt x="20" y="59"/>
                    </a:lnTo>
                    <a:lnTo>
                      <a:pt x="27" y="48"/>
                    </a:lnTo>
                    <a:lnTo>
                      <a:pt x="36" y="39"/>
                    </a:lnTo>
                    <a:lnTo>
                      <a:pt x="44" y="30"/>
                    </a:lnTo>
                    <a:lnTo>
                      <a:pt x="53" y="23"/>
                    </a:lnTo>
                    <a:lnTo>
                      <a:pt x="63" y="17"/>
                    </a:lnTo>
                    <a:lnTo>
                      <a:pt x="73" y="10"/>
                    </a:lnTo>
                    <a:lnTo>
                      <a:pt x="85" y="6"/>
                    </a:lnTo>
                    <a:lnTo>
                      <a:pt x="96" y="3"/>
                    </a:lnTo>
                    <a:lnTo>
                      <a:pt x="109" y="1"/>
                    </a:lnTo>
                    <a:lnTo>
                      <a:pt x="122" y="0"/>
                    </a:lnTo>
                    <a:lnTo>
                      <a:pt x="3054" y="0"/>
                    </a:lnTo>
                    <a:lnTo>
                      <a:pt x="3054" y="0"/>
                    </a:lnTo>
                    <a:lnTo>
                      <a:pt x="3066" y="1"/>
                    </a:lnTo>
                    <a:lnTo>
                      <a:pt x="3078" y="3"/>
                    </a:lnTo>
                    <a:lnTo>
                      <a:pt x="3089" y="6"/>
                    </a:lnTo>
                    <a:lnTo>
                      <a:pt x="3101" y="10"/>
                    </a:lnTo>
                    <a:lnTo>
                      <a:pt x="3111" y="17"/>
                    </a:lnTo>
                    <a:lnTo>
                      <a:pt x="3122" y="23"/>
                    </a:lnTo>
                    <a:lnTo>
                      <a:pt x="3131" y="30"/>
                    </a:lnTo>
                    <a:lnTo>
                      <a:pt x="3140" y="39"/>
                    </a:lnTo>
                    <a:lnTo>
                      <a:pt x="3147" y="48"/>
                    </a:lnTo>
                    <a:lnTo>
                      <a:pt x="3155" y="59"/>
                    </a:lnTo>
                    <a:lnTo>
                      <a:pt x="3161" y="70"/>
                    </a:lnTo>
                    <a:lnTo>
                      <a:pt x="3166" y="82"/>
                    </a:lnTo>
                    <a:lnTo>
                      <a:pt x="3169" y="93"/>
                    </a:lnTo>
                    <a:lnTo>
                      <a:pt x="3172" y="106"/>
                    </a:lnTo>
                    <a:lnTo>
                      <a:pt x="3174" y="119"/>
                    </a:lnTo>
                    <a:lnTo>
                      <a:pt x="3176" y="133"/>
                    </a:lnTo>
                    <a:lnTo>
                      <a:pt x="3176" y="248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" name="Freeform 22">
                <a:extLst>
                  <a:ext uri="{FF2B5EF4-FFF2-40B4-BE49-F238E27FC236}">
                    <a16:creationId xmlns:a16="http://schemas.microsoft.com/office/drawing/2014/main" xmlns="" id="{296DEDC1-C329-4D43-88C6-1DDF4708B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6776" y="2595563"/>
                <a:ext cx="2520950" cy="514350"/>
              </a:xfrm>
              <a:custGeom>
                <a:avLst/>
                <a:gdLst>
                  <a:gd name="T0" fmla="*/ 3054 w 3176"/>
                  <a:gd name="T1" fmla="*/ 0 h 647"/>
                  <a:gd name="T2" fmla="*/ 122 w 3176"/>
                  <a:gd name="T3" fmla="*/ 0 h 647"/>
                  <a:gd name="T4" fmla="*/ 122 w 3176"/>
                  <a:gd name="T5" fmla="*/ 0 h 647"/>
                  <a:gd name="T6" fmla="*/ 109 w 3176"/>
                  <a:gd name="T7" fmla="*/ 1 h 647"/>
                  <a:gd name="T8" fmla="*/ 96 w 3176"/>
                  <a:gd name="T9" fmla="*/ 3 h 647"/>
                  <a:gd name="T10" fmla="*/ 85 w 3176"/>
                  <a:gd name="T11" fmla="*/ 6 h 647"/>
                  <a:gd name="T12" fmla="*/ 73 w 3176"/>
                  <a:gd name="T13" fmla="*/ 10 h 647"/>
                  <a:gd name="T14" fmla="*/ 63 w 3176"/>
                  <a:gd name="T15" fmla="*/ 17 h 647"/>
                  <a:gd name="T16" fmla="*/ 53 w 3176"/>
                  <a:gd name="T17" fmla="*/ 23 h 647"/>
                  <a:gd name="T18" fmla="*/ 44 w 3176"/>
                  <a:gd name="T19" fmla="*/ 30 h 647"/>
                  <a:gd name="T20" fmla="*/ 36 w 3176"/>
                  <a:gd name="T21" fmla="*/ 39 h 647"/>
                  <a:gd name="T22" fmla="*/ 27 w 3176"/>
                  <a:gd name="T23" fmla="*/ 48 h 647"/>
                  <a:gd name="T24" fmla="*/ 20 w 3176"/>
                  <a:gd name="T25" fmla="*/ 59 h 647"/>
                  <a:gd name="T26" fmla="*/ 15 w 3176"/>
                  <a:gd name="T27" fmla="*/ 70 h 647"/>
                  <a:gd name="T28" fmla="*/ 9 w 3176"/>
                  <a:gd name="T29" fmla="*/ 82 h 647"/>
                  <a:gd name="T30" fmla="*/ 5 w 3176"/>
                  <a:gd name="T31" fmla="*/ 93 h 647"/>
                  <a:gd name="T32" fmla="*/ 2 w 3176"/>
                  <a:gd name="T33" fmla="*/ 106 h 647"/>
                  <a:gd name="T34" fmla="*/ 0 w 3176"/>
                  <a:gd name="T35" fmla="*/ 119 h 647"/>
                  <a:gd name="T36" fmla="*/ 0 w 3176"/>
                  <a:gd name="T37" fmla="*/ 133 h 647"/>
                  <a:gd name="T38" fmla="*/ 0 w 3176"/>
                  <a:gd name="T39" fmla="*/ 647 h 647"/>
                  <a:gd name="T40" fmla="*/ 3176 w 3176"/>
                  <a:gd name="T41" fmla="*/ 647 h 647"/>
                  <a:gd name="T42" fmla="*/ 3176 w 3176"/>
                  <a:gd name="T43" fmla="*/ 133 h 647"/>
                  <a:gd name="T44" fmla="*/ 3176 w 3176"/>
                  <a:gd name="T45" fmla="*/ 133 h 647"/>
                  <a:gd name="T46" fmla="*/ 3174 w 3176"/>
                  <a:gd name="T47" fmla="*/ 119 h 647"/>
                  <a:gd name="T48" fmla="*/ 3172 w 3176"/>
                  <a:gd name="T49" fmla="*/ 106 h 647"/>
                  <a:gd name="T50" fmla="*/ 3169 w 3176"/>
                  <a:gd name="T51" fmla="*/ 93 h 647"/>
                  <a:gd name="T52" fmla="*/ 3166 w 3176"/>
                  <a:gd name="T53" fmla="*/ 82 h 647"/>
                  <a:gd name="T54" fmla="*/ 3161 w 3176"/>
                  <a:gd name="T55" fmla="*/ 70 h 647"/>
                  <a:gd name="T56" fmla="*/ 3155 w 3176"/>
                  <a:gd name="T57" fmla="*/ 59 h 647"/>
                  <a:gd name="T58" fmla="*/ 3147 w 3176"/>
                  <a:gd name="T59" fmla="*/ 48 h 647"/>
                  <a:gd name="T60" fmla="*/ 3140 w 3176"/>
                  <a:gd name="T61" fmla="*/ 39 h 647"/>
                  <a:gd name="T62" fmla="*/ 3131 w 3176"/>
                  <a:gd name="T63" fmla="*/ 30 h 647"/>
                  <a:gd name="T64" fmla="*/ 3122 w 3176"/>
                  <a:gd name="T65" fmla="*/ 23 h 647"/>
                  <a:gd name="T66" fmla="*/ 3111 w 3176"/>
                  <a:gd name="T67" fmla="*/ 17 h 647"/>
                  <a:gd name="T68" fmla="*/ 3101 w 3176"/>
                  <a:gd name="T69" fmla="*/ 10 h 647"/>
                  <a:gd name="T70" fmla="*/ 3089 w 3176"/>
                  <a:gd name="T71" fmla="*/ 6 h 647"/>
                  <a:gd name="T72" fmla="*/ 3078 w 3176"/>
                  <a:gd name="T73" fmla="*/ 3 h 647"/>
                  <a:gd name="T74" fmla="*/ 3066 w 3176"/>
                  <a:gd name="T75" fmla="*/ 1 h 647"/>
                  <a:gd name="T76" fmla="*/ 3054 w 3176"/>
                  <a:gd name="T77" fmla="*/ 0 h 6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176" h="647">
                    <a:moveTo>
                      <a:pt x="3054" y="0"/>
                    </a:moveTo>
                    <a:lnTo>
                      <a:pt x="122" y="0"/>
                    </a:lnTo>
                    <a:lnTo>
                      <a:pt x="122" y="0"/>
                    </a:lnTo>
                    <a:lnTo>
                      <a:pt x="109" y="1"/>
                    </a:lnTo>
                    <a:lnTo>
                      <a:pt x="96" y="3"/>
                    </a:lnTo>
                    <a:lnTo>
                      <a:pt x="85" y="6"/>
                    </a:lnTo>
                    <a:lnTo>
                      <a:pt x="73" y="10"/>
                    </a:lnTo>
                    <a:lnTo>
                      <a:pt x="63" y="17"/>
                    </a:lnTo>
                    <a:lnTo>
                      <a:pt x="53" y="23"/>
                    </a:lnTo>
                    <a:lnTo>
                      <a:pt x="44" y="30"/>
                    </a:lnTo>
                    <a:lnTo>
                      <a:pt x="36" y="39"/>
                    </a:lnTo>
                    <a:lnTo>
                      <a:pt x="27" y="48"/>
                    </a:lnTo>
                    <a:lnTo>
                      <a:pt x="20" y="59"/>
                    </a:lnTo>
                    <a:lnTo>
                      <a:pt x="15" y="70"/>
                    </a:lnTo>
                    <a:lnTo>
                      <a:pt x="9" y="82"/>
                    </a:lnTo>
                    <a:lnTo>
                      <a:pt x="5" y="93"/>
                    </a:lnTo>
                    <a:lnTo>
                      <a:pt x="2" y="106"/>
                    </a:lnTo>
                    <a:lnTo>
                      <a:pt x="0" y="119"/>
                    </a:lnTo>
                    <a:lnTo>
                      <a:pt x="0" y="133"/>
                    </a:lnTo>
                    <a:lnTo>
                      <a:pt x="0" y="647"/>
                    </a:lnTo>
                    <a:lnTo>
                      <a:pt x="3176" y="647"/>
                    </a:lnTo>
                    <a:lnTo>
                      <a:pt x="3176" y="133"/>
                    </a:lnTo>
                    <a:lnTo>
                      <a:pt x="3176" y="133"/>
                    </a:lnTo>
                    <a:lnTo>
                      <a:pt x="3174" y="119"/>
                    </a:lnTo>
                    <a:lnTo>
                      <a:pt x="3172" y="106"/>
                    </a:lnTo>
                    <a:lnTo>
                      <a:pt x="3169" y="93"/>
                    </a:lnTo>
                    <a:lnTo>
                      <a:pt x="3166" y="82"/>
                    </a:lnTo>
                    <a:lnTo>
                      <a:pt x="3161" y="70"/>
                    </a:lnTo>
                    <a:lnTo>
                      <a:pt x="3155" y="59"/>
                    </a:lnTo>
                    <a:lnTo>
                      <a:pt x="3147" y="48"/>
                    </a:lnTo>
                    <a:lnTo>
                      <a:pt x="3140" y="39"/>
                    </a:lnTo>
                    <a:lnTo>
                      <a:pt x="3131" y="30"/>
                    </a:lnTo>
                    <a:lnTo>
                      <a:pt x="3122" y="23"/>
                    </a:lnTo>
                    <a:lnTo>
                      <a:pt x="3111" y="17"/>
                    </a:lnTo>
                    <a:lnTo>
                      <a:pt x="3101" y="10"/>
                    </a:lnTo>
                    <a:lnTo>
                      <a:pt x="3089" y="6"/>
                    </a:lnTo>
                    <a:lnTo>
                      <a:pt x="3078" y="3"/>
                    </a:lnTo>
                    <a:lnTo>
                      <a:pt x="3066" y="1"/>
                    </a:lnTo>
                    <a:lnTo>
                      <a:pt x="3054" y="0"/>
                    </a:lnTo>
                    <a:close/>
                  </a:path>
                </a:pathLst>
              </a:custGeom>
              <a:solidFill>
                <a:srgbClr val="3449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" name="Freeform 23">
                <a:extLst>
                  <a:ext uri="{FF2B5EF4-FFF2-40B4-BE49-F238E27FC236}">
                    <a16:creationId xmlns:a16="http://schemas.microsoft.com/office/drawing/2014/main" xmlns="" id="{CB7EDE97-0A7F-4378-8B3B-C5087AE17F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6776" y="2595563"/>
                <a:ext cx="2520950" cy="514350"/>
              </a:xfrm>
              <a:custGeom>
                <a:avLst/>
                <a:gdLst>
                  <a:gd name="T0" fmla="*/ 3054 w 3176"/>
                  <a:gd name="T1" fmla="*/ 0 h 647"/>
                  <a:gd name="T2" fmla="*/ 122 w 3176"/>
                  <a:gd name="T3" fmla="*/ 0 h 647"/>
                  <a:gd name="T4" fmla="*/ 122 w 3176"/>
                  <a:gd name="T5" fmla="*/ 0 h 647"/>
                  <a:gd name="T6" fmla="*/ 109 w 3176"/>
                  <a:gd name="T7" fmla="*/ 1 h 647"/>
                  <a:gd name="T8" fmla="*/ 96 w 3176"/>
                  <a:gd name="T9" fmla="*/ 3 h 647"/>
                  <a:gd name="T10" fmla="*/ 85 w 3176"/>
                  <a:gd name="T11" fmla="*/ 6 h 647"/>
                  <a:gd name="T12" fmla="*/ 73 w 3176"/>
                  <a:gd name="T13" fmla="*/ 10 h 647"/>
                  <a:gd name="T14" fmla="*/ 63 w 3176"/>
                  <a:gd name="T15" fmla="*/ 17 h 647"/>
                  <a:gd name="T16" fmla="*/ 53 w 3176"/>
                  <a:gd name="T17" fmla="*/ 23 h 647"/>
                  <a:gd name="T18" fmla="*/ 44 w 3176"/>
                  <a:gd name="T19" fmla="*/ 30 h 647"/>
                  <a:gd name="T20" fmla="*/ 36 w 3176"/>
                  <a:gd name="T21" fmla="*/ 39 h 647"/>
                  <a:gd name="T22" fmla="*/ 27 w 3176"/>
                  <a:gd name="T23" fmla="*/ 48 h 647"/>
                  <a:gd name="T24" fmla="*/ 20 w 3176"/>
                  <a:gd name="T25" fmla="*/ 59 h 647"/>
                  <a:gd name="T26" fmla="*/ 15 w 3176"/>
                  <a:gd name="T27" fmla="*/ 70 h 647"/>
                  <a:gd name="T28" fmla="*/ 9 w 3176"/>
                  <a:gd name="T29" fmla="*/ 82 h 647"/>
                  <a:gd name="T30" fmla="*/ 5 w 3176"/>
                  <a:gd name="T31" fmla="*/ 93 h 647"/>
                  <a:gd name="T32" fmla="*/ 2 w 3176"/>
                  <a:gd name="T33" fmla="*/ 106 h 647"/>
                  <a:gd name="T34" fmla="*/ 0 w 3176"/>
                  <a:gd name="T35" fmla="*/ 119 h 647"/>
                  <a:gd name="T36" fmla="*/ 0 w 3176"/>
                  <a:gd name="T37" fmla="*/ 133 h 647"/>
                  <a:gd name="T38" fmla="*/ 0 w 3176"/>
                  <a:gd name="T39" fmla="*/ 647 h 647"/>
                  <a:gd name="T40" fmla="*/ 3176 w 3176"/>
                  <a:gd name="T41" fmla="*/ 647 h 647"/>
                  <a:gd name="T42" fmla="*/ 3176 w 3176"/>
                  <a:gd name="T43" fmla="*/ 133 h 647"/>
                  <a:gd name="T44" fmla="*/ 3176 w 3176"/>
                  <a:gd name="T45" fmla="*/ 133 h 647"/>
                  <a:gd name="T46" fmla="*/ 3174 w 3176"/>
                  <a:gd name="T47" fmla="*/ 119 h 647"/>
                  <a:gd name="T48" fmla="*/ 3172 w 3176"/>
                  <a:gd name="T49" fmla="*/ 106 h 647"/>
                  <a:gd name="T50" fmla="*/ 3169 w 3176"/>
                  <a:gd name="T51" fmla="*/ 93 h 647"/>
                  <a:gd name="T52" fmla="*/ 3166 w 3176"/>
                  <a:gd name="T53" fmla="*/ 82 h 647"/>
                  <a:gd name="T54" fmla="*/ 3161 w 3176"/>
                  <a:gd name="T55" fmla="*/ 70 h 647"/>
                  <a:gd name="T56" fmla="*/ 3155 w 3176"/>
                  <a:gd name="T57" fmla="*/ 59 h 647"/>
                  <a:gd name="T58" fmla="*/ 3147 w 3176"/>
                  <a:gd name="T59" fmla="*/ 48 h 647"/>
                  <a:gd name="T60" fmla="*/ 3140 w 3176"/>
                  <a:gd name="T61" fmla="*/ 39 h 647"/>
                  <a:gd name="T62" fmla="*/ 3131 w 3176"/>
                  <a:gd name="T63" fmla="*/ 30 h 647"/>
                  <a:gd name="T64" fmla="*/ 3122 w 3176"/>
                  <a:gd name="T65" fmla="*/ 23 h 647"/>
                  <a:gd name="T66" fmla="*/ 3111 w 3176"/>
                  <a:gd name="T67" fmla="*/ 17 h 647"/>
                  <a:gd name="T68" fmla="*/ 3101 w 3176"/>
                  <a:gd name="T69" fmla="*/ 10 h 647"/>
                  <a:gd name="T70" fmla="*/ 3089 w 3176"/>
                  <a:gd name="T71" fmla="*/ 6 h 647"/>
                  <a:gd name="T72" fmla="*/ 3078 w 3176"/>
                  <a:gd name="T73" fmla="*/ 3 h 647"/>
                  <a:gd name="T74" fmla="*/ 3066 w 3176"/>
                  <a:gd name="T75" fmla="*/ 1 h 647"/>
                  <a:gd name="T76" fmla="*/ 3054 w 3176"/>
                  <a:gd name="T77" fmla="*/ 0 h 6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176" h="647">
                    <a:moveTo>
                      <a:pt x="3054" y="0"/>
                    </a:moveTo>
                    <a:lnTo>
                      <a:pt x="122" y="0"/>
                    </a:lnTo>
                    <a:lnTo>
                      <a:pt x="122" y="0"/>
                    </a:lnTo>
                    <a:lnTo>
                      <a:pt x="109" y="1"/>
                    </a:lnTo>
                    <a:lnTo>
                      <a:pt x="96" y="3"/>
                    </a:lnTo>
                    <a:lnTo>
                      <a:pt x="85" y="6"/>
                    </a:lnTo>
                    <a:lnTo>
                      <a:pt x="73" y="10"/>
                    </a:lnTo>
                    <a:lnTo>
                      <a:pt x="63" y="17"/>
                    </a:lnTo>
                    <a:lnTo>
                      <a:pt x="53" y="23"/>
                    </a:lnTo>
                    <a:lnTo>
                      <a:pt x="44" y="30"/>
                    </a:lnTo>
                    <a:lnTo>
                      <a:pt x="36" y="39"/>
                    </a:lnTo>
                    <a:lnTo>
                      <a:pt x="27" y="48"/>
                    </a:lnTo>
                    <a:lnTo>
                      <a:pt x="20" y="59"/>
                    </a:lnTo>
                    <a:lnTo>
                      <a:pt x="15" y="70"/>
                    </a:lnTo>
                    <a:lnTo>
                      <a:pt x="9" y="82"/>
                    </a:lnTo>
                    <a:lnTo>
                      <a:pt x="5" y="93"/>
                    </a:lnTo>
                    <a:lnTo>
                      <a:pt x="2" y="106"/>
                    </a:lnTo>
                    <a:lnTo>
                      <a:pt x="0" y="119"/>
                    </a:lnTo>
                    <a:lnTo>
                      <a:pt x="0" y="133"/>
                    </a:lnTo>
                    <a:lnTo>
                      <a:pt x="0" y="647"/>
                    </a:lnTo>
                    <a:lnTo>
                      <a:pt x="3176" y="647"/>
                    </a:lnTo>
                    <a:lnTo>
                      <a:pt x="3176" y="133"/>
                    </a:lnTo>
                    <a:lnTo>
                      <a:pt x="3176" y="133"/>
                    </a:lnTo>
                    <a:lnTo>
                      <a:pt x="3174" y="119"/>
                    </a:lnTo>
                    <a:lnTo>
                      <a:pt x="3172" y="106"/>
                    </a:lnTo>
                    <a:lnTo>
                      <a:pt x="3169" y="93"/>
                    </a:lnTo>
                    <a:lnTo>
                      <a:pt x="3166" y="82"/>
                    </a:lnTo>
                    <a:lnTo>
                      <a:pt x="3161" y="70"/>
                    </a:lnTo>
                    <a:lnTo>
                      <a:pt x="3155" y="59"/>
                    </a:lnTo>
                    <a:lnTo>
                      <a:pt x="3147" y="48"/>
                    </a:lnTo>
                    <a:lnTo>
                      <a:pt x="3140" y="39"/>
                    </a:lnTo>
                    <a:lnTo>
                      <a:pt x="3131" y="30"/>
                    </a:lnTo>
                    <a:lnTo>
                      <a:pt x="3122" y="23"/>
                    </a:lnTo>
                    <a:lnTo>
                      <a:pt x="3111" y="17"/>
                    </a:lnTo>
                    <a:lnTo>
                      <a:pt x="3101" y="10"/>
                    </a:lnTo>
                    <a:lnTo>
                      <a:pt x="3089" y="6"/>
                    </a:lnTo>
                    <a:lnTo>
                      <a:pt x="3078" y="3"/>
                    </a:lnTo>
                    <a:lnTo>
                      <a:pt x="3066" y="1"/>
                    </a:lnTo>
                    <a:lnTo>
                      <a:pt x="305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" name="Freeform 24">
                <a:extLst>
                  <a:ext uri="{FF2B5EF4-FFF2-40B4-BE49-F238E27FC236}">
                    <a16:creationId xmlns:a16="http://schemas.microsoft.com/office/drawing/2014/main" xmlns="" id="{C2169A60-2278-49BB-A01B-CA5457C8C8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0838" y="2636838"/>
                <a:ext cx="96838" cy="104775"/>
              </a:xfrm>
              <a:custGeom>
                <a:avLst/>
                <a:gdLst>
                  <a:gd name="T0" fmla="*/ 122 w 122"/>
                  <a:gd name="T1" fmla="*/ 66 h 133"/>
                  <a:gd name="T2" fmla="*/ 122 w 122"/>
                  <a:gd name="T3" fmla="*/ 66 h 133"/>
                  <a:gd name="T4" fmla="*/ 121 w 122"/>
                  <a:gd name="T5" fmla="*/ 73 h 133"/>
                  <a:gd name="T6" fmla="*/ 121 w 122"/>
                  <a:gd name="T7" fmla="*/ 79 h 133"/>
                  <a:gd name="T8" fmla="*/ 116 w 122"/>
                  <a:gd name="T9" fmla="*/ 92 h 133"/>
                  <a:gd name="T10" fmla="*/ 111 w 122"/>
                  <a:gd name="T11" fmla="*/ 103 h 133"/>
                  <a:gd name="T12" fmla="*/ 104 w 122"/>
                  <a:gd name="T13" fmla="*/ 113 h 133"/>
                  <a:gd name="T14" fmla="*/ 94 w 122"/>
                  <a:gd name="T15" fmla="*/ 121 h 133"/>
                  <a:gd name="T16" fmla="*/ 84 w 122"/>
                  <a:gd name="T17" fmla="*/ 127 h 133"/>
                  <a:gd name="T18" fmla="*/ 79 w 122"/>
                  <a:gd name="T19" fmla="*/ 129 h 133"/>
                  <a:gd name="T20" fmla="*/ 72 w 122"/>
                  <a:gd name="T21" fmla="*/ 132 h 133"/>
                  <a:gd name="T22" fmla="*/ 67 w 122"/>
                  <a:gd name="T23" fmla="*/ 133 h 133"/>
                  <a:gd name="T24" fmla="*/ 61 w 122"/>
                  <a:gd name="T25" fmla="*/ 133 h 133"/>
                  <a:gd name="T26" fmla="*/ 61 w 122"/>
                  <a:gd name="T27" fmla="*/ 133 h 133"/>
                  <a:gd name="T28" fmla="*/ 54 w 122"/>
                  <a:gd name="T29" fmla="*/ 133 h 133"/>
                  <a:gd name="T30" fmla="*/ 48 w 122"/>
                  <a:gd name="T31" fmla="*/ 132 h 133"/>
                  <a:gd name="T32" fmla="*/ 42 w 122"/>
                  <a:gd name="T33" fmla="*/ 129 h 133"/>
                  <a:gd name="T34" fmla="*/ 37 w 122"/>
                  <a:gd name="T35" fmla="*/ 127 h 133"/>
                  <a:gd name="T36" fmla="*/ 26 w 122"/>
                  <a:gd name="T37" fmla="*/ 121 h 133"/>
                  <a:gd name="T38" fmla="*/ 18 w 122"/>
                  <a:gd name="T39" fmla="*/ 113 h 133"/>
                  <a:gd name="T40" fmla="*/ 10 w 122"/>
                  <a:gd name="T41" fmla="*/ 103 h 133"/>
                  <a:gd name="T42" fmla="*/ 4 w 122"/>
                  <a:gd name="T43" fmla="*/ 92 h 133"/>
                  <a:gd name="T44" fmla="*/ 1 w 122"/>
                  <a:gd name="T45" fmla="*/ 79 h 133"/>
                  <a:gd name="T46" fmla="*/ 0 w 122"/>
                  <a:gd name="T47" fmla="*/ 73 h 133"/>
                  <a:gd name="T48" fmla="*/ 0 w 122"/>
                  <a:gd name="T49" fmla="*/ 66 h 133"/>
                  <a:gd name="T50" fmla="*/ 0 w 122"/>
                  <a:gd name="T51" fmla="*/ 66 h 133"/>
                  <a:gd name="T52" fmla="*/ 0 w 122"/>
                  <a:gd name="T53" fmla="*/ 59 h 133"/>
                  <a:gd name="T54" fmla="*/ 1 w 122"/>
                  <a:gd name="T55" fmla="*/ 53 h 133"/>
                  <a:gd name="T56" fmla="*/ 4 w 122"/>
                  <a:gd name="T57" fmla="*/ 40 h 133"/>
                  <a:gd name="T58" fmla="*/ 10 w 122"/>
                  <a:gd name="T59" fmla="*/ 29 h 133"/>
                  <a:gd name="T60" fmla="*/ 18 w 122"/>
                  <a:gd name="T61" fmla="*/ 19 h 133"/>
                  <a:gd name="T62" fmla="*/ 26 w 122"/>
                  <a:gd name="T63" fmla="*/ 11 h 133"/>
                  <a:gd name="T64" fmla="*/ 37 w 122"/>
                  <a:gd name="T65" fmla="*/ 5 h 133"/>
                  <a:gd name="T66" fmla="*/ 42 w 122"/>
                  <a:gd name="T67" fmla="*/ 2 h 133"/>
                  <a:gd name="T68" fmla="*/ 48 w 122"/>
                  <a:gd name="T69" fmla="*/ 1 h 133"/>
                  <a:gd name="T70" fmla="*/ 54 w 122"/>
                  <a:gd name="T71" fmla="*/ 0 h 133"/>
                  <a:gd name="T72" fmla="*/ 61 w 122"/>
                  <a:gd name="T73" fmla="*/ 0 h 133"/>
                  <a:gd name="T74" fmla="*/ 61 w 122"/>
                  <a:gd name="T75" fmla="*/ 0 h 133"/>
                  <a:gd name="T76" fmla="*/ 67 w 122"/>
                  <a:gd name="T77" fmla="*/ 0 h 133"/>
                  <a:gd name="T78" fmla="*/ 72 w 122"/>
                  <a:gd name="T79" fmla="*/ 1 h 133"/>
                  <a:gd name="T80" fmla="*/ 79 w 122"/>
                  <a:gd name="T81" fmla="*/ 2 h 133"/>
                  <a:gd name="T82" fmla="*/ 84 w 122"/>
                  <a:gd name="T83" fmla="*/ 5 h 133"/>
                  <a:gd name="T84" fmla="*/ 94 w 122"/>
                  <a:gd name="T85" fmla="*/ 11 h 133"/>
                  <a:gd name="T86" fmla="*/ 104 w 122"/>
                  <a:gd name="T87" fmla="*/ 19 h 133"/>
                  <a:gd name="T88" fmla="*/ 111 w 122"/>
                  <a:gd name="T89" fmla="*/ 29 h 133"/>
                  <a:gd name="T90" fmla="*/ 116 w 122"/>
                  <a:gd name="T91" fmla="*/ 40 h 133"/>
                  <a:gd name="T92" fmla="*/ 121 w 122"/>
                  <a:gd name="T93" fmla="*/ 53 h 133"/>
                  <a:gd name="T94" fmla="*/ 121 w 122"/>
                  <a:gd name="T95" fmla="*/ 59 h 133"/>
                  <a:gd name="T96" fmla="*/ 122 w 122"/>
                  <a:gd name="T97" fmla="*/ 66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2" h="133">
                    <a:moveTo>
                      <a:pt x="122" y="66"/>
                    </a:moveTo>
                    <a:lnTo>
                      <a:pt x="122" y="66"/>
                    </a:lnTo>
                    <a:lnTo>
                      <a:pt x="121" y="73"/>
                    </a:lnTo>
                    <a:lnTo>
                      <a:pt x="121" y="79"/>
                    </a:lnTo>
                    <a:lnTo>
                      <a:pt x="116" y="92"/>
                    </a:lnTo>
                    <a:lnTo>
                      <a:pt x="111" y="103"/>
                    </a:lnTo>
                    <a:lnTo>
                      <a:pt x="104" y="113"/>
                    </a:lnTo>
                    <a:lnTo>
                      <a:pt x="94" y="121"/>
                    </a:lnTo>
                    <a:lnTo>
                      <a:pt x="84" y="127"/>
                    </a:lnTo>
                    <a:lnTo>
                      <a:pt x="79" y="129"/>
                    </a:lnTo>
                    <a:lnTo>
                      <a:pt x="72" y="132"/>
                    </a:lnTo>
                    <a:lnTo>
                      <a:pt x="67" y="133"/>
                    </a:lnTo>
                    <a:lnTo>
                      <a:pt x="61" y="133"/>
                    </a:lnTo>
                    <a:lnTo>
                      <a:pt x="61" y="133"/>
                    </a:lnTo>
                    <a:lnTo>
                      <a:pt x="54" y="133"/>
                    </a:lnTo>
                    <a:lnTo>
                      <a:pt x="48" y="132"/>
                    </a:lnTo>
                    <a:lnTo>
                      <a:pt x="42" y="129"/>
                    </a:lnTo>
                    <a:lnTo>
                      <a:pt x="37" y="127"/>
                    </a:lnTo>
                    <a:lnTo>
                      <a:pt x="26" y="121"/>
                    </a:lnTo>
                    <a:lnTo>
                      <a:pt x="18" y="113"/>
                    </a:lnTo>
                    <a:lnTo>
                      <a:pt x="10" y="103"/>
                    </a:lnTo>
                    <a:lnTo>
                      <a:pt x="4" y="92"/>
                    </a:lnTo>
                    <a:lnTo>
                      <a:pt x="1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0" y="59"/>
                    </a:lnTo>
                    <a:lnTo>
                      <a:pt x="1" y="53"/>
                    </a:lnTo>
                    <a:lnTo>
                      <a:pt x="4" y="40"/>
                    </a:lnTo>
                    <a:lnTo>
                      <a:pt x="10" y="29"/>
                    </a:lnTo>
                    <a:lnTo>
                      <a:pt x="18" y="19"/>
                    </a:lnTo>
                    <a:lnTo>
                      <a:pt x="26" y="11"/>
                    </a:lnTo>
                    <a:lnTo>
                      <a:pt x="37" y="5"/>
                    </a:lnTo>
                    <a:lnTo>
                      <a:pt x="42" y="2"/>
                    </a:lnTo>
                    <a:lnTo>
                      <a:pt x="48" y="1"/>
                    </a:lnTo>
                    <a:lnTo>
                      <a:pt x="54" y="0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67" y="0"/>
                    </a:lnTo>
                    <a:lnTo>
                      <a:pt x="72" y="1"/>
                    </a:lnTo>
                    <a:lnTo>
                      <a:pt x="79" y="2"/>
                    </a:lnTo>
                    <a:lnTo>
                      <a:pt x="84" y="5"/>
                    </a:lnTo>
                    <a:lnTo>
                      <a:pt x="94" y="11"/>
                    </a:lnTo>
                    <a:lnTo>
                      <a:pt x="104" y="19"/>
                    </a:lnTo>
                    <a:lnTo>
                      <a:pt x="111" y="29"/>
                    </a:lnTo>
                    <a:lnTo>
                      <a:pt x="116" y="40"/>
                    </a:lnTo>
                    <a:lnTo>
                      <a:pt x="121" y="53"/>
                    </a:lnTo>
                    <a:lnTo>
                      <a:pt x="121" y="59"/>
                    </a:lnTo>
                    <a:lnTo>
                      <a:pt x="122" y="66"/>
                    </a:lnTo>
                    <a:close/>
                  </a:path>
                </a:pathLst>
              </a:custGeom>
              <a:solidFill>
                <a:srgbClr val="FF61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" name="Freeform 25">
                <a:extLst>
                  <a:ext uri="{FF2B5EF4-FFF2-40B4-BE49-F238E27FC236}">
                    <a16:creationId xmlns:a16="http://schemas.microsoft.com/office/drawing/2014/main" xmlns="" id="{B4767844-51A8-404F-B382-472B1A8F25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0838" y="2636838"/>
                <a:ext cx="96838" cy="104775"/>
              </a:xfrm>
              <a:custGeom>
                <a:avLst/>
                <a:gdLst>
                  <a:gd name="T0" fmla="*/ 122 w 122"/>
                  <a:gd name="T1" fmla="*/ 66 h 133"/>
                  <a:gd name="T2" fmla="*/ 122 w 122"/>
                  <a:gd name="T3" fmla="*/ 66 h 133"/>
                  <a:gd name="T4" fmla="*/ 121 w 122"/>
                  <a:gd name="T5" fmla="*/ 73 h 133"/>
                  <a:gd name="T6" fmla="*/ 121 w 122"/>
                  <a:gd name="T7" fmla="*/ 79 h 133"/>
                  <a:gd name="T8" fmla="*/ 116 w 122"/>
                  <a:gd name="T9" fmla="*/ 92 h 133"/>
                  <a:gd name="T10" fmla="*/ 111 w 122"/>
                  <a:gd name="T11" fmla="*/ 103 h 133"/>
                  <a:gd name="T12" fmla="*/ 104 w 122"/>
                  <a:gd name="T13" fmla="*/ 113 h 133"/>
                  <a:gd name="T14" fmla="*/ 94 w 122"/>
                  <a:gd name="T15" fmla="*/ 121 h 133"/>
                  <a:gd name="T16" fmla="*/ 84 w 122"/>
                  <a:gd name="T17" fmla="*/ 127 h 133"/>
                  <a:gd name="T18" fmla="*/ 79 w 122"/>
                  <a:gd name="T19" fmla="*/ 129 h 133"/>
                  <a:gd name="T20" fmla="*/ 72 w 122"/>
                  <a:gd name="T21" fmla="*/ 132 h 133"/>
                  <a:gd name="T22" fmla="*/ 67 w 122"/>
                  <a:gd name="T23" fmla="*/ 133 h 133"/>
                  <a:gd name="T24" fmla="*/ 61 w 122"/>
                  <a:gd name="T25" fmla="*/ 133 h 133"/>
                  <a:gd name="T26" fmla="*/ 61 w 122"/>
                  <a:gd name="T27" fmla="*/ 133 h 133"/>
                  <a:gd name="T28" fmla="*/ 54 w 122"/>
                  <a:gd name="T29" fmla="*/ 133 h 133"/>
                  <a:gd name="T30" fmla="*/ 48 w 122"/>
                  <a:gd name="T31" fmla="*/ 132 h 133"/>
                  <a:gd name="T32" fmla="*/ 42 w 122"/>
                  <a:gd name="T33" fmla="*/ 129 h 133"/>
                  <a:gd name="T34" fmla="*/ 37 w 122"/>
                  <a:gd name="T35" fmla="*/ 127 h 133"/>
                  <a:gd name="T36" fmla="*/ 26 w 122"/>
                  <a:gd name="T37" fmla="*/ 121 h 133"/>
                  <a:gd name="T38" fmla="*/ 18 w 122"/>
                  <a:gd name="T39" fmla="*/ 113 h 133"/>
                  <a:gd name="T40" fmla="*/ 10 w 122"/>
                  <a:gd name="T41" fmla="*/ 103 h 133"/>
                  <a:gd name="T42" fmla="*/ 4 w 122"/>
                  <a:gd name="T43" fmla="*/ 92 h 133"/>
                  <a:gd name="T44" fmla="*/ 1 w 122"/>
                  <a:gd name="T45" fmla="*/ 79 h 133"/>
                  <a:gd name="T46" fmla="*/ 0 w 122"/>
                  <a:gd name="T47" fmla="*/ 73 h 133"/>
                  <a:gd name="T48" fmla="*/ 0 w 122"/>
                  <a:gd name="T49" fmla="*/ 66 h 133"/>
                  <a:gd name="T50" fmla="*/ 0 w 122"/>
                  <a:gd name="T51" fmla="*/ 66 h 133"/>
                  <a:gd name="T52" fmla="*/ 0 w 122"/>
                  <a:gd name="T53" fmla="*/ 59 h 133"/>
                  <a:gd name="T54" fmla="*/ 1 w 122"/>
                  <a:gd name="T55" fmla="*/ 53 h 133"/>
                  <a:gd name="T56" fmla="*/ 4 w 122"/>
                  <a:gd name="T57" fmla="*/ 40 h 133"/>
                  <a:gd name="T58" fmla="*/ 10 w 122"/>
                  <a:gd name="T59" fmla="*/ 29 h 133"/>
                  <a:gd name="T60" fmla="*/ 18 w 122"/>
                  <a:gd name="T61" fmla="*/ 19 h 133"/>
                  <a:gd name="T62" fmla="*/ 26 w 122"/>
                  <a:gd name="T63" fmla="*/ 11 h 133"/>
                  <a:gd name="T64" fmla="*/ 37 w 122"/>
                  <a:gd name="T65" fmla="*/ 5 h 133"/>
                  <a:gd name="T66" fmla="*/ 42 w 122"/>
                  <a:gd name="T67" fmla="*/ 2 h 133"/>
                  <a:gd name="T68" fmla="*/ 48 w 122"/>
                  <a:gd name="T69" fmla="*/ 1 h 133"/>
                  <a:gd name="T70" fmla="*/ 54 w 122"/>
                  <a:gd name="T71" fmla="*/ 0 h 133"/>
                  <a:gd name="T72" fmla="*/ 61 w 122"/>
                  <a:gd name="T73" fmla="*/ 0 h 133"/>
                  <a:gd name="T74" fmla="*/ 61 w 122"/>
                  <a:gd name="T75" fmla="*/ 0 h 133"/>
                  <a:gd name="T76" fmla="*/ 67 w 122"/>
                  <a:gd name="T77" fmla="*/ 0 h 133"/>
                  <a:gd name="T78" fmla="*/ 72 w 122"/>
                  <a:gd name="T79" fmla="*/ 1 h 133"/>
                  <a:gd name="T80" fmla="*/ 79 w 122"/>
                  <a:gd name="T81" fmla="*/ 2 h 133"/>
                  <a:gd name="T82" fmla="*/ 84 w 122"/>
                  <a:gd name="T83" fmla="*/ 5 h 133"/>
                  <a:gd name="T84" fmla="*/ 94 w 122"/>
                  <a:gd name="T85" fmla="*/ 11 h 133"/>
                  <a:gd name="T86" fmla="*/ 104 w 122"/>
                  <a:gd name="T87" fmla="*/ 19 h 133"/>
                  <a:gd name="T88" fmla="*/ 111 w 122"/>
                  <a:gd name="T89" fmla="*/ 29 h 133"/>
                  <a:gd name="T90" fmla="*/ 116 w 122"/>
                  <a:gd name="T91" fmla="*/ 40 h 133"/>
                  <a:gd name="T92" fmla="*/ 121 w 122"/>
                  <a:gd name="T93" fmla="*/ 53 h 133"/>
                  <a:gd name="T94" fmla="*/ 121 w 122"/>
                  <a:gd name="T95" fmla="*/ 59 h 133"/>
                  <a:gd name="T96" fmla="*/ 122 w 122"/>
                  <a:gd name="T97" fmla="*/ 66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2" h="133">
                    <a:moveTo>
                      <a:pt x="122" y="66"/>
                    </a:moveTo>
                    <a:lnTo>
                      <a:pt x="122" y="66"/>
                    </a:lnTo>
                    <a:lnTo>
                      <a:pt x="121" y="73"/>
                    </a:lnTo>
                    <a:lnTo>
                      <a:pt x="121" y="79"/>
                    </a:lnTo>
                    <a:lnTo>
                      <a:pt x="116" y="92"/>
                    </a:lnTo>
                    <a:lnTo>
                      <a:pt x="111" y="103"/>
                    </a:lnTo>
                    <a:lnTo>
                      <a:pt x="104" y="113"/>
                    </a:lnTo>
                    <a:lnTo>
                      <a:pt x="94" y="121"/>
                    </a:lnTo>
                    <a:lnTo>
                      <a:pt x="84" y="127"/>
                    </a:lnTo>
                    <a:lnTo>
                      <a:pt x="79" y="129"/>
                    </a:lnTo>
                    <a:lnTo>
                      <a:pt x="72" y="132"/>
                    </a:lnTo>
                    <a:lnTo>
                      <a:pt x="67" y="133"/>
                    </a:lnTo>
                    <a:lnTo>
                      <a:pt x="61" y="133"/>
                    </a:lnTo>
                    <a:lnTo>
                      <a:pt x="61" y="133"/>
                    </a:lnTo>
                    <a:lnTo>
                      <a:pt x="54" y="133"/>
                    </a:lnTo>
                    <a:lnTo>
                      <a:pt x="48" y="132"/>
                    </a:lnTo>
                    <a:lnTo>
                      <a:pt x="42" y="129"/>
                    </a:lnTo>
                    <a:lnTo>
                      <a:pt x="37" y="127"/>
                    </a:lnTo>
                    <a:lnTo>
                      <a:pt x="26" y="121"/>
                    </a:lnTo>
                    <a:lnTo>
                      <a:pt x="18" y="113"/>
                    </a:lnTo>
                    <a:lnTo>
                      <a:pt x="10" y="103"/>
                    </a:lnTo>
                    <a:lnTo>
                      <a:pt x="4" y="92"/>
                    </a:lnTo>
                    <a:lnTo>
                      <a:pt x="1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0" y="59"/>
                    </a:lnTo>
                    <a:lnTo>
                      <a:pt x="1" y="53"/>
                    </a:lnTo>
                    <a:lnTo>
                      <a:pt x="4" y="40"/>
                    </a:lnTo>
                    <a:lnTo>
                      <a:pt x="10" y="29"/>
                    </a:lnTo>
                    <a:lnTo>
                      <a:pt x="18" y="19"/>
                    </a:lnTo>
                    <a:lnTo>
                      <a:pt x="26" y="11"/>
                    </a:lnTo>
                    <a:lnTo>
                      <a:pt x="37" y="5"/>
                    </a:lnTo>
                    <a:lnTo>
                      <a:pt x="42" y="2"/>
                    </a:lnTo>
                    <a:lnTo>
                      <a:pt x="48" y="1"/>
                    </a:lnTo>
                    <a:lnTo>
                      <a:pt x="54" y="0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67" y="0"/>
                    </a:lnTo>
                    <a:lnTo>
                      <a:pt x="72" y="1"/>
                    </a:lnTo>
                    <a:lnTo>
                      <a:pt x="79" y="2"/>
                    </a:lnTo>
                    <a:lnTo>
                      <a:pt x="84" y="5"/>
                    </a:lnTo>
                    <a:lnTo>
                      <a:pt x="94" y="11"/>
                    </a:lnTo>
                    <a:lnTo>
                      <a:pt x="104" y="19"/>
                    </a:lnTo>
                    <a:lnTo>
                      <a:pt x="111" y="29"/>
                    </a:lnTo>
                    <a:lnTo>
                      <a:pt x="116" y="40"/>
                    </a:lnTo>
                    <a:lnTo>
                      <a:pt x="121" y="53"/>
                    </a:lnTo>
                    <a:lnTo>
                      <a:pt x="121" y="59"/>
                    </a:lnTo>
                    <a:lnTo>
                      <a:pt x="122" y="6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" name="Freeform 26">
                <a:extLst>
                  <a:ext uri="{FF2B5EF4-FFF2-40B4-BE49-F238E27FC236}">
                    <a16:creationId xmlns:a16="http://schemas.microsoft.com/office/drawing/2014/main" xmlns="" id="{7A46B71A-B3C8-4684-8745-30B1BE675B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9588" y="2636838"/>
                <a:ext cx="96838" cy="104775"/>
              </a:xfrm>
              <a:custGeom>
                <a:avLst/>
                <a:gdLst>
                  <a:gd name="T0" fmla="*/ 122 w 122"/>
                  <a:gd name="T1" fmla="*/ 66 h 133"/>
                  <a:gd name="T2" fmla="*/ 122 w 122"/>
                  <a:gd name="T3" fmla="*/ 66 h 133"/>
                  <a:gd name="T4" fmla="*/ 122 w 122"/>
                  <a:gd name="T5" fmla="*/ 73 h 133"/>
                  <a:gd name="T6" fmla="*/ 121 w 122"/>
                  <a:gd name="T7" fmla="*/ 79 h 133"/>
                  <a:gd name="T8" fmla="*/ 118 w 122"/>
                  <a:gd name="T9" fmla="*/ 92 h 133"/>
                  <a:gd name="T10" fmla="*/ 112 w 122"/>
                  <a:gd name="T11" fmla="*/ 103 h 133"/>
                  <a:gd name="T12" fmla="*/ 104 w 122"/>
                  <a:gd name="T13" fmla="*/ 113 h 133"/>
                  <a:gd name="T14" fmla="*/ 96 w 122"/>
                  <a:gd name="T15" fmla="*/ 121 h 133"/>
                  <a:gd name="T16" fmla="*/ 85 w 122"/>
                  <a:gd name="T17" fmla="*/ 127 h 133"/>
                  <a:gd name="T18" fmla="*/ 80 w 122"/>
                  <a:gd name="T19" fmla="*/ 129 h 133"/>
                  <a:gd name="T20" fmla="*/ 74 w 122"/>
                  <a:gd name="T21" fmla="*/ 132 h 133"/>
                  <a:gd name="T22" fmla="*/ 68 w 122"/>
                  <a:gd name="T23" fmla="*/ 133 h 133"/>
                  <a:gd name="T24" fmla="*/ 61 w 122"/>
                  <a:gd name="T25" fmla="*/ 133 h 133"/>
                  <a:gd name="T26" fmla="*/ 61 w 122"/>
                  <a:gd name="T27" fmla="*/ 133 h 133"/>
                  <a:gd name="T28" fmla="*/ 55 w 122"/>
                  <a:gd name="T29" fmla="*/ 133 h 133"/>
                  <a:gd name="T30" fmla="*/ 50 w 122"/>
                  <a:gd name="T31" fmla="*/ 132 h 133"/>
                  <a:gd name="T32" fmla="*/ 43 w 122"/>
                  <a:gd name="T33" fmla="*/ 129 h 133"/>
                  <a:gd name="T34" fmla="*/ 38 w 122"/>
                  <a:gd name="T35" fmla="*/ 127 h 133"/>
                  <a:gd name="T36" fmla="*/ 28 w 122"/>
                  <a:gd name="T37" fmla="*/ 121 h 133"/>
                  <a:gd name="T38" fmla="*/ 18 w 122"/>
                  <a:gd name="T39" fmla="*/ 113 h 133"/>
                  <a:gd name="T40" fmla="*/ 11 w 122"/>
                  <a:gd name="T41" fmla="*/ 103 h 133"/>
                  <a:gd name="T42" fmla="*/ 6 w 122"/>
                  <a:gd name="T43" fmla="*/ 92 h 133"/>
                  <a:gd name="T44" fmla="*/ 2 w 122"/>
                  <a:gd name="T45" fmla="*/ 79 h 133"/>
                  <a:gd name="T46" fmla="*/ 1 w 122"/>
                  <a:gd name="T47" fmla="*/ 73 h 133"/>
                  <a:gd name="T48" fmla="*/ 0 w 122"/>
                  <a:gd name="T49" fmla="*/ 66 h 133"/>
                  <a:gd name="T50" fmla="*/ 0 w 122"/>
                  <a:gd name="T51" fmla="*/ 66 h 133"/>
                  <a:gd name="T52" fmla="*/ 1 w 122"/>
                  <a:gd name="T53" fmla="*/ 59 h 133"/>
                  <a:gd name="T54" fmla="*/ 2 w 122"/>
                  <a:gd name="T55" fmla="*/ 53 h 133"/>
                  <a:gd name="T56" fmla="*/ 6 w 122"/>
                  <a:gd name="T57" fmla="*/ 40 h 133"/>
                  <a:gd name="T58" fmla="*/ 11 w 122"/>
                  <a:gd name="T59" fmla="*/ 29 h 133"/>
                  <a:gd name="T60" fmla="*/ 18 w 122"/>
                  <a:gd name="T61" fmla="*/ 19 h 133"/>
                  <a:gd name="T62" fmla="*/ 28 w 122"/>
                  <a:gd name="T63" fmla="*/ 11 h 133"/>
                  <a:gd name="T64" fmla="*/ 38 w 122"/>
                  <a:gd name="T65" fmla="*/ 5 h 133"/>
                  <a:gd name="T66" fmla="*/ 43 w 122"/>
                  <a:gd name="T67" fmla="*/ 2 h 133"/>
                  <a:gd name="T68" fmla="*/ 50 w 122"/>
                  <a:gd name="T69" fmla="*/ 1 h 133"/>
                  <a:gd name="T70" fmla="*/ 55 w 122"/>
                  <a:gd name="T71" fmla="*/ 0 h 133"/>
                  <a:gd name="T72" fmla="*/ 61 w 122"/>
                  <a:gd name="T73" fmla="*/ 0 h 133"/>
                  <a:gd name="T74" fmla="*/ 61 w 122"/>
                  <a:gd name="T75" fmla="*/ 0 h 133"/>
                  <a:gd name="T76" fmla="*/ 68 w 122"/>
                  <a:gd name="T77" fmla="*/ 0 h 133"/>
                  <a:gd name="T78" fmla="*/ 74 w 122"/>
                  <a:gd name="T79" fmla="*/ 1 h 133"/>
                  <a:gd name="T80" fmla="*/ 80 w 122"/>
                  <a:gd name="T81" fmla="*/ 2 h 133"/>
                  <a:gd name="T82" fmla="*/ 85 w 122"/>
                  <a:gd name="T83" fmla="*/ 5 h 133"/>
                  <a:gd name="T84" fmla="*/ 96 w 122"/>
                  <a:gd name="T85" fmla="*/ 11 h 133"/>
                  <a:gd name="T86" fmla="*/ 104 w 122"/>
                  <a:gd name="T87" fmla="*/ 19 h 133"/>
                  <a:gd name="T88" fmla="*/ 112 w 122"/>
                  <a:gd name="T89" fmla="*/ 29 h 133"/>
                  <a:gd name="T90" fmla="*/ 118 w 122"/>
                  <a:gd name="T91" fmla="*/ 40 h 133"/>
                  <a:gd name="T92" fmla="*/ 121 w 122"/>
                  <a:gd name="T93" fmla="*/ 53 h 133"/>
                  <a:gd name="T94" fmla="*/ 122 w 122"/>
                  <a:gd name="T95" fmla="*/ 59 h 133"/>
                  <a:gd name="T96" fmla="*/ 122 w 122"/>
                  <a:gd name="T97" fmla="*/ 66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2" h="133">
                    <a:moveTo>
                      <a:pt x="122" y="66"/>
                    </a:moveTo>
                    <a:lnTo>
                      <a:pt x="122" y="66"/>
                    </a:lnTo>
                    <a:lnTo>
                      <a:pt x="122" y="73"/>
                    </a:lnTo>
                    <a:lnTo>
                      <a:pt x="121" y="79"/>
                    </a:lnTo>
                    <a:lnTo>
                      <a:pt x="118" y="92"/>
                    </a:lnTo>
                    <a:lnTo>
                      <a:pt x="112" y="103"/>
                    </a:lnTo>
                    <a:lnTo>
                      <a:pt x="104" y="113"/>
                    </a:lnTo>
                    <a:lnTo>
                      <a:pt x="96" y="121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74" y="132"/>
                    </a:lnTo>
                    <a:lnTo>
                      <a:pt x="68" y="133"/>
                    </a:lnTo>
                    <a:lnTo>
                      <a:pt x="61" y="133"/>
                    </a:lnTo>
                    <a:lnTo>
                      <a:pt x="61" y="133"/>
                    </a:lnTo>
                    <a:lnTo>
                      <a:pt x="55" y="133"/>
                    </a:lnTo>
                    <a:lnTo>
                      <a:pt x="50" y="132"/>
                    </a:lnTo>
                    <a:lnTo>
                      <a:pt x="43" y="129"/>
                    </a:lnTo>
                    <a:lnTo>
                      <a:pt x="38" y="127"/>
                    </a:lnTo>
                    <a:lnTo>
                      <a:pt x="28" y="121"/>
                    </a:lnTo>
                    <a:lnTo>
                      <a:pt x="18" y="113"/>
                    </a:lnTo>
                    <a:lnTo>
                      <a:pt x="11" y="103"/>
                    </a:lnTo>
                    <a:lnTo>
                      <a:pt x="6" y="92"/>
                    </a:lnTo>
                    <a:lnTo>
                      <a:pt x="2" y="79"/>
                    </a:lnTo>
                    <a:lnTo>
                      <a:pt x="1" y="73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1" y="59"/>
                    </a:lnTo>
                    <a:lnTo>
                      <a:pt x="2" y="53"/>
                    </a:lnTo>
                    <a:lnTo>
                      <a:pt x="6" y="40"/>
                    </a:lnTo>
                    <a:lnTo>
                      <a:pt x="11" y="29"/>
                    </a:lnTo>
                    <a:lnTo>
                      <a:pt x="18" y="19"/>
                    </a:lnTo>
                    <a:lnTo>
                      <a:pt x="28" y="11"/>
                    </a:lnTo>
                    <a:lnTo>
                      <a:pt x="38" y="5"/>
                    </a:lnTo>
                    <a:lnTo>
                      <a:pt x="43" y="2"/>
                    </a:lnTo>
                    <a:lnTo>
                      <a:pt x="50" y="1"/>
                    </a:lnTo>
                    <a:lnTo>
                      <a:pt x="55" y="0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68" y="0"/>
                    </a:lnTo>
                    <a:lnTo>
                      <a:pt x="74" y="1"/>
                    </a:lnTo>
                    <a:lnTo>
                      <a:pt x="80" y="2"/>
                    </a:lnTo>
                    <a:lnTo>
                      <a:pt x="85" y="5"/>
                    </a:lnTo>
                    <a:lnTo>
                      <a:pt x="96" y="11"/>
                    </a:lnTo>
                    <a:lnTo>
                      <a:pt x="104" y="19"/>
                    </a:lnTo>
                    <a:lnTo>
                      <a:pt x="112" y="29"/>
                    </a:lnTo>
                    <a:lnTo>
                      <a:pt x="118" y="40"/>
                    </a:lnTo>
                    <a:lnTo>
                      <a:pt x="121" y="53"/>
                    </a:lnTo>
                    <a:lnTo>
                      <a:pt x="122" y="59"/>
                    </a:lnTo>
                    <a:lnTo>
                      <a:pt x="122" y="66"/>
                    </a:lnTo>
                    <a:close/>
                  </a:path>
                </a:pathLst>
              </a:custGeom>
              <a:solidFill>
                <a:srgbClr val="F7D5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" name="Freeform 27">
                <a:extLst>
                  <a:ext uri="{FF2B5EF4-FFF2-40B4-BE49-F238E27FC236}">
                    <a16:creationId xmlns:a16="http://schemas.microsoft.com/office/drawing/2014/main" xmlns="" id="{0D558E70-D2C5-4595-AF7D-30CC12D7B6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9588" y="2636838"/>
                <a:ext cx="96838" cy="104775"/>
              </a:xfrm>
              <a:custGeom>
                <a:avLst/>
                <a:gdLst>
                  <a:gd name="T0" fmla="*/ 122 w 122"/>
                  <a:gd name="T1" fmla="*/ 66 h 133"/>
                  <a:gd name="T2" fmla="*/ 122 w 122"/>
                  <a:gd name="T3" fmla="*/ 66 h 133"/>
                  <a:gd name="T4" fmla="*/ 122 w 122"/>
                  <a:gd name="T5" fmla="*/ 73 h 133"/>
                  <a:gd name="T6" fmla="*/ 121 w 122"/>
                  <a:gd name="T7" fmla="*/ 79 h 133"/>
                  <a:gd name="T8" fmla="*/ 118 w 122"/>
                  <a:gd name="T9" fmla="*/ 92 h 133"/>
                  <a:gd name="T10" fmla="*/ 112 w 122"/>
                  <a:gd name="T11" fmla="*/ 103 h 133"/>
                  <a:gd name="T12" fmla="*/ 104 w 122"/>
                  <a:gd name="T13" fmla="*/ 113 h 133"/>
                  <a:gd name="T14" fmla="*/ 96 w 122"/>
                  <a:gd name="T15" fmla="*/ 121 h 133"/>
                  <a:gd name="T16" fmla="*/ 85 w 122"/>
                  <a:gd name="T17" fmla="*/ 127 h 133"/>
                  <a:gd name="T18" fmla="*/ 80 w 122"/>
                  <a:gd name="T19" fmla="*/ 129 h 133"/>
                  <a:gd name="T20" fmla="*/ 74 w 122"/>
                  <a:gd name="T21" fmla="*/ 132 h 133"/>
                  <a:gd name="T22" fmla="*/ 68 w 122"/>
                  <a:gd name="T23" fmla="*/ 133 h 133"/>
                  <a:gd name="T24" fmla="*/ 61 w 122"/>
                  <a:gd name="T25" fmla="*/ 133 h 133"/>
                  <a:gd name="T26" fmla="*/ 61 w 122"/>
                  <a:gd name="T27" fmla="*/ 133 h 133"/>
                  <a:gd name="T28" fmla="*/ 55 w 122"/>
                  <a:gd name="T29" fmla="*/ 133 h 133"/>
                  <a:gd name="T30" fmla="*/ 50 w 122"/>
                  <a:gd name="T31" fmla="*/ 132 h 133"/>
                  <a:gd name="T32" fmla="*/ 43 w 122"/>
                  <a:gd name="T33" fmla="*/ 129 h 133"/>
                  <a:gd name="T34" fmla="*/ 38 w 122"/>
                  <a:gd name="T35" fmla="*/ 127 h 133"/>
                  <a:gd name="T36" fmla="*/ 28 w 122"/>
                  <a:gd name="T37" fmla="*/ 121 h 133"/>
                  <a:gd name="T38" fmla="*/ 18 w 122"/>
                  <a:gd name="T39" fmla="*/ 113 h 133"/>
                  <a:gd name="T40" fmla="*/ 11 w 122"/>
                  <a:gd name="T41" fmla="*/ 103 h 133"/>
                  <a:gd name="T42" fmla="*/ 6 w 122"/>
                  <a:gd name="T43" fmla="*/ 92 h 133"/>
                  <a:gd name="T44" fmla="*/ 2 w 122"/>
                  <a:gd name="T45" fmla="*/ 79 h 133"/>
                  <a:gd name="T46" fmla="*/ 1 w 122"/>
                  <a:gd name="T47" fmla="*/ 73 h 133"/>
                  <a:gd name="T48" fmla="*/ 0 w 122"/>
                  <a:gd name="T49" fmla="*/ 66 h 133"/>
                  <a:gd name="T50" fmla="*/ 0 w 122"/>
                  <a:gd name="T51" fmla="*/ 66 h 133"/>
                  <a:gd name="T52" fmla="*/ 1 w 122"/>
                  <a:gd name="T53" fmla="*/ 59 h 133"/>
                  <a:gd name="T54" fmla="*/ 2 w 122"/>
                  <a:gd name="T55" fmla="*/ 53 h 133"/>
                  <a:gd name="T56" fmla="*/ 6 w 122"/>
                  <a:gd name="T57" fmla="*/ 40 h 133"/>
                  <a:gd name="T58" fmla="*/ 11 w 122"/>
                  <a:gd name="T59" fmla="*/ 29 h 133"/>
                  <a:gd name="T60" fmla="*/ 18 w 122"/>
                  <a:gd name="T61" fmla="*/ 19 h 133"/>
                  <a:gd name="T62" fmla="*/ 28 w 122"/>
                  <a:gd name="T63" fmla="*/ 11 h 133"/>
                  <a:gd name="T64" fmla="*/ 38 w 122"/>
                  <a:gd name="T65" fmla="*/ 5 h 133"/>
                  <a:gd name="T66" fmla="*/ 43 w 122"/>
                  <a:gd name="T67" fmla="*/ 2 h 133"/>
                  <a:gd name="T68" fmla="*/ 50 w 122"/>
                  <a:gd name="T69" fmla="*/ 1 h 133"/>
                  <a:gd name="T70" fmla="*/ 55 w 122"/>
                  <a:gd name="T71" fmla="*/ 0 h 133"/>
                  <a:gd name="T72" fmla="*/ 61 w 122"/>
                  <a:gd name="T73" fmla="*/ 0 h 133"/>
                  <a:gd name="T74" fmla="*/ 61 w 122"/>
                  <a:gd name="T75" fmla="*/ 0 h 133"/>
                  <a:gd name="T76" fmla="*/ 68 w 122"/>
                  <a:gd name="T77" fmla="*/ 0 h 133"/>
                  <a:gd name="T78" fmla="*/ 74 w 122"/>
                  <a:gd name="T79" fmla="*/ 1 h 133"/>
                  <a:gd name="T80" fmla="*/ 80 w 122"/>
                  <a:gd name="T81" fmla="*/ 2 h 133"/>
                  <a:gd name="T82" fmla="*/ 85 w 122"/>
                  <a:gd name="T83" fmla="*/ 5 h 133"/>
                  <a:gd name="T84" fmla="*/ 96 w 122"/>
                  <a:gd name="T85" fmla="*/ 11 h 133"/>
                  <a:gd name="T86" fmla="*/ 104 w 122"/>
                  <a:gd name="T87" fmla="*/ 19 h 133"/>
                  <a:gd name="T88" fmla="*/ 112 w 122"/>
                  <a:gd name="T89" fmla="*/ 29 h 133"/>
                  <a:gd name="T90" fmla="*/ 118 w 122"/>
                  <a:gd name="T91" fmla="*/ 40 h 133"/>
                  <a:gd name="T92" fmla="*/ 121 w 122"/>
                  <a:gd name="T93" fmla="*/ 53 h 133"/>
                  <a:gd name="T94" fmla="*/ 122 w 122"/>
                  <a:gd name="T95" fmla="*/ 59 h 133"/>
                  <a:gd name="T96" fmla="*/ 122 w 122"/>
                  <a:gd name="T97" fmla="*/ 66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2" h="133">
                    <a:moveTo>
                      <a:pt x="122" y="66"/>
                    </a:moveTo>
                    <a:lnTo>
                      <a:pt x="122" y="66"/>
                    </a:lnTo>
                    <a:lnTo>
                      <a:pt x="122" y="73"/>
                    </a:lnTo>
                    <a:lnTo>
                      <a:pt x="121" y="79"/>
                    </a:lnTo>
                    <a:lnTo>
                      <a:pt x="118" y="92"/>
                    </a:lnTo>
                    <a:lnTo>
                      <a:pt x="112" y="103"/>
                    </a:lnTo>
                    <a:lnTo>
                      <a:pt x="104" y="113"/>
                    </a:lnTo>
                    <a:lnTo>
                      <a:pt x="96" y="121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74" y="132"/>
                    </a:lnTo>
                    <a:lnTo>
                      <a:pt x="68" y="133"/>
                    </a:lnTo>
                    <a:lnTo>
                      <a:pt x="61" y="133"/>
                    </a:lnTo>
                    <a:lnTo>
                      <a:pt x="61" y="133"/>
                    </a:lnTo>
                    <a:lnTo>
                      <a:pt x="55" y="133"/>
                    </a:lnTo>
                    <a:lnTo>
                      <a:pt x="50" y="132"/>
                    </a:lnTo>
                    <a:lnTo>
                      <a:pt x="43" y="129"/>
                    </a:lnTo>
                    <a:lnTo>
                      <a:pt x="38" y="127"/>
                    </a:lnTo>
                    <a:lnTo>
                      <a:pt x="28" y="121"/>
                    </a:lnTo>
                    <a:lnTo>
                      <a:pt x="18" y="113"/>
                    </a:lnTo>
                    <a:lnTo>
                      <a:pt x="11" y="103"/>
                    </a:lnTo>
                    <a:lnTo>
                      <a:pt x="6" y="92"/>
                    </a:lnTo>
                    <a:lnTo>
                      <a:pt x="2" y="79"/>
                    </a:lnTo>
                    <a:lnTo>
                      <a:pt x="1" y="73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1" y="59"/>
                    </a:lnTo>
                    <a:lnTo>
                      <a:pt x="2" y="53"/>
                    </a:lnTo>
                    <a:lnTo>
                      <a:pt x="6" y="40"/>
                    </a:lnTo>
                    <a:lnTo>
                      <a:pt x="11" y="29"/>
                    </a:lnTo>
                    <a:lnTo>
                      <a:pt x="18" y="19"/>
                    </a:lnTo>
                    <a:lnTo>
                      <a:pt x="28" y="11"/>
                    </a:lnTo>
                    <a:lnTo>
                      <a:pt x="38" y="5"/>
                    </a:lnTo>
                    <a:lnTo>
                      <a:pt x="43" y="2"/>
                    </a:lnTo>
                    <a:lnTo>
                      <a:pt x="50" y="1"/>
                    </a:lnTo>
                    <a:lnTo>
                      <a:pt x="55" y="0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68" y="0"/>
                    </a:lnTo>
                    <a:lnTo>
                      <a:pt x="74" y="1"/>
                    </a:lnTo>
                    <a:lnTo>
                      <a:pt x="80" y="2"/>
                    </a:lnTo>
                    <a:lnTo>
                      <a:pt x="85" y="5"/>
                    </a:lnTo>
                    <a:lnTo>
                      <a:pt x="96" y="11"/>
                    </a:lnTo>
                    <a:lnTo>
                      <a:pt x="104" y="19"/>
                    </a:lnTo>
                    <a:lnTo>
                      <a:pt x="112" y="29"/>
                    </a:lnTo>
                    <a:lnTo>
                      <a:pt x="118" y="40"/>
                    </a:lnTo>
                    <a:lnTo>
                      <a:pt x="121" y="53"/>
                    </a:lnTo>
                    <a:lnTo>
                      <a:pt x="122" y="59"/>
                    </a:lnTo>
                    <a:lnTo>
                      <a:pt x="122" y="6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" name="Freeform 28">
                <a:extLst>
                  <a:ext uri="{FF2B5EF4-FFF2-40B4-BE49-F238E27FC236}">
                    <a16:creationId xmlns:a16="http://schemas.microsoft.com/office/drawing/2014/main" xmlns="" id="{D6542E7E-6F80-4FA7-A137-C6DC006290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6276" y="2636838"/>
                <a:ext cx="96838" cy="104775"/>
              </a:xfrm>
              <a:custGeom>
                <a:avLst/>
                <a:gdLst>
                  <a:gd name="T0" fmla="*/ 122 w 122"/>
                  <a:gd name="T1" fmla="*/ 66 h 133"/>
                  <a:gd name="T2" fmla="*/ 122 w 122"/>
                  <a:gd name="T3" fmla="*/ 66 h 133"/>
                  <a:gd name="T4" fmla="*/ 122 w 122"/>
                  <a:gd name="T5" fmla="*/ 73 h 133"/>
                  <a:gd name="T6" fmla="*/ 121 w 122"/>
                  <a:gd name="T7" fmla="*/ 79 h 133"/>
                  <a:gd name="T8" fmla="*/ 118 w 122"/>
                  <a:gd name="T9" fmla="*/ 92 h 133"/>
                  <a:gd name="T10" fmla="*/ 112 w 122"/>
                  <a:gd name="T11" fmla="*/ 103 h 133"/>
                  <a:gd name="T12" fmla="*/ 104 w 122"/>
                  <a:gd name="T13" fmla="*/ 113 h 133"/>
                  <a:gd name="T14" fmla="*/ 96 w 122"/>
                  <a:gd name="T15" fmla="*/ 121 h 133"/>
                  <a:gd name="T16" fmla="*/ 85 w 122"/>
                  <a:gd name="T17" fmla="*/ 127 h 133"/>
                  <a:gd name="T18" fmla="*/ 79 w 122"/>
                  <a:gd name="T19" fmla="*/ 129 h 133"/>
                  <a:gd name="T20" fmla="*/ 74 w 122"/>
                  <a:gd name="T21" fmla="*/ 132 h 133"/>
                  <a:gd name="T22" fmla="*/ 67 w 122"/>
                  <a:gd name="T23" fmla="*/ 133 h 133"/>
                  <a:gd name="T24" fmla="*/ 61 w 122"/>
                  <a:gd name="T25" fmla="*/ 133 h 133"/>
                  <a:gd name="T26" fmla="*/ 61 w 122"/>
                  <a:gd name="T27" fmla="*/ 133 h 133"/>
                  <a:gd name="T28" fmla="*/ 55 w 122"/>
                  <a:gd name="T29" fmla="*/ 133 h 133"/>
                  <a:gd name="T30" fmla="*/ 49 w 122"/>
                  <a:gd name="T31" fmla="*/ 132 h 133"/>
                  <a:gd name="T32" fmla="*/ 43 w 122"/>
                  <a:gd name="T33" fmla="*/ 129 h 133"/>
                  <a:gd name="T34" fmla="*/ 38 w 122"/>
                  <a:gd name="T35" fmla="*/ 127 h 133"/>
                  <a:gd name="T36" fmla="*/ 28 w 122"/>
                  <a:gd name="T37" fmla="*/ 121 h 133"/>
                  <a:gd name="T38" fmla="*/ 18 w 122"/>
                  <a:gd name="T39" fmla="*/ 113 h 133"/>
                  <a:gd name="T40" fmla="*/ 11 w 122"/>
                  <a:gd name="T41" fmla="*/ 103 h 133"/>
                  <a:gd name="T42" fmla="*/ 6 w 122"/>
                  <a:gd name="T43" fmla="*/ 92 h 133"/>
                  <a:gd name="T44" fmla="*/ 1 w 122"/>
                  <a:gd name="T45" fmla="*/ 79 h 133"/>
                  <a:gd name="T46" fmla="*/ 0 w 122"/>
                  <a:gd name="T47" fmla="*/ 73 h 133"/>
                  <a:gd name="T48" fmla="*/ 0 w 122"/>
                  <a:gd name="T49" fmla="*/ 66 h 133"/>
                  <a:gd name="T50" fmla="*/ 0 w 122"/>
                  <a:gd name="T51" fmla="*/ 66 h 133"/>
                  <a:gd name="T52" fmla="*/ 0 w 122"/>
                  <a:gd name="T53" fmla="*/ 59 h 133"/>
                  <a:gd name="T54" fmla="*/ 1 w 122"/>
                  <a:gd name="T55" fmla="*/ 53 h 133"/>
                  <a:gd name="T56" fmla="*/ 6 w 122"/>
                  <a:gd name="T57" fmla="*/ 40 h 133"/>
                  <a:gd name="T58" fmla="*/ 11 w 122"/>
                  <a:gd name="T59" fmla="*/ 29 h 133"/>
                  <a:gd name="T60" fmla="*/ 18 w 122"/>
                  <a:gd name="T61" fmla="*/ 19 h 133"/>
                  <a:gd name="T62" fmla="*/ 28 w 122"/>
                  <a:gd name="T63" fmla="*/ 11 h 133"/>
                  <a:gd name="T64" fmla="*/ 38 w 122"/>
                  <a:gd name="T65" fmla="*/ 5 h 133"/>
                  <a:gd name="T66" fmla="*/ 43 w 122"/>
                  <a:gd name="T67" fmla="*/ 2 h 133"/>
                  <a:gd name="T68" fmla="*/ 49 w 122"/>
                  <a:gd name="T69" fmla="*/ 1 h 133"/>
                  <a:gd name="T70" fmla="*/ 55 w 122"/>
                  <a:gd name="T71" fmla="*/ 0 h 133"/>
                  <a:gd name="T72" fmla="*/ 61 w 122"/>
                  <a:gd name="T73" fmla="*/ 0 h 133"/>
                  <a:gd name="T74" fmla="*/ 61 w 122"/>
                  <a:gd name="T75" fmla="*/ 0 h 133"/>
                  <a:gd name="T76" fmla="*/ 67 w 122"/>
                  <a:gd name="T77" fmla="*/ 0 h 133"/>
                  <a:gd name="T78" fmla="*/ 74 w 122"/>
                  <a:gd name="T79" fmla="*/ 1 h 133"/>
                  <a:gd name="T80" fmla="*/ 79 w 122"/>
                  <a:gd name="T81" fmla="*/ 2 h 133"/>
                  <a:gd name="T82" fmla="*/ 85 w 122"/>
                  <a:gd name="T83" fmla="*/ 5 h 133"/>
                  <a:gd name="T84" fmla="*/ 96 w 122"/>
                  <a:gd name="T85" fmla="*/ 11 h 133"/>
                  <a:gd name="T86" fmla="*/ 104 w 122"/>
                  <a:gd name="T87" fmla="*/ 19 h 133"/>
                  <a:gd name="T88" fmla="*/ 112 w 122"/>
                  <a:gd name="T89" fmla="*/ 29 h 133"/>
                  <a:gd name="T90" fmla="*/ 118 w 122"/>
                  <a:gd name="T91" fmla="*/ 40 h 133"/>
                  <a:gd name="T92" fmla="*/ 121 w 122"/>
                  <a:gd name="T93" fmla="*/ 53 h 133"/>
                  <a:gd name="T94" fmla="*/ 122 w 122"/>
                  <a:gd name="T95" fmla="*/ 59 h 133"/>
                  <a:gd name="T96" fmla="*/ 122 w 122"/>
                  <a:gd name="T97" fmla="*/ 66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2" h="133">
                    <a:moveTo>
                      <a:pt x="122" y="66"/>
                    </a:moveTo>
                    <a:lnTo>
                      <a:pt x="122" y="66"/>
                    </a:lnTo>
                    <a:lnTo>
                      <a:pt x="122" y="73"/>
                    </a:lnTo>
                    <a:lnTo>
                      <a:pt x="121" y="79"/>
                    </a:lnTo>
                    <a:lnTo>
                      <a:pt x="118" y="92"/>
                    </a:lnTo>
                    <a:lnTo>
                      <a:pt x="112" y="103"/>
                    </a:lnTo>
                    <a:lnTo>
                      <a:pt x="104" y="113"/>
                    </a:lnTo>
                    <a:lnTo>
                      <a:pt x="96" y="121"/>
                    </a:lnTo>
                    <a:lnTo>
                      <a:pt x="85" y="127"/>
                    </a:lnTo>
                    <a:lnTo>
                      <a:pt x="79" y="129"/>
                    </a:lnTo>
                    <a:lnTo>
                      <a:pt x="74" y="132"/>
                    </a:lnTo>
                    <a:lnTo>
                      <a:pt x="67" y="133"/>
                    </a:lnTo>
                    <a:lnTo>
                      <a:pt x="61" y="133"/>
                    </a:lnTo>
                    <a:lnTo>
                      <a:pt x="61" y="133"/>
                    </a:lnTo>
                    <a:lnTo>
                      <a:pt x="55" y="133"/>
                    </a:lnTo>
                    <a:lnTo>
                      <a:pt x="49" y="132"/>
                    </a:lnTo>
                    <a:lnTo>
                      <a:pt x="43" y="129"/>
                    </a:lnTo>
                    <a:lnTo>
                      <a:pt x="38" y="127"/>
                    </a:lnTo>
                    <a:lnTo>
                      <a:pt x="28" y="121"/>
                    </a:lnTo>
                    <a:lnTo>
                      <a:pt x="18" y="113"/>
                    </a:lnTo>
                    <a:lnTo>
                      <a:pt x="11" y="103"/>
                    </a:lnTo>
                    <a:lnTo>
                      <a:pt x="6" y="92"/>
                    </a:lnTo>
                    <a:lnTo>
                      <a:pt x="1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0" y="59"/>
                    </a:lnTo>
                    <a:lnTo>
                      <a:pt x="1" y="53"/>
                    </a:lnTo>
                    <a:lnTo>
                      <a:pt x="6" y="40"/>
                    </a:lnTo>
                    <a:lnTo>
                      <a:pt x="11" y="29"/>
                    </a:lnTo>
                    <a:lnTo>
                      <a:pt x="18" y="19"/>
                    </a:lnTo>
                    <a:lnTo>
                      <a:pt x="28" y="11"/>
                    </a:lnTo>
                    <a:lnTo>
                      <a:pt x="38" y="5"/>
                    </a:lnTo>
                    <a:lnTo>
                      <a:pt x="43" y="2"/>
                    </a:lnTo>
                    <a:lnTo>
                      <a:pt x="49" y="1"/>
                    </a:lnTo>
                    <a:lnTo>
                      <a:pt x="55" y="0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67" y="0"/>
                    </a:lnTo>
                    <a:lnTo>
                      <a:pt x="74" y="1"/>
                    </a:lnTo>
                    <a:lnTo>
                      <a:pt x="79" y="2"/>
                    </a:lnTo>
                    <a:lnTo>
                      <a:pt x="85" y="5"/>
                    </a:lnTo>
                    <a:lnTo>
                      <a:pt x="96" y="11"/>
                    </a:lnTo>
                    <a:lnTo>
                      <a:pt x="104" y="19"/>
                    </a:lnTo>
                    <a:lnTo>
                      <a:pt x="112" y="29"/>
                    </a:lnTo>
                    <a:lnTo>
                      <a:pt x="118" y="40"/>
                    </a:lnTo>
                    <a:lnTo>
                      <a:pt x="121" y="53"/>
                    </a:lnTo>
                    <a:lnTo>
                      <a:pt x="122" y="59"/>
                    </a:lnTo>
                    <a:lnTo>
                      <a:pt x="122" y="66"/>
                    </a:lnTo>
                    <a:close/>
                  </a:path>
                </a:pathLst>
              </a:custGeom>
              <a:solidFill>
                <a:srgbClr val="11C1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" name="Freeform 29">
                <a:extLst>
                  <a:ext uri="{FF2B5EF4-FFF2-40B4-BE49-F238E27FC236}">
                    <a16:creationId xmlns:a16="http://schemas.microsoft.com/office/drawing/2014/main" xmlns="" id="{2DAA35DB-4D47-4344-97A3-91D3380900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6276" y="2636838"/>
                <a:ext cx="96838" cy="104775"/>
              </a:xfrm>
              <a:custGeom>
                <a:avLst/>
                <a:gdLst>
                  <a:gd name="T0" fmla="*/ 122 w 122"/>
                  <a:gd name="T1" fmla="*/ 66 h 133"/>
                  <a:gd name="T2" fmla="*/ 122 w 122"/>
                  <a:gd name="T3" fmla="*/ 66 h 133"/>
                  <a:gd name="T4" fmla="*/ 122 w 122"/>
                  <a:gd name="T5" fmla="*/ 73 h 133"/>
                  <a:gd name="T6" fmla="*/ 121 w 122"/>
                  <a:gd name="T7" fmla="*/ 79 h 133"/>
                  <a:gd name="T8" fmla="*/ 118 w 122"/>
                  <a:gd name="T9" fmla="*/ 92 h 133"/>
                  <a:gd name="T10" fmla="*/ 112 w 122"/>
                  <a:gd name="T11" fmla="*/ 103 h 133"/>
                  <a:gd name="T12" fmla="*/ 104 w 122"/>
                  <a:gd name="T13" fmla="*/ 113 h 133"/>
                  <a:gd name="T14" fmla="*/ 96 w 122"/>
                  <a:gd name="T15" fmla="*/ 121 h 133"/>
                  <a:gd name="T16" fmla="*/ 85 w 122"/>
                  <a:gd name="T17" fmla="*/ 127 h 133"/>
                  <a:gd name="T18" fmla="*/ 79 w 122"/>
                  <a:gd name="T19" fmla="*/ 129 h 133"/>
                  <a:gd name="T20" fmla="*/ 74 w 122"/>
                  <a:gd name="T21" fmla="*/ 132 h 133"/>
                  <a:gd name="T22" fmla="*/ 67 w 122"/>
                  <a:gd name="T23" fmla="*/ 133 h 133"/>
                  <a:gd name="T24" fmla="*/ 61 w 122"/>
                  <a:gd name="T25" fmla="*/ 133 h 133"/>
                  <a:gd name="T26" fmla="*/ 61 w 122"/>
                  <a:gd name="T27" fmla="*/ 133 h 133"/>
                  <a:gd name="T28" fmla="*/ 55 w 122"/>
                  <a:gd name="T29" fmla="*/ 133 h 133"/>
                  <a:gd name="T30" fmla="*/ 49 w 122"/>
                  <a:gd name="T31" fmla="*/ 132 h 133"/>
                  <a:gd name="T32" fmla="*/ 43 w 122"/>
                  <a:gd name="T33" fmla="*/ 129 h 133"/>
                  <a:gd name="T34" fmla="*/ 38 w 122"/>
                  <a:gd name="T35" fmla="*/ 127 h 133"/>
                  <a:gd name="T36" fmla="*/ 28 w 122"/>
                  <a:gd name="T37" fmla="*/ 121 h 133"/>
                  <a:gd name="T38" fmla="*/ 18 w 122"/>
                  <a:gd name="T39" fmla="*/ 113 h 133"/>
                  <a:gd name="T40" fmla="*/ 11 w 122"/>
                  <a:gd name="T41" fmla="*/ 103 h 133"/>
                  <a:gd name="T42" fmla="*/ 6 w 122"/>
                  <a:gd name="T43" fmla="*/ 92 h 133"/>
                  <a:gd name="T44" fmla="*/ 1 w 122"/>
                  <a:gd name="T45" fmla="*/ 79 h 133"/>
                  <a:gd name="T46" fmla="*/ 0 w 122"/>
                  <a:gd name="T47" fmla="*/ 73 h 133"/>
                  <a:gd name="T48" fmla="*/ 0 w 122"/>
                  <a:gd name="T49" fmla="*/ 66 h 133"/>
                  <a:gd name="T50" fmla="*/ 0 w 122"/>
                  <a:gd name="T51" fmla="*/ 66 h 133"/>
                  <a:gd name="T52" fmla="*/ 0 w 122"/>
                  <a:gd name="T53" fmla="*/ 59 h 133"/>
                  <a:gd name="T54" fmla="*/ 1 w 122"/>
                  <a:gd name="T55" fmla="*/ 53 h 133"/>
                  <a:gd name="T56" fmla="*/ 6 w 122"/>
                  <a:gd name="T57" fmla="*/ 40 h 133"/>
                  <a:gd name="T58" fmla="*/ 11 w 122"/>
                  <a:gd name="T59" fmla="*/ 29 h 133"/>
                  <a:gd name="T60" fmla="*/ 18 w 122"/>
                  <a:gd name="T61" fmla="*/ 19 h 133"/>
                  <a:gd name="T62" fmla="*/ 28 w 122"/>
                  <a:gd name="T63" fmla="*/ 11 h 133"/>
                  <a:gd name="T64" fmla="*/ 38 w 122"/>
                  <a:gd name="T65" fmla="*/ 5 h 133"/>
                  <a:gd name="T66" fmla="*/ 43 w 122"/>
                  <a:gd name="T67" fmla="*/ 2 h 133"/>
                  <a:gd name="T68" fmla="*/ 49 w 122"/>
                  <a:gd name="T69" fmla="*/ 1 h 133"/>
                  <a:gd name="T70" fmla="*/ 55 w 122"/>
                  <a:gd name="T71" fmla="*/ 0 h 133"/>
                  <a:gd name="T72" fmla="*/ 61 w 122"/>
                  <a:gd name="T73" fmla="*/ 0 h 133"/>
                  <a:gd name="T74" fmla="*/ 61 w 122"/>
                  <a:gd name="T75" fmla="*/ 0 h 133"/>
                  <a:gd name="T76" fmla="*/ 67 w 122"/>
                  <a:gd name="T77" fmla="*/ 0 h 133"/>
                  <a:gd name="T78" fmla="*/ 74 w 122"/>
                  <a:gd name="T79" fmla="*/ 1 h 133"/>
                  <a:gd name="T80" fmla="*/ 79 w 122"/>
                  <a:gd name="T81" fmla="*/ 2 h 133"/>
                  <a:gd name="T82" fmla="*/ 85 w 122"/>
                  <a:gd name="T83" fmla="*/ 5 h 133"/>
                  <a:gd name="T84" fmla="*/ 96 w 122"/>
                  <a:gd name="T85" fmla="*/ 11 h 133"/>
                  <a:gd name="T86" fmla="*/ 104 w 122"/>
                  <a:gd name="T87" fmla="*/ 19 h 133"/>
                  <a:gd name="T88" fmla="*/ 112 w 122"/>
                  <a:gd name="T89" fmla="*/ 29 h 133"/>
                  <a:gd name="T90" fmla="*/ 118 w 122"/>
                  <a:gd name="T91" fmla="*/ 40 h 133"/>
                  <a:gd name="T92" fmla="*/ 121 w 122"/>
                  <a:gd name="T93" fmla="*/ 53 h 133"/>
                  <a:gd name="T94" fmla="*/ 122 w 122"/>
                  <a:gd name="T95" fmla="*/ 59 h 133"/>
                  <a:gd name="T96" fmla="*/ 122 w 122"/>
                  <a:gd name="T97" fmla="*/ 66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2" h="133">
                    <a:moveTo>
                      <a:pt x="122" y="66"/>
                    </a:moveTo>
                    <a:lnTo>
                      <a:pt x="122" y="66"/>
                    </a:lnTo>
                    <a:lnTo>
                      <a:pt x="122" y="73"/>
                    </a:lnTo>
                    <a:lnTo>
                      <a:pt x="121" y="79"/>
                    </a:lnTo>
                    <a:lnTo>
                      <a:pt x="118" y="92"/>
                    </a:lnTo>
                    <a:lnTo>
                      <a:pt x="112" y="103"/>
                    </a:lnTo>
                    <a:lnTo>
                      <a:pt x="104" y="113"/>
                    </a:lnTo>
                    <a:lnTo>
                      <a:pt x="96" y="121"/>
                    </a:lnTo>
                    <a:lnTo>
                      <a:pt x="85" y="127"/>
                    </a:lnTo>
                    <a:lnTo>
                      <a:pt x="79" y="129"/>
                    </a:lnTo>
                    <a:lnTo>
                      <a:pt x="74" y="132"/>
                    </a:lnTo>
                    <a:lnTo>
                      <a:pt x="67" y="133"/>
                    </a:lnTo>
                    <a:lnTo>
                      <a:pt x="61" y="133"/>
                    </a:lnTo>
                    <a:lnTo>
                      <a:pt x="61" y="133"/>
                    </a:lnTo>
                    <a:lnTo>
                      <a:pt x="55" y="133"/>
                    </a:lnTo>
                    <a:lnTo>
                      <a:pt x="49" y="132"/>
                    </a:lnTo>
                    <a:lnTo>
                      <a:pt x="43" y="129"/>
                    </a:lnTo>
                    <a:lnTo>
                      <a:pt x="38" y="127"/>
                    </a:lnTo>
                    <a:lnTo>
                      <a:pt x="28" y="121"/>
                    </a:lnTo>
                    <a:lnTo>
                      <a:pt x="18" y="113"/>
                    </a:lnTo>
                    <a:lnTo>
                      <a:pt x="11" y="103"/>
                    </a:lnTo>
                    <a:lnTo>
                      <a:pt x="6" y="92"/>
                    </a:lnTo>
                    <a:lnTo>
                      <a:pt x="1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0" y="59"/>
                    </a:lnTo>
                    <a:lnTo>
                      <a:pt x="1" y="53"/>
                    </a:lnTo>
                    <a:lnTo>
                      <a:pt x="6" y="40"/>
                    </a:lnTo>
                    <a:lnTo>
                      <a:pt x="11" y="29"/>
                    </a:lnTo>
                    <a:lnTo>
                      <a:pt x="18" y="19"/>
                    </a:lnTo>
                    <a:lnTo>
                      <a:pt x="28" y="11"/>
                    </a:lnTo>
                    <a:lnTo>
                      <a:pt x="38" y="5"/>
                    </a:lnTo>
                    <a:lnTo>
                      <a:pt x="43" y="2"/>
                    </a:lnTo>
                    <a:lnTo>
                      <a:pt x="49" y="1"/>
                    </a:lnTo>
                    <a:lnTo>
                      <a:pt x="55" y="0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67" y="0"/>
                    </a:lnTo>
                    <a:lnTo>
                      <a:pt x="74" y="1"/>
                    </a:lnTo>
                    <a:lnTo>
                      <a:pt x="79" y="2"/>
                    </a:lnTo>
                    <a:lnTo>
                      <a:pt x="85" y="5"/>
                    </a:lnTo>
                    <a:lnTo>
                      <a:pt x="96" y="11"/>
                    </a:lnTo>
                    <a:lnTo>
                      <a:pt x="104" y="19"/>
                    </a:lnTo>
                    <a:lnTo>
                      <a:pt x="112" y="29"/>
                    </a:lnTo>
                    <a:lnTo>
                      <a:pt x="118" y="40"/>
                    </a:lnTo>
                    <a:lnTo>
                      <a:pt x="121" y="53"/>
                    </a:lnTo>
                    <a:lnTo>
                      <a:pt x="122" y="59"/>
                    </a:lnTo>
                    <a:lnTo>
                      <a:pt x="122" y="6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" name="Freeform 30">
                <a:extLst>
                  <a:ext uri="{FF2B5EF4-FFF2-40B4-BE49-F238E27FC236}">
                    <a16:creationId xmlns:a16="http://schemas.microsoft.com/office/drawing/2014/main" xmlns="" id="{781DA6E2-880E-4116-9B6A-0C460A9AF0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5063" y="2689225"/>
                <a:ext cx="1624013" cy="163513"/>
              </a:xfrm>
              <a:custGeom>
                <a:avLst/>
                <a:gdLst>
                  <a:gd name="T0" fmla="*/ 2045 w 2045"/>
                  <a:gd name="T1" fmla="*/ 103 h 206"/>
                  <a:gd name="T2" fmla="*/ 2043 w 2045"/>
                  <a:gd name="T3" fmla="*/ 123 h 206"/>
                  <a:gd name="T4" fmla="*/ 2038 w 2045"/>
                  <a:gd name="T5" fmla="*/ 143 h 206"/>
                  <a:gd name="T6" fmla="*/ 2028 w 2045"/>
                  <a:gd name="T7" fmla="*/ 160 h 206"/>
                  <a:gd name="T8" fmla="*/ 2018 w 2045"/>
                  <a:gd name="T9" fmla="*/ 176 h 206"/>
                  <a:gd name="T10" fmla="*/ 2003 w 2045"/>
                  <a:gd name="T11" fmla="*/ 188 h 206"/>
                  <a:gd name="T12" fmla="*/ 1987 w 2045"/>
                  <a:gd name="T13" fmla="*/ 198 h 206"/>
                  <a:gd name="T14" fmla="*/ 1969 w 2045"/>
                  <a:gd name="T15" fmla="*/ 204 h 206"/>
                  <a:gd name="T16" fmla="*/ 1950 w 2045"/>
                  <a:gd name="T17" fmla="*/ 206 h 206"/>
                  <a:gd name="T18" fmla="*/ 94 w 2045"/>
                  <a:gd name="T19" fmla="*/ 206 h 206"/>
                  <a:gd name="T20" fmla="*/ 76 w 2045"/>
                  <a:gd name="T21" fmla="*/ 204 h 206"/>
                  <a:gd name="T22" fmla="*/ 58 w 2045"/>
                  <a:gd name="T23" fmla="*/ 198 h 206"/>
                  <a:gd name="T24" fmla="*/ 42 w 2045"/>
                  <a:gd name="T25" fmla="*/ 188 h 206"/>
                  <a:gd name="T26" fmla="*/ 28 w 2045"/>
                  <a:gd name="T27" fmla="*/ 176 h 206"/>
                  <a:gd name="T28" fmla="*/ 17 w 2045"/>
                  <a:gd name="T29" fmla="*/ 160 h 206"/>
                  <a:gd name="T30" fmla="*/ 7 w 2045"/>
                  <a:gd name="T31" fmla="*/ 143 h 206"/>
                  <a:gd name="T32" fmla="*/ 2 w 2045"/>
                  <a:gd name="T33" fmla="*/ 123 h 206"/>
                  <a:gd name="T34" fmla="*/ 0 w 2045"/>
                  <a:gd name="T35" fmla="*/ 103 h 206"/>
                  <a:gd name="T36" fmla="*/ 1 w 2045"/>
                  <a:gd name="T37" fmla="*/ 93 h 206"/>
                  <a:gd name="T38" fmla="*/ 4 w 2045"/>
                  <a:gd name="T39" fmla="*/ 73 h 206"/>
                  <a:gd name="T40" fmla="*/ 11 w 2045"/>
                  <a:gd name="T41" fmla="*/ 54 h 206"/>
                  <a:gd name="T42" fmla="*/ 22 w 2045"/>
                  <a:gd name="T43" fmla="*/ 37 h 206"/>
                  <a:gd name="T44" fmla="*/ 35 w 2045"/>
                  <a:gd name="T45" fmla="*/ 24 h 206"/>
                  <a:gd name="T46" fmla="*/ 49 w 2045"/>
                  <a:gd name="T47" fmla="*/ 13 h 206"/>
                  <a:gd name="T48" fmla="*/ 66 w 2045"/>
                  <a:gd name="T49" fmla="*/ 5 h 206"/>
                  <a:gd name="T50" fmla="*/ 85 w 2045"/>
                  <a:gd name="T51" fmla="*/ 0 h 206"/>
                  <a:gd name="T52" fmla="*/ 1950 w 2045"/>
                  <a:gd name="T53" fmla="*/ 0 h 206"/>
                  <a:gd name="T54" fmla="*/ 1960 w 2045"/>
                  <a:gd name="T55" fmla="*/ 0 h 206"/>
                  <a:gd name="T56" fmla="*/ 1979 w 2045"/>
                  <a:gd name="T57" fmla="*/ 5 h 206"/>
                  <a:gd name="T58" fmla="*/ 1996 w 2045"/>
                  <a:gd name="T59" fmla="*/ 13 h 206"/>
                  <a:gd name="T60" fmla="*/ 2010 w 2045"/>
                  <a:gd name="T61" fmla="*/ 24 h 206"/>
                  <a:gd name="T62" fmla="*/ 2023 w 2045"/>
                  <a:gd name="T63" fmla="*/ 37 h 206"/>
                  <a:gd name="T64" fmla="*/ 2033 w 2045"/>
                  <a:gd name="T65" fmla="*/ 54 h 206"/>
                  <a:gd name="T66" fmla="*/ 2041 w 2045"/>
                  <a:gd name="T67" fmla="*/ 73 h 206"/>
                  <a:gd name="T68" fmla="*/ 2044 w 2045"/>
                  <a:gd name="T69" fmla="*/ 93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45" h="206">
                    <a:moveTo>
                      <a:pt x="2045" y="103"/>
                    </a:moveTo>
                    <a:lnTo>
                      <a:pt x="2045" y="103"/>
                    </a:lnTo>
                    <a:lnTo>
                      <a:pt x="2044" y="114"/>
                    </a:lnTo>
                    <a:lnTo>
                      <a:pt x="2043" y="123"/>
                    </a:lnTo>
                    <a:lnTo>
                      <a:pt x="2041" y="134"/>
                    </a:lnTo>
                    <a:lnTo>
                      <a:pt x="2038" y="143"/>
                    </a:lnTo>
                    <a:lnTo>
                      <a:pt x="2033" y="152"/>
                    </a:lnTo>
                    <a:lnTo>
                      <a:pt x="2028" y="160"/>
                    </a:lnTo>
                    <a:lnTo>
                      <a:pt x="2023" y="168"/>
                    </a:lnTo>
                    <a:lnTo>
                      <a:pt x="2018" y="176"/>
                    </a:lnTo>
                    <a:lnTo>
                      <a:pt x="2010" y="182"/>
                    </a:lnTo>
                    <a:lnTo>
                      <a:pt x="2003" y="188"/>
                    </a:lnTo>
                    <a:lnTo>
                      <a:pt x="1996" y="194"/>
                    </a:lnTo>
                    <a:lnTo>
                      <a:pt x="1987" y="198"/>
                    </a:lnTo>
                    <a:lnTo>
                      <a:pt x="1979" y="201"/>
                    </a:lnTo>
                    <a:lnTo>
                      <a:pt x="1969" y="204"/>
                    </a:lnTo>
                    <a:lnTo>
                      <a:pt x="1960" y="205"/>
                    </a:lnTo>
                    <a:lnTo>
                      <a:pt x="1950" y="206"/>
                    </a:lnTo>
                    <a:lnTo>
                      <a:pt x="94" y="206"/>
                    </a:lnTo>
                    <a:lnTo>
                      <a:pt x="94" y="206"/>
                    </a:lnTo>
                    <a:lnTo>
                      <a:pt x="85" y="205"/>
                    </a:lnTo>
                    <a:lnTo>
                      <a:pt x="76" y="204"/>
                    </a:lnTo>
                    <a:lnTo>
                      <a:pt x="66" y="201"/>
                    </a:lnTo>
                    <a:lnTo>
                      <a:pt x="58" y="198"/>
                    </a:lnTo>
                    <a:lnTo>
                      <a:pt x="49" y="194"/>
                    </a:lnTo>
                    <a:lnTo>
                      <a:pt x="42" y="188"/>
                    </a:lnTo>
                    <a:lnTo>
                      <a:pt x="35" y="182"/>
                    </a:lnTo>
                    <a:lnTo>
                      <a:pt x="28" y="176"/>
                    </a:lnTo>
                    <a:lnTo>
                      <a:pt x="22" y="168"/>
                    </a:lnTo>
                    <a:lnTo>
                      <a:pt x="17" y="160"/>
                    </a:lnTo>
                    <a:lnTo>
                      <a:pt x="11" y="152"/>
                    </a:lnTo>
                    <a:lnTo>
                      <a:pt x="7" y="143"/>
                    </a:lnTo>
                    <a:lnTo>
                      <a:pt x="4" y="134"/>
                    </a:lnTo>
                    <a:lnTo>
                      <a:pt x="2" y="123"/>
                    </a:lnTo>
                    <a:lnTo>
                      <a:pt x="1" y="114"/>
                    </a:lnTo>
                    <a:lnTo>
                      <a:pt x="0" y="103"/>
                    </a:lnTo>
                    <a:lnTo>
                      <a:pt x="0" y="103"/>
                    </a:lnTo>
                    <a:lnTo>
                      <a:pt x="1" y="93"/>
                    </a:lnTo>
                    <a:lnTo>
                      <a:pt x="2" y="82"/>
                    </a:lnTo>
                    <a:lnTo>
                      <a:pt x="4" y="73"/>
                    </a:lnTo>
                    <a:lnTo>
                      <a:pt x="7" y="63"/>
                    </a:lnTo>
                    <a:lnTo>
                      <a:pt x="11" y="54"/>
                    </a:lnTo>
                    <a:lnTo>
                      <a:pt x="17" y="46"/>
                    </a:lnTo>
                    <a:lnTo>
                      <a:pt x="22" y="37"/>
                    </a:lnTo>
                    <a:lnTo>
                      <a:pt x="28" y="30"/>
                    </a:lnTo>
                    <a:lnTo>
                      <a:pt x="35" y="24"/>
                    </a:lnTo>
                    <a:lnTo>
                      <a:pt x="42" y="17"/>
                    </a:lnTo>
                    <a:lnTo>
                      <a:pt x="49" y="13"/>
                    </a:lnTo>
                    <a:lnTo>
                      <a:pt x="58" y="8"/>
                    </a:lnTo>
                    <a:lnTo>
                      <a:pt x="66" y="5"/>
                    </a:lnTo>
                    <a:lnTo>
                      <a:pt x="76" y="3"/>
                    </a:lnTo>
                    <a:lnTo>
                      <a:pt x="85" y="0"/>
                    </a:lnTo>
                    <a:lnTo>
                      <a:pt x="94" y="0"/>
                    </a:lnTo>
                    <a:lnTo>
                      <a:pt x="1950" y="0"/>
                    </a:lnTo>
                    <a:lnTo>
                      <a:pt x="1950" y="0"/>
                    </a:lnTo>
                    <a:lnTo>
                      <a:pt x="1960" y="0"/>
                    </a:lnTo>
                    <a:lnTo>
                      <a:pt x="1969" y="3"/>
                    </a:lnTo>
                    <a:lnTo>
                      <a:pt x="1979" y="5"/>
                    </a:lnTo>
                    <a:lnTo>
                      <a:pt x="1987" y="8"/>
                    </a:lnTo>
                    <a:lnTo>
                      <a:pt x="1996" y="13"/>
                    </a:lnTo>
                    <a:lnTo>
                      <a:pt x="2003" y="17"/>
                    </a:lnTo>
                    <a:lnTo>
                      <a:pt x="2010" y="24"/>
                    </a:lnTo>
                    <a:lnTo>
                      <a:pt x="2018" y="30"/>
                    </a:lnTo>
                    <a:lnTo>
                      <a:pt x="2023" y="37"/>
                    </a:lnTo>
                    <a:lnTo>
                      <a:pt x="2028" y="46"/>
                    </a:lnTo>
                    <a:lnTo>
                      <a:pt x="2033" y="54"/>
                    </a:lnTo>
                    <a:lnTo>
                      <a:pt x="2038" y="63"/>
                    </a:lnTo>
                    <a:lnTo>
                      <a:pt x="2041" y="73"/>
                    </a:lnTo>
                    <a:lnTo>
                      <a:pt x="2043" y="82"/>
                    </a:lnTo>
                    <a:lnTo>
                      <a:pt x="2044" y="93"/>
                    </a:lnTo>
                    <a:lnTo>
                      <a:pt x="2045" y="103"/>
                    </a:lnTo>
                    <a:close/>
                  </a:path>
                </a:pathLst>
              </a:custGeom>
              <a:solidFill>
                <a:srgbClr val="E2E1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" name="Freeform 31">
                <a:extLst>
                  <a:ext uri="{FF2B5EF4-FFF2-40B4-BE49-F238E27FC236}">
                    <a16:creationId xmlns:a16="http://schemas.microsoft.com/office/drawing/2014/main" xmlns="" id="{BC6E6D6B-6520-45CE-BA54-069AF51657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5063" y="2689225"/>
                <a:ext cx="1624013" cy="163513"/>
              </a:xfrm>
              <a:custGeom>
                <a:avLst/>
                <a:gdLst>
                  <a:gd name="T0" fmla="*/ 2045 w 2045"/>
                  <a:gd name="T1" fmla="*/ 103 h 206"/>
                  <a:gd name="T2" fmla="*/ 2043 w 2045"/>
                  <a:gd name="T3" fmla="*/ 123 h 206"/>
                  <a:gd name="T4" fmla="*/ 2038 w 2045"/>
                  <a:gd name="T5" fmla="*/ 143 h 206"/>
                  <a:gd name="T6" fmla="*/ 2028 w 2045"/>
                  <a:gd name="T7" fmla="*/ 160 h 206"/>
                  <a:gd name="T8" fmla="*/ 2018 w 2045"/>
                  <a:gd name="T9" fmla="*/ 176 h 206"/>
                  <a:gd name="T10" fmla="*/ 2003 w 2045"/>
                  <a:gd name="T11" fmla="*/ 188 h 206"/>
                  <a:gd name="T12" fmla="*/ 1987 w 2045"/>
                  <a:gd name="T13" fmla="*/ 198 h 206"/>
                  <a:gd name="T14" fmla="*/ 1969 w 2045"/>
                  <a:gd name="T15" fmla="*/ 204 h 206"/>
                  <a:gd name="T16" fmla="*/ 1950 w 2045"/>
                  <a:gd name="T17" fmla="*/ 206 h 206"/>
                  <a:gd name="T18" fmla="*/ 94 w 2045"/>
                  <a:gd name="T19" fmla="*/ 206 h 206"/>
                  <a:gd name="T20" fmla="*/ 76 w 2045"/>
                  <a:gd name="T21" fmla="*/ 204 h 206"/>
                  <a:gd name="T22" fmla="*/ 58 w 2045"/>
                  <a:gd name="T23" fmla="*/ 198 h 206"/>
                  <a:gd name="T24" fmla="*/ 42 w 2045"/>
                  <a:gd name="T25" fmla="*/ 188 h 206"/>
                  <a:gd name="T26" fmla="*/ 28 w 2045"/>
                  <a:gd name="T27" fmla="*/ 176 h 206"/>
                  <a:gd name="T28" fmla="*/ 17 w 2045"/>
                  <a:gd name="T29" fmla="*/ 160 h 206"/>
                  <a:gd name="T30" fmla="*/ 7 w 2045"/>
                  <a:gd name="T31" fmla="*/ 143 h 206"/>
                  <a:gd name="T32" fmla="*/ 2 w 2045"/>
                  <a:gd name="T33" fmla="*/ 123 h 206"/>
                  <a:gd name="T34" fmla="*/ 0 w 2045"/>
                  <a:gd name="T35" fmla="*/ 103 h 206"/>
                  <a:gd name="T36" fmla="*/ 1 w 2045"/>
                  <a:gd name="T37" fmla="*/ 93 h 206"/>
                  <a:gd name="T38" fmla="*/ 4 w 2045"/>
                  <a:gd name="T39" fmla="*/ 73 h 206"/>
                  <a:gd name="T40" fmla="*/ 11 w 2045"/>
                  <a:gd name="T41" fmla="*/ 54 h 206"/>
                  <a:gd name="T42" fmla="*/ 22 w 2045"/>
                  <a:gd name="T43" fmla="*/ 37 h 206"/>
                  <a:gd name="T44" fmla="*/ 35 w 2045"/>
                  <a:gd name="T45" fmla="*/ 24 h 206"/>
                  <a:gd name="T46" fmla="*/ 49 w 2045"/>
                  <a:gd name="T47" fmla="*/ 13 h 206"/>
                  <a:gd name="T48" fmla="*/ 66 w 2045"/>
                  <a:gd name="T49" fmla="*/ 5 h 206"/>
                  <a:gd name="T50" fmla="*/ 85 w 2045"/>
                  <a:gd name="T51" fmla="*/ 0 h 206"/>
                  <a:gd name="T52" fmla="*/ 1950 w 2045"/>
                  <a:gd name="T53" fmla="*/ 0 h 206"/>
                  <a:gd name="T54" fmla="*/ 1960 w 2045"/>
                  <a:gd name="T55" fmla="*/ 0 h 206"/>
                  <a:gd name="T56" fmla="*/ 1979 w 2045"/>
                  <a:gd name="T57" fmla="*/ 5 h 206"/>
                  <a:gd name="T58" fmla="*/ 1996 w 2045"/>
                  <a:gd name="T59" fmla="*/ 13 h 206"/>
                  <a:gd name="T60" fmla="*/ 2010 w 2045"/>
                  <a:gd name="T61" fmla="*/ 24 h 206"/>
                  <a:gd name="T62" fmla="*/ 2023 w 2045"/>
                  <a:gd name="T63" fmla="*/ 37 h 206"/>
                  <a:gd name="T64" fmla="*/ 2033 w 2045"/>
                  <a:gd name="T65" fmla="*/ 54 h 206"/>
                  <a:gd name="T66" fmla="*/ 2041 w 2045"/>
                  <a:gd name="T67" fmla="*/ 73 h 206"/>
                  <a:gd name="T68" fmla="*/ 2044 w 2045"/>
                  <a:gd name="T69" fmla="*/ 93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45" h="206">
                    <a:moveTo>
                      <a:pt x="2045" y="103"/>
                    </a:moveTo>
                    <a:lnTo>
                      <a:pt x="2045" y="103"/>
                    </a:lnTo>
                    <a:lnTo>
                      <a:pt x="2044" y="114"/>
                    </a:lnTo>
                    <a:lnTo>
                      <a:pt x="2043" y="123"/>
                    </a:lnTo>
                    <a:lnTo>
                      <a:pt x="2041" y="134"/>
                    </a:lnTo>
                    <a:lnTo>
                      <a:pt x="2038" y="143"/>
                    </a:lnTo>
                    <a:lnTo>
                      <a:pt x="2033" y="152"/>
                    </a:lnTo>
                    <a:lnTo>
                      <a:pt x="2028" y="160"/>
                    </a:lnTo>
                    <a:lnTo>
                      <a:pt x="2023" y="168"/>
                    </a:lnTo>
                    <a:lnTo>
                      <a:pt x="2018" y="176"/>
                    </a:lnTo>
                    <a:lnTo>
                      <a:pt x="2010" y="182"/>
                    </a:lnTo>
                    <a:lnTo>
                      <a:pt x="2003" y="188"/>
                    </a:lnTo>
                    <a:lnTo>
                      <a:pt x="1996" y="194"/>
                    </a:lnTo>
                    <a:lnTo>
                      <a:pt x="1987" y="198"/>
                    </a:lnTo>
                    <a:lnTo>
                      <a:pt x="1979" y="201"/>
                    </a:lnTo>
                    <a:lnTo>
                      <a:pt x="1969" y="204"/>
                    </a:lnTo>
                    <a:lnTo>
                      <a:pt x="1960" y="205"/>
                    </a:lnTo>
                    <a:lnTo>
                      <a:pt x="1950" y="206"/>
                    </a:lnTo>
                    <a:lnTo>
                      <a:pt x="94" y="206"/>
                    </a:lnTo>
                    <a:lnTo>
                      <a:pt x="94" y="206"/>
                    </a:lnTo>
                    <a:lnTo>
                      <a:pt x="85" y="205"/>
                    </a:lnTo>
                    <a:lnTo>
                      <a:pt x="76" y="204"/>
                    </a:lnTo>
                    <a:lnTo>
                      <a:pt x="66" y="201"/>
                    </a:lnTo>
                    <a:lnTo>
                      <a:pt x="58" y="198"/>
                    </a:lnTo>
                    <a:lnTo>
                      <a:pt x="49" y="194"/>
                    </a:lnTo>
                    <a:lnTo>
                      <a:pt x="42" y="188"/>
                    </a:lnTo>
                    <a:lnTo>
                      <a:pt x="35" y="182"/>
                    </a:lnTo>
                    <a:lnTo>
                      <a:pt x="28" y="176"/>
                    </a:lnTo>
                    <a:lnTo>
                      <a:pt x="22" y="168"/>
                    </a:lnTo>
                    <a:lnTo>
                      <a:pt x="17" y="160"/>
                    </a:lnTo>
                    <a:lnTo>
                      <a:pt x="11" y="152"/>
                    </a:lnTo>
                    <a:lnTo>
                      <a:pt x="7" y="143"/>
                    </a:lnTo>
                    <a:lnTo>
                      <a:pt x="4" y="134"/>
                    </a:lnTo>
                    <a:lnTo>
                      <a:pt x="2" y="123"/>
                    </a:lnTo>
                    <a:lnTo>
                      <a:pt x="1" y="114"/>
                    </a:lnTo>
                    <a:lnTo>
                      <a:pt x="0" y="103"/>
                    </a:lnTo>
                    <a:lnTo>
                      <a:pt x="0" y="103"/>
                    </a:lnTo>
                    <a:lnTo>
                      <a:pt x="1" y="93"/>
                    </a:lnTo>
                    <a:lnTo>
                      <a:pt x="2" y="82"/>
                    </a:lnTo>
                    <a:lnTo>
                      <a:pt x="4" y="73"/>
                    </a:lnTo>
                    <a:lnTo>
                      <a:pt x="7" y="63"/>
                    </a:lnTo>
                    <a:lnTo>
                      <a:pt x="11" y="54"/>
                    </a:lnTo>
                    <a:lnTo>
                      <a:pt x="17" y="46"/>
                    </a:lnTo>
                    <a:lnTo>
                      <a:pt x="22" y="37"/>
                    </a:lnTo>
                    <a:lnTo>
                      <a:pt x="28" y="30"/>
                    </a:lnTo>
                    <a:lnTo>
                      <a:pt x="35" y="24"/>
                    </a:lnTo>
                    <a:lnTo>
                      <a:pt x="42" y="17"/>
                    </a:lnTo>
                    <a:lnTo>
                      <a:pt x="49" y="13"/>
                    </a:lnTo>
                    <a:lnTo>
                      <a:pt x="58" y="8"/>
                    </a:lnTo>
                    <a:lnTo>
                      <a:pt x="66" y="5"/>
                    </a:lnTo>
                    <a:lnTo>
                      <a:pt x="76" y="3"/>
                    </a:lnTo>
                    <a:lnTo>
                      <a:pt x="85" y="0"/>
                    </a:lnTo>
                    <a:lnTo>
                      <a:pt x="94" y="0"/>
                    </a:lnTo>
                    <a:lnTo>
                      <a:pt x="1950" y="0"/>
                    </a:lnTo>
                    <a:lnTo>
                      <a:pt x="1950" y="0"/>
                    </a:lnTo>
                    <a:lnTo>
                      <a:pt x="1960" y="0"/>
                    </a:lnTo>
                    <a:lnTo>
                      <a:pt x="1969" y="3"/>
                    </a:lnTo>
                    <a:lnTo>
                      <a:pt x="1979" y="5"/>
                    </a:lnTo>
                    <a:lnTo>
                      <a:pt x="1987" y="8"/>
                    </a:lnTo>
                    <a:lnTo>
                      <a:pt x="1996" y="13"/>
                    </a:lnTo>
                    <a:lnTo>
                      <a:pt x="2003" y="17"/>
                    </a:lnTo>
                    <a:lnTo>
                      <a:pt x="2010" y="24"/>
                    </a:lnTo>
                    <a:lnTo>
                      <a:pt x="2018" y="30"/>
                    </a:lnTo>
                    <a:lnTo>
                      <a:pt x="2023" y="37"/>
                    </a:lnTo>
                    <a:lnTo>
                      <a:pt x="2028" y="46"/>
                    </a:lnTo>
                    <a:lnTo>
                      <a:pt x="2033" y="54"/>
                    </a:lnTo>
                    <a:lnTo>
                      <a:pt x="2038" y="63"/>
                    </a:lnTo>
                    <a:lnTo>
                      <a:pt x="2041" y="73"/>
                    </a:lnTo>
                    <a:lnTo>
                      <a:pt x="2043" y="82"/>
                    </a:lnTo>
                    <a:lnTo>
                      <a:pt x="2044" y="93"/>
                    </a:lnTo>
                    <a:lnTo>
                      <a:pt x="2045" y="10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" name="Rectangle 32">
                <a:extLst>
                  <a:ext uri="{FF2B5EF4-FFF2-40B4-BE49-F238E27FC236}">
                    <a16:creationId xmlns:a16="http://schemas.microsoft.com/office/drawing/2014/main" xmlns="" id="{D0412EAC-C649-424B-8EA2-08AABD5589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0601" y="3206750"/>
                <a:ext cx="1504950" cy="830263"/>
              </a:xfrm>
              <a:prstGeom prst="rect">
                <a:avLst/>
              </a:prstGeom>
              <a:solidFill>
                <a:srgbClr val="F95A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" name="Rectangle 33">
                <a:extLst>
                  <a:ext uri="{FF2B5EF4-FFF2-40B4-BE49-F238E27FC236}">
                    <a16:creationId xmlns:a16="http://schemas.microsoft.com/office/drawing/2014/main" xmlns="" id="{1FE6F2BF-40AB-4884-B406-F8121ABB1B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0601" y="3206750"/>
                <a:ext cx="1504950" cy="8302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" name="Rectangle 34">
                <a:extLst>
                  <a:ext uri="{FF2B5EF4-FFF2-40B4-BE49-F238E27FC236}">
                    <a16:creationId xmlns:a16="http://schemas.microsoft.com/office/drawing/2014/main" xmlns="" id="{4B4F2ACE-4063-48FE-9BCD-DB6C6AAC39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0601" y="4189413"/>
                <a:ext cx="1138238" cy="150813"/>
              </a:xfrm>
              <a:prstGeom prst="rect">
                <a:avLst/>
              </a:prstGeom>
              <a:solidFill>
                <a:srgbClr val="76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" name="Rectangle 35">
                <a:extLst>
                  <a:ext uri="{FF2B5EF4-FFF2-40B4-BE49-F238E27FC236}">
                    <a16:creationId xmlns:a16="http://schemas.microsoft.com/office/drawing/2014/main" xmlns="" id="{F6FCDFB9-C27A-45B7-83AF-1175224E11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0601" y="4189413"/>
                <a:ext cx="1138238" cy="1508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" name="Rectangle 36">
                <a:extLst>
                  <a:ext uri="{FF2B5EF4-FFF2-40B4-BE49-F238E27FC236}">
                    <a16:creationId xmlns:a16="http://schemas.microsoft.com/office/drawing/2014/main" xmlns="" id="{FEAB93B0-3B5D-44A2-89DB-91CC6C7EB2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0601" y="4411663"/>
                <a:ext cx="1138238" cy="150813"/>
              </a:xfrm>
              <a:prstGeom prst="rect">
                <a:avLst/>
              </a:prstGeom>
              <a:solidFill>
                <a:srgbClr val="7678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" name="Rectangle 37">
                <a:extLst>
                  <a:ext uri="{FF2B5EF4-FFF2-40B4-BE49-F238E27FC236}">
                    <a16:creationId xmlns:a16="http://schemas.microsoft.com/office/drawing/2014/main" xmlns="" id="{344ADAFF-4B29-4EE7-9775-9FFCC980BB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0601" y="4411663"/>
                <a:ext cx="1138238" cy="1508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" name="Freeform 38">
                <a:extLst>
                  <a:ext uri="{FF2B5EF4-FFF2-40B4-BE49-F238E27FC236}">
                    <a16:creationId xmlns:a16="http://schemas.microsoft.com/office/drawing/2014/main" xmlns="" id="{C59C6251-E956-49E4-83E3-F957EFEBEB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8838" y="3109913"/>
                <a:ext cx="1258888" cy="442913"/>
              </a:xfrm>
              <a:custGeom>
                <a:avLst/>
                <a:gdLst>
                  <a:gd name="T0" fmla="*/ 1587 w 1587"/>
                  <a:gd name="T1" fmla="*/ 0 h 560"/>
                  <a:gd name="T2" fmla="*/ 0 w 1587"/>
                  <a:gd name="T3" fmla="*/ 0 h 560"/>
                  <a:gd name="T4" fmla="*/ 0 w 1587"/>
                  <a:gd name="T5" fmla="*/ 122 h 560"/>
                  <a:gd name="T6" fmla="*/ 462 w 1587"/>
                  <a:gd name="T7" fmla="*/ 122 h 560"/>
                  <a:gd name="T8" fmla="*/ 462 w 1587"/>
                  <a:gd name="T9" fmla="*/ 560 h 560"/>
                  <a:gd name="T10" fmla="*/ 1161 w 1587"/>
                  <a:gd name="T11" fmla="*/ 258 h 560"/>
                  <a:gd name="T12" fmla="*/ 1587 w 1587"/>
                  <a:gd name="T13" fmla="*/ 441 h 560"/>
                  <a:gd name="T14" fmla="*/ 1587 w 1587"/>
                  <a:gd name="T15" fmla="*/ 0 h 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87" h="560">
                    <a:moveTo>
                      <a:pt x="1587" y="0"/>
                    </a:moveTo>
                    <a:lnTo>
                      <a:pt x="0" y="0"/>
                    </a:lnTo>
                    <a:lnTo>
                      <a:pt x="0" y="122"/>
                    </a:lnTo>
                    <a:lnTo>
                      <a:pt x="462" y="122"/>
                    </a:lnTo>
                    <a:lnTo>
                      <a:pt x="462" y="560"/>
                    </a:lnTo>
                    <a:lnTo>
                      <a:pt x="1161" y="258"/>
                    </a:lnTo>
                    <a:lnTo>
                      <a:pt x="1587" y="441"/>
                    </a:lnTo>
                    <a:lnTo>
                      <a:pt x="1587" y="0"/>
                    </a:lnTo>
                    <a:close/>
                  </a:path>
                </a:pathLst>
              </a:custGeom>
              <a:solidFill>
                <a:srgbClr val="DEE8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" name="Freeform 39">
                <a:extLst>
                  <a:ext uri="{FF2B5EF4-FFF2-40B4-BE49-F238E27FC236}">
                    <a16:creationId xmlns:a16="http://schemas.microsoft.com/office/drawing/2014/main" xmlns="" id="{47EDA16F-3ED3-4B70-A21A-127FAA34B4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8838" y="3109913"/>
                <a:ext cx="1258888" cy="442913"/>
              </a:xfrm>
              <a:custGeom>
                <a:avLst/>
                <a:gdLst>
                  <a:gd name="T0" fmla="*/ 1587 w 1587"/>
                  <a:gd name="T1" fmla="*/ 0 h 560"/>
                  <a:gd name="T2" fmla="*/ 0 w 1587"/>
                  <a:gd name="T3" fmla="*/ 0 h 560"/>
                  <a:gd name="T4" fmla="*/ 0 w 1587"/>
                  <a:gd name="T5" fmla="*/ 122 h 560"/>
                  <a:gd name="T6" fmla="*/ 462 w 1587"/>
                  <a:gd name="T7" fmla="*/ 122 h 560"/>
                  <a:gd name="T8" fmla="*/ 462 w 1587"/>
                  <a:gd name="T9" fmla="*/ 560 h 560"/>
                  <a:gd name="T10" fmla="*/ 1161 w 1587"/>
                  <a:gd name="T11" fmla="*/ 258 h 560"/>
                  <a:gd name="T12" fmla="*/ 1587 w 1587"/>
                  <a:gd name="T13" fmla="*/ 441 h 560"/>
                  <a:gd name="T14" fmla="*/ 1587 w 1587"/>
                  <a:gd name="T15" fmla="*/ 0 h 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87" h="560">
                    <a:moveTo>
                      <a:pt x="1587" y="0"/>
                    </a:moveTo>
                    <a:lnTo>
                      <a:pt x="0" y="0"/>
                    </a:lnTo>
                    <a:lnTo>
                      <a:pt x="0" y="122"/>
                    </a:lnTo>
                    <a:lnTo>
                      <a:pt x="462" y="122"/>
                    </a:lnTo>
                    <a:lnTo>
                      <a:pt x="462" y="560"/>
                    </a:lnTo>
                    <a:lnTo>
                      <a:pt x="1161" y="258"/>
                    </a:lnTo>
                    <a:lnTo>
                      <a:pt x="1587" y="441"/>
                    </a:lnTo>
                    <a:lnTo>
                      <a:pt x="158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" name="Freeform 40">
                <a:extLst>
                  <a:ext uri="{FF2B5EF4-FFF2-40B4-BE49-F238E27FC236}">
                    <a16:creationId xmlns:a16="http://schemas.microsoft.com/office/drawing/2014/main" xmlns="" id="{E71FEE19-D943-4923-8F04-33D5689E72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38838" y="2595563"/>
                <a:ext cx="1258888" cy="514350"/>
              </a:xfrm>
              <a:custGeom>
                <a:avLst/>
                <a:gdLst>
                  <a:gd name="T0" fmla="*/ 1009 w 1587"/>
                  <a:gd name="T1" fmla="*/ 184 h 647"/>
                  <a:gd name="T2" fmla="*/ 979 w 1587"/>
                  <a:gd name="T3" fmla="*/ 165 h 647"/>
                  <a:gd name="T4" fmla="*/ 961 w 1587"/>
                  <a:gd name="T5" fmla="*/ 125 h 647"/>
                  <a:gd name="T6" fmla="*/ 962 w 1587"/>
                  <a:gd name="T7" fmla="*/ 105 h 647"/>
                  <a:gd name="T8" fmla="*/ 987 w 1587"/>
                  <a:gd name="T9" fmla="*/ 63 h 647"/>
                  <a:gd name="T10" fmla="*/ 1015 w 1587"/>
                  <a:gd name="T11" fmla="*/ 52 h 647"/>
                  <a:gd name="T12" fmla="*/ 1033 w 1587"/>
                  <a:gd name="T13" fmla="*/ 53 h 647"/>
                  <a:gd name="T14" fmla="*/ 1065 w 1587"/>
                  <a:gd name="T15" fmla="*/ 71 h 647"/>
                  <a:gd name="T16" fmla="*/ 1082 w 1587"/>
                  <a:gd name="T17" fmla="*/ 111 h 647"/>
                  <a:gd name="T18" fmla="*/ 1082 w 1587"/>
                  <a:gd name="T19" fmla="*/ 131 h 647"/>
                  <a:gd name="T20" fmla="*/ 1055 w 1587"/>
                  <a:gd name="T21" fmla="*/ 173 h 647"/>
                  <a:gd name="T22" fmla="*/ 1028 w 1587"/>
                  <a:gd name="T23" fmla="*/ 185 h 647"/>
                  <a:gd name="T24" fmla="*/ 1216 w 1587"/>
                  <a:gd name="T25" fmla="*/ 185 h 647"/>
                  <a:gd name="T26" fmla="*/ 1189 w 1587"/>
                  <a:gd name="T27" fmla="*/ 173 h 647"/>
                  <a:gd name="T28" fmla="*/ 1163 w 1587"/>
                  <a:gd name="T29" fmla="*/ 131 h 647"/>
                  <a:gd name="T30" fmla="*/ 1162 w 1587"/>
                  <a:gd name="T31" fmla="*/ 111 h 647"/>
                  <a:gd name="T32" fmla="*/ 1179 w 1587"/>
                  <a:gd name="T33" fmla="*/ 71 h 647"/>
                  <a:gd name="T34" fmla="*/ 1211 w 1587"/>
                  <a:gd name="T35" fmla="*/ 53 h 647"/>
                  <a:gd name="T36" fmla="*/ 1229 w 1587"/>
                  <a:gd name="T37" fmla="*/ 52 h 647"/>
                  <a:gd name="T38" fmla="*/ 1257 w 1587"/>
                  <a:gd name="T39" fmla="*/ 63 h 647"/>
                  <a:gd name="T40" fmla="*/ 1282 w 1587"/>
                  <a:gd name="T41" fmla="*/ 105 h 647"/>
                  <a:gd name="T42" fmla="*/ 1283 w 1587"/>
                  <a:gd name="T43" fmla="*/ 125 h 647"/>
                  <a:gd name="T44" fmla="*/ 1265 w 1587"/>
                  <a:gd name="T45" fmla="*/ 165 h 647"/>
                  <a:gd name="T46" fmla="*/ 1235 w 1587"/>
                  <a:gd name="T47" fmla="*/ 184 h 647"/>
                  <a:gd name="T48" fmla="*/ 1432 w 1587"/>
                  <a:gd name="T49" fmla="*/ 185 h 647"/>
                  <a:gd name="T50" fmla="*/ 1409 w 1587"/>
                  <a:gd name="T51" fmla="*/ 179 h 647"/>
                  <a:gd name="T52" fmla="*/ 1377 w 1587"/>
                  <a:gd name="T53" fmla="*/ 144 h 647"/>
                  <a:gd name="T54" fmla="*/ 1371 w 1587"/>
                  <a:gd name="T55" fmla="*/ 118 h 647"/>
                  <a:gd name="T56" fmla="*/ 1382 w 1587"/>
                  <a:gd name="T57" fmla="*/ 81 h 647"/>
                  <a:gd name="T58" fmla="*/ 1414 w 1587"/>
                  <a:gd name="T59" fmla="*/ 54 h 647"/>
                  <a:gd name="T60" fmla="*/ 1432 w 1587"/>
                  <a:gd name="T61" fmla="*/ 52 h 647"/>
                  <a:gd name="T62" fmla="*/ 1456 w 1587"/>
                  <a:gd name="T63" fmla="*/ 57 h 647"/>
                  <a:gd name="T64" fmla="*/ 1489 w 1587"/>
                  <a:gd name="T65" fmla="*/ 92 h 647"/>
                  <a:gd name="T66" fmla="*/ 1493 w 1587"/>
                  <a:gd name="T67" fmla="*/ 118 h 647"/>
                  <a:gd name="T68" fmla="*/ 1483 w 1587"/>
                  <a:gd name="T69" fmla="*/ 155 h 647"/>
                  <a:gd name="T70" fmla="*/ 1450 w 1587"/>
                  <a:gd name="T71" fmla="*/ 181 h 647"/>
                  <a:gd name="T72" fmla="*/ 1465 w 1587"/>
                  <a:gd name="T73" fmla="*/ 0 h 647"/>
                  <a:gd name="T74" fmla="*/ 700 w 1587"/>
                  <a:gd name="T75" fmla="*/ 118 h 647"/>
                  <a:gd name="T76" fmla="*/ 737 w 1587"/>
                  <a:gd name="T77" fmla="*/ 126 h 647"/>
                  <a:gd name="T78" fmla="*/ 768 w 1587"/>
                  <a:gd name="T79" fmla="*/ 148 h 647"/>
                  <a:gd name="T80" fmla="*/ 788 w 1587"/>
                  <a:gd name="T81" fmla="*/ 181 h 647"/>
                  <a:gd name="T82" fmla="*/ 795 w 1587"/>
                  <a:gd name="T83" fmla="*/ 221 h 647"/>
                  <a:gd name="T84" fmla="*/ 791 w 1587"/>
                  <a:gd name="T85" fmla="*/ 252 h 647"/>
                  <a:gd name="T86" fmla="*/ 773 w 1587"/>
                  <a:gd name="T87" fmla="*/ 286 h 647"/>
                  <a:gd name="T88" fmla="*/ 746 w 1587"/>
                  <a:gd name="T89" fmla="*/ 312 h 647"/>
                  <a:gd name="T90" fmla="*/ 710 w 1587"/>
                  <a:gd name="T91" fmla="*/ 323 h 647"/>
                  <a:gd name="T92" fmla="*/ 1587 w 1587"/>
                  <a:gd name="T93" fmla="*/ 647 h 647"/>
                  <a:gd name="T94" fmla="*/ 1583 w 1587"/>
                  <a:gd name="T95" fmla="*/ 106 h 647"/>
                  <a:gd name="T96" fmla="*/ 1566 w 1587"/>
                  <a:gd name="T97" fmla="*/ 59 h 647"/>
                  <a:gd name="T98" fmla="*/ 1533 w 1587"/>
                  <a:gd name="T99" fmla="*/ 23 h 647"/>
                  <a:gd name="T100" fmla="*/ 1489 w 1587"/>
                  <a:gd name="T101" fmla="*/ 3 h 6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587" h="647">
                    <a:moveTo>
                      <a:pt x="1022" y="185"/>
                    </a:moveTo>
                    <a:lnTo>
                      <a:pt x="1022" y="185"/>
                    </a:lnTo>
                    <a:lnTo>
                      <a:pt x="1015" y="185"/>
                    </a:lnTo>
                    <a:lnTo>
                      <a:pt x="1009" y="184"/>
                    </a:lnTo>
                    <a:lnTo>
                      <a:pt x="1003" y="181"/>
                    </a:lnTo>
                    <a:lnTo>
                      <a:pt x="998" y="179"/>
                    </a:lnTo>
                    <a:lnTo>
                      <a:pt x="987" y="173"/>
                    </a:lnTo>
                    <a:lnTo>
                      <a:pt x="979" y="165"/>
                    </a:lnTo>
                    <a:lnTo>
                      <a:pt x="971" y="155"/>
                    </a:lnTo>
                    <a:lnTo>
                      <a:pt x="965" y="144"/>
                    </a:lnTo>
                    <a:lnTo>
                      <a:pt x="962" y="131"/>
                    </a:lnTo>
                    <a:lnTo>
                      <a:pt x="961" y="125"/>
                    </a:lnTo>
                    <a:lnTo>
                      <a:pt x="961" y="118"/>
                    </a:lnTo>
                    <a:lnTo>
                      <a:pt x="961" y="118"/>
                    </a:lnTo>
                    <a:lnTo>
                      <a:pt x="961" y="111"/>
                    </a:lnTo>
                    <a:lnTo>
                      <a:pt x="962" y="105"/>
                    </a:lnTo>
                    <a:lnTo>
                      <a:pt x="965" y="92"/>
                    </a:lnTo>
                    <a:lnTo>
                      <a:pt x="971" y="81"/>
                    </a:lnTo>
                    <a:lnTo>
                      <a:pt x="979" y="71"/>
                    </a:lnTo>
                    <a:lnTo>
                      <a:pt x="987" y="63"/>
                    </a:lnTo>
                    <a:lnTo>
                      <a:pt x="998" y="57"/>
                    </a:lnTo>
                    <a:lnTo>
                      <a:pt x="1003" y="54"/>
                    </a:lnTo>
                    <a:lnTo>
                      <a:pt x="1009" y="53"/>
                    </a:lnTo>
                    <a:lnTo>
                      <a:pt x="1015" y="52"/>
                    </a:lnTo>
                    <a:lnTo>
                      <a:pt x="1022" y="52"/>
                    </a:lnTo>
                    <a:lnTo>
                      <a:pt x="1022" y="52"/>
                    </a:lnTo>
                    <a:lnTo>
                      <a:pt x="1028" y="52"/>
                    </a:lnTo>
                    <a:lnTo>
                      <a:pt x="1033" y="53"/>
                    </a:lnTo>
                    <a:lnTo>
                      <a:pt x="1040" y="54"/>
                    </a:lnTo>
                    <a:lnTo>
                      <a:pt x="1045" y="57"/>
                    </a:lnTo>
                    <a:lnTo>
                      <a:pt x="1055" y="63"/>
                    </a:lnTo>
                    <a:lnTo>
                      <a:pt x="1065" y="71"/>
                    </a:lnTo>
                    <a:lnTo>
                      <a:pt x="1072" y="81"/>
                    </a:lnTo>
                    <a:lnTo>
                      <a:pt x="1077" y="92"/>
                    </a:lnTo>
                    <a:lnTo>
                      <a:pt x="1082" y="105"/>
                    </a:lnTo>
                    <a:lnTo>
                      <a:pt x="1082" y="111"/>
                    </a:lnTo>
                    <a:lnTo>
                      <a:pt x="1083" y="118"/>
                    </a:lnTo>
                    <a:lnTo>
                      <a:pt x="1083" y="118"/>
                    </a:lnTo>
                    <a:lnTo>
                      <a:pt x="1082" y="125"/>
                    </a:lnTo>
                    <a:lnTo>
                      <a:pt x="1082" y="131"/>
                    </a:lnTo>
                    <a:lnTo>
                      <a:pt x="1077" y="144"/>
                    </a:lnTo>
                    <a:lnTo>
                      <a:pt x="1072" y="155"/>
                    </a:lnTo>
                    <a:lnTo>
                      <a:pt x="1065" y="165"/>
                    </a:lnTo>
                    <a:lnTo>
                      <a:pt x="1055" y="173"/>
                    </a:lnTo>
                    <a:lnTo>
                      <a:pt x="1045" y="179"/>
                    </a:lnTo>
                    <a:lnTo>
                      <a:pt x="1040" y="181"/>
                    </a:lnTo>
                    <a:lnTo>
                      <a:pt x="1033" y="184"/>
                    </a:lnTo>
                    <a:lnTo>
                      <a:pt x="1028" y="185"/>
                    </a:lnTo>
                    <a:lnTo>
                      <a:pt x="1022" y="185"/>
                    </a:lnTo>
                    <a:close/>
                    <a:moveTo>
                      <a:pt x="1222" y="185"/>
                    </a:moveTo>
                    <a:lnTo>
                      <a:pt x="1222" y="185"/>
                    </a:lnTo>
                    <a:lnTo>
                      <a:pt x="1216" y="185"/>
                    </a:lnTo>
                    <a:lnTo>
                      <a:pt x="1211" y="184"/>
                    </a:lnTo>
                    <a:lnTo>
                      <a:pt x="1204" y="181"/>
                    </a:lnTo>
                    <a:lnTo>
                      <a:pt x="1199" y="179"/>
                    </a:lnTo>
                    <a:lnTo>
                      <a:pt x="1189" y="173"/>
                    </a:lnTo>
                    <a:lnTo>
                      <a:pt x="1179" y="165"/>
                    </a:lnTo>
                    <a:lnTo>
                      <a:pt x="1172" y="155"/>
                    </a:lnTo>
                    <a:lnTo>
                      <a:pt x="1167" y="144"/>
                    </a:lnTo>
                    <a:lnTo>
                      <a:pt x="1163" y="131"/>
                    </a:lnTo>
                    <a:lnTo>
                      <a:pt x="1162" y="125"/>
                    </a:lnTo>
                    <a:lnTo>
                      <a:pt x="1161" y="118"/>
                    </a:lnTo>
                    <a:lnTo>
                      <a:pt x="1161" y="118"/>
                    </a:lnTo>
                    <a:lnTo>
                      <a:pt x="1162" y="111"/>
                    </a:lnTo>
                    <a:lnTo>
                      <a:pt x="1163" y="105"/>
                    </a:lnTo>
                    <a:lnTo>
                      <a:pt x="1167" y="92"/>
                    </a:lnTo>
                    <a:lnTo>
                      <a:pt x="1172" y="81"/>
                    </a:lnTo>
                    <a:lnTo>
                      <a:pt x="1179" y="71"/>
                    </a:lnTo>
                    <a:lnTo>
                      <a:pt x="1189" y="63"/>
                    </a:lnTo>
                    <a:lnTo>
                      <a:pt x="1199" y="57"/>
                    </a:lnTo>
                    <a:lnTo>
                      <a:pt x="1204" y="54"/>
                    </a:lnTo>
                    <a:lnTo>
                      <a:pt x="1211" y="53"/>
                    </a:lnTo>
                    <a:lnTo>
                      <a:pt x="1216" y="52"/>
                    </a:lnTo>
                    <a:lnTo>
                      <a:pt x="1222" y="52"/>
                    </a:lnTo>
                    <a:lnTo>
                      <a:pt x="1222" y="52"/>
                    </a:lnTo>
                    <a:lnTo>
                      <a:pt x="1229" y="52"/>
                    </a:lnTo>
                    <a:lnTo>
                      <a:pt x="1235" y="53"/>
                    </a:lnTo>
                    <a:lnTo>
                      <a:pt x="1241" y="54"/>
                    </a:lnTo>
                    <a:lnTo>
                      <a:pt x="1246" y="57"/>
                    </a:lnTo>
                    <a:lnTo>
                      <a:pt x="1257" y="63"/>
                    </a:lnTo>
                    <a:lnTo>
                      <a:pt x="1265" y="71"/>
                    </a:lnTo>
                    <a:lnTo>
                      <a:pt x="1273" y="81"/>
                    </a:lnTo>
                    <a:lnTo>
                      <a:pt x="1279" y="92"/>
                    </a:lnTo>
                    <a:lnTo>
                      <a:pt x="1282" y="105"/>
                    </a:lnTo>
                    <a:lnTo>
                      <a:pt x="1283" y="111"/>
                    </a:lnTo>
                    <a:lnTo>
                      <a:pt x="1283" y="118"/>
                    </a:lnTo>
                    <a:lnTo>
                      <a:pt x="1283" y="118"/>
                    </a:lnTo>
                    <a:lnTo>
                      <a:pt x="1283" y="125"/>
                    </a:lnTo>
                    <a:lnTo>
                      <a:pt x="1282" y="131"/>
                    </a:lnTo>
                    <a:lnTo>
                      <a:pt x="1279" y="144"/>
                    </a:lnTo>
                    <a:lnTo>
                      <a:pt x="1273" y="155"/>
                    </a:lnTo>
                    <a:lnTo>
                      <a:pt x="1265" y="165"/>
                    </a:lnTo>
                    <a:lnTo>
                      <a:pt x="1257" y="173"/>
                    </a:lnTo>
                    <a:lnTo>
                      <a:pt x="1246" y="179"/>
                    </a:lnTo>
                    <a:lnTo>
                      <a:pt x="1241" y="181"/>
                    </a:lnTo>
                    <a:lnTo>
                      <a:pt x="1235" y="184"/>
                    </a:lnTo>
                    <a:lnTo>
                      <a:pt x="1229" y="185"/>
                    </a:lnTo>
                    <a:lnTo>
                      <a:pt x="1222" y="185"/>
                    </a:lnTo>
                    <a:close/>
                    <a:moveTo>
                      <a:pt x="1432" y="185"/>
                    </a:moveTo>
                    <a:lnTo>
                      <a:pt x="1432" y="185"/>
                    </a:lnTo>
                    <a:lnTo>
                      <a:pt x="1426" y="185"/>
                    </a:lnTo>
                    <a:lnTo>
                      <a:pt x="1420" y="184"/>
                    </a:lnTo>
                    <a:lnTo>
                      <a:pt x="1414" y="181"/>
                    </a:lnTo>
                    <a:lnTo>
                      <a:pt x="1409" y="179"/>
                    </a:lnTo>
                    <a:lnTo>
                      <a:pt x="1399" y="173"/>
                    </a:lnTo>
                    <a:lnTo>
                      <a:pt x="1389" y="165"/>
                    </a:lnTo>
                    <a:lnTo>
                      <a:pt x="1382" y="155"/>
                    </a:lnTo>
                    <a:lnTo>
                      <a:pt x="1377" y="144"/>
                    </a:lnTo>
                    <a:lnTo>
                      <a:pt x="1372" y="131"/>
                    </a:lnTo>
                    <a:lnTo>
                      <a:pt x="1371" y="125"/>
                    </a:lnTo>
                    <a:lnTo>
                      <a:pt x="1371" y="118"/>
                    </a:lnTo>
                    <a:lnTo>
                      <a:pt x="1371" y="118"/>
                    </a:lnTo>
                    <a:lnTo>
                      <a:pt x="1371" y="111"/>
                    </a:lnTo>
                    <a:lnTo>
                      <a:pt x="1372" y="105"/>
                    </a:lnTo>
                    <a:lnTo>
                      <a:pt x="1377" y="92"/>
                    </a:lnTo>
                    <a:lnTo>
                      <a:pt x="1382" y="81"/>
                    </a:lnTo>
                    <a:lnTo>
                      <a:pt x="1389" y="71"/>
                    </a:lnTo>
                    <a:lnTo>
                      <a:pt x="1399" y="63"/>
                    </a:lnTo>
                    <a:lnTo>
                      <a:pt x="1409" y="57"/>
                    </a:lnTo>
                    <a:lnTo>
                      <a:pt x="1414" y="54"/>
                    </a:lnTo>
                    <a:lnTo>
                      <a:pt x="1420" y="53"/>
                    </a:lnTo>
                    <a:lnTo>
                      <a:pt x="1426" y="52"/>
                    </a:lnTo>
                    <a:lnTo>
                      <a:pt x="1432" y="52"/>
                    </a:lnTo>
                    <a:lnTo>
                      <a:pt x="1432" y="52"/>
                    </a:lnTo>
                    <a:lnTo>
                      <a:pt x="1438" y="52"/>
                    </a:lnTo>
                    <a:lnTo>
                      <a:pt x="1445" y="53"/>
                    </a:lnTo>
                    <a:lnTo>
                      <a:pt x="1450" y="54"/>
                    </a:lnTo>
                    <a:lnTo>
                      <a:pt x="1456" y="57"/>
                    </a:lnTo>
                    <a:lnTo>
                      <a:pt x="1467" y="63"/>
                    </a:lnTo>
                    <a:lnTo>
                      <a:pt x="1475" y="71"/>
                    </a:lnTo>
                    <a:lnTo>
                      <a:pt x="1483" y="81"/>
                    </a:lnTo>
                    <a:lnTo>
                      <a:pt x="1489" y="92"/>
                    </a:lnTo>
                    <a:lnTo>
                      <a:pt x="1492" y="105"/>
                    </a:lnTo>
                    <a:lnTo>
                      <a:pt x="1493" y="111"/>
                    </a:lnTo>
                    <a:lnTo>
                      <a:pt x="1493" y="118"/>
                    </a:lnTo>
                    <a:lnTo>
                      <a:pt x="1493" y="118"/>
                    </a:lnTo>
                    <a:lnTo>
                      <a:pt x="1493" y="125"/>
                    </a:lnTo>
                    <a:lnTo>
                      <a:pt x="1492" y="131"/>
                    </a:lnTo>
                    <a:lnTo>
                      <a:pt x="1489" y="144"/>
                    </a:lnTo>
                    <a:lnTo>
                      <a:pt x="1483" y="155"/>
                    </a:lnTo>
                    <a:lnTo>
                      <a:pt x="1475" y="165"/>
                    </a:lnTo>
                    <a:lnTo>
                      <a:pt x="1467" y="173"/>
                    </a:lnTo>
                    <a:lnTo>
                      <a:pt x="1456" y="179"/>
                    </a:lnTo>
                    <a:lnTo>
                      <a:pt x="1450" y="181"/>
                    </a:lnTo>
                    <a:lnTo>
                      <a:pt x="1445" y="184"/>
                    </a:lnTo>
                    <a:lnTo>
                      <a:pt x="1438" y="185"/>
                    </a:lnTo>
                    <a:lnTo>
                      <a:pt x="1432" y="185"/>
                    </a:lnTo>
                    <a:close/>
                    <a:moveTo>
                      <a:pt x="1465" y="0"/>
                    </a:moveTo>
                    <a:lnTo>
                      <a:pt x="0" y="0"/>
                    </a:lnTo>
                    <a:lnTo>
                      <a:pt x="0" y="118"/>
                    </a:lnTo>
                    <a:lnTo>
                      <a:pt x="700" y="118"/>
                    </a:lnTo>
                    <a:lnTo>
                      <a:pt x="700" y="118"/>
                    </a:lnTo>
                    <a:lnTo>
                      <a:pt x="710" y="118"/>
                    </a:lnTo>
                    <a:lnTo>
                      <a:pt x="719" y="121"/>
                    </a:lnTo>
                    <a:lnTo>
                      <a:pt x="729" y="123"/>
                    </a:lnTo>
                    <a:lnTo>
                      <a:pt x="737" y="126"/>
                    </a:lnTo>
                    <a:lnTo>
                      <a:pt x="746" y="131"/>
                    </a:lnTo>
                    <a:lnTo>
                      <a:pt x="753" y="135"/>
                    </a:lnTo>
                    <a:lnTo>
                      <a:pt x="760" y="142"/>
                    </a:lnTo>
                    <a:lnTo>
                      <a:pt x="768" y="148"/>
                    </a:lnTo>
                    <a:lnTo>
                      <a:pt x="773" y="155"/>
                    </a:lnTo>
                    <a:lnTo>
                      <a:pt x="778" y="164"/>
                    </a:lnTo>
                    <a:lnTo>
                      <a:pt x="783" y="172"/>
                    </a:lnTo>
                    <a:lnTo>
                      <a:pt x="788" y="181"/>
                    </a:lnTo>
                    <a:lnTo>
                      <a:pt x="791" y="191"/>
                    </a:lnTo>
                    <a:lnTo>
                      <a:pt x="793" y="200"/>
                    </a:lnTo>
                    <a:lnTo>
                      <a:pt x="794" y="211"/>
                    </a:lnTo>
                    <a:lnTo>
                      <a:pt x="795" y="221"/>
                    </a:lnTo>
                    <a:lnTo>
                      <a:pt x="795" y="221"/>
                    </a:lnTo>
                    <a:lnTo>
                      <a:pt x="794" y="232"/>
                    </a:lnTo>
                    <a:lnTo>
                      <a:pt x="793" y="241"/>
                    </a:lnTo>
                    <a:lnTo>
                      <a:pt x="791" y="252"/>
                    </a:lnTo>
                    <a:lnTo>
                      <a:pt x="788" y="261"/>
                    </a:lnTo>
                    <a:lnTo>
                      <a:pt x="783" y="270"/>
                    </a:lnTo>
                    <a:lnTo>
                      <a:pt x="778" y="278"/>
                    </a:lnTo>
                    <a:lnTo>
                      <a:pt x="773" y="286"/>
                    </a:lnTo>
                    <a:lnTo>
                      <a:pt x="768" y="294"/>
                    </a:lnTo>
                    <a:lnTo>
                      <a:pt x="760" y="300"/>
                    </a:lnTo>
                    <a:lnTo>
                      <a:pt x="753" y="306"/>
                    </a:lnTo>
                    <a:lnTo>
                      <a:pt x="746" y="312"/>
                    </a:lnTo>
                    <a:lnTo>
                      <a:pt x="737" y="316"/>
                    </a:lnTo>
                    <a:lnTo>
                      <a:pt x="729" y="319"/>
                    </a:lnTo>
                    <a:lnTo>
                      <a:pt x="719" y="322"/>
                    </a:lnTo>
                    <a:lnTo>
                      <a:pt x="710" y="323"/>
                    </a:lnTo>
                    <a:lnTo>
                      <a:pt x="700" y="324"/>
                    </a:lnTo>
                    <a:lnTo>
                      <a:pt x="0" y="324"/>
                    </a:lnTo>
                    <a:lnTo>
                      <a:pt x="0" y="647"/>
                    </a:lnTo>
                    <a:lnTo>
                      <a:pt x="1587" y="647"/>
                    </a:lnTo>
                    <a:lnTo>
                      <a:pt x="1587" y="133"/>
                    </a:lnTo>
                    <a:lnTo>
                      <a:pt x="1587" y="133"/>
                    </a:lnTo>
                    <a:lnTo>
                      <a:pt x="1585" y="119"/>
                    </a:lnTo>
                    <a:lnTo>
                      <a:pt x="1583" y="106"/>
                    </a:lnTo>
                    <a:lnTo>
                      <a:pt x="1580" y="93"/>
                    </a:lnTo>
                    <a:lnTo>
                      <a:pt x="1577" y="82"/>
                    </a:lnTo>
                    <a:lnTo>
                      <a:pt x="1572" y="70"/>
                    </a:lnTo>
                    <a:lnTo>
                      <a:pt x="1566" y="59"/>
                    </a:lnTo>
                    <a:lnTo>
                      <a:pt x="1558" y="48"/>
                    </a:lnTo>
                    <a:lnTo>
                      <a:pt x="1551" y="39"/>
                    </a:lnTo>
                    <a:lnTo>
                      <a:pt x="1542" y="30"/>
                    </a:lnTo>
                    <a:lnTo>
                      <a:pt x="1533" y="23"/>
                    </a:lnTo>
                    <a:lnTo>
                      <a:pt x="1522" y="17"/>
                    </a:lnTo>
                    <a:lnTo>
                      <a:pt x="1512" y="10"/>
                    </a:lnTo>
                    <a:lnTo>
                      <a:pt x="1500" y="6"/>
                    </a:lnTo>
                    <a:lnTo>
                      <a:pt x="1489" y="3"/>
                    </a:lnTo>
                    <a:lnTo>
                      <a:pt x="1477" y="1"/>
                    </a:lnTo>
                    <a:lnTo>
                      <a:pt x="1465" y="0"/>
                    </a:lnTo>
                    <a:close/>
                  </a:path>
                </a:pathLst>
              </a:custGeom>
              <a:solidFill>
                <a:srgbClr val="314A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" name="Freeform 41">
                <a:extLst>
                  <a:ext uri="{FF2B5EF4-FFF2-40B4-BE49-F238E27FC236}">
                    <a16:creationId xmlns:a16="http://schemas.microsoft.com/office/drawing/2014/main" xmlns="" id="{50DBADCE-F4A4-4DCD-8921-F3E544B683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0838" y="2636838"/>
                <a:ext cx="96838" cy="104775"/>
              </a:xfrm>
              <a:custGeom>
                <a:avLst/>
                <a:gdLst>
                  <a:gd name="T0" fmla="*/ 61 w 122"/>
                  <a:gd name="T1" fmla="*/ 133 h 133"/>
                  <a:gd name="T2" fmla="*/ 61 w 122"/>
                  <a:gd name="T3" fmla="*/ 133 h 133"/>
                  <a:gd name="T4" fmla="*/ 54 w 122"/>
                  <a:gd name="T5" fmla="*/ 133 h 133"/>
                  <a:gd name="T6" fmla="*/ 48 w 122"/>
                  <a:gd name="T7" fmla="*/ 132 h 133"/>
                  <a:gd name="T8" fmla="*/ 42 w 122"/>
                  <a:gd name="T9" fmla="*/ 129 h 133"/>
                  <a:gd name="T10" fmla="*/ 37 w 122"/>
                  <a:gd name="T11" fmla="*/ 127 h 133"/>
                  <a:gd name="T12" fmla="*/ 26 w 122"/>
                  <a:gd name="T13" fmla="*/ 121 h 133"/>
                  <a:gd name="T14" fmla="*/ 18 w 122"/>
                  <a:gd name="T15" fmla="*/ 113 h 133"/>
                  <a:gd name="T16" fmla="*/ 10 w 122"/>
                  <a:gd name="T17" fmla="*/ 103 h 133"/>
                  <a:gd name="T18" fmla="*/ 4 w 122"/>
                  <a:gd name="T19" fmla="*/ 92 h 133"/>
                  <a:gd name="T20" fmla="*/ 1 w 122"/>
                  <a:gd name="T21" fmla="*/ 79 h 133"/>
                  <a:gd name="T22" fmla="*/ 0 w 122"/>
                  <a:gd name="T23" fmla="*/ 73 h 133"/>
                  <a:gd name="T24" fmla="*/ 0 w 122"/>
                  <a:gd name="T25" fmla="*/ 66 h 133"/>
                  <a:gd name="T26" fmla="*/ 0 w 122"/>
                  <a:gd name="T27" fmla="*/ 66 h 133"/>
                  <a:gd name="T28" fmla="*/ 0 w 122"/>
                  <a:gd name="T29" fmla="*/ 59 h 133"/>
                  <a:gd name="T30" fmla="*/ 1 w 122"/>
                  <a:gd name="T31" fmla="*/ 53 h 133"/>
                  <a:gd name="T32" fmla="*/ 4 w 122"/>
                  <a:gd name="T33" fmla="*/ 40 h 133"/>
                  <a:gd name="T34" fmla="*/ 10 w 122"/>
                  <a:gd name="T35" fmla="*/ 29 h 133"/>
                  <a:gd name="T36" fmla="*/ 18 w 122"/>
                  <a:gd name="T37" fmla="*/ 19 h 133"/>
                  <a:gd name="T38" fmla="*/ 26 w 122"/>
                  <a:gd name="T39" fmla="*/ 11 h 133"/>
                  <a:gd name="T40" fmla="*/ 37 w 122"/>
                  <a:gd name="T41" fmla="*/ 5 h 133"/>
                  <a:gd name="T42" fmla="*/ 42 w 122"/>
                  <a:gd name="T43" fmla="*/ 2 h 133"/>
                  <a:gd name="T44" fmla="*/ 48 w 122"/>
                  <a:gd name="T45" fmla="*/ 1 h 133"/>
                  <a:gd name="T46" fmla="*/ 54 w 122"/>
                  <a:gd name="T47" fmla="*/ 0 h 133"/>
                  <a:gd name="T48" fmla="*/ 61 w 122"/>
                  <a:gd name="T49" fmla="*/ 0 h 133"/>
                  <a:gd name="T50" fmla="*/ 61 w 122"/>
                  <a:gd name="T51" fmla="*/ 0 h 133"/>
                  <a:gd name="T52" fmla="*/ 67 w 122"/>
                  <a:gd name="T53" fmla="*/ 0 h 133"/>
                  <a:gd name="T54" fmla="*/ 72 w 122"/>
                  <a:gd name="T55" fmla="*/ 1 h 133"/>
                  <a:gd name="T56" fmla="*/ 79 w 122"/>
                  <a:gd name="T57" fmla="*/ 2 h 133"/>
                  <a:gd name="T58" fmla="*/ 84 w 122"/>
                  <a:gd name="T59" fmla="*/ 5 h 133"/>
                  <a:gd name="T60" fmla="*/ 94 w 122"/>
                  <a:gd name="T61" fmla="*/ 11 h 133"/>
                  <a:gd name="T62" fmla="*/ 104 w 122"/>
                  <a:gd name="T63" fmla="*/ 19 h 133"/>
                  <a:gd name="T64" fmla="*/ 111 w 122"/>
                  <a:gd name="T65" fmla="*/ 29 h 133"/>
                  <a:gd name="T66" fmla="*/ 116 w 122"/>
                  <a:gd name="T67" fmla="*/ 40 h 133"/>
                  <a:gd name="T68" fmla="*/ 121 w 122"/>
                  <a:gd name="T69" fmla="*/ 53 h 133"/>
                  <a:gd name="T70" fmla="*/ 121 w 122"/>
                  <a:gd name="T71" fmla="*/ 59 h 133"/>
                  <a:gd name="T72" fmla="*/ 122 w 122"/>
                  <a:gd name="T73" fmla="*/ 66 h 133"/>
                  <a:gd name="T74" fmla="*/ 122 w 122"/>
                  <a:gd name="T75" fmla="*/ 66 h 133"/>
                  <a:gd name="T76" fmla="*/ 121 w 122"/>
                  <a:gd name="T77" fmla="*/ 73 h 133"/>
                  <a:gd name="T78" fmla="*/ 121 w 122"/>
                  <a:gd name="T79" fmla="*/ 79 h 133"/>
                  <a:gd name="T80" fmla="*/ 116 w 122"/>
                  <a:gd name="T81" fmla="*/ 92 h 133"/>
                  <a:gd name="T82" fmla="*/ 111 w 122"/>
                  <a:gd name="T83" fmla="*/ 103 h 133"/>
                  <a:gd name="T84" fmla="*/ 104 w 122"/>
                  <a:gd name="T85" fmla="*/ 113 h 133"/>
                  <a:gd name="T86" fmla="*/ 94 w 122"/>
                  <a:gd name="T87" fmla="*/ 121 h 133"/>
                  <a:gd name="T88" fmla="*/ 84 w 122"/>
                  <a:gd name="T89" fmla="*/ 127 h 133"/>
                  <a:gd name="T90" fmla="*/ 79 w 122"/>
                  <a:gd name="T91" fmla="*/ 129 h 133"/>
                  <a:gd name="T92" fmla="*/ 72 w 122"/>
                  <a:gd name="T93" fmla="*/ 132 h 133"/>
                  <a:gd name="T94" fmla="*/ 67 w 122"/>
                  <a:gd name="T95" fmla="*/ 133 h 133"/>
                  <a:gd name="T96" fmla="*/ 61 w 122"/>
                  <a:gd name="T97" fmla="*/ 13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2" h="133">
                    <a:moveTo>
                      <a:pt x="61" y="133"/>
                    </a:moveTo>
                    <a:lnTo>
                      <a:pt x="61" y="133"/>
                    </a:lnTo>
                    <a:lnTo>
                      <a:pt x="54" y="133"/>
                    </a:lnTo>
                    <a:lnTo>
                      <a:pt x="48" y="132"/>
                    </a:lnTo>
                    <a:lnTo>
                      <a:pt x="42" y="129"/>
                    </a:lnTo>
                    <a:lnTo>
                      <a:pt x="37" y="127"/>
                    </a:lnTo>
                    <a:lnTo>
                      <a:pt x="26" y="121"/>
                    </a:lnTo>
                    <a:lnTo>
                      <a:pt x="18" y="113"/>
                    </a:lnTo>
                    <a:lnTo>
                      <a:pt x="10" y="103"/>
                    </a:lnTo>
                    <a:lnTo>
                      <a:pt x="4" y="92"/>
                    </a:lnTo>
                    <a:lnTo>
                      <a:pt x="1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0" y="59"/>
                    </a:lnTo>
                    <a:lnTo>
                      <a:pt x="1" y="53"/>
                    </a:lnTo>
                    <a:lnTo>
                      <a:pt x="4" y="40"/>
                    </a:lnTo>
                    <a:lnTo>
                      <a:pt x="10" y="29"/>
                    </a:lnTo>
                    <a:lnTo>
                      <a:pt x="18" y="19"/>
                    </a:lnTo>
                    <a:lnTo>
                      <a:pt x="26" y="11"/>
                    </a:lnTo>
                    <a:lnTo>
                      <a:pt x="37" y="5"/>
                    </a:lnTo>
                    <a:lnTo>
                      <a:pt x="42" y="2"/>
                    </a:lnTo>
                    <a:lnTo>
                      <a:pt x="48" y="1"/>
                    </a:lnTo>
                    <a:lnTo>
                      <a:pt x="54" y="0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67" y="0"/>
                    </a:lnTo>
                    <a:lnTo>
                      <a:pt x="72" y="1"/>
                    </a:lnTo>
                    <a:lnTo>
                      <a:pt x="79" y="2"/>
                    </a:lnTo>
                    <a:lnTo>
                      <a:pt x="84" y="5"/>
                    </a:lnTo>
                    <a:lnTo>
                      <a:pt x="94" y="11"/>
                    </a:lnTo>
                    <a:lnTo>
                      <a:pt x="104" y="19"/>
                    </a:lnTo>
                    <a:lnTo>
                      <a:pt x="111" y="29"/>
                    </a:lnTo>
                    <a:lnTo>
                      <a:pt x="116" y="40"/>
                    </a:lnTo>
                    <a:lnTo>
                      <a:pt x="121" y="53"/>
                    </a:lnTo>
                    <a:lnTo>
                      <a:pt x="121" y="59"/>
                    </a:lnTo>
                    <a:lnTo>
                      <a:pt x="122" y="66"/>
                    </a:lnTo>
                    <a:lnTo>
                      <a:pt x="122" y="66"/>
                    </a:lnTo>
                    <a:lnTo>
                      <a:pt x="121" y="73"/>
                    </a:lnTo>
                    <a:lnTo>
                      <a:pt x="121" y="79"/>
                    </a:lnTo>
                    <a:lnTo>
                      <a:pt x="116" y="92"/>
                    </a:lnTo>
                    <a:lnTo>
                      <a:pt x="111" y="103"/>
                    </a:lnTo>
                    <a:lnTo>
                      <a:pt x="104" y="113"/>
                    </a:lnTo>
                    <a:lnTo>
                      <a:pt x="94" y="121"/>
                    </a:lnTo>
                    <a:lnTo>
                      <a:pt x="84" y="127"/>
                    </a:lnTo>
                    <a:lnTo>
                      <a:pt x="79" y="129"/>
                    </a:lnTo>
                    <a:lnTo>
                      <a:pt x="72" y="132"/>
                    </a:lnTo>
                    <a:lnTo>
                      <a:pt x="67" y="133"/>
                    </a:lnTo>
                    <a:lnTo>
                      <a:pt x="61" y="13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" name="Freeform 42">
                <a:extLst>
                  <a:ext uri="{FF2B5EF4-FFF2-40B4-BE49-F238E27FC236}">
                    <a16:creationId xmlns:a16="http://schemas.microsoft.com/office/drawing/2014/main" xmlns="" id="{FD840FA0-7610-45FE-9EBF-8AE3F0202E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9588" y="2636838"/>
                <a:ext cx="96838" cy="104775"/>
              </a:xfrm>
              <a:custGeom>
                <a:avLst/>
                <a:gdLst>
                  <a:gd name="T0" fmla="*/ 61 w 122"/>
                  <a:gd name="T1" fmla="*/ 133 h 133"/>
                  <a:gd name="T2" fmla="*/ 61 w 122"/>
                  <a:gd name="T3" fmla="*/ 133 h 133"/>
                  <a:gd name="T4" fmla="*/ 55 w 122"/>
                  <a:gd name="T5" fmla="*/ 133 h 133"/>
                  <a:gd name="T6" fmla="*/ 50 w 122"/>
                  <a:gd name="T7" fmla="*/ 132 h 133"/>
                  <a:gd name="T8" fmla="*/ 43 w 122"/>
                  <a:gd name="T9" fmla="*/ 129 h 133"/>
                  <a:gd name="T10" fmla="*/ 38 w 122"/>
                  <a:gd name="T11" fmla="*/ 127 h 133"/>
                  <a:gd name="T12" fmla="*/ 28 w 122"/>
                  <a:gd name="T13" fmla="*/ 121 h 133"/>
                  <a:gd name="T14" fmla="*/ 18 w 122"/>
                  <a:gd name="T15" fmla="*/ 113 h 133"/>
                  <a:gd name="T16" fmla="*/ 11 w 122"/>
                  <a:gd name="T17" fmla="*/ 103 h 133"/>
                  <a:gd name="T18" fmla="*/ 6 w 122"/>
                  <a:gd name="T19" fmla="*/ 92 h 133"/>
                  <a:gd name="T20" fmla="*/ 2 w 122"/>
                  <a:gd name="T21" fmla="*/ 79 h 133"/>
                  <a:gd name="T22" fmla="*/ 1 w 122"/>
                  <a:gd name="T23" fmla="*/ 73 h 133"/>
                  <a:gd name="T24" fmla="*/ 0 w 122"/>
                  <a:gd name="T25" fmla="*/ 66 h 133"/>
                  <a:gd name="T26" fmla="*/ 0 w 122"/>
                  <a:gd name="T27" fmla="*/ 66 h 133"/>
                  <a:gd name="T28" fmla="*/ 1 w 122"/>
                  <a:gd name="T29" fmla="*/ 59 h 133"/>
                  <a:gd name="T30" fmla="*/ 2 w 122"/>
                  <a:gd name="T31" fmla="*/ 53 h 133"/>
                  <a:gd name="T32" fmla="*/ 6 w 122"/>
                  <a:gd name="T33" fmla="*/ 40 h 133"/>
                  <a:gd name="T34" fmla="*/ 11 w 122"/>
                  <a:gd name="T35" fmla="*/ 29 h 133"/>
                  <a:gd name="T36" fmla="*/ 18 w 122"/>
                  <a:gd name="T37" fmla="*/ 19 h 133"/>
                  <a:gd name="T38" fmla="*/ 28 w 122"/>
                  <a:gd name="T39" fmla="*/ 11 h 133"/>
                  <a:gd name="T40" fmla="*/ 38 w 122"/>
                  <a:gd name="T41" fmla="*/ 5 h 133"/>
                  <a:gd name="T42" fmla="*/ 43 w 122"/>
                  <a:gd name="T43" fmla="*/ 2 h 133"/>
                  <a:gd name="T44" fmla="*/ 50 w 122"/>
                  <a:gd name="T45" fmla="*/ 1 h 133"/>
                  <a:gd name="T46" fmla="*/ 55 w 122"/>
                  <a:gd name="T47" fmla="*/ 0 h 133"/>
                  <a:gd name="T48" fmla="*/ 61 w 122"/>
                  <a:gd name="T49" fmla="*/ 0 h 133"/>
                  <a:gd name="T50" fmla="*/ 61 w 122"/>
                  <a:gd name="T51" fmla="*/ 0 h 133"/>
                  <a:gd name="T52" fmla="*/ 68 w 122"/>
                  <a:gd name="T53" fmla="*/ 0 h 133"/>
                  <a:gd name="T54" fmla="*/ 74 w 122"/>
                  <a:gd name="T55" fmla="*/ 1 h 133"/>
                  <a:gd name="T56" fmla="*/ 80 w 122"/>
                  <a:gd name="T57" fmla="*/ 2 h 133"/>
                  <a:gd name="T58" fmla="*/ 85 w 122"/>
                  <a:gd name="T59" fmla="*/ 5 h 133"/>
                  <a:gd name="T60" fmla="*/ 96 w 122"/>
                  <a:gd name="T61" fmla="*/ 11 h 133"/>
                  <a:gd name="T62" fmla="*/ 104 w 122"/>
                  <a:gd name="T63" fmla="*/ 19 h 133"/>
                  <a:gd name="T64" fmla="*/ 112 w 122"/>
                  <a:gd name="T65" fmla="*/ 29 h 133"/>
                  <a:gd name="T66" fmla="*/ 118 w 122"/>
                  <a:gd name="T67" fmla="*/ 40 h 133"/>
                  <a:gd name="T68" fmla="*/ 121 w 122"/>
                  <a:gd name="T69" fmla="*/ 53 h 133"/>
                  <a:gd name="T70" fmla="*/ 122 w 122"/>
                  <a:gd name="T71" fmla="*/ 59 h 133"/>
                  <a:gd name="T72" fmla="*/ 122 w 122"/>
                  <a:gd name="T73" fmla="*/ 66 h 133"/>
                  <a:gd name="T74" fmla="*/ 122 w 122"/>
                  <a:gd name="T75" fmla="*/ 66 h 133"/>
                  <a:gd name="T76" fmla="*/ 122 w 122"/>
                  <a:gd name="T77" fmla="*/ 73 h 133"/>
                  <a:gd name="T78" fmla="*/ 121 w 122"/>
                  <a:gd name="T79" fmla="*/ 79 h 133"/>
                  <a:gd name="T80" fmla="*/ 118 w 122"/>
                  <a:gd name="T81" fmla="*/ 92 h 133"/>
                  <a:gd name="T82" fmla="*/ 112 w 122"/>
                  <a:gd name="T83" fmla="*/ 103 h 133"/>
                  <a:gd name="T84" fmla="*/ 104 w 122"/>
                  <a:gd name="T85" fmla="*/ 113 h 133"/>
                  <a:gd name="T86" fmla="*/ 96 w 122"/>
                  <a:gd name="T87" fmla="*/ 121 h 133"/>
                  <a:gd name="T88" fmla="*/ 85 w 122"/>
                  <a:gd name="T89" fmla="*/ 127 h 133"/>
                  <a:gd name="T90" fmla="*/ 80 w 122"/>
                  <a:gd name="T91" fmla="*/ 129 h 133"/>
                  <a:gd name="T92" fmla="*/ 74 w 122"/>
                  <a:gd name="T93" fmla="*/ 132 h 133"/>
                  <a:gd name="T94" fmla="*/ 68 w 122"/>
                  <a:gd name="T95" fmla="*/ 133 h 133"/>
                  <a:gd name="T96" fmla="*/ 61 w 122"/>
                  <a:gd name="T97" fmla="*/ 13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2" h="133">
                    <a:moveTo>
                      <a:pt x="61" y="133"/>
                    </a:moveTo>
                    <a:lnTo>
                      <a:pt x="61" y="133"/>
                    </a:lnTo>
                    <a:lnTo>
                      <a:pt x="55" y="133"/>
                    </a:lnTo>
                    <a:lnTo>
                      <a:pt x="50" y="132"/>
                    </a:lnTo>
                    <a:lnTo>
                      <a:pt x="43" y="129"/>
                    </a:lnTo>
                    <a:lnTo>
                      <a:pt x="38" y="127"/>
                    </a:lnTo>
                    <a:lnTo>
                      <a:pt x="28" y="121"/>
                    </a:lnTo>
                    <a:lnTo>
                      <a:pt x="18" y="113"/>
                    </a:lnTo>
                    <a:lnTo>
                      <a:pt x="11" y="103"/>
                    </a:lnTo>
                    <a:lnTo>
                      <a:pt x="6" y="92"/>
                    </a:lnTo>
                    <a:lnTo>
                      <a:pt x="2" y="79"/>
                    </a:lnTo>
                    <a:lnTo>
                      <a:pt x="1" y="73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1" y="59"/>
                    </a:lnTo>
                    <a:lnTo>
                      <a:pt x="2" y="53"/>
                    </a:lnTo>
                    <a:lnTo>
                      <a:pt x="6" y="40"/>
                    </a:lnTo>
                    <a:lnTo>
                      <a:pt x="11" y="29"/>
                    </a:lnTo>
                    <a:lnTo>
                      <a:pt x="18" y="19"/>
                    </a:lnTo>
                    <a:lnTo>
                      <a:pt x="28" y="11"/>
                    </a:lnTo>
                    <a:lnTo>
                      <a:pt x="38" y="5"/>
                    </a:lnTo>
                    <a:lnTo>
                      <a:pt x="43" y="2"/>
                    </a:lnTo>
                    <a:lnTo>
                      <a:pt x="50" y="1"/>
                    </a:lnTo>
                    <a:lnTo>
                      <a:pt x="55" y="0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68" y="0"/>
                    </a:lnTo>
                    <a:lnTo>
                      <a:pt x="74" y="1"/>
                    </a:lnTo>
                    <a:lnTo>
                      <a:pt x="80" y="2"/>
                    </a:lnTo>
                    <a:lnTo>
                      <a:pt x="85" y="5"/>
                    </a:lnTo>
                    <a:lnTo>
                      <a:pt x="96" y="11"/>
                    </a:lnTo>
                    <a:lnTo>
                      <a:pt x="104" y="19"/>
                    </a:lnTo>
                    <a:lnTo>
                      <a:pt x="112" y="29"/>
                    </a:lnTo>
                    <a:lnTo>
                      <a:pt x="118" y="40"/>
                    </a:lnTo>
                    <a:lnTo>
                      <a:pt x="121" y="53"/>
                    </a:lnTo>
                    <a:lnTo>
                      <a:pt x="122" y="59"/>
                    </a:lnTo>
                    <a:lnTo>
                      <a:pt x="122" y="66"/>
                    </a:lnTo>
                    <a:lnTo>
                      <a:pt x="122" y="66"/>
                    </a:lnTo>
                    <a:lnTo>
                      <a:pt x="122" y="73"/>
                    </a:lnTo>
                    <a:lnTo>
                      <a:pt x="121" y="79"/>
                    </a:lnTo>
                    <a:lnTo>
                      <a:pt x="118" y="92"/>
                    </a:lnTo>
                    <a:lnTo>
                      <a:pt x="112" y="103"/>
                    </a:lnTo>
                    <a:lnTo>
                      <a:pt x="104" y="113"/>
                    </a:lnTo>
                    <a:lnTo>
                      <a:pt x="96" y="121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74" y="132"/>
                    </a:lnTo>
                    <a:lnTo>
                      <a:pt x="68" y="133"/>
                    </a:lnTo>
                    <a:lnTo>
                      <a:pt x="61" y="13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" name="Freeform 43">
                <a:extLst>
                  <a:ext uri="{FF2B5EF4-FFF2-40B4-BE49-F238E27FC236}">
                    <a16:creationId xmlns:a16="http://schemas.microsoft.com/office/drawing/2014/main" xmlns="" id="{9D431760-E518-4BD0-8950-CA22461D10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6276" y="2636838"/>
                <a:ext cx="96838" cy="104775"/>
              </a:xfrm>
              <a:custGeom>
                <a:avLst/>
                <a:gdLst>
                  <a:gd name="T0" fmla="*/ 61 w 122"/>
                  <a:gd name="T1" fmla="*/ 133 h 133"/>
                  <a:gd name="T2" fmla="*/ 61 w 122"/>
                  <a:gd name="T3" fmla="*/ 133 h 133"/>
                  <a:gd name="T4" fmla="*/ 55 w 122"/>
                  <a:gd name="T5" fmla="*/ 133 h 133"/>
                  <a:gd name="T6" fmla="*/ 49 w 122"/>
                  <a:gd name="T7" fmla="*/ 132 h 133"/>
                  <a:gd name="T8" fmla="*/ 43 w 122"/>
                  <a:gd name="T9" fmla="*/ 129 h 133"/>
                  <a:gd name="T10" fmla="*/ 38 w 122"/>
                  <a:gd name="T11" fmla="*/ 127 h 133"/>
                  <a:gd name="T12" fmla="*/ 28 w 122"/>
                  <a:gd name="T13" fmla="*/ 121 h 133"/>
                  <a:gd name="T14" fmla="*/ 18 w 122"/>
                  <a:gd name="T15" fmla="*/ 113 h 133"/>
                  <a:gd name="T16" fmla="*/ 11 w 122"/>
                  <a:gd name="T17" fmla="*/ 103 h 133"/>
                  <a:gd name="T18" fmla="*/ 6 w 122"/>
                  <a:gd name="T19" fmla="*/ 92 h 133"/>
                  <a:gd name="T20" fmla="*/ 1 w 122"/>
                  <a:gd name="T21" fmla="*/ 79 h 133"/>
                  <a:gd name="T22" fmla="*/ 0 w 122"/>
                  <a:gd name="T23" fmla="*/ 73 h 133"/>
                  <a:gd name="T24" fmla="*/ 0 w 122"/>
                  <a:gd name="T25" fmla="*/ 66 h 133"/>
                  <a:gd name="T26" fmla="*/ 0 w 122"/>
                  <a:gd name="T27" fmla="*/ 66 h 133"/>
                  <a:gd name="T28" fmla="*/ 0 w 122"/>
                  <a:gd name="T29" fmla="*/ 59 h 133"/>
                  <a:gd name="T30" fmla="*/ 1 w 122"/>
                  <a:gd name="T31" fmla="*/ 53 h 133"/>
                  <a:gd name="T32" fmla="*/ 6 w 122"/>
                  <a:gd name="T33" fmla="*/ 40 h 133"/>
                  <a:gd name="T34" fmla="*/ 11 w 122"/>
                  <a:gd name="T35" fmla="*/ 29 h 133"/>
                  <a:gd name="T36" fmla="*/ 18 w 122"/>
                  <a:gd name="T37" fmla="*/ 19 h 133"/>
                  <a:gd name="T38" fmla="*/ 28 w 122"/>
                  <a:gd name="T39" fmla="*/ 11 h 133"/>
                  <a:gd name="T40" fmla="*/ 38 w 122"/>
                  <a:gd name="T41" fmla="*/ 5 h 133"/>
                  <a:gd name="T42" fmla="*/ 43 w 122"/>
                  <a:gd name="T43" fmla="*/ 2 h 133"/>
                  <a:gd name="T44" fmla="*/ 49 w 122"/>
                  <a:gd name="T45" fmla="*/ 1 h 133"/>
                  <a:gd name="T46" fmla="*/ 55 w 122"/>
                  <a:gd name="T47" fmla="*/ 0 h 133"/>
                  <a:gd name="T48" fmla="*/ 61 w 122"/>
                  <a:gd name="T49" fmla="*/ 0 h 133"/>
                  <a:gd name="T50" fmla="*/ 61 w 122"/>
                  <a:gd name="T51" fmla="*/ 0 h 133"/>
                  <a:gd name="T52" fmla="*/ 67 w 122"/>
                  <a:gd name="T53" fmla="*/ 0 h 133"/>
                  <a:gd name="T54" fmla="*/ 74 w 122"/>
                  <a:gd name="T55" fmla="*/ 1 h 133"/>
                  <a:gd name="T56" fmla="*/ 79 w 122"/>
                  <a:gd name="T57" fmla="*/ 2 h 133"/>
                  <a:gd name="T58" fmla="*/ 85 w 122"/>
                  <a:gd name="T59" fmla="*/ 5 h 133"/>
                  <a:gd name="T60" fmla="*/ 96 w 122"/>
                  <a:gd name="T61" fmla="*/ 11 h 133"/>
                  <a:gd name="T62" fmla="*/ 104 w 122"/>
                  <a:gd name="T63" fmla="*/ 19 h 133"/>
                  <a:gd name="T64" fmla="*/ 112 w 122"/>
                  <a:gd name="T65" fmla="*/ 29 h 133"/>
                  <a:gd name="T66" fmla="*/ 118 w 122"/>
                  <a:gd name="T67" fmla="*/ 40 h 133"/>
                  <a:gd name="T68" fmla="*/ 121 w 122"/>
                  <a:gd name="T69" fmla="*/ 53 h 133"/>
                  <a:gd name="T70" fmla="*/ 122 w 122"/>
                  <a:gd name="T71" fmla="*/ 59 h 133"/>
                  <a:gd name="T72" fmla="*/ 122 w 122"/>
                  <a:gd name="T73" fmla="*/ 66 h 133"/>
                  <a:gd name="T74" fmla="*/ 122 w 122"/>
                  <a:gd name="T75" fmla="*/ 66 h 133"/>
                  <a:gd name="T76" fmla="*/ 122 w 122"/>
                  <a:gd name="T77" fmla="*/ 73 h 133"/>
                  <a:gd name="T78" fmla="*/ 121 w 122"/>
                  <a:gd name="T79" fmla="*/ 79 h 133"/>
                  <a:gd name="T80" fmla="*/ 118 w 122"/>
                  <a:gd name="T81" fmla="*/ 92 h 133"/>
                  <a:gd name="T82" fmla="*/ 112 w 122"/>
                  <a:gd name="T83" fmla="*/ 103 h 133"/>
                  <a:gd name="T84" fmla="*/ 104 w 122"/>
                  <a:gd name="T85" fmla="*/ 113 h 133"/>
                  <a:gd name="T86" fmla="*/ 96 w 122"/>
                  <a:gd name="T87" fmla="*/ 121 h 133"/>
                  <a:gd name="T88" fmla="*/ 85 w 122"/>
                  <a:gd name="T89" fmla="*/ 127 h 133"/>
                  <a:gd name="T90" fmla="*/ 79 w 122"/>
                  <a:gd name="T91" fmla="*/ 129 h 133"/>
                  <a:gd name="T92" fmla="*/ 74 w 122"/>
                  <a:gd name="T93" fmla="*/ 132 h 133"/>
                  <a:gd name="T94" fmla="*/ 67 w 122"/>
                  <a:gd name="T95" fmla="*/ 133 h 133"/>
                  <a:gd name="T96" fmla="*/ 61 w 122"/>
                  <a:gd name="T97" fmla="*/ 13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2" h="133">
                    <a:moveTo>
                      <a:pt x="61" y="133"/>
                    </a:moveTo>
                    <a:lnTo>
                      <a:pt x="61" y="133"/>
                    </a:lnTo>
                    <a:lnTo>
                      <a:pt x="55" y="133"/>
                    </a:lnTo>
                    <a:lnTo>
                      <a:pt x="49" y="132"/>
                    </a:lnTo>
                    <a:lnTo>
                      <a:pt x="43" y="129"/>
                    </a:lnTo>
                    <a:lnTo>
                      <a:pt x="38" y="127"/>
                    </a:lnTo>
                    <a:lnTo>
                      <a:pt x="28" y="121"/>
                    </a:lnTo>
                    <a:lnTo>
                      <a:pt x="18" y="113"/>
                    </a:lnTo>
                    <a:lnTo>
                      <a:pt x="11" y="103"/>
                    </a:lnTo>
                    <a:lnTo>
                      <a:pt x="6" y="92"/>
                    </a:lnTo>
                    <a:lnTo>
                      <a:pt x="1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0" y="59"/>
                    </a:lnTo>
                    <a:lnTo>
                      <a:pt x="1" y="53"/>
                    </a:lnTo>
                    <a:lnTo>
                      <a:pt x="6" y="40"/>
                    </a:lnTo>
                    <a:lnTo>
                      <a:pt x="11" y="29"/>
                    </a:lnTo>
                    <a:lnTo>
                      <a:pt x="18" y="19"/>
                    </a:lnTo>
                    <a:lnTo>
                      <a:pt x="28" y="11"/>
                    </a:lnTo>
                    <a:lnTo>
                      <a:pt x="38" y="5"/>
                    </a:lnTo>
                    <a:lnTo>
                      <a:pt x="43" y="2"/>
                    </a:lnTo>
                    <a:lnTo>
                      <a:pt x="49" y="1"/>
                    </a:lnTo>
                    <a:lnTo>
                      <a:pt x="55" y="0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67" y="0"/>
                    </a:lnTo>
                    <a:lnTo>
                      <a:pt x="74" y="1"/>
                    </a:lnTo>
                    <a:lnTo>
                      <a:pt x="79" y="2"/>
                    </a:lnTo>
                    <a:lnTo>
                      <a:pt x="85" y="5"/>
                    </a:lnTo>
                    <a:lnTo>
                      <a:pt x="96" y="11"/>
                    </a:lnTo>
                    <a:lnTo>
                      <a:pt x="104" y="19"/>
                    </a:lnTo>
                    <a:lnTo>
                      <a:pt x="112" y="29"/>
                    </a:lnTo>
                    <a:lnTo>
                      <a:pt x="118" y="40"/>
                    </a:lnTo>
                    <a:lnTo>
                      <a:pt x="121" y="53"/>
                    </a:lnTo>
                    <a:lnTo>
                      <a:pt x="122" y="59"/>
                    </a:lnTo>
                    <a:lnTo>
                      <a:pt x="122" y="66"/>
                    </a:lnTo>
                    <a:lnTo>
                      <a:pt x="122" y="66"/>
                    </a:lnTo>
                    <a:lnTo>
                      <a:pt x="122" y="73"/>
                    </a:lnTo>
                    <a:lnTo>
                      <a:pt x="121" y="79"/>
                    </a:lnTo>
                    <a:lnTo>
                      <a:pt x="118" y="92"/>
                    </a:lnTo>
                    <a:lnTo>
                      <a:pt x="112" y="103"/>
                    </a:lnTo>
                    <a:lnTo>
                      <a:pt x="104" y="113"/>
                    </a:lnTo>
                    <a:lnTo>
                      <a:pt x="96" y="121"/>
                    </a:lnTo>
                    <a:lnTo>
                      <a:pt x="85" y="127"/>
                    </a:lnTo>
                    <a:lnTo>
                      <a:pt x="79" y="129"/>
                    </a:lnTo>
                    <a:lnTo>
                      <a:pt x="74" y="132"/>
                    </a:lnTo>
                    <a:lnTo>
                      <a:pt x="67" y="133"/>
                    </a:lnTo>
                    <a:lnTo>
                      <a:pt x="61" y="13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" name="Freeform 44">
                <a:extLst>
                  <a:ext uri="{FF2B5EF4-FFF2-40B4-BE49-F238E27FC236}">
                    <a16:creationId xmlns:a16="http://schemas.microsoft.com/office/drawing/2014/main" xmlns="" id="{294EC63C-D38B-4574-8BBA-F32C6F2BC5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8838" y="2595563"/>
                <a:ext cx="1258888" cy="514350"/>
              </a:xfrm>
              <a:custGeom>
                <a:avLst/>
                <a:gdLst>
                  <a:gd name="T0" fmla="*/ 1465 w 1587"/>
                  <a:gd name="T1" fmla="*/ 0 h 647"/>
                  <a:gd name="T2" fmla="*/ 0 w 1587"/>
                  <a:gd name="T3" fmla="*/ 0 h 647"/>
                  <a:gd name="T4" fmla="*/ 0 w 1587"/>
                  <a:gd name="T5" fmla="*/ 118 h 647"/>
                  <a:gd name="T6" fmla="*/ 700 w 1587"/>
                  <a:gd name="T7" fmla="*/ 118 h 647"/>
                  <a:gd name="T8" fmla="*/ 700 w 1587"/>
                  <a:gd name="T9" fmla="*/ 118 h 647"/>
                  <a:gd name="T10" fmla="*/ 710 w 1587"/>
                  <a:gd name="T11" fmla="*/ 118 h 647"/>
                  <a:gd name="T12" fmla="*/ 719 w 1587"/>
                  <a:gd name="T13" fmla="*/ 121 h 647"/>
                  <a:gd name="T14" fmla="*/ 729 w 1587"/>
                  <a:gd name="T15" fmla="*/ 123 h 647"/>
                  <a:gd name="T16" fmla="*/ 737 w 1587"/>
                  <a:gd name="T17" fmla="*/ 126 h 647"/>
                  <a:gd name="T18" fmla="*/ 746 w 1587"/>
                  <a:gd name="T19" fmla="*/ 131 h 647"/>
                  <a:gd name="T20" fmla="*/ 753 w 1587"/>
                  <a:gd name="T21" fmla="*/ 135 h 647"/>
                  <a:gd name="T22" fmla="*/ 760 w 1587"/>
                  <a:gd name="T23" fmla="*/ 142 h 647"/>
                  <a:gd name="T24" fmla="*/ 768 w 1587"/>
                  <a:gd name="T25" fmla="*/ 148 h 647"/>
                  <a:gd name="T26" fmla="*/ 773 w 1587"/>
                  <a:gd name="T27" fmla="*/ 155 h 647"/>
                  <a:gd name="T28" fmla="*/ 778 w 1587"/>
                  <a:gd name="T29" fmla="*/ 164 h 647"/>
                  <a:gd name="T30" fmla="*/ 783 w 1587"/>
                  <a:gd name="T31" fmla="*/ 172 h 647"/>
                  <a:gd name="T32" fmla="*/ 788 w 1587"/>
                  <a:gd name="T33" fmla="*/ 181 h 647"/>
                  <a:gd name="T34" fmla="*/ 791 w 1587"/>
                  <a:gd name="T35" fmla="*/ 191 h 647"/>
                  <a:gd name="T36" fmla="*/ 793 w 1587"/>
                  <a:gd name="T37" fmla="*/ 200 h 647"/>
                  <a:gd name="T38" fmla="*/ 794 w 1587"/>
                  <a:gd name="T39" fmla="*/ 211 h 647"/>
                  <a:gd name="T40" fmla="*/ 795 w 1587"/>
                  <a:gd name="T41" fmla="*/ 221 h 647"/>
                  <a:gd name="T42" fmla="*/ 795 w 1587"/>
                  <a:gd name="T43" fmla="*/ 221 h 647"/>
                  <a:gd name="T44" fmla="*/ 794 w 1587"/>
                  <a:gd name="T45" fmla="*/ 232 h 647"/>
                  <a:gd name="T46" fmla="*/ 793 w 1587"/>
                  <a:gd name="T47" fmla="*/ 241 h 647"/>
                  <a:gd name="T48" fmla="*/ 791 w 1587"/>
                  <a:gd name="T49" fmla="*/ 252 h 647"/>
                  <a:gd name="T50" fmla="*/ 788 w 1587"/>
                  <a:gd name="T51" fmla="*/ 261 h 647"/>
                  <a:gd name="T52" fmla="*/ 783 w 1587"/>
                  <a:gd name="T53" fmla="*/ 270 h 647"/>
                  <a:gd name="T54" fmla="*/ 778 w 1587"/>
                  <a:gd name="T55" fmla="*/ 278 h 647"/>
                  <a:gd name="T56" fmla="*/ 773 w 1587"/>
                  <a:gd name="T57" fmla="*/ 286 h 647"/>
                  <a:gd name="T58" fmla="*/ 768 w 1587"/>
                  <a:gd name="T59" fmla="*/ 294 h 647"/>
                  <a:gd name="T60" fmla="*/ 760 w 1587"/>
                  <a:gd name="T61" fmla="*/ 300 h 647"/>
                  <a:gd name="T62" fmla="*/ 753 w 1587"/>
                  <a:gd name="T63" fmla="*/ 306 h 647"/>
                  <a:gd name="T64" fmla="*/ 746 w 1587"/>
                  <a:gd name="T65" fmla="*/ 312 h 647"/>
                  <a:gd name="T66" fmla="*/ 737 w 1587"/>
                  <a:gd name="T67" fmla="*/ 316 h 647"/>
                  <a:gd name="T68" fmla="*/ 729 w 1587"/>
                  <a:gd name="T69" fmla="*/ 319 h 647"/>
                  <a:gd name="T70" fmla="*/ 719 w 1587"/>
                  <a:gd name="T71" fmla="*/ 322 h 647"/>
                  <a:gd name="T72" fmla="*/ 710 w 1587"/>
                  <a:gd name="T73" fmla="*/ 323 h 647"/>
                  <a:gd name="T74" fmla="*/ 700 w 1587"/>
                  <a:gd name="T75" fmla="*/ 324 h 647"/>
                  <a:gd name="T76" fmla="*/ 0 w 1587"/>
                  <a:gd name="T77" fmla="*/ 324 h 647"/>
                  <a:gd name="T78" fmla="*/ 0 w 1587"/>
                  <a:gd name="T79" fmla="*/ 647 h 647"/>
                  <a:gd name="T80" fmla="*/ 1587 w 1587"/>
                  <a:gd name="T81" fmla="*/ 647 h 647"/>
                  <a:gd name="T82" fmla="*/ 1587 w 1587"/>
                  <a:gd name="T83" fmla="*/ 133 h 647"/>
                  <a:gd name="T84" fmla="*/ 1587 w 1587"/>
                  <a:gd name="T85" fmla="*/ 133 h 647"/>
                  <a:gd name="T86" fmla="*/ 1585 w 1587"/>
                  <a:gd name="T87" fmla="*/ 119 h 647"/>
                  <a:gd name="T88" fmla="*/ 1583 w 1587"/>
                  <a:gd name="T89" fmla="*/ 106 h 647"/>
                  <a:gd name="T90" fmla="*/ 1580 w 1587"/>
                  <a:gd name="T91" fmla="*/ 93 h 647"/>
                  <a:gd name="T92" fmla="*/ 1577 w 1587"/>
                  <a:gd name="T93" fmla="*/ 82 h 647"/>
                  <a:gd name="T94" fmla="*/ 1572 w 1587"/>
                  <a:gd name="T95" fmla="*/ 70 h 647"/>
                  <a:gd name="T96" fmla="*/ 1566 w 1587"/>
                  <a:gd name="T97" fmla="*/ 59 h 647"/>
                  <a:gd name="T98" fmla="*/ 1558 w 1587"/>
                  <a:gd name="T99" fmla="*/ 48 h 647"/>
                  <a:gd name="T100" fmla="*/ 1551 w 1587"/>
                  <a:gd name="T101" fmla="*/ 39 h 647"/>
                  <a:gd name="T102" fmla="*/ 1542 w 1587"/>
                  <a:gd name="T103" fmla="*/ 30 h 647"/>
                  <a:gd name="T104" fmla="*/ 1533 w 1587"/>
                  <a:gd name="T105" fmla="*/ 23 h 647"/>
                  <a:gd name="T106" fmla="*/ 1522 w 1587"/>
                  <a:gd name="T107" fmla="*/ 17 h 647"/>
                  <a:gd name="T108" fmla="*/ 1512 w 1587"/>
                  <a:gd name="T109" fmla="*/ 10 h 647"/>
                  <a:gd name="T110" fmla="*/ 1500 w 1587"/>
                  <a:gd name="T111" fmla="*/ 6 h 647"/>
                  <a:gd name="T112" fmla="*/ 1489 w 1587"/>
                  <a:gd name="T113" fmla="*/ 3 h 647"/>
                  <a:gd name="T114" fmla="*/ 1477 w 1587"/>
                  <a:gd name="T115" fmla="*/ 1 h 647"/>
                  <a:gd name="T116" fmla="*/ 1465 w 1587"/>
                  <a:gd name="T117" fmla="*/ 0 h 6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87" h="647">
                    <a:moveTo>
                      <a:pt x="1465" y="0"/>
                    </a:moveTo>
                    <a:lnTo>
                      <a:pt x="0" y="0"/>
                    </a:lnTo>
                    <a:lnTo>
                      <a:pt x="0" y="118"/>
                    </a:lnTo>
                    <a:lnTo>
                      <a:pt x="700" y="118"/>
                    </a:lnTo>
                    <a:lnTo>
                      <a:pt x="700" y="118"/>
                    </a:lnTo>
                    <a:lnTo>
                      <a:pt x="710" y="118"/>
                    </a:lnTo>
                    <a:lnTo>
                      <a:pt x="719" y="121"/>
                    </a:lnTo>
                    <a:lnTo>
                      <a:pt x="729" y="123"/>
                    </a:lnTo>
                    <a:lnTo>
                      <a:pt x="737" y="126"/>
                    </a:lnTo>
                    <a:lnTo>
                      <a:pt x="746" y="131"/>
                    </a:lnTo>
                    <a:lnTo>
                      <a:pt x="753" y="135"/>
                    </a:lnTo>
                    <a:lnTo>
                      <a:pt x="760" y="142"/>
                    </a:lnTo>
                    <a:lnTo>
                      <a:pt x="768" y="148"/>
                    </a:lnTo>
                    <a:lnTo>
                      <a:pt x="773" y="155"/>
                    </a:lnTo>
                    <a:lnTo>
                      <a:pt x="778" y="164"/>
                    </a:lnTo>
                    <a:lnTo>
                      <a:pt x="783" y="172"/>
                    </a:lnTo>
                    <a:lnTo>
                      <a:pt x="788" y="181"/>
                    </a:lnTo>
                    <a:lnTo>
                      <a:pt x="791" y="191"/>
                    </a:lnTo>
                    <a:lnTo>
                      <a:pt x="793" y="200"/>
                    </a:lnTo>
                    <a:lnTo>
                      <a:pt x="794" y="211"/>
                    </a:lnTo>
                    <a:lnTo>
                      <a:pt x="795" y="221"/>
                    </a:lnTo>
                    <a:lnTo>
                      <a:pt x="795" y="221"/>
                    </a:lnTo>
                    <a:lnTo>
                      <a:pt x="794" y="232"/>
                    </a:lnTo>
                    <a:lnTo>
                      <a:pt x="793" y="241"/>
                    </a:lnTo>
                    <a:lnTo>
                      <a:pt x="791" y="252"/>
                    </a:lnTo>
                    <a:lnTo>
                      <a:pt x="788" y="261"/>
                    </a:lnTo>
                    <a:lnTo>
                      <a:pt x="783" y="270"/>
                    </a:lnTo>
                    <a:lnTo>
                      <a:pt x="778" y="278"/>
                    </a:lnTo>
                    <a:lnTo>
                      <a:pt x="773" y="286"/>
                    </a:lnTo>
                    <a:lnTo>
                      <a:pt x="768" y="294"/>
                    </a:lnTo>
                    <a:lnTo>
                      <a:pt x="760" y="300"/>
                    </a:lnTo>
                    <a:lnTo>
                      <a:pt x="753" y="306"/>
                    </a:lnTo>
                    <a:lnTo>
                      <a:pt x="746" y="312"/>
                    </a:lnTo>
                    <a:lnTo>
                      <a:pt x="737" y="316"/>
                    </a:lnTo>
                    <a:lnTo>
                      <a:pt x="729" y="319"/>
                    </a:lnTo>
                    <a:lnTo>
                      <a:pt x="719" y="322"/>
                    </a:lnTo>
                    <a:lnTo>
                      <a:pt x="710" y="323"/>
                    </a:lnTo>
                    <a:lnTo>
                      <a:pt x="700" y="324"/>
                    </a:lnTo>
                    <a:lnTo>
                      <a:pt x="0" y="324"/>
                    </a:lnTo>
                    <a:lnTo>
                      <a:pt x="0" y="647"/>
                    </a:lnTo>
                    <a:lnTo>
                      <a:pt x="1587" y="647"/>
                    </a:lnTo>
                    <a:lnTo>
                      <a:pt x="1587" y="133"/>
                    </a:lnTo>
                    <a:lnTo>
                      <a:pt x="1587" y="133"/>
                    </a:lnTo>
                    <a:lnTo>
                      <a:pt x="1585" y="119"/>
                    </a:lnTo>
                    <a:lnTo>
                      <a:pt x="1583" y="106"/>
                    </a:lnTo>
                    <a:lnTo>
                      <a:pt x="1580" y="93"/>
                    </a:lnTo>
                    <a:lnTo>
                      <a:pt x="1577" y="82"/>
                    </a:lnTo>
                    <a:lnTo>
                      <a:pt x="1572" y="70"/>
                    </a:lnTo>
                    <a:lnTo>
                      <a:pt x="1566" y="59"/>
                    </a:lnTo>
                    <a:lnTo>
                      <a:pt x="1558" y="48"/>
                    </a:lnTo>
                    <a:lnTo>
                      <a:pt x="1551" y="39"/>
                    </a:lnTo>
                    <a:lnTo>
                      <a:pt x="1542" y="30"/>
                    </a:lnTo>
                    <a:lnTo>
                      <a:pt x="1533" y="23"/>
                    </a:lnTo>
                    <a:lnTo>
                      <a:pt x="1522" y="17"/>
                    </a:lnTo>
                    <a:lnTo>
                      <a:pt x="1512" y="10"/>
                    </a:lnTo>
                    <a:lnTo>
                      <a:pt x="1500" y="6"/>
                    </a:lnTo>
                    <a:lnTo>
                      <a:pt x="1489" y="3"/>
                    </a:lnTo>
                    <a:lnTo>
                      <a:pt x="1477" y="1"/>
                    </a:lnTo>
                    <a:lnTo>
                      <a:pt x="146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Freeform 45">
                <a:extLst>
                  <a:ext uri="{FF2B5EF4-FFF2-40B4-BE49-F238E27FC236}">
                    <a16:creationId xmlns:a16="http://schemas.microsoft.com/office/drawing/2014/main" xmlns="" id="{DF8B1034-4955-46D0-ACFF-2476ED3C4E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38838" y="4037013"/>
                <a:ext cx="190500" cy="639763"/>
              </a:xfrm>
              <a:custGeom>
                <a:avLst/>
                <a:gdLst>
                  <a:gd name="T0" fmla="*/ 197 w 241"/>
                  <a:gd name="T1" fmla="*/ 664 h 807"/>
                  <a:gd name="T2" fmla="*/ 0 w 241"/>
                  <a:gd name="T3" fmla="*/ 664 h 807"/>
                  <a:gd name="T4" fmla="*/ 0 w 241"/>
                  <a:gd name="T5" fmla="*/ 807 h 807"/>
                  <a:gd name="T6" fmla="*/ 241 w 241"/>
                  <a:gd name="T7" fmla="*/ 807 h 807"/>
                  <a:gd name="T8" fmla="*/ 241 w 241"/>
                  <a:gd name="T9" fmla="*/ 807 h 807"/>
                  <a:gd name="T10" fmla="*/ 226 w 241"/>
                  <a:gd name="T11" fmla="*/ 767 h 807"/>
                  <a:gd name="T12" fmla="*/ 213 w 241"/>
                  <a:gd name="T13" fmla="*/ 729 h 807"/>
                  <a:gd name="T14" fmla="*/ 204 w 241"/>
                  <a:gd name="T15" fmla="*/ 695 h 807"/>
                  <a:gd name="T16" fmla="*/ 197 w 241"/>
                  <a:gd name="T17" fmla="*/ 664 h 807"/>
                  <a:gd name="T18" fmla="*/ 179 w 241"/>
                  <a:gd name="T19" fmla="*/ 384 h 807"/>
                  <a:gd name="T20" fmla="*/ 0 w 241"/>
                  <a:gd name="T21" fmla="*/ 384 h 807"/>
                  <a:gd name="T22" fmla="*/ 0 w 241"/>
                  <a:gd name="T23" fmla="*/ 473 h 807"/>
                  <a:gd name="T24" fmla="*/ 179 w 241"/>
                  <a:gd name="T25" fmla="*/ 473 h 807"/>
                  <a:gd name="T26" fmla="*/ 179 w 241"/>
                  <a:gd name="T27" fmla="*/ 384 h 807"/>
                  <a:gd name="T28" fmla="*/ 179 w 241"/>
                  <a:gd name="T29" fmla="*/ 0 h 807"/>
                  <a:gd name="T30" fmla="*/ 0 w 241"/>
                  <a:gd name="T31" fmla="*/ 0 h 807"/>
                  <a:gd name="T32" fmla="*/ 0 w 241"/>
                  <a:gd name="T33" fmla="*/ 193 h 807"/>
                  <a:gd name="T34" fmla="*/ 179 w 241"/>
                  <a:gd name="T35" fmla="*/ 193 h 807"/>
                  <a:gd name="T36" fmla="*/ 179 w 241"/>
                  <a:gd name="T37" fmla="*/ 0 h 8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41" h="807">
                    <a:moveTo>
                      <a:pt x="197" y="664"/>
                    </a:moveTo>
                    <a:lnTo>
                      <a:pt x="0" y="664"/>
                    </a:lnTo>
                    <a:lnTo>
                      <a:pt x="0" y="807"/>
                    </a:lnTo>
                    <a:lnTo>
                      <a:pt x="241" y="807"/>
                    </a:lnTo>
                    <a:lnTo>
                      <a:pt x="241" y="807"/>
                    </a:lnTo>
                    <a:lnTo>
                      <a:pt x="226" y="767"/>
                    </a:lnTo>
                    <a:lnTo>
                      <a:pt x="213" y="729"/>
                    </a:lnTo>
                    <a:lnTo>
                      <a:pt x="204" y="695"/>
                    </a:lnTo>
                    <a:lnTo>
                      <a:pt x="197" y="664"/>
                    </a:lnTo>
                    <a:close/>
                    <a:moveTo>
                      <a:pt x="179" y="384"/>
                    </a:moveTo>
                    <a:lnTo>
                      <a:pt x="0" y="384"/>
                    </a:lnTo>
                    <a:lnTo>
                      <a:pt x="0" y="473"/>
                    </a:lnTo>
                    <a:lnTo>
                      <a:pt x="179" y="473"/>
                    </a:lnTo>
                    <a:lnTo>
                      <a:pt x="179" y="384"/>
                    </a:lnTo>
                    <a:close/>
                    <a:moveTo>
                      <a:pt x="179" y="0"/>
                    </a:moveTo>
                    <a:lnTo>
                      <a:pt x="0" y="0"/>
                    </a:lnTo>
                    <a:lnTo>
                      <a:pt x="0" y="193"/>
                    </a:lnTo>
                    <a:lnTo>
                      <a:pt x="179" y="193"/>
                    </a:lnTo>
                    <a:lnTo>
                      <a:pt x="179" y="0"/>
                    </a:lnTo>
                    <a:close/>
                  </a:path>
                </a:pathLst>
              </a:custGeom>
              <a:solidFill>
                <a:srgbClr val="DEE8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" name="Freeform 46">
                <a:extLst>
                  <a:ext uri="{FF2B5EF4-FFF2-40B4-BE49-F238E27FC236}">
                    <a16:creationId xmlns:a16="http://schemas.microsoft.com/office/drawing/2014/main" xmlns="" id="{6C6A1D57-2169-45C4-AEA6-C4F8D743BA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8838" y="4562475"/>
                <a:ext cx="190500" cy="114300"/>
              </a:xfrm>
              <a:custGeom>
                <a:avLst/>
                <a:gdLst>
                  <a:gd name="T0" fmla="*/ 197 w 241"/>
                  <a:gd name="T1" fmla="*/ 0 h 143"/>
                  <a:gd name="T2" fmla="*/ 0 w 241"/>
                  <a:gd name="T3" fmla="*/ 0 h 143"/>
                  <a:gd name="T4" fmla="*/ 0 w 241"/>
                  <a:gd name="T5" fmla="*/ 143 h 143"/>
                  <a:gd name="T6" fmla="*/ 241 w 241"/>
                  <a:gd name="T7" fmla="*/ 143 h 143"/>
                  <a:gd name="T8" fmla="*/ 241 w 241"/>
                  <a:gd name="T9" fmla="*/ 143 h 143"/>
                  <a:gd name="T10" fmla="*/ 226 w 241"/>
                  <a:gd name="T11" fmla="*/ 103 h 143"/>
                  <a:gd name="T12" fmla="*/ 213 w 241"/>
                  <a:gd name="T13" fmla="*/ 65 h 143"/>
                  <a:gd name="T14" fmla="*/ 204 w 241"/>
                  <a:gd name="T15" fmla="*/ 31 h 143"/>
                  <a:gd name="T16" fmla="*/ 197 w 241"/>
                  <a:gd name="T17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143">
                    <a:moveTo>
                      <a:pt x="197" y="0"/>
                    </a:moveTo>
                    <a:lnTo>
                      <a:pt x="0" y="0"/>
                    </a:lnTo>
                    <a:lnTo>
                      <a:pt x="0" y="143"/>
                    </a:lnTo>
                    <a:lnTo>
                      <a:pt x="241" y="143"/>
                    </a:lnTo>
                    <a:lnTo>
                      <a:pt x="241" y="143"/>
                    </a:lnTo>
                    <a:lnTo>
                      <a:pt x="226" y="103"/>
                    </a:lnTo>
                    <a:lnTo>
                      <a:pt x="213" y="65"/>
                    </a:lnTo>
                    <a:lnTo>
                      <a:pt x="204" y="31"/>
                    </a:lnTo>
                    <a:lnTo>
                      <a:pt x="1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" name="Rectangle 47">
                <a:extLst>
                  <a:ext uri="{FF2B5EF4-FFF2-40B4-BE49-F238E27FC236}">
                    <a16:creationId xmlns:a16="http://schemas.microsoft.com/office/drawing/2014/main" xmlns="" id="{EBE0A47C-51B5-44CA-82A7-5CFED362D4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38838" y="4340225"/>
                <a:ext cx="141288" cy="714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" name="Rectangle 48">
                <a:extLst>
                  <a:ext uri="{FF2B5EF4-FFF2-40B4-BE49-F238E27FC236}">
                    <a16:creationId xmlns:a16="http://schemas.microsoft.com/office/drawing/2014/main" xmlns="" id="{95BD44C7-5A67-40B1-9203-7699AAA0AB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38838" y="4037013"/>
                <a:ext cx="141288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Freeform 49">
                <a:extLst>
                  <a:ext uri="{FF2B5EF4-FFF2-40B4-BE49-F238E27FC236}">
                    <a16:creationId xmlns:a16="http://schemas.microsoft.com/office/drawing/2014/main" xmlns="" id="{A1E4A982-FCCD-4EB2-B011-D8187F1EBE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0838" y="2636838"/>
                <a:ext cx="96838" cy="104775"/>
              </a:xfrm>
              <a:custGeom>
                <a:avLst/>
                <a:gdLst>
                  <a:gd name="T0" fmla="*/ 61 w 122"/>
                  <a:gd name="T1" fmla="*/ 0 h 133"/>
                  <a:gd name="T2" fmla="*/ 61 w 122"/>
                  <a:gd name="T3" fmla="*/ 0 h 133"/>
                  <a:gd name="T4" fmla="*/ 54 w 122"/>
                  <a:gd name="T5" fmla="*/ 0 h 133"/>
                  <a:gd name="T6" fmla="*/ 48 w 122"/>
                  <a:gd name="T7" fmla="*/ 1 h 133"/>
                  <a:gd name="T8" fmla="*/ 42 w 122"/>
                  <a:gd name="T9" fmla="*/ 2 h 133"/>
                  <a:gd name="T10" fmla="*/ 37 w 122"/>
                  <a:gd name="T11" fmla="*/ 5 h 133"/>
                  <a:gd name="T12" fmla="*/ 26 w 122"/>
                  <a:gd name="T13" fmla="*/ 11 h 133"/>
                  <a:gd name="T14" fmla="*/ 18 w 122"/>
                  <a:gd name="T15" fmla="*/ 19 h 133"/>
                  <a:gd name="T16" fmla="*/ 10 w 122"/>
                  <a:gd name="T17" fmla="*/ 29 h 133"/>
                  <a:gd name="T18" fmla="*/ 4 w 122"/>
                  <a:gd name="T19" fmla="*/ 40 h 133"/>
                  <a:gd name="T20" fmla="*/ 1 w 122"/>
                  <a:gd name="T21" fmla="*/ 53 h 133"/>
                  <a:gd name="T22" fmla="*/ 0 w 122"/>
                  <a:gd name="T23" fmla="*/ 59 h 133"/>
                  <a:gd name="T24" fmla="*/ 0 w 122"/>
                  <a:gd name="T25" fmla="*/ 66 h 133"/>
                  <a:gd name="T26" fmla="*/ 0 w 122"/>
                  <a:gd name="T27" fmla="*/ 66 h 133"/>
                  <a:gd name="T28" fmla="*/ 0 w 122"/>
                  <a:gd name="T29" fmla="*/ 73 h 133"/>
                  <a:gd name="T30" fmla="*/ 1 w 122"/>
                  <a:gd name="T31" fmla="*/ 79 h 133"/>
                  <a:gd name="T32" fmla="*/ 4 w 122"/>
                  <a:gd name="T33" fmla="*/ 92 h 133"/>
                  <a:gd name="T34" fmla="*/ 10 w 122"/>
                  <a:gd name="T35" fmla="*/ 103 h 133"/>
                  <a:gd name="T36" fmla="*/ 18 w 122"/>
                  <a:gd name="T37" fmla="*/ 113 h 133"/>
                  <a:gd name="T38" fmla="*/ 26 w 122"/>
                  <a:gd name="T39" fmla="*/ 121 h 133"/>
                  <a:gd name="T40" fmla="*/ 37 w 122"/>
                  <a:gd name="T41" fmla="*/ 127 h 133"/>
                  <a:gd name="T42" fmla="*/ 42 w 122"/>
                  <a:gd name="T43" fmla="*/ 129 h 133"/>
                  <a:gd name="T44" fmla="*/ 48 w 122"/>
                  <a:gd name="T45" fmla="*/ 132 h 133"/>
                  <a:gd name="T46" fmla="*/ 54 w 122"/>
                  <a:gd name="T47" fmla="*/ 133 h 133"/>
                  <a:gd name="T48" fmla="*/ 61 w 122"/>
                  <a:gd name="T49" fmla="*/ 133 h 133"/>
                  <a:gd name="T50" fmla="*/ 61 w 122"/>
                  <a:gd name="T51" fmla="*/ 133 h 133"/>
                  <a:gd name="T52" fmla="*/ 67 w 122"/>
                  <a:gd name="T53" fmla="*/ 133 h 133"/>
                  <a:gd name="T54" fmla="*/ 72 w 122"/>
                  <a:gd name="T55" fmla="*/ 132 h 133"/>
                  <a:gd name="T56" fmla="*/ 79 w 122"/>
                  <a:gd name="T57" fmla="*/ 129 h 133"/>
                  <a:gd name="T58" fmla="*/ 84 w 122"/>
                  <a:gd name="T59" fmla="*/ 127 h 133"/>
                  <a:gd name="T60" fmla="*/ 94 w 122"/>
                  <a:gd name="T61" fmla="*/ 121 h 133"/>
                  <a:gd name="T62" fmla="*/ 104 w 122"/>
                  <a:gd name="T63" fmla="*/ 113 h 133"/>
                  <a:gd name="T64" fmla="*/ 111 w 122"/>
                  <a:gd name="T65" fmla="*/ 103 h 133"/>
                  <a:gd name="T66" fmla="*/ 116 w 122"/>
                  <a:gd name="T67" fmla="*/ 92 h 133"/>
                  <a:gd name="T68" fmla="*/ 121 w 122"/>
                  <a:gd name="T69" fmla="*/ 79 h 133"/>
                  <a:gd name="T70" fmla="*/ 121 w 122"/>
                  <a:gd name="T71" fmla="*/ 73 h 133"/>
                  <a:gd name="T72" fmla="*/ 122 w 122"/>
                  <a:gd name="T73" fmla="*/ 66 h 133"/>
                  <a:gd name="T74" fmla="*/ 122 w 122"/>
                  <a:gd name="T75" fmla="*/ 66 h 133"/>
                  <a:gd name="T76" fmla="*/ 121 w 122"/>
                  <a:gd name="T77" fmla="*/ 59 h 133"/>
                  <a:gd name="T78" fmla="*/ 121 w 122"/>
                  <a:gd name="T79" fmla="*/ 53 h 133"/>
                  <a:gd name="T80" fmla="*/ 116 w 122"/>
                  <a:gd name="T81" fmla="*/ 40 h 133"/>
                  <a:gd name="T82" fmla="*/ 111 w 122"/>
                  <a:gd name="T83" fmla="*/ 29 h 133"/>
                  <a:gd name="T84" fmla="*/ 104 w 122"/>
                  <a:gd name="T85" fmla="*/ 19 h 133"/>
                  <a:gd name="T86" fmla="*/ 94 w 122"/>
                  <a:gd name="T87" fmla="*/ 11 h 133"/>
                  <a:gd name="T88" fmla="*/ 84 w 122"/>
                  <a:gd name="T89" fmla="*/ 5 h 133"/>
                  <a:gd name="T90" fmla="*/ 79 w 122"/>
                  <a:gd name="T91" fmla="*/ 2 h 133"/>
                  <a:gd name="T92" fmla="*/ 72 w 122"/>
                  <a:gd name="T93" fmla="*/ 1 h 133"/>
                  <a:gd name="T94" fmla="*/ 67 w 122"/>
                  <a:gd name="T95" fmla="*/ 0 h 133"/>
                  <a:gd name="T96" fmla="*/ 61 w 122"/>
                  <a:gd name="T9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2" h="133">
                    <a:moveTo>
                      <a:pt x="61" y="0"/>
                    </a:moveTo>
                    <a:lnTo>
                      <a:pt x="61" y="0"/>
                    </a:lnTo>
                    <a:lnTo>
                      <a:pt x="54" y="0"/>
                    </a:lnTo>
                    <a:lnTo>
                      <a:pt x="48" y="1"/>
                    </a:lnTo>
                    <a:lnTo>
                      <a:pt x="42" y="2"/>
                    </a:lnTo>
                    <a:lnTo>
                      <a:pt x="37" y="5"/>
                    </a:lnTo>
                    <a:lnTo>
                      <a:pt x="26" y="11"/>
                    </a:lnTo>
                    <a:lnTo>
                      <a:pt x="18" y="19"/>
                    </a:lnTo>
                    <a:lnTo>
                      <a:pt x="10" y="29"/>
                    </a:lnTo>
                    <a:lnTo>
                      <a:pt x="4" y="40"/>
                    </a:lnTo>
                    <a:lnTo>
                      <a:pt x="1" y="53"/>
                    </a:lnTo>
                    <a:lnTo>
                      <a:pt x="0" y="59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0" y="73"/>
                    </a:lnTo>
                    <a:lnTo>
                      <a:pt x="1" y="79"/>
                    </a:lnTo>
                    <a:lnTo>
                      <a:pt x="4" y="92"/>
                    </a:lnTo>
                    <a:lnTo>
                      <a:pt x="10" y="103"/>
                    </a:lnTo>
                    <a:lnTo>
                      <a:pt x="18" y="113"/>
                    </a:lnTo>
                    <a:lnTo>
                      <a:pt x="26" y="121"/>
                    </a:lnTo>
                    <a:lnTo>
                      <a:pt x="37" y="127"/>
                    </a:lnTo>
                    <a:lnTo>
                      <a:pt x="42" y="129"/>
                    </a:lnTo>
                    <a:lnTo>
                      <a:pt x="48" y="132"/>
                    </a:lnTo>
                    <a:lnTo>
                      <a:pt x="54" y="133"/>
                    </a:lnTo>
                    <a:lnTo>
                      <a:pt x="61" y="133"/>
                    </a:lnTo>
                    <a:lnTo>
                      <a:pt x="61" y="133"/>
                    </a:lnTo>
                    <a:lnTo>
                      <a:pt x="67" y="133"/>
                    </a:lnTo>
                    <a:lnTo>
                      <a:pt x="72" y="132"/>
                    </a:lnTo>
                    <a:lnTo>
                      <a:pt x="79" y="129"/>
                    </a:lnTo>
                    <a:lnTo>
                      <a:pt x="84" y="127"/>
                    </a:lnTo>
                    <a:lnTo>
                      <a:pt x="94" y="121"/>
                    </a:lnTo>
                    <a:lnTo>
                      <a:pt x="104" y="113"/>
                    </a:lnTo>
                    <a:lnTo>
                      <a:pt x="111" y="103"/>
                    </a:lnTo>
                    <a:lnTo>
                      <a:pt x="116" y="92"/>
                    </a:lnTo>
                    <a:lnTo>
                      <a:pt x="121" y="79"/>
                    </a:lnTo>
                    <a:lnTo>
                      <a:pt x="121" y="73"/>
                    </a:lnTo>
                    <a:lnTo>
                      <a:pt x="122" y="66"/>
                    </a:lnTo>
                    <a:lnTo>
                      <a:pt x="122" y="66"/>
                    </a:lnTo>
                    <a:lnTo>
                      <a:pt x="121" y="59"/>
                    </a:lnTo>
                    <a:lnTo>
                      <a:pt x="121" y="53"/>
                    </a:lnTo>
                    <a:lnTo>
                      <a:pt x="116" y="40"/>
                    </a:lnTo>
                    <a:lnTo>
                      <a:pt x="111" y="29"/>
                    </a:lnTo>
                    <a:lnTo>
                      <a:pt x="104" y="19"/>
                    </a:lnTo>
                    <a:lnTo>
                      <a:pt x="94" y="11"/>
                    </a:lnTo>
                    <a:lnTo>
                      <a:pt x="84" y="5"/>
                    </a:lnTo>
                    <a:lnTo>
                      <a:pt x="79" y="2"/>
                    </a:lnTo>
                    <a:lnTo>
                      <a:pt x="72" y="1"/>
                    </a:lnTo>
                    <a:lnTo>
                      <a:pt x="67" y="0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rgbClr val="F061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" name="Freeform 50">
                <a:extLst>
                  <a:ext uri="{FF2B5EF4-FFF2-40B4-BE49-F238E27FC236}">
                    <a16:creationId xmlns:a16="http://schemas.microsoft.com/office/drawing/2014/main" xmlns="" id="{820AE04B-4777-47F7-915F-3C71C4B608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0838" y="2636838"/>
                <a:ext cx="96838" cy="104775"/>
              </a:xfrm>
              <a:custGeom>
                <a:avLst/>
                <a:gdLst>
                  <a:gd name="T0" fmla="*/ 61 w 122"/>
                  <a:gd name="T1" fmla="*/ 0 h 133"/>
                  <a:gd name="T2" fmla="*/ 61 w 122"/>
                  <a:gd name="T3" fmla="*/ 0 h 133"/>
                  <a:gd name="T4" fmla="*/ 54 w 122"/>
                  <a:gd name="T5" fmla="*/ 0 h 133"/>
                  <a:gd name="T6" fmla="*/ 48 w 122"/>
                  <a:gd name="T7" fmla="*/ 1 h 133"/>
                  <a:gd name="T8" fmla="*/ 42 w 122"/>
                  <a:gd name="T9" fmla="*/ 2 h 133"/>
                  <a:gd name="T10" fmla="*/ 37 w 122"/>
                  <a:gd name="T11" fmla="*/ 5 h 133"/>
                  <a:gd name="T12" fmla="*/ 26 w 122"/>
                  <a:gd name="T13" fmla="*/ 11 h 133"/>
                  <a:gd name="T14" fmla="*/ 18 w 122"/>
                  <a:gd name="T15" fmla="*/ 19 h 133"/>
                  <a:gd name="T16" fmla="*/ 10 w 122"/>
                  <a:gd name="T17" fmla="*/ 29 h 133"/>
                  <a:gd name="T18" fmla="*/ 4 w 122"/>
                  <a:gd name="T19" fmla="*/ 40 h 133"/>
                  <a:gd name="T20" fmla="*/ 1 w 122"/>
                  <a:gd name="T21" fmla="*/ 53 h 133"/>
                  <a:gd name="T22" fmla="*/ 0 w 122"/>
                  <a:gd name="T23" fmla="*/ 59 h 133"/>
                  <a:gd name="T24" fmla="*/ 0 w 122"/>
                  <a:gd name="T25" fmla="*/ 66 h 133"/>
                  <a:gd name="T26" fmla="*/ 0 w 122"/>
                  <a:gd name="T27" fmla="*/ 66 h 133"/>
                  <a:gd name="T28" fmla="*/ 0 w 122"/>
                  <a:gd name="T29" fmla="*/ 73 h 133"/>
                  <a:gd name="T30" fmla="*/ 1 w 122"/>
                  <a:gd name="T31" fmla="*/ 79 h 133"/>
                  <a:gd name="T32" fmla="*/ 4 w 122"/>
                  <a:gd name="T33" fmla="*/ 92 h 133"/>
                  <a:gd name="T34" fmla="*/ 10 w 122"/>
                  <a:gd name="T35" fmla="*/ 103 h 133"/>
                  <a:gd name="T36" fmla="*/ 18 w 122"/>
                  <a:gd name="T37" fmla="*/ 113 h 133"/>
                  <a:gd name="T38" fmla="*/ 26 w 122"/>
                  <a:gd name="T39" fmla="*/ 121 h 133"/>
                  <a:gd name="T40" fmla="*/ 37 w 122"/>
                  <a:gd name="T41" fmla="*/ 127 h 133"/>
                  <a:gd name="T42" fmla="*/ 42 w 122"/>
                  <a:gd name="T43" fmla="*/ 129 h 133"/>
                  <a:gd name="T44" fmla="*/ 48 w 122"/>
                  <a:gd name="T45" fmla="*/ 132 h 133"/>
                  <a:gd name="T46" fmla="*/ 54 w 122"/>
                  <a:gd name="T47" fmla="*/ 133 h 133"/>
                  <a:gd name="T48" fmla="*/ 61 w 122"/>
                  <a:gd name="T49" fmla="*/ 133 h 133"/>
                  <a:gd name="T50" fmla="*/ 61 w 122"/>
                  <a:gd name="T51" fmla="*/ 133 h 133"/>
                  <a:gd name="T52" fmla="*/ 67 w 122"/>
                  <a:gd name="T53" fmla="*/ 133 h 133"/>
                  <a:gd name="T54" fmla="*/ 72 w 122"/>
                  <a:gd name="T55" fmla="*/ 132 h 133"/>
                  <a:gd name="T56" fmla="*/ 79 w 122"/>
                  <a:gd name="T57" fmla="*/ 129 h 133"/>
                  <a:gd name="T58" fmla="*/ 84 w 122"/>
                  <a:gd name="T59" fmla="*/ 127 h 133"/>
                  <a:gd name="T60" fmla="*/ 94 w 122"/>
                  <a:gd name="T61" fmla="*/ 121 h 133"/>
                  <a:gd name="T62" fmla="*/ 104 w 122"/>
                  <a:gd name="T63" fmla="*/ 113 h 133"/>
                  <a:gd name="T64" fmla="*/ 111 w 122"/>
                  <a:gd name="T65" fmla="*/ 103 h 133"/>
                  <a:gd name="T66" fmla="*/ 116 w 122"/>
                  <a:gd name="T67" fmla="*/ 92 h 133"/>
                  <a:gd name="T68" fmla="*/ 121 w 122"/>
                  <a:gd name="T69" fmla="*/ 79 h 133"/>
                  <a:gd name="T70" fmla="*/ 121 w 122"/>
                  <a:gd name="T71" fmla="*/ 73 h 133"/>
                  <a:gd name="T72" fmla="*/ 122 w 122"/>
                  <a:gd name="T73" fmla="*/ 66 h 133"/>
                  <a:gd name="T74" fmla="*/ 122 w 122"/>
                  <a:gd name="T75" fmla="*/ 66 h 133"/>
                  <a:gd name="T76" fmla="*/ 121 w 122"/>
                  <a:gd name="T77" fmla="*/ 59 h 133"/>
                  <a:gd name="T78" fmla="*/ 121 w 122"/>
                  <a:gd name="T79" fmla="*/ 53 h 133"/>
                  <a:gd name="T80" fmla="*/ 116 w 122"/>
                  <a:gd name="T81" fmla="*/ 40 h 133"/>
                  <a:gd name="T82" fmla="*/ 111 w 122"/>
                  <a:gd name="T83" fmla="*/ 29 h 133"/>
                  <a:gd name="T84" fmla="*/ 104 w 122"/>
                  <a:gd name="T85" fmla="*/ 19 h 133"/>
                  <a:gd name="T86" fmla="*/ 94 w 122"/>
                  <a:gd name="T87" fmla="*/ 11 h 133"/>
                  <a:gd name="T88" fmla="*/ 84 w 122"/>
                  <a:gd name="T89" fmla="*/ 5 h 133"/>
                  <a:gd name="T90" fmla="*/ 79 w 122"/>
                  <a:gd name="T91" fmla="*/ 2 h 133"/>
                  <a:gd name="T92" fmla="*/ 72 w 122"/>
                  <a:gd name="T93" fmla="*/ 1 h 133"/>
                  <a:gd name="T94" fmla="*/ 67 w 122"/>
                  <a:gd name="T95" fmla="*/ 0 h 133"/>
                  <a:gd name="T96" fmla="*/ 61 w 122"/>
                  <a:gd name="T9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2" h="133">
                    <a:moveTo>
                      <a:pt x="61" y="0"/>
                    </a:moveTo>
                    <a:lnTo>
                      <a:pt x="61" y="0"/>
                    </a:lnTo>
                    <a:lnTo>
                      <a:pt x="54" y="0"/>
                    </a:lnTo>
                    <a:lnTo>
                      <a:pt x="48" y="1"/>
                    </a:lnTo>
                    <a:lnTo>
                      <a:pt x="42" y="2"/>
                    </a:lnTo>
                    <a:lnTo>
                      <a:pt x="37" y="5"/>
                    </a:lnTo>
                    <a:lnTo>
                      <a:pt x="26" y="11"/>
                    </a:lnTo>
                    <a:lnTo>
                      <a:pt x="18" y="19"/>
                    </a:lnTo>
                    <a:lnTo>
                      <a:pt x="10" y="29"/>
                    </a:lnTo>
                    <a:lnTo>
                      <a:pt x="4" y="40"/>
                    </a:lnTo>
                    <a:lnTo>
                      <a:pt x="1" y="53"/>
                    </a:lnTo>
                    <a:lnTo>
                      <a:pt x="0" y="59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0" y="73"/>
                    </a:lnTo>
                    <a:lnTo>
                      <a:pt x="1" y="79"/>
                    </a:lnTo>
                    <a:lnTo>
                      <a:pt x="4" y="92"/>
                    </a:lnTo>
                    <a:lnTo>
                      <a:pt x="10" y="103"/>
                    </a:lnTo>
                    <a:lnTo>
                      <a:pt x="18" y="113"/>
                    </a:lnTo>
                    <a:lnTo>
                      <a:pt x="26" y="121"/>
                    </a:lnTo>
                    <a:lnTo>
                      <a:pt x="37" y="127"/>
                    </a:lnTo>
                    <a:lnTo>
                      <a:pt x="42" y="129"/>
                    </a:lnTo>
                    <a:lnTo>
                      <a:pt x="48" y="132"/>
                    </a:lnTo>
                    <a:lnTo>
                      <a:pt x="54" y="133"/>
                    </a:lnTo>
                    <a:lnTo>
                      <a:pt x="61" y="133"/>
                    </a:lnTo>
                    <a:lnTo>
                      <a:pt x="61" y="133"/>
                    </a:lnTo>
                    <a:lnTo>
                      <a:pt x="67" y="133"/>
                    </a:lnTo>
                    <a:lnTo>
                      <a:pt x="72" y="132"/>
                    </a:lnTo>
                    <a:lnTo>
                      <a:pt x="79" y="129"/>
                    </a:lnTo>
                    <a:lnTo>
                      <a:pt x="84" y="127"/>
                    </a:lnTo>
                    <a:lnTo>
                      <a:pt x="94" y="121"/>
                    </a:lnTo>
                    <a:lnTo>
                      <a:pt x="104" y="113"/>
                    </a:lnTo>
                    <a:lnTo>
                      <a:pt x="111" y="103"/>
                    </a:lnTo>
                    <a:lnTo>
                      <a:pt x="116" y="92"/>
                    </a:lnTo>
                    <a:lnTo>
                      <a:pt x="121" y="79"/>
                    </a:lnTo>
                    <a:lnTo>
                      <a:pt x="121" y="73"/>
                    </a:lnTo>
                    <a:lnTo>
                      <a:pt x="122" y="66"/>
                    </a:lnTo>
                    <a:lnTo>
                      <a:pt x="122" y="66"/>
                    </a:lnTo>
                    <a:lnTo>
                      <a:pt x="121" y="59"/>
                    </a:lnTo>
                    <a:lnTo>
                      <a:pt x="121" y="53"/>
                    </a:lnTo>
                    <a:lnTo>
                      <a:pt x="116" y="40"/>
                    </a:lnTo>
                    <a:lnTo>
                      <a:pt x="111" y="29"/>
                    </a:lnTo>
                    <a:lnTo>
                      <a:pt x="104" y="19"/>
                    </a:lnTo>
                    <a:lnTo>
                      <a:pt x="94" y="11"/>
                    </a:lnTo>
                    <a:lnTo>
                      <a:pt x="84" y="5"/>
                    </a:lnTo>
                    <a:lnTo>
                      <a:pt x="79" y="2"/>
                    </a:lnTo>
                    <a:lnTo>
                      <a:pt x="72" y="1"/>
                    </a:lnTo>
                    <a:lnTo>
                      <a:pt x="67" y="0"/>
                    </a:lnTo>
                    <a:lnTo>
                      <a:pt x="6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" name="Freeform 51">
                <a:extLst>
                  <a:ext uri="{FF2B5EF4-FFF2-40B4-BE49-F238E27FC236}">
                    <a16:creationId xmlns:a16="http://schemas.microsoft.com/office/drawing/2014/main" xmlns="" id="{C2503C39-8772-4027-BCBF-F2DD5B29C2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9588" y="2636838"/>
                <a:ext cx="96838" cy="104775"/>
              </a:xfrm>
              <a:custGeom>
                <a:avLst/>
                <a:gdLst>
                  <a:gd name="T0" fmla="*/ 61 w 122"/>
                  <a:gd name="T1" fmla="*/ 0 h 133"/>
                  <a:gd name="T2" fmla="*/ 61 w 122"/>
                  <a:gd name="T3" fmla="*/ 0 h 133"/>
                  <a:gd name="T4" fmla="*/ 55 w 122"/>
                  <a:gd name="T5" fmla="*/ 0 h 133"/>
                  <a:gd name="T6" fmla="*/ 50 w 122"/>
                  <a:gd name="T7" fmla="*/ 1 h 133"/>
                  <a:gd name="T8" fmla="*/ 43 w 122"/>
                  <a:gd name="T9" fmla="*/ 2 h 133"/>
                  <a:gd name="T10" fmla="*/ 38 w 122"/>
                  <a:gd name="T11" fmla="*/ 5 h 133"/>
                  <a:gd name="T12" fmla="*/ 28 w 122"/>
                  <a:gd name="T13" fmla="*/ 11 h 133"/>
                  <a:gd name="T14" fmla="*/ 18 w 122"/>
                  <a:gd name="T15" fmla="*/ 19 h 133"/>
                  <a:gd name="T16" fmla="*/ 11 w 122"/>
                  <a:gd name="T17" fmla="*/ 29 h 133"/>
                  <a:gd name="T18" fmla="*/ 6 w 122"/>
                  <a:gd name="T19" fmla="*/ 40 h 133"/>
                  <a:gd name="T20" fmla="*/ 2 w 122"/>
                  <a:gd name="T21" fmla="*/ 53 h 133"/>
                  <a:gd name="T22" fmla="*/ 1 w 122"/>
                  <a:gd name="T23" fmla="*/ 59 h 133"/>
                  <a:gd name="T24" fmla="*/ 0 w 122"/>
                  <a:gd name="T25" fmla="*/ 66 h 133"/>
                  <a:gd name="T26" fmla="*/ 0 w 122"/>
                  <a:gd name="T27" fmla="*/ 66 h 133"/>
                  <a:gd name="T28" fmla="*/ 1 w 122"/>
                  <a:gd name="T29" fmla="*/ 73 h 133"/>
                  <a:gd name="T30" fmla="*/ 2 w 122"/>
                  <a:gd name="T31" fmla="*/ 79 h 133"/>
                  <a:gd name="T32" fmla="*/ 6 w 122"/>
                  <a:gd name="T33" fmla="*/ 92 h 133"/>
                  <a:gd name="T34" fmla="*/ 11 w 122"/>
                  <a:gd name="T35" fmla="*/ 103 h 133"/>
                  <a:gd name="T36" fmla="*/ 18 w 122"/>
                  <a:gd name="T37" fmla="*/ 113 h 133"/>
                  <a:gd name="T38" fmla="*/ 28 w 122"/>
                  <a:gd name="T39" fmla="*/ 121 h 133"/>
                  <a:gd name="T40" fmla="*/ 38 w 122"/>
                  <a:gd name="T41" fmla="*/ 127 h 133"/>
                  <a:gd name="T42" fmla="*/ 43 w 122"/>
                  <a:gd name="T43" fmla="*/ 129 h 133"/>
                  <a:gd name="T44" fmla="*/ 50 w 122"/>
                  <a:gd name="T45" fmla="*/ 132 h 133"/>
                  <a:gd name="T46" fmla="*/ 55 w 122"/>
                  <a:gd name="T47" fmla="*/ 133 h 133"/>
                  <a:gd name="T48" fmla="*/ 61 w 122"/>
                  <a:gd name="T49" fmla="*/ 133 h 133"/>
                  <a:gd name="T50" fmla="*/ 61 w 122"/>
                  <a:gd name="T51" fmla="*/ 133 h 133"/>
                  <a:gd name="T52" fmla="*/ 68 w 122"/>
                  <a:gd name="T53" fmla="*/ 133 h 133"/>
                  <a:gd name="T54" fmla="*/ 74 w 122"/>
                  <a:gd name="T55" fmla="*/ 132 h 133"/>
                  <a:gd name="T56" fmla="*/ 80 w 122"/>
                  <a:gd name="T57" fmla="*/ 129 h 133"/>
                  <a:gd name="T58" fmla="*/ 85 w 122"/>
                  <a:gd name="T59" fmla="*/ 127 h 133"/>
                  <a:gd name="T60" fmla="*/ 96 w 122"/>
                  <a:gd name="T61" fmla="*/ 121 h 133"/>
                  <a:gd name="T62" fmla="*/ 104 w 122"/>
                  <a:gd name="T63" fmla="*/ 113 h 133"/>
                  <a:gd name="T64" fmla="*/ 112 w 122"/>
                  <a:gd name="T65" fmla="*/ 103 h 133"/>
                  <a:gd name="T66" fmla="*/ 118 w 122"/>
                  <a:gd name="T67" fmla="*/ 92 h 133"/>
                  <a:gd name="T68" fmla="*/ 121 w 122"/>
                  <a:gd name="T69" fmla="*/ 79 h 133"/>
                  <a:gd name="T70" fmla="*/ 122 w 122"/>
                  <a:gd name="T71" fmla="*/ 73 h 133"/>
                  <a:gd name="T72" fmla="*/ 122 w 122"/>
                  <a:gd name="T73" fmla="*/ 66 h 133"/>
                  <a:gd name="T74" fmla="*/ 122 w 122"/>
                  <a:gd name="T75" fmla="*/ 66 h 133"/>
                  <a:gd name="T76" fmla="*/ 122 w 122"/>
                  <a:gd name="T77" fmla="*/ 59 h 133"/>
                  <a:gd name="T78" fmla="*/ 121 w 122"/>
                  <a:gd name="T79" fmla="*/ 53 h 133"/>
                  <a:gd name="T80" fmla="*/ 118 w 122"/>
                  <a:gd name="T81" fmla="*/ 40 h 133"/>
                  <a:gd name="T82" fmla="*/ 112 w 122"/>
                  <a:gd name="T83" fmla="*/ 29 h 133"/>
                  <a:gd name="T84" fmla="*/ 104 w 122"/>
                  <a:gd name="T85" fmla="*/ 19 h 133"/>
                  <a:gd name="T86" fmla="*/ 96 w 122"/>
                  <a:gd name="T87" fmla="*/ 11 h 133"/>
                  <a:gd name="T88" fmla="*/ 85 w 122"/>
                  <a:gd name="T89" fmla="*/ 5 h 133"/>
                  <a:gd name="T90" fmla="*/ 80 w 122"/>
                  <a:gd name="T91" fmla="*/ 2 h 133"/>
                  <a:gd name="T92" fmla="*/ 74 w 122"/>
                  <a:gd name="T93" fmla="*/ 1 h 133"/>
                  <a:gd name="T94" fmla="*/ 68 w 122"/>
                  <a:gd name="T95" fmla="*/ 0 h 133"/>
                  <a:gd name="T96" fmla="*/ 61 w 122"/>
                  <a:gd name="T9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2" h="133">
                    <a:moveTo>
                      <a:pt x="61" y="0"/>
                    </a:moveTo>
                    <a:lnTo>
                      <a:pt x="61" y="0"/>
                    </a:lnTo>
                    <a:lnTo>
                      <a:pt x="55" y="0"/>
                    </a:lnTo>
                    <a:lnTo>
                      <a:pt x="50" y="1"/>
                    </a:lnTo>
                    <a:lnTo>
                      <a:pt x="43" y="2"/>
                    </a:lnTo>
                    <a:lnTo>
                      <a:pt x="38" y="5"/>
                    </a:lnTo>
                    <a:lnTo>
                      <a:pt x="28" y="11"/>
                    </a:lnTo>
                    <a:lnTo>
                      <a:pt x="18" y="19"/>
                    </a:lnTo>
                    <a:lnTo>
                      <a:pt x="11" y="29"/>
                    </a:lnTo>
                    <a:lnTo>
                      <a:pt x="6" y="40"/>
                    </a:lnTo>
                    <a:lnTo>
                      <a:pt x="2" y="53"/>
                    </a:lnTo>
                    <a:lnTo>
                      <a:pt x="1" y="59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1" y="73"/>
                    </a:lnTo>
                    <a:lnTo>
                      <a:pt x="2" y="79"/>
                    </a:lnTo>
                    <a:lnTo>
                      <a:pt x="6" y="92"/>
                    </a:lnTo>
                    <a:lnTo>
                      <a:pt x="11" y="103"/>
                    </a:lnTo>
                    <a:lnTo>
                      <a:pt x="18" y="113"/>
                    </a:lnTo>
                    <a:lnTo>
                      <a:pt x="28" y="121"/>
                    </a:lnTo>
                    <a:lnTo>
                      <a:pt x="38" y="127"/>
                    </a:lnTo>
                    <a:lnTo>
                      <a:pt x="43" y="129"/>
                    </a:lnTo>
                    <a:lnTo>
                      <a:pt x="50" y="132"/>
                    </a:lnTo>
                    <a:lnTo>
                      <a:pt x="55" y="133"/>
                    </a:lnTo>
                    <a:lnTo>
                      <a:pt x="61" y="133"/>
                    </a:lnTo>
                    <a:lnTo>
                      <a:pt x="61" y="133"/>
                    </a:lnTo>
                    <a:lnTo>
                      <a:pt x="68" y="133"/>
                    </a:lnTo>
                    <a:lnTo>
                      <a:pt x="74" y="132"/>
                    </a:lnTo>
                    <a:lnTo>
                      <a:pt x="80" y="129"/>
                    </a:lnTo>
                    <a:lnTo>
                      <a:pt x="85" y="127"/>
                    </a:lnTo>
                    <a:lnTo>
                      <a:pt x="96" y="121"/>
                    </a:lnTo>
                    <a:lnTo>
                      <a:pt x="104" y="113"/>
                    </a:lnTo>
                    <a:lnTo>
                      <a:pt x="112" y="103"/>
                    </a:lnTo>
                    <a:lnTo>
                      <a:pt x="118" y="92"/>
                    </a:lnTo>
                    <a:lnTo>
                      <a:pt x="121" y="79"/>
                    </a:lnTo>
                    <a:lnTo>
                      <a:pt x="122" y="73"/>
                    </a:lnTo>
                    <a:lnTo>
                      <a:pt x="122" y="66"/>
                    </a:lnTo>
                    <a:lnTo>
                      <a:pt x="122" y="66"/>
                    </a:lnTo>
                    <a:lnTo>
                      <a:pt x="122" y="59"/>
                    </a:lnTo>
                    <a:lnTo>
                      <a:pt x="121" y="53"/>
                    </a:lnTo>
                    <a:lnTo>
                      <a:pt x="118" y="40"/>
                    </a:lnTo>
                    <a:lnTo>
                      <a:pt x="112" y="29"/>
                    </a:lnTo>
                    <a:lnTo>
                      <a:pt x="104" y="19"/>
                    </a:lnTo>
                    <a:lnTo>
                      <a:pt x="96" y="11"/>
                    </a:lnTo>
                    <a:lnTo>
                      <a:pt x="85" y="5"/>
                    </a:lnTo>
                    <a:lnTo>
                      <a:pt x="80" y="2"/>
                    </a:lnTo>
                    <a:lnTo>
                      <a:pt x="74" y="1"/>
                    </a:lnTo>
                    <a:lnTo>
                      <a:pt x="68" y="0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rgbClr val="E8CE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" name="Freeform 52">
                <a:extLst>
                  <a:ext uri="{FF2B5EF4-FFF2-40B4-BE49-F238E27FC236}">
                    <a16:creationId xmlns:a16="http://schemas.microsoft.com/office/drawing/2014/main" xmlns="" id="{F0B48BB2-5365-431D-A9D5-0A9517FEC5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9588" y="2636838"/>
                <a:ext cx="96838" cy="104775"/>
              </a:xfrm>
              <a:custGeom>
                <a:avLst/>
                <a:gdLst>
                  <a:gd name="T0" fmla="*/ 61 w 122"/>
                  <a:gd name="T1" fmla="*/ 0 h 133"/>
                  <a:gd name="T2" fmla="*/ 61 w 122"/>
                  <a:gd name="T3" fmla="*/ 0 h 133"/>
                  <a:gd name="T4" fmla="*/ 55 w 122"/>
                  <a:gd name="T5" fmla="*/ 0 h 133"/>
                  <a:gd name="T6" fmla="*/ 50 w 122"/>
                  <a:gd name="T7" fmla="*/ 1 h 133"/>
                  <a:gd name="T8" fmla="*/ 43 w 122"/>
                  <a:gd name="T9" fmla="*/ 2 h 133"/>
                  <a:gd name="T10" fmla="*/ 38 w 122"/>
                  <a:gd name="T11" fmla="*/ 5 h 133"/>
                  <a:gd name="T12" fmla="*/ 28 w 122"/>
                  <a:gd name="T13" fmla="*/ 11 h 133"/>
                  <a:gd name="T14" fmla="*/ 18 w 122"/>
                  <a:gd name="T15" fmla="*/ 19 h 133"/>
                  <a:gd name="T16" fmla="*/ 11 w 122"/>
                  <a:gd name="T17" fmla="*/ 29 h 133"/>
                  <a:gd name="T18" fmla="*/ 6 w 122"/>
                  <a:gd name="T19" fmla="*/ 40 h 133"/>
                  <a:gd name="T20" fmla="*/ 2 w 122"/>
                  <a:gd name="T21" fmla="*/ 53 h 133"/>
                  <a:gd name="T22" fmla="*/ 1 w 122"/>
                  <a:gd name="T23" fmla="*/ 59 h 133"/>
                  <a:gd name="T24" fmla="*/ 0 w 122"/>
                  <a:gd name="T25" fmla="*/ 66 h 133"/>
                  <a:gd name="T26" fmla="*/ 0 w 122"/>
                  <a:gd name="T27" fmla="*/ 66 h 133"/>
                  <a:gd name="T28" fmla="*/ 1 w 122"/>
                  <a:gd name="T29" fmla="*/ 73 h 133"/>
                  <a:gd name="T30" fmla="*/ 2 w 122"/>
                  <a:gd name="T31" fmla="*/ 79 h 133"/>
                  <a:gd name="T32" fmla="*/ 6 w 122"/>
                  <a:gd name="T33" fmla="*/ 92 h 133"/>
                  <a:gd name="T34" fmla="*/ 11 w 122"/>
                  <a:gd name="T35" fmla="*/ 103 h 133"/>
                  <a:gd name="T36" fmla="*/ 18 w 122"/>
                  <a:gd name="T37" fmla="*/ 113 h 133"/>
                  <a:gd name="T38" fmla="*/ 28 w 122"/>
                  <a:gd name="T39" fmla="*/ 121 h 133"/>
                  <a:gd name="T40" fmla="*/ 38 w 122"/>
                  <a:gd name="T41" fmla="*/ 127 h 133"/>
                  <a:gd name="T42" fmla="*/ 43 w 122"/>
                  <a:gd name="T43" fmla="*/ 129 h 133"/>
                  <a:gd name="T44" fmla="*/ 50 w 122"/>
                  <a:gd name="T45" fmla="*/ 132 h 133"/>
                  <a:gd name="T46" fmla="*/ 55 w 122"/>
                  <a:gd name="T47" fmla="*/ 133 h 133"/>
                  <a:gd name="T48" fmla="*/ 61 w 122"/>
                  <a:gd name="T49" fmla="*/ 133 h 133"/>
                  <a:gd name="T50" fmla="*/ 61 w 122"/>
                  <a:gd name="T51" fmla="*/ 133 h 133"/>
                  <a:gd name="T52" fmla="*/ 68 w 122"/>
                  <a:gd name="T53" fmla="*/ 133 h 133"/>
                  <a:gd name="T54" fmla="*/ 74 w 122"/>
                  <a:gd name="T55" fmla="*/ 132 h 133"/>
                  <a:gd name="T56" fmla="*/ 80 w 122"/>
                  <a:gd name="T57" fmla="*/ 129 h 133"/>
                  <a:gd name="T58" fmla="*/ 85 w 122"/>
                  <a:gd name="T59" fmla="*/ 127 h 133"/>
                  <a:gd name="T60" fmla="*/ 96 w 122"/>
                  <a:gd name="T61" fmla="*/ 121 h 133"/>
                  <a:gd name="T62" fmla="*/ 104 w 122"/>
                  <a:gd name="T63" fmla="*/ 113 h 133"/>
                  <a:gd name="T64" fmla="*/ 112 w 122"/>
                  <a:gd name="T65" fmla="*/ 103 h 133"/>
                  <a:gd name="T66" fmla="*/ 118 w 122"/>
                  <a:gd name="T67" fmla="*/ 92 h 133"/>
                  <a:gd name="T68" fmla="*/ 121 w 122"/>
                  <a:gd name="T69" fmla="*/ 79 h 133"/>
                  <a:gd name="T70" fmla="*/ 122 w 122"/>
                  <a:gd name="T71" fmla="*/ 73 h 133"/>
                  <a:gd name="T72" fmla="*/ 122 w 122"/>
                  <a:gd name="T73" fmla="*/ 66 h 133"/>
                  <a:gd name="T74" fmla="*/ 122 w 122"/>
                  <a:gd name="T75" fmla="*/ 66 h 133"/>
                  <a:gd name="T76" fmla="*/ 122 w 122"/>
                  <a:gd name="T77" fmla="*/ 59 h 133"/>
                  <a:gd name="T78" fmla="*/ 121 w 122"/>
                  <a:gd name="T79" fmla="*/ 53 h 133"/>
                  <a:gd name="T80" fmla="*/ 118 w 122"/>
                  <a:gd name="T81" fmla="*/ 40 h 133"/>
                  <a:gd name="T82" fmla="*/ 112 w 122"/>
                  <a:gd name="T83" fmla="*/ 29 h 133"/>
                  <a:gd name="T84" fmla="*/ 104 w 122"/>
                  <a:gd name="T85" fmla="*/ 19 h 133"/>
                  <a:gd name="T86" fmla="*/ 96 w 122"/>
                  <a:gd name="T87" fmla="*/ 11 h 133"/>
                  <a:gd name="T88" fmla="*/ 85 w 122"/>
                  <a:gd name="T89" fmla="*/ 5 h 133"/>
                  <a:gd name="T90" fmla="*/ 80 w 122"/>
                  <a:gd name="T91" fmla="*/ 2 h 133"/>
                  <a:gd name="T92" fmla="*/ 74 w 122"/>
                  <a:gd name="T93" fmla="*/ 1 h 133"/>
                  <a:gd name="T94" fmla="*/ 68 w 122"/>
                  <a:gd name="T95" fmla="*/ 0 h 133"/>
                  <a:gd name="T96" fmla="*/ 61 w 122"/>
                  <a:gd name="T9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2" h="133">
                    <a:moveTo>
                      <a:pt x="61" y="0"/>
                    </a:moveTo>
                    <a:lnTo>
                      <a:pt x="61" y="0"/>
                    </a:lnTo>
                    <a:lnTo>
                      <a:pt x="55" y="0"/>
                    </a:lnTo>
                    <a:lnTo>
                      <a:pt x="50" y="1"/>
                    </a:lnTo>
                    <a:lnTo>
                      <a:pt x="43" y="2"/>
                    </a:lnTo>
                    <a:lnTo>
                      <a:pt x="38" y="5"/>
                    </a:lnTo>
                    <a:lnTo>
                      <a:pt x="28" y="11"/>
                    </a:lnTo>
                    <a:lnTo>
                      <a:pt x="18" y="19"/>
                    </a:lnTo>
                    <a:lnTo>
                      <a:pt x="11" y="29"/>
                    </a:lnTo>
                    <a:lnTo>
                      <a:pt x="6" y="40"/>
                    </a:lnTo>
                    <a:lnTo>
                      <a:pt x="2" y="53"/>
                    </a:lnTo>
                    <a:lnTo>
                      <a:pt x="1" y="59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1" y="73"/>
                    </a:lnTo>
                    <a:lnTo>
                      <a:pt x="2" y="79"/>
                    </a:lnTo>
                    <a:lnTo>
                      <a:pt x="6" y="92"/>
                    </a:lnTo>
                    <a:lnTo>
                      <a:pt x="11" y="103"/>
                    </a:lnTo>
                    <a:lnTo>
                      <a:pt x="18" y="113"/>
                    </a:lnTo>
                    <a:lnTo>
                      <a:pt x="28" y="121"/>
                    </a:lnTo>
                    <a:lnTo>
                      <a:pt x="38" y="127"/>
                    </a:lnTo>
                    <a:lnTo>
                      <a:pt x="43" y="129"/>
                    </a:lnTo>
                    <a:lnTo>
                      <a:pt x="50" y="132"/>
                    </a:lnTo>
                    <a:lnTo>
                      <a:pt x="55" y="133"/>
                    </a:lnTo>
                    <a:lnTo>
                      <a:pt x="61" y="133"/>
                    </a:lnTo>
                    <a:lnTo>
                      <a:pt x="61" y="133"/>
                    </a:lnTo>
                    <a:lnTo>
                      <a:pt x="68" y="133"/>
                    </a:lnTo>
                    <a:lnTo>
                      <a:pt x="74" y="132"/>
                    </a:lnTo>
                    <a:lnTo>
                      <a:pt x="80" y="129"/>
                    </a:lnTo>
                    <a:lnTo>
                      <a:pt x="85" y="127"/>
                    </a:lnTo>
                    <a:lnTo>
                      <a:pt x="96" y="121"/>
                    </a:lnTo>
                    <a:lnTo>
                      <a:pt x="104" y="113"/>
                    </a:lnTo>
                    <a:lnTo>
                      <a:pt x="112" y="103"/>
                    </a:lnTo>
                    <a:lnTo>
                      <a:pt x="118" y="92"/>
                    </a:lnTo>
                    <a:lnTo>
                      <a:pt x="121" y="79"/>
                    </a:lnTo>
                    <a:lnTo>
                      <a:pt x="122" y="73"/>
                    </a:lnTo>
                    <a:lnTo>
                      <a:pt x="122" y="66"/>
                    </a:lnTo>
                    <a:lnTo>
                      <a:pt x="122" y="66"/>
                    </a:lnTo>
                    <a:lnTo>
                      <a:pt x="122" y="59"/>
                    </a:lnTo>
                    <a:lnTo>
                      <a:pt x="121" y="53"/>
                    </a:lnTo>
                    <a:lnTo>
                      <a:pt x="118" y="40"/>
                    </a:lnTo>
                    <a:lnTo>
                      <a:pt x="112" y="29"/>
                    </a:lnTo>
                    <a:lnTo>
                      <a:pt x="104" y="19"/>
                    </a:lnTo>
                    <a:lnTo>
                      <a:pt x="96" y="11"/>
                    </a:lnTo>
                    <a:lnTo>
                      <a:pt x="85" y="5"/>
                    </a:lnTo>
                    <a:lnTo>
                      <a:pt x="80" y="2"/>
                    </a:lnTo>
                    <a:lnTo>
                      <a:pt x="74" y="1"/>
                    </a:lnTo>
                    <a:lnTo>
                      <a:pt x="68" y="0"/>
                    </a:lnTo>
                    <a:lnTo>
                      <a:pt x="6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" name="Freeform 53">
                <a:extLst>
                  <a:ext uri="{FF2B5EF4-FFF2-40B4-BE49-F238E27FC236}">
                    <a16:creationId xmlns:a16="http://schemas.microsoft.com/office/drawing/2014/main" xmlns="" id="{EB41E89F-E805-4CFC-B9E9-96D636A1E7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6276" y="2636838"/>
                <a:ext cx="96838" cy="104775"/>
              </a:xfrm>
              <a:custGeom>
                <a:avLst/>
                <a:gdLst>
                  <a:gd name="T0" fmla="*/ 61 w 122"/>
                  <a:gd name="T1" fmla="*/ 0 h 133"/>
                  <a:gd name="T2" fmla="*/ 61 w 122"/>
                  <a:gd name="T3" fmla="*/ 0 h 133"/>
                  <a:gd name="T4" fmla="*/ 55 w 122"/>
                  <a:gd name="T5" fmla="*/ 0 h 133"/>
                  <a:gd name="T6" fmla="*/ 49 w 122"/>
                  <a:gd name="T7" fmla="*/ 1 h 133"/>
                  <a:gd name="T8" fmla="*/ 43 w 122"/>
                  <a:gd name="T9" fmla="*/ 2 h 133"/>
                  <a:gd name="T10" fmla="*/ 38 w 122"/>
                  <a:gd name="T11" fmla="*/ 5 h 133"/>
                  <a:gd name="T12" fmla="*/ 28 w 122"/>
                  <a:gd name="T13" fmla="*/ 11 h 133"/>
                  <a:gd name="T14" fmla="*/ 18 w 122"/>
                  <a:gd name="T15" fmla="*/ 19 h 133"/>
                  <a:gd name="T16" fmla="*/ 11 w 122"/>
                  <a:gd name="T17" fmla="*/ 29 h 133"/>
                  <a:gd name="T18" fmla="*/ 6 w 122"/>
                  <a:gd name="T19" fmla="*/ 40 h 133"/>
                  <a:gd name="T20" fmla="*/ 1 w 122"/>
                  <a:gd name="T21" fmla="*/ 53 h 133"/>
                  <a:gd name="T22" fmla="*/ 0 w 122"/>
                  <a:gd name="T23" fmla="*/ 59 h 133"/>
                  <a:gd name="T24" fmla="*/ 0 w 122"/>
                  <a:gd name="T25" fmla="*/ 66 h 133"/>
                  <a:gd name="T26" fmla="*/ 0 w 122"/>
                  <a:gd name="T27" fmla="*/ 66 h 133"/>
                  <a:gd name="T28" fmla="*/ 0 w 122"/>
                  <a:gd name="T29" fmla="*/ 73 h 133"/>
                  <a:gd name="T30" fmla="*/ 1 w 122"/>
                  <a:gd name="T31" fmla="*/ 79 h 133"/>
                  <a:gd name="T32" fmla="*/ 6 w 122"/>
                  <a:gd name="T33" fmla="*/ 92 h 133"/>
                  <a:gd name="T34" fmla="*/ 11 w 122"/>
                  <a:gd name="T35" fmla="*/ 103 h 133"/>
                  <a:gd name="T36" fmla="*/ 18 w 122"/>
                  <a:gd name="T37" fmla="*/ 113 h 133"/>
                  <a:gd name="T38" fmla="*/ 28 w 122"/>
                  <a:gd name="T39" fmla="*/ 121 h 133"/>
                  <a:gd name="T40" fmla="*/ 38 w 122"/>
                  <a:gd name="T41" fmla="*/ 127 h 133"/>
                  <a:gd name="T42" fmla="*/ 43 w 122"/>
                  <a:gd name="T43" fmla="*/ 129 h 133"/>
                  <a:gd name="T44" fmla="*/ 49 w 122"/>
                  <a:gd name="T45" fmla="*/ 132 h 133"/>
                  <a:gd name="T46" fmla="*/ 55 w 122"/>
                  <a:gd name="T47" fmla="*/ 133 h 133"/>
                  <a:gd name="T48" fmla="*/ 61 w 122"/>
                  <a:gd name="T49" fmla="*/ 133 h 133"/>
                  <a:gd name="T50" fmla="*/ 61 w 122"/>
                  <a:gd name="T51" fmla="*/ 133 h 133"/>
                  <a:gd name="T52" fmla="*/ 67 w 122"/>
                  <a:gd name="T53" fmla="*/ 133 h 133"/>
                  <a:gd name="T54" fmla="*/ 74 w 122"/>
                  <a:gd name="T55" fmla="*/ 132 h 133"/>
                  <a:gd name="T56" fmla="*/ 79 w 122"/>
                  <a:gd name="T57" fmla="*/ 129 h 133"/>
                  <a:gd name="T58" fmla="*/ 85 w 122"/>
                  <a:gd name="T59" fmla="*/ 127 h 133"/>
                  <a:gd name="T60" fmla="*/ 96 w 122"/>
                  <a:gd name="T61" fmla="*/ 121 h 133"/>
                  <a:gd name="T62" fmla="*/ 104 w 122"/>
                  <a:gd name="T63" fmla="*/ 113 h 133"/>
                  <a:gd name="T64" fmla="*/ 112 w 122"/>
                  <a:gd name="T65" fmla="*/ 103 h 133"/>
                  <a:gd name="T66" fmla="*/ 118 w 122"/>
                  <a:gd name="T67" fmla="*/ 92 h 133"/>
                  <a:gd name="T68" fmla="*/ 121 w 122"/>
                  <a:gd name="T69" fmla="*/ 79 h 133"/>
                  <a:gd name="T70" fmla="*/ 122 w 122"/>
                  <a:gd name="T71" fmla="*/ 73 h 133"/>
                  <a:gd name="T72" fmla="*/ 122 w 122"/>
                  <a:gd name="T73" fmla="*/ 66 h 133"/>
                  <a:gd name="T74" fmla="*/ 122 w 122"/>
                  <a:gd name="T75" fmla="*/ 66 h 133"/>
                  <a:gd name="T76" fmla="*/ 122 w 122"/>
                  <a:gd name="T77" fmla="*/ 59 h 133"/>
                  <a:gd name="T78" fmla="*/ 121 w 122"/>
                  <a:gd name="T79" fmla="*/ 53 h 133"/>
                  <a:gd name="T80" fmla="*/ 118 w 122"/>
                  <a:gd name="T81" fmla="*/ 40 h 133"/>
                  <a:gd name="T82" fmla="*/ 112 w 122"/>
                  <a:gd name="T83" fmla="*/ 29 h 133"/>
                  <a:gd name="T84" fmla="*/ 104 w 122"/>
                  <a:gd name="T85" fmla="*/ 19 h 133"/>
                  <a:gd name="T86" fmla="*/ 96 w 122"/>
                  <a:gd name="T87" fmla="*/ 11 h 133"/>
                  <a:gd name="T88" fmla="*/ 85 w 122"/>
                  <a:gd name="T89" fmla="*/ 5 h 133"/>
                  <a:gd name="T90" fmla="*/ 79 w 122"/>
                  <a:gd name="T91" fmla="*/ 2 h 133"/>
                  <a:gd name="T92" fmla="*/ 74 w 122"/>
                  <a:gd name="T93" fmla="*/ 1 h 133"/>
                  <a:gd name="T94" fmla="*/ 67 w 122"/>
                  <a:gd name="T95" fmla="*/ 0 h 133"/>
                  <a:gd name="T96" fmla="*/ 61 w 122"/>
                  <a:gd name="T9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2" h="133">
                    <a:moveTo>
                      <a:pt x="61" y="0"/>
                    </a:moveTo>
                    <a:lnTo>
                      <a:pt x="61" y="0"/>
                    </a:lnTo>
                    <a:lnTo>
                      <a:pt x="55" y="0"/>
                    </a:lnTo>
                    <a:lnTo>
                      <a:pt x="49" y="1"/>
                    </a:lnTo>
                    <a:lnTo>
                      <a:pt x="43" y="2"/>
                    </a:lnTo>
                    <a:lnTo>
                      <a:pt x="38" y="5"/>
                    </a:lnTo>
                    <a:lnTo>
                      <a:pt x="28" y="11"/>
                    </a:lnTo>
                    <a:lnTo>
                      <a:pt x="18" y="19"/>
                    </a:lnTo>
                    <a:lnTo>
                      <a:pt x="11" y="29"/>
                    </a:lnTo>
                    <a:lnTo>
                      <a:pt x="6" y="40"/>
                    </a:lnTo>
                    <a:lnTo>
                      <a:pt x="1" y="53"/>
                    </a:lnTo>
                    <a:lnTo>
                      <a:pt x="0" y="59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0" y="73"/>
                    </a:lnTo>
                    <a:lnTo>
                      <a:pt x="1" y="79"/>
                    </a:lnTo>
                    <a:lnTo>
                      <a:pt x="6" y="92"/>
                    </a:lnTo>
                    <a:lnTo>
                      <a:pt x="11" y="103"/>
                    </a:lnTo>
                    <a:lnTo>
                      <a:pt x="18" y="113"/>
                    </a:lnTo>
                    <a:lnTo>
                      <a:pt x="28" y="121"/>
                    </a:lnTo>
                    <a:lnTo>
                      <a:pt x="38" y="127"/>
                    </a:lnTo>
                    <a:lnTo>
                      <a:pt x="43" y="129"/>
                    </a:lnTo>
                    <a:lnTo>
                      <a:pt x="49" y="132"/>
                    </a:lnTo>
                    <a:lnTo>
                      <a:pt x="55" y="133"/>
                    </a:lnTo>
                    <a:lnTo>
                      <a:pt x="61" y="133"/>
                    </a:lnTo>
                    <a:lnTo>
                      <a:pt x="61" y="133"/>
                    </a:lnTo>
                    <a:lnTo>
                      <a:pt x="67" y="133"/>
                    </a:lnTo>
                    <a:lnTo>
                      <a:pt x="74" y="132"/>
                    </a:lnTo>
                    <a:lnTo>
                      <a:pt x="79" y="129"/>
                    </a:lnTo>
                    <a:lnTo>
                      <a:pt x="85" y="127"/>
                    </a:lnTo>
                    <a:lnTo>
                      <a:pt x="96" y="121"/>
                    </a:lnTo>
                    <a:lnTo>
                      <a:pt x="104" y="113"/>
                    </a:lnTo>
                    <a:lnTo>
                      <a:pt x="112" y="103"/>
                    </a:lnTo>
                    <a:lnTo>
                      <a:pt x="118" y="92"/>
                    </a:lnTo>
                    <a:lnTo>
                      <a:pt x="121" y="79"/>
                    </a:lnTo>
                    <a:lnTo>
                      <a:pt x="122" y="73"/>
                    </a:lnTo>
                    <a:lnTo>
                      <a:pt x="122" y="66"/>
                    </a:lnTo>
                    <a:lnTo>
                      <a:pt x="122" y="66"/>
                    </a:lnTo>
                    <a:lnTo>
                      <a:pt x="122" y="59"/>
                    </a:lnTo>
                    <a:lnTo>
                      <a:pt x="121" y="53"/>
                    </a:lnTo>
                    <a:lnTo>
                      <a:pt x="118" y="40"/>
                    </a:lnTo>
                    <a:lnTo>
                      <a:pt x="112" y="29"/>
                    </a:lnTo>
                    <a:lnTo>
                      <a:pt x="104" y="19"/>
                    </a:lnTo>
                    <a:lnTo>
                      <a:pt x="96" y="11"/>
                    </a:lnTo>
                    <a:lnTo>
                      <a:pt x="85" y="5"/>
                    </a:lnTo>
                    <a:lnTo>
                      <a:pt x="79" y="2"/>
                    </a:lnTo>
                    <a:lnTo>
                      <a:pt x="74" y="1"/>
                    </a:lnTo>
                    <a:lnTo>
                      <a:pt x="67" y="0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rgbClr val="10BB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Freeform 54">
                <a:extLst>
                  <a:ext uri="{FF2B5EF4-FFF2-40B4-BE49-F238E27FC236}">
                    <a16:creationId xmlns:a16="http://schemas.microsoft.com/office/drawing/2014/main" xmlns="" id="{6D6921B4-E05E-4DF6-82BB-C54920B1F7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6276" y="2636838"/>
                <a:ext cx="96838" cy="104775"/>
              </a:xfrm>
              <a:custGeom>
                <a:avLst/>
                <a:gdLst>
                  <a:gd name="T0" fmla="*/ 61 w 122"/>
                  <a:gd name="T1" fmla="*/ 0 h 133"/>
                  <a:gd name="T2" fmla="*/ 61 w 122"/>
                  <a:gd name="T3" fmla="*/ 0 h 133"/>
                  <a:gd name="T4" fmla="*/ 55 w 122"/>
                  <a:gd name="T5" fmla="*/ 0 h 133"/>
                  <a:gd name="T6" fmla="*/ 49 w 122"/>
                  <a:gd name="T7" fmla="*/ 1 h 133"/>
                  <a:gd name="T8" fmla="*/ 43 w 122"/>
                  <a:gd name="T9" fmla="*/ 2 h 133"/>
                  <a:gd name="T10" fmla="*/ 38 w 122"/>
                  <a:gd name="T11" fmla="*/ 5 h 133"/>
                  <a:gd name="T12" fmla="*/ 28 w 122"/>
                  <a:gd name="T13" fmla="*/ 11 h 133"/>
                  <a:gd name="T14" fmla="*/ 18 w 122"/>
                  <a:gd name="T15" fmla="*/ 19 h 133"/>
                  <a:gd name="T16" fmla="*/ 11 w 122"/>
                  <a:gd name="T17" fmla="*/ 29 h 133"/>
                  <a:gd name="T18" fmla="*/ 6 w 122"/>
                  <a:gd name="T19" fmla="*/ 40 h 133"/>
                  <a:gd name="T20" fmla="*/ 1 w 122"/>
                  <a:gd name="T21" fmla="*/ 53 h 133"/>
                  <a:gd name="T22" fmla="*/ 0 w 122"/>
                  <a:gd name="T23" fmla="*/ 59 h 133"/>
                  <a:gd name="T24" fmla="*/ 0 w 122"/>
                  <a:gd name="T25" fmla="*/ 66 h 133"/>
                  <a:gd name="T26" fmla="*/ 0 w 122"/>
                  <a:gd name="T27" fmla="*/ 66 h 133"/>
                  <a:gd name="T28" fmla="*/ 0 w 122"/>
                  <a:gd name="T29" fmla="*/ 73 h 133"/>
                  <a:gd name="T30" fmla="*/ 1 w 122"/>
                  <a:gd name="T31" fmla="*/ 79 h 133"/>
                  <a:gd name="T32" fmla="*/ 6 w 122"/>
                  <a:gd name="T33" fmla="*/ 92 h 133"/>
                  <a:gd name="T34" fmla="*/ 11 w 122"/>
                  <a:gd name="T35" fmla="*/ 103 h 133"/>
                  <a:gd name="T36" fmla="*/ 18 w 122"/>
                  <a:gd name="T37" fmla="*/ 113 h 133"/>
                  <a:gd name="T38" fmla="*/ 28 w 122"/>
                  <a:gd name="T39" fmla="*/ 121 h 133"/>
                  <a:gd name="T40" fmla="*/ 38 w 122"/>
                  <a:gd name="T41" fmla="*/ 127 h 133"/>
                  <a:gd name="T42" fmla="*/ 43 w 122"/>
                  <a:gd name="T43" fmla="*/ 129 h 133"/>
                  <a:gd name="T44" fmla="*/ 49 w 122"/>
                  <a:gd name="T45" fmla="*/ 132 h 133"/>
                  <a:gd name="T46" fmla="*/ 55 w 122"/>
                  <a:gd name="T47" fmla="*/ 133 h 133"/>
                  <a:gd name="T48" fmla="*/ 61 w 122"/>
                  <a:gd name="T49" fmla="*/ 133 h 133"/>
                  <a:gd name="T50" fmla="*/ 61 w 122"/>
                  <a:gd name="T51" fmla="*/ 133 h 133"/>
                  <a:gd name="T52" fmla="*/ 67 w 122"/>
                  <a:gd name="T53" fmla="*/ 133 h 133"/>
                  <a:gd name="T54" fmla="*/ 74 w 122"/>
                  <a:gd name="T55" fmla="*/ 132 h 133"/>
                  <a:gd name="T56" fmla="*/ 79 w 122"/>
                  <a:gd name="T57" fmla="*/ 129 h 133"/>
                  <a:gd name="T58" fmla="*/ 85 w 122"/>
                  <a:gd name="T59" fmla="*/ 127 h 133"/>
                  <a:gd name="T60" fmla="*/ 96 w 122"/>
                  <a:gd name="T61" fmla="*/ 121 h 133"/>
                  <a:gd name="T62" fmla="*/ 104 w 122"/>
                  <a:gd name="T63" fmla="*/ 113 h 133"/>
                  <a:gd name="T64" fmla="*/ 112 w 122"/>
                  <a:gd name="T65" fmla="*/ 103 h 133"/>
                  <a:gd name="T66" fmla="*/ 118 w 122"/>
                  <a:gd name="T67" fmla="*/ 92 h 133"/>
                  <a:gd name="T68" fmla="*/ 121 w 122"/>
                  <a:gd name="T69" fmla="*/ 79 h 133"/>
                  <a:gd name="T70" fmla="*/ 122 w 122"/>
                  <a:gd name="T71" fmla="*/ 73 h 133"/>
                  <a:gd name="T72" fmla="*/ 122 w 122"/>
                  <a:gd name="T73" fmla="*/ 66 h 133"/>
                  <a:gd name="T74" fmla="*/ 122 w 122"/>
                  <a:gd name="T75" fmla="*/ 66 h 133"/>
                  <a:gd name="T76" fmla="*/ 122 w 122"/>
                  <a:gd name="T77" fmla="*/ 59 h 133"/>
                  <a:gd name="T78" fmla="*/ 121 w 122"/>
                  <a:gd name="T79" fmla="*/ 53 h 133"/>
                  <a:gd name="T80" fmla="*/ 118 w 122"/>
                  <a:gd name="T81" fmla="*/ 40 h 133"/>
                  <a:gd name="T82" fmla="*/ 112 w 122"/>
                  <a:gd name="T83" fmla="*/ 29 h 133"/>
                  <a:gd name="T84" fmla="*/ 104 w 122"/>
                  <a:gd name="T85" fmla="*/ 19 h 133"/>
                  <a:gd name="T86" fmla="*/ 96 w 122"/>
                  <a:gd name="T87" fmla="*/ 11 h 133"/>
                  <a:gd name="T88" fmla="*/ 85 w 122"/>
                  <a:gd name="T89" fmla="*/ 5 h 133"/>
                  <a:gd name="T90" fmla="*/ 79 w 122"/>
                  <a:gd name="T91" fmla="*/ 2 h 133"/>
                  <a:gd name="T92" fmla="*/ 74 w 122"/>
                  <a:gd name="T93" fmla="*/ 1 h 133"/>
                  <a:gd name="T94" fmla="*/ 67 w 122"/>
                  <a:gd name="T95" fmla="*/ 0 h 133"/>
                  <a:gd name="T96" fmla="*/ 61 w 122"/>
                  <a:gd name="T9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2" h="133">
                    <a:moveTo>
                      <a:pt x="61" y="0"/>
                    </a:moveTo>
                    <a:lnTo>
                      <a:pt x="61" y="0"/>
                    </a:lnTo>
                    <a:lnTo>
                      <a:pt x="55" y="0"/>
                    </a:lnTo>
                    <a:lnTo>
                      <a:pt x="49" y="1"/>
                    </a:lnTo>
                    <a:lnTo>
                      <a:pt x="43" y="2"/>
                    </a:lnTo>
                    <a:lnTo>
                      <a:pt x="38" y="5"/>
                    </a:lnTo>
                    <a:lnTo>
                      <a:pt x="28" y="11"/>
                    </a:lnTo>
                    <a:lnTo>
                      <a:pt x="18" y="19"/>
                    </a:lnTo>
                    <a:lnTo>
                      <a:pt x="11" y="29"/>
                    </a:lnTo>
                    <a:lnTo>
                      <a:pt x="6" y="40"/>
                    </a:lnTo>
                    <a:lnTo>
                      <a:pt x="1" y="53"/>
                    </a:lnTo>
                    <a:lnTo>
                      <a:pt x="0" y="59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0" y="73"/>
                    </a:lnTo>
                    <a:lnTo>
                      <a:pt x="1" y="79"/>
                    </a:lnTo>
                    <a:lnTo>
                      <a:pt x="6" y="92"/>
                    </a:lnTo>
                    <a:lnTo>
                      <a:pt x="11" y="103"/>
                    </a:lnTo>
                    <a:lnTo>
                      <a:pt x="18" y="113"/>
                    </a:lnTo>
                    <a:lnTo>
                      <a:pt x="28" y="121"/>
                    </a:lnTo>
                    <a:lnTo>
                      <a:pt x="38" y="127"/>
                    </a:lnTo>
                    <a:lnTo>
                      <a:pt x="43" y="129"/>
                    </a:lnTo>
                    <a:lnTo>
                      <a:pt x="49" y="132"/>
                    </a:lnTo>
                    <a:lnTo>
                      <a:pt x="55" y="133"/>
                    </a:lnTo>
                    <a:lnTo>
                      <a:pt x="61" y="133"/>
                    </a:lnTo>
                    <a:lnTo>
                      <a:pt x="61" y="133"/>
                    </a:lnTo>
                    <a:lnTo>
                      <a:pt x="67" y="133"/>
                    </a:lnTo>
                    <a:lnTo>
                      <a:pt x="74" y="132"/>
                    </a:lnTo>
                    <a:lnTo>
                      <a:pt x="79" y="129"/>
                    </a:lnTo>
                    <a:lnTo>
                      <a:pt x="85" y="127"/>
                    </a:lnTo>
                    <a:lnTo>
                      <a:pt x="96" y="121"/>
                    </a:lnTo>
                    <a:lnTo>
                      <a:pt x="104" y="113"/>
                    </a:lnTo>
                    <a:lnTo>
                      <a:pt x="112" y="103"/>
                    </a:lnTo>
                    <a:lnTo>
                      <a:pt x="118" y="92"/>
                    </a:lnTo>
                    <a:lnTo>
                      <a:pt x="121" y="79"/>
                    </a:lnTo>
                    <a:lnTo>
                      <a:pt x="122" y="73"/>
                    </a:lnTo>
                    <a:lnTo>
                      <a:pt x="122" y="66"/>
                    </a:lnTo>
                    <a:lnTo>
                      <a:pt x="122" y="66"/>
                    </a:lnTo>
                    <a:lnTo>
                      <a:pt x="122" y="59"/>
                    </a:lnTo>
                    <a:lnTo>
                      <a:pt x="121" y="53"/>
                    </a:lnTo>
                    <a:lnTo>
                      <a:pt x="118" y="40"/>
                    </a:lnTo>
                    <a:lnTo>
                      <a:pt x="112" y="29"/>
                    </a:lnTo>
                    <a:lnTo>
                      <a:pt x="104" y="19"/>
                    </a:lnTo>
                    <a:lnTo>
                      <a:pt x="96" y="11"/>
                    </a:lnTo>
                    <a:lnTo>
                      <a:pt x="85" y="5"/>
                    </a:lnTo>
                    <a:lnTo>
                      <a:pt x="79" y="2"/>
                    </a:lnTo>
                    <a:lnTo>
                      <a:pt x="74" y="1"/>
                    </a:lnTo>
                    <a:lnTo>
                      <a:pt x="67" y="0"/>
                    </a:lnTo>
                    <a:lnTo>
                      <a:pt x="6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" name="Freeform 55">
                <a:extLst>
                  <a:ext uri="{FF2B5EF4-FFF2-40B4-BE49-F238E27FC236}">
                    <a16:creationId xmlns:a16="http://schemas.microsoft.com/office/drawing/2014/main" xmlns="" id="{99ACCE9C-95C2-4A7E-8E98-D7B5BCDEFA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8838" y="2689225"/>
                <a:ext cx="630238" cy="163513"/>
              </a:xfrm>
              <a:custGeom>
                <a:avLst/>
                <a:gdLst>
                  <a:gd name="T0" fmla="*/ 700 w 795"/>
                  <a:gd name="T1" fmla="*/ 0 h 206"/>
                  <a:gd name="T2" fmla="*/ 0 w 795"/>
                  <a:gd name="T3" fmla="*/ 0 h 206"/>
                  <a:gd name="T4" fmla="*/ 0 w 795"/>
                  <a:gd name="T5" fmla="*/ 206 h 206"/>
                  <a:gd name="T6" fmla="*/ 700 w 795"/>
                  <a:gd name="T7" fmla="*/ 206 h 206"/>
                  <a:gd name="T8" fmla="*/ 700 w 795"/>
                  <a:gd name="T9" fmla="*/ 206 h 206"/>
                  <a:gd name="T10" fmla="*/ 710 w 795"/>
                  <a:gd name="T11" fmla="*/ 205 h 206"/>
                  <a:gd name="T12" fmla="*/ 719 w 795"/>
                  <a:gd name="T13" fmla="*/ 204 h 206"/>
                  <a:gd name="T14" fmla="*/ 729 w 795"/>
                  <a:gd name="T15" fmla="*/ 201 h 206"/>
                  <a:gd name="T16" fmla="*/ 737 w 795"/>
                  <a:gd name="T17" fmla="*/ 198 h 206"/>
                  <a:gd name="T18" fmla="*/ 746 w 795"/>
                  <a:gd name="T19" fmla="*/ 194 h 206"/>
                  <a:gd name="T20" fmla="*/ 753 w 795"/>
                  <a:gd name="T21" fmla="*/ 188 h 206"/>
                  <a:gd name="T22" fmla="*/ 760 w 795"/>
                  <a:gd name="T23" fmla="*/ 182 h 206"/>
                  <a:gd name="T24" fmla="*/ 768 w 795"/>
                  <a:gd name="T25" fmla="*/ 176 h 206"/>
                  <a:gd name="T26" fmla="*/ 773 w 795"/>
                  <a:gd name="T27" fmla="*/ 168 h 206"/>
                  <a:gd name="T28" fmla="*/ 778 w 795"/>
                  <a:gd name="T29" fmla="*/ 160 h 206"/>
                  <a:gd name="T30" fmla="*/ 783 w 795"/>
                  <a:gd name="T31" fmla="*/ 152 h 206"/>
                  <a:gd name="T32" fmla="*/ 788 w 795"/>
                  <a:gd name="T33" fmla="*/ 143 h 206"/>
                  <a:gd name="T34" fmla="*/ 791 w 795"/>
                  <a:gd name="T35" fmla="*/ 134 h 206"/>
                  <a:gd name="T36" fmla="*/ 793 w 795"/>
                  <a:gd name="T37" fmla="*/ 123 h 206"/>
                  <a:gd name="T38" fmla="*/ 794 w 795"/>
                  <a:gd name="T39" fmla="*/ 114 h 206"/>
                  <a:gd name="T40" fmla="*/ 795 w 795"/>
                  <a:gd name="T41" fmla="*/ 103 h 206"/>
                  <a:gd name="T42" fmla="*/ 795 w 795"/>
                  <a:gd name="T43" fmla="*/ 103 h 206"/>
                  <a:gd name="T44" fmla="*/ 794 w 795"/>
                  <a:gd name="T45" fmla="*/ 93 h 206"/>
                  <a:gd name="T46" fmla="*/ 793 w 795"/>
                  <a:gd name="T47" fmla="*/ 82 h 206"/>
                  <a:gd name="T48" fmla="*/ 791 w 795"/>
                  <a:gd name="T49" fmla="*/ 73 h 206"/>
                  <a:gd name="T50" fmla="*/ 788 w 795"/>
                  <a:gd name="T51" fmla="*/ 63 h 206"/>
                  <a:gd name="T52" fmla="*/ 783 w 795"/>
                  <a:gd name="T53" fmla="*/ 54 h 206"/>
                  <a:gd name="T54" fmla="*/ 778 w 795"/>
                  <a:gd name="T55" fmla="*/ 46 h 206"/>
                  <a:gd name="T56" fmla="*/ 773 w 795"/>
                  <a:gd name="T57" fmla="*/ 37 h 206"/>
                  <a:gd name="T58" fmla="*/ 768 w 795"/>
                  <a:gd name="T59" fmla="*/ 30 h 206"/>
                  <a:gd name="T60" fmla="*/ 760 w 795"/>
                  <a:gd name="T61" fmla="*/ 24 h 206"/>
                  <a:gd name="T62" fmla="*/ 753 w 795"/>
                  <a:gd name="T63" fmla="*/ 17 h 206"/>
                  <a:gd name="T64" fmla="*/ 746 w 795"/>
                  <a:gd name="T65" fmla="*/ 13 h 206"/>
                  <a:gd name="T66" fmla="*/ 737 w 795"/>
                  <a:gd name="T67" fmla="*/ 8 h 206"/>
                  <a:gd name="T68" fmla="*/ 729 w 795"/>
                  <a:gd name="T69" fmla="*/ 5 h 206"/>
                  <a:gd name="T70" fmla="*/ 719 w 795"/>
                  <a:gd name="T71" fmla="*/ 3 h 206"/>
                  <a:gd name="T72" fmla="*/ 710 w 795"/>
                  <a:gd name="T73" fmla="*/ 0 h 206"/>
                  <a:gd name="T74" fmla="*/ 700 w 795"/>
                  <a:gd name="T75" fmla="*/ 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95" h="206">
                    <a:moveTo>
                      <a:pt x="700" y="0"/>
                    </a:moveTo>
                    <a:lnTo>
                      <a:pt x="0" y="0"/>
                    </a:lnTo>
                    <a:lnTo>
                      <a:pt x="0" y="206"/>
                    </a:lnTo>
                    <a:lnTo>
                      <a:pt x="700" y="206"/>
                    </a:lnTo>
                    <a:lnTo>
                      <a:pt x="700" y="206"/>
                    </a:lnTo>
                    <a:lnTo>
                      <a:pt x="710" y="205"/>
                    </a:lnTo>
                    <a:lnTo>
                      <a:pt x="719" y="204"/>
                    </a:lnTo>
                    <a:lnTo>
                      <a:pt x="729" y="201"/>
                    </a:lnTo>
                    <a:lnTo>
                      <a:pt x="737" y="198"/>
                    </a:lnTo>
                    <a:lnTo>
                      <a:pt x="746" y="194"/>
                    </a:lnTo>
                    <a:lnTo>
                      <a:pt x="753" y="188"/>
                    </a:lnTo>
                    <a:lnTo>
                      <a:pt x="760" y="182"/>
                    </a:lnTo>
                    <a:lnTo>
                      <a:pt x="768" y="176"/>
                    </a:lnTo>
                    <a:lnTo>
                      <a:pt x="773" y="168"/>
                    </a:lnTo>
                    <a:lnTo>
                      <a:pt x="778" y="160"/>
                    </a:lnTo>
                    <a:lnTo>
                      <a:pt x="783" y="152"/>
                    </a:lnTo>
                    <a:lnTo>
                      <a:pt x="788" y="143"/>
                    </a:lnTo>
                    <a:lnTo>
                      <a:pt x="791" y="134"/>
                    </a:lnTo>
                    <a:lnTo>
                      <a:pt x="793" y="123"/>
                    </a:lnTo>
                    <a:lnTo>
                      <a:pt x="794" y="114"/>
                    </a:lnTo>
                    <a:lnTo>
                      <a:pt x="795" y="103"/>
                    </a:lnTo>
                    <a:lnTo>
                      <a:pt x="795" y="103"/>
                    </a:lnTo>
                    <a:lnTo>
                      <a:pt x="794" y="93"/>
                    </a:lnTo>
                    <a:lnTo>
                      <a:pt x="793" y="82"/>
                    </a:lnTo>
                    <a:lnTo>
                      <a:pt x="791" y="73"/>
                    </a:lnTo>
                    <a:lnTo>
                      <a:pt x="788" y="63"/>
                    </a:lnTo>
                    <a:lnTo>
                      <a:pt x="783" y="54"/>
                    </a:lnTo>
                    <a:lnTo>
                      <a:pt x="778" y="46"/>
                    </a:lnTo>
                    <a:lnTo>
                      <a:pt x="773" y="37"/>
                    </a:lnTo>
                    <a:lnTo>
                      <a:pt x="768" y="30"/>
                    </a:lnTo>
                    <a:lnTo>
                      <a:pt x="760" y="24"/>
                    </a:lnTo>
                    <a:lnTo>
                      <a:pt x="753" y="17"/>
                    </a:lnTo>
                    <a:lnTo>
                      <a:pt x="746" y="13"/>
                    </a:lnTo>
                    <a:lnTo>
                      <a:pt x="737" y="8"/>
                    </a:lnTo>
                    <a:lnTo>
                      <a:pt x="729" y="5"/>
                    </a:lnTo>
                    <a:lnTo>
                      <a:pt x="719" y="3"/>
                    </a:lnTo>
                    <a:lnTo>
                      <a:pt x="710" y="0"/>
                    </a:lnTo>
                    <a:lnTo>
                      <a:pt x="700" y="0"/>
                    </a:lnTo>
                    <a:close/>
                  </a:path>
                </a:pathLst>
              </a:custGeom>
              <a:solidFill>
                <a:srgbClr val="D5D9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" name="Freeform 56">
                <a:extLst>
                  <a:ext uri="{FF2B5EF4-FFF2-40B4-BE49-F238E27FC236}">
                    <a16:creationId xmlns:a16="http://schemas.microsoft.com/office/drawing/2014/main" xmlns="" id="{4B06BD4F-AA69-4FFF-B515-04516F8556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8838" y="2689225"/>
                <a:ext cx="630238" cy="163513"/>
              </a:xfrm>
              <a:custGeom>
                <a:avLst/>
                <a:gdLst>
                  <a:gd name="T0" fmla="*/ 700 w 795"/>
                  <a:gd name="T1" fmla="*/ 0 h 206"/>
                  <a:gd name="T2" fmla="*/ 0 w 795"/>
                  <a:gd name="T3" fmla="*/ 0 h 206"/>
                  <a:gd name="T4" fmla="*/ 0 w 795"/>
                  <a:gd name="T5" fmla="*/ 206 h 206"/>
                  <a:gd name="T6" fmla="*/ 700 w 795"/>
                  <a:gd name="T7" fmla="*/ 206 h 206"/>
                  <a:gd name="T8" fmla="*/ 700 w 795"/>
                  <a:gd name="T9" fmla="*/ 206 h 206"/>
                  <a:gd name="T10" fmla="*/ 710 w 795"/>
                  <a:gd name="T11" fmla="*/ 205 h 206"/>
                  <a:gd name="T12" fmla="*/ 719 w 795"/>
                  <a:gd name="T13" fmla="*/ 204 h 206"/>
                  <a:gd name="T14" fmla="*/ 729 w 795"/>
                  <a:gd name="T15" fmla="*/ 201 h 206"/>
                  <a:gd name="T16" fmla="*/ 737 w 795"/>
                  <a:gd name="T17" fmla="*/ 198 h 206"/>
                  <a:gd name="T18" fmla="*/ 746 w 795"/>
                  <a:gd name="T19" fmla="*/ 194 h 206"/>
                  <a:gd name="T20" fmla="*/ 753 w 795"/>
                  <a:gd name="T21" fmla="*/ 188 h 206"/>
                  <a:gd name="T22" fmla="*/ 760 w 795"/>
                  <a:gd name="T23" fmla="*/ 182 h 206"/>
                  <a:gd name="T24" fmla="*/ 768 w 795"/>
                  <a:gd name="T25" fmla="*/ 176 h 206"/>
                  <a:gd name="T26" fmla="*/ 773 w 795"/>
                  <a:gd name="T27" fmla="*/ 168 h 206"/>
                  <a:gd name="T28" fmla="*/ 778 w 795"/>
                  <a:gd name="T29" fmla="*/ 160 h 206"/>
                  <a:gd name="T30" fmla="*/ 783 w 795"/>
                  <a:gd name="T31" fmla="*/ 152 h 206"/>
                  <a:gd name="T32" fmla="*/ 788 w 795"/>
                  <a:gd name="T33" fmla="*/ 143 h 206"/>
                  <a:gd name="T34" fmla="*/ 791 w 795"/>
                  <a:gd name="T35" fmla="*/ 134 h 206"/>
                  <a:gd name="T36" fmla="*/ 793 w 795"/>
                  <a:gd name="T37" fmla="*/ 123 h 206"/>
                  <a:gd name="T38" fmla="*/ 794 w 795"/>
                  <a:gd name="T39" fmla="*/ 114 h 206"/>
                  <a:gd name="T40" fmla="*/ 795 w 795"/>
                  <a:gd name="T41" fmla="*/ 103 h 206"/>
                  <a:gd name="T42" fmla="*/ 795 w 795"/>
                  <a:gd name="T43" fmla="*/ 103 h 206"/>
                  <a:gd name="T44" fmla="*/ 794 w 795"/>
                  <a:gd name="T45" fmla="*/ 93 h 206"/>
                  <a:gd name="T46" fmla="*/ 793 w 795"/>
                  <a:gd name="T47" fmla="*/ 82 h 206"/>
                  <a:gd name="T48" fmla="*/ 791 w 795"/>
                  <a:gd name="T49" fmla="*/ 73 h 206"/>
                  <a:gd name="T50" fmla="*/ 788 w 795"/>
                  <a:gd name="T51" fmla="*/ 63 h 206"/>
                  <a:gd name="T52" fmla="*/ 783 w 795"/>
                  <a:gd name="T53" fmla="*/ 54 h 206"/>
                  <a:gd name="T54" fmla="*/ 778 w 795"/>
                  <a:gd name="T55" fmla="*/ 46 h 206"/>
                  <a:gd name="T56" fmla="*/ 773 w 795"/>
                  <a:gd name="T57" fmla="*/ 37 h 206"/>
                  <a:gd name="T58" fmla="*/ 768 w 795"/>
                  <a:gd name="T59" fmla="*/ 30 h 206"/>
                  <a:gd name="T60" fmla="*/ 760 w 795"/>
                  <a:gd name="T61" fmla="*/ 24 h 206"/>
                  <a:gd name="T62" fmla="*/ 753 w 795"/>
                  <a:gd name="T63" fmla="*/ 17 h 206"/>
                  <a:gd name="T64" fmla="*/ 746 w 795"/>
                  <a:gd name="T65" fmla="*/ 13 h 206"/>
                  <a:gd name="T66" fmla="*/ 737 w 795"/>
                  <a:gd name="T67" fmla="*/ 8 h 206"/>
                  <a:gd name="T68" fmla="*/ 729 w 795"/>
                  <a:gd name="T69" fmla="*/ 5 h 206"/>
                  <a:gd name="T70" fmla="*/ 719 w 795"/>
                  <a:gd name="T71" fmla="*/ 3 h 206"/>
                  <a:gd name="T72" fmla="*/ 710 w 795"/>
                  <a:gd name="T73" fmla="*/ 0 h 206"/>
                  <a:gd name="T74" fmla="*/ 700 w 795"/>
                  <a:gd name="T75" fmla="*/ 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95" h="206">
                    <a:moveTo>
                      <a:pt x="700" y="0"/>
                    </a:moveTo>
                    <a:lnTo>
                      <a:pt x="0" y="0"/>
                    </a:lnTo>
                    <a:lnTo>
                      <a:pt x="0" y="206"/>
                    </a:lnTo>
                    <a:lnTo>
                      <a:pt x="700" y="206"/>
                    </a:lnTo>
                    <a:lnTo>
                      <a:pt x="700" y="206"/>
                    </a:lnTo>
                    <a:lnTo>
                      <a:pt x="710" y="205"/>
                    </a:lnTo>
                    <a:lnTo>
                      <a:pt x="719" y="204"/>
                    </a:lnTo>
                    <a:lnTo>
                      <a:pt x="729" y="201"/>
                    </a:lnTo>
                    <a:lnTo>
                      <a:pt x="737" y="198"/>
                    </a:lnTo>
                    <a:lnTo>
                      <a:pt x="746" y="194"/>
                    </a:lnTo>
                    <a:lnTo>
                      <a:pt x="753" y="188"/>
                    </a:lnTo>
                    <a:lnTo>
                      <a:pt x="760" y="182"/>
                    </a:lnTo>
                    <a:lnTo>
                      <a:pt x="768" y="176"/>
                    </a:lnTo>
                    <a:lnTo>
                      <a:pt x="773" y="168"/>
                    </a:lnTo>
                    <a:lnTo>
                      <a:pt x="778" y="160"/>
                    </a:lnTo>
                    <a:lnTo>
                      <a:pt x="783" y="152"/>
                    </a:lnTo>
                    <a:lnTo>
                      <a:pt x="788" y="143"/>
                    </a:lnTo>
                    <a:lnTo>
                      <a:pt x="791" y="134"/>
                    </a:lnTo>
                    <a:lnTo>
                      <a:pt x="793" y="123"/>
                    </a:lnTo>
                    <a:lnTo>
                      <a:pt x="794" y="114"/>
                    </a:lnTo>
                    <a:lnTo>
                      <a:pt x="795" y="103"/>
                    </a:lnTo>
                    <a:lnTo>
                      <a:pt x="795" y="103"/>
                    </a:lnTo>
                    <a:lnTo>
                      <a:pt x="794" y="93"/>
                    </a:lnTo>
                    <a:lnTo>
                      <a:pt x="793" y="82"/>
                    </a:lnTo>
                    <a:lnTo>
                      <a:pt x="791" y="73"/>
                    </a:lnTo>
                    <a:lnTo>
                      <a:pt x="788" y="63"/>
                    </a:lnTo>
                    <a:lnTo>
                      <a:pt x="783" y="54"/>
                    </a:lnTo>
                    <a:lnTo>
                      <a:pt x="778" y="46"/>
                    </a:lnTo>
                    <a:lnTo>
                      <a:pt x="773" y="37"/>
                    </a:lnTo>
                    <a:lnTo>
                      <a:pt x="768" y="30"/>
                    </a:lnTo>
                    <a:lnTo>
                      <a:pt x="760" y="24"/>
                    </a:lnTo>
                    <a:lnTo>
                      <a:pt x="753" y="17"/>
                    </a:lnTo>
                    <a:lnTo>
                      <a:pt x="746" y="13"/>
                    </a:lnTo>
                    <a:lnTo>
                      <a:pt x="737" y="8"/>
                    </a:lnTo>
                    <a:lnTo>
                      <a:pt x="729" y="5"/>
                    </a:lnTo>
                    <a:lnTo>
                      <a:pt x="719" y="3"/>
                    </a:lnTo>
                    <a:lnTo>
                      <a:pt x="710" y="0"/>
                    </a:lnTo>
                    <a:lnTo>
                      <a:pt x="70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" name="Freeform 57">
                <a:extLst>
                  <a:ext uri="{FF2B5EF4-FFF2-40B4-BE49-F238E27FC236}">
                    <a16:creationId xmlns:a16="http://schemas.microsoft.com/office/drawing/2014/main" xmlns="" id="{07AF0DF0-7FEA-4D3D-9B79-B9E9B72F3F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8838" y="3206750"/>
                <a:ext cx="366713" cy="830263"/>
              </a:xfrm>
              <a:custGeom>
                <a:avLst/>
                <a:gdLst>
                  <a:gd name="T0" fmla="*/ 462 w 462"/>
                  <a:gd name="T1" fmla="*/ 0 h 1046"/>
                  <a:gd name="T2" fmla="*/ 0 w 462"/>
                  <a:gd name="T3" fmla="*/ 0 h 1046"/>
                  <a:gd name="T4" fmla="*/ 0 w 462"/>
                  <a:gd name="T5" fmla="*/ 1046 h 1046"/>
                  <a:gd name="T6" fmla="*/ 179 w 462"/>
                  <a:gd name="T7" fmla="*/ 1046 h 1046"/>
                  <a:gd name="T8" fmla="*/ 179 w 462"/>
                  <a:gd name="T9" fmla="*/ 561 h 1046"/>
                  <a:gd name="T10" fmla="*/ 462 w 462"/>
                  <a:gd name="T11" fmla="*/ 438 h 1046"/>
                  <a:gd name="T12" fmla="*/ 462 w 462"/>
                  <a:gd name="T13" fmla="*/ 0 h 10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2" h="1046">
                    <a:moveTo>
                      <a:pt x="462" y="0"/>
                    </a:moveTo>
                    <a:lnTo>
                      <a:pt x="0" y="0"/>
                    </a:lnTo>
                    <a:lnTo>
                      <a:pt x="0" y="1046"/>
                    </a:lnTo>
                    <a:lnTo>
                      <a:pt x="179" y="1046"/>
                    </a:lnTo>
                    <a:lnTo>
                      <a:pt x="179" y="561"/>
                    </a:lnTo>
                    <a:lnTo>
                      <a:pt x="462" y="438"/>
                    </a:lnTo>
                    <a:lnTo>
                      <a:pt x="462" y="0"/>
                    </a:lnTo>
                    <a:close/>
                  </a:path>
                </a:pathLst>
              </a:custGeom>
              <a:solidFill>
                <a:srgbClr val="EA5A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" name="Freeform 58">
                <a:extLst>
                  <a:ext uri="{FF2B5EF4-FFF2-40B4-BE49-F238E27FC236}">
                    <a16:creationId xmlns:a16="http://schemas.microsoft.com/office/drawing/2014/main" xmlns="" id="{FAD91EFD-7944-4B06-A127-57A1CBCF62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8838" y="3206750"/>
                <a:ext cx="366713" cy="830263"/>
              </a:xfrm>
              <a:custGeom>
                <a:avLst/>
                <a:gdLst>
                  <a:gd name="T0" fmla="*/ 462 w 462"/>
                  <a:gd name="T1" fmla="*/ 0 h 1046"/>
                  <a:gd name="T2" fmla="*/ 0 w 462"/>
                  <a:gd name="T3" fmla="*/ 0 h 1046"/>
                  <a:gd name="T4" fmla="*/ 0 w 462"/>
                  <a:gd name="T5" fmla="*/ 1046 h 1046"/>
                  <a:gd name="T6" fmla="*/ 179 w 462"/>
                  <a:gd name="T7" fmla="*/ 1046 h 1046"/>
                  <a:gd name="T8" fmla="*/ 179 w 462"/>
                  <a:gd name="T9" fmla="*/ 561 h 1046"/>
                  <a:gd name="T10" fmla="*/ 462 w 462"/>
                  <a:gd name="T11" fmla="*/ 438 h 1046"/>
                  <a:gd name="T12" fmla="*/ 462 w 462"/>
                  <a:gd name="T13" fmla="*/ 0 h 10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2" h="1046">
                    <a:moveTo>
                      <a:pt x="462" y="0"/>
                    </a:moveTo>
                    <a:lnTo>
                      <a:pt x="0" y="0"/>
                    </a:lnTo>
                    <a:lnTo>
                      <a:pt x="0" y="1046"/>
                    </a:lnTo>
                    <a:lnTo>
                      <a:pt x="179" y="1046"/>
                    </a:lnTo>
                    <a:lnTo>
                      <a:pt x="179" y="561"/>
                    </a:lnTo>
                    <a:lnTo>
                      <a:pt x="462" y="438"/>
                    </a:lnTo>
                    <a:lnTo>
                      <a:pt x="46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" name="Rectangle 59">
                <a:extLst>
                  <a:ext uri="{FF2B5EF4-FFF2-40B4-BE49-F238E27FC236}">
                    <a16:creationId xmlns:a16="http://schemas.microsoft.com/office/drawing/2014/main" xmlns="" id="{CB1F6CC2-5E6D-48A4-8422-CF4ABCF72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38838" y="4189413"/>
                <a:ext cx="141288" cy="150813"/>
              </a:xfrm>
              <a:prstGeom prst="rect">
                <a:avLst/>
              </a:prstGeom>
              <a:solidFill>
                <a:srgbClr val="6F77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" name="Rectangle 60">
                <a:extLst>
                  <a:ext uri="{FF2B5EF4-FFF2-40B4-BE49-F238E27FC236}">
                    <a16:creationId xmlns:a16="http://schemas.microsoft.com/office/drawing/2014/main" xmlns="" id="{DA95CB80-279E-41B3-9D2D-E751769F66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38838" y="4189413"/>
                <a:ext cx="141288" cy="1508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" name="Freeform 61">
                <a:extLst>
                  <a:ext uri="{FF2B5EF4-FFF2-40B4-BE49-F238E27FC236}">
                    <a16:creationId xmlns:a16="http://schemas.microsoft.com/office/drawing/2014/main" xmlns="" id="{14BB7EFD-EA33-425F-B5A1-7CED2E26F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8838" y="4411663"/>
                <a:ext cx="155575" cy="150813"/>
              </a:xfrm>
              <a:custGeom>
                <a:avLst/>
                <a:gdLst>
                  <a:gd name="T0" fmla="*/ 179 w 197"/>
                  <a:gd name="T1" fmla="*/ 0 h 191"/>
                  <a:gd name="T2" fmla="*/ 0 w 197"/>
                  <a:gd name="T3" fmla="*/ 0 h 191"/>
                  <a:gd name="T4" fmla="*/ 0 w 197"/>
                  <a:gd name="T5" fmla="*/ 191 h 191"/>
                  <a:gd name="T6" fmla="*/ 197 w 197"/>
                  <a:gd name="T7" fmla="*/ 191 h 191"/>
                  <a:gd name="T8" fmla="*/ 197 w 197"/>
                  <a:gd name="T9" fmla="*/ 191 h 191"/>
                  <a:gd name="T10" fmla="*/ 187 w 197"/>
                  <a:gd name="T11" fmla="*/ 150 h 191"/>
                  <a:gd name="T12" fmla="*/ 182 w 197"/>
                  <a:gd name="T13" fmla="*/ 119 h 191"/>
                  <a:gd name="T14" fmla="*/ 179 w 197"/>
                  <a:gd name="T15" fmla="*/ 101 h 191"/>
                  <a:gd name="T16" fmla="*/ 179 w 197"/>
                  <a:gd name="T17" fmla="*/ 94 h 191"/>
                  <a:gd name="T18" fmla="*/ 179 w 197"/>
                  <a:gd name="T19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7" h="191">
                    <a:moveTo>
                      <a:pt x="179" y="0"/>
                    </a:moveTo>
                    <a:lnTo>
                      <a:pt x="0" y="0"/>
                    </a:lnTo>
                    <a:lnTo>
                      <a:pt x="0" y="191"/>
                    </a:lnTo>
                    <a:lnTo>
                      <a:pt x="197" y="191"/>
                    </a:lnTo>
                    <a:lnTo>
                      <a:pt x="197" y="191"/>
                    </a:lnTo>
                    <a:lnTo>
                      <a:pt x="187" y="150"/>
                    </a:lnTo>
                    <a:lnTo>
                      <a:pt x="182" y="119"/>
                    </a:lnTo>
                    <a:lnTo>
                      <a:pt x="179" y="101"/>
                    </a:lnTo>
                    <a:lnTo>
                      <a:pt x="179" y="94"/>
                    </a:lnTo>
                    <a:lnTo>
                      <a:pt x="179" y="0"/>
                    </a:lnTo>
                    <a:close/>
                  </a:path>
                </a:pathLst>
              </a:custGeom>
              <a:solidFill>
                <a:srgbClr val="6F77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" name="Freeform 62">
                <a:extLst>
                  <a:ext uri="{FF2B5EF4-FFF2-40B4-BE49-F238E27FC236}">
                    <a16:creationId xmlns:a16="http://schemas.microsoft.com/office/drawing/2014/main" xmlns="" id="{D47BD975-11A4-4C0E-91DD-11C3DB3AEE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8838" y="4411663"/>
                <a:ext cx="155575" cy="150813"/>
              </a:xfrm>
              <a:custGeom>
                <a:avLst/>
                <a:gdLst>
                  <a:gd name="T0" fmla="*/ 179 w 197"/>
                  <a:gd name="T1" fmla="*/ 0 h 191"/>
                  <a:gd name="T2" fmla="*/ 0 w 197"/>
                  <a:gd name="T3" fmla="*/ 0 h 191"/>
                  <a:gd name="T4" fmla="*/ 0 w 197"/>
                  <a:gd name="T5" fmla="*/ 191 h 191"/>
                  <a:gd name="T6" fmla="*/ 197 w 197"/>
                  <a:gd name="T7" fmla="*/ 191 h 191"/>
                  <a:gd name="T8" fmla="*/ 197 w 197"/>
                  <a:gd name="T9" fmla="*/ 191 h 191"/>
                  <a:gd name="T10" fmla="*/ 187 w 197"/>
                  <a:gd name="T11" fmla="*/ 150 h 191"/>
                  <a:gd name="T12" fmla="*/ 182 w 197"/>
                  <a:gd name="T13" fmla="*/ 119 h 191"/>
                  <a:gd name="T14" fmla="*/ 179 w 197"/>
                  <a:gd name="T15" fmla="*/ 101 h 191"/>
                  <a:gd name="T16" fmla="*/ 179 w 197"/>
                  <a:gd name="T17" fmla="*/ 94 h 191"/>
                  <a:gd name="T18" fmla="*/ 179 w 197"/>
                  <a:gd name="T19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7" h="191">
                    <a:moveTo>
                      <a:pt x="179" y="0"/>
                    </a:moveTo>
                    <a:lnTo>
                      <a:pt x="0" y="0"/>
                    </a:lnTo>
                    <a:lnTo>
                      <a:pt x="0" y="191"/>
                    </a:lnTo>
                    <a:lnTo>
                      <a:pt x="197" y="191"/>
                    </a:lnTo>
                    <a:lnTo>
                      <a:pt x="197" y="191"/>
                    </a:lnTo>
                    <a:lnTo>
                      <a:pt x="187" y="150"/>
                    </a:lnTo>
                    <a:lnTo>
                      <a:pt x="182" y="119"/>
                    </a:lnTo>
                    <a:lnTo>
                      <a:pt x="179" y="101"/>
                    </a:lnTo>
                    <a:lnTo>
                      <a:pt x="179" y="94"/>
                    </a:lnTo>
                    <a:lnTo>
                      <a:pt x="17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" name="Freeform 63">
                <a:extLst>
                  <a:ext uri="{FF2B5EF4-FFF2-40B4-BE49-F238E27FC236}">
                    <a16:creationId xmlns:a16="http://schemas.microsoft.com/office/drawing/2014/main" xmlns="" id="{722FD709-B3FE-4873-A012-0D172BC00A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0126" y="3313113"/>
                <a:ext cx="1560513" cy="2078038"/>
              </a:xfrm>
              <a:custGeom>
                <a:avLst/>
                <a:gdLst>
                  <a:gd name="T0" fmla="*/ 0 w 1966"/>
                  <a:gd name="T1" fmla="*/ 425 h 2617"/>
                  <a:gd name="T2" fmla="*/ 0 w 1966"/>
                  <a:gd name="T3" fmla="*/ 1477 h 2617"/>
                  <a:gd name="T4" fmla="*/ 4 w 1966"/>
                  <a:gd name="T5" fmla="*/ 1509 h 2617"/>
                  <a:gd name="T6" fmla="*/ 17 w 1966"/>
                  <a:gd name="T7" fmla="*/ 1571 h 2617"/>
                  <a:gd name="T8" fmla="*/ 31 w 1966"/>
                  <a:gd name="T9" fmla="*/ 1627 h 2617"/>
                  <a:gd name="T10" fmla="*/ 53 w 1966"/>
                  <a:gd name="T11" fmla="*/ 1693 h 2617"/>
                  <a:gd name="T12" fmla="*/ 83 w 1966"/>
                  <a:gd name="T13" fmla="*/ 1769 h 2617"/>
                  <a:gd name="T14" fmla="*/ 122 w 1966"/>
                  <a:gd name="T15" fmla="*/ 1851 h 2617"/>
                  <a:gd name="T16" fmla="*/ 170 w 1966"/>
                  <a:gd name="T17" fmla="*/ 1939 h 2617"/>
                  <a:gd name="T18" fmla="*/ 231 w 1966"/>
                  <a:gd name="T19" fmla="*/ 2030 h 2617"/>
                  <a:gd name="T20" fmla="*/ 303 w 1966"/>
                  <a:gd name="T21" fmla="*/ 2125 h 2617"/>
                  <a:gd name="T22" fmla="*/ 345 w 1966"/>
                  <a:gd name="T23" fmla="*/ 2172 h 2617"/>
                  <a:gd name="T24" fmla="*/ 390 w 1966"/>
                  <a:gd name="T25" fmla="*/ 2220 h 2617"/>
                  <a:gd name="T26" fmla="*/ 439 w 1966"/>
                  <a:gd name="T27" fmla="*/ 2268 h 2617"/>
                  <a:gd name="T28" fmla="*/ 492 w 1966"/>
                  <a:gd name="T29" fmla="*/ 2315 h 2617"/>
                  <a:gd name="T30" fmla="*/ 549 w 1966"/>
                  <a:gd name="T31" fmla="*/ 2361 h 2617"/>
                  <a:gd name="T32" fmla="*/ 610 w 1966"/>
                  <a:gd name="T33" fmla="*/ 2406 h 2617"/>
                  <a:gd name="T34" fmla="*/ 675 w 1966"/>
                  <a:gd name="T35" fmla="*/ 2451 h 2617"/>
                  <a:gd name="T36" fmla="*/ 745 w 1966"/>
                  <a:gd name="T37" fmla="*/ 2495 h 2617"/>
                  <a:gd name="T38" fmla="*/ 820 w 1966"/>
                  <a:gd name="T39" fmla="*/ 2537 h 2617"/>
                  <a:gd name="T40" fmla="*/ 898 w 1966"/>
                  <a:gd name="T41" fmla="*/ 2578 h 2617"/>
                  <a:gd name="T42" fmla="*/ 982 w 1966"/>
                  <a:gd name="T43" fmla="*/ 2617 h 2617"/>
                  <a:gd name="T44" fmla="*/ 1025 w 1966"/>
                  <a:gd name="T45" fmla="*/ 2598 h 2617"/>
                  <a:gd name="T46" fmla="*/ 1107 w 1966"/>
                  <a:gd name="T47" fmla="*/ 2558 h 2617"/>
                  <a:gd name="T48" fmla="*/ 1184 w 1966"/>
                  <a:gd name="T49" fmla="*/ 2516 h 2617"/>
                  <a:gd name="T50" fmla="*/ 1256 w 1966"/>
                  <a:gd name="T51" fmla="*/ 2473 h 2617"/>
                  <a:gd name="T52" fmla="*/ 1324 w 1966"/>
                  <a:gd name="T53" fmla="*/ 2429 h 2617"/>
                  <a:gd name="T54" fmla="*/ 1388 w 1966"/>
                  <a:gd name="T55" fmla="*/ 2384 h 2617"/>
                  <a:gd name="T56" fmla="*/ 1446 w 1966"/>
                  <a:gd name="T57" fmla="*/ 2338 h 2617"/>
                  <a:gd name="T58" fmla="*/ 1501 w 1966"/>
                  <a:gd name="T59" fmla="*/ 2291 h 2617"/>
                  <a:gd name="T60" fmla="*/ 1551 w 1966"/>
                  <a:gd name="T61" fmla="*/ 2243 h 2617"/>
                  <a:gd name="T62" fmla="*/ 1599 w 1966"/>
                  <a:gd name="T63" fmla="*/ 2196 h 2617"/>
                  <a:gd name="T64" fmla="*/ 1642 w 1966"/>
                  <a:gd name="T65" fmla="*/ 2149 h 2617"/>
                  <a:gd name="T66" fmla="*/ 1700 w 1966"/>
                  <a:gd name="T67" fmla="*/ 2078 h 2617"/>
                  <a:gd name="T68" fmla="*/ 1767 w 1966"/>
                  <a:gd name="T69" fmla="*/ 1984 h 2617"/>
                  <a:gd name="T70" fmla="*/ 1821 w 1966"/>
                  <a:gd name="T71" fmla="*/ 1894 h 2617"/>
                  <a:gd name="T72" fmla="*/ 1865 w 1966"/>
                  <a:gd name="T73" fmla="*/ 1809 h 2617"/>
                  <a:gd name="T74" fmla="*/ 1899 w 1966"/>
                  <a:gd name="T75" fmla="*/ 1730 h 2617"/>
                  <a:gd name="T76" fmla="*/ 1924 w 1966"/>
                  <a:gd name="T77" fmla="*/ 1660 h 2617"/>
                  <a:gd name="T78" fmla="*/ 1943 w 1966"/>
                  <a:gd name="T79" fmla="*/ 1598 h 2617"/>
                  <a:gd name="T80" fmla="*/ 1954 w 1966"/>
                  <a:gd name="T81" fmla="*/ 1548 h 2617"/>
                  <a:gd name="T82" fmla="*/ 1965 w 1966"/>
                  <a:gd name="T83" fmla="*/ 1486 h 2617"/>
                  <a:gd name="T84" fmla="*/ 1966 w 1966"/>
                  <a:gd name="T85" fmla="*/ 425 h 2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66" h="2617">
                    <a:moveTo>
                      <a:pt x="982" y="0"/>
                    </a:moveTo>
                    <a:lnTo>
                      <a:pt x="0" y="425"/>
                    </a:lnTo>
                    <a:lnTo>
                      <a:pt x="0" y="1477"/>
                    </a:lnTo>
                    <a:lnTo>
                      <a:pt x="0" y="1477"/>
                    </a:lnTo>
                    <a:lnTo>
                      <a:pt x="1" y="1486"/>
                    </a:lnTo>
                    <a:lnTo>
                      <a:pt x="4" y="1509"/>
                    </a:lnTo>
                    <a:lnTo>
                      <a:pt x="11" y="1548"/>
                    </a:lnTo>
                    <a:lnTo>
                      <a:pt x="17" y="1571"/>
                    </a:lnTo>
                    <a:lnTo>
                      <a:pt x="23" y="1598"/>
                    </a:lnTo>
                    <a:lnTo>
                      <a:pt x="31" y="1627"/>
                    </a:lnTo>
                    <a:lnTo>
                      <a:pt x="42" y="1660"/>
                    </a:lnTo>
                    <a:lnTo>
                      <a:pt x="53" y="1693"/>
                    </a:lnTo>
                    <a:lnTo>
                      <a:pt x="67" y="1730"/>
                    </a:lnTo>
                    <a:lnTo>
                      <a:pt x="83" y="1769"/>
                    </a:lnTo>
                    <a:lnTo>
                      <a:pt x="101" y="1809"/>
                    </a:lnTo>
                    <a:lnTo>
                      <a:pt x="122" y="1851"/>
                    </a:lnTo>
                    <a:lnTo>
                      <a:pt x="145" y="1894"/>
                    </a:lnTo>
                    <a:lnTo>
                      <a:pt x="170" y="1939"/>
                    </a:lnTo>
                    <a:lnTo>
                      <a:pt x="198" y="1984"/>
                    </a:lnTo>
                    <a:lnTo>
                      <a:pt x="231" y="2030"/>
                    </a:lnTo>
                    <a:lnTo>
                      <a:pt x="265" y="2078"/>
                    </a:lnTo>
                    <a:lnTo>
                      <a:pt x="303" y="2125"/>
                    </a:lnTo>
                    <a:lnTo>
                      <a:pt x="323" y="2149"/>
                    </a:lnTo>
                    <a:lnTo>
                      <a:pt x="345" y="2172"/>
                    </a:lnTo>
                    <a:lnTo>
                      <a:pt x="367" y="2196"/>
                    </a:lnTo>
                    <a:lnTo>
                      <a:pt x="390" y="2220"/>
                    </a:lnTo>
                    <a:lnTo>
                      <a:pt x="413" y="2243"/>
                    </a:lnTo>
                    <a:lnTo>
                      <a:pt x="439" y="2268"/>
                    </a:lnTo>
                    <a:lnTo>
                      <a:pt x="465" y="2291"/>
                    </a:lnTo>
                    <a:lnTo>
                      <a:pt x="492" y="2315"/>
                    </a:lnTo>
                    <a:lnTo>
                      <a:pt x="519" y="2338"/>
                    </a:lnTo>
                    <a:lnTo>
                      <a:pt x="549" y="2361"/>
                    </a:lnTo>
                    <a:lnTo>
                      <a:pt x="578" y="2384"/>
                    </a:lnTo>
                    <a:lnTo>
                      <a:pt x="610" y="2406"/>
                    </a:lnTo>
                    <a:lnTo>
                      <a:pt x="641" y="2429"/>
                    </a:lnTo>
                    <a:lnTo>
                      <a:pt x="675" y="2451"/>
                    </a:lnTo>
                    <a:lnTo>
                      <a:pt x="709" y="2473"/>
                    </a:lnTo>
                    <a:lnTo>
                      <a:pt x="745" y="2495"/>
                    </a:lnTo>
                    <a:lnTo>
                      <a:pt x="782" y="2516"/>
                    </a:lnTo>
                    <a:lnTo>
                      <a:pt x="820" y="2537"/>
                    </a:lnTo>
                    <a:lnTo>
                      <a:pt x="858" y="2558"/>
                    </a:lnTo>
                    <a:lnTo>
                      <a:pt x="898" y="2578"/>
                    </a:lnTo>
                    <a:lnTo>
                      <a:pt x="940" y="2598"/>
                    </a:lnTo>
                    <a:lnTo>
                      <a:pt x="982" y="2617"/>
                    </a:lnTo>
                    <a:lnTo>
                      <a:pt x="982" y="2617"/>
                    </a:lnTo>
                    <a:lnTo>
                      <a:pt x="1025" y="2598"/>
                    </a:lnTo>
                    <a:lnTo>
                      <a:pt x="1067" y="2578"/>
                    </a:lnTo>
                    <a:lnTo>
                      <a:pt x="1107" y="2558"/>
                    </a:lnTo>
                    <a:lnTo>
                      <a:pt x="1146" y="2537"/>
                    </a:lnTo>
                    <a:lnTo>
                      <a:pt x="1184" y="2516"/>
                    </a:lnTo>
                    <a:lnTo>
                      <a:pt x="1221" y="2495"/>
                    </a:lnTo>
                    <a:lnTo>
                      <a:pt x="1256" y="2473"/>
                    </a:lnTo>
                    <a:lnTo>
                      <a:pt x="1291" y="2451"/>
                    </a:lnTo>
                    <a:lnTo>
                      <a:pt x="1324" y="2429"/>
                    </a:lnTo>
                    <a:lnTo>
                      <a:pt x="1356" y="2406"/>
                    </a:lnTo>
                    <a:lnTo>
                      <a:pt x="1388" y="2384"/>
                    </a:lnTo>
                    <a:lnTo>
                      <a:pt x="1417" y="2361"/>
                    </a:lnTo>
                    <a:lnTo>
                      <a:pt x="1446" y="2338"/>
                    </a:lnTo>
                    <a:lnTo>
                      <a:pt x="1474" y="2315"/>
                    </a:lnTo>
                    <a:lnTo>
                      <a:pt x="1501" y="2291"/>
                    </a:lnTo>
                    <a:lnTo>
                      <a:pt x="1527" y="2268"/>
                    </a:lnTo>
                    <a:lnTo>
                      <a:pt x="1551" y="2243"/>
                    </a:lnTo>
                    <a:lnTo>
                      <a:pt x="1575" y="2220"/>
                    </a:lnTo>
                    <a:lnTo>
                      <a:pt x="1599" y="2196"/>
                    </a:lnTo>
                    <a:lnTo>
                      <a:pt x="1621" y="2172"/>
                    </a:lnTo>
                    <a:lnTo>
                      <a:pt x="1642" y="2149"/>
                    </a:lnTo>
                    <a:lnTo>
                      <a:pt x="1663" y="2125"/>
                    </a:lnTo>
                    <a:lnTo>
                      <a:pt x="1700" y="2078"/>
                    </a:lnTo>
                    <a:lnTo>
                      <a:pt x="1735" y="2030"/>
                    </a:lnTo>
                    <a:lnTo>
                      <a:pt x="1767" y="1984"/>
                    </a:lnTo>
                    <a:lnTo>
                      <a:pt x="1796" y="1939"/>
                    </a:lnTo>
                    <a:lnTo>
                      <a:pt x="1821" y="1894"/>
                    </a:lnTo>
                    <a:lnTo>
                      <a:pt x="1844" y="1851"/>
                    </a:lnTo>
                    <a:lnTo>
                      <a:pt x="1865" y="1809"/>
                    </a:lnTo>
                    <a:lnTo>
                      <a:pt x="1883" y="1769"/>
                    </a:lnTo>
                    <a:lnTo>
                      <a:pt x="1899" y="1730"/>
                    </a:lnTo>
                    <a:lnTo>
                      <a:pt x="1912" y="1693"/>
                    </a:lnTo>
                    <a:lnTo>
                      <a:pt x="1924" y="1660"/>
                    </a:lnTo>
                    <a:lnTo>
                      <a:pt x="1935" y="1627"/>
                    </a:lnTo>
                    <a:lnTo>
                      <a:pt x="1943" y="1598"/>
                    </a:lnTo>
                    <a:lnTo>
                      <a:pt x="1949" y="1571"/>
                    </a:lnTo>
                    <a:lnTo>
                      <a:pt x="1954" y="1548"/>
                    </a:lnTo>
                    <a:lnTo>
                      <a:pt x="1962" y="1509"/>
                    </a:lnTo>
                    <a:lnTo>
                      <a:pt x="1965" y="1486"/>
                    </a:lnTo>
                    <a:lnTo>
                      <a:pt x="1966" y="1477"/>
                    </a:lnTo>
                    <a:lnTo>
                      <a:pt x="1966" y="425"/>
                    </a:lnTo>
                    <a:lnTo>
                      <a:pt x="982" y="0"/>
                    </a:lnTo>
                    <a:close/>
                  </a:path>
                </a:pathLst>
              </a:custGeom>
              <a:solidFill>
                <a:srgbClr val="F7D5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" name="Freeform 64">
                <a:extLst>
                  <a:ext uri="{FF2B5EF4-FFF2-40B4-BE49-F238E27FC236}">
                    <a16:creationId xmlns:a16="http://schemas.microsoft.com/office/drawing/2014/main" xmlns="" id="{12860707-1B7E-4D93-B543-8349F76169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0126" y="3313113"/>
                <a:ext cx="1560513" cy="2078038"/>
              </a:xfrm>
              <a:custGeom>
                <a:avLst/>
                <a:gdLst>
                  <a:gd name="T0" fmla="*/ 0 w 1966"/>
                  <a:gd name="T1" fmla="*/ 425 h 2617"/>
                  <a:gd name="T2" fmla="*/ 0 w 1966"/>
                  <a:gd name="T3" fmla="*/ 1477 h 2617"/>
                  <a:gd name="T4" fmla="*/ 4 w 1966"/>
                  <a:gd name="T5" fmla="*/ 1509 h 2617"/>
                  <a:gd name="T6" fmla="*/ 17 w 1966"/>
                  <a:gd name="T7" fmla="*/ 1571 h 2617"/>
                  <a:gd name="T8" fmla="*/ 31 w 1966"/>
                  <a:gd name="T9" fmla="*/ 1627 h 2617"/>
                  <a:gd name="T10" fmla="*/ 53 w 1966"/>
                  <a:gd name="T11" fmla="*/ 1693 h 2617"/>
                  <a:gd name="T12" fmla="*/ 83 w 1966"/>
                  <a:gd name="T13" fmla="*/ 1769 h 2617"/>
                  <a:gd name="T14" fmla="*/ 122 w 1966"/>
                  <a:gd name="T15" fmla="*/ 1851 h 2617"/>
                  <a:gd name="T16" fmla="*/ 170 w 1966"/>
                  <a:gd name="T17" fmla="*/ 1939 h 2617"/>
                  <a:gd name="T18" fmla="*/ 231 w 1966"/>
                  <a:gd name="T19" fmla="*/ 2030 h 2617"/>
                  <a:gd name="T20" fmla="*/ 303 w 1966"/>
                  <a:gd name="T21" fmla="*/ 2125 h 2617"/>
                  <a:gd name="T22" fmla="*/ 345 w 1966"/>
                  <a:gd name="T23" fmla="*/ 2172 h 2617"/>
                  <a:gd name="T24" fmla="*/ 390 w 1966"/>
                  <a:gd name="T25" fmla="*/ 2220 h 2617"/>
                  <a:gd name="T26" fmla="*/ 439 w 1966"/>
                  <a:gd name="T27" fmla="*/ 2268 h 2617"/>
                  <a:gd name="T28" fmla="*/ 492 w 1966"/>
                  <a:gd name="T29" fmla="*/ 2315 h 2617"/>
                  <a:gd name="T30" fmla="*/ 549 w 1966"/>
                  <a:gd name="T31" fmla="*/ 2361 h 2617"/>
                  <a:gd name="T32" fmla="*/ 610 w 1966"/>
                  <a:gd name="T33" fmla="*/ 2406 h 2617"/>
                  <a:gd name="T34" fmla="*/ 675 w 1966"/>
                  <a:gd name="T35" fmla="*/ 2451 h 2617"/>
                  <a:gd name="T36" fmla="*/ 745 w 1966"/>
                  <a:gd name="T37" fmla="*/ 2495 h 2617"/>
                  <a:gd name="T38" fmla="*/ 820 w 1966"/>
                  <a:gd name="T39" fmla="*/ 2537 h 2617"/>
                  <a:gd name="T40" fmla="*/ 898 w 1966"/>
                  <a:gd name="T41" fmla="*/ 2578 h 2617"/>
                  <a:gd name="T42" fmla="*/ 982 w 1966"/>
                  <a:gd name="T43" fmla="*/ 2617 h 2617"/>
                  <a:gd name="T44" fmla="*/ 1025 w 1966"/>
                  <a:gd name="T45" fmla="*/ 2598 h 2617"/>
                  <a:gd name="T46" fmla="*/ 1107 w 1966"/>
                  <a:gd name="T47" fmla="*/ 2558 h 2617"/>
                  <a:gd name="T48" fmla="*/ 1184 w 1966"/>
                  <a:gd name="T49" fmla="*/ 2516 h 2617"/>
                  <a:gd name="T50" fmla="*/ 1256 w 1966"/>
                  <a:gd name="T51" fmla="*/ 2473 h 2617"/>
                  <a:gd name="T52" fmla="*/ 1324 w 1966"/>
                  <a:gd name="T53" fmla="*/ 2429 h 2617"/>
                  <a:gd name="T54" fmla="*/ 1388 w 1966"/>
                  <a:gd name="T55" fmla="*/ 2384 h 2617"/>
                  <a:gd name="T56" fmla="*/ 1446 w 1966"/>
                  <a:gd name="T57" fmla="*/ 2338 h 2617"/>
                  <a:gd name="T58" fmla="*/ 1501 w 1966"/>
                  <a:gd name="T59" fmla="*/ 2291 h 2617"/>
                  <a:gd name="T60" fmla="*/ 1551 w 1966"/>
                  <a:gd name="T61" fmla="*/ 2243 h 2617"/>
                  <a:gd name="T62" fmla="*/ 1599 w 1966"/>
                  <a:gd name="T63" fmla="*/ 2196 h 2617"/>
                  <a:gd name="T64" fmla="*/ 1642 w 1966"/>
                  <a:gd name="T65" fmla="*/ 2149 h 2617"/>
                  <a:gd name="T66" fmla="*/ 1700 w 1966"/>
                  <a:gd name="T67" fmla="*/ 2078 h 2617"/>
                  <a:gd name="T68" fmla="*/ 1767 w 1966"/>
                  <a:gd name="T69" fmla="*/ 1984 h 2617"/>
                  <a:gd name="T70" fmla="*/ 1821 w 1966"/>
                  <a:gd name="T71" fmla="*/ 1894 h 2617"/>
                  <a:gd name="T72" fmla="*/ 1865 w 1966"/>
                  <a:gd name="T73" fmla="*/ 1809 h 2617"/>
                  <a:gd name="T74" fmla="*/ 1899 w 1966"/>
                  <a:gd name="T75" fmla="*/ 1730 h 2617"/>
                  <a:gd name="T76" fmla="*/ 1924 w 1966"/>
                  <a:gd name="T77" fmla="*/ 1660 h 2617"/>
                  <a:gd name="T78" fmla="*/ 1943 w 1966"/>
                  <a:gd name="T79" fmla="*/ 1598 h 2617"/>
                  <a:gd name="T80" fmla="*/ 1954 w 1966"/>
                  <a:gd name="T81" fmla="*/ 1548 h 2617"/>
                  <a:gd name="T82" fmla="*/ 1965 w 1966"/>
                  <a:gd name="T83" fmla="*/ 1486 h 2617"/>
                  <a:gd name="T84" fmla="*/ 1966 w 1966"/>
                  <a:gd name="T85" fmla="*/ 425 h 2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66" h="2617">
                    <a:moveTo>
                      <a:pt x="982" y="0"/>
                    </a:moveTo>
                    <a:lnTo>
                      <a:pt x="0" y="425"/>
                    </a:lnTo>
                    <a:lnTo>
                      <a:pt x="0" y="1477"/>
                    </a:lnTo>
                    <a:lnTo>
                      <a:pt x="0" y="1477"/>
                    </a:lnTo>
                    <a:lnTo>
                      <a:pt x="1" y="1486"/>
                    </a:lnTo>
                    <a:lnTo>
                      <a:pt x="4" y="1509"/>
                    </a:lnTo>
                    <a:lnTo>
                      <a:pt x="11" y="1548"/>
                    </a:lnTo>
                    <a:lnTo>
                      <a:pt x="17" y="1571"/>
                    </a:lnTo>
                    <a:lnTo>
                      <a:pt x="23" y="1598"/>
                    </a:lnTo>
                    <a:lnTo>
                      <a:pt x="31" y="1627"/>
                    </a:lnTo>
                    <a:lnTo>
                      <a:pt x="42" y="1660"/>
                    </a:lnTo>
                    <a:lnTo>
                      <a:pt x="53" y="1693"/>
                    </a:lnTo>
                    <a:lnTo>
                      <a:pt x="67" y="1730"/>
                    </a:lnTo>
                    <a:lnTo>
                      <a:pt x="83" y="1769"/>
                    </a:lnTo>
                    <a:lnTo>
                      <a:pt x="101" y="1809"/>
                    </a:lnTo>
                    <a:lnTo>
                      <a:pt x="122" y="1851"/>
                    </a:lnTo>
                    <a:lnTo>
                      <a:pt x="145" y="1894"/>
                    </a:lnTo>
                    <a:lnTo>
                      <a:pt x="170" y="1939"/>
                    </a:lnTo>
                    <a:lnTo>
                      <a:pt x="198" y="1984"/>
                    </a:lnTo>
                    <a:lnTo>
                      <a:pt x="231" y="2030"/>
                    </a:lnTo>
                    <a:lnTo>
                      <a:pt x="265" y="2078"/>
                    </a:lnTo>
                    <a:lnTo>
                      <a:pt x="303" y="2125"/>
                    </a:lnTo>
                    <a:lnTo>
                      <a:pt x="323" y="2149"/>
                    </a:lnTo>
                    <a:lnTo>
                      <a:pt x="345" y="2172"/>
                    </a:lnTo>
                    <a:lnTo>
                      <a:pt x="367" y="2196"/>
                    </a:lnTo>
                    <a:lnTo>
                      <a:pt x="390" y="2220"/>
                    </a:lnTo>
                    <a:lnTo>
                      <a:pt x="413" y="2243"/>
                    </a:lnTo>
                    <a:lnTo>
                      <a:pt x="439" y="2268"/>
                    </a:lnTo>
                    <a:lnTo>
                      <a:pt x="465" y="2291"/>
                    </a:lnTo>
                    <a:lnTo>
                      <a:pt x="492" y="2315"/>
                    </a:lnTo>
                    <a:lnTo>
                      <a:pt x="519" y="2338"/>
                    </a:lnTo>
                    <a:lnTo>
                      <a:pt x="549" y="2361"/>
                    </a:lnTo>
                    <a:lnTo>
                      <a:pt x="578" y="2384"/>
                    </a:lnTo>
                    <a:lnTo>
                      <a:pt x="610" y="2406"/>
                    </a:lnTo>
                    <a:lnTo>
                      <a:pt x="641" y="2429"/>
                    </a:lnTo>
                    <a:lnTo>
                      <a:pt x="675" y="2451"/>
                    </a:lnTo>
                    <a:lnTo>
                      <a:pt x="709" y="2473"/>
                    </a:lnTo>
                    <a:lnTo>
                      <a:pt x="745" y="2495"/>
                    </a:lnTo>
                    <a:lnTo>
                      <a:pt x="782" y="2516"/>
                    </a:lnTo>
                    <a:lnTo>
                      <a:pt x="820" y="2537"/>
                    </a:lnTo>
                    <a:lnTo>
                      <a:pt x="858" y="2558"/>
                    </a:lnTo>
                    <a:lnTo>
                      <a:pt x="898" y="2578"/>
                    </a:lnTo>
                    <a:lnTo>
                      <a:pt x="940" y="2598"/>
                    </a:lnTo>
                    <a:lnTo>
                      <a:pt x="982" y="2617"/>
                    </a:lnTo>
                    <a:lnTo>
                      <a:pt x="982" y="2617"/>
                    </a:lnTo>
                    <a:lnTo>
                      <a:pt x="1025" y="2598"/>
                    </a:lnTo>
                    <a:lnTo>
                      <a:pt x="1067" y="2578"/>
                    </a:lnTo>
                    <a:lnTo>
                      <a:pt x="1107" y="2558"/>
                    </a:lnTo>
                    <a:lnTo>
                      <a:pt x="1146" y="2537"/>
                    </a:lnTo>
                    <a:lnTo>
                      <a:pt x="1184" y="2516"/>
                    </a:lnTo>
                    <a:lnTo>
                      <a:pt x="1221" y="2495"/>
                    </a:lnTo>
                    <a:lnTo>
                      <a:pt x="1256" y="2473"/>
                    </a:lnTo>
                    <a:lnTo>
                      <a:pt x="1291" y="2451"/>
                    </a:lnTo>
                    <a:lnTo>
                      <a:pt x="1324" y="2429"/>
                    </a:lnTo>
                    <a:lnTo>
                      <a:pt x="1356" y="2406"/>
                    </a:lnTo>
                    <a:lnTo>
                      <a:pt x="1388" y="2384"/>
                    </a:lnTo>
                    <a:lnTo>
                      <a:pt x="1417" y="2361"/>
                    </a:lnTo>
                    <a:lnTo>
                      <a:pt x="1446" y="2338"/>
                    </a:lnTo>
                    <a:lnTo>
                      <a:pt x="1474" y="2315"/>
                    </a:lnTo>
                    <a:lnTo>
                      <a:pt x="1501" y="2291"/>
                    </a:lnTo>
                    <a:lnTo>
                      <a:pt x="1527" y="2268"/>
                    </a:lnTo>
                    <a:lnTo>
                      <a:pt x="1551" y="2243"/>
                    </a:lnTo>
                    <a:lnTo>
                      <a:pt x="1575" y="2220"/>
                    </a:lnTo>
                    <a:lnTo>
                      <a:pt x="1599" y="2196"/>
                    </a:lnTo>
                    <a:lnTo>
                      <a:pt x="1621" y="2172"/>
                    </a:lnTo>
                    <a:lnTo>
                      <a:pt x="1642" y="2149"/>
                    </a:lnTo>
                    <a:lnTo>
                      <a:pt x="1663" y="2125"/>
                    </a:lnTo>
                    <a:lnTo>
                      <a:pt x="1700" y="2078"/>
                    </a:lnTo>
                    <a:lnTo>
                      <a:pt x="1735" y="2030"/>
                    </a:lnTo>
                    <a:lnTo>
                      <a:pt x="1767" y="1984"/>
                    </a:lnTo>
                    <a:lnTo>
                      <a:pt x="1796" y="1939"/>
                    </a:lnTo>
                    <a:lnTo>
                      <a:pt x="1821" y="1894"/>
                    </a:lnTo>
                    <a:lnTo>
                      <a:pt x="1844" y="1851"/>
                    </a:lnTo>
                    <a:lnTo>
                      <a:pt x="1865" y="1809"/>
                    </a:lnTo>
                    <a:lnTo>
                      <a:pt x="1883" y="1769"/>
                    </a:lnTo>
                    <a:lnTo>
                      <a:pt x="1899" y="1730"/>
                    </a:lnTo>
                    <a:lnTo>
                      <a:pt x="1912" y="1693"/>
                    </a:lnTo>
                    <a:lnTo>
                      <a:pt x="1924" y="1660"/>
                    </a:lnTo>
                    <a:lnTo>
                      <a:pt x="1935" y="1627"/>
                    </a:lnTo>
                    <a:lnTo>
                      <a:pt x="1943" y="1598"/>
                    </a:lnTo>
                    <a:lnTo>
                      <a:pt x="1949" y="1571"/>
                    </a:lnTo>
                    <a:lnTo>
                      <a:pt x="1954" y="1548"/>
                    </a:lnTo>
                    <a:lnTo>
                      <a:pt x="1962" y="1509"/>
                    </a:lnTo>
                    <a:lnTo>
                      <a:pt x="1965" y="1486"/>
                    </a:lnTo>
                    <a:lnTo>
                      <a:pt x="1966" y="1477"/>
                    </a:lnTo>
                    <a:lnTo>
                      <a:pt x="1966" y="425"/>
                    </a:lnTo>
                    <a:lnTo>
                      <a:pt x="98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8" name="Freeform 65">
                <a:extLst>
                  <a:ext uri="{FF2B5EF4-FFF2-40B4-BE49-F238E27FC236}">
                    <a16:creationId xmlns:a16="http://schemas.microsoft.com/office/drawing/2014/main" xmlns="" id="{72293F87-79EF-45D3-B56D-E20B6626B2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8876" y="3525838"/>
                <a:ext cx="1243013" cy="1652588"/>
              </a:xfrm>
              <a:custGeom>
                <a:avLst/>
                <a:gdLst>
                  <a:gd name="T0" fmla="*/ 0 w 1565"/>
                  <a:gd name="T1" fmla="*/ 338 h 2082"/>
                  <a:gd name="T2" fmla="*/ 0 w 1565"/>
                  <a:gd name="T3" fmla="*/ 1176 h 2082"/>
                  <a:gd name="T4" fmla="*/ 3 w 1565"/>
                  <a:gd name="T5" fmla="*/ 1201 h 2082"/>
                  <a:gd name="T6" fmla="*/ 19 w 1565"/>
                  <a:gd name="T7" fmla="*/ 1272 h 2082"/>
                  <a:gd name="T8" fmla="*/ 34 w 1565"/>
                  <a:gd name="T9" fmla="*/ 1320 h 2082"/>
                  <a:gd name="T10" fmla="*/ 54 w 1565"/>
                  <a:gd name="T11" fmla="*/ 1377 h 2082"/>
                  <a:gd name="T12" fmla="*/ 81 w 1565"/>
                  <a:gd name="T13" fmla="*/ 1440 h 2082"/>
                  <a:gd name="T14" fmla="*/ 116 w 1565"/>
                  <a:gd name="T15" fmla="*/ 1507 h 2082"/>
                  <a:gd name="T16" fmla="*/ 159 w 1565"/>
                  <a:gd name="T17" fmla="*/ 1580 h 2082"/>
                  <a:gd name="T18" fmla="*/ 211 w 1565"/>
                  <a:gd name="T19" fmla="*/ 1653 h 2082"/>
                  <a:gd name="T20" fmla="*/ 275 w 1565"/>
                  <a:gd name="T21" fmla="*/ 1729 h 2082"/>
                  <a:gd name="T22" fmla="*/ 350 w 1565"/>
                  <a:gd name="T23" fmla="*/ 1804 h 2082"/>
                  <a:gd name="T24" fmla="*/ 437 w 1565"/>
                  <a:gd name="T25" fmla="*/ 1879 h 2082"/>
                  <a:gd name="T26" fmla="*/ 486 w 1565"/>
                  <a:gd name="T27" fmla="*/ 1916 h 2082"/>
                  <a:gd name="T28" fmla="*/ 538 w 1565"/>
                  <a:gd name="T29" fmla="*/ 1951 h 2082"/>
                  <a:gd name="T30" fmla="*/ 593 w 1565"/>
                  <a:gd name="T31" fmla="*/ 1986 h 2082"/>
                  <a:gd name="T32" fmla="*/ 652 w 1565"/>
                  <a:gd name="T33" fmla="*/ 2019 h 2082"/>
                  <a:gd name="T34" fmla="*/ 716 w 1565"/>
                  <a:gd name="T35" fmla="*/ 2052 h 2082"/>
                  <a:gd name="T36" fmla="*/ 782 w 1565"/>
                  <a:gd name="T37" fmla="*/ 2082 h 2082"/>
                  <a:gd name="T38" fmla="*/ 817 w 1565"/>
                  <a:gd name="T39" fmla="*/ 2068 h 2082"/>
                  <a:gd name="T40" fmla="*/ 882 w 1565"/>
                  <a:gd name="T41" fmla="*/ 2035 h 2082"/>
                  <a:gd name="T42" fmla="*/ 943 w 1565"/>
                  <a:gd name="T43" fmla="*/ 2003 h 2082"/>
                  <a:gd name="T44" fmla="*/ 1001 w 1565"/>
                  <a:gd name="T45" fmla="*/ 1968 h 2082"/>
                  <a:gd name="T46" fmla="*/ 1054 w 1565"/>
                  <a:gd name="T47" fmla="*/ 1933 h 2082"/>
                  <a:gd name="T48" fmla="*/ 1105 w 1565"/>
                  <a:gd name="T49" fmla="*/ 1897 h 2082"/>
                  <a:gd name="T50" fmla="*/ 1174 w 1565"/>
                  <a:gd name="T51" fmla="*/ 1842 h 2082"/>
                  <a:gd name="T52" fmla="*/ 1255 w 1565"/>
                  <a:gd name="T53" fmla="*/ 1766 h 2082"/>
                  <a:gd name="T54" fmla="*/ 1323 w 1565"/>
                  <a:gd name="T55" fmla="*/ 1691 h 2082"/>
                  <a:gd name="T56" fmla="*/ 1382 w 1565"/>
                  <a:gd name="T57" fmla="*/ 1616 h 2082"/>
                  <a:gd name="T58" fmla="*/ 1429 w 1565"/>
                  <a:gd name="T59" fmla="*/ 1543 h 2082"/>
                  <a:gd name="T60" fmla="*/ 1468 w 1565"/>
                  <a:gd name="T61" fmla="*/ 1474 h 2082"/>
                  <a:gd name="T62" fmla="*/ 1499 w 1565"/>
                  <a:gd name="T63" fmla="*/ 1408 h 2082"/>
                  <a:gd name="T64" fmla="*/ 1522 w 1565"/>
                  <a:gd name="T65" fmla="*/ 1348 h 2082"/>
                  <a:gd name="T66" fmla="*/ 1540 w 1565"/>
                  <a:gd name="T67" fmla="*/ 1295 h 2082"/>
                  <a:gd name="T68" fmla="*/ 1556 w 1565"/>
                  <a:gd name="T69" fmla="*/ 1231 h 2082"/>
                  <a:gd name="T70" fmla="*/ 1564 w 1565"/>
                  <a:gd name="T71" fmla="*/ 1182 h 2082"/>
                  <a:gd name="T72" fmla="*/ 1565 w 1565"/>
                  <a:gd name="T73" fmla="*/ 338 h 20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65" h="2082">
                    <a:moveTo>
                      <a:pt x="782" y="0"/>
                    </a:moveTo>
                    <a:lnTo>
                      <a:pt x="0" y="338"/>
                    </a:lnTo>
                    <a:lnTo>
                      <a:pt x="0" y="1176"/>
                    </a:lnTo>
                    <a:lnTo>
                      <a:pt x="0" y="1176"/>
                    </a:lnTo>
                    <a:lnTo>
                      <a:pt x="1" y="1182"/>
                    </a:lnTo>
                    <a:lnTo>
                      <a:pt x="3" y="1201"/>
                    </a:lnTo>
                    <a:lnTo>
                      <a:pt x="10" y="1231"/>
                    </a:lnTo>
                    <a:lnTo>
                      <a:pt x="19" y="1272"/>
                    </a:lnTo>
                    <a:lnTo>
                      <a:pt x="25" y="1295"/>
                    </a:lnTo>
                    <a:lnTo>
                      <a:pt x="34" y="1320"/>
                    </a:lnTo>
                    <a:lnTo>
                      <a:pt x="43" y="1348"/>
                    </a:lnTo>
                    <a:lnTo>
                      <a:pt x="54" y="1377"/>
                    </a:lnTo>
                    <a:lnTo>
                      <a:pt x="66" y="1408"/>
                    </a:lnTo>
                    <a:lnTo>
                      <a:pt x="81" y="1440"/>
                    </a:lnTo>
                    <a:lnTo>
                      <a:pt x="97" y="1474"/>
                    </a:lnTo>
                    <a:lnTo>
                      <a:pt x="116" y="1507"/>
                    </a:lnTo>
                    <a:lnTo>
                      <a:pt x="136" y="1543"/>
                    </a:lnTo>
                    <a:lnTo>
                      <a:pt x="159" y="1580"/>
                    </a:lnTo>
                    <a:lnTo>
                      <a:pt x="184" y="1616"/>
                    </a:lnTo>
                    <a:lnTo>
                      <a:pt x="211" y="1653"/>
                    </a:lnTo>
                    <a:lnTo>
                      <a:pt x="242" y="1691"/>
                    </a:lnTo>
                    <a:lnTo>
                      <a:pt x="275" y="1729"/>
                    </a:lnTo>
                    <a:lnTo>
                      <a:pt x="311" y="1766"/>
                    </a:lnTo>
                    <a:lnTo>
                      <a:pt x="350" y="1804"/>
                    </a:lnTo>
                    <a:lnTo>
                      <a:pt x="392" y="1842"/>
                    </a:lnTo>
                    <a:lnTo>
                      <a:pt x="437" y="1879"/>
                    </a:lnTo>
                    <a:lnTo>
                      <a:pt x="461" y="1897"/>
                    </a:lnTo>
                    <a:lnTo>
                      <a:pt x="486" y="1916"/>
                    </a:lnTo>
                    <a:lnTo>
                      <a:pt x="511" y="1933"/>
                    </a:lnTo>
                    <a:lnTo>
                      <a:pt x="538" y="1951"/>
                    </a:lnTo>
                    <a:lnTo>
                      <a:pt x="565" y="1968"/>
                    </a:lnTo>
                    <a:lnTo>
                      <a:pt x="593" y="1986"/>
                    </a:lnTo>
                    <a:lnTo>
                      <a:pt x="623" y="2003"/>
                    </a:lnTo>
                    <a:lnTo>
                      <a:pt x="652" y="2019"/>
                    </a:lnTo>
                    <a:lnTo>
                      <a:pt x="684" y="2035"/>
                    </a:lnTo>
                    <a:lnTo>
                      <a:pt x="716" y="2052"/>
                    </a:lnTo>
                    <a:lnTo>
                      <a:pt x="749" y="2068"/>
                    </a:lnTo>
                    <a:lnTo>
                      <a:pt x="782" y="2082"/>
                    </a:lnTo>
                    <a:lnTo>
                      <a:pt x="782" y="2082"/>
                    </a:lnTo>
                    <a:lnTo>
                      <a:pt x="817" y="2068"/>
                    </a:lnTo>
                    <a:lnTo>
                      <a:pt x="850" y="2052"/>
                    </a:lnTo>
                    <a:lnTo>
                      <a:pt x="882" y="2035"/>
                    </a:lnTo>
                    <a:lnTo>
                      <a:pt x="913" y="2019"/>
                    </a:lnTo>
                    <a:lnTo>
                      <a:pt x="943" y="2003"/>
                    </a:lnTo>
                    <a:lnTo>
                      <a:pt x="972" y="1986"/>
                    </a:lnTo>
                    <a:lnTo>
                      <a:pt x="1001" y="1968"/>
                    </a:lnTo>
                    <a:lnTo>
                      <a:pt x="1028" y="1951"/>
                    </a:lnTo>
                    <a:lnTo>
                      <a:pt x="1054" y="1933"/>
                    </a:lnTo>
                    <a:lnTo>
                      <a:pt x="1079" y="1916"/>
                    </a:lnTo>
                    <a:lnTo>
                      <a:pt x="1105" y="1897"/>
                    </a:lnTo>
                    <a:lnTo>
                      <a:pt x="1129" y="1879"/>
                    </a:lnTo>
                    <a:lnTo>
                      <a:pt x="1174" y="1842"/>
                    </a:lnTo>
                    <a:lnTo>
                      <a:pt x="1216" y="1804"/>
                    </a:lnTo>
                    <a:lnTo>
                      <a:pt x="1255" y="1766"/>
                    </a:lnTo>
                    <a:lnTo>
                      <a:pt x="1290" y="1729"/>
                    </a:lnTo>
                    <a:lnTo>
                      <a:pt x="1323" y="1691"/>
                    </a:lnTo>
                    <a:lnTo>
                      <a:pt x="1353" y="1653"/>
                    </a:lnTo>
                    <a:lnTo>
                      <a:pt x="1382" y="1616"/>
                    </a:lnTo>
                    <a:lnTo>
                      <a:pt x="1407" y="1580"/>
                    </a:lnTo>
                    <a:lnTo>
                      <a:pt x="1429" y="1543"/>
                    </a:lnTo>
                    <a:lnTo>
                      <a:pt x="1450" y="1507"/>
                    </a:lnTo>
                    <a:lnTo>
                      <a:pt x="1468" y="1474"/>
                    </a:lnTo>
                    <a:lnTo>
                      <a:pt x="1485" y="1440"/>
                    </a:lnTo>
                    <a:lnTo>
                      <a:pt x="1499" y="1408"/>
                    </a:lnTo>
                    <a:lnTo>
                      <a:pt x="1512" y="1377"/>
                    </a:lnTo>
                    <a:lnTo>
                      <a:pt x="1522" y="1348"/>
                    </a:lnTo>
                    <a:lnTo>
                      <a:pt x="1532" y="1320"/>
                    </a:lnTo>
                    <a:lnTo>
                      <a:pt x="1540" y="1295"/>
                    </a:lnTo>
                    <a:lnTo>
                      <a:pt x="1547" y="1272"/>
                    </a:lnTo>
                    <a:lnTo>
                      <a:pt x="1556" y="1231"/>
                    </a:lnTo>
                    <a:lnTo>
                      <a:pt x="1561" y="1201"/>
                    </a:lnTo>
                    <a:lnTo>
                      <a:pt x="1564" y="1182"/>
                    </a:lnTo>
                    <a:lnTo>
                      <a:pt x="1565" y="1176"/>
                    </a:lnTo>
                    <a:lnTo>
                      <a:pt x="1565" y="338"/>
                    </a:lnTo>
                    <a:lnTo>
                      <a:pt x="782" y="0"/>
                    </a:lnTo>
                    <a:close/>
                  </a:path>
                </a:pathLst>
              </a:custGeom>
              <a:solidFill>
                <a:srgbClr val="3449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9" name="Freeform 66">
                <a:extLst>
                  <a:ext uri="{FF2B5EF4-FFF2-40B4-BE49-F238E27FC236}">
                    <a16:creationId xmlns:a16="http://schemas.microsoft.com/office/drawing/2014/main" xmlns="" id="{5F26EFB2-3FB6-4A3D-A3A8-5D54525967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8876" y="3525838"/>
                <a:ext cx="1243013" cy="1652588"/>
              </a:xfrm>
              <a:custGeom>
                <a:avLst/>
                <a:gdLst>
                  <a:gd name="T0" fmla="*/ 0 w 1565"/>
                  <a:gd name="T1" fmla="*/ 338 h 2082"/>
                  <a:gd name="T2" fmla="*/ 0 w 1565"/>
                  <a:gd name="T3" fmla="*/ 1176 h 2082"/>
                  <a:gd name="T4" fmla="*/ 3 w 1565"/>
                  <a:gd name="T5" fmla="*/ 1201 h 2082"/>
                  <a:gd name="T6" fmla="*/ 19 w 1565"/>
                  <a:gd name="T7" fmla="*/ 1272 h 2082"/>
                  <a:gd name="T8" fmla="*/ 34 w 1565"/>
                  <a:gd name="T9" fmla="*/ 1320 h 2082"/>
                  <a:gd name="T10" fmla="*/ 54 w 1565"/>
                  <a:gd name="T11" fmla="*/ 1377 h 2082"/>
                  <a:gd name="T12" fmla="*/ 81 w 1565"/>
                  <a:gd name="T13" fmla="*/ 1440 h 2082"/>
                  <a:gd name="T14" fmla="*/ 116 w 1565"/>
                  <a:gd name="T15" fmla="*/ 1507 h 2082"/>
                  <a:gd name="T16" fmla="*/ 159 w 1565"/>
                  <a:gd name="T17" fmla="*/ 1580 h 2082"/>
                  <a:gd name="T18" fmla="*/ 211 w 1565"/>
                  <a:gd name="T19" fmla="*/ 1653 h 2082"/>
                  <a:gd name="T20" fmla="*/ 275 w 1565"/>
                  <a:gd name="T21" fmla="*/ 1729 h 2082"/>
                  <a:gd name="T22" fmla="*/ 350 w 1565"/>
                  <a:gd name="T23" fmla="*/ 1804 h 2082"/>
                  <a:gd name="T24" fmla="*/ 437 w 1565"/>
                  <a:gd name="T25" fmla="*/ 1879 h 2082"/>
                  <a:gd name="T26" fmla="*/ 486 w 1565"/>
                  <a:gd name="T27" fmla="*/ 1916 h 2082"/>
                  <a:gd name="T28" fmla="*/ 538 w 1565"/>
                  <a:gd name="T29" fmla="*/ 1951 h 2082"/>
                  <a:gd name="T30" fmla="*/ 593 w 1565"/>
                  <a:gd name="T31" fmla="*/ 1986 h 2082"/>
                  <a:gd name="T32" fmla="*/ 652 w 1565"/>
                  <a:gd name="T33" fmla="*/ 2019 h 2082"/>
                  <a:gd name="T34" fmla="*/ 716 w 1565"/>
                  <a:gd name="T35" fmla="*/ 2052 h 2082"/>
                  <a:gd name="T36" fmla="*/ 782 w 1565"/>
                  <a:gd name="T37" fmla="*/ 2082 h 2082"/>
                  <a:gd name="T38" fmla="*/ 817 w 1565"/>
                  <a:gd name="T39" fmla="*/ 2068 h 2082"/>
                  <a:gd name="T40" fmla="*/ 882 w 1565"/>
                  <a:gd name="T41" fmla="*/ 2035 h 2082"/>
                  <a:gd name="T42" fmla="*/ 943 w 1565"/>
                  <a:gd name="T43" fmla="*/ 2003 h 2082"/>
                  <a:gd name="T44" fmla="*/ 1001 w 1565"/>
                  <a:gd name="T45" fmla="*/ 1968 h 2082"/>
                  <a:gd name="T46" fmla="*/ 1054 w 1565"/>
                  <a:gd name="T47" fmla="*/ 1933 h 2082"/>
                  <a:gd name="T48" fmla="*/ 1105 w 1565"/>
                  <a:gd name="T49" fmla="*/ 1897 h 2082"/>
                  <a:gd name="T50" fmla="*/ 1174 w 1565"/>
                  <a:gd name="T51" fmla="*/ 1842 h 2082"/>
                  <a:gd name="T52" fmla="*/ 1255 w 1565"/>
                  <a:gd name="T53" fmla="*/ 1766 h 2082"/>
                  <a:gd name="T54" fmla="*/ 1323 w 1565"/>
                  <a:gd name="T55" fmla="*/ 1691 h 2082"/>
                  <a:gd name="T56" fmla="*/ 1382 w 1565"/>
                  <a:gd name="T57" fmla="*/ 1616 h 2082"/>
                  <a:gd name="T58" fmla="*/ 1429 w 1565"/>
                  <a:gd name="T59" fmla="*/ 1543 h 2082"/>
                  <a:gd name="T60" fmla="*/ 1468 w 1565"/>
                  <a:gd name="T61" fmla="*/ 1474 h 2082"/>
                  <a:gd name="T62" fmla="*/ 1499 w 1565"/>
                  <a:gd name="T63" fmla="*/ 1408 h 2082"/>
                  <a:gd name="T64" fmla="*/ 1522 w 1565"/>
                  <a:gd name="T65" fmla="*/ 1348 h 2082"/>
                  <a:gd name="T66" fmla="*/ 1540 w 1565"/>
                  <a:gd name="T67" fmla="*/ 1295 h 2082"/>
                  <a:gd name="T68" fmla="*/ 1556 w 1565"/>
                  <a:gd name="T69" fmla="*/ 1231 h 2082"/>
                  <a:gd name="T70" fmla="*/ 1564 w 1565"/>
                  <a:gd name="T71" fmla="*/ 1182 h 2082"/>
                  <a:gd name="T72" fmla="*/ 1565 w 1565"/>
                  <a:gd name="T73" fmla="*/ 338 h 20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65" h="2082">
                    <a:moveTo>
                      <a:pt x="782" y="0"/>
                    </a:moveTo>
                    <a:lnTo>
                      <a:pt x="0" y="338"/>
                    </a:lnTo>
                    <a:lnTo>
                      <a:pt x="0" y="1176"/>
                    </a:lnTo>
                    <a:lnTo>
                      <a:pt x="0" y="1176"/>
                    </a:lnTo>
                    <a:lnTo>
                      <a:pt x="1" y="1182"/>
                    </a:lnTo>
                    <a:lnTo>
                      <a:pt x="3" y="1201"/>
                    </a:lnTo>
                    <a:lnTo>
                      <a:pt x="10" y="1231"/>
                    </a:lnTo>
                    <a:lnTo>
                      <a:pt x="19" y="1272"/>
                    </a:lnTo>
                    <a:lnTo>
                      <a:pt x="25" y="1295"/>
                    </a:lnTo>
                    <a:lnTo>
                      <a:pt x="34" y="1320"/>
                    </a:lnTo>
                    <a:lnTo>
                      <a:pt x="43" y="1348"/>
                    </a:lnTo>
                    <a:lnTo>
                      <a:pt x="54" y="1377"/>
                    </a:lnTo>
                    <a:lnTo>
                      <a:pt x="66" y="1408"/>
                    </a:lnTo>
                    <a:lnTo>
                      <a:pt x="81" y="1440"/>
                    </a:lnTo>
                    <a:lnTo>
                      <a:pt x="97" y="1474"/>
                    </a:lnTo>
                    <a:lnTo>
                      <a:pt x="116" y="1507"/>
                    </a:lnTo>
                    <a:lnTo>
                      <a:pt x="136" y="1543"/>
                    </a:lnTo>
                    <a:lnTo>
                      <a:pt x="159" y="1580"/>
                    </a:lnTo>
                    <a:lnTo>
                      <a:pt x="184" y="1616"/>
                    </a:lnTo>
                    <a:lnTo>
                      <a:pt x="211" y="1653"/>
                    </a:lnTo>
                    <a:lnTo>
                      <a:pt x="242" y="1691"/>
                    </a:lnTo>
                    <a:lnTo>
                      <a:pt x="275" y="1729"/>
                    </a:lnTo>
                    <a:lnTo>
                      <a:pt x="311" y="1766"/>
                    </a:lnTo>
                    <a:lnTo>
                      <a:pt x="350" y="1804"/>
                    </a:lnTo>
                    <a:lnTo>
                      <a:pt x="392" y="1842"/>
                    </a:lnTo>
                    <a:lnTo>
                      <a:pt x="437" y="1879"/>
                    </a:lnTo>
                    <a:lnTo>
                      <a:pt x="461" y="1897"/>
                    </a:lnTo>
                    <a:lnTo>
                      <a:pt x="486" y="1916"/>
                    </a:lnTo>
                    <a:lnTo>
                      <a:pt x="511" y="1933"/>
                    </a:lnTo>
                    <a:lnTo>
                      <a:pt x="538" y="1951"/>
                    </a:lnTo>
                    <a:lnTo>
                      <a:pt x="565" y="1968"/>
                    </a:lnTo>
                    <a:lnTo>
                      <a:pt x="593" y="1986"/>
                    </a:lnTo>
                    <a:lnTo>
                      <a:pt x="623" y="2003"/>
                    </a:lnTo>
                    <a:lnTo>
                      <a:pt x="652" y="2019"/>
                    </a:lnTo>
                    <a:lnTo>
                      <a:pt x="684" y="2035"/>
                    </a:lnTo>
                    <a:lnTo>
                      <a:pt x="716" y="2052"/>
                    </a:lnTo>
                    <a:lnTo>
                      <a:pt x="749" y="2068"/>
                    </a:lnTo>
                    <a:lnTo>
                      <a:pt x="782" y="2082"/>
                    </a:lnTo>
                    <a:lnTo>
                      <a:pt x="782" y="2082"/>
                    </a:lnTo>
                    <a:lnTo>
                      <a:pt x="817" y="2068"/>
                    </a:lnTo>
                    <a:lnTo>
                      <a:pt x="850" y="2052"/>
                    </a:lnTo>
                    <a:lnTo>
                      <a:pt x="882" y="2035"/>
                    </a:lnTo>
                    <a:lnTo>
                      <a:pt x="913" y="2019"/>
                    </a:lnTo>
                    <a:lnTo>
                      <a:pt x="943" y="2003"/>
                    </a:lnTo>
                    <a:lnTo>
                      <a:pt x="972" y="1986"/>
                    </a:lnTo>
                    <a:lnTo>
                      <a:pt x="1001" y="1968"/>
                    </a:lnTo>
                    <a:lnTo>
                      <a:pt x="1028" y="1951"/>
                    </a:lnTo>
                    <a:lnTo>
                      <a:pt x="1054" y="1933"/>
                    </a:lnTo>
                    <a:lnTo>
                      <a:pt x="1079" y="1916"/>
                    </a:lnTo>
                    <a:lnTo>
                      <a:pt x="1105" y="1897"/>
                    </a:lnTo>
                    <a:lnTo>
                      <a:pt x="1129" y="1879"/>
                    </a:lnTo>
                    <a:lnTo>
                      <a:pt x="1174" y="1842"/>
                    </a:lnTo>
                    <a:lnTo>
                      <a:pt x="1216" y="1804"/>
                    </a:lnTo>
                    <a:lnTo>
                      <a:pt x="1255" y="1766"/>
                    </a:lnTo>
                    <a:lnTo>
                      <a:pt x="1290" y="1729"/>
                    </a:lnTo>
                    <a:lnTo>
                      <a:pt x="1323" y="1691"/>
                    </a:lnTo>
                    <a:lnTo>
                      <a:pt x="1353" y="1653"/>
                    </a:lnTo>
                    <a:lnTo>
                      <a:pt x="1382" y="1616"/>
                    </a:lnTo>
                    <a:lnTo>
                      <a:pt x="1407" y="1580"/>
                    </a:lnTo>
                    <a:lnTo>
                      <a:pt x="1429" y="1543"/>
                    </a:lnTo>
                    <a:lnTo>
                      <a:pt x="1450" y="1507"/>
                    </a:lnTo>
                    <a:lnTo>
                      <a:pt x="1468" y="1474"/>
                    </a:lnTo>
                    <a:lnTo>
                      <a:pt x="1485" y="1440"/>
                    </a:lnTo>
                    <a:lnTo>
                      <a:pt x="1499" y="1408"/>
                    </a:lnTo>
                    <a:lnTo>
                      <a:pt x="1512" y="1377"/>
                    </a:lnTo>
                    <a:lnTo>
                      <a:pt x="1522" y="1348"/>
                    </a:lnTo>
                    <a:lnTo>
                      <a:pt x="1532" y="1320"/>
                    </a:lnTo>
                    <a:lnTo>
                      <a:pt x="1540" y="1295"/>
                    </a:lnTo>
                    <a:lnTo>
                      <a:pt x="1547" y="1272"/>
                    </a:lnTo>
                    <a:lnTo>
                      <a:pt x="1556" y="1231"/>
                    </a:lnTo>
                    <a:lnTo>
                      <a:pt x="1561" y="1201"/>
                    </a:lnTo>
                    <a:lnTo>
                      <a:pt x="1564" y="1182"/>
                    </a:lnTo>
                    <a:lnTo>
                      <a:pt x="1565" y="1176"/>
                    </a:lnTo>
                    <a:lnTo>
                      <a:pt x="1565" y="338"/>
                    </a:lnTo>
                    <a:lnTo>
                      <a:pt x="78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0" name="Freeform 67">
                <a:extLst>
                  <a:ext uri="{FF2B5EF4-FFF2-40B4-BE49-F238E27FC236}">
                    <a16:creationId xmlns:a16="http://schemas.microsoft.com/office/drawing/2014/main" xmlns="" id="{4AC8AAE3-85DA-443D-8298-B6D81244D4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9588" y="3313113"/>
                <a:ext cx="781050" cy="2078038"/>
              </a:xfrm>
              <a:custGeom>
                <a:avLst/>
                <a:gdLst>
                  <a:gd name="T0" fmla="*/ 0 w 984"/>
                  <a:gd name="T1" fmla="*/ 267 h 2617"/>
                  <a:gd name="T2" fmla="*/ 783 w 984"/>
                  <a:gd name="T3" fmla="*/ 1443 h 2617"/>
                  <a:gd name="T4" fmla="*/ 782 w 984"/>
                  <a:gd name="T5" fmla="*/ 1449 h 2617"/>
                  <a:gd name="T6" fmla="*/ 774 w 984"/>
                  <a:gd name="T7" fmla="*/ 1498 h 2617"/>
                  <a:gd name="T8" fmla="*/ 758 w 984"/>
                  <a:gd name="T9" fmla="*/ 1562 h 2617"/>
                  <a:gd name="T10" fmla="*/ 740 w 984"/>
                  <a:gd name="T11" fmla="*/ 1615 h 2617"/>
                  <a:gd name="T12" fmla="*/ 717 w 984"/>
                  <a:gd name="T13" fmla="*/ 1675 h 2617"/>
                  <a:gd name="T14" fmla="*/ 686 w 984"/>
                  <a:gd name="T15" fmla="*/ 1741 h 2617"/>
                  <a:gd name="T16" fmla="*/ 647 w 984"/>
                  <a:gd name="T17" fmla="*/ 1810 h 2617"/>
                  <a:gd name="T18" fmla="*/ 600 w 984"/>
                  <a:gd name="T19" fmla="*/ 1883 h 2617"/>
                  <a:gd name="T20" fmla="*/ 541 w 984"/>
                  <a:gd name="T21" fmla="*/ 1958 h 2617"/>
                  <a:gd name="T22" fmla="*/ 473 w 984"/>
                  <a:gd name="T23" fmla="*/ 2033 h 2617"/>
                  <a:gd name="T24" fmla="*/ 392 w 984"/>
                  <a:gd name="T25" fmla="*/ 2109 h 2617"/>
                  <a:gd name="T26" fmla="*/ 323 w 984"/>
                  <a:gd name="T27" fmla="*/ 2164 h 2617"/>
                  <a:gd name="T28" fmla="*/ 272 w 984"/>
                  <a:gd name="T29" fmla="*/ 2200 h 2617"/>
                  <a:gd name="T30" fmla="*/ 219 w 984"/>
                  <a:gd name="T31" fmla="*/ 2235 h 2617"/>
                  <a:gd name="T32" fmla="*/ 161 w 984"/>
                  <a:gd name="T33" fmla="*/ 2270 h 2617"/>
                  <a:gd name="T34" fmla="*/ 100 w 984"/>
                  <a:gd name="T35" fmla="*/ 2302 h 2617"/>
                  <a:gd name="T36" fmla="*/ 35 w 984"/>
                  <a:gd name="T37" fmla="*/ 2335 h 2617"/>
                  <a:gd name="T38" fmla="*/ 0 w 984"/>
                  <a:gd name="T39" fmla="*/ 2617 h 2617"/>
                  <a:gd name="T40" fmla="*/ 43 w 984"/>
                  <a:gd name="T41" fmla="*/ 2598 h 2617"/>
                  <a:gd name="T42" fmla="*/ 125 w 984"/>
                  <a:gd name="T43" fmla="*/ 2558 h 2617"/>
                  <a:gd name="T44" fmla="*/ 202 w 984"/>
                  <a:gd name="T45" fmla="*/ 2516 h 2617"/>
                  <a:gd name="T46" fmla="*/ 274 w 984"/>
                  <a:gd name="T47" fmla="*/ 2473 h 2617"/>
                  <a:gd name="T48" fmla="*/ 342 w 984"/>
                  <a:gd name="T49" fmla="*/ 2429 h 2617"/>
                  <a:gd name="T50" fmla="*/ 406 w 984"/>
                  <a:gd name="T51" fmla="*/ 2384 h 2617"/>
                  <a:gd name="T52" fmla="*/ 464 w 984"/>
                  <a:gd name="T53" fmla="*/ 2338 h 2617"/>
                  <a:gd name="T54" fmla="*/ 519 w 984"/>
                  <a:gd name="T55" fmla="*/ 2291 h 2617"/>
                  <a:gd name="T56" fmla="*/ 569 w 984"/>
                  <a:gd name="T57" fmla="*/ 2243 h 2617"/>
                  <a:gd name="T58" fmla="*/ 617 w 984"/>
                  <a:gd name="T59" fmla="*/ 2196 h 2617"/>
                  <a:gd name="T60" fmla="*/ 660 w 984"/>
                  <a:gd name="T61" fmla="*/ 2149 h 2617"/>
                  <a:gd name="T62" fmla="*/ 718 w 984"/>
                  <a:gd name="T63" fmla="*/ 2078 h 2617"/>
                  <a:gd name="T64" fmla="*/ 785 w 984"/>
                  <a:gd name="T65" fmla="*/ 1984 h 2617"/>
                  <a:gd name="T66" fmla="*/ 839 w 984"/>
                  <a:gd name="T67" fmla="*/ 1894 h 2617"/>
                  <a:gd name="T68" fmla="*/ 883 w 984"/>
                  <a:gd name="T69" fmla="*/ 1809 h 2617"/>
                  <a:gd name="T70" fmla="*/ 917 w 984"/>
                  <a:gd name="T71" fmla="*/ 1730 h 2617"/>
                  <a:gd name="T72" fmla="*/ 942 w 984"/>
                  <a:gd name="T73" fmla="*/ 1660 h 2617"/>
                  <a:gd name="T74" fmla="*/ 961 w 984"/>
                  <a:gd name="T75" fmla="*/ 1598 h 2617"/>
                  <a:gd name="T76" fmla="*/ 972 w 984"/>
                  <a:gd name="T77" fmla="*/ 1548 h 2617"/>
                  <a:gd name="T78" fmla="*/ 983 w 984"/>
                  <a:gd name="T79" fmla="*/ 1486 h 2617"/>
                  <a:gd name="T80" fmla="*/ 984 w 984"/>
                  <a:gd name="T81" fmla="*/ 425 h 2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84" h="2617">
                    <a:moveTo>
                      <a:pt x="0" y="0"/>
                    </a:moveTo>
                    <a:lnTo>
                      <a:pt x="0" y="267"/>
                    </a:lnTo>
                    <a:lnTo>
                      <a:pt x="783" y="605"/>
                    </a:lnTo>
                    <a:lnTo>
                      <a:pt x="783" y="1443"/>
                    </a:lnTo>
                    <a:lnTo>
                      <a:pt x="783" y="1443"/>
                    </a:lnTo>
                    <a:lnTo>
                      <a:pt x="782" y="1449"/>
                    </a:lnTo>
                    <a:lnTo>
                      <a:pt x="779" y="1468"/>
                    </a:lnTo>
                    <a:lnTo>
                      <a:pt x="774" y="1498"/>
                    </a:lnTo>
                    <a:lnTo>
                      <a:pt x="765" y="1539"/>
                    </a:lnTo>
                    <a:lnTo>
                      <a:pt x="758" y="1562"/>
                    </a:lnTo>
                    <a:lnTo>
                      <a:pt x="750" y="1587"/>
                    </a:lnTo>
                    <a:lnTo>
                      <a:pt x="740" y="1615"/>
                    </a:lnTo>
                    <a:lnTo>
                      <a:pt x="730" y="1644"/>
                    </a:lnTo>
                    <a:lnTo>
                      <a:pt x="717" y="1675"/>
                    </a:lnTo>
                    <a:lnTo>
                      <a:pt x="703" y="1707"/>
                    </a:lnTo>
                    <a:lnTo>
                      <a:pt x="686" y="1741"/>
                    </a:lnTo>
                    <a:lnTo>
                      <a:pt x="668" y="1774"/>
                    </a:lnTo>
                    <a:lnTo>
                      <a:pt x="647" y="1810"/>
                    </a:lnTo>
                    <a:lnTo>
                      <a:pt x="625" y="1847"/>
                    </a:lnTo>
                    <a:lnTo>
                      <a:pt x="600" y="1883"/>
                    </a:lnTo>
                    <a:lnTo>
                      <a:pt x="571" y="1920"/>
                    </a:lnTo>
                    <a:lnTo>
                      <a:pt x="541" y="1958"/>
                    </a:lnTo>
                    <a:lnTo>
                      <a:pt x="508" y="1996"/>
                    </a:lnTo>
                    <a:lnTo>
                      <a:pt x="473" y="2033"/>
                    </a:lnTo>
                    <a:lnTo>
                      <a:pt x="434" y="2071"/>
                    </a:lnTo>
                    <a:lnTo>
                      <a:pt x="392" y="2109"/>
                    </a:lnTo>
                    <a:lnTo>
                      <a:pt x="347" y="2146"/>
                    </a:lnTo>
                    <a:lnTo>
                      <a:pt x="323" y="2164"/>
                    </a:lnTo>
                    <a:lnTo>
                      <a:pt x="297" y="2183"/>
                    </a:lnTo>
                    <a:lnTo>
                      <a:pt x="272" y="2200"/>
                    </a:lnTo>
                    <a:lnTo>
                      <a:pt x="246" y="2218"/>
                    </a:lnTo>
                    <a:lnTo>
                      <a:pt x="219" y="2235"/>
                    </a:lnTo>
                    <a:lnTo>
                      <a:pt x="190" y="2253"/>
                    </a:lnTo>
                    <a:lnTo>
                      <a:pt x="161" y="2270"/>
                    </a:lnTo>
                    <a:lnTo>
                      <a:pt x="131" y="2286"/>
                    </a:lnTo>
                    <a:lnTo>
                      <a:pt x="100" y="2302"/>
                    </a:lnTo>
                    <a:lnTo>
                      <a:pt x="68" y="2319"/>
                    </a:lnTo>
                    <a:lnTo>
                      <a:pt x="35" y="2335"/>
                    </a:lnTo>
                    <a:lnTo>
                      <a:pt x="0" y="2349"/>
                    </a:lnTo>
                    <a:lnTo>
                      <a:pt x="0" y="2617"/>
                    </a:lnTo>
                    <a:lnTo>
                      <a:pt x="0" y="2617"/>
                    </a:lnTo>
                    <a:lnTo>
                      <a:pt x="43" y="2598"/>
                    </a:lnTo>
                    <a:lnTo>
                      <a:pt x="85" y="2578"/>
                    </a:lnTo>
                    <a:lnTo>
                      <a:pt x="125" y="2558"/>
                    </a:lnTo>
                    <a:lnTo>
                      <a:pt x="164" y="2537"/>
                    </a:lnTo>
                    <a:lnTo>
                      <a:pt x="202" y="2516"/>
                    </a:lnTo>
                    <a:lnTo>
                      <a:pt x="239" y="2495"/>
                    </a:lnTo>
                    <a:lnTo>
                      <a:pt x="274" y="2473"/>
                    </a:lnTo>
                    <a:lnTo>
                      <a:pt x="309" y="2451"/>
                    </a:lnTo>
                    <a:lnTo>
                      <a:pt x="342" y="2429"/>
                    </a:lnTo>
                    <a:lnTo>
                      <a:pt x="374" y="2406"/>
                    </a:lnTo>
                    <a:lnTo>
                      <a:pt x="406" y="2384"/>
                    </a:lnTo>
                    <a:lnTo>
                      <a:pt x="435" y="2361"/>
                    </a:lnTo>
                    <a:lnTo>
                      <a:pt x="464" y="2338"/>
                    </a:lnTo>
                    <a:lnTo>
                      <a:pt x="492" y="2315"/>
                    </a:lnTo>
                    <a:lnTo>
                      <a:pt x="519" y="2291"/>
                    </a:lnTo>
                    <a:lnTo>
                      <a:pt x="545" y="2268"/>
                    </a:lnTo>
                    <a:lnTo>
                      <a:pt x="569" y="2243"/>
                    </a:lnTo>
                    <a:lnTo>
                      <a:pt x="593" y="2220"/>
                    </a:lnTo>
                    <a:lnTo>
                      <a:pt x="617" y="2196"/>
                    </a:lnTo>
                    <a:lnTo>
                      <a:pt x="639" y="2172"/>
                    </a:lnTo>
                    <a:lnTo>
                      <a:pt x="660" y="2149"/>
                    </a:lnTo>
                    <a:lnTo>
                      <a:pt x="681" y="2125"/>
                    </a:lnTo>
                    <a:lnTo>
                      <a:pt x="718" y="2078"/>
                    </a:lnTo>
                    <a:lnTo>
                      <a:pt x="753" y="2030"/>
                    </a:lnTo>
                    <a:lnTo>
                      <a:pt x="785" y="1984"/>
                    </a:lnTo>
                    <a:lnTo>
                      <a:pt x="814" y="1939"/>
                    </a:lnTo>
                    <a:lnTo>
                      <a:pt x="839" y="1894"/>
                    </a:lnTo>
                    <a:lnTo>
                      <a:pt x="862" y="1851"/>
                    </a:lnTo>
                    <a:lnTo>
                      <a:pt x="883" y="1809"/>
                    </a:lnTo>
                    <a:lnTo>
                      <a:pt x="901" y="1769"/>
                    </a:lnTo>
                    <a:lnTo>
                      <a:pt x="917" y="1730"/>
                    </a:lnTo>
                    <a:lnTo>
                      <a:pt x="930" y="1693"/>
                    </a:lnTo>
                    <a:lnTo>
                      <a:pt x="942" y="1660"/>
                    </a:lnTo>
                    <a:lnTo>
                      <a:pt x="953" y="1627"/>
                    </a:lnTo>
                    <a:lnTo>
                      <a:pt x="961" y="1598"/>
                    </a:lnTo>
                    <a:lnTo>
                      <a:pt x="967" y="1571"/>
                    </a:lnTo>
                    <a:lnTo>
                      <a:pt x="972" y="1548"/>
                    </a:lnTo>
                    <a:lnTo>
                      <a:pt x="980" y="1509"/>
                    </a:lnTo>
                    <a:lnTo>
                      <a:pt x="983" y="1486"/>
                    </a:lnTo>
                    <a:lnTo>
                      <a:pt x="984" y="1477"/>
                    </a:lnTo>
                    <a:lnTo>
                      <a:pt x="984" y="4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1C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1" name="Freeform 68">
                <a:extLst>
                  <a:ext uri="{FF2B5EF4-FFF2-40B4-BE49-F238E27FC236}">
                    <a16:creationId xmlns:a16="http://schemas.microsoft.com/office/drawing/2014/main" xmlns="" id="{F49AE38D-104C-47A5-B9FA-8AE667174C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9588" y="3313113"/>
                <a:ext cx="781050" cy="2078038"/>
              </a:xfrm>
              <a:custGeom>
                <a:avLst/>
                <a:gdLst>
                  <a:gd name="T0" fmla="*/ 0 w 984"/>
                  <a:gd name="T1" fmla="*/ 267 h 2617"/>
                  <a:gd name="T2" fmla="*/ 783 w 984"/>
                  <a:gd name="T3" fmla="*/ 1443 h 2617"/>
                  <a:gd name="T4" fmla="*/ 782 w 984"/>
                  <a:gd name="T5" fmla="*/ 1449 h 2617"/>
                  <a:gd name="T6" fmla="*/ 774 w 984"/>
                  <a:gd name="T7" fmla="*/ 1498 h 2617"/>
                  <a:gd name="T8" fmla="*/ 758 w 984"/>
                  <a:gd name="T9" fmla="*/ 1562 h 2617"/>
                  <a:gd name="T10" fmla="*/ 740 w 984"/>
                  <a:gd name="T11" fmla="*/ 1615 h 2617"/>
                  <a:gd name="T12" fmla="*/ 717 w 984"/>
                  <a:gd name="T13" fmla="*/ 1675 h 2617"/>
                  <a:gd name="T14" fmla="*/ 686 w 984"/>
                  <a:gd name="T15" fmla="*/ 1741 h 2617"/>
                  <a:gd name="T16" fmla="*/ 647 w 984"/>
                  <a:gd name="T17" fmla="*/ 1810 h 2617"/>
                  <a:gd name="T18" fmla="*/ 600 w 984"/>
                  <a:gd name="T19" fmla="*/ 1883 h 2617"/>
                  <a:gd name="T20" fmla="*/ 541 w 984"/>
                  <a:gd name="T21" fmla="*/ 1958 h 2617"/>
                  <a:gd name="T22" fmla="*/ 473 w 984"/>
                  <a:gd name="T23" fmla="*/ 2033 h 2617"/>
                  <a:gd name="T24" fmla="*/ 392 w 984"/>
                  <a:gd name="T25" fmla="*/ 2109 h 2617"/>
                  <a:gd name="T26" fmla="*/ 323 w 984"/>
                  <a:gd name="T27" fmla="*/ 2164 h 2617"/>
                  <a:gd name="T28" fmla="*/ 272 w 984"/>
                  <a:gd name="T29" fmla="*/ 2200 h 2617"/>
                  <a:gd name="T30" fmla="*/ 219 w 984"/>
                  <a:gd name="T31" fmla="*/ 2235 h 2617"/>
                  <a:gd name="T32" fmla="*/ 161 w 984"/>
                  <a:gd name="T33" fmla="*/ 2270 h 2617"/>
                  <a:gd name="T34" fmla="*/ 100 w 984"/>
                  <a:gd name="T35" fmla="*/ 2302 h 2617"/>
                  <a:gd name="T36" fmla="*/ 35 w 984"/>
                  <a:gd name="T37" fmla="*/ 2335 h 2617"/>
                  <a:gd name="T38" fmla="*/ 0 w 984"/>
                  <a:gd name="T39" fmla="*/ 2617 h 2617"/>
                  <a:gd name="T40" fmla="*/ 43 w 984"/>
                  <a:gd name="T41" fmla="*/ 2598 h 2617"/>
                  <a:gd name="T42" fmla="*/ 125 w 984"/>
                  <a:gd name="T43" fmla="*/ 2558 h 2617"/>
                  <a:gd name="T44" fmla="*/ 202 w 984"/>
                  <a:gd name="T45" fmla="*/ 2516 h 2617"/>
                  <a:gd name="T46" fmla="*/ 274 w 984"/>
                  <a:gd name="T47" fmla="*/ 2473 h 2617"/>
                  <a:gd name="T48" fmla="*/ 342 w 984"/>
                  <a:gd name="T49" fmla="*/ 2429 h 2617"/>
                  <a:gd name="T50" fmla="*/ 406 w 984"/>
                  <a:gd name="T51" fmla="*/ 2384 h 2617"/>
                  <a:gd name="T52" fmla="*/ 464 w 984"/>
                  <a:gd name="T53" fmla="*/ 2338 h 2617"/>
                  <a:gd name="T54" fmla="*/ 519 w 984"/>
                  <a:gd name="T55" fmla="*/ 2291 h 2617"/>
                  <a:gd name="T56" fmla="*/ 569 w 984"/>
                  <a:gd name="T57" fmla="*/ 2243 h 2617"/>
                  <a:gd name="T58" fmla="*/ 617 w 984"/>
                  <a:gd name="T59" fmla="*/ 2196 h 2617"/>
                  <a:gd name="T60" fmla="*/ 660 w 984"/>
                  <a:gd name="T61" fmla="*/ 2149 h 2617"/>
                  <a:gd name="T62" fmla="*/ 718 w 984"/>
                  <a:gd name="T63" fmla="*/ 2078 h 2617"/>
                  <a:gd name="T64" fmla="*/ 785 w 984"/>
                  <a:gd name="T65" fmla="*/ 1984 h 2617"/>
                  <a:gd name="T66" fmla="*/ 839 w 984"/>
                  <a:gd name="T67" fmla="*/ 1894 h 2617"/>
                  <a:gd name="T68" fmla="*/ 883 w 984"/>
                  <a:gd name="T69" fmla="*/ 1809 h 2617"/>
                  <a:gd name="T70" fmla="*/ 917 w 984"/>
                  <a:gd name="T71" fmla="*/ 1730 h 2617"/>
                  <a:gd name="T72" fmla="*/ 942 w 984"/>
                  <a:gd name="T73" fmla="*/ 1660 h 2617"/>
                  <a:gd name="T74" fmla="*/ 961 w 984"/>
                  <a:gd name="T75" fmla="*/ 1598 h 2617"/>
                  <a:gd name="T76" fmla="*/ 972 w 984"/>
                  <a:gd name="T77" fmla="*/ 1548 h 2617"/>
                  <a:gd name="T78" fmla="*/ 983 w 984"/>
                  <a:gd name="T79" fmla="*/ 1486 h 2617"/>
                  <a:gd name="T80" fmla="*/ 984 w 984"/>
                  <a:gd name="T81" fmla="*/ 425 h 2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84" h="2617">
                    <a:moveTo>
                      <a:pt x="0" y="0"/>
                    </a:moveTo>
                    <a:lnTo>
                      <a:pt x="0" y="267"/>
                    </a:lnTo>
                    <a:lnTo>
                      <a:pt x="783" y="605"/>
                    </a:lnTo>
                    <a:lnTo>
                      <a:pt x="783" y="1443"/>
                    </a:lnTo>
                    <a:lnTo>
                      <a:pt x="783" y="1443"/>
                    </a:lnTo>
                    <a:lnTo>
                      <a:pt x="782" y="1449"/>
                    </a:lnTo>
                    <a:lnTo>
                      <a:pt x="779" y="1468"/>
                    </a:lnTo>
                    <a:lnTo>
                      <a:pt x="774" y="1498"/>
                    </a:lnTo>
                    <a:lnTo>
                      <a:pt x="765" y="1539"/>
                    </a:lnTo>
                    <a:lnTo>
                      <a:pt x="758" y="1562"/>
                    </a:lnTo>
                    <a:lnTo>
                      <a:pt x="750" y="1587"/>
                    </a:lnTo>
                    <a:lnTo>
                      <a:pt x="740" y="1615"/>
                    </a:lnTo>
                    <a:lnTo>
                      <a:pt x="730" y="1644"/>
                    </a:lnTo>
                    <a:lnTo>
                      <a:pt x="717" y="1675"/>
                    </a:lnTo>
                    <a:lnTo>
                      <a:pt x="703" y="1707"/>
                    </a:lnTo>
                    <a:lnTo>
                      <a:pt x="686" y="1741"/>
                    </a:lnTo>
                    <a:lnTo>
                      <a:pt x="668" y="1774"/>
                    </a:lnTo>
                    <a:lnTo>
                      <a:pt x="647" y="1810"/>
                    </a:lnTo>
                    <a:lnTo>
                      <a:pt x="625" y="1847"/>
                    </a:lnTo>
                    <a:lnTo>
                      <a:pt x="600" y="1883"/>
                    </a:lnTo>
                    <a:lnTo>
                      <a:pt x="571" y="1920"/>
                    </a:lnTo>
                    <a:lnTo>
                      <a:pt x="541" y="1958"/>
                    </a:lnTo>
                    <a:lnTo>
                      <a:pt x="508" y="1996"/>
                    </a:lnTo>
                    <a:lnTo>
                      <a:pt x="473" y="2033"/>
                    </a:lnTo>
                    <a:lnTo>
                      <a:pt x="434" y="2071"/>
                    </a:lnTo>
                    <a:lnTo>
                      <a:pt x="392" y="2109"/>
                    </a:lnTo>
                    <a:lnTo>
                      <a:pt x="347" y="2146"/>
                    </a:lnTo>
                    <a:lnTo>
                      <a:pt x="323" y="2164"/>
                    </a:lnTo>
                    <a:lnTo>
                      <a:pt x="297" y="2183"/>
                    </a:lnTo>
                    <a:lnTo>
                      <a:pt x="272" y="2200"/>
                    </a:lnTo>
                    <a:lnTo>
                      <a:pt x="246" y="2218"/>
                    </a:lnTo>
                    <a:lnTo>
                      <a:pt x="219" y="2235"/>
                    </a:lnTo>
                    <a:lnTo>
                      <a:pt x="190" y="2253"/>
                    </a:lnTo>
                    <a:lnTo>
                      <a:pt x="161" y="2270"/>
                    </a:lnTo>
                    <a:lnTo>
                      <a:pt x="131" y="2286"/>
                    </a:lnTo>
                    <a:lnTo>
                      <a:pt x="100" y="2302"/>
                    </a:lnTo>
                    <a:lnTo>
                      <a:pt x="68" y="2319"/>
                    </a:lnTo>
                    <a:lnTo>
                      <a:pt x="35" y="2335"/>
                    </a:lnTo>
                    <a:lnTo>
                      <a:pt x="0" y="2349"/>
                    </a:lnTo>
                    <a:lnTo>
                      <a:pt x="0" y="2617"/>
                    </a:lnTo>
                    <a:lnTo>
                      <a:pt x="0" y="2617"/>
                    </a:lnTo>
                    <a:lnTo>
                      <a:pt x="43" y="2598"/>
                    </a:lnTo>
                    <a:lnTo>
                      <a:pt x="85" y="2578"/>
                    </a:lnTo>
                    <a:lnTo>
                      <a:pt x="125" y="2558"/>
                    </a:lnTo>
                    <a:lnTo>
                      <a:pt x="164" y="2537"/>
                    </a:lnTo>
                    <a:lnTo>
                      <a:pt x="202" y="2516"/>
                    </a:lnTo>
                    <a:lnTo>
                      <a:pt x="239" y="2495"/>
                    </a:lnTo>
                    <a:lnTo>
                      <a:pt x="274" y="2473"/>
                    </a:lnTo>
                    <a:lnTo>
                      <a:pt x="309" y="2451"/>
                    </a:lnTo>
                    <a:lnTo>
                      <a:pt x="342" y="2429"/>
                    </a:lnTo>
                    <a:lnTo>
                      <a:pt x="374" y="2406"/>
                    </a:lnTo>
                    <a:lnTo>
                      <a:pt x="406" y="2384"/>
                    </a:lnTo>
                    <a:lnTo>
                      <a:pt x="435" y="2361"/>
                    </a:lnTo>
                    <a:lnTo>
                      <a:pt x="464" y="2338"/>
                    </a:lnTo>
                    <a:lnTo>
                      <a:pt x="492" y="2315"/>
                    </a:lnTo>
                    <a:lnTo>
                      <a:pt x="519" y="2291"/>
                    </a:lnTo>
                    <a:lnTo>
                      <a:pt x="545" y="2268"/>
                    </a:lnTo>
                    <a:lnTo>
                      <a:pt x="569" y="2243"/>
                    </a:lnTo>
                    <a:lnTo>
                      <a:pt x="593" y="2220"/>
                    </a:lnTo>
                    <a:lnTo>
                      <a:pt x="617" y="2196"/>
                    </a:lnTo>
                    <a:lnTo>
                      <a:pt x="639" y="2172"/>
                    </a:lnTo>
                    <a:lnTo>
                      <a:pt x="660" y="2149"/>
                    </a:lnTo>
                    <a:lnTo>
                      <a:pt x="681" y="2125"/>
                    </a:lnTo>
                    <a:lnTo>
                      <a:pt x="718" y="2078"/>
                    </a:lnTo>
                    <a:lnTo>
                      <a:pt x="753" y="2030"/>
                    </a:lnTo>
                    <a:lnTo>
                      <a:pt x="785" y="1984"/>
                    </a:lnTo>
                    <a:lnTo>
                      <a:pt x="814" y="1939"/>
                    </a:lnTo>
                    <a:lnTo>
                      <a:pt x="839" y="1894"/>
                    </a:lnTo>
                    <a:lnTo>
                      <a:pt x="862" y="1851"/>
                    </a:lnTo>
                    <a:lnTo>
                      <a:pt x="883" y="1809"/>
                    </a:lnTo>
                    <a:lnTo>
                      <a:pt x="901" y="1769"/>
                    </a:lnTo>
                    <a:lnTo>
                      <a:pt x="917" y="1730"/>
                    </a:lnTo>
                    <a:lnTo>
                      <a:pt x="930" y="1693"/>
                    </a:lnTo>
                    <a:lnTo>
                      <a:pt x="942" y="1660"/>
                    </a:lnTo>
                    <a:lnTo>
                      <a:pt x="953" y="1627"/>
                    </a:lnTo>
                    <a:lnTo>
                      <a:pt x="961" y="1598"/>
                    </a:lnTo>
                    <a:lnTo>
                      <a:pt x="967" y="1571"/>
                    </a:lnTo>
                    <a:lnTo>
                      <a:pt x="972" y="1548"/>
                    </a:lnTo>
                    <a:lnTo>
                      <a:pt x="980" y="1509"/>
                    </a:lnTo>
                    <a:lnTo>
                      <a:pt x="983" y="1486"/>
                    </a:lnTo>
                    <a:lnTo>
                      <a:pt x="984" y="1477"/>
                    </a:lnTo>
                    <a:lnTo>
                      <a:pt x="984" y="425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2" name="Freeform 69">
                <a:extLst>
                  <a:ext uri="{FF2B5EF4-FFF2-40B4-BE49-F238E27FC236}">
                    <a16:creationId xmlns:a16="http://schemas.microsoft.com/office/drawing/2014/main" xmlns="" id="{60499590-186E-4F72-868A-654E9B1114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9588" y="3525838"/>
                <a:ext cx="622300" cy="1652588"/>
              </a:xfrm>
              <a:custGeom>
                <a:avLst/>
                <a:gdLst>
                  <a:gd name="T0" fmla="*/ 0 w 783"/>
                  <a:gd name="T1" fmla="*/ 0 h 2082"/>
                  <a:gd name="T2" fmla="*/ 0 w 783"/>
                  <a:gd name="T3" fmla="*/ 2082 h 2082"/>
                  <a:gd name="T4" fmla="*/ 0 w 783"/>
                  <a:gd name="T5" fmla="*/ 2082 h 2082"/>
                  <a:gd name="T6" fmla="*/ 35 w 783"/>
                  <a:gd name="T7" fmla="*/ 2068 h 2082"/>
                  <a:gd name="T8" fmla="*/ 68 w 783"/>
                  <a:gd name="T9" fmla="*/ 2052 h 2082"/>
                  <a:gd name="T10" fmla="*/ 100 w 783"/>
                  <a:gd name="T11" fmla="*/ 2035 h 2082"/>
                  <a:gd name="T12" fmla="*/ 131 w 783"/>
                  <a:gd name="T13" fmla="*/ 2019 h 2082"/>
                  <a:gd name="T14" fmla="*/ 161 w 783"/>
                  <a:gd name="T15" fmla="*/ 2003 h 2082"/>
                  <a:gd name="T16" fmla="*/ 190 w 783"/>
                  <a:gd name="T17" fmla="*/ 1986 h 2082"/>
                  <a:gd name="T18" fmla="*/ 219 w 783"/>
                  <a:gd name="T19" fmla="*/ 1968 h 2082"/>
                  <a:gd name="T20" fmla="*/ 246 w 783"/>
                  <a:gd name="T21" fmla="*/ 1951 h 2082"/>
                  <a:gd name="T22" fmla="*/ 272 w 783"/>
                  <a:gd name="T23" fmla="*/ 1933 h 2082"/>
                  <a:gd name="T24" fmla="*/ 297 w 783"/>
                  <a:gd name="T25" fmla="*/ 1916 h 2082"/>
                  <a:gd name="T26" fmla="*/ 323 w 783"/>
                  <a:gd name="T27" fmla="*/ 1897 h 2082"/>
                  <a:gd name="T28" fmla="*/ 347 w 783"/>
                  <a:gd name="T29" fmla="*/ 1879 h 2082"/>
                  <a:gd name="T30" fmla="*/ 392 w 783"/>
                  <a:gd name="T31" fmla="*/ 1842 h 2082"/>
                  <a:gd name="T32" fmla="*/ 434 w 783"/>
                  <a:gd name="T33" fmla="*/ 1804 h 2082"/>
                  <a:gd name="T34" fmla="*/ 473 w 783"/>
                  <a:gd name="T35" fmla="*/ 1766 h 2082"/>
                  <a:gd name="T36" fmla="*/ 508 w 783"/>
                  <a:gd name="T37" fmla="*/ 1729 h 2082"/>
                  <a:gd name="T38" fmla="*/ 541 w 783"/>
                  <a:gd name="T39" fmla="*/ 1691 h 2082"/>
                  <a:gd name="T40" fmla="*/ 571 w 783"/>
                  <a:gd name="T41" fmla="*/ 1653 h 2082"/>
                  <a:gd name="T42" fmla="*/ 600 w 783"/>
                  <a:gd name="T43" fmla="*/ 1616 h 2082"/>
                  <a:gd name="T44" fmla="*/ 625 w 783"/>
                  <a:gd name="T45" fmla="*/ 1580 h 2082"/>
                  <a:gd name="T46" fmla="*/ 647 w 783"/>
                  <a:gd name="T47" fmla="*/ 1543 h 2082"/>
                  <a:gd name="T48" fmla="*/ 668 w 783"/>
                  <a:gd name="T49" fmla="*/ 1507 h 2082"/>
                  <a:gd name="T50" fmla="*/ 686 w 783"/>
                  <a:gd name="T51" fmla="*/ 1474 h 2082"/>
                  <a:gd name="T52" fmla="*/ 703 w 783"/>
                  <a:gd name="T53" fmla="*/ 1440 h 2082"/>
                  <a:gd name="T54" fmla="*/ 717 w 783"/>
                  <a:gd name="T55" fmla="*/ 1408 h 2082"/>
                  <a:gd name="T56" fmla="*/ 730 w 783"/>
                  <a:gd name="T57" fmla="*/ 1377 h 2082"/>
                  <a:gd name="T58" fmla="*/ 740 w 783"/>
                  <a:gd name="T59" fmla="*/ 1348 h 2082"/>
                  <a:gd name="T60" fmla="*/ 750 w 783"/>
                  <a:gd name="T61" fmla="*/ 1320 h 2082"/>
                  <a:gd name="T62" fmla="*/ 758 w 783"/>
                  <a:gd name="T63" fmla="*/ 1295 h 2082"/>
                  <a:gd name="T64" fmla="*/ 765 w 783"/>
                  <a:gd name="T65" fmla="*/ 1272 h 2082"/>
                  <a:gd name="T66" fmla="*/ 774 w 783"/>
                  <a:gd name="T67" fmla="*/ 1231 h 2082"/>
                  <a:gd name="T68" fmla="*/ 779 w 783"/>
                  <a:gd name="T69" fmla="*/ 1201 h 2082"/>
                  <a:gd name="T70" fmla="*/ 782 w 783"/>
                  <a:gd name="T71" fmla="*/ 1182 h 2082"/>
                  <a:gd name="T72" fmla="*/ 783 w 783"/>
                  <a:gd name="T73" fmla="*/ 1176 h 2082"/>
                  <a:gd name="T74" fmla="*/ 783 w 783"/>
                  <a:gd name="T75" fmla="*/ 338 h 2082"/>
                  <a:gd name="T76" fmla="*/ 0 w 783"/>
                  <a:gd name="T77" fmla="*/ 0 h 20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83" h="2082">
                    <a:moveTo>
                      <a:pt x="0" y="0"/>
                    </a:moveTo>
                    <a:lnTo>
                      <a:pt x="0" y="2082"/>
                    </a:lnTo>
                    <a:lnTo>
                      <a:pt x="0" y="2082"/>
                    </a:lnTo>
                    <a:lnTo>
                      <a:pt x="35" y="2068"/>
                    </a:lnTo>
                    <a:lnTo>
                      <a:pt x="68" y="2052"/>
                    </a:lnTo>
                    <a:lnTo>
                      <a:pt x="100" y="2035"/>
                    </a:lnTo>
                    <a:lnTo>
                      <a:pt x="131" y="2019"/>
                    </a:lnTo>
                    <a:lnTo>
                      <a:pt x="161" y="2003"/>
                    </a:lnTo>
                    <a:lnTo>
                      <a:pt x="190" y="1986"/>
                    </a:lnTo>
                    <a:lnTo>
                      <a:pt x="219" y="1968"/>
                    </a:lnTo>
                    <a:lnTo>
                      <a:pt x="246" y="1951"/>
                    </a:lnTo>
                    <a:lnTo>
                      <a:pt x="272" y="1933"/>
                    </a:lnTo>
                    <a:lnTo>
                      <a:pt x="297" y="1916"/>
                    </a:lnTo>
                    <a:lnTo>
                      <a:pt x="323" y="1897"/>
                    </a:lnTo>
                    <a:lnTo>
                      <a:pt x="347" y="1879"/>
                    </a:lnTo>
                    <a:lnTo>
                      <a:pt x="392" y="1842"/>
                    </a:lnTo>
                    <a:lnTo>
                      <a:pt x="434" y="1804"/>
                    </a:lnTo>
                    <a:lnTo>
                      <a:pt x="473" y="1766"/>
                    </a:lnTo>
                    <a:lnTo>
                      <a:pt x="508" y="1729"/>
                    </a:lnTo>
                    <a:lnTo>
                      <a:pt x="541" y="1691"/>
                    </a:lnTo>
                    <a:lnTo>
                      <a:pt x="571" y="1653"/>
                    </a:lnTo>
                    <a:lnTo>
                      <a:pt x="600" y="1616"/>
                    </a:lnTo>
                    <a:lnTo>
                      <a:pt x="625" y="1580"/>
                    </a:lnTo>
                    <a:lnTo>
                      <a:pt x="647" y="1543"/>
                    </a:lnTo>
                    <a:lnTo>
                      <a:pt x="668" y="1507"/>
                    </a:lnTo>
                    <a:lnTo>
                      <a:pt x="686" y="1474"/>
                    </a:lnTo>
                    <a:lnTo>
                      <a:pt x="703" y="1440"/>
                    </a:lnTo>
                    <a:lnTo>
                      <a:pt x="717" y="1408"/>
                    </a:lnTo>
                    <a:lnTo>
                      <a:pt x="730" y="1377"/>
                    </a:lnTo>
                    <a:lnTo>
                      <a:pt x="740" y="1348"/>
                    </a:lnTo>
                    <a:lnTo>
                      <a:pt x="750" y="1320"/>
                    </a:lnTo>
                    <a:lnTo>
                      <a:pt x="758" y="1295"/>
                    </a:lnTo>
                    <a:lnTo>
                      <a:pt x="765" y="1272"/>
                    </a:lnTo>
                    <a:lnTo>
                      <a:pt x="774" y="1231"/>
                    </a:lnTo>
                    <a:lnTo>
                      <a:pt x="779" y="1201"/>
                    </a:lnTo>
                    <a:lnTo>
                      <a:pt x="782" y="1182"/>
                    </a:lnTo>
                    <a:lnTo>
                      <a:pt x="783" y="1176"/>
                    </a:lnTo>
                    <a:lnTo>
                      <a:pt x="783" y="3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24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3" name="Freeform 70">
                <a:extLst>
                  <a:ext uri="{FF2B5EF4-FFF2-40B4-BE49-F238E27FC236}">
                    <a16:creationId xmlns:a16="http://schemas.microsoft.com/office/drawing/2014/main" xmlns="" id="{DBD7E63C-E8FB-4B05-A269-372F034310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9588" y="3525838"/>
                <a:ext cx="622300" cy="1652588"/>
              </a:xfrm>
              <a:custGeom>
                <a:avLst/>
                <a:gdLst>
                  <a:gd name="T0" fmla="*/ 0 w 783"/>
                  <a:gd name="T1" fmla="*/ 0 h 2082"/>
                  <a:gd name="T2" fmla="*/ 0 w 783"/>
                  <a:gd name="T3" fmla="*/ 2082 h 2082"/>
                  <a:gd name="T4" fmla="*/ 0 w 783"/>
                  <a:gd name="T5" fmla="*/ 2082 h 2082"/>
                  <a:gd name="T6" fmla="*/ 35 w 783"/>
                  <a:gd name="T7" fmla="*/ 2068 h 2082"/>
                  <a:gd name="T8" fmla="*/ 68 w 783"/>
                  <a:gd name="T9" fmla="*/ 2052 h 2082"/>
                  <a:gd name="T10" fmla="*/ 100 w 783"/>
                  <a:gd name="T11" fmla="*/ 2035 h 2082"/>
                  <a:gd name="T12" fmla="*/ 131 w 783"/>
                  <a:gd name="T13" fmla="*/ 2019 h 2082"/>
                  <a:gd name="T14" fmla="*/ 161 w 783"/>
                  <a:gd name="T15" fmla="*/ 2003 h 2082"/>
                  <a:gd name="T16" fmla="*/ 190 w 783"/>
                  <a:gd name="T17" fmla="*/ 1986 h 2082"/>
                  <a:gd name="T18" fmla="*/ 219 w 783"/>
                  <a:gd name="T19" fmla="*/ 1968 h 2082"/>
                  <a:gd name="T20" fmla="*/ 246 w 783"/>
                  <a:gd name="T21" fmla="*/ 1951 h 2082"/>
                  <a:gd name="T22" fmla="*/ 272 w 783"/>
                  <a:gd name="T23" fmla="*/ 1933 h 2082"/>
                  <a:gd name="T24" fmla="*/ 297 w 783"/>
                  <a:gd name="T25" fmla="*/ 1916 h 2082"/>
                  <a:gd name="T26" fmla="*/ 323 w 783"/>
                  <a:gd name="T27" fmla="*/ 1897 h 2082"/>
                  <a:gd name="T28" fmla="*/ 347 w 783"/>
                  <a:gd name="T29" fmla="*/ 1879 h 2082"/>
                  <a:gd name="T30" fmla="*/ 392 w 783"/>
                  <a:gd name="T31" fmla="*/ 1842 h 2082"/>
                  <a:gd name="T32" fmla="*/ 434 w 783"/>
                  <a:gd name="T33" fmla="*/ 1804 h 2082"/>
                  <a:gd name="T34" fmla="*/ 473 w 783"/>
                  <a:gd name="T35" fmla="*/ 1766 h 2082"/>
                  <a:gd name="T36" fmla="*/ 508 w 783"/>
                  <a:gd name="T37" fmla="*/ 1729 h 2082"/>
                  <a:gd name="T38" fmla="*/ 541 w 783"/>
                  <a:gd name="T39" fmla="*/ 1691 h 2082"/>
                  <a:gd name="T40" fmla="*/ 571 w 783"/>
                  <a:gd name="T41" fmla="*/ 1653 h 2082"/>
                  <a:gd name="T42" fmla="*/ 600 w 783"/>
                  <a:gd name="T43" fmla="*/ 1616 h 2082"/>
                  <a:gd name="T44" fmla="*/ 625 w 783"/>
                  <a:gd name="T45" fmla="*/ 1580 h 2082"/>
                  <a:gd name="T46" fmla="*/ 647 w 783"/>
                  <a:gd name="T47" fmla="*/ 1543 h 2082"/>
                  <a:gd name="T48" fmla="*/ 668 w 783"/>
                  <a:gd name="T49" fmla="*/ 1507 h 2082"/>
                  <a:gd name="T50" fmla="*/ 686 w 783"/>
                  <a:gd name="T51" fmla="*/ 1474 h 2082"/>
                  <a:gd name="T52" fmla="*/ 703 w 783"/>
                  <a:gd name="T53" fmla="*/ 1440 h 2082"/>
                  <a:gd name="T54" fmla="*/ 717 w 783"/>
                  <a:gd name="T55" fmla="*/ 1408 h 2082"/>
                  <a:gd name="T56" fmla="*/ 730 w 783"/>
                  <a:gd name="T57" fmla="*/ 1377 h 2082"/>
                  <a:gd name="T58" fmla="*/ 740 w 783"/>
                  <a:gd name="T59" fmla="*/ 1348 h 2082"/>
                  <a:gd name="T60" fmla="*/ 750 w 783"/>
                  <a:gd name="T61" fmla="*/ 1320 h 2082"/>
                  <a:gd name="T62" fmla="*/ 758 w 783"/>
                  <a:gd name="T63" fmla="*/ 1295 h 2082"/>
                  <a:gd name="T64" fmla="*/ 765 w 783"/>
                  <a:gd name="T65" fmla="*/ 1272 h 2082"/>
                  <a:gd name="T66" fmla="*/ 774 w 783"/>
                  <a:gd name="T67" fmla="*/ 1231 h 2082"/>
                  <a:gd name="T68" fmla="*/ 779 w 783"/>
                  <a:gd name="T69" fmla="*/ 1201 h 2082"/>
                  <a:gd name="T70" fmla="*/ 782 w 783"/>
                  <a:gd name="T71" fmla="*/ 1182 h 2082"/>
                  <a:gd name="T72" fmla="*/ 783 w 783"/>
                  <a:gd name="T73" fmla="*/ 1176 h 2082"/>
                  <a:gd name="T74" fmla="*/ 783 w 783"/>
                  <a:gd name="T75" fmla="*/ 338 h 2082"/>
                  <a:gd name="T76" fmla="*/ 0 w 783"/>
                  <a:gd name="T77" fmla="*/ 0 h 20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83" h="2082">
                    <a:moveTo>
                      <a:pt x="0" y="0"/>
                    </a:moveTo>
                    <a:lnTo>
                      <a:pt x="0" y="2082"/>
                    </a:lnTo>
                    <a:lnTo>
                      <a:pt x="0" y="2082"/>
                    </a:lnTo>
                    <a:lnTo>
                      <a:pt x="35" y="2068"/>
                    </a:lnTo>
                    <a:lnTo>
                      <a:pt x="68" y="2052"/>
                    </a:lnTo>
                    <a:lnTo>
                      <a:pt x="100" y="2035"/>
                    </a:lnTo>
                    <a:lnTo>
                      <a:pt x="131" y="2019"/>
                    </a:lnTo>
                    <a:lnTo>
                      <a:pt x="161" y="2003"/>
                    </a:lnTo>
                    <a:lnTo>
                      <a:pt x="190" y="1986"/>
                    </a:lnTo>
                    <a:lnTo>
                      <a:pt x="219" y="1968"/>
                    </a:lnTo>
                    <a:lnTo>
                      <a:pt x="246" y="1951"/>
                    </a:lnTo>
                    <a:lnTo>
                      <a:pt x="272" y="1933"/>
                    </a:lnTo>
                    <a:lnTo>
                      <a:pt x="297" y="1916"/>
                    </a:lnTo>
                    <a:lnTo>
                      <a:pt x="323" y="1897"/>
                    </a:lnTo>
                    <a:lnTo>
                      <a:pt x="347" y="1879"/>
                    </a:lnTo>
                    <a:lnTo>
                      <a:pt x="392" y="1842"/>
                    </a:lnTo>
                    <a:lnTo>
                      <a:pt x="434" y="1804"/>
                    </a:lnTo>
                    <a:lnTo>
                      <a:pt x="473" y="1766"/>
                    </a:lnTo>
                    <a:lnTo>
                      <a:pt x="508" y="1729"/>
                    </a:lnTo>
                    <a:lnTo>
                      <a:pt x="541" y="1691"/>
                    </a:lnTo>
                    <a:lnTo>
                      <a:pt x="571" y="1653"/>
                    </a:lnTo>
                    <a:lnTo>
                      <a:pt x="600" y="1616"/>
                    </a:lnTo>
                    <a:lnTo>
                      <a:pt x="625" y="1580"/>
                    </a:lnTo>
                    <a:lnTo>
                      <a:pt x="647" y="1543"/>
                    </a:lnTo>
                    <a:lnTo>
                      <a:pt x="668" y="1507"/>
                    </a:lnTo>
                    <a:lnTo>
                      <a:pt x="686" y="1474"/>
                    </a:lnTo>
                    <a:lnTo>
                      <a:pt x="703" y="1440"/>
                    </a:lnTo>
                    <a:lnTo>
                      <a:pt x="717" y="1408"/>
                    </a:lnTo>
                    <a:lnTo>
                      <a:pt x="730" y="1377"/>
                    </a:lnTo>
                    <a:lnTo>
                      <a:pt x="740" y="1348"/>
                    </a:lnTo>
                    <a:lnTo>
                      <a:pt x="750" y="1320"/>
                    </a:lnTo>
                    <a:lnTo>
                      <a:pt x="758" y="1295"/>
                    </a:lnTo>
                    <a:lnTo>
                      <a:pt x="765" y="1272"/>
                    </a:lnTo>
                    <a:lnTo>
                      <a:pt x="774" y="1231"/>
                    </a:lnTo>
                    <a:lnTo>
                      <a:pt x="779" y="1201"/>
                    </a:lnTo>
                    <a:lnTo>
                      <a:pt x="782" y="1182"/>
                    </a:lnTo>
                    <a:lnTo>
                      <a:pt x="783" y="1176"/>
                    </a:lnTo>
                    <a:lnTo>
                      <a:pt x="783" y="338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4" name="Freeform 71">
                <a:extLst>
                  <a:ext uri="{FF2B5EF4-FFF2-40B4-BE49-F238E27FC236}">
                    <a16:creationId xmlns:a16="http://schemas.microsoft.com/office/drawing/2014/main" xmlns="" id="{113138EE-2043-4056-8B89-F46F6FEA9B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3526" y="4037013"/>
                <a:ext cx="733425" cy="504825"/>
              </a:xfrm>
              <a:custGeom>
                <a:avLst/>
                <a:gdLst>
                  <a:gd name="T0" fmla="*/ 306 w 923"/>
                  <a:gd name="T1" fmla="*/ 636 h 636"/>
                  <a:gd name="T2" fmla="*/ 923 w 923"/>
                  <a:gd name="T3" fmla="*/ 108 h 636"/>
                  <a:gd name="T4" fmla="*/ 830 w 923"/>
                  <a:gd name="T5" fmla="*/ 0 h 636"/>
                  <a:gd name="T6" fmla="*/ 319 w 923"/>
                  <a:gd name="T7" fmla="*/ 437 h 636"/>
                  <a:gd name="T8" fmla="*/ 107 w 923"/>
                  <a:gd name="T9" fmla="*/ 198 h 636"/>
                  <a:gd name="T10" fmla="*/ 0 w 923"/>
                  <a:gd name="T11" fmla="*/ 292 h 636"/>
                  <a:gd name="T12" fmla="*/ 304 w 923"/>
                  <a:gd name="T13" fmla="*/ 636 h 636"/>
                  <a:gd name="T14" fmla="*/ 305 w 923"/>
                  <a:gd name="T15" fmla="*/ 636 h 636"/>
                  <a:gd name="T16" fmla="*/ 305 w 923"/>
                  <a:gd name="T17" fmla="*/ 636 h 636"/>
                  <a:gd name="T18" fmla="*/ 306 w 923"/>
                  <a:gd name="T19" fmla="*/ 636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3" h="636">
                    <a:moveTo>
                      <a:pt x="306" y="636"/>
                    </a:moveTo>
                    <a:lnTo>
                      <a:pt x="923" y="108"/>
                    </a:lnTo>
                    <a:lnTo>
                      <a:pt x="830" y="0"/>
                    </a:lnTo>
                    <a:lnTo>
                      <a:pt x="319" y="437"/>
                    </a:lnTo>
                    <a:lnTo>
                      <a:pt x="107" y="198"/>
                    </a:lnTo>
                    <a:lnTo>
                      <a:pt x="0" y="292"/>
                    </a:lnTo>
                    <a:lnTo>
                      <a:pt x="304" y="636"/>
                    </a:lnTo>
                    <a:lnTo>
                      <a:pt x="305" y="636"/>
                    </a:lnTo>
                    <a:lnTo>
                      <a:pt x="305" y="636"/>
                    </a:lnTo>
                    <a:lnTo>
                      <a:pt x="306" y="636"/>
                    </a:lnTo>
                    <a:close/>
                  </a:path>
                </a:pathLst>
              </a:cu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5" name="Freeform 72">
                <a:extLst>
                  <a:ext uri="{FF2B5EF4-FFF2-40B4-BE49-F238E27FC236}">
                    <a16:creationId xmlns:a16="http://schemas.microsoft.com/office/drawing/2014/main" xmlns="" id="{95867D88-9FE8-4B85-B2DC-E3B6C3F530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3651" y="2270125"/>
                <a:ext cx="85725" cy="66675"/>
              </a:xfrm>
              <a:custGeom>
                <a:avLst/>
                <a:gdLst>
                  <a:gd name="T0" fmla="*/ 107 w 107"/>
                  <a:gd name="T1" fmla="*/ 32 h 84"/>
                  <a:gd name="T2" fmla="*/ 90 w 107"/>
                  <a:gd name="T3" fmla="*/ 0 h 84"/>
                  <a:gd name="T4" fmla="*/ 90 w 107"/>
                  <a:gd name="T5" fmla="*/ 0 h 84"/>
                  <a:gd name="T6" fmla="*/ 75 w 107"/>
                  <a:gd name="T7" fmla="*/ 9 h 84"/>
                  <a:gd name="T8" fmla="*/ 45 w 107"/>
                  <a:gd name="T9" fmla="*/ 27 h 84"/>
                  <a:gd name="T10" fmla="*/ 45 w 107"/>
                  <a:gd name="T11" fmla="*/ 27 h 84"/>
                  <a:gd name="T12" fmla="*/ 13 w 107"/>
                  <a:gd name="T13" fmla="*/ 46 h 84"/>
                  <a:gd name="T14" fmla="*/ 13 w 107"/>
                  <a:gd name="T15" fmla="*/ 46 h 84"/>
                  <a:gd name="T16" fmla="*/ 4 w 107"/>
                  <a:gd name="T17" fmla="*/ 52 h 84"/>
                  <a:gd name="T18" fmla="*/ 4 w 107"/>
                  <a:gd name="T19" fmla="*/ 52 h 84"/>
                  <a:gd name="T20" fmla="*/ 0 w 107"/>
                  <a:gd name="T21" fmla="*/ 55 h 84"/>
                  <a:gd name="T22" fmla="*/ 20 w 107"/>
                  <a:gd name="T23" fmla="*/ 84 h 84"/>
                  <a:gd name="T24" fmla="*/ 20 w 107"/>
                  <a:gd name="T25" fmla="*/ 84 h 84"/>
                  <a:gd name="T26" fmla="*/ 33 w 107"/>
                  <a:gd name="T27" fmla="*/ 76 h 84"/>
                  <a:gd name="T28" fmla="*/ 33 w 107"/>
                  <a:gd name="T29" fmla="*/ 76 h 84"/>
                  <a:gd name="T30" fmla="*/ 63 w 107"/>
                  <a:gd name="T31" fmla="*/ 57 h 84"/>
                  <a:gd name="T32" fmla="*/ 63 w 107"/>
                  <a:gd name="T33" fmla="*/ 57 h 84"/>
                  <a:gd name="T34" fmla="*/ 93 w 107"/>
                  <a:gd name="T35" fmla="*/ 40 h 84"/>
                  <a:gd name="T36" fmla="*/ 107 w 107"/>
                  <a:gd name="T37" fmla="*/ 32 h 84"/>
                  <a:gd name="T38" fmla="*/ 107 w 107"/>
                  <a:gd name="T39" fmla="*/ 32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07" h="84">
                    <a:moveTo>
                      <a:pt x="107" y="32"/>
                    </a:moveTo>
                    <a:lnTo>
                      <a:pt x="90" y="0"/>
                    </a:lnTo>
                    <a:lnTo>
                      <a:pt x="90" y="0"/>
                    </a:lnTo>
                    <a:lnTo>
                      <a:pt x="75" y="9"/>
                    </a:lnTo>
                    <a:lnTo>
                      <a:pt x="45" y="27"/>
                    </a:lnTo>
                    <a:lnTo>
                      <a:pt x="45" y="27"/>
                    </a:lnTo>
                    <a:lnTo>
                      <a:pt x="13" y="46"/>
                    </a:lnTo>
                    <a:lnTo>
                      <a:pt x="13" y="46"/>
                    </a:lnTo>
                    <a:lnTo>
                      <a:pt x="4" y="52"/>
                    </a:lnTo>
                    <a:lnTo>
                      <a:pt x="4" y="52"/>
                    </a:lnTo>
                    <a:lnTo>
                      <a:pt x="0" y="55"/>
                    </a:lnTo>
                    <a:lnTo>
                      <a:pt x="20" y="84"/>
                    </a:lnTo>
                    <a:lnTo>
                      <a:pt x="20" y="84"/>
                    </a:lnTo>
                    <a:lnTo>
                      <a:pt x="33" y="76"/>
                    </a:lnTo>
                    <a:lnTo>
                      <a:pt x="33" y="76"/>
                    </a:lnTo>
                    <a:lnTo>
                      <a:pt x="63" y="57"/>
                    </a:lnTo>
                    <a:lnTo>
                      <a:pt x="63" y="57"/>
                    </a:lnTo>
                    <a:lnTo>
                      <a:pt x="93" y="40"/>
                    </a:lnTo>
                    <a:lnTo>
                      <a:pt x="107" y="32"/>
                    </a:lnTo>
                    <a:lnTo>
                      <a:pt x="107" y="32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6" name="Freeform 73">
                <a:extLst>
                  <a:ext uri="{FF2B5EF4-FFF2-40B4-BE49-F238E27FC236}">
                    <a16:creationId xmlns:a16="http://schemas.microsoft.com/office/drawing/2014/main" xmlns="" id="{A0D6CD83-2683-466A-90C8-FB6247F4E3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1601" y="2216150"/>
                <a:ext cx="87313" cy="60325"/>
              </a:xfrm>
              <a:custGeom>
                <a:avLst/>
                <a:gdLst>
                  <a:gd name="T0" fmla="*/ 109 w 109"/>
                  <a:gd name="T1" fmla="*/ 34 h 77"/>
                  <a:gd name="T2" fmla="*/ 95 w 109"/>
                  <a:gd name="T3" fmla="*/ 0 h 77"/>
                  <a:gd name="T4" fmla="*/ 95 w 109"/>
                  <a:gd name="T5" fmla="*/ 0 h 77"/>
                  <a:gd name="T6" fmla="*/ 80 w 109"/>
                  <a:gd name="T7" fmla="*/ 8 h 77"/>
                  <a:gd name="T8" fmla="*/ 47 w 109"/>
                  <a:gd name="T9" fmla="*/ 22 h 77"/>
                  <a:gd name="T10" fmla="*/ 47 w 109"/>
                  <a:gd name="T11" fmla="*/ 22 h 77"/>
                  <a:gd name="T12" fmla="*/ 0 w 109"/>
                  <a:gd name="T13" fmla="*/ 45 h 77"/>
                  <a:gd name="T14" fmla="*/ 17 w 109"/>
                  <a:gd name="T15" fmla="*/ 77 h 77"/>
                  <a:gd name="T16" fmla="*/ 17 w 109"/>
                  <a:gd name="T17" fmla="*/ 77 h 77"/>
                  <a:gd name="T18" fmla="*/ 62 w 109"/>
                  <a:gd name="T19" fmla="*/ 55 h 77"/>
                  <a:gd name="T20" fmla="*/ 62 w 109"/>
                  <a:gd name="T21" fmla="*/ 55 h 77"/>
                  <a:gd name="T22" fmla="*/ 95 w 109"/>
                  <a:gd name="T23" fmla="*/ 40 h 77"/>
                  <a:gd name="T24" fmla="*/ 109 w 109"/>
                  <a:gd name="T25" fmla="*/ 34 h 77"/>
                  <a:gd name="T26" fmla="*/ 109 w 109"/>
                  <a:gd name="T27" fmla="*/ 3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9" h="77">
                    <a:moveTo>
                      <a:pt x="109" y="34"/>
                    </a:moveTo>
                    <a:lnTo>
                      <a:pt x="95" y="0"/>
                    </a:lnTo>
                    <a:lnTo>
                      <a:pt x="95" y="0"/>
                    </a:lnTo>
                    <a:lnTo>
                      <a:pt x="80" y="8"/>
                    </a:lnTo>
                    <a:lnTo>
                      <a:pt x="47" y="22"/>
                    </a:lnTo>
                    <a:lnTo>
                      <a:pt x="47" y="22"/>
                    </a:lnTo>
                    <a:lnTo>
                      <a:pt x="0" y="45"/>
                    </a:lnTo>
                    <a:lnTo>
                      <a:pt x="17" y="77"/>
                    </a:lnTo>
                    <a:lnTo>
                      <a:pt x="17" y="77"/>
                    </a:lnTo>
                    <a:lnTo>
                      <a:pt x="62" y="55"/>
                    </a:lnTo>
                    <a:lnTo>
                      <a:pt x="62" y="55"/>
                    </a:lnTo>
                    <a:lnTo>
                      <a:pt x="95" y="40"/>
                    </a:lnTo>
                    <a:lnTo>
                      <a:pt x="109" y="34"/>
                    </a:lnTo>
                    <a:lnTo>
                      <a:pt x="109" y="34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" name="Freeform 74">
                <a:extLst>
                  <a:ext uri="{FF2B5EF4-FFF2-40B4-BE49-F238E27FC236}">
                    <a16:creationId xmlns:a16="http://schemas.microsoft.com/office/drawing/2014/main" xmlns="" id="{A48C002E-DCF3-43F8-A875-7C4B3FA077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4313" y="2171700"/>
                <a:ext cx="85725" cy="53975"/>
              </a:xfrm>
              <a:custGeom>
                <a:avLst/>
                <a:gdLst>
                  <a:gd name="T0" fmla="*/ 109 w 109"/>
                  <a:gd name="T1" fmla="*/ 33 h 68"/>
                  <a:gd name="T2" fmla="*/ 98 w 109"/>
                  <a:gd name="T3" fmla="*/ 0 h 68"/>
                  <a:gd name="T4" fmla="*/ 98 w 109"/>
                  <a:gd name="T5" fmla="*/ 0 h 68"/>
                  <a:gd name="T6" fmla="*/ 83 w 109"/>
                  <a:gd name="T7" fmla="*/ 5 h 68"/>
                  <a:gd name="T8" fmla="*/ 83 w 109"/>
                  <a:gd name="T9" fmla="*/ 5 h 68"/>
                  <a:gd name="T10" fmla="*/ 49 w 109"/>
                  <a:gd name="T11" fmla="*/ 16 h 68"/>
                  <a:gd name="T12" fmla="*/ 49 w 109"/>
                  <a:gd name="T13" fmla="*/ 16 h 68"/>
                  <a:gd name="T14" fmla="*/ 0 w 109"/>
                  <a:gd name="T15" fmla="*/ 35 h 68"/>
                  <a:gd name="T16" fmla="*/ 13 w 109"/>
                  <a:gd name="T17" fmla="*/ 68 h 68"/>
                  <a:gd name="T18" fmla="*/ 13 w 109"/>
                  <a:gd name="T19" fmla="*/ 68 h 68"/>
                  <a:gd name="T20" fmla="*/ 61 w 109"/>
                  <a:gd name="T21" fmla="*/ 50 h 68"/>
                  <a:gd name="T22" fmla="*/ 61 w 109"/>
                  <a:gd name="T23" fmla="*/ 50 h 68"/>
                  <a:gd name="T24" fmla="*/ 94 w 109"/>
                  <a:gd name="T25" fmla="*/ 39 h 68"/>
                  <a:gd name="T26" fmla="*/ 94 w 109"/>
                  <a:gd name="T27" fmla="*/ 39 h 68"/>
                  <a:gd name="T28" fmla="*/ 109 w 109"/>
                  <a:gd name="T29" fmla="*/ 33 h 68"/>
                  <a:gd name="T30" fmla="*/ 109 w 109"/>
                  <a:gd name="T31" fmla="*/ 33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9" h="68">
                    <a:moveTo>
                      <a:pt x="109" y="33"/>
                    </a:moveTo>
                    <a:lnTo>
                      <a:pt x="98" y="0"/>
                    </a:lnTo>
                    <a:lnTo>
                      <a:pt x="98" y="0"/>
                    </a:lnTo>
                    <a:lnTo>
                      <a:pt x="83" y="5"/>
                    </a:lnTo>
                    <a:lnTo>
                      <a:pt x="83" y="5"/>
                    </a:lnTo>
                    <a:lnTo>
                      <a:pt x="49" y="16"/>
                    </a:lnTo>
                    <a:lnTo>
                      <a:pt x="49" y="16"/>
                    </a:lnTo>
                    <a:lnTo>
                      <a:pt x="0" y="35"/>
                    </a:lnTo>
                    <a:lnTo>
                      <a:pt x="13" y="68"/>
                    </a:lnTo>
                    <a:lnTo>
                      <a:pt x="13" y="68"/>
                    </a:lnTo>
                    <a:lnTo>
                      <a:pt x="61" y="50"/>
                    </a:lnTo>
                    <a:lnTo>
                      <a:pt x="61" y="50"/>
                    </a:lnTo>
                    <a:lnTo>
                      <a:pt x="94" y="39"/>
                    </a:lnTo>
                    <a:lnTo>
                      <a:pt x="94" y="39"/>
                    </a:lnTo>
                    <a:lnTo>
                      <a:pt x="109" y="33"/>
                    </a:lnTo>
                    <a:lnTo>
                      <a:pt x="109" y="33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8" name="Freeform 75">
                <a:extLst>
                  <a:ext uri="{FF2B5EF4-FFF2-40B4-BE49-F238E27FC236}">
                    <a16:creationId xmlns:a16="http://schemas.microsoft.com/office/drawing/2014/main" xmlns="" id="{B6A1C0B3-372A-4118-B28B-D1D4D33F2B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0201" y="2139950"/>
                <a:ext cx="87313" cy="47625"/>
              </a:xfrm>
              <a:custGeom>
                <a:avLst/>
                <a:gdLst>
                  <a:gd name="T0" fmla="*/ 109 w 109"/>
                  <a:gd name="T1" fmla="*/ 34 h 59"/>
                  <a:gd name="T2" fmla="*/ 102 w 109"/>
                  <a:gd name="T3" fmla="*/ 0 h 59"/>
                  <a:gd name="T4" fmla="*/ 102 w 109"/>
                  <a:gd name="T5" fmla="*/ 0 h 59"/>
                  <a:gd name="T6" fmla="*/ 86 w 109"/>
                  <a:gd name="T7" fmla="*/ 3 h 59"/>
                  <a:gd name="T8" fmla="*/ 86 w 109"/>
                  <a:gd name="T9" fmla="*/ 3 h 59"/>
                  <a:gd name="T10" fmla="*/ 51 w 109"/>
                  <a:gd name="T11" fmla="*/ 11 h 59"/>
                  <a:gd name="T12" fmla="*/ 51 w 109"/>
                  <a:gd name="T13" fmla="*/ 11 h 59"/>
                  <a:gd name="T14" fmla="*/ 15 w 109"/>
                  <a:gd name="T15" fmla="*/ 20 h 59"/>
                  <a:gd name="T16" fmla="*/ 15 w 109"/>
                  <a:gd name="T17" fmla="*/ 20 h 59"/>
                  <a:gd name="T18" fmla="*/ 0 w 109"/>
                  <a:gd name="T19" fmla="*/ 25 h 59"/>
                  <a:gd name="T20" fmla="*/ 10 w 109"/>
                  <a:gd name="T21" fmla="*/ 59 h 59"/>
                  <a:gd name="T22" fmla="*/ 10 w 109"/>
                  <a:gd name="T23" fmla="*/ 59 h 59"/>
                  <a:gd name="T24" fmla="*/ 25 w 109"/>
                  <a:gd name="T25" fmla="*/ 54 h 59"/>
                  <a:gd name="T26" fmla="*/ 25 w 109"/>
                  <a:gd name="T27" fmla="*/ 54 h 59"/>
                  <a:gd name="T28" fmla="*/ 60 w 109"/>
                  <a:gd name="T29" fmla="*/ 46 h 59"/>
                  <a:gd name="T30" fmla="*/ 60 w 109"/>
                  <a:gd name="T31" fmla="*/ 46 h 59"/>
                  <a:gd name="T32" fmla="*/ 93 w 109"/>
                  <a:gd name="T33" fmla="*/ 38 h 59"/>
                  <a:gd name="T34" fmla="*/ 93 w 109"/>
                  <a:gd name="T35" fmla="*/ 38 h 59"/>
                  <a:gd name="T36" fmla="*/ 109 w 109"/>
                  <a:gd name="T37" fmla="*/ 34 h 59"/>
                  <a:gd name="T38" fmla="*/ 109 w 109"/>
                  <a:gd name="T39" fmla="*/ 34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09" h="59">
                    <a:moveTo>
                      <a:pt x="109" y="34"/>
                    </a:moveTo>
                    <a:lnTo>
                      <a:pt x="102" y="0"/>
                    </a:lnTo>
                    <a:lnTo>
                      <a:pt x="102" y="0"/>
                    </a:lnTo>
                    <a:lnTo>
                      <a:pt x="86" y="3"/>
                    </a:lnTo>
                    <a:lnTo>
                      <a:pt x="86" y="3"/>
                    </a:lnTo>
                    <a:lnTo>
                      <a:pt x="51" y="11"/>
                    </a:lnTo>
                    <a:lnTo>
                      <a:pt x="51" y="11"/>
                    </a:lnTo>
                    <a:lnTo>
                      <a:pt x="15" y="20"/>
                    </a:lnTo>
                    <a:lnTo>
                      <a:pt x="15" y="20"/>
                    </a:lnTo>
                    <a:lnTo>
                      <a:pt x="0" y="25"/>
                    </a:lnTo>
                    <a:lnTo>
                      <a:pt x="10" y="59"/>
                    </a:lnTo>
                    <a:lnTo>
                      <a:pt x="10" y="59"/>
                    </a:lnTo>
                    <a:lnTo>
                      <a:pt x="25" y="54"/>
                    </a:lnTo>
                    <a:lnTo>
                      <a:pt x="25" y="54"/>
                    </a:lnTo>
                    <a:lnTo>
                      <a:pt x="60" y="46"/>
                    </a:lnTo>
                    <a:lnTo>
                      <a:pt x="60" y="46"/>
                    </a:lnTo>
                    <a:lnTo>
                      <a:pt x="93" y="38"/>
                    </a:lnTo>
                    <a:lnTo>
                      <a:pt x="93" y="38"/>
                    </a:lnTo>
                    <a:lnTo>
                      <a:pt x="109" y="34"/>
                    </a:lnTo>
                    <a:lnTo>
                      <a:pt x="109" y="34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9" name="Freeform 76">
                <a:extLst>
                  <a:ext uri="{FF2B5EF4-FFF2-40B4-BE49-F238E27FC236}">
                    <a16:creationId xmlns:a16="http://schemas.microsoft.com/office/drawing/2014/main" xmlns="" id="{A4C51744-48CF-4DD7-9309-663B3240F3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0851" y="2124075"/>
                <a:ext cx="85725" cy="38100"/>
              </a:xfrm>
              <a:custGeom>
                <a:avLst/>
                <a:gdLst>
                  <a:gd name="T0" fmla="*/ 107 w 107"/>
                  <a:gd name="T1" fmla="*/ 36 h 47"/>
                  <a:gd name="T2" fmla="*/ 105 w 107"/>
                  <a:gd name="T3" fmla="*/ 0 h 47"/>
                  <a:gd name="T4" fmla="*/ 105 w 107"/>
                  <a:gd name="T5" fmla="*/ 0 h 47"/>
                  <a:gd name="T6" fmla="*/ 88 w 107"/>
                  <a:gd name="T7" fmla="*/ 1 h 47"/>
                  <a:gd name="T8" fmla="*/ 88 w 107"/>
                  <a:gd name="T9" fmla="*/ 1 h 47"/>
                  <a:gd name="T10" fmla="*/ 71 w 107"/>
                  <a:gd name="T11" fmla="*/ 2 h 47"/>
                  <a:gd name="T12" fmla="*/ 52 w 107"/>
                  <a:gd name="T13" fmla="*/ 4 h 47"/>
                  <a:gd name="T14" fmla="*/ 52 w 107"/>
                  <a:gd name="T15" fmla="*/ 4 h 47"/>
                  <a:gd name="T16" fmla="*/ 17 w 107"/>
                  <a:gd name="T17" fmla="*/ 9 h 47"/>
                  <a:gd name="T18" fmla="*/ 17 w 107"/>
                  <a:gd name="T19" fmla="*/ 9 h 47"/>
                  <a:gd name="T20" fmla="*/ 0 w 107"/>
                  <a:gd name="T21" fmla="*/ 11 h 47"/>
                  <a:gd name="T22" fmla="*/ 6 w 107"/>
                  <a:gd name="T23" fmla="*/ 47 h 47"/>
                  <a:gd name="T24" fmla="*/ 6 w 107"/>
                  <a:gd name="T25" fmla="*/ 47 h 47"/>
                  <a:gd name="T26" fmla="*/ 22 w 107"/>
                  <a:gd name="T27" fmla="*/ 44 h 47"/>
                  <a:gd name="T28" fmla="*/ 22 w 107"/>
                  <a:gd name="T29" fmla="*/ 44 h 47"/>
                  <a:gd name="T30" fmla="*/ 57 w 107"/>
                  <a:gd name="T31" fmla="*/ 40 h 47"/>
                  <a:gd name="T32" fmla="*/ 57 w 107"/>
                  <a:gd name="T33" fmla="*/ 40 h 47"/>
                  <a:gd name="T34" fmla="*/ 74 w 107"/>
                  <a:gd name="T35" fmla="*/ 38 h 47"/>
                  <a:gd name="T36" fmla="*/ 91 w 107"/>
                  <a:gd name="T37" fmla="*/ 37 h 47"/>
                  <a:gd name="T38" fmla="*/ 91 w 107"/>
                  <a:gd name="T39" fmla="*/ 37 h 47"/>
                  <a:gd name="T40" fmla="*/ 107 w 107"/>
                  <a:gd name="T41" fmla="*/ 36 h 47"/>
                  <a:gd name="T42" fmla="*/ 107 w 107"/>
                  <a:gd name="T43" fmla="*/ 3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7" h="47">
                    <a:moveTo>
                      <a:pt x="107" y="36"/>
                    </a:moveTo>
                    <a:lnTo>
                      <a:pt x="105" y="0"/>
                    </a:lnTo>
                    <a:lnTo>
                      <a:pt x="105" y="0"/>
                    </a:lnTo>
                    <a:lnTo>
                      <a:pt x="88" y="1"/>
                    </a:lnTo>
                    <a:lnTo>
                      <a:pt x="88" y="1"/>
                    </a:lnTo>
                    <a:lnTo>
                      <a:pt x="71" y="2"/>
                    </a:lnTo>
                    <a:lnTo>
                      <a:pt x="52" y="4"/>
                    </a:lnTo>
                    <a:lnTo>
                      <a:pt x="52" y="4"/>
                    </a:lnTo>
                    <a:lnTo>
                      <a:pt x="17" y="9"/>
                    </a:lnTo>
                    <a:lnTo>
                      <a:pt x="17" y="9"/>
                    </a:lnTo>
                    <a:lnTo>
                      <a:pt x="0" y="11"/>
                    </a:lnTo>
                    <a:lnTo>
                      <a:pt x="6" y="47"/>
                    </a:lnTo>
                    <a:lnTo>
                      <a:pt x="6" y="47"/>
                    </a:lnTo>
                    <a:lnTo>
                      <a:pt x="22" y="44"/>
                    </a:lnTo>
                    <a:lnTo>
                      <a:pt x="22" y="44"/>
                    </a:lnTo>
                    <a:lnTo>
                      <a:pt x="57" y="40"/>
                    </a:lnTo>
                    <a:lnTo>
                      <a:pt x="57" y="40"/>
                    </a:lnTo>
                    <a:lnTo>
                      <a:pt x="74" y="38"/>
                    </a:lnTo>
                    <a:lnTo>
                      <a:pt x="91" y="37"/>
                    </a:lnTo>
                    <a:lnTo>
                      <a:pt x="91" y="37"/>
                    </a:lnTo>
                    <a:lnTo>
                      <a:pt x="107" y="36"/>
                    </a:lnTo>
                    <a:lnTo>
                      <a:pt x="107" y="36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0" name="Freeform 77">
                <a:extLst>
                  <a:ext uri="{FF2B5EF4-FFF2-40B4-BE49-F238E27FC236}">
                    <a16:creationId xmlns:a16="http://schemas.microsoft.com/office/drawing/2014/main" xmlns="" id="{3681CF5F-65DD-4EAC-91C4-62527C88D4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6263" y="2120900"/>
                <a:ext cx="82550" cy="31750"/>
              </a:xfrm>
              <a:custGeom>
                <a:avLst/>
                <a:gdLst>
                  <a:gd name="T0" fmla="*/ 102 w 105"/>
                  <a:gd name="T1" fmla="*/ 40 h 40"/>
                  <a:gd name="T2" fmla="*/ 105 w 105"/>
                  <a:gd name="T3" fmla="*/ 4 h 40"/>
                  <a:gd name="T4" fmla="*/ 105 w 105"/>
                  <a:gd name="T5" fmla="*/ 4 h 40"/>
                  <a:gd name="T6" fmla="*/ 89 w 105"/>
                  <a:gd name="T7" fmla="*/ 3 h 40"/>
                  <a:gd name="T8" fmla="*/ 53 w 105"/>
                  <a:gd name="T9" fmla="*/ 1 h 40"/>
                  <a:gd name="T10" fmla="*/ 53 w 105"/>
                  <a:gd name="T11" fmla="*/ 1 h 40"/>
                  <a:gd name="T12" fmla="*/ 16 w 105"/>
                  <a:gd name="T13" fmla="*/ 0 h 40"/>
                  <a:gd name="T14" fmla="*/ 16 w 105"/>
                  <a:gd name="T15" fmla="*/ 0 h 40"/>
                  <a:gd name="T16" fmla="*/ 5 w 105"/>
                  <a:gd name="T17" fmla="*/ 0 h 40"/>
                  <a:gd name="T18" fmla="*/ 5 w 105"/>
                  <a:gd name="T19" fmla="*/ 0 h 40"/>
                  <a:gd name="T20" fmla="*/ 0 w 105"/>
                  <a:gd name="T21" fmla="*/ 1 h 40"/>
                  <a:gd name="T22" fmla="*/ 0 w 105"/>
                  <a:gd name="T23" fmla="*/ 36 h 40"/>
                  <a:gd name="T24" fmla="*/ 0 w 105"/>
                  <a:gd name="T25" fmla="*/ 36 h 40"/>
                  <a:gd name="T26" fmla="*/ 5 w 105"/>
                  <a:gd name="T27" fmla="*/ 36 h 40"/>
                  <a:gd name="T28" fmla="*/ 5 w 105"/>
                  <a:gd name="T29" fmla="*/ 36 h 40"/>
                  <a:gd name="T30" fmla="*/ 16 w 105"/>
                  <a:gd name="T31" fmla="*/ 35 h 40"/>
                  <a:gd name="T32" fmla="*/ 16 w 105"/>
                  <a:gd name="T33" fmla="*/ 35 h 40"/>
                  <a:gd name="T34" fmla="*/ 52 w 105"/>
                  <a:gd name="T35" fmla="*/ 36 h 40"/>
                  <a:gd name="T36" fmla="*/ 52 w 105"/>
                  <a:gd name="T37" fmla="*/ 36 h 40"/>
                  <a:gd name="T38" fmla="*/ 86 w 105"/>
                  <a:gd name="T39" fmla="*/ 39 h 40"/>
                  <a:gd name="T40" fmla="*/ 102 w 105"/>
                  <a:gd name="T41" fmla="*/ 40 h 40"/>
                  <a:gd name="T42" fmla="*/ 102 w 105"/>
                  <a:gd name="T43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5" h="40">
                    <a:moveTo>
                      <a:pt x="102" y="40"/>
                    </a:moveTo>
                    <a:lnTo>
                      <a:pt x="105" y="4"/>
                    </a:lnTo>
                    <a:lnTo>
                      <a:pt x="105" y="4"/>
                    </a:lnTo>
                    <a:lnTo>
                      <a:pt x="89" y="3"/>
                    </a:lnTo>
                    <a:lnTo>
                      <a:pt x="53" y="1"/>
                    </a:lnTo>
                    <a:lnTo>
                      <a:pt x="53" y="1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1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5" y="36"/>
                    </a:lnTo>
                    <a:lnTo>
                      <a:pt x="5" y="36"/>
                    </a:lnTo>
                    <a:lnTo>
                      <a:pt x="16" y="35"/>
                    </a:lnTo>
                    <a:lnTo>
                      <a:pt x="16" y="35"/>
                    </a:lnTo>
                    <a:lnTo>
                      <a:pt x="52" y="36"/>
                    </a:lnTo>
                    <a:lnTo>
                      <a:pt x="52" y="36"/>
                    </a:lnTo>
                    <a:lnTo>
                      <a:pt x="86" y="39"/>
                    </a:lnTo>
                    <a:lnTo>
                      <a:pt x="102" y="40"/>
                    </a:lnTo>
                    <a:lnTo>
                      <a:pt x="102" y="40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1" name="Freeform 78">
                <a:extLst>
                  <a:ext uri="{FF2B5EF4-FFF2-40B4-BE49-F238E27FC236}">
                    <a16:creationId xmlns:a16="http://schemas.microsoft.com/office/drawing/2014/main" xmlns="" id="{5492EF6D-FEFE-4EC5-804F-50BCBC970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5326" y="2130425"/>
                <a:ext cx="85725" cy="44450"/>
              </a:xfrm>
              <a:custGeom>
                <a:avLst/>
                <a:gdLst>
                  <a:gd name="T0" fmla="*/ 98 w 108"/>
                  <a:gd name="T1" fmla="*/ 57 h 57"/>
                  <a:gd name="T2" fmla="*/ 108 w 108"/>
                  <a:gd name="T3" fmla="*/ 22 h 57"/>
                  <a:gd name="T4" fmla="*/ 108 w 108"/>
                  <a:gd name="T5" fmla="*/ 22 h 57"/>
                  <a:gd name="T6" fmla="*/ 92 w 108"/>
                  <a:gd name="T7" fmla="*/ 18 h 57"/>
                  <a:gd name="T8" fmla="*/ 92 w 108"/>
                  <a:gd name="T9" fmla="*/ 18 h 57"/>
                  <a:gd name="T10" fmla="*/ 75 w 108"/>
                  <a:gd name="T11" fmla="*/ 14 h 57"/>
                  <a:gd name="T12" fmla="*/ 75 w 108"/>
                  <a:gd name="T13" fmla="*/ 14 h 57"/>
                  <a:gd name="T14" fmla="*/ 56 w 108"/>
                  <a:gd name="T15" fmla="*/ 10 h 57"/>
                  <a:gd name="T16" fmla="*/ 56 w 108"/>
                  <a:gd name="T17" fmla="*/ 10 h 57"/>
                  <a:gd name="T18" fmla="*/ 37 w 108"/>
                  <a:gd name="T19" fmla="*/ 5 h 57"/>
                  <a:gd name="T20" fmla="*/ 37 w 108"/>
                  <a:gd name="T21" fmla="*/ 5 h 57"/>
                  <a:gd name="T22" fmla="*/ 21 w 108"/>
                  <a:gd name="T23" fmla="*/ 3 h 57"/>
                  <a:gd name="T24" fmla="*/ 21 w 108"/>
                  <a:gd name="T25" fmla="*/ 3 h 57"/>
                  <a:gd name="T26" fmla="*/ 5 w 108"/>
                  <a:gd name="T27" fmla="*/ 0 h 57"/>
                  <a:gd name="T28" fmla="*/ 0 w 108"/>
                  <a:gd name="T29" fmla="*/ 36 h 57"/>
                  <a:gd name="T30" fmla="*/ 0 w 108"/>
                  <a:gd name="T31" fmla="*/ 36 h 57"/>
                  <a:gd name="T32" fmla="*/ 14 w 108"/>
                  <a:gd name="T33" fmla="*/ 38 h 57"/>
                  <a:gd name="T34" fmla="*/ 14 w 108"/>
                  <a:gd name="T35" fmla="*/ 38 h 57"/>
                  <a:gd name="T36" fmla="*/ 31 w 108"/>
                  <a:gd name="T37" fmla="*/ 41 h 57"/>
                  <a:gd name="T38" fmla="*/ 31 w 108"/>
                  <a:gd name="T39" fmla="*/ 41 h 57"/>
                  <a:gd name="T40" fmla="*/ 49 w 108"/>
                  <a:gd name="T41" fmla="*/ 44 h 57"/>
                  <a:gd name="T42" fmla="*/ 49 w 108"/>
                  <a:gd name="T43" fmla="*/ 44 h 57"/>
                  <a:gd name="T44" fmla="*/ 67 w 108"/>
                  <a:gd name="T45" fmla="*/ 48 h 57"/>
                  <a:gd name="T46" fmla="*/ 67 w 108"/>
                  <a:gd name="T47" fmla="*/ 48 h 57"/>
                  <a:gd name="T48" fmla="*/ 82 w 108"/>
                  <a:gd name="T49" fmla="*/ 53 h 57"/>
                  <a:gd name="T50" fmla="*/ 82 w 108"/>
                  <a:gd name="T51" fmla="*/ 53 h 57"/>
                  <a:gd name="T52" fmla="*/ 98 w 108"/>
                  <a:gd name="T53" fmla="*/ 57 h 57"/>
                  <a:gd name="T54" fmla="*/ 98 w 108"/>
                  <a:gd name="T55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8" h="57">
                    <a:moveTo>
                      <a:pt x="98" y="57"/>
                    </a:moveTo>
                    <a:lnTo>
                      <a:pt x="108" y="22"/>
                    </a:lnTo>
                    <a:lnTo>
                      <a:pt x="108" y="22"/>
                    </a:lnTo>
                    <a:lnTo>
                      <a:pt x="92" y="18"/>
                    </a:lnTo>
                    <a:lnTo>
                      <a:pt x="92" y="18"/>
                    </a:lnTo>
                    <a:lnTo>
                      <a:pt x="75" y="14"/>
                    </a:lnTo>
                    <a:lnTo>
                      <a:pt x="75" y="14"/>
                    </a:lnTo>
                    <a:lnTo>
                      <a:pt x="56" y="10"/>
                    </a:lnTo>
                    <a:lnTo>
                      <a:pt x="56" y="10"/>
                    </a:lnTo>
                    <a:lnTo>
                      <a:pt x="37" y="5"/>
                    </a:lnTo>
                    <a:lnTo>
                      <a:pt x="37" y="5"/>
                    </a:lnTo>
                    <a:lnTo>
                      <a:pt x="21" y="3"/>
                    </a:lnTo>
                    <a:lnTo>
                      <a:pt x="21" y="3"/>
                    </a:lnTo>
                    <a:lnTo>
                      <a:pt x="5" y="0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14" y="38"/>
                    </a:lnTo>
                    <a:lnTo>
                      <a:pt x="14" y="38"/>
                    </a:lnTo>
                    <a:lnTo>
                      <a:pt x="31" y="41"/>
                    </a:lnTo>
                    <a:lnTo>
                      <a:pt x="31" y="41"/>
                    </a:lnTo>
                    <a:lnTo>
                      <a:pt x="49" y="44"/>
                    </a:lnTo>
                    <a:lnTo>
                      <a:pt x="49" y="44"/>
                    </a:lnTo>
                    <a:lnTo>
                      <a:pt x="67" y="48"/>
                    </a:lnTo>
                    <a:lnTo>
                      <a:pt x="67" y="48"/>
                    </a:lnTo>
                    <a:lnTo>
                      <a:pt x="82" y="53"/>
                    </a:lnTo>
                    <a:lnTo>
                      <a:pt x="82" y="53"/>
                    </a:lnTo>
                    <a:lnTo>
                      <a:pt x="98" y="57"/>
                    </a:lnTo>
                    <a:lnTo>
                      <a:pt x="98" y="57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2" name="Freeform 79">
                <a:extLst>
                  <a:ext uri="{FF2B5EF4-FFF2-40B4-BE49-F238E27FC236}">
                    <a16:creationId xmlns:a16="http://schemas.microsoft.com/office/drawing/2014/main" xmlns="" id="{597AEC19-8313-4DCD-81FE-27B5285B20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1213" y="2159000"/>
                <a:ext cx="85725" cy="58738"/>
              </a:xfrm>
              <a:custGeom>
                <a:avLst/>
                <a:gdLst>
                  <a:gd name="T0" fmla="*/ 93 w 109"/>
                  <a:gd name="T1" fmla="*/ 73 h 73"/>
                  <a:gd name="T2" fmla="*/ 109 w 109"/>
                  <a:gd name="T3" fmla="*/ 41 h 73"/>
                  <a:gd name="T4" fmla="*/ 109 w 109"/>
                  <a:gd name="T5" fmla="*/ 41 h 73"/>
                  <a:gd name="T6" fmla="*/ 105 w 109"/>
                  <a:gd name="T7" fmla="*/ 39 h 73"/>
                  <a:gd name="T8" fmla="*/ 105 w 109"/>
                  <a:gd name="T9" fmla="*/ 39 h 73"/>
                  <a:gd name="T10" fmla="*/ 94 w 109"/>
                  <a:gd name="T11" fmla="*/ 35 h 73"/>
                  <a:gd name="T12" fmla="*/ 94 w 109"/>
                  <a:gd name="T13" fmla="*/ 35 h 73"/>
                  <a:gd name="T14" fmla="*/ 79 w 109"/>
                  <a:gd name="T15" fmla="*/ 27 h 73"/>
                  <a:gd name="T16" fmla="*/ 61 w 109"/>
                  <a:gd name="T17" fmla="*/ 19 h 73"/>
                  <a:gd name="T18" fmla="*/ 61 w 109"/>
                  <a:gd name="T19" fmla="*/ 19 h 73"/>
                  <a:gd name="T20" fmla="*/ 44 w 109"/>
                  <a:gd name="T21" fmla="*/ 11 h 73"/>
                  <a:gd name="T22" fmla="*/ 28 w 109"/>
                  <a:gd name="T23" fmla="*/ 5 h 73"/>
                  <a:gd name="T24" fmla="*/ 28 w 109"/>
                  <a:gd name="T25" fmla="*/ 5 h 73"/>
                  <a:gd name="T26" fmla="*/ 12 w 109"/>
                  <a:gd name="T27" fmla="*/ 0 h 73"/>
                  <a:gd name="T28" fmla="*/ 0 w 109"/>
                  <a:gd name="T29" fmla="*/ 34 h 73"/>
                  <a:gd name="T30" fmla="*/ 0 w 109"/>
                  <a:gd name="T31" fmla="*/ 34 h 73"/>
                  <a:gd name="T32" fmla="*/ 15 w 109"/>
                  <a:gd name="T33" fmla="*/ 39 h 73"/>
                  <a:gd name="T34" fmla="*/ 15 w 109"/>
                  <a:gd name="T35" fmla="*/ 39 h 73"/>
                  <a:gd name="T36" fmla="*/ 30 w 109"/>
                  <a:gd name="T37" fmla="*/ 45 h 73"/>
                  <a:gd name="T38" fmla="*/ 47 w 109"/>
                  <a:gd name="T39" fmla="*/ 52 h 73"/>
                  <a:gd name="T40" fmla="*/ 47 w 109"/>
                  <a:gd name="T41" fmla="*/ 52 h 73"/>
                  <a:gd name="T42" fmla="*/ 63 w 109"/>
                  <a:gd name="T43" fmla="*/ 60 h 73"/>
                  <a:gd name="T44" fmla="*/ 78 w 109"/>
                  <a:gd name="T45" fmla="*/ 66 h 73"/>
                  <a:gd name="T46" fmla="*/ 78 w 109"/>
                  <a:gd name="T47" fmla="*/ 66 h 73"/>
                  <a:gd name="T48" fmla="*/ 89 w 109"/>
                  <a:gd name="T49" fmla="*/ 71 h 73"/>
                  <a:gd name="T50" fmla="*/ 89 w 109"/>
                  <a:gd name="T51" fmla="*/ 71 h 73"/>
                  <a:gd name="T52" fmla="*/ 93 w 109"/>
                  <a:gd name="T53" fmla="*/ 73 h 73"/>
                  <a:gd name="T54" fmla="*/ 93 w 109"/>
                  <a:gd name="T55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9" h="73">
                    <a:moveTo>
                      <a:pt x="93" y="73"/>
                    </a:moveTo>
                    <a:lnTo>
                      <a:pt x="109" y="41"/>
                    </a:lnTo>
                    <a:lnTo>
                      <a:pt x="109" y="41"/>
                    </a:lnTo>
                    <a:lnTo>
                      <a:pt x="105" y="39"/>
                    </a:lnTo>
                    <a:lnTo>
                      <a:pt x="105" y="39"/>
                    </a:lnTo>
                    <a:lnTo>
                      <a:pt x="94" y="35"/>
                    </a:lnTo>
                    <a:lnTo>
                      <a:pt x="94" y="35"/>
                    </a:lnTo>
                    <a:lnTo>
                      <a:pt x="79" y="27"/>
                    </a:lnTo>
                    <a:lnTo>
                      <a:pt x="61" y="19"/>
                    </a:lnTo>
                    <a:lnTo>
                      <a:pt x="61" y="19"/>
                    </a:lnTo>
                    <a:lnTo>
                      <a:pt x="44" y="11"/>
                    </a:lnTo>
                    <a:lnTo>
                      <a:pt x="28" y="5"/>
                    </a:lnTo>
                    <a:lnTo>
                      <a:pt x="28" y="5"/>
                    </a:lnTo>
                    <a:lnTo>
                      <a:pt x="12" y="0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15" y="39"/>
                    </a:lnTo>
                    <a:lnTo>
                      <a:pt x="15" y="39"/>
                    </a:lnTo>
                    <a:lnTo>
                      <a:pt x="30" y="45"/>
                    </a:lnTo>
                    <a:lnTo>
                      <a:pt x="47" y="52"/>
                    </a:lnTo>
                    <a:lnTo>
                      <a:pt x="47" y="52"/>
                    </a:lnTo>
                    <a:lnTo>
                      <a:pt x="63" y="60"/>
                    </a:lnTo>
                    <a:lnTo>
                      <a:pt x="78" y="66"/>
                    </a:lnTo>
                    <a:lnTo>
                      <a:pt x="78" y="66"/>
                    </a:lnTo>
                    <a:lnTo>
                      <a:pt x="89" y="71"/>
                    </a:lnTo>
                    <a:lnTo>
                      <a:pt x="89" y="71"/>
                    </a:lnTo>
                    <a:lnTo>
                      <a:pt x="93" y="73"/>
                    </a:lnTo>
                    <a:lnTo>
                      <a:pt x="93" y="73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3" name="Freeform 80">
                <a:extLst>
                  <a:ext uri="{FF2B5EF4-FFF2-40B4-BE49-F238E27FC236}">
                    <a16:creationId xmlns:a16="http://schemas.microsoft.com/office/drawing/2014/main" xmlns="" id="{62A6CE08-A7AF-4A4A-9CC3-76D91DF502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9163" y="2212975"/>
                <a:ext cx="84138" cy="69850"/>
              </a:xfrm>
              <a:custGeom>
                <a:avLst/>
                <a:gdLst>
                  <a:gd name="T0" fmla="*/ 84 w 106"/>
                  <a:gd name="T1" fmla="*/ 88 h 88"/>
                  <a:gd name="T2" fmla="*/ 106 w 106"/>
                  <a:gd name="T3" fmla="*/ 60 h 88"/>
                  <a:gd name="T4" fmla="*/ 106 w 106"/>
                  <a:gd name="T5" fmla="*/ 60 h 88"/>
                  <a:gd name="T6" fmla="*/ 92 w 106"/>
                  <a:gd name="T7" fmla="*/ 49 h 88"/>
                  <a:gd name="T8" fmla="*/ 92 w 106"/>
                  <a:gd name="T9" fmla="*/ 49 h 88"/>
                  <a:gd name="T10" fmla="*/ 79 w 106"/>
                  <a:gd name="T11" fmla="*/ 40 h 88"/>
                  <a:gd name="T12" fmla="*/ 63 w 106"/>
                  <a:gd name="T13" fmla="*/ 28 h 88"/>
                  <a:gd name="T14" fmla="*/ 63 w 106"/>
                  <a:gd name="T15" fmla="*/ 28 h 88"/>
                  <a:gd name="T16" fmla="*/ 47 w 106"/>
                  <a:gd name="T17" fmla="*/ 18 h 88"/>
                  <a:gd name="T18" fmla="*/ 32 w 106"/>
                  <a:gd name="T19" fmla="*/ 8 h 88"/>
                  <a:gd name="T20" fmla="*/ 32 w 106"/>
                  <a:gd name="T21" fmla="*/ 8 h 88"/>
                  <a:gd name="T22" fmla="*/ 18 w 106"/>
                  <a:gd name="T23" fmla="*/ 0 h 88"/>
                  <a:gd name="T24" fmla="*/ 0 w 106"/>
                  <a:gd name="T25" fmla="*/ 32 h 88"/>
                  <a:gd name="T26" fmla="*/ 0 w 106"/>
                  <a:gd name="T27" fmla="*/ 32 h 88"/>
                  <a:gd name="T28" fmla="*/ 14 w 106"/>
                  <a:gd name="T29" fmla="*/ 39 h 88"/>
                  <a:gd name="T30" fmla="*/ 14 w 106"/>
                  <a:gd name="T31" fmla="*/ 39 h 88"/>
                  <a:gd name="T32" fmla="*/ 27 w 106"/>
                  <a:gd name="T33" fmla="*/ 48 h 88"/>
                  <a:gd name="T34" fmla="*/ 43 w 106"/>
                  <a:gd name="T35" fmla="*/ 58 h 88"/>
                  <a:gd name="T36" fmla="*/ 43 w 106"/>
                  <a:gd name="T37" fmla="*/ 58 h 88"/>
                  <a:gd name="T38" fmla="*/ 58 w 106"/>
                  <a:gd name="T39" fmla="*/ 68 h 88"/>
                  <a:gd name="T40" fmla="*/ 71 w 106"/>
                  <a:gd name="T41" fmla="*/ 79 h 88"/>
                  <a:gd name="T42" fmla="*/ 71 w 106"/>
                  <a:gd name="T43" fmla="*/ 79 h 88"/>
                  <a:gd name="T44" fmla="*/ 84 w 106"/>
                  <a:gd name="T45" fmla="*/ 88 h 88"/>
                  <a:gd name="T46" fmla="*/ 84 w 106"/>
                  <a:gd name="T47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6" h="88">
                    <a:moveTo>
                      <a:pt x="84" y="88"/>
                    </a:moveTo>
                    <a:lnTo>
                      <a:pt x="106" y="60"/>
                    </a:lnTo>
                    <a:lnTo>
                      <a:pt x="106" y="60"/>
                    </a:lnTo>
                    <a:lnTo>
                      <a:pt x="92" y="49"/>
                    </a:lnTo>
                    <a:lnTo>
                      <a:pt x="92" y="49"/>
                    </a:lnTo>
                    <a:lnTo>
                      <a:pt x="79" y="40"/>
                    </a:lnTo>
                    <a:lnTo>
                      <a:pt x="63" y="28"/>
                    </a:lnTo>
                    <a:lnTo>
                      <a:pt x="63" y="28"/>
                    </a:lnTo>
                    <a:lnTo>
                      <a:pt x="47" y="18"/>
                    </a:lnTo>
                    <a:lnTo>
                      <a:pt x="32" y="8"/>
                    </a:lnTo>
                    <a:lnTo>
                      <a:pt x="32" y="8"/>
                    </a:lnTo>
                    <a:lnTo>
                      <a:pt x="18" y="0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4" y="39"/>
                    </a:lnTo>
                    <a:lnTo>
                      <a:pt x="14" y="39"/>
                    </a:lnTo>
                    <a:lnTo>
                      <a:pt x="27" y="48"/>
                    </a:lnTo>
                    <a:lnTo>
                      <a:pt x="43" y="58"/>
                    </a:lnTo>
                    <a:lnTo>
                      <a:pt x="43" y="58"/>
                    </a:lnTo>
                    <a:lnTo>
                      <a:pt x="58" y="68"/>
                    </a:lnTo>
                    <a:lnTo>
                      <a:pt x="71" y="79"/>
                    </a:lnTo>
                    <a:lnTo>
                      <a:pt x="71" y="79"/>
                    </a:lnTo>
                    <a:lnTo>
                      <a:pt x="84" y="88"/>
                    </a:lnTo>
                    <a:lnTo>
                      <a:pt x="84" y="88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4" name="Freeform 81">
                <a:extLst>
                  <a:ext uri="{FF2B5EF4-FFF2-40B4-BE49-F238E27FC236}">
                    <a16:creationId xmlns:a16="http://schemas.microsoft.com/office/drawing/2014/main" xmlns="" id="{A5F7DABD-7E49-4DB6-BDC7-AB81917BE4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6001" y="2286000"/>
                <a:ext cx="77788" cy="77788"/>
              </a:xfrm>
              <a:custGeom>
                <a:avLst/>
                <a:gdLst>
                  <a:gd name="T0" fmla="*/ 72 w 98"/>
                  <a:gd name="T1" fmla="*/ 98 h 98"/>
                  <a:gd name="T2" fmla="*/ 98 w 98"/>
                  <a:gd name="T3" fmla="*/ 74 h 98"/>
                  <a:gd name="T4" fmla="*/ 98 w 98"/>
                  <a:gd name="T5" fmla="*/ 74 h 98"/>
                  <a:gd name="T6" fmla="*/ 88 w 98"/>
                  <a:gd name="T7" fmla="*/ 61 h 98"/>
                  <a:gd name="T8" fmla="*/ 88 w 98"/>
                  <a:gd name="T9" fmla="*/ 61 h 98"/>
                  <a:gd name="T10" fmla="*/ 63 w 98"/>
                  <a:gd name="T11" fmla="*/ 36 h 98"/>
                  <a:gd name="T12" fmla="*/ 63 w 98"/>
                  <a:gd name="T13" fmla="*/ 36 h 98"/>
                  <a:gd name="T14" fmla="*/ 48 w 98"/>
                  <a:gd name="T15" fmla="*/ 22 h 98"/>
                  <a:gd name="T16" fmla="*/ 35 w 98"/>
                  <a:gd name="T17" fmla="*/ 11 h 98"/>
                  <a:gd name="T18" fmla="*/ 35 w 98"/>
                  <a:gd name="T19" fmla="*/ 11 h 98"/>
                  <a:gd name="T20" fmla="*/ 24 w 98"/>
                  <a:gd name="T21" fmla="*/ 0 h 98"/>
                  <a:gd name="T22" fmla="*/ 0 w 98"/>
                  <a:gd name="T23" fmla="*/ 27 h 98"/>
                  <a:gd name="T24" fmla="*/ 0 w 98"/>
                  <a:gd name="T25" fmla="*/ 27 h 98"/>
                  <a:gd name="T26" fmla="*/ 12 w 98"/>
                  <a:gd name="T27" fmla="*/ 38 h 98"/>
                  <a:gd name="T28" fmla="*/ 12 w 98"/>
                  <a:gd name="T29" fmla="*/ 38 h 98"/>
                  <a:gd name="T30" fmla="*/ 24 w 98"/>
                  <a:gd name="T31" fmla="*/ 49 h 98"/>
                  <a:gd name="T32" fmla="*/ 37 w 98"/>
                  <a:gd name="T33" fmla="*/ 61 h 98"/>
                  <a:gd name="T34" fmla="*/ 37 w 98"/>
                  <a:gd name="T35" fmla="*/ 61 h 98"/>
                  <a:gd name="T36" fmla="*/ 62 w 98"/>
                  <a:gd name="T37" fmla="*/ 86 h 98"/>
                  <a:gd name="T38" fmla="*/ 62 w 98"/>
                  <a:gd name="T39" fmla="*/ 86 h 98"/>
                  <a:gd name="T40" fmla="*/ 72 w 98"/>
                  <a:gd name="T41" fmla="*/ 98 h 98"/>
                  <a:gd name="T42" fmla="*/ 72 w 98"/>
                  <a:gd name="T43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8" h="98">
                    <a:moveTo>
                      <a:pt x="72" y="98"/>
                    </a:moveTo>
                    <a:lnTo>
                      <a:pt x="98" y="74"/>
                    </a:lnTo>
                    <a:lnTo>
                      <a:pt x="98" y="74"/>
                    </a:lnTo>
                    <a:lnTo>
                      <a:pt x="88" y="61"/>
                    </a:lnTo>
                    <a:lnTo>
                      <a:pt x="88" y="61"/>
                    </a:lnTo>
                    <a:lnTo>
                      <a:pt x="63" y="36"/>
                    </a:lnTo>
                    <a:lnTo>
                      <a:pt x="63" y="36"/>
                    </a:lnTo>
                    <a:lnTo>
                      <a:pt x="48" y="22"/>
                    </a:lnTo>
                    <a:lnTo>
                      <a:pt x="35" y="11"/>
                    </a:lnTo>
                    <a:lnTo>
                      <a:pt x="35" y="11"/>
                    </a:lnTo>
                    <a:lnTo>
                      <a:pt x="24" y="0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2" y="38"/>
                    </a:lnTo>
                    <a:lnTo>
                      <a:pt x="12" y="38"/>
                    </a:lnTo>
                    <a:lnTo>
                      <a:pt x="24" y="49"/>
                    </a:lnTo>
                    <a:lnTo>
                      <a:pt x="37" y="61"/>
                    </a:lnTo>
                    <a:lnTo>
                      <a:pt x="37" y="61"/>
                    </a:lnTo>
                    <a:lnTo>
                      <a:pt x="62" y="86"/>
                    </a:lnTo>
                    <a:lnTo>
                      <a:pt x="62" y="86"/>
                    </a:lnTo>
                    <a:lnTo>
                      <a:pt x="72" y="98"/>
                    </a:lnTo>
                    <a:lnTo>
                      <a:pt x="72" y="98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5" name="Freeform 82">
                <a:extLst>
                  <a:ext uri="{FF2B5EF4-FFF2-40B4-BE49-F238E27FC236}">
                    <a16:creationId xmlns:a16="http://schemas.microsoft.com/office/drawing/2014/main" xmlns="" id="{1EFA0963-4016-4682-BAC1-9C4BB7E162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0138" y="2374900"/>
                <a:ext cx="71438" cy="82550"/>
              </a:xfrm>
              <a:custGeom>
                <a:avLst/>
                <a:gdLst>
                  <a:gd name="T0" fmla="*/ 61 w 90"/>
                  <a:gd name="T1" fmla="*/ 104 h 104"/>
                  <a:gd name="T2" fmla="*/ 90 w 90"/>
                  <a:gd name="T3" fmla="*/ 83 h 104"/>
                  <a:gd name="T4" fmla="*/ 90 w 90"/>
                  <a:gd name="T5" fmla="*/ 83 h 104"/>
                  <a:gd name="T6" fmla="*/ 81 w 90"/>
                  <a:gd name="T7" fmla="*/ 69 h 104"/>
                  <a:gd name="T8" fmla="*/ 81 w 90"/>
                  <a:gd name="T9" fmla="*/ 69 h 104"/>
                  <a:gd name="T10" fmla="*/ 71 w 90"/>
                  <a:gd name="T11" fmla="*/ 55 h 104"/>
                  <a:gd name="T12" fmla="*/ 60 w 90"/>
                  <a:gd name="T13" fmla="*/ 41 h 104"/>
                  <a:gd name="T14" fmla="*/ 60 w 90"/>
                  <a:gd name="T15" fmla="*/ 41 h 104"/>
                  <a:gd name="T16" fmla="*/ 48 w 90"/>
                  <a:gd name="T17" fmla="*/ 25 h 104"/>
                  <a:gd name="T18" fmla="*/ 37 w 90"/>
                  <a:gd name="T19" fmla="*/ 12 h 104"/>
                  <a:gd name="T20" fmla="*/ 37 w 90"/>
                  <a:gd name="T21" fmla="*/ 12 h 104"/>
                  <a:gd name="T22" fmla="*/ 27 w 90"/>
                  <a:gd name="T23" fmla="*/ 0 h 104"/>
                  <a:gd name="T24" fmla="*/ 0 w 90"/>
                  <a:gd name="T25" fmla="*/ 22 h 104"/>
                  <a:gd name="T26" fmla="*/ 0 w 90"/>
                  <a:gd name="T27" fmla="*/ 22 h 104"/>
                  <a:gd name="T28" fmla="*/ 9 w 90"/>
                  <a:gd name="T29" fmla="*/ 34 h 104"/>
                  <a:gd name="T30" fmla="*/ 9 w 90"/>
                  <a:gd name="T31" fmla="*/ 34 h 104"/>
                  <a:gd name="T32" fmla="*/ 20 w 90"/>
                  <a:gd name="T33" fmla="*/ 47 h 104"/>
                  <a:gd name="T34" fmla="*/ 31 w 90"/>
                  <a:gd name="T35" fmla="*/ 62 h 104"/>
                  <a:gd name="T36" fmla="*/ 31 w 90"/>
                  <a:gd name="T37" fmla="*/ 62 h 104"/>
                  <a:gd name="T38" fmla="*/ 43 w 90"/>
                  <a:gd name="T39" fmla="*/ 76 h 104"/>
                  <a:gd name="T40" fmla="*/ 52 w 90"/>
                  <a:gd name="T41" fmla="*/ 90 h 104"/>
                  <a:gd name="T42" fmla="*/ 52 w 90"/>
                  <a:gd name="T43" fmla="*/ 90 h 104"/>
                  <a:gd name="T44" fmla="*/ 61 w 90"/>
                  <a:gd name="T45" fmla="*/ 104 h 104"/>
                  <a:gd name="T46" fmla="*/ 61 w 90"/>
                  <a:gd name="T4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0" h="104">
                    <a:moveTo>
                      <a:pt x="61" y="104"/>
                    </a:moveTo>
                    <a:lnTo>
                      <a:pt x="90" y="83"/>
                    </a:lnTo>
                    <a:lnTo>
                      <a:pt x="90" y="83"/>
                    </a:lnTo>
                    <a:lnTo>
                      <a:pt x="81" y="69"/>
                    </a:lnTo>
                    <a:lnTo>
                      <a:pt x="81" y="69"/>
                    </a:lnTo>
                    <a:lnTo>
                      <a:pt x="71" y="55"/>
                    </a:lnTo>
                    <a:lnTo>
                      <a:pt x="60" y="41"/>
                    </a:lnTo>
                    <a:lnTo>
                      <a:pt x="60" y="41"/>
                    </a:lnTo>
                    <a:lnTo>
                      <a:pt x="48" y="25"/>
                    </a:lnTo>
                    <a:lnTo>
                      <a:pt x="37" y="12"/>
                    </a:lnTo>
                    <a:lnTo>
                      <a:pt x="37" y="12"/>
                    </a:lnTo>
                    <a:lnTo>
                      <a:pt x="27" y="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9" y="34"/>
                    </a:lnTo>
                    <a:lnTo>
                      <a:pt x="9" y="34"/>
                    </a:lnTo>
                    <a:lnTo>
                      <a:pt x="20" y="47"/>
                    </a:lnTo>
                    <a:lnTo>
                      <a:pt x="31" y="62"/>
                    </a:lnTo>
                    <a:lnTo>
                      <a:pt x="31" y="62"/>
                    </a:lnTo>
                    <a:lnTo>
                      <a:pt x="43" y="76"/>
                    </a:lnTo>
                    <a:lnTo>
                      <a:pt x="52" y="90"/>
                    </a:lnTo>
                    <a:lnTo>
                      <a:pt x="52" y="90"/>
                    </a:lnTo>
                    <a:lnTo>
                      <a:pt x="61" y="104"/>
                    </a:lnTo>
                    <a:lnTo>
                      <a:pt x="61" y="104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6" name="Freeform 83">
                <a:extLst>
                  <a:ext uri="{FF2B5EF4-FFF2-40B4-BE49-F238E27FC236}">
                    <a16:creationId xmlns:a16="http://schemas.microsoft.com/office/drawing/2014/main" xmlns="" id="{E9817B9F-10EE-4B31-873C-E55C02B09C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9988" y="2474913"/>
                <a:ext cx="66675" cy="84138"/>
              </a:xfrm>
              <a:custGeom>
                <a:avLst/>
                <a:gdLst>
                  <a:gd name="T0" fmla="*/ 51 w 83"/>
                  <a:gd name="T1" fmla="*/ 107 h 107"/>
                  <a:gd name="T2" fmla="*/ 83 w 83"/>
                  <a:gd name="T3" fmla="*/ 90 h 107"/>
                  <a:gd name="T4" fmla="*/ 83 w 83"/>
                  <a:gd name="T5" fmla="*/ 90 h 107"/>
                  <a:gd name="T6" fmla="*/ 76 w 83"/>
                  <a:gd name="T7" fmla="*/ 75 h 107"/>
                  <a:gd name="T8" fmla="*/ 76 w 83"/>
                  <a:gd name="T9" fmla="*/ 75 h 107"/>
                  <a:gd name="T10" fmla="*/ 67 w 83"/>
                  <a:gd name="T11" fmla="*/ 61 h 107"/>
                  <a:gd name="T12" fmla="*/ 57 w 83"/>
                  <a:gd name="T13" fmla="*/ 44 h 107"/>
                  <a:gd name="T14" fmla="*/ 57 w 83"/>
                  <a:gd name="T15" fmla="*/ 44 h 107"/>
                  <a:gd name="T16" fmla="*/ 47 w 83"/>
                  <a:gd name="T17" fmla="*/ 27 h 107"/>
                  <a:gd name="T18" fmla="*/ 39 w 83"/>
                  <a:gd name="T19" fmla="*/ 13 h 107"/>
                  <a:gd name="T20" fmla="*/ 39 w 83"/>
                  <a:gd name="T21" fmla="*/ 13 h 107"/>
                  <a:gd name="T22" fmla="*/ 29 w 83"/>
                  <a:gd name="T23" fmla="*/ 0 h 107"/>
                  <a:gd name="T24" fmla="*/ 0 w 83"/>
                  <a:gd name="T25" fmla="*/ 19 h 107"/>
                  <a:gd name="T26" fmla="*/ 0 w 83"/>
                  <a:gd name="T27" fmla="*/ 19 h 107"/>
                  <a:gd name="T28" fmla="*/ 8 w 83"/>
                  <a:gd name="T29" fmla="*/ 32 h 107"/>
                  <a:gd name="T30" fmla="*/ 8 w 83"/>
                  <a:gd name="T31" fmla="*/ 32 h 107"/>
                  <a:gd name="T32" fmla="*/ 17 w 83"/>
                  <a:gd name="T33" fmla="*/ 46 h 107"/>
                  <a:gd name="T34" fmla="*/ 26 w 83"/>
                  <a:gd name="T35" fmla="*/ 63 h 107"/>
                  <a:gd name="T36" fmla="*/ 26 w 83"/>
                  <a:gd name="T37" fmla="*/ 63 h 107"/>
                  <a:gd name="T38" fmla="*/ 36 w 83"/>
                  <a:gd name="T39" fmla="*/ 78 h 107"/>
                  <a:gd name="T40" fmla="*/ 44 w 83"/>
                  <a:gd name="T41" fmla="*/ 92 h 107"/>
                  <a:gd name="T42" fmla="*/ 44 w 83"/>
                  <a:gd name="T43" fmla="*/ 92 h 107"/>
                  <a:gd name="T44" fmla="*/ 51 w 83"/>
                  <a:gd name="T45" fmla="*/ 107 h 107"/>
                  <a:gd name="T46" fmla="*/ 51 w 83"/>
                  <a:gd name="T47" fmla="*/ 107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3" h="107">
                    <a:moveTo>
                      <a:pt x="51" y="107"/>
                    </a:moveTo>
                    <a:lnTo>
                      <a:pt x="83" y="90"/>
                    </a:lnTo>
                    <a:lnTo>
                      <a:pt x="83" y="90"/>
                    </a:lnTo>
                    <a:lnTo>
                      <a:pt x="76" y="75"/>
                    </a:lnTo>
                    <a:lnTo>
                      <a:pt x="76" y="75"/>
                    </a:lnTo>
                    <a:lnTo>
                      <a:pt x="67" y="61"/>
                    </a:lnTo>
                    <a:lnTo>
                      <a:pt x="57" y="44"/>
                    </a:lnTo>
                    <a:lnTo>
                      <a:pt x="57" y="44"/>
                    </a:lnTo>
                    <a:lnTo>
                      <a:pt x="47" y="27"/>
                    </a:lnTo>
                    <a:lnTo>
                      <a:pt x="39" y="13"/>
                    </a:lnTo>
                    <a:lnTo>
                      <a:pt x="39" y="13"/>
                    </a:lnTo>
                    <a:lnTo>
                      <a:pt x="29" y="0"/>
                    </a:lnTo>
                    <a:lnTo>
                      <a:pt x="0" y="19"/>
                    </a:lnTo>
                    <a:lnTo>
                      <a:pt x="0" y="19"/>
                    </a:lnTo>
                    <a:lnTo>
                      <a:pt x="8" y="32"/>
                    </a:lnTo>
                    <a:lnTo>
                      <a:pt x="8" y="32"/>
                    </a:lnTo>
                    <a:lnTo>
                      <a:pt x="17" y="46"/>
                    </a:lnTo>
                    <a:lnTo>
                      <a:pt x="26" y="63"/>
                    </a:lnTo>
                    <a:lnTo>
                      <a:pt x="26" y="63"/>
                    </a:lnTo>
                    <a:lnTo>
                      <a:pt x="36" y="78"/>
                    </a:lnTo>
                    <a:lnTo>
                      <a:pt x="44" y="92"/>
                    </a:lnTo>
                    <a:lnTo>
                      <a:pt x="44" y="92"/>
                    </a:lnTo>
                    <a:lnTo>
                      <a:pt x="51" y="107"/>
                    </a:lnTo>
                    <a:lnTo>
                      <a:pt x="51" y="107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7" name="Freeform 84">
                <a:extLst>
                  <a:ext uri="{FF2B5EF4-FFF2-40B4-BE49-F238E27FC236}">
                    <a16:creationId xmlns:a16="http://schemas.microsoft.com/office/drawing/2014/main" xmlns="" id="{405D89ED-1145-4E86-9721-0BDBC36351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0313" y="2582863"/>
                <a:ext cx="60325" cy="85725"/>
              </a:xfrm>
              <a:custGeom>
                <a:avLst/>
                <a:gdLst>
                  <a:gd name="T0" fmla="*/ 44 w 76"/>
                  <a:gd name="T1" fmla="*/ 109 h 109"/>
                  <a:gd name="T2" fmla="*/ 76 w 76"/>
                  <a:gd name="T3" fmla="*/ 95 h 109"/>
                  <a:gd name="T4" fmla="*/ 76 w 76"/>
                  <a:gd name="T5" fmla="*/ 95 h 109"/>
                  <a:gd name="T6" fmla="*/ 55 w 76"/>
                  <a:gd name="T7" fmla="*/ 47 h 109"/>
                  <a:gd name="T8" fmla="*/ 55 w 76"/>
                  <a:gd name="T9" fmla="*/ 47 h 109"/>
                  <a:gd name="T10" fmla="*/ 47 w 76"/>
                  <a:gd name="T11" fmla="*/ 29 h 109"/>
                  <a:gd name="T12" fmla="*/ 39 w 76"/>
                  <a:gd name="T13" fmla="*/ 15 h 109"/>
                  <a:gd name="T14" fmla="*/ 39 w 76"/>
                  <a:gd name="T15" fmla="*/ 15 h 109"/>
                  <a:gd name="T16" fmla="*/ 32 w 76"/>
                  <a:gd name="T17" fmla="*/ 0 h 109"/>
                  <a:gd name="T18" fmla="*/ 0 w 76"/>
                  <a:gd name="T19" fmla="*/ 16 h 109"/>
                  <a:gd name="T20" fmla="*/ 0 w 76"/>
                  <a:gd name="T21" fmla="*/ 16 h 109"/>
                  <a:gd name="T22" fmla="*/ 8 w 76"/>
                  <a:gd name="T23" fmla="*/ 30 h 109"/>
                  <a:gd name="T24" fmla="*/ 8 w 76"/>
                  <a:gd name="T25" fmla="*/ 30 h 109"/>
                  <a:gd name="T26" fmla="*/ 14 w 76"/>
                  <a:gd name="T27" fmla="*/ 45 h 109"/>
                  <a:gd name="T28" fmla="*/ 23 w 76"/>
                  <a:gd name="T29" fmla="*/ 62 h 109"/>
                  <a:gd name="T30" fmla="*/ 23 w 76"/>
                  <a:gd name="T31" fmla="*/ 62 h 109"/>
                  <a:gd name="T32" fmla="*/ 44 w 76"/>
                  <a:gd name="T33" fmla="*/ 109 h 109"/>
                  <a:gd name="T34" fmla="*/ 44 w 76"/>
                  <a:gd name="T35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6" h="109">
                    <a:moveTo>
                      <a:pt x="44" y="109"/>
                    </a:moveTo>
                    <a:lnTo>
                      <a:pt x="76" y="95"/>
                    </a:lnTo>
                    <a:lnTo>
                      <a:pt x="76" y="95"/>
                    </a:lnTo>
                    <a:lnTo>
                      <a:pt x="55" y="47"/>
                    </a:lnTo>
                    <a:lnTo>
                      <a:pt x="55" y="47"/>
                    </a:lnTo>
                    <a:lnTo>
                      <a:pt x="47" y="29"/>
                    </a:lnTo>
                    <a:lnTo>
                      <a:pt x="39" y="15"/>
                    </a:lnTo>
                    <a:lnTo>
                      <a:pt x="39" y="15"/>
                    </a:lnTo>
                    <a:lnTo>
                      <a:pt x="32" y="0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8" y="30"/>
                    </a:lnTo>
                    <a:lnTo>
                      <a:pt x="8" y="30"/>
                    </a:lnTo>
                    <a:lnTo>
                      <a:pt x="14" y="45"/>
                    </a:lnTo>
                    <a:lnTo>
                      <a:pt x="23" y="62"/>
                    </a:lnTo>
                    <a:lnTo>
                      <a:pt x="23" y="62"/>
                    </a:lnTo>
                    <a:lnTo>
                      <a:pt x="44" y="109"/>
                    </a:lnTo>
                    <a:lnTo>
                      <a:pt x="44" y="109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8" name="Freeform 85">
                <a:extLst>
                  <a:ext uri="{FF2B5EF4-FFF2-40B4-BE49-F238E27FC236}">
                    <a16:creationId xmlns:a16="http://schemas.microsoft.com/office/drawing/2014/main" xmlns="" id="{E4DFE15E-6824-4A58-B7CA-0FFFEF8CE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6" y="2693988"/>
                <a:ext cx="53975" cy="87313"/>
              </a:xfrm>
              <a:custGeom>
                <a:avLst/>
                <a:gdLst>
                  <a:gd name="T0" fmla="*/ 36 w 70"/>
                  <a:gd name="T1" fmla="*/ 109 h 109"/>
                  <a:gd name="T2" fmla="*/ 70 w 70"/>
                  <a:gd name="T3" fmla="*/ 97 h 109"/>
                  <a:gd name="T4" fmla="*/ 70 w 70"/>
                  <a:gd name="T5" fmla="*/ 97 h 109"/>
                  <a:gd name="T6" fmla="*/ 64 w 70"/>
                  <a:gd name="T7" fmla="*/ 83 h 109"/>
                  <a:gd name="T8" fmla="*/ 64 w 70"/>
                  <a:gd name="T9" fmla="*/ 83 h 109"/>
                  <a:gd name="T10" fmla="*/ 52 w 70"/>
                  <a:gd name="T11" fmla="*/ 49 h 109"/>
                  <a:gd name="T12" fmla="*/ 52 w 70"/>
                  <a:gd name="T13" fmla="*/ 49 h 109"/>
                  <a:gd name="T14" fmla="*/ 39 w 70"/>
                  <a:gd name="T15" fmla="*/ 15 h 109"/>
                  <a:gd name="T16" fmla="*/ 39 w 70"/>
                  <a:gd name="T17" fmla="*/ 15 h 109"/>
                  <a:gd name="T18" fmla="*/ 34 w 70"/>
                  <a:gd name="T19" fmla="*/ 0 h 109"/>
                  <a:gd name="T20" fmla="*/ 0 w 70"/>
                  <a:gd name="T21" fmla="*/ 13 h 109"/>
                  <a:gd name="T22" fmla="*/ 0 w 70"/>
                  <a:gd name="T23" fmla="*/ 13 h 109"/>
                  <a:gd name="T24" fmla="*/ 7 w 70"/>
                  <a:gd name="T25" fmla="*/ 28 h 109"/>
                  <a:gd name="T26" fmla="*/ 7 w 70"/>
                  <a:gd name="T27" fmla="*/ 28 h 109"/>
                  <a:gd name="T28" fmla="*/ 18 w 70"/>
                  <a:gd name="T29" fmla="*/ 61 h 109"/>
                  <a:gd name="T30" fmla="*/ 18 w 70"/>
                  <a:gd name="T31" fmla="*/ 61 h 109"/>
                  <a:gd name="T32" fmla="*/ 31 w 70"/>
                  <a:gd name="T33" fmla="*/ 94 h 109"/>
                  <a:gd name="T34" fmla="*/ 31 w 70"/>
                  <a:gd name="T35" fmla="*/ 94 h 109"/>
                  <a:gd name="T36" fmla="*/ 36 w 70"/>
                  <a:gd name="T37" fmla="*/ 109 h 109"/>
                  <a:gd name="T38" fmla="*/ 36 w 70"/>
                  <a:gd name="T39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0" h="109">
                    <a:moveTo>
                      <a:pt x="36" y="109"/>
                    </a:moveTo>
                    <a:lnTo>
                      <a:pt x="70" y="97"/>
                    </a:lnTo>
                    <a:lnTo>
                      <a:pt x="70" y="97"/>
                    </a:lnTo>
                    <a:lnTo>
                      <a:pt x="64" y="83"/>
                    </a:lnTo>
                    <a:lnTo>
                      <a:pt x="64" y="83"/>
                    </a:lnTo>
                    <a:lnTo>
                      <a:pt x="52" y="49"/>
                    </a:lnTo>
                    <a:lnTo>
                      <a:pt x="52" y="49"/>
                    </a:lnTo>
                    <a:lnTo>
                      <a:pt x="39" y="15"/>
                    </a:lnTo>
                    <a:lnTo>
                      <a:pt x="39" y="15"/>
                    </a:lnTo>
                    <a:lnTo>
                      <a:pt x="34" y="0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7" y="28"/>
                    </a:lnTo>
                    <a:lnTo>
                      <a:pt x="7" y="28"/>
                    </a:lnTo>
                    <a:lnTo>
                      <a:pt x="18" y="61"/>
                    </a:lnTo>
                    <a:lnTo>
                      <a:pt x="18" y="61"/>
                    </a:lnTo>
                    <a:lnTo>
                      <a:pt x="31" y="94"/>
                    </a:lnTo>
                    <a:lnTo>
                      <a:pt x="31" y="94"/>
                    </a:lnTo>
                    <a:lnTo>
                      <a:pt x="36" y="109"/>
                    </a:lnTo>
                    <a:lnTo>
                      <a:pt x="36" y="109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9" name="Freeform 86">
                <a:extLst>
                  <a:ext uri="{FF2B5EF4-FFF2-40B4-BE49-F238E27FC236}">
                    <a16:creationId xmlns:a16="http://schemas.microsoft.com/office/drawing/2014/main" xmlns="" id="{BB8C08EC-089C-431B-AAAF-508FD1C3BE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3063" y="2838450"/>
                <a:ext cx="84138" cy="42863"/>
              </a:xfrm>
              <a:custGeom>
                <a:avLst/>
                <a:gdLst>
                  <a:gd name="T0" fmla="*/ 100 w 107"/>
                  <a:gd name="T1" fmla="*/ 54 h 54"/>
                  <a:gd name="T2" fmla="*/ 107 w 107"/>
                  <a:gd name="T3" fmla="*/ 18 h 54"/>
                  <a:gd name="T4" fmla="*/ 107 w 107"/>
                  <a:gd name="T5" fmla="*/ 18 h 54"/>
                  <a:gd name="T6" fmla="*/ 91 w 107"/>
                  <a:gd name="T7" fmla="*/ 15 h 54"/>
                  <a:gd name="T8" fmla="*/ 56 w 107"/>
                  <a:gd name="T9" fmla="*/ 9 h 54"/>
                  <a:gd name="T10" fmla="*/ 56 w 107"/>
                  <a:gd name="T11" fmla="*/ 9 h 54"/>
                  <a:gd name="T12" fmla="*/ 20 w 107"/>
                  <a:gd name="T13" fmla="*/ 2 h 54"/>
                  <a:gd name="T14" fmla="*/ 20 w 107"/>
                  <a:gd name="T15" fmla="*/ 2 h 54"/>
                  <a:gd name="T16" fmla="*/ 9 w 107"/>
                  <a:gd name="T17" fmla="*/ 1 h 54"/>
                  <a:gd name="T18" fmla="*/ 9 w 107"/>
                  <a:gd name="T19" fmla="*/ 1 h 54"/>
                  <a:gd name="T20" fmla="*/ 3 w 107"/>
                  <a:gd name="T21" fmla="*/ 0 h 54"/>
                  <a:gd name="T22" fmla="*/ 0 w 107"/>
                  <a:gd name="T23" fmla="*/ 36 h 54"/>
                  <a:gd name="T24" fmla="*/ 0 w 107"/>
                  <a:gd name="T25" fmla="*/ 36 h 54"/>
                  <a:gd name="T26" fmla="*/ 15 w 107"/>
                  <a:gd name="T27" fmla="*/ 38 h 54"/>
                  <a:gd name="T28" fmla="*/ 15 w 107"/>
                  <a:gd name="T29" fmla="*/ 38 h 54"/>
                  <a:gd name="T30" fmla="*/ 49 w 107"/>
                  <a:gd name="T31" fmla="*/ 43 h 54"/>
                  <a:gd name="T32" fmla="*/ 49 w 107"/>
                  <a:gd name="T33" fmla="*/ 43 h 54"/>
                  <a:gd name="T34" fmla="*/ 84 w 107"/>
                  <a:gd name="T35" fmla="*/ 51 h 54"/>
                  <a:gd name="T36" fmla="*/ 100 w 107"/>
                  <a:gd name="T37" fmla="*/ 54 h 54"/>
                  <a:gd name="T38" fmla="*/ 100 w 107"/>
                  <a:gd name="T39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07" h="54">
                    <a:moveTo>
                      <a:pt x="100" y="54"/>
                    </a:moveTo>
                    <a:lnTo>
                      <a:pt x="107" y="18"/>
                    </a:lnTo>
                    <a:lnTo>
                      <a:pt x="107" y="18"/>
                    </a:lnTo>
                    <a:lnTo>
                      <a:pt x="91" y="15"/>
                    </a:lnTo>
                    <a:lnTo>
                      <a:pt x="56" y="9"/>
                    </a:lnTo>
                    <a:lnTo>
                      <a:pt x="56" y="9"/>
                    </a:lnTo>
                    <a:lnTo>
                      <a:pt x="20" y="2"/>
                    </a:lnTo>
                    <a:lnTo>
                      <a:pt x="20" y="2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3" y="0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15" y="38"/>
                    </a:lnTo>
                    <a:lnTo>
                      <a:pt x="15" y="38"/>
                    </a:lnTo>
                    <a:lnTo>
                      <a:pt x="49" y="43"/>
                    </a:lnTo>
                    <a:lnTo>
                      <a:pt x="49" y="43"/>
                    </a:lnTo>
                    <a:lnTo>
                      <a:pt x="84" y="51"/>
                    </a:lnTo>
                    <a:lnTo>
                      <a:pt x="100" y="54"/>
                    </a:lnTo>
                    <a:lnTo>
                      <a:pt x="100" y="54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0" name="Freeform 87">
                <a:extLst>
                  <a:ext uri="{FF2B5EF4-FFF2-40B4-BE49-F238E27FC236}">
                    <a16:creationId xmlns:a16="http://schemas.microsoft.com/office/drawing/2014/main" xmlns="" id="{434255DB-1450-4667-B923-5155A90413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0538" y="2862263"/>
                <a:ext cx="85725" cy="49213"/>
              </a:xfrm>
              <a:custGeom>
                <a:avLst/>
                <a:gdLst>
                  <a:gd name="T0" fmla="*/ 99 w 109"/>
                  <a:gd name="T1" fmla="*/ 62 h 62"/>
                  <a:gd name="T2" fmla="*/ 109 w 109"/>
                  <a:gd name="T3" fmla="*/ 27 h 62"/>
                  <a:gd name="T4" fmla="*/ 109 w 109"/>
                  <a:gd name="T5" fmla="*/ 27 h 62"/>
                  <a:gd name="T6" fmla="*/ 94 w 109"/>
                  <a:gd name="T7" fmla="*/ 23 h 62"/>
                  <a:gd name="T8" fmla="*/ 60 w 109"/>
                  <a:gd name="T9" fmla="*/ 12 h 62"/>
                  <a:gd name="T10" fmla="*/ 60 w 109"/>
                  <a:gd name="T11" fmla="*/ 12 h 62"/>
                  <a:gd name="T12" fmla="*/ 25 w 109"/>
                  <a:gd name="T13" fmla="*/ 3 h 62"/>
                  <a:gd name="T14" fmla="*/ 10 w 109"/>
                  <a:gd name="T15" fmla="*/ 0 h 62"/>
                  <a:gd name="T16" fmla="*/ 0 w 109"/>
                  <a:gd name="T17" fmla="*/ 34 h 62"/>
                  <a:gd name="T18" fmla="*/ 0 w 109"/>
                  <a:gd name="T19" fmla="*/ 34 h 62"/>
                  <a:gd name="T20" fmla="*/ 49 w 109"/>
                  <a:gd name="T21" fmla="*/ 47 h 62"/>
                  <a:gd name="T22" fmla="*/ 49 w 109"/>
                  <a:gd name="T23" fmla="*/ 47 h 62"/>
                  <a:gd name="T24" fmla="*/ 84 w 109"/>
                  <a:gd name="T25" fmla="*/ 57 h 62"/>
                  <a:gd name="T26" fmla="*/ 99 w 109"/>
                  <a:gd name="T27" fmla="*/ 62 h 62"/>
                  <a:gd name="T28" fmla="*/ 99 w 109"/>
                  <a:gd name="T29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9" h="62">
                    <a:moveTo>
                      <a:pt x="99" y="62"/>
                    </a:moveTo>
                    <a:lnTo>
                      <a:pt x="109" y="27"/>
                    </a:lnTo>
                    <a:lnTo>
                      <a:pt x="109" y="27"/>
                    </a:lnTo>
                    <a:lnTo>
                      <a:pt x="94" y="23"/>
                    </a:lnTo>
                    <a:lnTo>
                      <a:pt x="60" y="12"/>
                    </a:lnTo>
                    <a:lnTo>
                      <a:pt x="60" y="12"/>
                    </a:lnTo>
                    <a:lnTo>
                      <a:pt x="25" y="3"/>
                    </a:lnTo>
                    <a:lnTo>
                      <a:pt x="10" y="0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49" y="47"/>
                    </a:lnTo>
                    <a:lnTo>
                      <a:pt x="49" y="47"/>
                    </a:lnTo>
                    <a:lnTo>
                      <a:pt x="84" y="57"/>
                    </a:lnTo>
                    <a:lnTo>
                      <a:pt x="99" y="62"/>
                    </a:lnTo>
                    <a:lnTo>
                      <a:pt x="99" y="62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1" name="Freeform 88">
                <a:extLst>
                  <a:ext uri="{FF2B5EF4-FFF2-40B4-BE49-F238E27FC236}">
                    <a16:creationId xmlns:a16="http://schemas.microsoft.com/office/drawing/2014/main" xmlns="" id="{0A8D3449-3E0F-4153-B9E9-B608DF4DFA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426" y="2897188"/>
                <a:ext cx="85725" cy="57150"/>
              </a:xfrm>
              <a:custGeom>
                <a:avLst/>
                <a:gdLst>
                  <a:gd name="T0" fmla="*/ 96 w 109"/>
                  <a:gd name="T1" fmla="*/ 70 h 70"/>
                  <a:gd name="T2" fmla="*/ 109 w 109"/>
                  <a:gd name="T3" fmla="*/ 38 h 70"/>
                  <a:gd name="T4" fmla="*/ 109 w 109"/>
                  <a:gd name="T5" fmla="*/ 38 h 70"/>
                  <a:gd name="T6" fmla="*/ 95 w 109"/>
                  <a:gd name="T7" fmla="*/ 31 h 70"/>
                  <a:gd name="T8" fmla="*/ 95 w 109"/>
                  <a:gd name="T9" fmla="*/ 31 h 70"/>
                  <a:gd name="T10" fmla="*/ 61 w 109"/>
                  <a:gd name="T11" fmla="*/ 18 h 70"/>
                  <a:gd name="T12" fmla="*/ 61 w 109"/>
                  <a:gd name="T13" fmla="*/ 18 h 70"/>
                  <a:gd name="T14" fmla="*/ 13 w 109"/>
                  <a:gd name="T15" fmla="*/ 0 h 70"/>
                  <a:gd name="T16" fmla="*/ 0 w 109"/>
                  <a:gd name="T17" fmla="*/ 33 h 70"/>
                  <a:gd name="T18" fmla="*/ 0 w 109"/>
                  <a:gd name="T19" fmla="*/ 33 h 70"/>
                  <a:gd name="T20" fmla="*/ 48 w 109"/>
                  <a:gd name="T21" fmla="*/ 51 h 70"/>
                  <a:gd name="T22" fmla="*/ 48 w 109"/>
                  <a:gd name="T23" fmla="*/ 51 h 70"/>
                  <a:gd name="T24" fmla="*/ 81 w 109"/>
                  <a:gd name="T25" fmla="*/ 64 h 70"/>
                  <a:gd name="T26" fmla="*/ 81 w 109"/>
                  <a:gd name="T27" fmla="*/ 64 h 70"/>
                  <a:gd name="T28" fmla="*/ 96 w 109"/>
                  <a:gd name="T29" fmla="*/ 70 h 70"/>
                  <a:gd name="T30" fmla="*/ 96 w 109"/>
                  <a:gd name="T31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9" h="70">
                    <a:moveTo>
                      <a:pt x="96" y="70"/>
                    </a:moveTo>
                    <a:lnTo>
                      <a:pt x="109" y="38"/>
                    </a:lnTo>
                    <a:lnTo>
                      <a:pt x="109" y="38"/>
                    </a:lnTo>
                    <a:lnTo>
                      <a:pt x="95" y="31"/>
                    </a:lnTo>
                    <a:lnTo>
                      <a:pt x="95" y="31"/>
                    </a:lnTo>
                    <a:lnTo>
                      <a:pt x="61" y="18"/>
                    </a:lnTo>
                    <a:lnTo>
                      <a:pt x="61" y="18"/>
                    </a:lnTo>
                    <a:lnTo>
                      <a:pt x="13" y="0"/>
                    </a:lnTo>
                    <a:lnTo>
                      <a:pt x="0" y="33"/>
                    </a:lnTo>
                    <a:lnTo>
                      <a:pt x="0" y="33"/>
                    </a:lnTo>
                    <a:lnTo>
                      <a:pt x="48" y="51"/>
                    </a:lnTo>
                    <a:lnTo>
                      <a:pt x="48" y="51"/>
                    </a:lnTo>
                    <a:lnTo>
                      <a:pt x="81" y="64"/>
                    </a:lnTo>
                    <a:lnTo>
                      <a:pt x="81" y="64"/>
                    </a:lnTo>
                    <a:lnTo>
                      <a:pt x="96" y="70"/>
                    </a:lnTo>
                    <a:lnTo>
                      <a:pt x="96" y="70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2" name="Freeform 89">
                <a:extLst>
                  <a:ext uri="{FF2B5EF4-FFF2-40B4-BE49-F238E27FC236}">
                    <a16:creationId xmlns:a16="http://schemas.microsoft.com/office/drawing/2014/main" xmlns="" id="{79BB99EE-13CF-4D36-BD1D-DB36B00727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7551" y="2944813"/>
                <a:ext cx="85725" cy="61913"/>
              </a:xfrm>
              <a:custGeom>
                <a:avLst/>
                <a:gdLst>
                  <a:gd name="T0" fmla="*/ 90 w 108"/>
                  <a:gd name="T1" fmla="*/ 78 h 78"/>
                  <a:gd name="T2" fmla="*/ 108 w 108"/>
                  <a:gd name="T3" fmla="*/ 47 h 78"/>
                  <a:gd name="T4" fmla="*/ 108 w 108"/>
                  <a:gd name="T5" fmla="*/ 47 h 78"/>
                  <a:gd name="T6" fmla="*/ 93 w 108"/>
                  <a:gd name="T7" fmla="*/ 39 h 78"/>
                  <a:gd name="T8" fmla="*/ 93 w 108"/>
                  <a:gd name="T9" fmla="*/ 39 h 78"/>
                  <a:gd name="T10" fmla="*/ 62 w 108"/>
                  <a:gd name="T11" fmla="*/ 22 h 78"/>
                  <a:gd name="T12" fmla="*/ 62 w 108"/>
                  <a:gd name="T13" fmla="*/ 22 h 78"/>
                  <a:gd name="T14" fmla="*/ 29 w 108"/>
                  <a:gd name="T15" fmla="*/ 6 h 78"/>
                  <a:gd name="T16" fmla="*/ 29 w 108"/>
                  <a:gd name="T17" fmla="*/ 6 h 78"/>
                  <a:gd name="T18" fmla="*/ 14 w 108"/>
                  <a:gd name="T19" fmla="*/ 0 h 78"/>
                  <a:gd name="T20" fmla="*/ 0 w 108"/>
                  <a:gd name="T21" fmla="*/ 31 h 78"/>
                  <a:gd name="T22" fmla="*/ 0 w 108"/>
                  <a:gd name="T23" fmla="*/ 31 h 78"/>
                  <a:gd name="T24" fmla="*/ 13 w 108"/>
                  <a:gd name="T25" fmla="*/ 38 h 78"/>
                  <a:gd name="T26" fmla="*/ 13 w 108"/>
                  <a:gd name="T27" fmla="*/ 38 h 78"/>
                  <a:gd name="T28" fmla="*/ 45 w 108"/>
                  <a:gd name="T29" fmla="*/ 54 h 78"/>
                  <a:gd name="T30" fmla="*/ 45 w 108"/>
                  <a:gd name="T31" fmla="*/ 54 h 78"/>
                  <a:gd name="T32" fmla="*/ 76 w 108"/>
                  <a:gd name="T33" fmla="*/ 70 h 78"/>
                  <a:gd name="T34" fmla="*/ 76 w 108"/>
                  <a:gd name="T35" fmla="*/ 70 h 78"/>
                  <a:gd name="T36" fmla="*/ 90 w 108"/>
                  <a:gd name="T37" fmla="*/ 78 h 78"/>
                  <a:gd name="T38" fmla="*/ 90 w 108"/>
                  <a:gd name="T39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08" h="78">
                    <a:moveTo>
                      <a:pt x="90" y="78"/>
                    </a:moveTo>
                    <a:lnTo>
                      <a:pt x="108" y="47"/>
                    </a:lnTo>
                    <a:lnTo>
                      <a:pt x="108" y="47"/>
                    </a:lnTo>
                    <a:lnTo>
                      <a:pt x="93" y="39"/>
                    </a:lnTo>
                    <a:lnTo>
                      <a:pt x="93" y="39"/>
                    </a:lnTo>
                    <a:lnTo>
                      <a:pt x="62" y="22"/>
                    </a:lnTo>
                    <a:lnTo>
                      <a:pt x="62" y="22"/>
                    </a:lnTo>
                    <a:lnTo>
                      <a:pt x="29" y="6"/>
                    </a:lnTo>
                    <a:lnTo>
                      <a:pt x="29" y="6"/>
                    </a:lnTo>
                    <a:lnTo>
                      <a:pt x="14" y="0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3" y="38"/>
                    </a:lnTo>
                    <a:lnTo>
                      <a:pt x="13" y="38"/>
                    </a:lnTo>
                    <a:lnTo>
                      <a:pt x="45" y="54"/>
                    </a:lnTo>
                    <a:lnTo>
                      <a:pt x="45" y="54"/>
                    </a:lnTo>
                    <a:lnTo>
                      <a:pt x="76" y="70"/>
                    </a:lnTo>
                    <a:lnTo>
                      <a:pt x="76" y="70"/>
                    </a:lnTo>
                    <a:lnTo>
                      <a:pt x="90" y="78"/>
                    </a:lnTo>
                    <a:lnTo>
                      <a:pt x="90" y="78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3" name="Freeform 90">
                <a:extLst>
                  <a:ext uri="{FF2B5EF4-FFF2-40B4-BE49-F238E27FC236}">
                    <a16:creationId xmlns:a16="http://schemas.microsoft.com/office/drawing/2014/main" xmlns="" id="{70C34C04-54E4-472D-99A5-01262BE726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3913" y="3003550"/>
                <a:ext cx="84138" cy="69850"/>
              </a:xfrm>
              <a:custGeom>
                <a:avLst/>
                <a:gdLst>
                  <a:gd name="T0" fmla="*/ 84 w 105"/>
                  <a:gd name="T1" fmla="*/ 88 h 88"/>
                  <a:gd name="T2" fmla="*/ 105 w 105"/>
                  <a:gd name="T3" fmla="*/ 60 h 88"/>
                  <a:gd name="T4" fmla="*/ 105 w 105"/>
                  <a:gd name="T5" fmla="*/ 60 h 88"/>
                  <a:gd name="T6" fmla="*/ 92 w 105"/>
                  <a:gd name="T7" fmla="*/ 49 h 88"/>
                  <a:gd name="T8" fmla="*/ 92 w 105"/>
                  <a:gd name="T9" fmla="*/ 49 h 88"/>
                  <a:gd name="T10" fmla="*/ 79 w 105"/>
                  <a:gd name="T11" fmla="*/ 40 h 88"/>
                  <a:gd name="T12" fmla="*/ 63 w 105"/>
                  <a:gd name="T13" fmla="*/ 28 h 88"/>
                  <a:gd name="T14" fmla="*/ 63 w 105"/>
                  <a:gd name="T15" fmla="*/ 28 h 88"/>
                  <a:gd name="T16" fmla="*/ 33 w 105"/>
                  <a:gd name="T17" fmla="*/ 8 h 88"/>
                  <a:gd name="T18" fmla="*/ 33 w 105"/>
                  <a:gd name="T19" fmla="*/ 8 h 88"/>
                  <a:gd name="T20" fmla="*/ 19 w 105"/>
                  <a:gd name="T21" fmla="*/ 0 h 88"/>
                  <a:gd name="T22" fmla="*/ 0 w 105"/>
                  <a:gd name="T23" fmla="*/ 30 h 88"/>
                  <a:gd name="T24" fmla="*/ 0 w 105"/>
                  <a:gd name="T25" fmla="*/ 30 h 88"/>
                  <a:gd name="T26" fmla="*/ 14 w 105"/>
                  <a:gd name="T27" fmla="*/ 39 h 88"/>
                  <a:gd name="T28" fmla="*/ 14 w 105"/>
                  <a:gd name="T29" fmla="*/ 39 h 88"/>
                  <a:gd name="T30" fmla="*/ 42 w 105"/>
                  <a:gd name="T31" fmla="*/ 58 h 88"/>
                  <a:gd name="T32" fmla="*/ 42 w 105"/>
                  <a:gd name="T33" fmla="*/ 58 h 88"/>
                  <a:gd name="T34" fmla="*/ 58 w 105"/>
                  <a:gd name="T35" fmla="*/ 69 h 88"/>
                  <a:gd name="T36" fmla="*/ 71 w 105"/>
                  <a:gd name="T37" fmla="*/ 79 h 88"/>
                  <a:gd name="T38" fmla="*/ 71 w 105"/>
                  <a:gd name="T39" fmla="*/ 79 h 88"/>
                  <a:gd name="T40" fmla="*/ 84 w 105"/>
                  <a:gd name="T41" fmla="*/ 88 h 88"/>
                  <a:gd name="T42" fmla="*/ 84 w 105"/>
                  <a:gd name="T43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5" h="88">
                    <a:moveTo>
                      <a:pt x="84" y="88"/>
                    </a:moveTo>
                    <a:lnTo>
                      <a:pt x="105" y="60"/>
                    </a:lnTo>
                    <a:lnTo>
                      <a:pt x="105" y="60"/>
                    </a:lnTo>
                    <a:lnTo>
                      <a:pt x="92" y="49"/>
                    </a:lnTo>
                    <a:lnTo>
                      <a:pt x="92" y="49"/>
                    </a:lnTo>
                    <a:lnTo>
                      <a:pt x="79" y="40"/>
                    </a:lnTo>
                    <a:lnTo>
                      <a:pt x="63" y="28"/>
                    </a:lnTo>
                    <a:lnTo>
                      <a:pt x="63" y="28"/>
                    </a:lnTo>
                    <a:lnTo>
                      <a:pt x="33" y="8"/>
                    </a:lnTo>
                    <a:lnTo>
                      <a:pt x="33" y="8"/>
                    </a:lnTo>
                    <a:lnTo>
                      <a:pt x="19" y="0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14" y="39"/>
                    </a:lnTo>
                    <a:lnTo>
                      <a:pt x="14" y="39"/>
                    </a:lnTo>
                    <a:lnTo>
                      <a:pt x="42" y="58"/>
                    </a:lnTo>
                    <a:lnTo>
                      <a:pt x="42" y="58"/>
                    </a:lnTo>
                    <a:lnTo>
                      <a:pt x="58" y="69"/>
                    </a:lnTo>
                    <a:lnTo>
                      <a:pt x="71" y="79"/>
                    </a:lnTo>
                    <a:lnTo>
                      <a:pt x="71" y="79"/>
                    </a:lnTo>
                    <a:lnTo>
                      <a:pt x="84" y="88"/>
                    </a:lnTo>
                    <a:lnTo>
                      <a:pt x="84" y="88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4" name="Freeform 91">
                <a:extLst>
                  <a:ext uri="{FF2B5EF4-FFF2-40B4-BE49-F238E27FC236}">
                    <a16:creationId xmlns:a16="http://schemas.microsoft.com/office/drawing/2014/main" xmlns="" id="{718518CF-712C-44F0-BA8B-56C47B7C7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0751" y="3074988"/>
                <a:ext cx="79375" cy="76200"/>
              </a:xfrm>
              <a:custGeom>
                <a:avLst/>
                <a:gdLst>
                  <a:gd name="T0" fmla="*/ 73 w 100"/>
                  <a:gd name="T1" fmla="*/ 97 h 97"/>
                  <a:gd name="T2" fmla="*/ 100 w 100"/>
                  <a:gd name="T3" fmla="*/ 72 h 97"/>
                  <a:gd name="T4" fmla="*/ 100 w 100"/>
                  <a:gd name="T5" fmla="*/ 72 h 97"/>
                  <a:gd name="T6" fmla="*/ 88 w 100"/>
                  <a:gd name="T7" fmla="*/ 60 h 97"/>
                  <a:gd name="T8" fmla="*/ 62 w 100"/>
                  <a:gd name="T9" fmla="*/ 35 h 97"/>
                  <a:gd name="T10" fmla="*/ 62 w 100"/>
                  <a:gd name="T11" fmla="*/ 35 h 97"/>
                  <a:gd name="T12" fmla="*/ 36 w 100"/>
                  <a:gd name="T13" fmla="*/ 11 h 97"/>
                  <a:gd name="T14" fmla="*/ 36 w 100"/>
                  <a:gd name="T15" fmla="*/ 11 h 97"/>
                  <a:gd name="T16" fmla="*/ 26 w 100"/>
                  <a:gd name="T17" fmla="*/ 4 h 97"/>
                  <a:gd name="T18" fmla="*/ 26 w 100"/>
                  <a:gd name="T19" fmla="*/ 4 h 97"/>
                  <a:gd name="T20" fmla="*/ 23 w 100"/>
                  <a:gd name="T21" fmla="*/ 0 h 97"/>
                  <a:gd name="T22" fmla="*/ 0 w 100"/>
                  <a:gd name="T23" fmla="*/ 28 h 97"/>
                  <a:gd name="T24" fmla="*/ 0 w 100"/>
                  <a:gd name="T25" fmla="*/ 28 h 97"/>
                  <a:gd name="T26" fmla="*/ 3 w 100"/>
                  <a:gd name="T27" fmla="*/ 31 h 97"/>
                  <a:gd name="T28" fmla="*/ 3 w 100"/>
                  <a:gd name="T29" fmla="*/ 31 h 97"/>
                  <a:gd name="T30" fmla="*/ 11 w 100"/>
                  <a:gd name="T31" fmla="*/ 38 h 97"/>
                  <a:gd name="T32" fmla="*/ 11 w 100"/>
                  <a:gd name="T33" fmla="*/ 38 h 97"/>
                  <a:gd name="T34" fmla="*/ 38 w 100"/>
                  <a:gd name="T35" fmla="*/ 61 h 97"/>
                  <a:gd name="T36" fmla="*/ 38 w 100"/>
                  <a:gd name="T37" fmla="*/ 61 h 97"/>
                  <a:gd name="T38" fmla="*/ 63 w 100"/>
                  <a:gd name="T39" fmla="*/ 85 h 97"/>
                  <a:gd name="T40" fmla="*/ 73 w 100"/>
                  <a:gd name="T41" fmla="*/ 97 h 97"/>
                  <a:gd name="T42" fmla="*/ 73 w 100"/>
                  <a:gd name="T43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0" h="97">
                    <a:moveTo>
                      <a:pt x="73" y="97"/>
                    </a:moveTo>
                    <a:lnTo>
                      <a:pt x="100" y="72"/>
                    </a:lnTo>
                    <a:lnTo>
                      <a:pt x="100" y="72"/>
                    </a:lnTo>
                    <a:lnTo>
                      <a:pt x="88" y="60"/>
                    </a:lnTo>
                    <a:lnTo>
                      <a:pt x="62" y="35"/>
                    </a:lnTo>
                    <a:lnTo>
                      <a:pt x="62" y="35"/>
                    </a:lnTo>
                    <a:lnTo>
                      <a:pt x="36" y="11"/>
                    </a:lnTo>
                    <a:lnTo>
                      <a:pt x="36" y="11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23" y="0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3" y="31"/>
                    </a:lnTo>
                    <a:lnTo>
                      <a:pt x="3" y="31"/>
                    </a:lnTo>
                    <a:lnTo>
                      <a:pt x="11" y="38"/>
                    </a:lnTo>
                    <a:lnTo>
                      <a:pt x="11" y="38"/>
                    </a:lnTo>
                    <a:lnTo>
                      <a:pt x="38" y="61"/>
                    </a:lnTo>
                    <a:lnTo>
                      <a:pt x="38" y="61"/>
                    </a:lnTo>
                    <a:lnTo>
                      <a:pt x="63" y="85"/>
                    </a:lnTo>
                    <a:lnTo>
                      <a:pt x="73" y="97"/>
                    </a:lnTo>
                    <a:lnTo>
                      <a:pt x="73" y="97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5" name="Freeform 92">
                <a:extLst>
                  <a:ext uri="{FF2B5EF4-FFF2-40B4-BE49-F238E27FC236}">
                    <a16:creationId xmlns:a16="http://schemas.microsoft.com/office/drawing/2014/main" xmlns="" id="{8C816A12-E8E0-47D9-951F-9FA0CB76C3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6476" y="3162300"/>
                <a:ext cx="71438" cy="82550"/>
              </a:xfrm>
              <a:custGeom>
                <a:avLst/>
                <a:gdLst>
                  <a:gd name="T0" fmla="*/ 61 w 90"/>
                  <a:gd name="T1" fmla="*/ 103 h 103"/>
                  <a:gd name="T2" fmla="*/ 90 w 90"/>
                  <a:gd name="T3" fmla="*/ 84 h 103"/>
                  <a:gd name="T4" fmla="*/ 90 w 90"/>
                  <a:gd name="T5" fmla="*/ 84 h 103"/>
                  <a:gd name="T6" fmla="*/ 81 w 90"/>
                  <a:gd name="T7" fmla="*/ 70 h 103"/>
                  <a:gd name="T8" fmla="*/ 81 w 90"/>
                  <a:gd name="T9" fmla="*/ 70 h 103"/>
                  <a:gd name="T10" fmla="*/ 71 w 90"/>
                  <a:gd name="T11" fmla="*/ 56 h 103"/>
                  <a:gd name="T12" fmla="*/ 71 w 90"/>
                  <a:gd name="T13" fmla="*/ 56 h 103"/>
                  <a:gd name="T14" fmla="*/ 60 w 90"/>
                  <a:gd name="T15" fmla="*/ 40 h 103"/>
                  <a:gd name="T16" fmla="*/ 60 w 90"/>
                  <a:gd name="T17" fmla="*/ 40 h 103"/>
                  <a:gd name="T18" fmla="*/ 48 w 90"/>
                  <a:gd name="T19" fmla="*/ 25 h 103"/>
                  <a:gd name="T20" fmla="*/ 48 w 90"/>
                  <a:gd name="T21" fmla="*/ 25 h 103"/>
                  <a:gd name="T22" fmla="*/ 38 w 90"/>
                  <a:gd name="T23" fmla="*/ 12 h 103"/>
                  <a:gd name="T24" fmla="*/ 38 w 90"/>
                  <a:gd name="T25" fmla="*/ 12 h 103"/>
                  <a:gd name="T26" fmla="*/ 27 w 90"/>
                  <a:gd name="T27" fmla="*/ 0 h 103"/>
                  <a:gd name="T28" fmla="*/ 0 w 90"/>
                  <a:gd name="T29" fmla="*/ 23 h 103"/>
                  <a:gd name="T30" fmla="*/ 0 w 90"/>
                  <a:gd name="T31" fmla="*/ 23 h 103"/>
                  <a:gd name="T32" fmla="*/ 11 w 90"/>
                  <a:gd name="T33" fmla="*/ 35 h 103"/>
                  <a:gd name="T34" fmla="*/ 11 w 90"/>
                  <a:gd name="T35" fmla="*/ 35 h 103"/>
                  <a:gd name="T36" fmla="*/ 20 w 90"/>
                  <a:gd name="T37" fmla="*/ 48 h 103"/>
                  <a:gd name="T38" fmla="*/ 20 w 90"/>
                  <a:gd name="T39" fmla="*/ 48 h 103"/>
                  <a:gd name="T40" fmla="*/ 32 w 90"/>
                  <a:gd name="T41" fmla="*/ 63 h 103"/>
                  <a:gd name="T42" fmla="*/ 32 w 90"/>
                  <a:gd name="T43" fmla="*/ 63 h 103"/>
                  <a:gd name="T44" fmla="*/ 43 w 90"/>
                  <a:gd name="T45" fmla="*/ 77 h 103"/>
                  <a:gd name="T46" fmla="*/ 43 w 90"/>
                  <a:gd name="T47" fmla="*/ 77 h 103"/>
                  <a:gd name="T48" fmla="*/ 51 w 90"/>
                  <a:gd name="T49" fmla="*/ 90 h 103"/>
                  <a:gd name="T50" fmla="*/ 51 w 90"/>
                  <a:gd name="T51" fmla="*/ 90 h 103"/>
                  <a:gd name="T52" fmla="*/ 61 w 90"/>
                  <a:gd name="T53" fmla="*/ 103 h 103"/>
                  <a:gd name="T54" fmla="*/ 61 w 90"/>
                  <a:gd name="T55" fmla="*/ 10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0" h="103">
                    <a:moveTo>
                      <a:pt x="61" y="103"/>
                    </a:moveTo>
                    <a:lnTo>
                      <a:pt x="90" y="84"/>
                    </a:lnTo>
                    <a:lnTo>
                      <a:pt x="90" y="84"/>
                    </a:lnTo>
                    <a:lnTo>
                      <a:pt x="81" y="70"/>
                    </a:lnTo>
                    <a:lnTo>
                      <a:pt x="81" y="70"/>
                    </a:lnTo>
                    <a:lnTo>
                      <a:pt x="71" y="56"/>
                    </a:lnTo>
                    <a:lnTo>
                      <a:pt x="71" y="56"/>
                    </a:lnTo>
                    <a:lnTo>
                      <a:pt x="60" y="40"/>
                    </a:lnTo>
                    <a:lnTo>
                      <a:pt x="60" y="40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38" y="12"/>
                    </a:lnTo>
                    <a:lnTo>
                      <a:pt x="38" y="12"/>
                    </a:lnTo>
                    <a:lnTo>
                      <a:pt x="27" y="0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1" y="35"/>
                    </a:lnTo>
                    <a:lnTo>
                      <a:pt x="11" y="35"/>
                    </a:lnTo>
                    <a:lnTo>
                      <a:pt x="20" y="48"/>
                    </a:lnTo>
                    <a:lnTo>
                      <a:pt x="20" y="48"/>
                    </a:lnTo>
                    <a:lnTo>
                      <a:pt x="32" y="63"/>
                    </a:lnTo>
                    <a:lnTo>
                      <a:pt x="32" y="63"/>
                    </a:lnTo>
                    <a:lnTo>
                      <a:pt x="43" y="77"/>
                    </a:lnTo>
                    <a:lnTo>
                      <a:pt x="43" y="77"/>
                    </a:lnTo>
                    <a:lnTo>
                      <a:pt x="51" y="90"/>
                    </a:lnTo>
                    <a:lnTo>
                      <a:pt x="51" y="90"/>
                    </a:lnTo>
                    <a:lnTo>
                      <a:pt x="61" y="103"/>
                    </a:lnTo>
                    <a:lnTo>
                      <a:pt x="61" y="103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6" name="Freeform 93">
                <a:extLst>
                  <a:ext uri="{FF2B5EF4-FFF2-40B4-BE49-F238E27FC236}">
                    <a16:creationId xmlns:a16="http://schemas.microsoft.com/office/drawing/2014/main" xmlns="" id="{DD68BA2D-C61F-4CB6-B2F5-D2BE78E13A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4738" y="3263900"/>
                <a:ext cx="61913" cy="87313"/>
              </a:xfrm>
              <a:custGeom>
                <a:avLst/>
                <a:gdLst>
                  <a:gd name="T0" fmla="*/ 44 w 78"/>
                  <a:gd name="T1" fmla="*/ 109 h 109"/>
                  <a:gd name="T2" fmla="*/ 78 w 78"/>
                  <a:gd name="T3" fmla="*/ 95 h 109"/>
                  <a:gd name="T4" fmla="*/ 78 w 78"/>
                  <a:gd name="T5" fmla="*/ 95 h 109"/>
                  <a:gd name="T6" fmla="*/ 76 w 78"/>
                  <a:gd name="T7" fmla="*/ 91 h 109"/>
                  <a:gd name="T8" fmla="*/ 76 w 78"/>
                  <a:gd name="T9" fmla="*/ 91 h 109"/>
                  <a:gd name="T10" fmla="*/ 71 w 78"/>
                  <a:gd name="T11" fmla="*/ 79 h 109"/>
                  <a:gd name="T12" fmla="*/ 71 w 78"/>
                  <a:gd name="T13" fmla="*/ 79 h 109"/>
                  <a:gd name="T14" fmla="*/ 64 w 78"/>
                  <a:gd name="T15" fmla="*/ 64 h 109"/>
                  <a:gd name="T16" fmla="*/ 56 w 78"/>
                  <a:gd name="T17" fmla="*/ 47 h 109"/>
                  <a:gd name="T18" fmla="*/ 56 w 78"/>
                  <a:gd name="T19" fmla="*/ 47 h 109"/>
                  <a:gd name="T20" fmla="*/ 47 w 78"/>
                  <a:gd name="T21" fmla="*/ 29 h 109"/>
                  <a:gd name="T22" fmla="*/ 40 w 78"/>
                  <a:gd name="T23" fmla="*/ 14 h 109"/>
                  <a:gd name="T24" fmla="*/ 40 w 78"/>
                  <a:gd name="T25" fmla="*/ 14 h 109"/>
                  <a:gd name="T26" fmla="*/ 32 w 78"/>
                  <a:gd name="T27" fmla="*/ 0 h 109"/>
                  <a:gd name="T28" fmla="*/ 0 w 78"/>
                  <a:gd name="T29" fmla="*/ 17 h 109"/>
                  <a:gd name="T30" fmla="*/ 0 w 78"/>
                  <a:gd name="T31" fmla="*/ 17 h 109"/>
                  <a:gd name="T32" fmla="*/ 9 w 78"/>
                  <a:gd name="T33" fmla="*/ 31 h 109"/>
                  <a:gd name="T34" fmla="*/ 9 w 78"/>
                  <a:gd name="T35" fmla="*/ 31 h 109"/>
                  <a:gd name="T36" fmla="*/ 16 w 78"/>
                  <a:gd name="T37" fmla="*/ 46 h 109"/>
                  <a:gd name="T38" fmla="*/ 24 w 78"/>
                  <a:gd name="T39" fmla="*/ 63 h 109"/>
                  <a:gd name="T40" fmla="*/ 24 w 78"/>
                  <a:gd name="T41" fmla="*/ 63 h 109"/>
                  <a:gd name="T42" fmla="*/ 32 w 78"/>
                  <a:gd name="T43" fmla="*/ 79 h 109"/>
                  <a:gd name="T44" fmla="*/ 39 w 78"/>
                  <a:gd name="T45" fmla="*/ 94 h 109"/>
                  <a:gd name="T46" fmla="*/ 39 w 78"/>
                  <a:gd name="T47" fmla="*/ 94 h 109"/>
                  <a:gd name="T48" fmla="*/ 43 w 78"/>
                  <a:gd name="T49" fmla="*/ 105 h 109"/>
                  <a:gd name="T50" fmla="*/ 43 w 78"/>
                  <a:gd name="T51" fmla="*/ 105 h 109"/>
                  <a:gd name="T52" fmla="*/ 44 w 78"/>
                  <a:gd name="T53" fmla="*/ 109 h 109"/>
                  <a:gd name="T54" fmla="*/ 44 w 78"/>
                  <a:gd name="T55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8" h="109">
                    <a:moveTo>
                      <a:pt x="44" y="109"/>
                    </a:moveTo>
                    <a:lnTo>
                      <a:pt x="78" y="95"/>
                    </a:lnTo>
                    <a:lnTo>
                      <a:pt x="78" y="95"/>
                    </a:lnTo>
                    <a:lnTo>
                      <a:pt x="76" y="91"/>
                    </a:lnTo>
                    <a:lnTo>
                      <a:pt x="76" y="91"/>
                    </a:lnTo>
                    <a:lnTo>
                      <a:pt x="71" y="79"/>
                    </a:lnTo>
                    <a:lnTo>
                      <a:pt x="71" y="79"/>
                    </a:lnTo>
                    <a:lnTo>
                      <a:pt x="64" y="64"/>
                    </a:lnTo>
                    <a:lnTo>
                      <a:pt x="56" y="47"/>
                    </a:lnTo>
                    <a:lnTo>
                      <a:pt x="56" y="47"/>
                    </a:lnTo>
                    <a:lnTo>
                      <a:pt x="47" y="29"/>
                    </a:lnTo>
                    <a:lnTo>
                      <a:pt x="40" y="14"/>
                    </a:lnTo>
                    <a:lnTo>
                      <a:pt x="40" y="14"/>
                    </a:lnTo>
                    <a:lnTo>
                      <a:pt x="32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9" y="31"/>
                    </a:lnTo>
                    <a:lnTo>
                      <a:pt x="9" y="31"/>
                    </a:lnTo>
                    <a:lnTo>
                      <a:pt x="16" y="46"/>
                    </a:lnTo>
                    <a:lnTo>
                      <a:pt x="24" y="63"/>
                    </a:lnTo>
                    <a:lnTo>
                      <a:pt x="24" y="63"/>
                    </a:lnTo>
                    <a:lnTo>
                      <a:pt x="32" y="79"/>
                    </a:lnTo>
                    <a:lnTo>
                      <a:pt x="39" y="94"/>
                    </a:lnTo>
                    <a:lnTo>
                      <a:pt x="39" y="94"/>
                    </a:lnTo>
                    <a:lnTo>
                      <a:pt x="43" y="105"/>
                    </a:lnTo>
                    <a:lnTo>
                      <a:pt x="43" y="105"/>
                    </a:lnTo>
                    <a:lnTo>
                      <a:pt x="44" y="109"/>
                    </a:lnTo>
                    <a:lnTo>
                      <a:pt x="44" y="109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7" name="Freeform 94">
                <a:extLst>
                  <a:ext uri="{FF2B5EF4-FFF2-40B4-BE49-F238E27FC236}">
                    <a16:creationId xmlns:a16="http://schemas.microsoft.com/office/drawing/2014/main" xmlns="" id="{280C6459-995A-4085-A695-0CC0FE9A52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73951" y="3378200"/>
                <a:ext cx="47625" cy="87313"/>
              </a:xfrm>
              <a:custGeom>
                <a:avLst/>
                <a:gdLst>
                  <a:gd name="T0" fmla="*/ 26 w 61"/>
                  <a:gd name="T1" fmla="*/ 110 h 110"/>
                  <a:gd name="T2" fmla="*/ 61 w 61"/>
                  <a:gd name="T3" fmla="*/ 102 h 110"/>
                  <a:gd name="T4" fmla="*/ 61 w 61"/>
                  <a:gd name="T5" fmla="*/ 102 h 110"/>
                  <a:gd name="T6" fmla="*/ 58 w 61"/>
                  <a:gd name="T7" fmla="*/ 86 h 110"/>
                  <a:gd name="T8" fmla="*/ 58 w 61"/>
                  <a:gd name="T9" fmla="*/ 86 h 110"/>
                  <a:gd name="T10" fmla="*/ 54 w 61"/>
                  <a:gd name="T11" fmla="*/ 70 h 110"/>
                  <a:gd name="T12" fmla="*/ 48 w 61"/>
                  <a:gd name="T13" fmla="*/ 51 h 110"/>
                  <a:gd name="T14" fmla="*/ 48 w 61"/>
                  <a:gd name="T15" fmla="*/ 51 h 110"/>
                  <a:gd name="T16" fmla="*/ 44 w 61"/>
                  <a:gd name="T17" fmla="*/ 32 h 110"/>
                  <a:gd name="T18" fmla="*/ 39 w 61"/>
                  <a:gd name="T19" fmla="*/ 16 h 110"/>
                  <a:gd name="T20" fmla="*/ 39 w 61"/>
                  <a:gd name="T21" fmla="*/ 16 h 110"/>
                  <a:gd name="T22" fmla="*/ 34 w 61"/>
                  <a:gd name="T23" fmla="*/ 0 h 110"/>
                  <a:gd name="T24" fmla="*/ 0 w 61"/>
                  <a:gd name="T25" fmla="*/ 12 h 110"/>
                  <a:gd name="T26" fmla="*/ 0 w 61"/>
                  <a:gd name="T27" fmla="*/ 12 h 110"/>
                  <a:gd name="T28" fmla="*/ 4 w 61"/>
                  <a:gd name="T29" fmla="*/ 27 h 110"/>
                  <a:gd name="T30" fmla="*/ 4 w 61"/>
                  <a:gd name="T31" fmla="*/ 27 h 110"/>
                  <a:gd name="T32" fmla="*/ 9 w 61"/>
                  <a:gd name="T33" fmla="*/ 42 h 110"/>
                  <a:gd name="T34" fmla="*/ 14 w 61"/>
                  <a:gd name="T35" fmla="*/ 60 h 110"/>
                  <a:gd name="T36" fmla="*/ 14 w 61"/>
                  <a:gd name="T37" fmla="*/ 60 h 110"/>
                  <a:gd name="T38" fmla="*/ 19 w 61"/>
                  <a:gd name="T39" fmla="*/ 78 h 110"/>
                  <a:gd name="T40" fmla="*/ 22 w 61"/>
                  <a:gd name="T41" fmla="*/ 94 h 110"/>
                  <a:gd name="T42" fmla="*/ 22 w 61"/>
                  <a:gd name="T43" fmla="*/ 94 h 110"/>
                  <a:gd name="T44" fmla="*/ 26 w 61"/>
                  <a:gd name="T45" fmla="*/ 110 h 110"/>
                  <a:gd name="T46" fmla="*/ 26 w 61"/>
                  <a:gd name="T47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1" h="110">
                    <a:moveTo>
                      <a:pt x="26" y="110"/>
                    </a:moveTo>
                    <a:lnTo>
                      <a:pt x="61" y="102"/>
                    </a:lnTo>
                    <a:lnTo>
                      <a:pt x="61" y="102"/>
                    </a:lnTo>
                    <a:lnTo>
                      <a:pt x="58" y="86"/>
                    </a:lnTo>
                    <a:lnTo>
                      <a:pt x="58" y="86"/>
                    </a:lnTo>
                    <a:lnTo>
                      <a:pt x="54" y="70"/>
                    </a:lnTo>
                    <a:lnTo>
                      <a:pt x="48" y="51"/>
                    </a:lnTo>
                    <a:lnTo>
                      <a:pt x="48" y="51"/>
                    </a:lnTo>
                    <a:lnTo>
                      <a:pt x="44" y="32"/>
                    </a:lnTo>
                    <a:lnTo>
                      <a:pt x="39" y="16"/>
                    </a:lnTo>
                    <a:lnTo>
                      <a:pt x="39" y="16"/>
                    </a:lnTo>
                    <a:lnTo>
                      <a:pt x="34" y="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4" y="27"/>
                    </a:lnTo>
                    <a:lnTo>
                      <a:pt x="4" y="27"/>
                    </a:lnTo>
                    <a:lnTo>
                      <a:pt x="9" y="42"/>
                    </a:lnTo>
                    <a:lnTo>
                      <a:pt x="14" y="60"/>
                    </a:lnTo>
                    <a:lnTo>
                      <a:pt x="14" y="60"/>
                    </a:lnTo>
                    <a:lnTo>
                      <a:pt x="19" y="78"/>
                    </a:lnTo>
                    <a:lnTo>
                      <a:pt x="22" y="94"/>
                    </a:lnTo>
                    <a:lnTo>
                      <a:pt x="22" y="94"/>
                    </a:lnTo>
                    <a:lnTo>
                      <a:pt x="26" y="110"/>
                    </a:lnTo>
                    <a:lnTo>
                      <a:pt x="26" y="110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8" name="Freeform 95">
                <a:extLst>
                  <a:ext uri="{FF2B5EF4-FFF2-40B4-BE49-F238E27FC236}">
                    <a16:creationId xmlns:a16="http://schemas.microsoft.com/office/drawing/2014/main" xmlns="" id="{7D05FD5F-D075-4CB3-A69B-8DBD191473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00938" y="3498850"/>
                <a:ext cx="34925" cy="84138"/>
              </a:xfrm>
              <a:custGeom>
                <a:avLst/>
                <a:gdLst>
                  <a:gd name="T0" fmla="*/ 8 w 45"/>
                  <a:gd name="T1" fmla="*/ 106 h 106"/>
                  <a:gd name="T2" fmla="*/ 45 w 45"/>
                  <a:gd name="T3" fmla="*/ 105 h 106"/>
                  <a:gd name="T4" fmla="*/ 45 w 45"/>
                  <a:gd name="T5" fmla="*/ 105 h 106"/>
                  <a:gd name="T6" fmla="*/ 44 w 45"/>
                  <a:gd name="T7" fmla="*/ 89 h 106"/>
                  <a:gd name="T8" fmla="*/ 44 w 45"/>
                  <a:gd name="T9" fmla="*/ 89 h 106"/>
                  <a:gd name="T10" fmla="*/ 42 w 45"/>
                  <a:gd name="T11" fmla="*/ 52 h 106"/>
                  <a:gd name="T12" fmla="*/ 42 w 45"/>
                  <a:gd name="T13" fmla="*/ 52 h 106"/>
                  <a:gd name="T14" fmla="*/ 40 w 45"/>
                  <a:gd name="T15" fmla="*/ 33 h 106"/>
                  <a:gd name="T16" fmla="*/ 37 w 45"/>
                  <a:gd name="T17" fmla="*/ 16 h 106"/>
                  <a:gd name="T18" fmla="*/ 37 w 45"/>
                  <a:gd name="T19" fmla="*/ 16 h 106"/>
                  <a:gd name="T20" fmla="*/ 35 w 45"/>
                  <a:gd name="T21" fmla="*/ 0 h 106"/>
                  <a:gd name="T22" fmla="*/ 0 w 45"/>
                  <a:gd name="T23" fmla="*/ 5 h 106"/>
                  <a:gd name="T24" fmla="*/ 0 w 45"/>
                  <a:gd name="T25" fmla="*/ 5 h 106"/>
                  <a:gd name="T26" fmla="*/ 2 w 45"/>
                  <a:gd name="T27" fmla="*/ 21 h 106"/>
                  <a:gd name="T28" fmla="*/ 2 w 45"/>
                  <a:gd name="T29" fmla="*/ 21 h 106"/>
                  <a:gd name="T30" fmla="*/ 4 w 45"/>
                  <a:gd name="T31" fmla="*/ 37 h 106"/>
                  <a:gd name="T32" fmla="*/ 6 w 45"/>
                  <a:gd name="T33" fmla="*/ 55 h 106"/>
                  <a:gd name="T34" fmla="*/ 6 w 45"/>
                  <a:gd name="T35" fmla="*/ 55 h 106"/>
                  <a:gd name="T36" fmla="*/ 8 w 45"/>
                  <a:gd name="T37" fmla="*/ 90 h 106"/>
                  <a:gd name="T38" fmla="*/ 8 w 45"/>
                  <a:gd name="T39" fmla="*/ 90 h 106"/>
                  <a:gd name="T40" fmla="*/ 8 w 45"/>
                  <a:gd name="T41" fmla="*/ 106 h 106"/>
                  <a:gd name="T42" fmla="*/ 8 w 45"/>
                  <a:gd name="T43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" h="106">
                    <a:moveTo>
                      <a:pt x="8" y="106"/>
                    </a:moveTo>
                    <a:lnTo>
                      <a:pt x="45" y="105"/>
                    </a:lnTo>
                    <a:lnTo>
                      <a:pt x="45" y="105"/>
                    </a:lnTo>
                    <a:lnTo>
                      <a:pt x="44" y="89"/>
                    </a:lnTo>
                    <a:lnTo>
                      <a:pt x="44" y="89"/>
                    </a:lnTo>
                    <a:lnTo>
                      <a:pt x="42" y="52"/>
                    </a:lnTo>
                    <a:lnTo>
                      <a:pt x="42" y="52"/>
                    </a:lnTo>
                    <a:lnTo>
                      <a:pt x="40" y="33"/>
                    </a:lnTo>
                    <a:lnTo>
                      <a:pt x="37" y="16"/>
                    </a:lnTo>
                    <a:lnTo>
                      <a:pt x="37" y="16"/>
                    </a:lnTo>
                    <a:lnTo>
                      <a:pt x="35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21"/>
                    </a:lnTo>
                    <a:lnTo>
                      <a:pt x="2" y="21"/>
                    </a:lnTo>
                    <a:lnTo>
                      <a:pt x="4" y="37"/>
                    </a:lnTo>
                    <a:lnTo>
                      <a:pt x="6" y="55"/>
                    </a:lnTo>
                    <a:lnTo>
                      <a:pt x="6" y="55"/>
                    </a:lnTo>
                    <a:lnTo>
                      <a:pt x="8" y="90"/>
                    </a:lnTo>
                    <a:lnTo>
                      <a:pt x="8" y="90"/>
                    </a:lnTo>
                    <a:lnTo>
                      <a:pt x="8" y="106"/>
                    </a:lnTo>
                    <a:lnTo>
                      <a:pt x="8" y="106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9" name="Freeform 96">
                <a:extLst>
                  <a:ext uri="{FF2B5EF4-FFF2-40B4-BE49-F238E27FC236}">
                    <a16:creationId xmlns:a16="http://schemas.microsoft.com/office/drawing/2014/main" xmlns="" id="{810C9983-6CE0-4020-BC79-144E4C6BDD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02526" y="3622675"/>
                <a:ext cx="33338" cy="84138"/>
              </a:xfrm>
              <a:custGeom>
                <a:avLst/>
                <a:gdLst>
                  <a:gd name="T0" fmla="*/ 0 w 42"/>
                  <a:gd name="T1" fmla="*/ 101 h 105"/>
                  <a:gd name="T2" fmla="*/ 34 w 42"/>
                  <a:gd name="T3" fmla="*/ 105 h 105"/>
                  <a:gd name="T4" fmla="*/ 34 w 42"/>
                  <a:gd name="T5" fmla="*/ 105 h 105"/>
                  <a:gd name="T6" fmla="*/ 37 w 42"/>
                  <a:gd name="T7" fmla="*/ 89 h 105"/>
                  <a:gd name="T8" fmla="*/ 37 w 42"/>
                  <a:gd name="T9" fmla="*/ 89 h 105"/>
                  <a:gd name="T10" fmla="*/ 39 w 42"/>
                  <a:gd name="T11" fmla="*/ 72 h 105"/>
                  <a:gd name="T12" fmla="*/ 40 w 42"/>
                  <a:gd name="T13" fmla="*/ 52 h 105"/>
                  <a:gd name="T14" fmla="*/ 40 w 42"/>
                  <a:gd name="T15" fmla="*/ 52 h 105"/>
                  <a:gd name="T16" fmla="*/ 41 w 42"/>
                  <a:gd name="T17" fmla="*/ 34 h 105"/>
                  <a:gd name="T18" fmla="*/ 42 w 42"/>
                  <a:gd name="T19" fmla="*/ 17 h 105"/>
                  <a:gd name="T20" fmla="*/ 42 w 42"/>
                  <a:gd name="T21" fmla="*/ 17 h 105"/>
                  <a:gd name="T22" fmla="*/ 42 w 42"/>
                  <a:gd name="T23" fmla="*/ 0 h 105"/>
                  <a:gd name="T24" fmla="*/ 6 w 42"/>
                  <a:gd name="T25" fmla="*/ 0 h 105"/>
                  <a:gd name="T26" fmla="*/ 6 w 42"/>
                  <a:gd name="T27" fmla="*/ 0 h 105"/>
                  <a:gd name="T28" fmla="*/ 5 w 42"/>
                  <a:gd name="T29" fmla="*/ 16 h 105"/>
                  <a:gd name="T30" fmla="*/ 5 w 42"/>
                  <a:gd name="T31" fmla="*/ 16 h 105"/>
                  <a:gd name="T32" fmla="*/ 5 w 42"/>
                  <a:gd name="T33" fmla="*/ 31 h 105"/>
                  <a:gd name="T34" fmla="*/ 4 w 42"/>
                  <a:gd name="T35" fmla="*/ 50 h 105"/>
                  <a:gd name="T36" fmla="*/ 4 w 42"/>
                  <a:gd name="T37" fmla="*/ 50 h 105"/>
                  <a:gd name="T38" fmla="*/ 3 w 42"/>
                  <a:gd name="T39" fmla="*/ 69 h 105"/>
                  <a:gd name="T40" fmla="*/ 1 w 42"/>
                  <a:gd name="T41" fmla="*/ 85 h 105"/>
                  <a:gd name="T42" fmla="*/ 1 w 42"/>
                  <a:gd name="T43" fmla="*/ 85 h 105"/>
                  <a:gd name="T44" fmla="*/ 0 w 42"/>
                  <a:gd name="T45" fmla="*/ 101 h 105"/>
                  <a:gd name="T46" fmla="*/ 0 w 42"/>
                  <a:gd name="T47" fmla="*/ 101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2" h="105">
                    <a:moveTo>
                      <a:pt x="0" y="101"/>
                    </a:moveTo>
                    <a:lnTo>
                      <a:pt x="34" y="105"/>
                    </a:lnTo>
                    <a:lnTo>
                      <a:pt x="34" y="105"/>
                    </a:lnTo>
                    <a:lnTo>
                      <a:pt x="37" y="89"/>
                    </a:lnTo>
                    <a:lnTo>
                      <a:pt x="37" y="89"/>
                    </a:lnTo>
                    <a:lnTo>
                      <a:pt x="39" y="72"/>
                    </a:lnTo>
                    <a:lnTo>
                      <a:pt x="40" y="52"/>
                    </a:lnTo>
                    <a:lnTo>
                      <a:pt x="40" y="52"/>
                    </a:lnTo>
                    <a:lnTo>
                      <a:pt x="41" y="34"/>
                    </a:lnTo>
                    <a:lnTo>
                      <a:pt x="42" y="17"/>
                    </a:lnTo>
                    <a:lnTo>
                      <a:pt x="42" y="17"/>
                    </a:lnTo>
                    <a:lnTo>
                      <a:pt x="42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5" y="16"/>
                    </a:lnTo>
                    <a:lnTo>
                      <a:pt x="5" y="16"/>
                    </a:lnTo>
                    <a:lnTo>
                      <a:pt x="5" y="31"/>
                    </a:lnTo>
                    <a:lnTo>
                      <a:pt x="4" y="50"/>
                    </a:lnTo>
                    <a:lnTo>
                      <a:pt x="4" y="50"/>
                    </a:lnTo>
                    <a:lnTo>
                      <a:pt x="3" y="69"/>
                    </a:lnTo>
                    <a:lnTo>
                      <a:pt x="1" y="85"/>
                    </a:lnTo>
                    <a:lnTo>
                      <a:pt x="1" y="85"/>
                    </a:lnTo>
                    <a:lnTo>
                      <a:pt x="0" y="101"/>
                    </a:lnTo>
                    <a:lnTo>
                      <a:pt x="0" y="101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0" name="Freeform 97">
                <a:extLst>
                  <a:ext uri="{FF2B5EF4-FFF2-40B4-BE49-F238E27FC236}">
                    <a16:creationId xmlns:a16="http://schemas.microsoft.com/office/drawing/2014/main" xmlns="" id="{00112EC8-62EF-4DC2-9872-818BBFE0B7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83476" y="3743325"/>
                <a:ext cx="42863" cy="85725"/>
              </a:xfrm>
              <a:custGeom>
                <a:avLst/>
                <a:gdLst>
                  <a:gd name="T0" fmla="*/ 0 w 53"/>
                  <a:gd name="T1" fmla="*/ 100 h 108"/>
                  <a:gd name="T2" fmla="*/ 34 w 53"/>
                  <a:gd name="T3" fmla="*/ 108 h 108"/>
                  <a:gd name="T4" fmla="*/ 34 w 53"/>
                  <a:gd name="T5" fmla="*/ 108 h 108"/>
                  <a:gd name="T6" fmla="*/ 37 w 53"/>
                  <a:gd name="T7" fmla="*/ 91 h 108"/>
                  <a:gd name="T8" fmla="*/ 37 w 53"/>
                  <a:gd name="T9" fmla="*/ 91 h 108"/>
                  <a:gd name="T10" fmla="*/ 42 w 53"/>
                  <a:gd name="T11" fmla="*/ 76 h 108"/>
                  <a:gd name="T12" fmla="*/ 45 w 53"/>
                  <a:gd name="T13" fmla="*/ 57 h 108"/>
                  <a:gd name="T14" fmla="*/ 45 w 53"/>
                  <a:gd name="T15" fmla="*/ 57 h 108"/>
                  <a:gd name="T16" fmla="*/ 48 w 53"/>
                  <a:gd name="T17" fmla="*/ 38 h 108"/>
                  <a:gd name="T18" fmla="*/ 51 w 53"/>
                  <a:gd name="T19" fmla="*/ 21 h 108"/>
                  <a:gd name="T20" fmla="*/ 51 w 53"/>
                  <a:gd name="T21" fmla="*/ 21 h 108"/>
                  <a:gd name="T22" fmla="*/ 53 w 53"/>
                  <a:gd name="T23" fmla="*/ 5 h 108"/>
                  <a:gd name="T24" fmla="*/ 18 w 53"/>
                  <a:gd name="T25" fmla="*/ 0 h 108"/>
                  <a:gd name="T26" fmla="*/ 18 w 53"/>
                  <a:gd name="T27" fmla="*/ 0 h 108"/>
                  <a:gd name="T28" fmla="*/ 15 w 53"/>
                  <a:gd name="T29" fmla="*/ 16 h 108"/>
                  <a:gd name="T30" fmla="*/ 15 w 53"/>
                  <a:gd name="T31" fmla="*/ 16 h 108"/>
                  <a:gd name="T32" fmla="*/ 13 w 53"/>
                  <a:gd name="T33" fmla="*/ 32 h 108"/>
                  <a:gd name="T34" fmla="*/ 9 w 53"/>
                  <a:gd name="T35" fmla="*/ 49 h 108"/>
                  <a:gd name="T36" fmla="*/ 9 w 53"/>
                  <a:gd name="T37" fmla="*/ 49 h 108"/>
                  <a:gd name="T38" fmla="*/ 6 w 53"/>
                  <a:gd name="T39" fmla="*/ 68 h 108"/>
                  <a:gd name="T40" fmla="*/ 3 w 53"/>
                  <a:gd name="T41" fmla="*/ 84 h 108"/>
                  <a:gd name="T42" fmla="*/ 3 w 53"/>
                  <a:gd name="T43" fmla="*/ 84 h 108"/>
                  <a:gd name="T44" fmla="*/ 0 w 53"/>
                  <a:gd name="T45" fmla="*/ 100 h 108"/>
                  <a:gd name="T46" fmla="*/ 0 w 53"/>
                  <a:gd name="T47" fmla="*/ 10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3" h="108">
                    <a:moveTo>
                      <a:pt x="0" y="100"/>
                    </a:moveTo>
                    <a:lnTo>
                      <a:pt x="34" y="108"/>
                    </a:lnTo>
                    <a:lnTo>
                      <a:pt x="34" y="108"/>
                    </a:lnTo>
                    <a:lnTo>
                      <a:pt x="37" y="91"/>
                    </a:lnTo>
                    <a:lnTo>
                      <a:pt x="37" y="91"/>
                    </a:lnTo>
                    <a:lnTo>
                      <a:pt x="42" y="76"/>
                    </a:lnTo>
                    <a:lnTo>
                      <a:pt x="45" y="57"/>
                    </a:lnTo>
                    <a:lnTo>
                      <a:pt x="45" y="57"/>
                    </a:lnTo>
                    <a:lnTo>
                      <a:pt x="48" y="38"/>
                    </a:lnTo>
                    <a:lnTo>
                      <a:pt x="51" y="21"/>
                    </a:lnTo>
                    <a:lnTo>
                      <a:pt x="51" y="21"/>
                    </a:lnTo>
                    <a:lnTo>
                      <a:pt x="53" y="5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5" y="16"/>
                    </a:lnTo>
                    <a:lnTo>
                      <a:pt x="15" y="16"/>
                    </a:lnTo>
                    <a:lnTo>
                      <a:pt x="13" y="32"/>
                    </a:lnTo>
                    <a:lnTo>
                      <a:pt x="9" y="49"/>
                    </a:lnTo>
                    <a:lnTo>
                      <a:pt x="9" y="49"/>
                    </a:lnTo>
                    <a:lnTo>
                      <a:pt x="6" y="68"/>
                    </a:lnTo>
                    <a:lnTo>
                      <a:pt x="3" y="84"/>
                    </a:lnTo>
                    <a:lnTo>
                      <a:pt x="3" y="84"/>
                    </a:lnTo>
                    <a:lnTo>
                      <a:pt x="0" y="100"/>
                    </a:lnTo>
                    <a:lnTo>
                      <a:pt x="0" y="100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1" name="Freeform 98">
                <a:extLst>
                  <a:ext uri="{FF2B5EF4-FFF2-40B4-BE49-F238E27FC236}">
                    <a16:creationId xmlns:a16="http://schemas.microsoft.com/office/drawing/2014/main" xmlns="" id="{DF3A6362-CB3C-4DA0-9218-562D169CBD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1726" y="3860800"/>
                <a:ext cx="49213" cy="87313"/>
              </a:xfrm>
              <a:custGeom>
                <a:avLst/>
                <a:gdLst>
                  <a:gd name="T0" fmla="*/ 0 w 63"/>
                  <a:gd name="T1" fmla="*/ 99 h 109"/>
                  <a:gd name="T2" fmla="*/ 33 w 63"/>
                  <a:gd name="T3" fmla="*/ 109 h 109"/>
                  <a:gd name="T4" fmla="*/ 33 w 63"/>
                  <a:gd name="T5" fmla="*/ 109 h 109"/>
                  <a:gd name="T6" fmla="*/ 49 w 63"/>
                  <a:gd name="T7" fmla="*/ 60 h 109"/>
                  <a:gd name="T8" fmla="*/ 49 w 63"/>
                  <a:gd name="T9" fmla="*/ 60 h 109"/>
                  <a:gd name="T10" fmla="*/ 54 w 63"/>
                  <a:gd name="T11" fmla="*/ 41 h 109"/>
                  <a:gd name="T12" fmla="*/ 58 w 63"/>
                  <a:gd name="T13" fmla="*/ 25 h 109"/>
                  <a:gd name="T14" fmla="*/ 58 w 63"/>
                  <a:gd name="T15" fmla="*/ 25 h 109"/>
                  <a:gd name="T16" fmla="*/ 63 w 63"/>
                  <a:gd name="T17" fmla="*/ 9 h 109"/>
                  <a:gd name="T18" fmla="*/ 28 w 63"/>
                  <a:gd name="T19" fmla="*/ 0 h 109"/>
                  <a:gd name="T20" fmla="*/ 28 w 63"/>
                  <a:gd name="T21" fmla="*/ 0 h 109"/>
                  <a:gd name="T22" fmla="*/ 24 w 63"/>
                  <a:gd name="T23" fmla="*/ 16 h 109"/>
                  <a:gd name="T24" fmla="*/ 24 w 63"/>
                  <a:gd name="T25" fmla="*/ 16 h 109"/>
                  <a:gd name="T26" fmla="*/ 20 w 63"/>
                  <a:gd name="T27" fmla="*/ 32 h 109"/>
                  <a:gd name="T28" fmla="*/ 14 w 63"/>
                  <a:gd name="T29" fmla="*/ 49 h 109"/>
                  <a:gd name="T30" fmla="*/ 14 w 63"/>
                  <a:gd name="T31" fmla="*/ 49 h 109"/>
                  <a:gd name="T32" fmla="*/ 0 w 63"/>
                  <a:gd name="T33" fmla="*/ 99 h 109"/>
                  <a:gd name="T34" fmla="*/ 0 w 63"/>
                  <a:gd name="T35" fmla="*/ 9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3" h="109">
                    <a:moveTo>
                      <a:pt x="0" y="99"/>
                    </a:moveTo>
                    <a:lnTo>
                      <a:pt x="33" y="109"/>
                    </a:lnTo>
                    <a:lnTo>
                      <a:pt x="33" y="109"/>
                    </a:lnTo>
                    <a:lnTo>
                      <a:pt x="49" y="60"/>
                    </a:lnTo>
                    <a:lnTo>
                      <a:pt x="49" y="60"/>
                    </a:lnTo>
                    <a:lnTo>
                      <a:pt x="54" y="41"/>
                    </a:lnTo>
                    <a:lnTo>
                      <a:pt x="58" y="25"/>
                    </a:lnTo>
                    <a:lnTo>
                      <a:pt x="58" y="25"/>
                    </a:lnTo>
                    <a:lnTo>
                      <a:pt x="63" y="9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4" y="16"/>
                    </a:lnTo>
                    <a:lnTo>
                      <a:pt x="24" y="16"/>
                    </a:lnTo>
                    <a:lnTo>
                      <a:pt x="20" y="32"/>
                    </a:lnTo>
                    <a:lnTo>
                      <a:pt x="14" y="49"/>
                    </a:lnTo>
                    <a:lnTo>
                      <a:pt x="14" y="49"/>
                    </a:lnTo>
                    <a:lnTo>
                      <a:pt x="0" y="99"/>
                    </a:lnTo>
                    <a:lnTo>
                      <a:pt x="0" y="99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2" name="Freeform 99">
                <a:extLst>
                  <a:ext uri="{FF2B5EF4-FFF2-40B4-BE49-F238E27FC236}">
                    <a16:creationId xmlns:a16="http://schemas.microsoft.com/office/drawing/2014/main" xmlns="" id="{EACF290A-2291-483E-872D-8321245066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10451" y="3976688"/>
                <a:ext cx="53975" cy="87313"/>
              </a:xfrm>
              <a:custGeom>
                <a:avLst/>
                <a:gdLst>
                  <a:gd name="T0" fmla="*/ 0 w 69"/>
                  <a:gd name="T1" fmla="*/ 96 h 109"/>
                  <a:gd name="T2" fmla="*/ 33 w 69"/>
                  <a:gd name="T3" fmla="*/ 109 h 109"/>
                  <a:gd name="T4" fmla="*/ 33 w 69"/>
                  <a:gd name="T5" fmla="*/ 109 h 109"/>
                  <a:gd name="T6" fmla="*/ 39 w 69"/>
                  <a:gd name="T7" fmla="*/ 94 h 109"/>
                  <a:gd name="T8" fmla="*/ 39 w 69"/>
                  <a:gd name="T9" fmla="*/ 94 h 109"/>
                  <a:gd name="T10" fmla="*/ 52 w 69"/>
                  <a:gd name="T11" fmla="*/ 61 h 109"/>
                  <a:gd name="T12" fmla="*/ 52 w 69"/>
                  <a:gd name="T13" fmla="*/ 61 h 109"/>
                  <a:gd name="T14" fmla="*/ 64 w 69"/>
                  <a:gd name="T15" fmla="*/ 27 h 109"/>
                  <a:gd name="T16" fmla="*/ 64 w 69"/>
                  <a:gd name="T17" fmla="*/ 27 h 109"/>
                  <a:gd name="T18" fmla="*/ 69 w 69"/>
                  <a:gd name="T19" fmla="*/ 13 h 109"/>
                  <a:gd name="T20" fmla="*/ 36 w 69"/>
                  <a:gd name="T21" fmla="*/ 0 h 109"/>
                  <a:gd name="T22" fmla="*/ 36 w 69"/>
                  <a:gd name="T23" fmla="*/ 0 h 109"/>
                  <a:gd name="T24" fmla="*/ 31 w 69"/>
                  <a:gd name="T25" fmla="*/ 16 h 109"/>
                  <a:gd name="T26" fmla="*/ 31 w 69"/>
                  <a:gd name="T27" fmla="*/ 16 h 109"/>
                  <a:gd name="T28" fmla="*/ 19 w 69"/>
                  <a:gd name="T29" fmla="*/ 48 h 109"/>
                  <a:gd name="T30" fmla="*/ 19 w 69"/>
                  <a:gd name="T31" fmla="*/ 48 h 109"/>
                  <a:gd name="T32" fmla="*/ 7 w 69"/>
                  <a:gd name="T33" fmla="*/ 81 h 109"/>
                  <a:gd name="T34" fmla="*/ 7 w 69"/>
                  <a:gd name="T35" fmla="*/ 81 h 109"/>
                  <a:gd name="T36" fmla="*/ 0 w 69"/>
                  <a:gd name="T37" fmla="*/ 96 h 109"/>
                  <a:gd name="T38" fmla="*/ 0 w 69"/>
                  <a:gd name="T39" fmla="*/ 96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9" h="109">
                    <a:moveTo>
                      <a:pt x="0" y="96"/>
                    </a:moveTo>
                    <a:lnTo>
                      <a:pt x="33" y="109"/>
                    </a:lnTo>
                    <a:lnTo>
                      <a:pt x="33" y="109"/>
                    </a:lnTo>
                    <a:lnTo>
                      <a:pt x="39" y="94"/>
                    </a:lnTo>
                    <a:lnTo>
                      <a:pt x="39" y="94"/>
                    </a:lnTo>
                    <a:lnTo>
                      <a:pt x="52" y="61"/>
                    </a:lnTo>
                    <a:lnTo>
                      <a:pt x="52" y="61"/>
                    </a:lnTo>
                    <a:lnTo>
                      <a:pt x="64" y="27"/>
                    </a:lnTo>
                    <a:lnTo>
                      <a:pt x="64" y="27"/>
                    </a:lnTo>
                    <a:lnTo>
                      <a:pt x="69" y="13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1" y="16"/>
                    </a:lnTo>
                    <a:lnTo>
                      <a:pt x="31" y="16"/>
                    </a:lnTo>
                    <a:lnTo>
                      <a:pt x="19" y="48"/>
                    </a:lnTo>
                    <a:lnTo>
                      <a:pt x="19" y="48"/>
                    </a:lnTo>
                    <a:lnTo>
                      <a:pt x="7" y="81"/>
                    </a:lnTo>
                    <a:lnTo>
                      <a:pt x="7" y="81"/>
                    </a:lnTo>
                    <a:lnTo>
                      <a:pt x="0" y="96"/>
                    </a:lnTo>
                    <a:lnTo>
                      <a:pt x="0" y="96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3" name="Freeform 100">
                <a:extLst>
                  <a:ext uri="{FF2B5EF4-FFF2-40B4-BE49-F238E27FC236}">
                    <a16:creationId xmlns:a16="http://schemas.microsoft.com/office/drawing/2014/main" xmlns="" id="{448BA24C-84B7-42D8-A8B7-78DF15A3C5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9363" y="4392613"/>
                <a:ext cx="96838" cy="63500"/>
              </a:xfrm>
              <a:custGeom>
                <a:avLst/>
                <a:gdLst>
                  <a:gd name="T0" fmla="*/ 0 w 122"/>
                  <a:gd name="T1" fmla="*/ 34 h 79"/>
                  <a:gd name="T2" fmla="*/ 13 w 122"/>
                  <a:gd name="T3" fmla="*/ 79 h 79"/>
                  <a:gd name="T4" fmla="*/ 13 w 122"/>
                  <a:gd name="T5" fmla="*/ 79 h 79"/>
                  <a:gd name="T6" fmla="*/ 68 w 122"/>
                  <a:gd name="T7" fmla="*/ 63 h 79"/>
                  <a:gd name="T8" fmla="*/ 68 w 122"/>
                  <a:gd name="T9" fmla="*/ 63 h 79"/>
                  <a:gd name="T10" fmla="*/ 105 w 122"/>
                  <a:gd name="T11" fmla="*/ 50 h 79"/>
                  <a:gd name="T12" fmla="*/ 105 w 122"/>
                  <a:gd name="T13" fmla="*/ 50 h 79"/>
                  <a:gd name="T14" fmla="*/ 122 w 122"/>
                  <a:gd name="T15" fmla="*/ 45 h 79"/>
                  <a:gd name="T16" fmla="*/ 106 w 122"/>
                  <a:gd name="T17" fmla="*/ 0 h 79"/>
                  <a:gd name="T18" fmla="*/ 106 w 122"/>
                  <a:gd name="T19" fmla="*/ 0 h 79"/>
                  <a:gd name="T20" fmla="*/ 89 w 122"/>
                  <a:gd name="T21" fmla="*/ 5 h 79"/>
                  <a:gd name="T22" fmla="*/ 89 w 122"/>
                  <a:gd name="T23" fmla="*/ 5 h 79"/>
                  <a:gd name="T24" fmla="*/ 53 w 122"/>
                  <a:gd name="T25" fmla="*/ 18 h 79"/>
                  <a:gd name="T26" fmla="*/ 53 w 122"/>
                  <a:gd name="T27" fmla="*/ 18 h 79"/>
                  <a:gd name="T28" fmla="*/ 0 w 122"/>
                  <a:gd name="T29" fmla="*/ 34 h 79"/>
                  <a:gd name="T30" fmla="*/ 0 w 122"/>
                  <a:gd name="T31" fmla="*/ 34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79">
                    <a:moveTo>
                      <a:pt x="0" y="34"/>
                    </a:moveTo>
                    <a:lnTo>
                      <a:pt x="13" y="79"/>
                    </a:lnTo>
                    <a:lnTo>
                      <a:pt x="13" y="79"/>
                    </a:lnTo>
                    <a:lnTo>
                      <a:pt x="68" y="63"/>
                    </a:lnTo>
                    <a:lnTo>
                      <a:pt x="68" y="63"/>
                    </a:lnTo>
                    <a:lnTo>
                      <a:pt x="105" y="50"/>
                    </a:lnTo>
                    <a:lnTo>
                      <a:pt x="105" y="50"/>
                    </a:lnTo>
                    <a:lnTo>
                      <a:pt x="122" y="45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89" y="5"/>
                    </a:lnTo>
                    <a:lnTo>
                      <a:pt x="89" y="5"/>
                    </a:lnTo>
                    <a:lnTo>
                      <a:pt x="53" y="18"/>
                    </a:lnTo>
                    <a:lnTo>
                      <a:pt x="53" y="18"/>
                    </a:lnTo>
                    <a:lnTo>
                      <a:pt x="0" y="34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4" name="Freeform 101">
                <a:extLst>
                  <a:ext uri="{FF2B5EF4-FFF2-40B4-BE49-F238E27FC236}">
                    <a16:creationId xmlns:a16="http://schemas.microsoft.com/office/drawing/2014/main" xmlns="" id="{8C3A0834-918B-4D32-9466-433F78A354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0776" y="4432300"/>
                <a:ext cx="96838" cy="58738"/>
              </a:xfrm>
              <a:custGeom>
                <a:avLst/>
                <a:gdLst>
                  <a:gd name="T0" fmla="*/ 0 w 122"/>
                  <a:gd name="T1" fmla="*/ 28 h 75"/>
                  <a:gd name="T2" fmla="*/ 11 w 122"/>
                  <a:gd name="T3" fmla="*/ 75 h 75"/>
                  <a:gd name="T4" fmla="*/ 11 w 122"/>
                  <a:gd name="T5" fmla="*/ 75 h 75"/>
                  <a:gd name="T6" fmla="*/ 28 w 122"/>
                  <a:gd name="T7" fmla="*/ 70 h 75"/>
                  <a:gd name="T8" fmla="*/ 28 w 122"/>
                  <a:gd name="T9" fmla="*/ 70 h 75"/>
                  <a:gd name="T10" fmla="*/ 66 w 122"/>
                  <a:gd name="T11" fmla="*/ 61 h 75"/>
                  <a:gd name="T12" fmla="*/ 66 w 122"/>
                  <a:gd name="T13" fmla="*/ 61 h 75"/>
                  <a:gd name="T14" fmla="*/ 122 w 122"/>
                  <a:gd name="T15" fmla="*/ 46 h 75"/>
                  <a:gd name="T16" fmla="*/ 108 w 122"/>
                  <a:gd name="T17" fmla="*/ 0 h 75"/>
                  <a:gd name="T18" fmla="*/ 108 w 122"/>
                  <a:gd name="T19" fmla="*/ 0 h 75"/>
                  <a:gd name="T20" fmla="*/ 55 w 122"/>
                  <a:gd name="T21" fmla="*/ 15 h 75"/>
                  <a:gd name="T22" fmla="*/ 55 w 122"/>
                  <a:gd name="T23" fmla="*/ 15 h 75"/>
                  <a:gd name="T24" fmla="*/ 17 w 122"/>
                  <a:gd name="T25" fmla="*/ 24 h 75"/>
                  <a:gd name="T26" fmla="*/ 17 w 122"/>
                  <a:gd name="T27" fmla="*/ 24 h 75"/>
                  <a:gd name="T28" fmla="*/ 0 w 122"/>
                  <a:gd name="T29" fmla="*/ 28 h 75"/>
                  <a:gd name="T30" fmla="*/ 0 w 122"/>
                  <a:gd name="T31" fmla="*/ 28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75">
                    <a:moveTo>
                      <a:pt x="0" y="28"/>
                    </a:moveTo>
                    <a:lnTo>
                      <a:pt x="11" y="75"/>
                    </a:lnTo>
                    <a:lnTo>
                      <a:pt x="11" y="75"/>
                    </a:lnTo>
                    <a:lnTo>
                      <a:pt x="28" y="70"/>
                    </a:lnTo>
                    <a:lnTo>
                      <a:pt x="28" y="70"/>
                    </a:lnTo>
                    <a:lnTo>
                      <a:pt x="66" y="61"/>
                    </a:lnTo>
                    <a:lnTo>
                      <a:pt x="66" y="61"/>
                    </a:lnTo>
                    <a:lnTo>
                      <a:pt x="122" y="46"/>
                    </a:lnTo>
                    <a:lnTo>
                      <a:pt x="108" y="0"/>
                    </a:lnTo>
                    <a:lnTo>
                      <a:pt x="108" y="0"/>
                    </a:lnTo>
                    <a:lnTo>
                      <a:pt x="55" y="15"/>
                    </a:lnTo>
                    <a:lnTo>
                      <a:pt x="55" y="15"/>
                    </a:lnTo>
                    <a:lnTo>
                      <a:pt x="17" y="24"/>
                    </a:lnTo>
                    <a:lnTo>
                      <a:pt x="17" y="24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5" name="Freeform 102">
                <a:extLst>
                  <a:ext uri="{FF2B5EF4-FFF2-40B4-BE49-F238E27FC236}">
                    <a16:creationId xmlns:a16="http://schemas.microsoft.com/office/drawing/2014/main" xmlns="" id="{6B7F4890-7D87-45EF-97E3-B9BF6C79F3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0601" y="4464050"/>
                <a:ext cx="95250" cy="55563"/>
              </a:xfrm>
              <a:custGeom>
                <a:avLst/>
                <a:gdLst>
                  <a:gd name="T0" fmla="*/ 0 w 121"/>
                  <a:gd name="T1" fmla="*/ 22 h 69"/>
                  <a:gd name="T2" fmla="*/ 9 w 121"/>
                  <a:gd name="T3" fmla="*/ 69 h 69"/>
                  <a:gd name="T4" fmla="*/ 9 w 121"/>
                  <a:gd name="T5" fmla="*/ 69 h 69"/>
                  <a:gd name="T6" fmla="*/ 26 w 121"/>
                  <a:gd name="T7" fmla="*/ 66 h 69"/>
                  <a:gd name="T8" fmla="*/ 26 w 121"/>
                  <a:gd name="T9" fmla="*/ 66 h 69"/>
                  <a:gd name="T10" fmla="*/ 65 w 121"/>
                  <a:gd name="T11" fmla="*/ 59 h 69"/>
                  <a:gd name="T12" fmla="*/ 65 w 121"/>
                  <a:gd name="T13" fmla="*/ 59 h 69"/>
                  <a:gd name="T14" fmla="*/ 103 w 121"/>
                  <a:gd name="T15" fmla="*/ 50 h 69"/>
                  <a:gd name="T16" fmla="*/ 103 w 121"/>
                  <a:gd name="T17" fmla="*/ 50 h 69"/>
                  <a:gd name="T18" fmla="*/ 121 w 121"/>
                  <a:gd name="T19" fmla="*/ 46 h 69"/>
                  <a:gd name="T20" fmla="*/ 110 w 121"/>
                  <a:gd name="T21" fmla="*/ 0 h 69"/>
                  <a:gd name="T22" fmla="*/ 110 w 121"/>
                  <a:gd name="T23" fmla="*/ 0 h 69"/>
                  <a:gd name="T24" fmla="*/ 94 w 121"/>
                  <a:gd name="T25" fmla="*/ 3 h 69"/>
                  <a:gd name="T26" fmla="*/ 94 w 121"/>
                  <a:gd name="T27" fmla="*/ 3 h 69"/>
                  <a:gd name="T28" fmla="*/ 56 w 121"/>
                  <a:gd name="T29" fmla="*/ 11 h 69"/>
                  <a:gd name="T30" fmla="*/ 56 w 121"/>
                  <a:gd name="T31" fmla="*/ 11 h 69"/>
                  <a:gd name="T32" fmla="*/ 18 w 121"/>
                  <a:gd name="T33" fmla="*/ 19 h 69"/>
                  <a:gd name="T34" fmla="*/ 18 w 121"/>
                  <a:gd name="T35" fmla="*/ 19 h 69"/>
                  <a:gd name="T36" fmla="*/ 0 w 121"/>
                  <a:gd name="T37" fmla="*/ 22 h 69"/>
                  <a:gd name="T38" fmla="*/ 0 w 121"/>
                  <a:gd name="T39" fmla="*/ 2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1" h="69">
                    <a:moveTo>
                      <a:pt x="0" y="22"/>
                    </a:moveTo>
                    <a:lnTo>
                      <a:pt x="9" y="69"/>
                    </a:lnTo>
                    <a:lnTo>
                      <a:pt x="9" y="69"/>
                    </a:lnTo>
                    <a:lnTo>
                      <a:pt x="26" y="66"/>
                    </a:lnTo>
                    <a:lnTo>
                      <a:pt x="26" y="66"/>
                    </a:lnTo>
                    <a:lnTo>
                      <a:pt x="65" y="59"/>
                    </a:lnTo>
                    <a:lnTo>
                      <a:pt x="65" y="59"/>
                    </a:lnTo>
                    <a:lnTo>
                      <a:pt x="103" y="50"/>
                    </a:lnTo>
                    <a:lnTo>
                      <a:pt x="103" y="50"/>
                    </a:lnTo>
                    <a:lnTo>
                      <a:pt x="121" y="46"/>
                    </a:lnTo>
                    <a:lnTo>
                      <a:pt x="110" y="0"/>
                    </a:lnTo>
                    <a:lnTo>
                      <a:pt x="110" y="0"/>
                    </a:lnTo>
                    <a:lnTo>
                      <a:pt x="94" y="3"/>
                    </a:lnTo>
                    <a:lnTo>
                      <a:pt x="94" y="3"/>
                    </a:lnTo>
                    <a:lnTo>
                      <a:pt x="56" y="11"/>
                    </a:lnTo>
                    <a:lnTo>
                      <a:pt x="56" y="11"/>
                    </a:lnTo>
                    <a:lnTo>
                      <a:pt x="18" y="19"/>
                    </a:lnTo>
                    <a:lnTo>
                      <a:pt x="18" y="19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6" name="Freeform 103">
                <a:extLst>
                  <a:ext uri="{FF2B5EF4-FFF2-40B4-BE49-F238E27FC236}">
                    <a16:creationId xmlns:a16="http://schemas.microsoft.com/office/drawing/2014/main" xmlns="" id="{C3643220-FE3A-4B18-BD52-EAE80982CA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0426" y="4489450"/>
                <a:ext cx="93663" cy="52388"/>
              </a:xfrm>
              <a:custGeom>
                <a:avLst/>
                <a:gdLst>
                  <a:gd name="T0" fmla="*/ 0 w 119"/>
                  <a:gd name="T1" fmla="*/ 18 h 65"/>
                  <a:gd name="T2" fmla="*/ 7 w 119"/>
                  <a:gd name="T3" fmla="*/ 65 h 65"/>
                  <a:gd name="T4" fmla="*/ 7 w 119"/>
                  <a:gd name="T5" fmla="*/ 65 h 65"/>
                  <a:gd name="T6" fmla="*/ 63 w 119"/>
                  <a:gd name="T7" fmla="*/ 57 h 65"/>
                  <a:gd name="T8" fmla="*/ 63 w 119"/>
                  <a:gd name="T9" fmla="*/ 57 h 65"/>
                  <a:gd name="T10" fmla="*/ 101 w 119"/>
                  <a:gd name="T11" fmla="*/ 51 h 65"/>
                  <a:gd name="T12" fmla="*/ 101 w 119"/>
                  <a:gd name="T13" fmla="*/ 51 h 65"/>
                  <a:gd name="T14" fmla="*/ 119 w 119"/>
                  <a:gd name="T15" fmla="*/ 48 h 65"/>
                  <a:gd name="T16" fmla="*/ 112 w 119"/>
                  <a:gd name="T17" fmla="*/ 0 h 65"/>
                  <a:gd name="T18" fmla="*/ 112 w 119"/>
                  <a:gd name="T19" fmla="*/ 0 h 65"/>
                  <a:gd name="T20" fmla="*/ 94 w 119"/>
                  <a:gd name="T21" fmla="*/ 4 h 65"/>
                  <a:gd name="T22" fmla="*/ 94 w 119"/>
                  <a:gd name="T23" fmla="*/ 4 h 65"/>
                  <a:gd name="T24" fmla="*/ 56 w 119"/>
                  <a:gd name="T25" fmla="*/ 10 h 65"/>
                  <a:gd name="T26" fmla="*/ 56 w 119"/>
                  <a:gd name="T27" fmla="*/ 10 h 65"/>
                  <a:gd name="T28" fmla="*/ 0 w 119"/>
                  <a:gd name="T29" fmla="*/ 18 h 65"/>
                  <a:gd name="T30" fmla="*/ 0 w 119"/>
                  <a:gd name="T31" fmla="*/ 18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9" h="65">
                    <a:moveTo>
                      <a:pt x="0" y="18"/>
                    </a:moveTo>
                    <a:lnTo>
                      <a:pt x="7" y="65"/>
                    </a:lnTo>
                    <a:lnTo>
                      <a:pt x="7" y="65"/>
                    </a:lnTo>
                    <a:lnTo>
                      <a:pt x="63" y="57"/>
                    </a:lnTo>
                    <a:lnTo>
                      <a:pt x="63" y="57"/>
                    </a:lnTo>
                    <a:lnTo>
                      <a:pt x="101" y="51"/>
                    </a:lnTo>
                    <a:lnTo>
                      <a:pt x="101" y="51"/>
                    </a:lnTo>
                    <a:lnTo>
                      <a:pt x="119" y="48"/>
                    </a:lnTo>
                    <a:lnTo>
                      <a:pt x="112" y="0"/>
                    </a:lnTo>
                    <a:lnTo>
                      <a:pt x="112" y="0"/>
                    </a:lnTo>
                    <a:lnTo>
                      <a:pt x="94" y="4"/>
                    </a:lnTo>
                    <a:lnTo>
                      <a:pt x="94" y="4"/>
                    </a:lnTo>
                    <a:lnTo>
                      <a:pt x="56" y="10"/>
                    </a:lnTo>
                    <a:lnTo>
                      <a:pt x="56" y="10"/>
                    </a:lnTo>
                    <a:lnTo>
                      <a:pt x="0" y="18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" name="Freeform 104">
                <a:extLst>
                  <a:ext uri="{FF2B5EF4-FFF2-40B4-BE49-F238E27FC236}">
                    <a16:creationId xmlns:a16="http://schemas.microsoft.com/office/drawing/2014/main" xmlns="" id="{8E8B89BB-0F65-4038-88DE-44777840BF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8663" y="4508500"/>
                <a:ext cx="92075" cy="46038"/>
              </a:xfrm>
              <a:custGeom>
                <a:avLst/>
                <a:gdLst>
                  <a:gd name="T0" fmla="*/ 0 w 117"/>
                  <a:gd name="T1" fmla="*/ 10 h 57"/>
                  <a:gd name="T2" fmla="*/ 4 w 117"/>
                  <a:gd name="T3" fmla="*/ 57 h 57"/>
                  <a:gd name="T4" fmla="*/ 4 w 117"/>
                  <a:gd name="T5" fmla="*/ 57 h 57"/>
                  <a:gd name="T6" fmla="*/ 21 w 117"/>
                  <a:gd name="T7" fmla="*/ 56 h 57"/>
                  <a:gd name="T8" fmla="*/ 21 w 117"/>
                  <a:gd name="T9" fmla="*/ 56 h 57"/>
                  <a:gd name="T10" fmla="*/ 60 w 117"/>
                  <a:gd name="T11" fmla="*/ 53 h 57"/>
                  <a:gd name="T12" fmla="*/ 60 w 117"/>
                  <a:gd name="T13" fmla="*/ 53 h 57"/>
                  <a:gd name="T14" fmla="*/ 99 w 117"/>
                  <a:gd name="T15" fmla="*/ 49 h 57"/>
                  <a:gd name="T16" fmla="*/ 99 w 117"/>
                  <a:gd name="T17" fmla="*/ 49 h 57"/>
                  <a:gd name="T18" fmla="*/ 117 w 117"/>
                  <a:gd name="T19" fmla="*/ 47 h 57"/>
                  <a:gd name="T20" fmla="*/ 112 w 117"/>
                  <a:gd name="T21" fmla="*/ 0 h 57"/>
                  <a:gd name="T22" fmla="*/ 112 w 117"/>
                  <a:gd name="T23" fmla="*/ 0 h 57"/>
                  <a:gd name="T24" fmla="*/ 94 w 117"/>
                  <a:gd name="T25" fmla="*/ 2 h 57"/>
                  <a:gd name="T26" fmla="*/ 94 w 117"/>
                  <a:gd name="T27" fmla="*/ 2 h 57"/>
                  <a:gd name="T28" fmla="*/ 56 w 117"/>
                  <a:gd name="T29" fmla="*/ 5 h 57"/>
                  <a:gd name="T30" fmla="*/ 56 w 117"/>
                  <a:gd name="T31" fmla="*/ 5 h 57"/>
                  <a:gd name="T32" fmla="*/ 17 w 117"/>
                  <a:gd name="T33" fmla="*/ 9 h 57"/>
                  <a:gd name="T34" fmla="*/ 17 w 117"/>
                  <a:gd name="T35" fmla="*/ 9 h 57"/>
                  <a:gd name="T36" fmla="*/ 0 w 117"/>
                  <a:gd name="T37" fmla="*/ 10 h 57"/>
                  <a:gd name="T38" fmla="*/ 0 w 117"/>
                  <a:gd name="T39" fmla="*/ 1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7" h="57">
                    <a:moveTo>
                      <a:pt x="0" y="10"/>
                    </a:moveTo>
                    <a:lnTo>
                      <a:pt x="4" y="57"/>
                    </a:lnTo>
                    <a:lnTo>
                      <a:pt x="4" y="57"/>
                    </a:lnTo>
                    <a:lnTo>
                      <a:pt x="21" y="56"/>
                    </a:lnTo>
                    <a:lnTo>
                      <a:pt x="21" y="56"/>
                    </a:lnTo>
                    <a:lnTo>
                      <a:pt x="60" y="53"/>
                    </a:lnTo>
                    <a:lnTo>
                      <a:pt x="60" y="53"/>
                    </a:lnTo>
                    <a:lnTo>
                      <a:pt x="99" y="49"/>
                    </a:lnTo>
                    <a:lnTo>
                      <a:pt x="99" y="49"/>
                    </a:lnTo>
                    <a:lnTo>
                      <a:pt x="117" y="47"/>
                    </a:lnTo>
                    <a:lnTo>
                      <a:pt x="112" y="0"/>
                    </a:lnTo>
                    <a:lnTo>
                      <a:pt x="112" y="0"/>
                    </a:lnTo>
                    <a:lnTo>
                      <a:pt x="94" y="2"/>
                    </a:lnTo>
                    <a:lnTo>
                      <a:pt x="94" y="2"/>
                    </a:lnTo>
                    <a:lnTo>
                      <a:pt x="56" y="5"/>
                    </a:lnTo>
                    <a:lnTo>
                      <a:pt x="56" y="5"/>
                    </a:lnTo>
                    <a:lnTo>
                      <a:pt x="17" y="9"/>
                    </a:lnTo>
                    <a:lnTo>
                      <a:pt x="17" y="9"/>
                    </a:lnTo>
                    <a:lnTo>
                      <a:pt x="0" y="1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8" name="Freeform 105">
                <a:extLst>
                  <a:ext uri="{FF2B5EF4-FFF2-40B4-BE49-F238E27FC236}">
                    <a16:creationId xmlns:a16="http://schemas.microsoft.com/office/drawing/2014/main" xmlns="" id="{97716569-75BE-4FD4-970A-49EE92E742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5313" y="4519613"/>
                <a:ext cx="90488" cy="41275"/>
              </a:xfrm>
              <a:custGeom>
                <a:avLst/>
                <a:gdLst>
                  <a:gd name="T0" fmla="*/ 0 w 114"/>
                  <a:gd name="T1" fmla="*/ 4 h 53"/>
                  <a:gd name="T2" fmla="*/ 0 w 114"/>
                  <a:gd name="T3" fmla="*/ 53 h 53"/>
                  <a:gd name="T4" fmla="*/ 0 w 114"/>
                  <a:gd name="T5" fmla="*/ 53 h 53"/>
                  <a:gd name="T6" fmla="*/ 17 w 114"/>
                  <a:gd name="T7" fmla="*/ 52 h 53"/>
                  <a:gd name="T8" fmla="*/ 17 w 114"/>
                  <a:gd name="T9" fmla="*/ 52 h 53"/>
                  <a:gd name="T10" fmla="*/ 57 w 114"/>
                  <a:gd name="T11" fmla="*/ 51 h 53"/>
                  <a:gd name="T12" fmla="*/ 57 w 114"/>
                  <a:gd name="T13" fmla="*/ 51 h 53"/>
                  <a:gd name="T14" fmla="*/ 96 w 114"/>
                  <a:gd name="T15" fmla="*/ 50 h 53"/>
                  <a:gd name="T16" fmla="*/ 96 w 114"/>
                  <a:gd name="T17" fmla="*/ 50 h 53"/>
                  <a:gd name="T18" fmla="*/ 114 w 114"/>
                  <a:gd name="T19" fmla="*/ 48 h 53"/>
                  <a:gd name="T20" fmla="*/ 111 w 114"/>
                  <a:gd name="T21" fmla="*/ 0 h 53"/>
                  <a:gd name="T22" fmla="*/ 111 w 114"/>
                  <a:gd name="T23" fmla="*/ 0 h 53"/>
                  <a:gd name="T24" fmla="*/ 94 w 114"/>
                  <a:gd name="T25" fmla="*/ 1 h 53"/>
                  <a:gd name="T26" fmla="*/ 94 w 114"/>
                  <a:gd name="T27" fmla="*/ 1 h 53"/>
                  <a:gd name="T28" fmla="*/ 55 w 114"/>
                  <a:gd name="T29" fmla="*/ 3 h 53"/>
                  <a:gd name="T30" fmla="*/ 55 w 114"/>
                  <a:gd name="T31" fmla="*/ 3 h 53"/>
                  <a:gd name="T32" fmla="*/ 16 w 114"/>
                  <a:gd name="T33" fmla="*/ 4 h 53"/>
                  <a:gd name="T34" fmla="*/ 16 w 114"/>
                  <a:gd name="T35" fmla="*/ 4 h 53"/>
                  <a:gd name="T36" fmla="*/ 0 w 114"/>
                  <a:gd name="T37" fmla="*/ 4 h 53"/>
                  <a:gd name="T38" fmla="*/ 0 w 114"/>
                  <a:gd name="T39" fmla="*/ 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4" h="53">
                    <a:moveTo>
                      <a:pt x="0" y="4"/>
                    </a:moveTo>
                    <a:lnTo>
                      <a:pt x="0" y="53"/>
                    </a:lnTo>
                    <a:lnTo>
                      <a:pt x="0" y="53"/>
                    </a:lnTo>
                    <a:lnTo>
                      <a:pt x="17" y="52"/>
                    </a:lnTo>
                    <a:lnTo>
                      <a:pt x="17" y="52"/>
                    </a:lnTo>
                    <a:lnTo>
                      <a:pt x="57" y="51"/>
                    </a:lnTo>
                    <a:lnTo>
                      <a:pt x="57" y="51"/>
                    </a:lnTo>
                    <a:lnTo>
                      <a:pt x="96" y="50"/>
                    </a:lnTo>
                    <a:lnTo>
                      <a:pt x="96" y="50"/>
                    </a:lnTo>
                    <a:lnTo>
                      <a:pt x="114" y="48"/>
                    </a:lnTo>
                    <a:lnTo>
                      <a:pt x="111" y="0"/>
                    </a:lnTo>
                    <a:lnTo>
                      <a:pt x="111" y="0"/>
                    </a:lnTo>
                    <a:lnTo>
                      <a:pt x="94" y="1"/>
                    </a:lnTo>
                    <a:lnTo>
                      <a:pt x="94" y="1"/>
                    </a:lnTo>
                    <a:lnTo>
                      <a:pt x="55" y="3"/>
                    </a:lnTo>
                    <a:lnTo>
                      <a:pt x="55" y="3"/>
                    </a:lnTo>
                    <a:lnTo>
                      <a:pt x="16" y="4"/>
                    </a:lnTo>
                    <a:lnTo>
                      <a:pt x="16" y="4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9" name="Freeform 106">
                <a:extLst>
                  <a:ext uri="{FF2B5EF4-FFF2-40B4-BE49-F238E27FC236}">
                    <a16:creationId xmlns:a16="http://schemas.microsoft.com/office/drawing/2014/main" xmlns="" id="{716EE978-285C-468E-9BEF-81B4E50596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0376" y="4521200"/>
                <a:ext cx="90488" cy="39688"/>
              </a:xfrm>
              <a:custGeom>
                <a:avLst/>
                <a:gdLst>
                  <a:gd name="T0" fmla="*/ 3 w 114"/>
                  <a:gd name="T1" fmla="*/ 0 h 52"/>
                  <a:gd name="T2" fmla="*/ 0 w 114"/>
                  <a:gd name="T3" fmla="*/ 47 h 52"/>
                  <a:gd name="T4" fmla="*/ 0 w 114"/>
                  <a:gd name="T5" fmla="*/ 47 h 52"/>
                  <a:gd name="T6" fmla="*/ 17 w 114"/>
                  <a:gd name="T7" fmla="*/ 49 h 52"/>
                  <a:gd name="T8" fmla="*/ 17 w 114"/>
                  <a:gd name="T9" fmla="*/ 49 h 52"/>
                  <a:gd name="T10" fmla="*/ 57 w 114"/>
                  <a:gd name="T11" fmla="*/ 51 h 52"/>
                  <a:gd name="T12" fmla="*/ 57 w 114"/>
                  <a:gd name="T13" fmla="*/ 51 h 52"/>
                  <a:gd name="T14" fmla="*/ 96 w 114"/>
                  <a:gd name="T15" fmla="*/ 51 h 52"/>
                  <a:gd name="T16" fmla="*/ 96 w 114"/>
                  <a:gd name="T17" fmla="*/ 51 h 52"/>
                  <a:gd name="T18" fmla="*/ 114 w 114"/>
                  <a:gd name="T19" fmla="*/ 52 h 52"/>
                  <a:gd name="T20" fmla="*/ 114 w 114"/>
                  <a:gd name="T21" fmla="*/ 3 h 52"/>
                  <a:gd name="T22" fmla="*/ 114 w 114"/>
                  <a:gd name="T23" fmla="*/ 3 h 52"/>
                  <a:gd name="T24" fmla="*/ 97 w 114"/>
                  <a:gd name="T25" fmla="*/ 3 h 52"/>
                  <a:gd name="T26" fmla="*/ 97 w 114"/>
                  <a:gd name="T27" fmla="*/ 3 h 52"/>
                  <a:gd name="T28" fmla="*/ 58 w 114"/>
                  <a:gd name="T29" fmla="*/ 2 h 52"/>
                  <a:gd name="T30" fmla="*/ 58 w 114"/>
                  <a:gd name="T31" fmla="*/ 2 h 52"/>
                  <a:gd name="T32" fmla="*/ 19 w 114"/>
                  <a:gd name="T33" fmla="*/ 1 h 52"/>
                  <a:gd name="T34" fmla="*/ 19 w 114"/>
                  <a:gd name="T35" fmla="*/ 1 h 52"/>
                  <a:gd name="T36" fmla="*/ 3 w 114"/>
                  <a:gd name="T37" fmla="*/ 0 h 52"/>
                  <a:gd name="T38" fmla="*/ 3 w 114"/>
                  <a:gd name="T39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4" h="52">
                    <a:moveTo>
                      <a:pt x="3" y="0"/>
                    </a:moveTo>
                    <a:lnTo>
                      <a:pt x="0" y="47"/>
                    </a:lnTo>
                    <a:lnTo>
                      <a:pt x="0" y="47"/>
                    </a:lnTo>
                    <a:lnTo>
                      <a:pt x="17" y="49"/>
                    </a:lnTo>
                    <a:lnTo>
                      <a:pt x="17" y="49"/>
                    </a:lnTo>
                    <a:lnTo>
                      <a:pt x="57" y="51"/>
                    </a:lnTo>
                    <a:lnTo>
                      <a:pt x="57" y="51"/>
                    </a:lnTo>
                    <a:lnTo>
                      <a:pt x="96" y="51"/>
                    </a:lnTo>
                    <a:lnTo>
                      <a:pt x="96" y="51"/>
                    </a:lnTo>
                    <a:lnTo>
                      <a:pt x="114" y="52"/>
                    </a:lnTo>
                    <a:lnTo>
                      <a:pt x="114" y="3"/>
                    </a:lnTo>
                    <a:lnTo>
                      <a:pt x="114" y="3"/>
                    </a:lnTo>
                    <a:lnTo>
                      <a:pt x="97" y="3"/>
                    </a:lnTo>
                    <a:lnTo>
                      <a:pt x="97" y="3"/>
                    </a:lnTo>
                    <a:lnTo>
                      <a:pt x="58" y="2"/>
                    </a:lnTo>
                    <a:lnTo>
                      <a:pt x="58" y="2"/>
                    </a:lnTo>
                    <a:lnTo>
                      <a:pt x="19" y="1"/>
                    </a:lnTo>
                    <a:lnTo>
                      <a:pt x="19" y="1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" name="Freeform 107">
                <a:extLst>
                  <a:ext uri="{FF2B5EF4-FFF2-40B4-BE49-F238E27FC236}">
                    <a16:creationId xmlns:a16="http://schemas.microsoft.com/office/drawing/2014/main" xmlns="" id="{6760FCC2-36EA-47D8-B66A-CB888910A8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7026" y="4508500"/>
                <a:ext cx="93663" cy="47625"/>
              </a:xfrm>
              <a:custGeom>
                <a:avLst/>
                <a:gdLst>
                  <a:gd name="T0" fmla="*/ 7 w 118"/>
                  <a:gd name="T1" fmla="*/ 0 h 59"/>
                  <a:gd name="T2" fmla="*/ 0 w 118"/>
                  <a:gd name="T3" fmla="*/ 47 h 59"/>
                  <a:gd name="T4" fmla="*/ 0 w 118"/>
                  <a:gd name="T5" fmla="*/ 47 h 59"/>
                  <a:gd name="T6" fmla="*/ 18 w 118"/>
                  <a:gd name="T7" fmla="*/ 49 h 59"/>
                  <a:gd name="T8" fmla="*/ 18 w 118"/>
                  <a:gd name="T9" fmla="*/ 49 h 59"/>
                  <a:gd name="T10" fmla="*/ 57 w 118"/>
                  <a:gd name="T11" fmla="*/ 54 h 59"/>
                  <a:gd name="T12" fmla="*/ 57 w 118"/>
                  <a:gd name="T13" fmla="*/ 54 h 59"/>
                  <a:gd name="T14" fmla="*/ 96 w 118"/>
                  <a:gd name="T15" fmla="*/ 57 h 59"/>
                  <a:gd name="T16" fmla="*/ 96 w 118"/>
                  <a:gd name="T17" fmla="*/ 57 h 59"/>
                  <a:gd name="T18" fmla="*/ 114 w 118"/>
                  <a:gd name="T19" fmla="*/ 59 h 59"/>
                  <a:gd name="T20" fmla="*/ 118 w 118"/>
                  <a:gd name="T21" fmla="*/ 11 h 59"/>
                  <a:gd name="T22" fmla="*/ 118 w 118"/>
                  <a:gd name="T23" fmla="*/ 11 h 59"/>
                  <a:gd name="T24" fmla="*/ 100 w 118"/>
                  <a:gd name="T25" fmla="*/ 10 h 59"/>
                  <a:gd name="T26" fmla="*/ 100 w 118"/>
                  <a:gd name="T27" fmla="*/ 10 h 59"/>
                  <a:gd name="T28" fmla="*/ 62 w 118"/>
                  <a:gd name="T29" fmla="*/ 6 h 59"/>
                  <a:gd name="T30" fmla="*/ 62 w 118"/>
                  <a:gd name="T31" fmla="*/ 6 h 59"/>
                  <a:gd name="T32" fmla="*/ 24 w 118"/>
                  <a:gd name="T33" fmla="*/ 2 h 59"/>
                  <a:gd name="T34" fmla="*/ 24 w 118"/>
                  <a:gd name="T35" fmla="*/ 2 h 59"/>
                  <a:gd name="T36" fmla="*/ 7 w 118"/>
                  <a:gd name="T37" fmla="*/ 0 h 59"/>
                  <a:gd name="T38" fmla="*/ 7 w 118"/>
                  <a:gd name="T3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8" h="59">
                    <a:moveTo>
                      <a:pt x="7" y="0"/>
                    </a:moveTo>
                    <a:lnTo>
                      <a:pt x="0" y="47"/>
                    </a:lnTo>
                    <a:lnTo>
                      <a:pt x="0" y="47"/>
                    </a:lnTo>
                    <a:lnTo>
                      <a:pt x="18" y="49"/>
                    </a:lnTo>
                    <a:lnTo>
                      <a:pt x="18" y="49"/>
                    </a:lnTo>
                    <a:lnTo>
                      <a:pt x="57" y="54"/>
                    </a:lnTo>
                    <a:lnTo>
                      <a:pt x="57" y="54"/>
                    </a:lnTo>
                    <a:lnTo>
                      <a:pt x="96" y="57"/>
                    </a:lnTo>
                    <a:lnTo>
                      <a:pt x="96" y="57"/>
                    </a:lnTo>
                    <a:lnTo>
                      <a:pt x="114" y="59"/>
                    </a:lnTo>
                    <a:lnTo>
                      <a:pt x="118" y="11"/>
                    </a:lnTo>
                    <a:lnTo>
                      <a:pt x="118" y="11"/>
                    </a:lnTo>
                    <a:lnTo>
                      <a:pt x="100" y="10"/>
                    </a:lnTo>
                    <a:lnTo>
                      <a:pt x="100" y="10"/>
                    </a:lnTo>
                    <a:lnTo>
                      <a:pt x="62" y="6"/>
                    </a:lnTo>
                    <a:lnTo>
                      <a:pt x="62" y="6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1" name="Freeform 108">
                <a:extLst>
                  <a:ext uri="{FF2B5EF4-FFF2-40B4-BE49-F238E27FC236}">
                    <a16:creationId xmlns:a16="http://schemas.microsoft.com/office/drawing/2014/main" xmlns="" id="{EB4F504D-D943-4DAA-A2AE-84F2422BFF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3676" y="4484688"/>
                <a:ext cx="95250" cy="53975"/>
              </a:xfrm>
              <a:custGeom>
                <a:avLst/>
                <a:gdLst>
                  <a:gd name="T0" fmla="*/ 10 w 119"/>
                  <a:gd name="T1" fmla="*/ 0 h 68"/>
                  <a:gd name="T2" fmla="*/ 0 w 119"/>
                  <a:gd name="T3" fmla="*/ 47 h 68"/>
                  <a:gd name="T4" fmla="*/ 0 w 119"/>
                  <a:gd name="T5" fmla="*/ 47 h 68"/>
                  <a:gd name="T6" fmla="*/ 55 w 119"/>
                  <a:gd name="T7" fmla="*/ 59 h 68"/>
                  <a:gd name="T8" fmla="*/ 55 w 119"/>
                  <a:gd name="T9" fmla="*/ 59 h 68"/>
                  <a:gd name="T10" fmla="*/ 112 w 119"/>
                  <a:gd name="T11" fmla="*/ 68 h 68"/>
                  <a:gd name="T12" fmla="*/ 119 w 119"/>
                  <a:gd name="T13" fmla="*/ 21 h 68"/>
                  <a:gd name="T14" fmla="*/ 119 w 119"/>
                  <a:gd name="T15" fmla="*/ 21 h 68"/>
                  <a:gd name="T16" fmla="*/ 65 w 119"/>
                  <a:gd name="T17" fmla="*/ 12 h 68"/>
                  <a:gd name="T18" fmla="*/ 65 w 119"/>
                  <a:gd name="T19" fmla="*/ 12 h 68"/>
                  <a:gd name="T20" fmla="*/ 10 w 119"/>
                  <a:gd name="T21" fmla="*/ 0 h 68"/>
                  <a:gd name="T22" fmla="*/ 10 w 119"/>
                  <a:gd name="T23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9" h="68">
                    <a:moveTo>
                      <a:pt x="10" y="0"/>
                    </a:moveTo>
                    <a:lnTo>
                      <a:pt x="0" y="47"/>
                    </a:lnTo>
                    <a:lnTo>
                      <a:pt x="0" y="47"/>
                    </a:lnTo>
                    <a:lnTo>
                      <a:pt x="55" y="59"/>
                    </a:lnTo>
                    <a:lnTo>
                      <a:pt x="55" y="59"/>
                    </a:lnTo>
                    <a:lnTo>
                      <a:pt x="112" y="68"/>
                    </a:lnTo>
                    <a:lnTo>
                      <a:pt x="119" y="21"/>
                    </a:lnTo>
                    <a:lnTo>
                      <a:pt x="119" y="21"/>
                    </a:lnTo>
                    <a:lnTo>
                      <a:pt x="65" y="12"/>
                    </a:lnTo>
                    <a:lnTo>
                      <a:pt x="65" y="12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2" name="Freeform 109">
                <a:extLst>
                  <a:ext uri="{FF2B5EF4-FFF2-40B4-BE49-F238E27FC236}">
                    <a16:creationId xmlns:a16="http://schemas.microsoft.com/office/drawing/2014/main" xmlns="" id="{A8D58C04-BE2B-4FF8-A6D4-EF12BAFD8A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1913" y="4449763"/>
                <a:ext cx="96838" cy="61913"/>
              </a:xfrm>
              <a:custGeom>
                <a:avLst/>
                <a:gdLst>
                  <a:gd name="T0" fmla="*/ 14 w 121"/>
                  <a:gd name="T1" fmla="*/ 0 h 78"/>
                  <a:gd name="T2" fmla="*/ 0 w 121"/>
                  <a:gd name="T3" fmla="*/ 45 h 78"/>
                  <a:gd name="T4" fmla="*/ 0 w 121"/>
                  <a:gd name="T5" fmla="*/ 45 h 78"/>
                  <a:gd name="T6" fmla="*/ 16 w 121"/>
                  <a:gd name="T7" fmla="*/ 50 h 78"/>
                  <a:gd name="T8" fmla="*/ 16 w 121"/>
                  <a:gd name="T9" fmla="*/ 50 h 78"/>
                  <a:gd name="T10" fmla="*/ 34 w 121"/>
                  <a:gd name="T11" fmla="*/ 57 h 78"/>
                  <a:gd name="T12" fmla="*/ 54 w 121"/>
                  <a:gd name="T13" fmla="*/ 62 h 78"/>
                  <a:gd name="T14" fmla="*/ 54 w 121"/>
                  <a:gd name="T15" fmla="*/ 62 h 78"/>
                  <a:gd name="T16" fmla="*/ 92 w 121"/>
                  <a:gd name="T17" fmla="*/ 74 h 78"/>
                  <a:gd name="T18" fmla="*/ 92 w 121"/>
                  <a:gd name="T19" fmla="*/ 74 h 78"/>
                  <a:gd name="T20" fmla="*/ 105 w 121"/>
                  <a:gd name="T21" fmla="*/ 77 h 78"/>
                  <a:gd name="T22" fmla="*/ 105 w 121"/>
                  <a:gd name="T23" fmla="*/ 77 h 78"/>
                  <a:gd name="T24" fmla="*/ 110 w 121"/>
                  <a:gd name="T25" fmla="*/ 78 h 78"/>
                  <a:gd name="T26" fmla="*/ 121 w 121"/>
                  <a:gd name="T27" fmla="*/ 32 h 78"/>
                  <a:gd name="T28" fmla="*/ 121 w 121"/>
                  <a:gd name="T29" fmla="*/ 32 h 78"/>
                  <a:gd name="T30" fmla="*/ 117 w 121"/>
                  <a:gd name="T31" fmla="*/ 30 h 78"/>
                  <a:gd name="T32" fmla="*/ 117 w 121"/>
                  <a:gd name="T33" fmla="*/ 30 h 78"/>
                  <a:gd name="T34" fmla="*/ 105 w 121"/>
                  <a:gd name="T35" fmla="*/ 27 h 78"/>
                  <a:gd name="T36" fmla="*/ 105 w 121"/>
                  <a:gd name="T37" fmla="*/ 27 h 78"/>
                  <a:gd name="T38" fmla="*/ 68 w 121"/>
                  <a:gd name="T39" fmla="*/ 17 h 78"/>
                  <a:gd name="T40" fmla="*/ 68 w 121"/>
                  <a:gd name="T41" fmla="*/ 17 h 78"/>
                  <a:gd name="T42" fmla="*/ 48 w 121"/>
                  <a:gd name="T43" fmla="*/ 11 h 78"/>
                  <a:gd name="T44" fmla="*/ 31 w 121"/>
                  <a:gd name="T45" fmla="*/ 5 h 78"/>
                  <a:gd name="T46" fmla="*/ 31 w 121"/>
                  <a:gd name="T47" fmla="*/ 5 h 78"/>
                  <a:gd name="T48" fmla="*/ 14 w 121"/>
                  <a:gd name="T49" fmla="*/ 0 h 78"/>
                  <a:gd name="T50" fmla="*/ 14 w 121"/>
                  <a:gd name="T51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21" h="78">
                    <a:moveTo>
                      <a:pt x="14" y="0"/>
                    </a:moveTo>
                    <a:lnTo>
                      <a:pt x="0" y="45"/>
                    </a:lnTo>
                    <a:lnTo>
                      <a:pt x="0" y="45"/>
                    </a:lnTo>
                    <a:lnTo>
                      <a:pt x="16" y="50"/>
                    </a:lnTo>
                    <a:lnTo>
                      <a:pt x="16" y="50"/>
                    </a:lnTo>
                    <a:lnTo>
                      <a:pt x="34" y="57"/>
                    </a:lnTo>
                    <a:lnTo>
                      <a:pt x="54" y="62"/>
                    </a:lnTo>
                    <a:lnTo>
                      <a:pt x="54" y="62"/>
                    </a:lnTo>
                    <a:lnTo>
                      <a:pt x="92" y="74"/>
                    </a:lnTo>
                    <a:lnTo>
                      <a:pt x="92" y="74"/>
                    </a:lnTo>
                    <a:lnTo>
                      <a:pt x="105" y="77"/>
                    </a:lnTo>
                    <a:lnTo>
                      <a:pt x="105" y="77"/>
                    </a:lnTo>
                    <a:lnTo>
                      <a:pt x="110" y="78"/>
                    </a:lnTo>
                    <a:lnTo>
                      <a:pt x="121" y="32"/>
                    </a:lnTo>
                    <a:lnTo>
                      <a:pt x="121" y="32"/>
                    </a:lnTo>
                    <a:lnTo>
                      <a:pt x="117" y="30"/>
                    </a:lnTo>
                    <a:lnTo>
                      <a:pt x="117" y="30"/>
                    </a:lnTo>
                    <a:lnTo>
                      <a:pt x="105" y="27"/>
                    </a:lnTo>
                    <a:lnTo>
                      <a:pt x="105" y="27"/>
                    </a:lnTo>
                    <a:lnTo>
                      <a:pt x="68" y="17"/>
                    </a:lnTo>
                    <a:lnTo>
                      <a:pt x="68" y="17"/>
                    </a:lnTo>
                    <a:lnTo>
                      <a:pt x="48" y="11"/>
                    </a:lnTo>
                    <a:lnTo>
                      <a:pt x="31" y="5"/>
                    </a:lnTo>
                    <a:lnTo>
                      <a:pt x="31" y="5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3" name="Freeform 110">
                <a:extLst>
                  <a:ext uri="{FF2B5EF4-FFF2-40B4-BE49-F238E27FC236}">
                    <a16:creationId xmlns:a16="http://schemas.microsoft.com/office/drawing/2014/main" xmlns="" id="{FD2BA65E-184C-47F1-8DD3-549549852A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6501" y="4402138"/>
                <a:ext cx="96838" cy="68263"/>
              </a:xfrm>
              <a:custGeom>
                <a:avLst/>
                <a:gdLst>
                  <a:gd name="T0" fmla="*/ 20 w 122"/>
                  <a:gd name="T1" fmla="*/ 0 h 87"/>
                  <a:gd name="T2" fmla="*/ 0 w 122"/>
                  <a:gd name="T3" fmla="*/ 44 h 87"/>
                  <a:gd name="T4" fmla="*/ 0 w 122"/>
                  <a:gd name="T5" fmla="*/ 44 h 87"/>
                  <a:gd name="T6" fmla="*/ 16 w 122"/>
                  <a:gd name="T7" fmla="*/ 52 h 87"/>
                  <a:gd name="T8" fmla="*/ 16 w 122"/>
                  <a:gd name="T9" fmla="*/ 52 h 87"/>
                  <a:gd name="T10" fmla="*/ 33 w 122"/>
                  <a:gd name="T11" fmla="*/ 59 h 87"/>
                  <a:gd name="T12" fmla="*/ 53 w 122"/>
                  <a:gd name="T13" fmla="*/ 66 h 87"/>
                  <a:gd name="T14" fmla="*/ 53 w 122"/>
                  <a:gd name="T15" fmla="*/ 66 h 87"/>
                  <a:gd name="T16" fmla="*/ 72 w 122"/>
                  <a:gd name="T17" fmla="*/ 75 h 87"/>
                  <a:gd name="T18" fmla="*/ 89 w 122"/>
                  <a:gd name="T19" fmla="*/ 81 h 87"/>
                  <a:gd name="T20" fmla="*/ 89 w 122"/>
                  <a:gd name="T21" fmla="*/ 81 h 87"/>
                  <a:gd name="T22" fmla="*/ 106 w 122"/>
                  <a:gd name="T23" fmla="*/ 87 h 87"/>
                  <a:gd name="T24" fmla="*/ 122 w 122"/>
                  <a:gd name="T25" fmla="*/ 43 h 87"/>
                  <a:gd name="T26" fmla="*/ 122 w 122"/>
                  <a:gd name="T27" fmla="*/ 43 h 87"/>
                  <a:gd name="T28" fmla="*/ 106 w 122"/>
                  <a:gd name="T29" fmla="*/ 37 h 87"/>
                  <a:gd name="T30" fmla="*/ 106 w 122"/>
                  <a:gd name="T31" fmla="*/ 37 h 87"/>
                  <a:gd name="T32" fmla="*/ 71 w 122"/>
                  <a:gd name="T33" fmla="*/ 22 h 87"/>
                  <a:gd name="T34" fmla="*/ 71 w 122"/>
                  <a:gd name="T35" fmla="*/ 22 h 87"/>
                  <a:gd name="T36" fmla="*/ 52 w 122"/>
                  <a:gd name="T37" fmla="*/ 15 h 87"/>
                  <a:gd name="T38" fmla="*/ 36 w 122"/>
                  <a:gd name="T39" fmla="*/ 8 h 87"/>
                  <a:gd name="T40" fmla="*/ 36 w 122"/>
                  <a:gd name="T41" fmla="*/ 8 h 87"/>
                  <a:gd name="T42" fmla="*/ 20 w 122"/>
                  <a:gd name="T43" fmla="*/ 0 h 87"/>
                  <a:gd name="T44" fmla="*/ 20 w 122"/>
                  <a:gd name="T4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2" h="87">
                    <a:moveTo>
                      <a:pt x="20" y="0"/>
                    </a:moveTo>
                    <a:lnTo>
                      <a:pt x="0" y="44"/>
                    </a:lnTo>
                    <a:lnTo>
                      <a:pt x="0" y="44"/>
                    </a:lnTo>
                    <a:lnTo>
                      <a:pt x="16" y="52"/>
                    </a:lnTo>
                    <a:lnTo>
                      <a:pt x="16" y="52"/>
                    </a:lnTo>
                    <a:lnTo>
                      <a:pt x="33" y="59"/>
                    </a:lnTo>
                    <a:lnTo>
                      <a:pt x="53" y="66"/>
                    </a:lnTo>
                    <a:lnTo>
                      <a:pt x="53" y="66"/>
                    </a:lnTo>
                    <a:lnTo>
                      <a:pt x="72" y="75"/>
                    </a:lnTo>
                    <a:lnTo>
                      <a:pt x="89" y="81"/>
                    </a:lnTo>
                    <a:lnTo>
                      <a:pt x="89" y="81"/>
                    </a:lnTo>
                    <a:lnTo>
                      <a:pt x="106" y="87"/>
                    </a:lnTo>
                    <a:lnTo>
                      <a:pt x="122" y="43"/>
                    </a:lnTo>
                    <a:lnTo>
                      <a:pt x="122" y="43"/>
                    </a:lnTo>
                    <a:lnTo>
                      <a:pt x="106" y="37"/>
                    </a:lnTo>
                    <a:lnTo>
                      <a:pt x="106" y="37"/>
                    </a:lnTo>
                    <a:lnTo>
                      <a:pt x="71" y="22"/>
                    </a:lnTo>
                    <a:lnTo>
                      <a:pt x="71" y="22"/>
                    </a:lnTo>
                    <a:lnTo>
                      <a:pt x="52" y="15"/>
                    </a:lnTo>
                    <a:lnTo>
                      <a:pt x="36" y="8"/>
                    </a:lnTo>
                    <a:lnTo>
                      <a:pt x="36" y="8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4" name="Freeform 111">
                <a:extLst>
                  <a:ext uri="{FF2B5EF4-FFF2-40B4-BE49-F238E27FC236}">
                    <a16:creationId xmlns:a16="http://schemas.microsoft.com/office/drawing/2014/main" xmlns="" id="{0AA72B85-FD7A-4C46-A802-C4DE4AEBA9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5851" y="4340225"/>
                <a:ext cx="96838" cy="76200"/>
              </a:xfrm>
              <a:custGeom>
                <a:avLst/>
                <a:gdLst>
                  <a:gd name="T0" fmla="*/ 25 w 123"/>
                  <a:gd name="T1" fmla="*/ 0 h 95"/>
                  <a:gd name="T2" fmla="*/ 0 w 123"/>
                  <a:gd name="T3" fmla="*/ 40 h 95"/>
                  <a:gd name="T4" fmla="*/ 0 w 123"/>
                  <a:gd name="T5" fmla="*/ 40 h 95"/>
                  <a:gd name="T6" fmla="*/ 4 w 123"/>
                  <a:gd name="T7" fmla="*/ 43 h 95"/>
                  <a:gd name="T8" fmla="*/ 4 w 123"/>
                  <a:gd name="T9" fmla="*/ 43 h 95"/>
                  <a:gd name="T10" fmla="*/ 16 w 123"/>
                  <a:gd name="T11" fmla="*/ 49 h 95"/>
                  <a:gd name="T12" fmla="*/ 16 w 123"/>
                  <a:gd name="T13" fmla="*/ 49 h 95"/>
                  <a:gd name="T14" fmla="*/ 50 w 123"/>
                  <a:gd name="T15" fmla="*/ 69 h 95"/>
                  <a:gd name="T16" fmla="*/ 50 w 123"/>
                  <a:gd name="T17" fmla="*/ 69 h 95"/>
                  <a:gd name="T18" fmla="*/ 68 w 123"/>
                  <a:gd name="T19" fmla="*/ 79 h 95"/>
                  <a:gd name="T20" fmla="*/ 85 w 123"/>
                  <a:gd name="T21" fmla="*/ 88 h 95"/>
                  <a:gd name="T22" fmla="*/ 85 w 123"/>
                  <a:gd name="T23" fmla="*/ 88 h 95"/>
                  <a:gd name="T24" fmla="*/ 101 w 123"/>
                  <a:gd name="T25" fmla="*/ 95 h 95"/>
                  <a:gd name="T26" fmla="*/ 123 w 123"/>
                  <a:gd name="T27" fmla="*/ 53 h 95"/>
                  <a:gd name="T28" fmla="*/ 123 w 123"/>
                  <a:gd name="T29" fmla="*/ 53 h 95"/>
                  <a:gd name="T30" fmla="*/ 107 w 123"/>
                  <a:gd name="T31" fmla="*/ 45 h 95"/>
                  <a:gd name="T32" fmla="*/ 107 w 123"/>
                  <a:gd name="T33" fmla="*/ 45 h 95"/>
                  <a:gd name="T34" fmla="*/ 91 w 123"/>
                  <a:gd name="T35" fmla="*/ 37 h 95"/>
                  <a:gd name="T36" fmla="*/ 73 w 123"/>
                  <a:gd name="T37" fmla="*/ 27 h 95"/>
                  <a:gd name="T38" fmla="*/ 73 w 123"/>
                  <a:gd name="T39" fmla="*/ 27 h 95"/>
                  <a:gd name="T40" fmla="*/ 40 w 123"/>
                  <a:gd name="T41" fmla="*/ 8 h 95"/>
                  <a:gd name="T42" fmla="*/ 40 w 123"/>
                  <a:gd name="T43" fmla="*/ 8 h 95"/>
                  <a:gd name="T44" fmla="*/ 29 w 123"/>
                  <a:gd name="T45" fmla="*/ 2 h 95"/>
                  <a:gd name="T46" fmla="*/ 29 w 123"/>
                  <a:gd name="T47" fmla="*/ 2 h 95"/>
                  <a:gd name="T48" fmla="*/ 25 w 123"/>
                  <a:gd name="T49" fmla="*/ 0 h 95"/>
                  <a:gd name="T50" fmla="*/ 25 w 123"/>
                  <a:gd name="T51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23" h="95">
                    <a:moveTo>
                      <a:pt x="25" y="0"/>
                    </a:moveTo>
                    <a:lnTo>
                      <a:pt x="0" y="40"/>
                    </a:lnTo>
                    <a:lnTo>
                      <a:pt x="0" y="40"/>
                    </a:lnTo>
                    <a:lnTo>
                      <a:pt x="4" y="43"/>
                    </a:lnTo>
                    <a:lnTo>
                      <a:pt x="4" y="43"/>
                    </a:lnTo>
                    <a:lnTo>
                      <a:pt x="16" y="49"/>
                    </a:lnTo>
                    <a:lnTo>
                      <a:pt x="16" y="49"/>
                    </a:lnTo>
                    <a:lnTo>
                      <a:pt x="50" y="69"/>
                    </a:lnTo>
                    <a:lnTo>
                      <a:pt x="50" y="69"/>
                    </a:lnTo>
                    <a:lnTo>
                      <a:pt x="68" y="79"/>
                    </a:lnTo>
                    <a:lnTo>
                      <a:pt x="85" y="88"/>
                    </a:lnTo>
                    <a:lnTo>
                      <a:pt x="85" y="88"/>
                    </a:lnTo>
                    <a:lnTo>
                      <a:pt x="101" y="95"/>
                    </a:lnTo>
                    <a:lnTo>
                      <a:pt x="123" y="53"/>
                    </a:lnTo>
                    <a:lnTo>
                      <a:pt x="123" y="53"/>
                    </a:lnTo>
                    <a:lnTo>
                      <a:pt x="107" y="45"/>
                    </a:lnTo>
                    <a:lnTo>
                      <a:pt x="107" y="45"/>
                    </a:lnTo>
                    <a:lnTo>
                      <a:pt x="91" y="37"/>
                    </a:lnTo>
                    <a:lnTo>
                      <a:pt x="73" y="27"/>
                    </a:lnTo>
                    <a:lnTo>
                      <a:pt x="73" y="27"/>
                    </a:lnTo>
                    <a:lnTo>
                      <a:pt x="40" y="8"/>
                    </a:lnTo>
                    <a:lnTo>
                      <a:pt x="40" y="8"/>
                    </a:lnTo>
                    <a:lnTo>
                      <a:pt x="29" y="2"/>
                    </a:lnTo>
                    <a:lnTo>
                      <a:pt x="29" y="2"/>
                    </a:lnTo>
                    <a:lnTo>
                      <a:pt x="25" y="0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5" name="Freeform 112">
                <a:extLst>
                  <a:ext uri="{FF2B5EF4-FFF2-40B4-BE49-F238E27FC236}">
                    <a16:creationId xmlns:a16="http://schemas.microsoft.com/office/drawing/2014/main" xmlns="" id="{EF711A0A-62C2-40A6-A3F6-C96CBE0A19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726" y="4265613"/>
                <a:ext cx="93663" cy="84138"/>
              </a:xfrm>
              <a:custGeom>
                <a:avLst/>
                <a:gdLst>
                  <a:gd name="T0" fmla="*/ 31 w 120"/>
                  <a:gd name="T1" fmla="*/ 0 h 105"/>
                  <a:gd name="T2" fmla="*/ 0 w 120"/>
                  <a:gd name="T3" fmla="*/ 37 h 105"/>
                  <a:gd name="T4" fmla="*/ 0 w 120"/>
                  <a:gd name="T5" fmla="*/ 37 h 105"/>
                  <a:gd name="T6" fmla="*/ 15 w 120"/>
                  <a:gd name="T7" fmla="*/ 48 h 105"/>
                  <a:gd name="T8" fmla="*/ 15 w 120"/>
                  <a:gd name="T9" fmla="*/ 48 h 105"/>
                  <a:gd name="T10" fmla="*/ 30 w 120"/>
                  <a:gd name="T11" fmla="*/ 60 h 105"/>
                  <a:gd name="T12" fmla="*/ 46 w 120"/>
                  <a:gd name="T13" fmla="*/ 73 h 105"/>
                  <a:gd name="T14" fmla="*/ 46 w 120"/>
                  <a:gd name="T15" fmla="*/ 73 h 105"/>
                  <a:gd name="T16" fmla="*/ 94 w 120"/>
                  <a:gd name="T17" fmla="*/ 105 h 105"/>
                  <a:gd name="T18" fmla="*/ 120 w 120"/>
                  <a:gd name="T19" fmla="*/ 65 h 105"/>
                  <a:gd name="T20" fmla="*/ 120 w 120"/>
                  <a:gd name="T21" fmla="*/ 65 h 105"/>
                  <a:gd name="T22" fmla="*/ 75 w 120"/>
                  <a:gd name="T23" fmla="*/ 34 h 105"/>
                  <a:gd name="T24" fmla="*/ 75 w 120"/>
                  <a:gd name="T25" fmla="*/ 34 h 105"/>
                  <a:gd name="T26" fmla="*/ 58 w 120"/>
                  <a:gd name="T27" fmla="*/ 21 h 105"/>
                  <a:gd name="T28" fmla="*/ 44 w 120"/>
                  <a:gd name="T29" fmla="*/ 11 h 105"/>
                  <a:gd name="T30" fmla="*/ 44 w 120"/>
                  <a:gd name="T31" fmla="*/ 11 h 105"/>
                  <a:gd name="T32" fmla="*/ 31 w 120"/>
                  <a:gd name="T33" fmla="*/ 0 h 105"/>
                  <a:gd name="T34" fmla="*/ 31 w 120"/>
                  <a:gd name="T35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0" h="105">
                    <a:moveTo>
                      <a:pt x="31" y="0"/>
                    </a:moveTo>
                    <a:lnTo>
                      <a:pt x="0" y="37"/>
                    </a:lnTo>
                    <a:lnTo>
                      <a:pt x="0" y="37"/>
                    </a:lnTo>
                    <a:lnTo>
                      <a:pt x="15" y="48"/>
                    </a:lnTo>
                    <a:lnTo>
                      <a:pt x="15" y="48"/>
                    </a:lnTo>
                    <a:lnTo>
                      <a:pt x="30" y="60"/>
                    </a:lnTo>
                    <a:lnTo>
                      <a:pt x="46" y="73"/>
                    </a:lnTo>
                    <a:lnTo>
                      <a:pt x="46" y="73"/>
                    </a:lnTo>
                    <a:lnTo>
                      <a:pt x="94" y="105"/>
                    </a:lnTo>
                    <a:lnTo>
                      <a:pt x="120" y="65"/>
                    </a:lnTo>
                    <a:lnTo>
                      <a:pt x="120" y="65"/>
                    </a:lnTo>
                    <a:lnTo>
                      <a:pt x="75" y="34"/>
                    </a:lnTo>
                    <a:lnTo>
                      <a:pt x="75" y="34"/>
                    </a:lnTo>
                    <a:lnTo>
                      <a:pt x="58" y="21"/>
                    </a:lnTo>
                    <a:lnTo>
                      <a:pt x="44" y="11"/>
                    </a:lnTo>
                    <a:lnTo>
                      <a:pt x="44" y="11"/>
                    </a:lnTo>
                    <a:lnTo>
                      <a:pt x="31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6" name="Freeform 113">
                <a:extLst>
                  <a:ext uri="{FF2B5EF4-FFF2-40B4-BE49-F238E27FC236}">
                    <a16:creationId xmlns:a16="http://schemas.microsoft.com/office/drawing/2014/main" xmlns="" id="{72D62E86-12A7-49F9-ADCB-47088BFD8B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3126" y="4178300"/>
                <a:ext cx="92075" cy="88900"/>
              </a:xfrm>
              <a:custGeom>
                <a:avLst/>
                <a:gdLst>
                  <a:gd name="T0" fmla="*/ 34 w 116"/>
                  <a:gd name="T1" fmla="*/ 0 h 111"/>
                  <a:gd name="T2" fmla="*/ 0 w 116"/>
                  <a:gd name="T3" fmla="*/ 33 h 111"/>
                  <a:gd name="T4" fmla="*/ 0 w 116"/>
                  <a:gd name="T5" fmla="*/ 33 h 111"/>
                  <a:gd name="T6" fmla="*/ 13 w 116"/>
                  <a:gd name="T7" fmla="*/ 46 h 111"/>
                  <a:gd name="T8" fmla="*/ 13 w 116"/>
                  <a:gd name="T9" fmla="*/ 46 h 111"/>
                  <a:gd name="T10" fmla="*/ 41 w 116"/>
                  <a:gd name="T11" fmla="*/ 73 h 111"/>
                  <a:gd name="T12" fmla="*/ 41 w 116"/>
                  <a:gd name="T13" fmla="*/ 73 h 111"/>
                  <a:gd name="T14" fmla="*/ 57 w 116"/>
                  <a:gd name="T15" fmla="*/ 88 h 111"/>
                  <a:gd name="T16" fmla="*/ 57 w 116"/>
                  <a:gd name="T17" fmla="*/ 88 h 111"/>
                  <a:gd name="T18" fmla="*/ 64 w 116"/>
                  <a:gd name="T19" fmla="*/ 94 h 111"/>
                  <a:gd name="T20" fmla="*/ 64 w 116"/>
                  <a:gd name="T21" fmla="*/ 94 h 111"/>
                  <a:gd name="T22" fmla="*/ 71 w 116"/>
                  <a:gd name="T23" fmla="*/ 100 h 111"/>
                  <a:gd name="T24" fmla="*/ 71 w 116"/>
                  <a:gd name="T25" fmla="*/ 100 h 111"/>
                  <a:gd name="T26" fmla="*/ 84 w 116"/>
                  <a:gd name="T27" fmla="*/ 111 h 111"/>
                  <a:gd name="T28" fmla="*/ 116 w 116"/>
                  <a:gd name="T29" fmla="*/ 75 h 111"/>
                  <a:gd name="T30" fmla="*/ 116 w 116"/>
                  <a:gd name="T31" fmla="*/ 75 h 111"/>
                  <a:gd name="T32" fmla="*/ 102 w 116"/>
                  <a:gd name="T33" fmla="*/ 64 h 111"/>
                  <a:gd name="T34" fmla="*/ 102 w 116"/>
                  <a:gd name="T35" fmla="*/ 64 h 111"/>
                  <a:gd name="T36" fmla="*/ 96 w 116"/>
                  <a:gd name="T37" fmla="*/ 59 h 111"/>
                  <a:gd name="T38" fmla="*/ 96 w 116"/>
                  <a:gd name="T39" fmla="*/ 59 h 111"/>
                  <a:gd name="T40" fmla="*/ 88 w 116"/>
                  <a:gd name="T41" fmla="*/ 52 h 111"/>
                  <a:gd name="T42" fmla="*/ 88 w 116"/>
                  <a:gd name="T43" fmla="*/ 52 h 111"/>
                  <a:gd name="T44" fmla="*/ 74 w 116"/>
                  <a:gd name="T45" fmla="*/ 39 h 111"/>
                  <a:gd name="T46" fmla="*/ 74 w 116"/>
                  <a:gd name="T47" fmla="*/ 39 h 111"/>
                  <a:gd name="T48" fmla="*/ 46 w 116"/>
                  <a:gd name="T49" fmla="*/ 13 h 111"/>
                  <a:gd name="T50" fmla="*/ 46 w 116"/>
                  <a:gd name="T51" fmla="*/ 13 h 111"/>
                  <a:gd name="T52" fmla="*/ 34 w 116"/>
                  <a:gd name="T53" fmla="*/ 0 h 111"/>
                  <a:gd name="T54" fmla="*/ 34 w 116"/>
                  <a:gd name="T55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6" h="111">
                    <a:moveTo>
                      <a:pt x="34" y="0"/>
                    </a:moveTo>
                    <a:lnTo>
                      <a:pt x="0" y="33"/>
                    </a:lnTo>
                    <a:lnTo>
                      <a:pt x="0" y="33"/>
                    </a:lnTo>
                    <a:lnTo>
                      <a:pt x="13" y="46"/>
                    </a:lnTo>
                    <a:lnTo>
                      <a:pt x="13" y="46"/>
                    </a:lnTo>
                    <a:lnTo>
                      <a:pt x="41" y="73"/>
                    </a:lnTo>
                    <a:lnTo>
                      <a:pt x="41" y="73"/>
                    </a:lnTo>
                    <a:lnTo>
                      <a:pt x="57" y="88"/>
                    </a:lnTo>
                    <a:lnTo>
                      <a:pt x="57" y="88"/>
                    </a:lnTo>
                    <a:lnTo>
                      <a:pt x="64" y="94"/>
                    </a:lnTo>
                    <a:lnTo>
                      <a:pt x="64" y="94"/>
                    </a:lnTo>
                    <a:lnTo>
                      <a:pt x="71" y="100"/>
                    </a:lnTo>
                    <a:lnTo>
                      <a:pt x="71" y="100"/>
                    </a:lnTo>
                    <a:lnTo>
                      <a:pt x="84" y="111"/>
                    </a:lnTo>
                    <a:lnTo>
                      <a:pt x="116" y="75"/>
                    </a:lnTo>
                    <a:lnTo>
                      <a:pt x="116" y="75"/>
                    </a:lnTo>
                    <a:lnTo>
                      <a:pt x="102" y="64"/>
                    </a:lnTo>
                    <a:lnTo>
                      <a:pt x="102" y="64"/>
                    </a:lnTo>
                    <a:lnTo>
                      <a:pt x="96" y="59"/>
                    </a:lnTo>
                    <a:lnTo>
                      <a:pt x="96" y="59"/>
                    </a:lnTo>
                    <a:lnTo>
                      <a:pt x="88" y="52"/>
                    </a:lnTo>
                    <a:lnTo>
                      <a:pt x="88" y="52"/>
                    </a:lnTo>
                    <a:lnTo>
                      <a:pt x="74" y="39"/>
                    </a:lnTo>
                    <a:lnTo>
                      <a:pt x="74" y="39"/>
                    </a:lnTo>
                    <a:lnTo>
                      <a:pt x="46" y="13"/>
                    </a:lnTo>
                    <a:lnTo>
                      <a:pt x="46" y="13"/>
                    </a:lnTo>
                    <a:lnTo>
                      <a:pt x="34" y="0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7" name="Freeform 114">
                <a:extLst>
                  <a:ext uri="{FF2B5EF4-FFF2-40B4-BE49-F238E27FC236}">
                    <a16:creationId xmlns:a16="http://schemas.microsoft.com/office/drawing/2014/main" xmlns="" id="{FC78EB18-22E7-481B-9148-D88C9BD32A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2638" y="4079875"/>
                <a:ext cx="87313" cy="92075"/>
              </a:xfrm>
              <a:custGeom>
                <a:avLst/>
                <a:gdLst>
                  <a:gd name="T0" fmla="*/ 38 w 109"/>
                  <a:gd name="T1" fmla="*/ 0 h 118"/>
                  <a:gd name="T2" fmla="*/ 0 w 109"/>
                  <a:gd name="T3" fmla="*/ 29 h 118"/>
                  <a:gd name="T4" fmla="*/ 0 w 109"/>
                  <a:gd name="T5" fmla="*/ 29 h 118"/>
                  <a:gd name="T6" fmla="*/ 11 w 109"/>
                  <a:gd name="T7" fmla="*/ 44 h 118"/>
                  <a:gd name="T8" fmla="*/ 11 w 109"/>
                  <a:gd name="T9" fmla="*/ 44 h 118"/>
                  <a:gd name="T10" fmla="*/ 23 w 109"/>
                  <a:gd name="T11" fmla="*/ 58 h 118"/>
                  <a:gd name="T12" fmla="*/ 37 w 109"/>
                  <a:gd name="T13" fmla="*/ 75 h 118"/>
                  <a:gd name="T14" fmla="*/ 37 w 109"/>
                  <a:gd name="T15" fmla="*/ 75 h 118"/>
                  <a:gd name="T16" fmla="*/ 74 w 109"/>
                  <a:gd name="T17" fmla="*/ 118 h 118"/>
                  <a:gd name="T18" fmla="*/ 109 w 109"/>
                  <a:gd name="T19" fmla="*/ 85 h 118"/>
                  <a:gd name="T20" fmla="*/ 109 w 109"/>
                  <a:gd name="T21" fmla="*/ 85 h 118"/>
                  <a:gd name="T22" fmla="*/ 72 w 109"/>
                  <a:gd name="T23" fmla="*/ 43 h 118"/>
                  <a:gd name="T24" fmla="*/ 72 w 109"/>
                  <a:gd name="T25" fmla="*/ 43 h 118"/>
                  <a:gd name="T26" fmla="*/ 60 w 109"/>
                  <a:gd name="T27" fmla="*/ 27 h 118"/>
                  <a:gd name="T28" fmla="*/ 49 w 109"/>
                  <a:gd name="T29" fmla="*/ 14 h 118"/>
                  <a:gd name="T30" fmla="*/ 49 w 109"/>
                  <a:gd name="T31" fmla="*/ 14 h 118"/>
                  <a:gd name="T32" fmla="*/ 38 w 109"/>
                  <a:gd name="T33" fmla="*/ 0 h 118"/>
                  <a:gd name="T34" fmla="*/ 38 w 109"/>
                  <a:gd name="T35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9" h="118">
                    <a:moveTo>
                      <a:pt x="38" y="0"/>
                    </a:moveTo>
                    <a:lnTo>
                      <a:pt x="0" y="29"/>
                    </a:lnTo>
                    <a:lnTo>
                      <a:pt x="0" y="29"/>
                    </a:lnTo>
                    <a:lnTo>
                      <a:pt x="11" y="44"/>
                    </a:lnTo>
                    <a:lnTo>
                      <a:pt x="11" y="44"/>
                    </a:lnTo>
                    <a:lnTo>
                      <a:pt x="23" y="58"/>
                    </a:lnTo>
                    <a:lnTo>
                      <a:pt x="37" y="75"/>
                    </a:lnTo>
                    <a:lnTo>
                      <a:pt x="37" y="75"/>
                    </a:lnTo>
                    <a:lnTo>
                      <a:pt x="74" y="118"/>
                    </a:lnTo>
                    <a:lnTo>
                      <a:pt x="109" y="85"/>
                    </a:lnTo>
                    <a:lnTo>
                      <a:pt x="109" y="85"/>
                    </a:lnTo>
                    <a:lnTo>
                      <a:pt x="72" y="43"/>
                    </a:lnTo>
                    <a:lnTo>
                      <a:pt x="72" y="43"/>
                    </a:lnTo>
                    <a:lnTo>
                      <a:pt x="60" y="27"/>
                    </a:lnTo>
                    <a:lnTo>
                      <a:pt x="49" y="14"/>
                    </a:lnTo>
                    <a:lnTo>
                      <a:pt x="49" y="14"/>
                    </a:lnTo>
                    <a:lnTo>
                      <a:pt x="38" y="0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8" name="Freeform 115">
                <a:extLst>
                  <a:ext uri="{FF2B5EF4-FFF2-40B4-BE49-F238E27FC236}">
                    <a16:creationId xmlns:a16="http://schemas.microsoft.com/office/drawing/2014/main" xmlns="" id="{8A7FB82A-5BDF-4306-BB3D-19C15551F3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6438" y="3971925"/>
                <a:ext cx="80963" cy="95250"/>
              </a:xfrm>
              <a:custGeom>
                <a:avLst/>
                <a:gdLst>
                  <a:gd name="T0" fmla="*/ 41 w 103"/>
                  <a:gd name="T1" fmla="*/ 0 h 119"/>
                  <a:gd name="T2" fmla="*/ 0 w 103"/>
                  <a:gd name="T3" fmla="*/ 25 h 119"/>
                  <a:gd name="T4" fmla="*/ 0 w 103"/>
                  <a:gd name="T5" fmla="*/ 25 h 119"/>
                  <a:gd name="T6" fmla="*/ 32 w 103"/>
                  <a:gd name="T7" fmla="*/ 72 h 119"/>
                  <a:gd name="T8" fmla="*/ 32 w 103"/>
                  <a:gd name="T9" fmla="*/ 72 h 119"/>
                  <a:gd name="T10" fmla="*/ 43 w 103"/>
                  <a:gd name="T11" fmla="*/ 90 h 119"/>
                  <a:gd name="T12" fmla="*/ 43 w 103"/>
                  <a:gd name="T13" fmla="*/ 90 h 119"/>
                  <a:gd name="T14" fmla="*/ 54 w 103"/>
                  <a:gd name="T15" fmla="*/ 105 h 119"/>
                  <a:gd name="T16" fmla="*/ 54 w 103"/>
                  <a:gd name="T17" fmla="*/ 105 h 119"/>
                  <a:gd name="T18" fmla="*/ 64 w 103"/>
                  <a:gd name="T19" fmla="*/ 119 h 119"/>
                  <a:gd name="T20" fmla="*/ 103 w 103"/>
                  <a:gd name="T21" fmla="*/ 92 h 119"/>
                  <a:gd name="T22" fmla="*/ 103 w 103"/>
                  <a:gd name="T23" fmla="*/ 92 h 119"/>
                  <a:gd name="T24" fmla="*/ 94 w 103"/>
                  <a:gd name="T25" fmla="*/ 77 h 119"/>
                  <a:gd name="T26" fmla="*/ 94 w 103"/>
                  <a:gd name="T27" fmla="*/ 77 h 119"/>
                  <a:gd name="T28" fmla="*/ 83 w 103"/>
                  <a:gd name="T29" fmla="*/ 63 h 119"/>
                  <a:gd name="T30" fmla="*/ 83 w 103"/>
                  <a:gd name="T31" fmla="*/ 63 h 119"/>
                  <a:gd name="T32" fmla="*/ 72 w 103"/>
                  <a:gd name="T33" fmla="*/ 46 h 119"/>
                  <a:gd name="T34" fmla="*/ 72 w 103"/>
                  <a:gd name="T35" fmla="*/ 46 h 119"/>
                  <a:gd name="T36" fmla="*/ 41 w 103"/>
                  <a:gd name="T37" fmla="*/ 0 h 119"/>
                  <a:gd name="T38" fmla="*/ 41 w 103"/>
                  <a:gd name="T39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03" h="119">
                    <a:moveTo>
                      <a:pt x="41" y="0"/>
                    </a:moveTo>
                    <a:lnTo>
                      <a:pt x="0" y="25"/>
                    </a:lnTo>
                    <a:lnTo>
                      <a:pt x="0" y="25"/>
                    </a:lnTo>
                    <a:lnTo>
                      <a:pt x="32" y="72"/>
                    </a:lnTo>
                    <a:lnTo>
                      <a:pt x="32" y="72"/>
                    </a:lnTo>
                    <a:lnTo>
                      <a:pt x="43" y="90"/>
                    </a:lnTo>
                    <a:lnTo>
                      <a:pt x="43" y="90"/>
                    </a:lnTo>
                    <a:lnTo>
                      <a:pt x="54" y="105"/>
                    </a:lnTo>
                    <a:lnTo>
                      <a:pt x="54" y="105"/>
                    </a:lnTo>
                    <a:lnTo>
                      <a:pt x="64" y="119"/>
                    </a:lnTo>
                    <a:lnTo>
                      <a:pt x="103" y="92"/>
                    </a:lnTo>
                    <a:lnTo>
                      <a:pt x="103" y="92"/>
                    </a:lnTo>
                    <a:lnTo>
                      <a:pt x="94" y="77"/>
                    </a:lnTo>
                    <a:lnTo>
                      <a:pt x="94" y="77"/>
                    </a:lnTo>
                    <a:lnTo>
                      <a:pt x="83" y="63"/>
                    </a:lnTo>
                    <a:lnTo>
                      <a:pt x="83" y="63"/>
                    </a:lnTo>
                    <a:lnTo>
                      <a:pt x="72" y="46"/>
                    </a:lnTo>
                    <a:lnTo>
                      <a:pt x="72" y="4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9" name="Freeform 116">
                <a:extLst>
                  <a:ext uri="{FF2B5EF4-FFF2-40B4-BE49-F238E27FC236}">
                    <a16:creationId xmlns:a16="http://schemas.microsoft.com/office/drawing/2014/main" xmlns="" id="{199F6C44-5169-40E8-9A99-9198DC2885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1351" y="3856038"/>
                <a:ext cx="74613" cy="96838"/>
              </a:xfrm>
              <a:custGeom>
                <a:avLst/>
                <a:gdLst>
                  <a:gd name="T0" fmla="*/ 43 w 96"/>
                  <a:gd name="T1" fmla="*/ 0 h 121"/>
                  <a:gd name="T2" fmla="*/ 0 w 96"/>
                  <a:gd name="T3" fmla="*/ 21 h 121"/>
                  <a:gd name="T4" fmla="*/ 0 w 96"/>
                  <a:gd name="T5" fmla="*/ 21 h 121"/>
                  <a:gd name="T6" fmla="*/ 2 w 96"/>
                  <a:gd name="T7" fmla="*/ 25 h 121"/>
                  <a:gd name="T8" fmla="*/ 2 w 96"/>
                  <a:gd name="T9" fmla="*/ 25 h 121"/>
                  <a:gd name="T10" fmla="*/ 9 w 96"/>
                  <a:gd name="T11" fmla="*/ 36 h 121"/>
                  <a:gd name="T12" fmla="*/ 9 w 96"/>
                  <a:gd name="T13" fmla="*/ 36 h 121"/>
                  <a:gd name="T14" fmla="*/ 27 w 96"/>
                  <a:gd name="T15" fmla="*/ 71 h 121"/>
                  <a:gd name="T16" fmla="*/ 27 w 96"/>
                  <a:gd name="T17" fmla="*/ 71 h 121"/>
                  <a:gd name="T18" fmla="*/ 46 w 96"/>
                  <a:gd name="T19" fmla="*/ 107 h 121"/>
                  <a:gd name="T20" fmla="*/ 46 w 96"/>
                  <a:gd name="T21" fmla="*/ 107 h 121"/>
                  <a:gd name="T22" fmla="*/ 54 w 96"/>
                  <a:gd name="T23" fmla="*/ 121 h 121"/>
                  <a:gd name="T24" fmla="*/ 96 w 96"/>
                  <a:gd name="T25" fmla="*/ 98 h 121"/>
                  <a:gd name="T26" fmla="*/ 96 w 96"/>
                  <a:gd name="T27" fmla="*/ 98 h 121"/>
                  <a:gd name="T28" fmla="*/ 86 w 96"/>
                  <a:gd name="T29" fmla="*/ 83 h 121"/>
                  <a:gd name="T30" fmla="*/ 86 w 96"/>
                  <a:gd name="T31" fmla="*/ 83 h 121"/>
                  <a:gd name="T32" fmla="*/ 69 w 96"/>
                  <a:gd name="T33" fmla="*/ 49 h 121"/>
                  <a:gd name="T34" fmla="*/ 69 w 96"/>
                  <a:gd name="T35" fmla="*/ 49 h 121"/>
                  <a:gd name="T36" fmla="*/ 51 w 96"/>
                  <a:gd name="T37" fmla="*/ 15 h 121"/>
                  <a:gd name="T38" fmla="*/ 51 w 96"/>
                  <a:gd name="T39" fmla="*/ 15 h 121"/>
                  <a:gd name="T40" fmla="*/ 46 w 96"/>
                  <a:gd name="T41" fmla="*/ 4 h 121"/>
                  <a:gd name="T42" fmla="*/ 46 w 96"/>
                  <a:gd name="T43" fmla="*/ 4 h 121"/>
                  <a:gd name="T44" fmla="*/ 43 w 96"/>
                  <a:gd name="T45" fmla="*/ 0 h 121"/>
                  <a:gd name="T46" fmla="*/ 43 w 96"/>
                  <a:gd name="T47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6" h="121">
                    <a:moveTo>
                      <a:pt x="43" y="0"/>
                    </a:moveTo>
                    <a:lnTo>
                      <a:pt x="0" y="21"/>
                    </a:lnTo>
                    <a:lnTo>
                      <a:pt x="0" y="21"/>
                    </a:lnTo>
                    <a:lnTo>
                      <a:pt x="2" y="25"/>
                    </a:lnTo>
                    <a:lnTo>
                      <a:pt x="2" y="25"/>
                    </a:lnTo>
                    <a:lnTo>
                      <a:pt x="9" y="36"/>
                    </a:lnTo>
                    <a:lnTo>
                      <a:pt x="9" y="36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46" y="107"/>
                    </a:lnTo>
                    <a:lnTo>
                      <a:pt x="46" y="107"/>
                    </a:lnTo>
                    <a:lnTo>
                      <a:pt x="54" y="121"/>
                    </a:lnTo>
                    <a:lnTo>
                      <a:pt x="96" y="98"/>
                    </a:lnTo>
                    <a:lnTo>
                      <a:pt x="96" y="98"/>
                    </a:lnTo>
                    <a:lnTo>
                      <a:pt x="86" y="83"/>
                    </a:lnTo>
                    <a:lnTo>
                      <a:pt x="86" y="83"/>
                    </a:lnTo>
                    <a:lnTo>
                      <a:pt x="69" y="49"/>
                    </a:lnTo>
                    <a:lnTo>
                      <a:pt x="69" y="49"/>
                    </a:lnTo>
                    <a:lnTo>
                      <a:pt x="51" y="15"/>
                    </a:lnTo>
                    <a:lnTo>
                      <a:pt x="51" y="15"/>
                    </a:lnTo>
                    <a:lnTo>
                      <a:pt x="46" y="4"/>
                    </a:lnTo>
                    <a:lnTo>
                      <a:pt x="46" y="4"/>
                    </a:lnTo>
                    <a:lnTo>
                      <a:pt x="43" y="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0" name="Freeform 117">
                <a:extLst>
                  <a:ext uri="{FF2B5EF4-FFF2-40B4-BE49-F238E27FC236}">
                    <a16:creationId xmlns:a16="http://schemas.microsoft.com/office/drawing/2014/main" xmlns="" id="{7640A704-ACCE-4C37-A481-2960CD6186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7376" y="3733800"/>
                <a:ext cx="69850" cy="98425"/>
              </a:xfrm>
              <a:custGeom>
                <a:avLst/>
                <a:gdLst>
                  <a:gd name="T0" fmla="*/ 44 w 87"/>
                  <a:gd name="T1" fmla="*/ 0 h 122"/>
                  <a:gd name="T2" fmla="*/ 0 w 87"/>
                  <a:gd name="T3" fmla="*/ 17 h 122"/>
                  <a:gd name="T4" fmla="*/ 0 w 87"/>
                  <a:gd name="T5" fmla="*/ 17 h 122"/>
                  <a:gd name="T6" fmla="*/ 2 w 87"/>
                  <a:gd name="T7" fmla="*/ 22 h 122"/>
                  <a:gd name="T8" fmla="*/ 2 w 87"/>
                  <a:gd name="T9" fmla="*/ 22 h 122"/>
                  <a:gd name="T10" fmla="*/ 6 w 87"/>
                  <a:gd name="T11" fmla="*/ 34 h 122"/>
                  <a:gd name="T12" fmla="*/ 6 w 87"/>
                  <a:gd name="T13" fmla="*/ 34 h 122"/>
                  <a:gd name="T14" fmla="*/ 21 w 87"/>
                  <a:gd name="T15" fmla="*/ 70 h 122"/>
                  <a:gd name="T16" fmla="*/ 21 w 87"/>
                  <a:gd name="T17" fmla="*/ 70 h 122"/>
                  <a:gd name="T18" fmla="*/ 37 w 87"/>
                  <a:gd name="T19" fmla="*/ 107 h 122"/>
                  <a:gd name="T20" fmla="*/ 37 w 87"/>
                  <a:gd name="T21" fmla="*/ 107 h 122"/>
                  <a:gd name="T22" fmla="*/ 42 w 87"/>
                  <a:gd name="T23" fmla="*/ 118 h 122"/>
                  <a:gd name="T24" fmla="*/ 42 w 87"/>
                  <a:gd name="T25" fmla="*/ 118 h 122"/>
                  <a:gd name="T26" fmla="*/ 44 w 87"/>
                  <a:gd name="T27" fmla="*/ 122 h 122"/>
                  <a:gd name="T28" fmla="*/ 87 w 87"/>
                  <a:gd name="T29" fmla="*/ 103 h 122"/>
                  <a:gd name="T30" fmla="*/ 87 w 87"/>
                  <a:gd name="T31" fmla="*/ 103 h 122"/>
                  <a:gd name="T32" fmla="*/ 85 w 87"/>
                  <a:gd name="T33" fmla="*/ 99 h 122"/>
                  <a:gd name="T34" fmla="*/ 85 w 87"/>
                  <a:gd name="T35" fmla="*/ 99 h 122"/>
                  <a:gd name="T36" fmla="*/ 80 w 87"/>
                  <a:gd name="T37" fmla="*/ 88 h 122"/>
                  <a:gd name="T38" fmla="*/ 80 w 87"/>
                  <a:gd name="T39" fmla="*/ 88 h 122"/>
                  <a:gd name="T40" fmla="*/ 65 w 87"/>
                  <a:gd name="T41" fmla="*/ 52 h 122"/>
                  <a:gd name="T42" fmla="*/ 65 w 87"/>
                  <a:gd name="T43" fmla="*/ 52 h 122"/>
                  <a:gd name="T44" fmla="*/ 51 w 87"/>
                  <a:gd name="T45" fmla="*/ 16 h 122"/>
                  <a:gd name="T46" fmla="*/ 51 w 87"/>
                  <a:gd name="T47" fmla="*/ 16 h 122"/>
                  <a:gd name="T48" fmla="*/ 46 w 87"/>
                  <a:gd name="T49" fmla="*/ 5 h 122"/>
                  <a:gd name="T50" fmla="*/ 46 w 87"/>
                  <a:gd name="T51" fmla="*/ 5 h 122"/>
                  <a:gd name="T52" fmla="*/ 44 w 87"/>
                  <a:gd name="T53" fmla="*/ 0 h 122"/>
                  <a:gd name="T54" fmla="*/ 44 w 87"/>
                  <a:gd name="T55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7" h="122">
                    <a:moveTo>
                      <a:pt x="44" y="0"/>
                    </a:moveTo>
                    <a:lnTo>
                      <a:pt x="0" y="17"/>
                    </a:lnTo>
                    <a:lnTo>
                      <a:pt x="0" y="17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6" y="34"/>
                    </a:lnTo>
                    <a:lnTo>
                      <a:pt x="6" y="34"/>
                    </a:lnTo>
                    <a:lnTo>
                      <a:pt x="21" y="70"/>
                    </a:lnTo>
                    <a:lnTo>
                      <a:pt x="21" y="70"/>
                    </a:lnTo>
                    <a:lnTo>
                      <a:pt x="37" y="107"/>
                    </a:lnTo>
                    <a:lnTo>
                      <a:pt x="37" y="107"/>
                    </a:lnTo>
                    <a:lnTo>
                      <a:pt x="42" y="118"/>
                    </a:lnTo>
                    <a:lnTo>
                      <a:pt x="42" y="118"/>
                    </a:lnTo>
                    <a:lnTo>
                      <a:pt x="44" y="122"/>
                    </a:lnTo>
                    <a:lnTo>
                      <a:pt x="87" y="103"/>
                    </a:lnTo>
                    <a:lnTo>
                      <a:pt x="87" y="103"/>
                    </a:lnTo>
                    <a:lnTo>
                      <a:pt x="85" y="99"/>
                    </a:lnTo>
                    <a:lnTo>
                      <a:pt x="85" y="99"/>
                    </a:lnTo>
                    <a:lnTo>
                      <a:pt x="80" y="88"/>
                    </a:lnTo>
                    <a:lnTo>
                      <a:pt x="80" y="88"/>
                    </a:lnTo>
                    <a:lnTo>
                      <a:pt x="65" y="52"/>
                    </a:lnTo>
                    <a:lnTo>
                      <a:pt x="65" y="52"/>
                    </a:lnTo>
                    <a:lnTo>
                      <a:pt x="51" y="16"/>
                    </a:lnTo>
                    <a:lnTo>
                      <a:pt x="51" y="16"/>
                    </a:lnTo>
                    <a:lnTo>
                      <a:pt x="46" y="5"/>
                    </a:lnTo>
                    <a:lnTo>
                      <a:pt x="46" y="5"/>
                    </a:lnTo>
                    <a:lnTo>
                      <a:pt x="44" y="0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" name="Freeform 118">
                <a:extLst>
                  <a:ext uri="{FF2B5EF4-FFF2-40B4-BE49-F238E27FC236}">
                    <a16:creationId xmlns:a16="http://schemas.microsoft.com/office/drawing/2014/main" xmlns="" id="{126E1AEF-9809-4B4F-81D8-35C281F7F1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4513" y="3609975"/>
                <a:ext cx="63500" cy="96838"/>
              </a:xfrm>
              <a:custGeom>
                <a:avLst/>
                <a:gdLst>
                  <a:gd name="T0" fmla="*/ 46 w 80"/>
                  <a:gd name="T1" fmla="*/ 0 h 123"/>
                  <a:gd name="T2" fmla="*/ 0 w 80"/>
                  <a:gd name="T3" fmla="*/ 14 h 123"/>
                  <a:gd name="T4" fmla="*/ 0 w 80"/>
                  <a:gd name="T5" fmla="*/ 14 h 123"/>
                  <a:gd name="T6" fmla="*/ 1 w 80"/>
                  <a:gd name="T7" fmla="*/ 19 h 123"/>
                  <a:gd name="T8" fmla="*/ 1 w 80"/>
                  <a:gd name="T9" fmla="*/ 19 h 123"/>
                  <a:gd name="T10" fmla="*/ 5 w 80"/>
                  <a:gd name="T11" fmla="*/ 31 h 123"/>
                  <a:gd name="T12" fmla="*/ 5 w 80"/>
                  <a:gd name="T13" fmla="*/ 31 h 123"/>
                  <a:gd name="T14" fmla="*/ 16 w 80"/>
                  <a:gd name="T15" fmla="*/ 68 h 123"/>
                  <a:gd name="T16" fmla="*/ 16 w 80"/>
                  <a:gd name="T17" fmla="*/ 68 h 123"/>
                  <a:gd name="T18" fmla="*/ 29 w 80"/>
                  <a:gd name="T19" fmla="*/ 106 h 123"/>
                  <a:gd name="T20" fmla="*/ 29 w 80"/>
                  <a:gd name="T21" fmla="*/ 106 h 123"/>
                  <a:gd name="T22" fmla="*/ 35 w 80"/>
                  <a:gd name="T23" fmla="*/ 123 h 123"/>
                  <a:gd name="T24" fmla="*/ 80 w 80"/>
                  <a:gd name="T25" fmla="*/ 106 h 123"/>
                  <a:gd name="T26" fmla="*/ 80 w 80"/>
                  <a:gd name="T27" fmla="*/ 106 h 123"/>
                  <a:gd name="T28" fmla="*/ 74 w 80"/>
                  <a:gd name="T29" fmla="*/ 90 h 123"/>
                  <a:gd name="T30" fmla="*/ 74 w 80"/>
                  <a:gd name="T31" fmla="*/ 90 h 123"/>
                  <a:gd name="T32" fmla="*/ 63 w 80"/>
                  <a:gd name="T33" fmla="*/ 54 h 123"/>
                  <a:gd name="T34" fmla="*/ 63 w 80"/>
                  <a:gd name="T35" fmla="*/ 54 h 123"/>
                  <a:gd name="T36" fmla="*/ 51 w 80"/>
                  <a:gd name="T37" fmla="*/ 17 h 123"/>
                  <a:gd name="T38" fmla="*/ 51 w 80"/>
                  <a:gd name="T39" fmla="*/ 17 h 123"/>
                  <a:gd name="T40" fmla="*/ 47 w 80"/>
                  <a:gd name="T41" fmla="*/ 5 h 123"/>
                  <a:gd name="T42" fmla="*/ 47 w 80"/>
                  <a:gd name="T43" fmla="*/ 5 h 123"/>
                  <a:gd name="T44" fmla="*/ 46 w 80"/>
                  <a:gd name="T45" fmla="*/ 0 h 123"/>
                  <a:gd name="T46" fmla="*/ 46 w 80"/>
                  <a:gd name="T47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0" h="123">
                    <a:moveTo>
                      <a:pt x="46" y="0"/>
                    </a:moveTo>
                    <a:lnTo>
                      <a:pt x="0" y="14"/>
                    </a:lnTo>
                    <a:lnTo>
                      <a:pt x="0" y="14"/>
                    </a:lnTo>
                    <a:lnTo>
                      <a:pt x="1" y="19"/>
                    </a:lnTo>
                    <a:lnTo>
                      <a:pt x="1" y="19"/>
                    </a:lnTo>
                    <a:lnTo>
                      <a:pt x="5" y="31"/>
                    </a:lnTo>
                    <a:lnTo>
                      <a:pt x="5" y="31"/>
                    </a:lnTo>
                    <a:lnTo>
                      <a:pt x="16" y="68"/>
                    </a:lnTo>
                    <a:lnTo>
                      <a:pt x="16" y="68"/>
                    </a:lnTo>
                    <a:lnTo>
                      <a:pt x="29" y="106"/>
                    </a:lnTo>
                    <a:lnTo>
                      <a:pt x="29" y="106"/>
                    </a:lnTo>
                    <a:lnTo>
                      <a:pt x="35" y="123"/>
                    </a:lnTo>
                    <a:lnTo>
                      <a:pt x="80" y="106"/>
                    </a:lnTo>
                    <a:lnTo>
                      <a:pt x="80" y="106"/>
                    </a:lnTo>
                    <a:lnTo>
                      <a:pt x="74" y="90"/>
                    </a:lnTo>
                    <a:lnTo>
                      <a:pt x="74" y="90"/>
                    </a:lnTo>
                    <a:lnTo>
                      <a:pt x="63" y="54"/>
                    </a:lnTo>
                    <a:lnTo>
                      <a:pt x="63" y="54"/>
                    </a:lnTo>
                    <a:lnTo>
                      <a:pt x="51" y="17"/>
                    </a:lnTo>
                    <a:lnTo>
                      <a:pt x="51" y="17"/>
                    </a:lnTo>
                    <a:lnTo>
                      <a:pt x="47" y="5"/>
                    </a:lnTo>
                    <a:lnTo>
                      <a:pt x="47" y="5"/>
                    </a:lnTo>
                    <a:lnTo>
                      <a:pt x="46" y="0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" name="Freeform 119">
                <a:extLst>
                  <a:ext uri="{FF2B5EF4-FFF2-40B4-BE49-F238E27FC236}">
                    <a16:creationId xmlns:a16="http://schemas.microsoft.com/office/drawing/2014/main" xmlns="" id="{5CAFAF4A-8505-4D71-B935-4CF09342A2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1176" y="3481388"/>
                <a:ext cx="58738" cy="96838"/>
              </a:xfrm>
              <a:custGeom>
                <a:avLst/>
                <a:gdLst>
                  <a:gd name="T0" fmla="*/ 46 w 73"/>
                  <a:gd name="T1" fmla="*/ 0 h 122"/>
                  <a:gd name="T2" fmla="*/ 0 w 73"/>
                  <a:gd name="T3" fmla="*/ 11 h 122"/>
                  <a:gd name="T4" fmla="*/ 0 w 73"/>
                  <a:gd name="T5" fmla="*/ 11 h 122"/>
                  <a:gd name="T6" fmla="*/ 12 w 73"/>
                  <a:gd name="T7" fmla="*/ 67 h 122"/>
                  <a:gd name="T8" fmla="*/ 12 w 73"/>
                  <a:gd name="T9" fmla="*/ 67 h 122"/>
                  <a:gd name="T10" fmla="*/ 17 w 73"/>
                  <a:gd name="T11" fmla="*/ 87 h 122"/>
                  <a:gd name="T12" fmla="*/ 17 w 73"/>
                  <a:gd name="T13" fmla="*/ 87 h 122"/>
                  <a:gd name="T14" fmla="*/ 22 w 73"/>
                  <a:gd name="T15" fmla="*/ 104 h 122"/>
                  <a:gd name="T16" fmla="*/ 22 w 73"/>
                  <a:gd name="T17" fmla="*/ 104 h 122"/>
                  <a:gd name="T18" fmla="*/ 27 w 73"/>
                  <a:gd name="T19" fmla="*/ 122 h 122"/>
                  <a:gd name="T20" fmla="*/ 73 w 73"/>
                  <a:gd name="T21" fmla="*/ 110 h 122"/>
                  <a:gd name="T22" fmla="*/ 73 w 73"/>
                  <a:gd name="T23" fmla="*/ 110 h 122"/>
                  <a:gd name="T24" fmla="*/ 68 w 73"/>
                  <a:gd name="T25" fmla="*/ 93 h 122"/>
                  <a:gd name="T26" fmla="*/ 68 w 73"/>
                  <a:gd name="T27" fmla="*/ 93 h 122"/>
                  <a:gd name="T28" fmla="*/ 64 w 73"/>
                  <a:gd name="T29" fmla="*/ 75 h 122"/>
                  <a:gd name="T30" fmla="*/ 64 w 73"/>
                  <a:gd name="T31" fmla="*/ 75 h 122"/>
                  <a:gd name="T32" fmla="*/ 58 w 73"/>
                  <a:gd name="T33" fmla="*/ 55 h 122"/>
                  <a:gd name="T34" fmla="*/ 58 w 73"/>
                  <a:gd name="T35" fmla="*/ 55 h 122"/>
                  <a:gd name="T36" fmla="*/ 46 w 73"/>
                  <a:gd name="T37" fmla="*/ 0 h 122"/>
                  <a:gd name="T38" fmla="*/ 46 w 73"/>
                  <a:gd name="T3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3" h="122">
                    <a:moveTo>
                      <a:pt x="46" y="0"/>
                    </a:moveTo>
                    <a:lnTo>
                      <a:pt x="0" y="11"/>
                    </a:lnTo>
                    <a:lnTo>
                      <a:pt x="0" y="11"/>
                    </a:lnTo>
                    <a:lnTo>
                      <a:pt x="12" y="67"/>
                    </a:lnTo>
                    <a:lnTo>
                      <a:pt x="12" y="67"/>
                    </a:lnTo>
                    <a:lnTo>
                      <a:pt x="17" y="87"/>
                    </a:lnTo>
                    <a:lnTo>
                      <a:pt x="17" y="87"/>
                    </a:lnTo>
                    <a:lnTo>
                      <a:pt x="22" y="104"/>
                    </a:lnTo>
                    <a:lnTo>
                      <a:pt x="22" y="104"/>
                    </a:lnTo>
                    <a:lnTo>
                      <a:pt x="27" y="122"/>
                    </a:lnTo>
                    <a:lnTo>
                      <a:pt x="73" y="110"/>
                    </a:lnTo>
                    <a:lnTo>
                      <a:pt x="73" y="110"/>
                    </a:lnTo>
                    <a:lnTo>
                      <a:pt x="68" y="93"/>
                    </a:lnTo>
                    <a:lnTo>
                      <a:pt x="68" y="93"/>
                    </a:lnTo>
                    <a:lnTo>
                      <a:pt x="64" y="75"/>
                    </a:lnTo>
                    <a:lnTo>
                      <a:pt x="64" y="75"/>
                    </a:lnTo>
                    <a:lnTo>
                      <a:pt x="58" y="55"/>
                    </a:lnTo>
                    <a:lnTo>
                      <a:pt x="58" y="55"/>
                    </a:lnTo>
                    <a:lnTo>
                      <a:pt x="46" y="0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3" name="Freeform 120">
                <a:extLst>
                  <a:ext uri="{FF2B5EF4-FFF2-40B4-BE49-F238E27FC236}">
                    <a16:creationId xmlns:a16="http://schemas.microsoft.com/office/drawing/2014/main" xmlns="" id="{BDC23843-0D8A-469B-A0D3-FE7811E99D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5776" y="3351213"/>
                <a:ext cx="52388" cy="95250"/>
              </a:xfrm>
              <a:custGeom>
                <a:avLst/>
                <a:gdLst>
                  <a:gd name="T0" fmla="*/ 47 w 67"/>
                  <a:gd name="T1" fmla="*/ 0 h 119"/>
                  <a:gd name="T2" fmla="*/ 0 w 67"/>
                  <a:gd name="T3" fmla="*/ 7 h 119"/>
                  <a:gd name="T4" fmla="*/ 0 w 67"/>
                  <a:gd name="T5" fmla="*/ 7 h 119"/>
                  <a:gd name="T6" fmla="*/ 3 w 67"/>
                  <a:gd name="T7" fmla="*/ 25 h 119"/>
                  <a:gd name="T8" fmla="*/ 3 w 67"/>
                  <a:gd name="T9" fmla="*/ 25 h 119"/>
                  <a:gd name="T10" fmla="*/ 9 w 67"/>
                  <a:gd name="T11" fmla="*/ 64 h 119"/>
                  <a:gd name="T12" fmla="*/ 9 w 67"/>
                  <a:gd name="T13" fmla="*/ 64 h 119"/>
                  <a:gd name="T14" fmla="*/ 21 w 67"/>
                  <a:gd name="T15" fmla="*/ 119 h 119"/>
                  <a:gd name="T16" fmla="*/ 67 w 67"/>
                  <a:gd name="T17" fmla="*/ 110 h 119"/>
                  <a:gd name="T18" fmla="*/ 67 w 67"/>
                  <a:gd name="T19" fmla="*/ 110 h 119"/>
                  <a:gd name="T20" fmla="*/ 57 w 67"/>
                  <a:gd name="T21" fmla="*/ 55 h 119"/>
                  <a:gd name="T22" fmla="*/ 57 w 67"/>
                  <a:gd name="T23" fmla="*/ 55 h 119"/>
                  <a:gd name="T24" fmla="*/ 50 w 67"/>
                  <a:gd name="T25" fmla="*/ 17 h 119"/>
                  <a:gd name="T26" fmla="*/ 50 w 67"/>
                  <a:gd name="T27" fmla="*/ 17 h 119"/>
                  <a:gd name="T28" fmla="*/ 47 w 67"/>
                  <a:gd name="T29" fmla="*/ 0 h 119"/>
                  <a:gd name="T30" fmla="*/ 47 w 67"/>
                  <a:gd name="T31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7" h="119">
                    <a:moveTo>
                      <a:pt x="47" y="0"/>
                    </a:moveTo>
                    <a:lnTo>
                      <a:pt x="0" y="7"/>
                    </a:lnTo>
                    <a:lnTo>
                      <a:pt x="0" y="7"/>
                    </a:lnTo>
                    <a:lnTo>
                      <a:pt x="3" y="25"/>
                    </a:lnTo>
                    <a:lnTo>
                      <a:pt x="3" y="25"/>
                    </a:lnTo>
                    <a:lnTo>
                      <a:pt x="9" y="64"/>
                    </a:lnTo>
                    <a:lnTo>
                      <a:pt x="9" y="64"/>
                    </a:lnTo>
                    <a:lnTo>
                      <a:pt x="21" y="119"/>
                    </a:lnTo>
                    <a:lnTo>
                      <a:pt x="67" y="110"/>
                    </a:lnTo>
                    <a:lnTo>
                      <a:pt x="67" y="110"/>
                    </a:lnTo>
                    <a:lnTo>
                      <a:pt x="57" y="55"/>
                    </a:lnTo>
                    <a:lnTo>
                      <a:pt x="57" y="55"/>
                    </a:lnTo>
                    <a:lnTo>
                      <a:pt x="50" y="17"/>
                    </a:lnTo>
                    <a:lnTo>
                      <a:pt x="50" y="17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24" name="Group 136">
            <a:extLst>
              <a:ext uri="{FF2B5EF4-FFF2-40B4-BE49-F238E27FC236}">
                <a16:creationId xmlns:a16="http://schemas.microsoft.com/office/drawing/2014/main" xmlns="" id="{4929A74A-BA5A-4161-A857-94AEC8E6C278}"/>
              </a:ext>
            </a:extLst>
          </p:cNvPr>
          <p:cNvGrpSpPr/>
          <p:nvPr/>
        </p:nvGrpSpPr>
        <p:grpSpPr>
          <a:xfrm>
            <a:off x="4781224" y="1572410"/>
            <a:ext cx="297740" cy="298246"/>
            <a:chOff x="9145588" y="4435475"/>
            <a:chExt cx="464344" cy="465138"/>
          </a:xfrm>
          <a:solidFill>
            <a:srgbClr val="01BDF7"/>
          </a:solidFill>
        </p:grpSpPr>
        <p:sp>
          <p:nvSpPr>
            <p:cNvPr id="125" name="AutoShape 7">
              <a:extLst>
                <a:ext uri="{FF2B5EF4-FFF2-40B4-BE49-F238E27FC236}">
                  <a16:creationId xmlns:a16="http://schemas.microsoft.com/office/drawing/2014/main" xmlns="" id="{575F9D77-6988-4440-BEC3-F28D51F94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>
                <a:ln>
                  <a:noFill/>
                </a:ln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HelveticaNeue light" panose="00000400000000000000" pitchFamily="2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126" name="AutoShape 8">
              <a:extLst>
                <a:ext uri="{FF2B5EF4-FFF2-40B4-BE49-F238E27FC236}">
                  <a16:creationId xmlns:a16="http://schemas.microsoft.com/office/drawing/2014/main" xmlns="" id="{D0EBFF14-8A02-4DB2-9953-8F402DA1C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>
                <a:ln>
                  <a:noFill/>
                </a:ln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HelveticaNeue light" panose="00000400000000000000" pitchFamily="2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127" name="AutoShape 9">
              <a:extLst>
                <a:ext uri="{FF2B5EF4-FFF2-40B4-BE49-F238E27FC236}">
                  <a16:creationId xmlns:a16="http://schemas.microsoft.com/office/drawing/2014/main" xmlns="" id="{511CA404-E7BD-453B-995D-E27C3120E1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>
                <a:ln>
                  <a:noFill/>
                </a:ln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HelveticaNeue light" panose="00000400000000000000" pitchFamily="2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128" name="AutoShape 10">
              <a:extLst>
                <a:ext uri="{FF2B5EF4-FFF2-40B4-BE49-F238E27FC236}">
                  <a16:creationId xmlns:a16="http://schemas.microsoft.com/office/drawing/2014/main" xmlns="" id="{C4D9E9E3-40E1-4127-942E-9155380A5A9D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>
                <a:ln>
                  <a:noFill/>
                </a:ln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HelveticaNeue light" panose="00000400000000000000" pitchFamily="2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129" name="AutoShape 11">
              <a:extLst>
                <a:ext uri="{FF2B5EF4-FFF2-40B4-BE49-F238E27FC236}">
                  <a16:creationId xmlns:a16="http://schemas.microsoft.com/office/drawing/2014/main" xmlns="" id="{96BAEE02-443E-4F3B-82A5-4B47968658BD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>
                <a:ln>
                  <a:noFill/>
                </a:ln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HelveticaNeue light" panose="00000400000000000000" pitchFamily="2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130" name="AutoShape 12">
              <a:extLst>
                <a:ext uri="{FF2B5EF4-FFF2-40B4-BE49-F238E27FC236}">
                  <a16:creationId xmlns:a16="http://schemas.microsoft.com/office/drawing/2014/main" xmlns="" id="{768ABA77-FCD3-45BE-A831-691BEB316B8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>
                <a:ln>
                  <a:noFill/>
                </a:ln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HelveticaNeue light" panose="00000400000000000000" pitchFamily="2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131" name="AutoShape 13">
              <a:extLst>
                <a:ext uri="{FF2B5EF4-FFF2-40B4-BE49-F238E27FC236}">
                  <a16:creationId xmlns:a16="http://schemas.microsoft.com/office/drawing/2014/main" xmlns="" id="{EBBF4264-807F-465F-9264-B1B81FA0907F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>
                <a:ln>
                  <a:noFill/>
                </a:ln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HelveticaNeue light" panose="00000400000000000000" pitchFamily="2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132" name="AutoShape 14">
              <a:extLst>
                <a:ext uri="{FF2B5EF4-FFF2-40B4-BE49-F238E27FC236}">
                  <a16:creationId xmlns:a16="http://schemas.microsoft.com/office/drawing/2014/main" xmlns="" id="{44D917AA-E7FC-4700-9FD2-13F9B6C41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>
                <a:ln>
                  <a:noFill/>
                </a:ln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HelveticaNeue light" panose="00000400000000000000" pitchFamily="2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133" name="AutoShape 15">
              <a:extLst>
                <a:ext uri="{FF2B5EF4-FFF2-40B4-BE49-F238E27FC236}">
                  <a16:creationId xmlns:a16="http://schemas.microsoft.com/office/drawing/2014/main" xmlns="" id="{77C34D1E-3E29-4BBE-A3B6-1F82261BB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>
                <a:ln>
                  <a:noFill/>
                </a:ln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HelveticaNeue light" panose="00000400000000000000" pitchFamily="2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34" name="TextBox 190">
            <a:extLst>
              <a:ext uri="{FF2B5EF4-FFF2-40B4-BE49-F238E27FC236}">
                <a16:creationId xmlns:a16="http://schemas.microsoft.com/office/drawing/2014/main" xmlns="" id="{5D4F1FE8-6AD2-411F-9236-E28EA2981189}"/>
              </a:ext>
            </a:extLst>
          </p:cNvPr>
          <p:cNvSpPr txBox="1"/>
          <p:nvPr/>
        </p:nvSpPr>
        <p:spPr>
          <a:xfrm flipH="1">
            <a:off x="3202290" y="1968279"/>
            <a:ext cx="1983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Lorem ipsum dolor sit amet put any thing here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</p:txBody>
      </p:sp>
      <p:grpSp>
        <p:nvGrpSpPr>
          <p:cNvPr id="135" name="Group 151">
            <a:extLst>
              <a:ext uri="{FF2B5EF4-FFF2-40B4-BE49-F238E27FC236}">
                <a16:creationId xmlns:a16="http://schemas.microsoft.com/office/drawing/2014/main" xmlns="" id="{1F1E787F-A0B6-44B1-91FB-6574BA2E1F0D}"/>
              </a:ext>
            </a:extLst>
          </p:cNvPr>
          <p:cNvGrpSpPr/>
          <p:nvPr/>
        </p:nvGrpSpPr>
        <p:grpSpPr>
          <a:xfrm>
            <a:off x="5097421" y="3088011"/>
            <a:ext cx="297740" cy="298246"/>
            <a:chOff x="7275629" y="3973834"/>
            <a:chExt cx="464344" cy="465138"/>
          </a:xfrm>
          <a:solidFill>
            <a:srgbClr val="01BDF7"/>
          </a:solidFill>
        </p:grpSpPr>
        <p:sp>
          <p:nvSpPr>
            <p:cNvPr id="136" name="AutoShape 37">
              <a:extLst>
                <a:ext uri="{FF2B5EF4-FFF2-40B4-BE49-F238E27FC236}">
                  <a16:creationId xmlns:a16="http://schemas.microsoft.com/office/drawing/2014/main" xmlns="" id="{FBC134DD-40D4-41DF-B90E-36F9CEBDF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>
                <a:ln>
                  <a:noFill/>
                </a:ln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HelveticaNeue light" panose="00000400000000000000" pitchFamily="2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137" name="AutoShape 38">
              <a:extLst>
                <a:ext uri="{FF2B5EF4-FFF2-40B4-BE49-F238E27FC236}">
                  <a16:creationId xmlns:a16="http://schemas.microsoft.com/office/drawing/2014/main" xmlns="" id="{533A7183-203E-4744-802D-C97DB3D3D08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>
                <a:ln>
                  <a:noFill/>
                </a:ln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HelveticaNeue light" panose="00000400000000000000" pitchFamily="2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138" name="AutoShape 39">
              <a:extLst>
                <a:ext uri="{FF2B5EF4-FFF2-40B4-BE49-F238E27FC236}">
                  <a16:creationId xmlns:a16="http://schemas.microsoft.com/office/drawing/2014/main" xmlns="" id="{8971543C-6F61-4A33-825C-B25D78E049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>
                <a:ln>
                  <a:noFill/>
                </a:ln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HelveticaNeue light" panose="00000400000000000000" pitchFamily="2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139" name="AutoShape 40">
              <a:extLst>
                <a:ext uri="{FF2B5EF4-FFF2-40B4-BE49-F238E27FC236}">
                  <a16:creationId xmlns:a16="http://schemas.microsoft.com/office/drawing/2014/main" xmlns="" id="{C73A7908-AD80-4BD6-86EA-F201302276E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>
                <a:ln>
                  <a:noFill/>
                </a:ln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HelveticaNeue light" panose="00000400000000000000" pitchFamily="2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140" name="AutoShape 41">
              <a:extLst>
                <a:ext uri="{FF2B5EF4-FFF2-40B4-BE49-F238E27FC236}">
                  <a16:creationId xmlns:a16="http://schemas.microsoft.com/office/drawing/2014/main" xmlns="" id="{2E5AA464-306B-46EB-975C-589F291653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>
                <a:ln>
                  <a:noFill/>
                </a:ln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HelveticaNeue light" panose="00000400000000000000" pitchFamily="2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141" name="AutoShape 42">
              <a:extLst>
                <a:ext uri="{FF2B5EF4-FFF2-40B4-BE49-F238E27FC236}">
                  <a16:creationId xmlns:a16="http://schemas.microsoft.com/office/drawing/2014/main" xmlns="" id="{72D77111-8750-47E6-B5C1-D6AEB02CEFE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>
                <a:ln>
                  <a:noFill/>
                </a:ln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HelveticaNeue light" panose="00000400000000000000" pitchFamily="2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42" name="TextBox 192">
            <a:extLst>
              <a:ext uri="{FF2B5EF4-FFF2-40B4-BE49-F238E27FC236}">
                <a16:creationId xmlns:a16="http://schemas.microsoft.com/office/drawing/2014/main" xmlns="" id="{8AD1167B-9050-4F77-88E5-55638CBCAF70}"/>
              </a:ext>
            </a:extLst>
          </p:cNvPr>
          <p:cNvSpPr txBox="1"/>
          <p:nvPr/>
        </p:nvSpPr>
        <p:spPr>
          <a:xfrm flipH="1">
            <a:off x="3560422" y="3460640"/>
            <a:ext cx="1983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Lorem ipsum dolor sit amet put any thing here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</p:txBody>
      </p:sp>
      <p:cxnSp>
        <p:nvCxnSpPr>
          <p:cNvPr id="143" name="Straight Connector 203">
            <a:extLst>
              <a:ext uri="{FF2B5EF4-FFF2-40B4-BE49-F238E27FC236}">
                <a16:creationId xmlns:a16="http://schemas.microsoft.com/office/drawing/2014/main" xmlns="" id="{AEC44795-30B8-4F43-8887-A03CF8B65E9E}"/>
              </a:ext>
            </a:extLst>
          </p:cNvPr>
          <p:cNvCxnSpPr>
            <a:cxnSpLocks/>
          </p:cNvCxnSpPr>
          <p:nvPr/>
        </p:nvCxnSpPr>
        <p:spPr>
          <a:xfrm>
            <a:off x="3357581" y="3292486"/>
            <a:ext cx="1544545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4" name="Group 159">
            <a:extLst>
              <a:ext uri="{FF2B5EF4-FFF2-40B4-BE49-F238E27FC236}">
                <a16:creationId xmlns:a16="http://schemas.microsoft.com/office/drawing/2014/main" xmlns="" id="{0C201AA8-9518-4896-9688-64BC67110F20}"/>
              </a:ext>
            </a:extLst>
          </p:cNvPr>
          <p:cNvGrpSpPr/>
          <p:nvPr/>
        </p:nvGrpSpPr>
        <p:grpSpPr>
          <a:xfrm>
            <a:off x="4833914" y="4911533"/>
            <a:ext cx="264594" cy="198558"/>
            <a:chOff x="712110" y="4037334"/>
            <a:chExt cx="464344" cy="348456"/>
          </a:xfrm>
          <a:solidFill>
            <a:srgbClr val="01BDF7"/>
          </a:solidFill>
        </p:grpSpPr>
        <p:sp>
          <p:nvSpPr>
            <p:cNvPr id="145" name="AutoShape 118">
              <a:extLst>
                <a:ext uri="{FF2B5EF4-FFF2-40B4-BE49-F238E27FC236}">
                  <a16:creationId xmlns:a16="http://schemas.microsoft.com/office/drawing/2014/main" xmlns="" id="{940AA509-3891-4340-A5AE-0F38E3B12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110" y="4037334"/>
              <a:ext cx="464344" cy="348456"/>
            </a:xfrm>
            <a:custGeom>
              <a:avLst/>
              <a:gdLst>
                <a:gd name="T0" fmla="*/ 10732 w 21464"/>
                <a:gd name="T1" fmla="*/ 10800 h 21600"/>
                <a:gd name="T2" fmla="*/ 10732 w 21464"/>
                <a:gd name="T3" fmla="*/ 10800 h 21600"/>
                <a:gd name="T4" fmla="*/ 10732 w 21464"/>
                <a:gd name="T5" fmla="*/ 10800 h 21600"/>
                <a:gd name="T6" fmla="*/ 10732 w 21464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464" h="21600">
                  <a:moveTo>
                    <a:pt x="19918" y="11754"/>
                  </a:moveTo>
                  <a:lnTo>
                    <a:pt x="16564" y="18954"/>
                  </a:lnTo>
                  <a:cubicBezTo>
                    <a:pt x="16317" y="19484"/>
                    <a:pt x="15892" y="19800"/>
                    <a:pt x="15427" y="19800"/>
                  </a:cubicBezTo>
                  <a:lnTo>
                    <a:pt x="2683" y="19800"/>
                  </a:lnTo>
                  <a:cubicBezTo>
                    <a:pt x="1943" y="19800"/>
                    <a:pt x="1341" y="18992"/>
                    <a:pt x="1341" y="18000"/>
                  </a:cubicBezTo>
                  <a:lnTo>
                    <a:pt x="1341" y="3600"/>
                  </a:lnTo>
                  <a:cubicBezTo>
                    <a:pt x="1341" y="2608"/>
                    <a:pt x="1943" y="1800"/>
                    <a:pt x="2683" y="1800"/>
                  </a:cubicBezTo>
                  <a:lnTo>
                    <a:pt x="15427" y="1800"/>
                  </a:lnTo>
                  <a:cubicBezTo>
                    <a:pt x="15892" y="1800"/>
                    <a:pt x="16317" y="2116"/>
                    <a:pt x="16564" y="2645"/>
                  </a:cubicBezTo>
                  <a:lnTo>
                    <a:pt x="19917" y="9845"/>
                  </a:lnTo>
                  <a:cubicBezTo>
                    <a:pt x="20188" y="10425"/>
                    <a:pt x="20188" y="11174"/>
                    <a:pt x="19918" y="11754"/>
                  </a:cubicBezTo>
                  <a:moveTo>
                    <a:pt x="21055" y="8891"/>
                  </a:moveTo>
                  <a:lnTo>
                    <a:pt x="17701" y="1691"/>
                  </a:lnTo>
                  <a:cubicBezTo>
                    <a:pt x="17211" y="639"/>
                    <a:pt x="16352" y="0"/>
                    <a:pt x="15427" y="0"/>
                  </a:cubicBezTo>
                  <a:lnTo>
                    <a:pt x="2683" y="0"/>
                  </a:lnTo>
                  <a:cubicBezTo>
                    <a:pt x="1201" y="0"/>
                    <a:pt x="0" y="1611"/>
                    <a:pt x="0" y="3600"/>
                  </a:cubicBezTo>
                  <a:lnTo>
                    <a:pt x="0" y="18000"/>
                  </a:lnTo>
                  <a:cubicBezTo>
                    <a:pt x="0" y="19988"/>
                    <a:pt x="1201" y="21599"/>
                    <a:pt x="2683" y="21599"/>
                  </a:cubicBezTo>
                  <a:lnTo>
                    <a:pt x="15427" y="21599"/>
                  </a:lnTo>
                  <a:cubicBezTo>
                    <a:pt x="16352" y="21599"/>
                    <a:pt x="17211" y="20960"/>
                    <a:pt x="17701" y="19908"/>
                  </a:cubicBezTo>
                  <a:lnTo>
                    <a:pt x="21055" y="12708"/>
                  </a:lnTo>
                  <a:cubicBezTo>
                    <a:pt x="21600" y="11541"/>
                    <a:pt x="21600" y="10059"/>
                    <a:pt x="21055" y="889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  <p:sp>
          <p:nvSpPr>
            <p:cNvPr id="146" name="AutoShape 119">
              <a:extLst>
                <a:ext uri="{FF2B5EF4-FFF2-40B4-BE49-F238E27FC236}">
                  <a16:creationId xmlns:a16="http://schemas.microsoft.com/office/drawing/2014/main" xmlns="" id="{60134669-1FE5-4B81-A3B3-250B9DC350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829" y="4167509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0"/>
                  </a:moveTo>
                  <a:cubicBezTo>
                    <a:pt x="6825" y="18000"/>
                    <a:pt x="3600" y="14774"/>
                    <a:pt x="3600" y="10800"/>
                  </a:cubicBezTo>
                  <a:cubicBezTo>
                    <a:pt x="3600" y="6825"/>
                    <a:pt x="6825" y="3600"/>
                    <a:pt x="10800" y="3600"/>
                  </a:cubicBezTo>
                  <a:cubicBezTo>
                    <a:pt x="14774" y="3600"/>
                    <a:pt x="17999" y="6825"/>
                    <a:pt x="17999" y="10800"/>
                  </a:cubicBezTo>
                  <a:cubicBezTo>
                    <a:pt x="17999" y="14774"/>
                    <a:pt x="14774" y="18000"/>
                    <a:pt x="10800" y="18000"/>
                  </a:cubicBezTo>
                  <a:moveTo>
                    <a:pt x="10800" y="0"/>
                  </a:moveTo>
                  <a:cubicBezTo>
                    <a:pt x="4833" y="0"/>
                    <a:pt x="0" y="4833"/>
                    <a:pt x="0" y="10800"/>
                  </a:cubicBezTo>
                  <a:cubicBezTo>
                    <a:pt x="0" y="16766"/>
                    <a:pt x="4833" y="21599"/>
                    <a:pt x="10800" y="21599"/>
                  </a:cubicBezTo>
                  <a:cubicBezTo>
                    <a:pt x="16766" y="21599"/>
                    <a:pt x="21600" y="16766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sp>
        <p:nvSpPr>
          <p:cNvPr id="147" name="TextBox 194">
            <a:extLst>
              <a:ext uri="{FF2B5EF4-FFF2-40B4-BE49-F238E27FC236}">
                <a16:creationId xmlns:a16="http://schemas.microsoft.com/office/drawing/2014/main" xmlns="" id="{CBC5ED12-F87F-43A8-B6AD-35006727E9A5}"/>
              </a:ext>
            </a:extLst>
          </p:cNvPr>
          <p:cNvSpPr txBox="1"/>
          <p:nvPr/>
        </p:nvSpPr>
        <p:spPr>
          <a:xfrm flipH="1">
            <a:off x="3202290" y="5153108"/>
            <a:ext cx="1983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Lorem ipsum dolor sit amet put any thing here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</p:txBody>
      </p:sp>
      <p:grpSp>
        <p:nvGrpSpPr>
          <p:cNvPr id="148" name="Group 168">
            <a:extLst>
              <a:ext uri="{FF2B5EF4-FFF2-40B4-BE49-F238E27FC236}">
                <a16:creationId xmlns:a16="http://schemas.microsoft.com/office/drawing/2014/main" xmlns="" id="{CF2E48E3-D997-4442-9DB9-F70C7694BFF4}"/>
              </a:ext>
            </a:extLst>
          </p:cNvPr>
          <p:cNvGrpSpPr/>
          <p:nvPr/>
        </p:nvGrpSpPr>
        <p:grpSpPr>
          <a:xfrm rot="10800000">
            <a:off x="2689535" y="1746164"/>
            <a:ext cx="1787222" cy="475474"/>
            <a:chOff x="3277880" y="1358720"/>
            <a:chExt cx="1353905" cy="257864"/>
          </a:xfrm>
        </p:grpSpPr>
        <p:cxnSp>
          <p:nvCxnSpPr>
            <p:cNvPr id="149" name="Straight Connector 169">
              <a:extLst>
                <a:ext uri="{FF2B5EF4-FFF2-40B4-BE49-F238E27FC236}">
                  <a16:creationId xmlns:a16="http://schemas.microsoft.com/office/drawing/2014/main" xmlns="" id="{CE9F294D-01AC-49B0-BA3D-656D25F15FC9}"/>
                </a:ext>
              </a:extLst>
            </p:cNvPr>
            <p:cNvCxnSpPr/>
            <p:nvPr/>
          </p:nvCxnSpPr>
          <p:spPr>
            <a:xfrm>
              <a:off x="3277880" y="1616584"/>
              <a:ext cx="1022414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sys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70">
              <a:extLst>
                <a:ext uri="{FF2B5EF4-FFF2-40B4-BE49-F238E27FC236}">
                  <a16:creationId xmlns:a16="http://schemas.microsoft.com/office/drawing/2014/main" xmlns="" id="{F3D57BBD-F72C-409C-8D77-2392B0D302BF}"/>
                </a:ext>
              </a:extLst>
            </p:cNvPr>
            <p:cNvCxnSpPr/>
            <p:nvPr/>
          </p:nvCxnSpPr>
          <p:spPr>
            <a:xfrm rot="10800000" flipH="1">
              <a:off x="4300294" y="1358720"/>
              <a:ext cx="331491" cy="257864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1" name="Group 207">
            <a:extLst>
              <a:ext uri="{FF2B5EF4-FFF2-40B4-BE49-F238E27FC236}">
                <a16:creationId xmlns:a16="http://schemas.microsoft.com/office/drawing/2014/main" xmlns="" id="{C3A2958B-A5EF-4DA6-95C0-F0A17E4820CA}"/>
              </a:ext>
            </a:extLst>
          </p:cNvPr>
          <p:cNvGrpSpPr/>
          <p:nvPr/>
        </p:nvGrpSpPr>
        <p:grpSpPr>
          <a:xfrm rot="10800000" flipV="1">
            <a:off x="2689535" y="4548922"/>
            <a:ext cx="1787222" cy="475474"/>
            <a:chOff x="3277880" y="1358720"/>
            <a:chExt cx="1353905" cy="257864"/>
          </a:xfrm>
        </p:grpSpPr>
        <p:cxnSp>
          <p:nvCxnSpPr>
            <p:cNvPr id="152" name="Straight Connector 208">
              <a:extLst>
                <a:ext uri="{FF2B5EF4-FFF2-40B4-BE49-F238E27FC236}">
                  <a16:creationId xmlns:a16="http://schemas.microsoft.com/office/drawing/2014/main" xmlns="" id="{0C576AAB-F155-405B-B290-1414C53B9121}"/>
                </a:ext>
              </a:extLst>
            </p:cNvPr>
            <p:cNvCxnSpPr/>
            <p:nvPr/>
          </p:nvCxnSpPr>
          <p:spPr>
            <a:xfrm>
              <a:off x="3277880" y="1616584"/>
              <a:ext cx="1022414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sys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209">
              <a:extLst>
                <a:ext uri="{FF2B5EF4-FFF2-40B4-BE49-F238E27FC236}">
                  <a16:creationId xmlns:a16="http://schemas.microsoft.com/office/drawing/2014/main" xmlns="" id="{D3A04A41-4A68-4F0D-9F5F-9539147957EB}"/>
                </a:ext>
              </a:extLst>
            </p:cNvPr>
            <p:cNvCxnSpPr/>
            <p:nvPr/>
          </p:nvCxnSpPr>
          <p:spPr>
            <a:xfrm rot="10800000" flipH="1">
              <a:off x="4300294" y="1358720"/>
              <a:ext cx="331491" cy="257864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73888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2" decel="10000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decel="10000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2" decel="10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decel="100000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2" decel="10000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decel="100000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" grpId="0"/>
      <p:bldP spid="142" grpId="0"/>
      <p:bldP spid="14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03F20994-B8DA-4242-879C-DE8E9FD183A6}"/>
              </a:ext>
            </a:extLst>
          </p:cNvPr>
          <p:cNvSpPr/>
          <p:nvPr/>
        </p:nvSpPr>
        <p:spPr>
          <a:xfrm>
            <a:off x="0" y="412011"/>
            <a:ext cx="12192000" cy="6033978"/>
          </a:xfrm>
          <a:prstGeom prst="roundRect">
            <a:avLst>
              <a:gd name="adj" fmla="val 362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Group 1">
            <a:extLst>
              <a:ext uri="{FF2B5EF4-FFF2-40B4-BE49-F238E27FC236}">
                <a16:creationId xmlns:a16="http://schemas.microsoft.com/office/drawing/2014/main" xmlns="" id="{D2F2EA03-194C-4743-BA83-4142EC64721A}"/>
              </a:ext>
            </a:extLst>
          </p:cNvPr>
          <p:cNvGrpSpPr/>
          <p:nvPr/>
        </p:nvGrpSpPr>
        <p:grpSpPr>
          <a:xfrm>
            <a:off x="6608168" y="472901"/>
            <a:ext cx="5003755" cy="5665687"/>
            <a:chOff x="6608168" y="472901"/>
            <a:chExt cx="5003755" cy="5665687"/>
          </a:xfrm>
        </p:grpSpPr>
        <p:sp>
          <p:nvSpPr>
            <p:cNvPr id="4" name="Rectangle 2">
              <a:extLst>
                <a:ext uri="{FF2B5EF4-FFF2-40B4-BE49-F238E27FC236}">
                  <a16:creationId xmlns:a16="http://schemas.microsoft.com/office/drawing/2014/main" xmlns="" id="{A93CB14F-EE7D-4BA1-AE09-5875FCC2FDE5}"/>
                </a:ext>
              </a:extLst>
            </p:cNvPr>
            <p:cNvSpPr/>
            <p:nvPr/>
          </p:nvSpPr>
          <p:spPr>
            <a:xfrm>
              <a:off x="6608168" y="719412"/>
              <a:ext cx="4878982" cy="5419176"/>
            </a:xfrm>
            <a:prstGeom prst="rect">
              <a:avLst/>
            </a:prstGeom>
            <a:gradFill flip="none" rotWithShape="1">
              <a:gsLst>
                <a:gs pos="100000">
                  <a:srgbClr val="FED2F5"/>
                </a:gs>
                <a:gs pos="0">
                  <a:srgbClr val="ECF7FB"/>
                </a:gs>
              </a:gsLst>
              <a:lin ang="2700000" scaled="0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17">
              <a:extLst>
                <a:ext uri="{FF2B5EF4-FFF2-40B4-BE49-F238E27FC236}">
                  <a16:creationId xmlns:a16="http://schemas.microsoft.com/office/drawing/2014/main" xmlns="" id="{E15DB265-7C8B-4067-B3E8-D6FFB77EA1B0}"/>
                </a:ext>
              </a:extLst>
            </p:cNvPr>
            <p:cNvSpPr/>
            <p:nvPr/>
          </p:nvSpPr>
          <p:spPr>
            <a:xfrm>
              <a:off x="8461841" y="472901"/>
              <a:ext cx="3150082" cy="31547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9900" b="1" dirty="0">
                  <a:solidFill>
                    <a:srgbClr val="F68FC7">
                      <a:alpha val="15000"/>
                    </a:srgb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03</a:t>
              </a:r>
            </a:p>
          </p:txBody>
        </p:sp>
      </p:grpSp>
      <p:sp>
        <p:nvSpPr>
          <p:cNvPr id="6" name="Rectangle 10">
            <a:extLst>
              <a:ext uri="{FF2B5EF4-FFF2-40B4-BE49-F238E27FC236}">
                <a16:creationId xmlns:a16="http://schemas.microsoft.com/office/drawing/2014/main" xmlns="" id="{906838ED-0827-48EB-B527-7EA77E5F6025}"/>
              </a:ext>
            </a:extLst>
          </p:cNvPr>
          <p:cNvSpPr/>
          <p:nvPr/>
        </p:nvSpPr>
        <p:spPr>
          <a:xfrm>
            <a:off x="5020065" y="2794056"/>
            <a:ext cx="3675993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Ut wisi enim ad minim veniam</a:t>
            </a:r>
            <a:r>
              <a:rPr lang="id-ID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, quis nostrud exerci tation ullamcorper suscipit lobortis nisl ut aliquip ex ea commodo consequat. Lorem ipsum dolor sit amet, consectetuer adipiscing</a:t>
            </a:r>
            <a:endParaRPr lang="en-US" sz="12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xmlns="" id="{83806241-6724-4537-99CF-2754734FDC38}"/>
              </a:ext>
            </a:extLst>
          </p:cNvPr>
          <p:cNvSpPr txBox="1">
            <a:spLocks/>
          </p:cNvSpPr>
          <p:nvPr/>
        </p:nvSpPr>
        <p:spPr>
          <a:xfrm>
            <a:off x="5020066" y="3823245"/>
            <a:ext cx="3176204" cy="5705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400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“</a:t>
            </a:r>
            <a:r>
              <a:rPr lang="id-ID" sz="1400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Ut wisi enim ad minim veniam,</a:t>
            </a:r>
            <a:r>
              <a:rPr lang="en-US" sz="1400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id-ID" sz="1400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quisnostrud</a:t>
            </a:r>
          </a:p>
        </p:txBody>
      </p:sp>
      <p:sp>
        <p:nvSpPr>
          <p:cNvPr id="8" name="Rectangle 12">
            <a:extLst>
              <a:ext uri="{FF2B5EF4-FFF2-40B4-BE49-F238E27FC236}">
                <a16:creationId xmlns:a16="http://schemas.microsoft.com/office/drawing/2014/main" xmlns="" id="{A026FAB2-EF91-4155-9831-4C9AA39392E2}"/>
              </a:ext>
            </a:extLst>
          </p:cNvPr>
          <p:cNvSpPr/>
          <p:nvPr/>
        </p:nvSpPr>
        <p:spPr>
          <a:xfrm>
            <a:off x="5020065" y="2209114"/>
            <a:ext cx="31762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Woman with dark jacket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FD4B364A-4F98-4045-A168-4E9076A01C5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4986" y="1063257"/>
            <a:ext cx="7021339" cy="526600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2C1B741F-3A13-4545-8E8B-FD114B8AF93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5142" y="3618440"/>
            <a:ext cx="3245976" cy="2704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702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F68FC7">
                <a:alpha val="44000"/>
              </a:srgbClr>
            </a:gs>
            <a:gs pos="0">
              <a:srgbClr val="01BDF7">
                <a:alpha val="29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E79DC9A9-9F96-4E99-9917-2F682E898B77}"/>
              </a:ext>
            </a:extLst>
          </p:cNvPr>
          <p:cNvSpPr/>
          <p:nvPr/>
        </p:nvSpPr>
        <p:spPr>
          <a:xfrm>
            <a:off x="0" y="412011"/>
            <a:ext cx="12192000" cy="6033978"/>
          </a:xfrm>
          <a:prstGeom prst="roundRect">
            <a:avLst>
              <a:gd name="adj" fmla="val 362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xmlns="" id="{264DA965-E2BA-4C60-8313-88AECC6BBE53}"/>
              </a:ext>
            </a:extLst>
          </p:cNvPr>
          <p:cNvCxnSpPr>
            <a:cxnSpLocks/>
          </p:cNvCxnSpPr>
          <p:nvPr/>
        </p:nvCxnSpPr>
        <p:spPr>
          <a:xfrm>
            <a:off x="2880534" y="4155300"/>
            <a:ext cx="9311466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1">
            <a:extLst>
              <a:ext uri="{FF2B5EF4-FFF2-40B4-BE49-F238E27FC236}">
                <a16:creationId xmlns:a16="http://schemas.microsoft.com/office/drawing/2014/main" xmlns="" id="{4BFFDC87-88B8-4112-A6CF-FAE526BE9C94}"/>
              </a:ext>
            </a:extLst>
          </p:cNvPr>
          <p:cNvGrpSpPr/>
          <p:nvPr/>
        </p:nvGrpSpPr>
        <p:grpSpPr>
          <a:xfrm>
            <a:off x="5334953" y="2960353"/>
            <a:ext cx="1531143" cy="1203573"/>
            <a:chOff x="5334953" y="2960353"/>
            <a:chExt cx="1531143" cy="1203573"/>
          </a:xfrm>
        </p:grpSpPr>
        <p:cxnSp>
          <p:nvCxnSpPr>
            <p:cNvPr id="5" name="Straight Connector 18">
              <a:extLst>
                <a:ext uri="{FF2B5EF4-FFF2-40B4-BE49-F238E27FC236}">
                  <a16:creationId xmlns:a16="http://schemas.microsoft.com/office/drawing/2014/main" xmlns="" id="{3D9E62DC-E149-4987-9E96-E8B191F96C2E}"/>
                </a:ext>
              </a:extLst>
            </p:cNvPr>
            <p:cNvCxnSpPr>
              <a:cxnSpLocks/>
            </p:cNvCxnSpPr>
            <p:nvPr/>
          </p:nvCxnSpPr>
          <p:spPr>
            <a:xfrm>
              <a:off x="6861766" y="2960353"/>
              <a:ext cx="4330" cy="1203573"/>
            </a:xfrm>
            <a:prstGeom prst="line">
              <a:avLst/>
            </a:prstGeom>
            <a:ln w="19050">
              <a:solidFill>
                <a:srgbClr val="F589C5"/>
              </a:solidFill>
              <a:headEnd type="none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Group 52">
              <a:extLst>
                <a:ext uri="{FF2B5EF4-FFF2-40B4-BE49-F238E27FC236}">
                  <a16:creationId xmlns:a16="http://schemas.microsoft.com/office/drawing/2014/main" xmlns="" id="{92CC6F3E-80E3-46DF-8256-6B2C387C7E55}"/>
                </a:ext>
              </a:extLst>
            </p:cNvPr>
            <p:cNvGrpSpPr/>
            <p:nvPr/>
          </p:nvGrpSpPr>
          <p:grpSpPr>
            <a:xfrm flipH="1">
              <a:off x="5334953" y="2960354"/>
              <a:ext cx="1531143" cy="426884"/>
              <a:chOff x="-7144" y="2792128"/>
              <a:chExt cx="1531143" cy="426884"/>
            </a:xfrm>
          </p:grpSpPr>
          <p:sp>
            <p:nvSpPr>
              <p:cNvPr id="7" name="Rectangle: Top Corners Rounded 53">
                <a:extLst>
                  <a:ext uri="{FF2B5EF4-FFF2-40B4-BE49-F238E27FC236}">
                    <a16:creationId xmlns:a16="http://schemas.microsoft.com/office/drawing/2014/main" xmlns="" id="{E7F8C532-7C21-4414-97BB-16369488A97D}"/>
                  </a:ext>
                </a:extLst>
              </p:cNvPr>
              <p:cNvSpPr/>
              <p:nvPr/>
            </p:nvSpPr>
            <p:spPr>
              <a:xfrm rot="5400000">
                <a:off x="544986" y="2239998"/>
                <a:ext cx="426884" cy="153114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100000">
                    <a:srgbClr val="FED2F5"/>
                  </a:gs>
                  <a:gs pos="0">
                    <a:srgbClr val="01BDF7"/>
                  </a:gs>
                </a:gsLst>
                <a:lin ang="4200000" scaled="0"/>
              </a:gradFill>
              <a:ln>
                <a:noFill/>
              </a:ln>
              <a:effectLst>
                <a:outerShdw blurRad="508000" dist="254000" dir="2700000" sx="90000" sy="9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" name="Rectangle 54">
                <a:extLst>
                  <a:ext uri="{FF2B5EF4-FFF2-40B4-BE49-F238E27FC236}">
                    <a16:creationId xmlns:a16="http://schemas.microsoft.com/office/drawing/2014/main" xmlns="" id="{F0D6ACF5-40DE-41D3-BB0C-4620407E0DE9}"/>
                  </a:ext>
                </a:extLst>
              </p:cNvPr>
              <p:cNvSpPr/>
              <p:nvPr/>
            </p:nvSpPr>
            <p:spPr>
              <a:xfrm>
                <a:off x="197405" y="2851681"/>
                <a:ext cx="1122046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rPr>
                  <a:t>2014</a:t>
                </a:r>
              </a:p>
            </p:txBody>
          </p:sp>
        </p:grpSp>
      </p:grpSp>
      <p:grpSp>
        <p:nvGrpSpPr>
          <p:cNvPr id="9" name="Group 3">
            <a:extLst>
              <a:ext uri="{FF2B5EF4-FFF2-40B4-BE49-F238E27FC236}">
                <a16:creationId xmlns:a16="http://schemas.microsoft.com/office/drawing/2014/main" xmlns="" id="{65A3A33D-45CC-48D3-93A9-6966602A2223}"/>
              </a:ext>
            </a:extLst>
          </p:cNvPr>
          <p:cNvGrpSpPr/>
          <p:nvPr/>
        </p:nvGrpSpPr>
        <p:grpSpPr>
          <a:xfrm>
            <a:off x="9120549" y="4182334"/>
            <a:ext cx="1531143" cy="1197274"/>
            <a:chOff x="9120549" y="4182334"/>
            <a:chExt cx="1531143" cy="1197274"/>
          </a:xfrm>
        </p:grpSpPr>
        <p:cxnSp>
          <p:nvCxnSpPr>
            <p:cNvPr id="10" name="Straight Connector 14">
              <a:extLst>
                <a:ext uri="{FF2B5EF4-FFF2-40B4-BE49-F238E27FC236}">
                  <a16:creationId xmlns:a16="http://schemas.microsoft.com/office/drawing/2014/main" xmlns="" id="{7381F003-5DFE-4BE8-B419-B830FD4260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49564" y="4182334"/>
              <a:ext cx="0" cy="1197274"/>
            </a:xfrm>
            <a:prstGeom prst="line">
              <a:avLst/>
            </a:prstGeom>
            <a:solidFill>
              <a:schemeClr val="accent5"/>
            </a:solidFill>
            <a:ln w="19050">
              <a:solidFill>
                <a:srgbClr val="F589C5"/>
              </a:solidFill>
              <a:headEnd type="none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55">
              <a:extLst>
                <a:ext uri="{FF2B5EF4-FFF2-40B4-BE49-F238E27FC236}">
                  <a16:creationId xmlns:a16="http://schemas.microsoft.com/office/drawing/2014/main" xmlns="" id="{52B89AD9-C0A4-47FF-87AB-6A34BB4C85CA}"/>
                </a:ext>
              </a:extLst>
            </p:cNvPr>
            <p:cNvGrpSpPr/>
            <p:nvPr/>
          </p:nvGrpSpPr>
          <p:grpSpPr>
            <a:xfrm flipH="1">
              <a:off x="9120549" y="4952723"/>
              <a:ext cx="1531143" cy="426884"/>
              <a:chOff x="-7144" y="2792128"/>
              <a:chExt cx="1531143" cy="426884"/>
            </a:xfrm>
          </p:grpSpPr>
          <p:sp>
            <p:nvSpPr>
              <p:cNvPr id="12" name="Rectangle: Top Corners Rounded 56">
                <a:extLst>
                  <a:ext uri="{FF2B5EF4-FFF2-40B4-BE49-F238E27FC236}">
                    <a16:creationId xmlns:a16="http://schemas.microsoft.com/office/drawing/2014/main" xmlns="" id="{15BFE670-0425-4D36-BD3A-6D12967474F4}"/>
                  </a:ext>
                </a:extLst>
              </p:cNvPr>
              <p:cNvSpPr/>
              <p:nvPr/>
            </p:nvSpPr>
            <p:spPr>
              <a:xfrm rot="5400000">
                <a:off x="544986" y="2239998"/>
                <a:ext cx="426884" cy="153114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100000">
                    <a:srgbClr val="01BDF7"/>
                  </a:gs>
                  <a:gs pos="0">
                    <a:srgbClr val="FED2F5"/>
                  </a:gs>
                </a:gsLst>
                <a:lin ang="4200000" scaled="0"/>
              </a:gradFill>
              <a:ln>
                <a:noFill/>
              </a:ln>
              <a:effectLst>
                <a:outerShdw blurRad="508000" dist="254000" dir="2700000" sx="90000" sy="9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" name="Rectangle 57">
                <a:extLst>
                  <a:ext uri="{FF2B5EF4-FFF2-40B4-BE49-F238E27FC236}">
                    <a16:creationId xmlns:a16="http://schemas.microsoft.com/office/drawing/2014/main" xmlns="" id="{DAF32BAC-A680-4AFA-8F33-4E6AE6C44A0E}"/>
                  </a:ext>
                </a:extLst>
              </p:cNvPr>
              <p:cNvSpPr/>
              <p:nvPr/>
            </p:nvSpPr>
            <p:spPr>
              <a:xfrm>
                <a:off x="197405" y="2851681"/>
                <a:ext cx="1122046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rPr>
                  <a:t>2015</a:t>
                </a:r>
              </a:p>
            </p:txBody>
          </p:sp>
        </p:grpSp>
      </p:grpSp>
      <p:grpSp>
        <p:nvGrpSpPr>
          <p:cNvPr id="14" name="Group 15">
            <a:extLst>
              <a:ext uri="{FF2B5EF4-FFF2-40B4-BE49-F238E27FC236}">
                <a16:creationId xmlns:a16="http://schemas.microsoft.com/office/drawing/2014/main" xmlns="" id="{23170EDF-32F8-4C8A-A9FC-4938D110013D}"/>
              </a:ext>
            </a:extLst>
          </p:cNvPr>
          <p:cNvGrpSpPr/>
          <p:nvPr/>
        </p:nvGrpSpPr>
        <p:grpSpPr>
          <a:xfrm>
            <a:off x="3511336" y="4532156"/>
            <a:ext cx="2430950" cy="913227"/>
            <a:chOff x="3511336" y="4532156"/>
            <a:chExt cx="2430950" cy="913227"/>
          </a:xfrm>
        </p:grpSpPr>
        <p:sp>
          <p:nvSpPr>
            <p:cNvPr id="15" name="Rectangle 17">
              <a:extLst>
                <a:ext uri="{FF2B5EF4-FFF2-40B4-BE49-F238E27FC236}">
                  <a16:creationId xmlns:a16="http://schemas.microsoft.com/office/drawing/2014/main" xmlns="" id="{D2ADDAD0-D906-4B58-9D09-18E960BABC81}"/>
                </a:ext>
              </a:extLst>
            </p:cNvPr>
            <p:cNvSpPr/>
            <p:nvPr/>
          </p:nvSpPr>
          <p:spPr>
            <a:xfrm>
              <a:off x="4486438" y="4532156"/>
              <a:ext cx="145584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Timeline One</a:t>
              </a:r>
              <a:endParaRPr kumimoji="0" lang="id-ID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endParaRPr>
            </a:p>
          </p:txBody>
        </p:sp>
        <p:sp>
          <p:nvSpPr>
            <p:cNvPr id="16" name="Text Placeholder 4">
              <a:extLst>
                <a:ext uri="{FF2B5EF4-FFF2-40B4-BE49-F238E27FC236}">
                  <a16:creationId xmlns:a16="http://schemas.microsoft.com/office/drawing/2014/main" xmlns="" id="{7341A272-2086-4D6C-8B4C-852E6CCA07A2}"/>
                </a:ext>
              </a:extLst>
            </p:cNvPr>
            <p:cNvSpPr txBox="1">
              <a:spLocks/>
            </p:cNvSpPr>
            <p:nvPr/>
          </p:nvSpPr>
          <p:spPr>
            <a:xfrm>
              <a:off x="3511336" y="4870710"/>
              <a:ext cx="2430950" cy="57467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14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id-ID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Ut wisi enim </a:t>
              </a: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ad minim veniam, quis nostrud exerci tation</a:t>
              </a:r>
            </a:p>
          </p:txBody>
        </p:sp>
      </p:grpSp>
      <p:grpSp>
        <p:nvGrpSpPr>
          <p:cNvPr id="17" name="Group 13">
            <a:extLst>
              <a:ext uri="{FF2B5EF4-FFF2-40B4-BE49-F238E27FC236}">
                <a16:creationId xmlns:a16="http://schemas.microsoft.com/office/drawing/2014/main" xmlns="" id="{2C90407F-59A0-4C57-B45F-422CB0E0651F}"/>
              </a:ext>
            </a:extLst>
          </p:cNvPr>
          <p:cNvGrpSpPr/>
          <p:nvPr/>
        </p:nvGrpSpPr>
        <p:grpSpPr>
          <a:xfrm>
            <a:off x="7522932" y="2974452"/>
            <a:ext cx="2430950" cy="913227"/>
            <a:chOff x="7522932" y="2974452"/>
            <a:chExt cx="2430950" cy="913227"/>
          </a:xfrm>
        </p:grpSpPr>
        <p:sp>
          <p:nvSpPr>
            <p:cNvPr id="18" name="Rectangle 28">
              <a:extLst>
                <a:ext uri="{FF2B5EF4-FFF2-40B4-BE49-F238E27FC236}">
                  <a16:creationId xmlns:a16="http://schemas.microsoft.com/office/drawing/2014/main" xmlns="" id="{9D5FEC88-B7B1-4691-9DB9-D235297FA949}"/>
                </a:ext>
              </a:extLst>
            </p:cNvPr>
            <p:cNvSpPr/>
            <p:nvPr/>
          </p:nvSpPr>
          <p:spPr>
            <a:xfrm>
              <a:off x="8489057" y="2974452"/>
              <a:ext cx="146482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Timeline Two</a:t>
              </a:r>
              <a:endParaRPr kumimoji="0" lang="id-ID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endParaRPr>
            </a:p>
          </p:txBody>
        </p:sp>
        <p:sp>
          <p:nvSpPr>
            <p:cNvPr id="19" name="Text Placeholder 4">
              <a:extLst>
                <a:ext uri="{FF2B5EF4-FFF2-40B4-BE49-F238E27FC236}">
                  <a16:creationId xmlns:a16="http://schemas.microsoft.com/office/drawing/2014/main" xmlns="" id="{858626FA-6F9F-427D-8512-736E98CC056B}"/>
                </a:ext>
              </a:extLst>
            </p:cNvPr>
            <p:cNvSpPr txBox="1">
              <a:spLocks/>
            </p:cNvSpPr>
            <p:nvPr/>
          </p:nvSpPr>
          <p:spPr>
            <a:xfrm>
              <a:off x="7522932" y="3313006"/>
              <a:ext cx="2430950" cy="57467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14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id-ID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Ut wisi enim </a:t>
              </a: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ad minim veniam, quis nostrud exerci tation</a:t>
              </a:r>
            </a:p>
          </p:txBody>
        </p:sp>
      </p:grpSp>
      <p:grpSp>
        <p:nvGrpSpPr>
          <p:cNvPr id="20" name="Group 34">
            <a:extLst>
              <a:ext uri="{FF2B5EF4-FFF2-40B4-BE49-F238E27FC236}">
                <a16:creationId xmlns:a16="http://schemas.microsoft.com/office/drawing/2014/main" xmlns="" id="{C0115457-1FD2-4761-B39A-2EC73356B10C}"/>
              </a:ext>
            </a:extLst>
          </p:cNvPr>
          <p:cNvGrpSpPr/>
          <p:nvPr/>
        </p:nvGrpSpPr>
        <p:grpSpPr>
          <a:xfrm>
            <a:off x="2658458" y="4052888"/>
            <a:ext cx="222076" cy="222076"/>
            <a:chOff x="9502225" y="4013027"/>
            <a:chExt cx="301798" cy="301798"/>
          </a:xfrm>
        </p:grpSpPr>
        <p:sp>
          <p:nvSpPr>
            <p:cNvPr id="21" name="Oval 35">
              <a:extLst>
                <a:ext uri="{FF2B5EF4-FFF2-40B4-BE49-F238E27FC236}">
                  <a16:creationId xmlns:a16="http://schemas.microsoft.com/office/drawing/2014/main" xmlns="" id="{4FC0302A-E5DC-4BE0-BD19-976661183008}"/>
                </a:ext>
              </a:extLst>
            </p:cNvPr>
            <p:cNvSpPr/>
            <p:nvPr/>
          </p:nvSpPr>
          <p:spPr>
            <a:xfrm>
              <a:off x="9537399" y="4048201"/>
              <a:ext cx="231450" cy="231450"/>
            </a:xfrm>
            <a:prstGeom prst="ellipse">
              <a:avLst/>
            </a:prstGeom>
            <a:gradFill>
              <a:gsLst>
                <a:gs pos="100000">
                  <a:srgbClr val="F68FC7">
                    <a:alpha val="44000"/>
                  </a:srgbClr>
                </a:gs>
                <a:gs pos="0">
                  <a:srgbClr val="01BDF7">
                    <a:alpha val="29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Oval 36">
              <a:extLst>
                <a:ext uri="{FF2B5EF4-FFF2-40B4-BE49-F238E27FC236}">
                  <a16:creationId xmlns:a16="http://schemas.microsoft.com/office/drawing/2014/main" xmlns="" id="{F1A994FB-6038-4F9A-93F5-D34516E14414}"/>
                </a:ext>
              </a:extLst>
            </p:cNvPr>
            <p:cNvSpPr/>
            <p:nvPr/>
          </p:nvSpPr>
          <p:spPr>
            <a:xfrm>
              <a:off x="9502225" y="4013027"/>
              <a:ext cx="301798" cy="301798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3" name="Group 10">
            <a:extLst>
              <a:ext uri="{FF2B5EF4-FFF2-40B4-BE49-F238E27FC236}">
                <a16:creationId xmlns:a16="http://schemas.microsoft.com/office/drawing/2014/main" xmlns="" id="{44BCEFCE-0535-4125-BCF2-6912F745A5BD}"/>
              </a:ext>
            </a:extLst>
          </p:cNvPr>
          <p:cNvGrpSpPr/>
          <p:nvPr/>
        </p:nvGrpSpPr>
        <p:grpSpPr>
          <a:xfrm>
            <a:off x="6491815" y="4509408"/>
            <a:ext cx="739902" cy="832120"/>
            <a:chOff x="6491815" y="4463842"/>
            <a:chExt cx="739902" cy="832120"/>
          </a:xfrm>
        </p:grpSpPr>
        <p:grpSp>
          <p:nvGrpSpPr>
            <p:cNvPr id="24" name="Group 8">
              <a:extLst>
                <a:ext uri="{FF2B5EF4-FFF2-40B4-BE49-F238E27FC236}">
                  <a16:creationId xmlns:a16="http://schemas.microsoft.com/office/drawing/2014/main" xmlns="" id="{7443DBAD-61BE-4A9F-872F-BEB1CD9548E2}"/>
                </a:ext>
              </a:extLst>
            </p:cNvPr>
            <p:cNvGrpSpPr/>
            <p:nvPr/>
          </p:nvGrpSpPr>
          <p:grpSpPr>
            <a:xfrm>
              <a:off x="6491815" y="4463842"/>
              <a:ext cx="739902" cy="832120"/>
              <a:chOff x="6491815" y="4463842"/>
              <a:chExt cx="739902" cy="832120"/>
            </a:xfrm>
            <a:gradFill>
              <a:gsLst>
                <a:gs pos="100000">
                  <a:schemeClr val="accent5"/>
                </a:gs>
                <a:gs pos="0">
                  <a:schemeClr val="accent1"/>
                </a:gs>
              </a:gsLst>
              <a:lin ang="4200000" scaled="0"/>
            </a:gradFill>
          </p:grpSpPr>
          <p:sp>
            <p:nvSpPr>
              <p:cNvPr id="30" name="Oval 38">
                <a:extLst>
                  <a:ext uri="{FF2B5EF4-FFF2-40B4-BE49-F238E27FC236}">
                    <a16:creationId xmlns:a16="http://schemas.microsoft.com/office/drawing/2014/main" xmlns="" id="{01E7C855-B7B6-4CDD-A502-71C03AA3596D}"/>
                  </a:ext>
                </a:extLst>
              </p:cNvPr>
              <p:cNvSpPr/>
              <p:nvPr/>
            </p:nvSpPr>
            <p:spPr>
              <a:xfrm>
                <a:off x="6491815" y="4556059"/>
                <a:ext cx="739902" cy="739903"/>
              </a:xfrm>
              <a:prstGeom prst="ellipse">
                <a:avLst/>
              </a:prstGeom>
              <a:gradFill>
                <a:gsLst>
                  <a:gs pos="100000">
                    <a:srgbClr val="F68FC7">
                      <a:alpha val="44000"/>
                    </a:srgbClr>
                  </a:gs>
                  <a:gs pos="0">
                    <a:srgbClr val="01BDF7">
                      <a:alpha val="29000"/>
                    </a:srgb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" name="Isosceles Triangle 39">
                <a:extLst>
                  <a:ext uri="{FF2B5EF4-FFF2-40B4-BE49-F238E27FC236}">
                    <a16:creationId xmlns:a16="http://schemas.microsoft.com/office/drawing/2014/main" xmlns="" id="{16BEAC90-4C65-483E-BAF4-B08A5C26048E}"/>
                  </a:ext>
                </a:extLst>
              </p:cNvPr>
              <p:cNvSpPr/>
              <p:nvPr/>
            </p:nvSpPr>
            <p:spPr>
              <a:xfrm>
                <a:off x="6790877" y="4463842"/>
                <a:ext cx="141777" cy="100896"/>
              </a:xfrm>
              <a:prstGeom prst="triangle">
                <a:avLst/>
              </a:prstGeom>
              <a:gradFill>
                <a:gsLst>
                  <a:gs pos="100000">
                    <a:srgbClr val="F68FC7">
                      <a:alpha val="44000"/>
                    </a:srgbClr>
                  </a:gs>
                  <a:gs pos="0">
                    <a:srgbClr val="01BDF7">
                      <a:alpha val="29000"/>
                    </a:srgb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25" name="Oval 40">
              <a:extLst>
                <a:ext uri="{FF2B5EF4-FFF2-40B4-BE49-F238E27FC236}">
                  <a16:creationId xmlns:a16="http://schemas.microsoft.com/office/drawing/2014/main" xmlns="" id="{7F75190B-D37E-4690-9717-212588D92F85}"/>
                </a:ext>
              </a:extLst>
            </p:cNvPr>
            <p:cNvSpPr/>
            <p:nvPr/>
          </p:nvSpPr>
          <p:spPr>
            <a:xfrm>
              <a:off x="6543464" y="4607708"/>
              <a:ext cx="636604" cy="63660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26" name="Group 41">
              <a:extLst>
                <a:ext uri="{FF2B5EF4-FFF2-40B4-BE49-F238E27FC236}">
                  <a16:creationId xmlns:a16="http://schemas.microsoft.com/office/drawing/2014/main" xmlns="" id="{A392AC40-0814-4B84-9B82-DC7A73D2A536}"/>
                </a:ext>
              </a:extLst>
            </p:cNvPr>
            <p:cNvGrpSpPr/>
            <p:nvPr/>
          </p:nvGrpSpPr>
          <p:grpSpPr>
            <a:xfrm>
              <a:off x="6760900" y="4825144"/>
              <a:ext cx="201732" cy="201732"/>
              <a:chOff x="4427654" y="3049909"/>
              <a:chExt cx="464344" cy="464344"/>
            </a:xfrm>
            <a:solidFill>
              <a:schemeClr val="tx2"/>
            </a:solidFill>
          </p:grpSpPr>
          <p:sp>
            <p:nvSpPr>
              <p:cNvPr id="27" name="AutoShape 123">
                <a:extLst>
                  <a:ext uri="{FF2B5EF4-FFF2-40B4-BE49-F238E27FC236}">
                    <a16:creationId xmlns:a16="http://schemas.microsoft.com/office/drawing/2014/main" xmlns="" id="{8CD16A3D-13BC-4A7D-80A4-527FBAA3D6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7654" y="304990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+mn-cs"/>
                  <a:sym typeface="Gill Sans" charset="0"/>
                </a:endParaRPr>
              </a:p>
            </p:txBody>
          </p:sp>
          <p:sp>
            <p:nvSpPr>
              <p:cNvPr id="28" name="AutoShape 124">
                <a:extLst>
                  <a:ext uri="{FF2B5EF4-FFF2-40B4-BE49-F238E27FC236}">
                    <a16:creationId xmlns:a16="http://schemas.microsoft.com/office/drawing/2014/main" xmlns="" id="{8F4C4446-F802-49F5-967C-82B552DC44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8623" y="318008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+mn-cs"/>
                  <a:sym typeface="Gill Sans" charset="0"/>
                </a:endParaRPr>
              </a:p>
            </p:txBody>
          </p:sp>
          <p:sp>
            <p:nvSpPr>
              <p:cNvPr id="29" name="AutoShape 125">
                <a:extLst>
                  <a:ext uri="{FF2B5EF4-FFF2-40B4-BE49-F238E27FC236}">
                    <a16:creationId xmlns:a16="http://schemas.microsoft.com/office/drawing/2014/main" xmlns="" id="{8CE5F5E5-D706-4C9B-B097-E6F72B3D9C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1485" y="322374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+mn-cs"/>
                  <a:sym typeface="Gill Sans" charset="0"/>
                </a:endParaRPr>
              </a:p>
            </p:txBody>
          </p:sp>
        </p:grpSp>
      </p:grpSp>
      <p:grpSp>
        <p:nvGrpSpPr>
          <p:cNvPr id="32" name="Group 11">
            <a:extLst>
              <a:ext uri="{FF2B5EF4-FFF2-40B4-BE49-F238E27FC236}">
                <a16:creationId xmlns:a16="http://schemas.microsoft.com/office/drawing/2014/main" xmlns="" id="{313C135A-1412-4318-AC04-CD8655028F43}"/>
              </a:ext>
            </a:extLst>
          </p:cNvPr>
          <p:cNvGrpSpPr/>
          <p:nvPr/>
        </p:nvGrpSpPr>
        <p:grpSpPr>
          <a:xfrm>
            <a:off x="10279613" y="2986323"/>
            <a:ext cx="739902" cy="832120"/>
            <a:chOff x="10279613" y="3019158"/>
            <a:chExt cx="739902" cy="832120"/>
          </a:xfrm>
        </p:grpSpPr>
        <p:grpSp>
          <p:nvGrpSpPr>
            <p:cNvPr id="33" name="Group 9">
              <a:extLst>
                <a:ext uri="{FF2B5EF4-FFF2-40B4-BE49-F238E27FC236}">
                  <a16:creationId xmlns:a16="http://schemas.microsoft.com/office/drawing/2014/main" xmlns="" id="{2750F3D7-CB79-4554-9488-970B47C81FAA}"/>
                </a:ext>
              </a:extLst>
            </p:cNvPr>
            <p:cNvGrpSpPr/>
            <p:nvPr/>
          </p:nvGrpSpPr>
          <p:grpSpPr>
            <a:xfrm>
              <a:off x="10279613" y="3019158"/>
              <a:ext cx="739902" cy="832120"/>
              <a:chOff x="10279613" y="3019158"/>
              <a:chExt cx="739902" cy="832120"/>
            </a:xfrm>
            <a:gradFill>
              <a:gsLst>
                <a:gs pos="100000">
                  <a:schemeClr val="accent5"/>
                </a:gs>
                <a:gs pos="0">
                  <a:schemeClr val="accent1"/>
                </a:gs>
              </a:gsLst>
              <a:lin ang="4200000" scaled="0"/>
            </a:gradFill>
          </p:grpSpPr>
          <p:sp>
            <p:nvSpPr>
              <p:cNvPr id="42" name="Oval 46">
                <a:extLst>
                  <a:ext uri="{FF2B5EF4-FFF2-40B4-BE49-F238E27FC236}">
                    <a16:creationId xmlns:a16="http://schemas.microsoft.com/office/drawing/2014/main" xmlns="" id="{CEDBA0AD-DFD8-4A8C-8738-97F070778966}"/>
                  </a:ext>
                </a:extLst>
              </p:cNvPr>
              <p:cNvSpPr/>
              <p:nvPr/>
            </p:nvSpPr>
            <p:spPr>
              <a:xfrm flipH="1" flipV="1">
                <a:off x="10279613" y="3019158"/>
                <a:ext cx="739902" cy="739903"/>
              </a:xfrm>
              <a:prstGeom prst="ellipse">
                <a:avLst/>
              </a:prstGeom>
              <a:gradFill>
                <a:gsLst>
                  <a:gs pos="100000">
                    <a:srgbClr val="F68FC7">
                      <a:alpha val="44000"/>
                    </a:srgbClr>
                  </a:gs>
                  <a:gs pos="0">
                    <a:srgbClr val="01BDF7">
                      <a:alpha val="29000"/>
                    </a:srgb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" name="Isosceles Triangle 47">
                <a:extLst>
                  <a:ext uri="{FF2B5EF4-FFF2-40B4-BE49-F238E27FC236}">
                    <a16:creationId xmlns:a16="http://schemas.microsoft.com/office/drawing/2014/main" xmlns="" id="{DBEC9C8F-6973-4FB6-B0E0-EE08A3ECEC02}"/>
                  </a:ext>
                </a:extLst>
              </p:cNvPr>
              <p:cNvSpPr/>
              <p:nvPr/>
            </p:nvSpPr>
            <p:spPr>
              <a:xfrm flipH="1" flipV="1">
                <a:off x="10578675" y="3750382"/>
                <a:ext cx="141777" cy="100896"/>
              </a:xfrm>
              <a:prstGeom prst="triangle">
                <a:avLst/>
              </a:prstGeom>
              <a:gradFill>
                <a:gsLst>
                  <a:gs pos="100000">
                    <a:srgbClr val="F68FC7">
                      <a:alpha val="44000"/>
                    </a:srgbClr>
                  </a:gs>
                  <a:gs pos="0">
                    <a:srgbClr val="01BDF7">
                      <a:alpha val="29000"/>
                    </a:srgb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34" name="Oval 48">
              <a:extLst>
                <a:ext uri="{FF2B5EF4-FFF2-40B4-BE49-F238E27FC236}">
                  <a16:creationId xmlns:a16="http://schemas.microsoft.com/office/drawing/2014/main" xmlns="" id="{6613E61B-F0DB-4D6F-BA7A-57467B8B757E}"/>
                </a:ext>
              </a:extLst>
            </p:cNvPr>
            <p:cNvSpPr/>
            <p:nvPr/>
          </p:nvSpPr>
          <p:spPr>
            <a:xfrm flipH="1" flipV="1">
              <a:off x="10331262" y="3070807"/>
              <a:ext cx="636604" cy="63660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35" name="Group 70">
              <a:extLst>
                <a:ext uri="{FF2B5EF4-FFF2-40B4-BE49-F238E27FC236}">
                  <a16:creationId xmlns:a16="http://schemas.microsoft.com/office/drawing/2014/main" xmlns="" id="{34BC4E07-7477-437D-9E28-58BEBC4245A2}"/>
                </a:ext>
              </a:extLst>
            </p:cNvPr>
            <p:cNvGrpSpPr/>
            <p:nvPr/>
          </p:nvGrpSpPr>
          <p:grpSpPr>
            <a:xfrm>
              <a:off x="10554466" y="3293848"/>
              <a:ext cx="190196" cy="190522"/>
              <a:chOff x="7275629" y="3973834"/>
              <a:chExt cx="464344" cy="465138"/>
            </a:xfrm>
            <a:solidFill>
              <a:schemeClr val="tx2"/>
            </a:solidFill>
          </p:grpSpPr>
          <p:sp>
            <p:nvSpPr>
              <p:cNvPr id="36" name="AutoShape 37">
                <a:extLst>
                  <a:ext uri="{FF2B5EF4-FFF2-40B4-BE49-F238E27FC236}">
                    <a16:creationId xmlns:a16="http://schemas.microsoft.com/office/drawing/2014/main" xmlns="" id="{0C2B53D2-1CD4-4D86-B9CD-00E9CBE372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5629" y="401749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+mn-cs"/>
                  <a:sym typeface="Gill Sans" charset="0"/>
                </a:endParaRPr>
              </a:p>
            </p:txBody>
          </p:sp>
          <p:sp>
            <p:nvSpPr>
              <p:cNvPr id="37" name="AutoShape 38">
                <a:extLst>
                  <a:ext uri="{FF2B5EF4-FFF2-40B4-BE49-F238E27FC236}">
                    <a16:creationId xmlns:a16="http://schemas.microsoft.com/office/drawing/2014/main" xmlns="" id="{2B0E99F1-9FD3-4753-8F0F-4D6D8C0B6C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78829" y="420640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+mn-cs"/>
                  <a:sym typeface="Gill Sans" charset="0"/>
                </a:endParaRPr>
              </a:p>
            </p:txBody>
          </p:sp>
          <p:sp>
            <p:nvSpPr>
              <p:cNvPr id="38" name="AutoShape 39">
                <a:extLst>
                  <a:ext uri="{FF2B5EF4-FFF2-40B4-BE49-F238E27FC236}">
                    <a16:creationId xmlns:a16="http://schemas.microsoft.com/office/drawing/2014/main" xmlns="" id="{6E7F56B8-D60F-4C71-A542-FF1EB2A2DA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67742" y="397383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+mn-cs"/>
                  <a:sym typeface="Gill Sans" charset="0"/>
                </a:endParaRPr>
              </a:p>
            </p:txBody>
          </p:sp>
          <p:sp>
            <p:nvSpPr>
              <p:cNvPr id="39" name="AutoShape 40">
                <a:extLst>
                  <a:ext uri="{FF2B5EF4-FFF2-40B4-BE49-F238E27FC236}">
                    <a16:creationId xmlns:a16="http://schemas.microsoft.com/office/drawing/2014/main" xmlns="" id="{0697B029-25A1-4CC4-AECA-1B79E0201C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1517" y="419211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+mn-cs"/>
                  <a:sym typeface="Gill Sans" charset="0"/>
                </a:endParaRPr>
              </a:p>
            </p:txBody>
          </p:sp>
          <p:sp>
            <p:nvSpPr>
              <p:cNvPr id="40" name="AutoShape 41">
                <a:extLst>
                  <a:ext uri="{FF2B5EF4-FFF2-40B4-BE49-F238E27FC236}">
                    <a16:creationId xmlns:a16="http://schemas.microsoft.com/office/drawing/2014/main" xmlns="" id="{7F7FB87C-BE3A-443E-8AC7-368594F994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9460" y="429371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+mn-cs"/>
                  <a:sym typeface="Gill Sans" charset="0"/>
                </a:endParaRPr>
              </a:p>
            </p:txBody>
          </p:sp>
          <p:sp>
            <p:nvSpPr>
              <p:cNvPr id="41" name="AutoShape 42">
                <a:extLst>
                  <a:ext uri="{FF2B5EF4-FFF2-40B4-BE49-F238E27FC236}">
                    <a16:creationId xmlns:a16="http://schemas.microsoft.com/office/drawing/2014/main" xmlns="" id="{5B290453-9358-4237-9F50-5C3C46EA88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82029" y="407543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+mn-cs"/>
                  <a:sym typeface="Gill Sans" charset="0"/>
                </a:endParaRPr>
              </a:p>
            </p:txBody>
          </p:sp>
        </p:grpSp>
      </p:grpSp>
      <p:pic>
        <p:nvPicPr>
          <p:cNvPr id="48" name="图片 47">
            <a:extLst>
              <a:ext uri="{FF2B5EF4-FFF2-40B4-BE49-F238E27FC236}">
                <a16:creationId xmlns:a16="http://schemas.microsoft.com/office/drawing/2014/main" xmlns="" id="{76282869-09B2-4E70-8D24-C6165D14357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398" y="283626"/>
            <a:ext cx="5456706" cy="3897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403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03F20994-B8DA-4242-879C-DE8E9FD183A6}"/>
              </a:ext>
            </a:extLst>
          </p:cNvPr>
          <p:cNvSpPr/>
          <p:nvPr/>
        </p:nvSpPr>
        <p:spPr>
          <a:xfrm>
            <a:off x="0" y="412011"/>
            <a:ext cx="12192000" cy="6033978"/>
          </a:xfrm>
          <a:prstGeom prst="roundRect">
            <a:avLst>
              <a:gd name="adj" fmla="val 362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45" name="图片 44">
            <a:extLst>
              <a:ext uri="{FF2B5EF4-FFF2-40B4-BE49-F238E27FC236}">
                <a16:creationId xmlns:a16="http://schemas.microsoft.com/office/drawing/2014/main" xmlns="" id="{048FE24E-A10A-4DA2-ADD2-6E46A126172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1062" y="529738"/>
            <a:ext cx="7620000" cy="5715000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xmlns="" id="{492AD65D-366E-4B93-A813-6F0577CD1878}"/>
              </a:ext>
            </a:extLst>
          </p:cNvPr>
          <p:cNvCxnSpPr>
            <a:cxnSpLocks/>
          </p:cNvCxnSpPr>
          <p:nvPr/>
        </p:nvCxnSpPr>
        <p:spPr>
          <a:xfrm flipH="1">
            <a:off x="0" y="4155300"/>
            <a:ext cx="9311466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6">
            <a:extLst>
              <a:ext uri="{FF2B5EF4-FFF2-40B4-BE49-F238E27FC236}">
                <a16:creationId xmlns:a16="http://schemas.microsoft.com/office/drawing/2014/main" xmlns="" id="{2973A349-EC59-46F7-B344-6A747185247D}"/>
              </a:ext>
            </a:extLst>
          </p:cNvPr>
          <p:cNvGrpSpPr/>
          <p:nvPr/>
        </p:nvGrpSpPr>
        <p:grpSpPr>
          <a:xfrm>
            <a:off x="5325904" y="2960353"/>
            <a:ext cx="1531143" cy="1203573"/>
            <a:chOff x="5325904" y="2960353"/>
            <a:chExt cx="1531143" cy="1203573"/>
          </a:xfrm>
        </p:grpSpPr>
        <p:cxnSp>
          <p:nvCxnSpPr>
            <p:cNvPr id="5" name="Straight Connector 18">
              <a:extLst>
                <a:ext uri="{FF2B5EF4-FFF2-40B4-BE49-F238E27FC236}">
                  <a16:creationId xmlns:a16="http://schemas.microsoft.com/office/drawing/2014/main" xmlns="" id="{3ABFD5FE-FB84-4F1C-9FAB-0A9408E37E3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25904" y="2960353"/>
              <a:ext cx="4330" cy="1203573"/>
            </a:xfrm>
            <a:prstGeom prst="line">
              <a:avLst/>
            </a:prstGeom>
            <a:ln w="19050">
              <a:solidFill>
                <a:srgbClr val="F589C5"/>
              </a:solidFill>
              <a:headEnd type="none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Group 52">
              <a:extLst>
                <a:ext uri="{FF2B5EF4-FFF2-40B4-BE49-F238E27FC236}">
                  <a16:creationId xmlns:a16="http://schemas.microsoft.com/office/drawing/2014/main" xmlns="" id="{7A294ACD-6F39-4CD1-8563-23EC4DC1482C}"/>
                </a:ext>
              </a:extLst>
            </p:cNvPr>
            <p:cNvGrpSpPr/>
            <p:nvPr/>
          </p:nvGrpSpPr>
          <p:grpSpPr>
            <a:xfrm>
              <a:off x="5325904" y="2960354"/>
              <a:ext cx="1531143" cy="426884"/>
              <a:chOff x="-7144" y="2792128"/>
              <a:chExt cx="1531143" cy="426884"/>
            </a:xfrm>
          </p:grpSpPr>
          <p:sp>
            <p:nvSpPr>
              <p:cNvPr id="7" name="Rectangle: Top Corners Rounded 53">
                <a:extLst>
                  <a:ext uri="{FF2B5EF4-FFF2-40B4-BE49-F238E27FC236}">
                    <a16:creationId xmlns:a16="http://schemas.microsoft.com/office/drawing/2014/main" xmlns="" id="{5869624F-4657-4FEA-AAB1-D27541BB3C9B}"/>
                  </a:ext>
                </a:extLst>
              </p:cNvPr>
              <p:cNvSpPr/>
              <p:nvPr/>
            </p:nvSpPr>
            <p:spPr>
              <a:xfrm rot="5400000">
                <a:off x="544986" y="2239998"/>
                <a:ext cx="426884" cy="153114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100000">
                    <a:srgbClr val="F589C5"/>
                  </a:gs>
                  <a:gs pos="0">
                    <a:srgbClr val="01BDF7"/>
                  </a:gs>
                </a:gsLst>
                <a:lin ang="4200000" scaled="0"/>
              </a:gradFill>
              <a:ln>
                <a:noFill/>
              </a:ln>
              <a:effectLst>
                <a:outerShdw blurRad="508000" dist="254000" dir="2700000" sx="90000" sy="9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" name="Rectangle 54">
                <a:extLst>
                  <a:ext uri="{FF2B5EF4-FFF2-40B4-BE49-F238E27FC236}">
                    <a16:creationId xmlns:a16="http://schemas.microsoft.com/office/drawing/2014/main" xmlns="" id="{C76E6D1B-5239-42F4-B311-3B31BB86A950}"/>
                  </a:ext>
                </a:extLst>
              </p:cNvPr>
              <p:cNvSpPr/>
              <p:nvPr/>
            </p:nvSpPr>
            <p:spPr>
              <a:xfrm>
                <a:off x="197405" y="2851681"/>
                <a:ext cx="1122046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rPr>
                  <a:t>2018</a:t>
                </a:r>
              </a:p>
            </p:txBody>
          </p:sp>
        </p:grpSp>
      </p:grpSp>
      <p:grpSp>
        <p:nvGrpSpPr>
          <p:cNvPr id="9" name="Group 3">
            <a:extLst>
              <a:ext uri="{FF2B5EF4-FFF2-40B4-BE49-F238E27FC236}">
                <a16:creationId xmlns:a16="http://schemas.microsoft.com/office/drawing/2014/main" xmlns="" id="{767664EA-733A-4217-8FD4-E3863938EB10}"/>
              </a:ext>
            </a:extLst>
          </p:cNvPr>
          <p:cNvGrpSpPr/>
          <p:nvPr/>
        </p:nvGrpSpPr>
        <p:grpSpPr>
          <a:xfrm>
            <a:off x="1540308" y="4182334"/>
            <a:ext cx="1531143" cy="1197274"/>
            <a:chOff x="1540308" y="4182334"/>
            <a:chExt cx="1531143" cy="1197274"/>
          </a:xfrm>
        </p:grpSpPr>
        <p:cxnSp>
          <p:nvCxnSpPr>
            <p:cNvPr id="10" name="Straight Connector 14">
              <a:extLst>
                <a:ext uri="{FF2B5EF4-FFF2-40B4-BE49-F238E27FC236}">
                  <a16:creationId xmlns:a16="http://schemas.microsoft.com/office/drawing/2014/main" xmlns="" id="{E6480C03-7E29-4317-9276-0A59C17810E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542436" y="4182334"/>
              <a:ext cx="0" cy="1197274"/>
            </a:xfrm>
            <a:prstGeom prst="line">
              <a:avLst/>
            </a:prstGeom>
            <a:solidFill>
              <a:schemeClr val="accent5"/>
            </a:solidFill>
            <a:ln w="19050">
              <a:solidFill>
                <a:srgbClr val="F589C5"/>
              </a:solidFill>
              <a:headEnd type="none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55">
              <a:extLst>
                <a:ext uri="{FF2B5EF4-FFF2-40B4-BE49-F238E27FC236}">
                  <a16:creationId xmlns:a16="http://schemas.microsoft.com/office/drawing/2014/main" xmlns="" id="{336AA8E9-0E0D-48D6-BA71-99754EEBB5A5}"/>
                </a:ext>
              </a:extLst>
            </p:cNvPr>
            <p:cNvGrpSpPr/>
            <p:nvPr/>
          </p:nvGrpSpPr>
          <p:grpSpPr>
            <a:xfrm>
              <a:off x="1540308" y="4952723"/>
              <a:ext cx="1531143" cy="426884"/>
              <a:chOff x="-7144" y="2792128"/>
              <a:chExt cx="1531143" cy="426884"/>
            </a:xfrm>
          </p:grpSpPr>
          <p:sp>
            <p:nvSpPr>
              <p:cNvPr id="12" name="Rectangle: Top Corners Rounded 56">
                <a:extLst>
                  <a:ext uri="{FF2B5EF4-FFF2-40B4-BE49-F238E27FC236}">
                    <a16:creationId xmlns:a16="http://schemas.microsoft.com/office/drawing/2014/main" xmlns="" id="{056F4B2A-9222-44F7-86D5-CC95C9FFBF1B}"/>
                  </a:ext>
                </a:extLst>
              </p:cNvPr>
              <p:cNvSpPr/>
              <p:nvPr/>
            </p:nvSpPr>
            <p:spPr>
              <a:xfrm rot="5400000">
                <a:off x="544986" y="2239998"/>
                <a:ext cx="426884" cy="153114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100000">
                    <a:srgbClr val="01BDF7"/>
                  </a:gs>
                  <a:gs pos="0">
                    <a:srgbClr val="F589C5"/>
                  </a:gs>
                </a:gsLst>
                <a:lin ang="4200000" scaled="0"/>
              </a:gradFill>
              <a:ln>
                <a:noFill/>
              </a:ln>
              <a:effectLst>
                <a:outerShdw blurRad="508000" dist="254000" dir="2700000" sx="90000" sy="9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" name="Rectangle 57">
                <a:extLst>
                  <a:ext uri="{FF2B5EF4-FFF2-40B4-BE49-F238E27FC236}">
                    <a16:creationId xmlns:a16="http://schemas.microsoft.com/office/drawing/2014/main" xmlns="" id="{1271ABBA-B62A-4230-8E36-227CA44EB179}"/>
                  </a:ext>
                </a:extLst>
              </p:cNvPr>
              <p:cNvSpPr/>
              <p:nvPr/>
            </p:nvSpPr>
            <p:spPr>
              <a:xfrm>
                <a:off x="197405" y="2851681"/>
                <a:ext cx="1122046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rPr>
                  <a:t>2016</a:t>
                </a:r>
              </a:p>
            </p:txBody>
          </p:sp>
        </p:grpSp>
      </p:grpSp>
      <p:grpSp>
        <p:nvGrpSpPr>
          <p:cNvPr id="14" name="Group 1">
            <a:extLst>
              <a:ext uri="{FF2B5EF4-FFF2-40B4-BE49-F238E27FC236}">
                <a16:creationId xmlns:a16="http://schemas.microsoft.com/office/drawing/2014/main" xmlns="" id="{E52D23E9-BAB4-477E-82EF-C03E63E785A4}"/>
              </a:ext>
            </a:extLst>
          </p:cNvPr>
          <p:cNvGrpSpPr/>
          <p:nvPr/>
        </p:nvGrpSpPr>
        <p:grpSpPr>
          <a:xfrm flipH="1">
            <a:off x="6249714" y="4532156"/>
            <a:ext cx="2430950" cy="913227"/>
            <a:chOff x="5371849" y="4747452"/>
            <a:chExt cx="2430950" cy="913227"/>
          </a:xfrm>
        </p:grpSpPr>
        <p:sp>
          <p:nvSpPr>
            <p:cNvPr id="15" name="Rectangle 17">
              <a:extLst>
                <a:ext uri="{FF2B5EF4-FFF2-40B4-BE49-F238E27FC236}">
                  <a16:creationId xmlns:a16="http://schemas.microsoft.com/office/drawing/2014/main" xmlns="" id="{C240F311-8ED1-49C2-A990-ECC1E0366BFD}"/>
                </a:ext>
              </a:extLst>
            </p:cNvPr>
            <p:cNvSpPr/>
            <p:nvPr/>
          </p:nvSpPr>
          <p:spPr>
            <a:xfrm>
              <a:off x="6298861" y="4747452"/>
              <a:ext cx="150393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Timeline Four</a:t>
              </a:r>
              <a:endParaRPr kumimoji="0" lang="id-ID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endParaRPr>
            </a:p>
          </p:txBody>
        </p:sp>
        <p:sp>
          <p:nvSpPr>
            <p:cNvPr id="16" name="Text Placeholder 4">
              <a:extLst>
                <a:ext uri="{FF2B5EF4-FFF2-40B4-BE49-F238E27FC236}">
                  <a16:creationId xmlns:a16="http://schemas.microsoft.com/office/drawing/2014/main" xmlns="" id="{F25AB93C-9DB3-4E60-AC65-AABD0A35005E}"/>
                </a:ext>
              </a:extLst>
            </p:cNvPr>
            <p:cNvSpPr txBox="1">
              <a:spLocks/>
            </p:cNvSpPr>
            <p:nvPr/>
          </p:nvSpPr>
          <p:spPr>
            <a:xfrm>
              <a:off x="5371849" y="5086006"/>
              <a:ext cx="2430950" cy="57467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14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id-ID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Ut wisi enim </a:t>
              </a: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ad minim veniam, quis nostrud exerci tation</a:t>
              </a:r>
            </a:p>
          </p:txBody>
        </p:sp>
      </p:grpSp>
      <p:grpSp>
        <p:nvGrpSpPr>
          <p:cNvPr id="17" name="Group 20">
            <a:extLst>
              <a:ext uri="{FF2B5EF4-FFF2-40B4-BE49-F238E27FC236}">
                <a16:creationId xmlns:a16="http://schemas.microsoft.com/office/drawing/2014/main" xmlns="" id="{BE749B98-DED5-49DA-A27E-2A6A359441F4}"/>
              </a:ext>
            </a:extLst>
          </p:cNvPr>
          <p:cNvGrpSpPr/>
          <p:nvPr/>
        </p:nvGrpSpPr>
        <p:grpSpPr>
          <a:xfrm flipH="1">
            <a:off x="2238118" y="2974452"/>
            <a:ext cx="2430950" cy="913227"/>
            <a:chOff x="5371849" y="4747452"/>
            <a:chExt cx="2430950" cy="913227"/>
          </a:xfrm>
        </p:grpSpPr>
        <p:sp>
          <p:nvSpPr>
            <p:cNvPr id="18" name="Rectangle 28">
              <a:extLst>
                <a:ext uri="{FF2B5EF4-FFF2-40B4-BE49-F238E27FC236}">
                  <a16:creationId xmlns:a16="http://schemas.microsoft.com/office/drawing/2014/main" xmlns="" id="{F3ED1F6E-D3B3-4283-8080-120C40B721D2}"/>
                </a:ext>
              </a:extLst>
            </p:cNvPr>
            <p:cNvSpPr/>
            <p:nvPr/>
          </p:nvSpPr>
          <p:spPr>
            <a:xfrm>
              <a:off x="6190691" y="4747452"/>
              <a:ext cx="161210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Timeline Three</a:t>
              </a:r>
              <a:endParaRPr kumimoji="0" lang="id-ID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endParaRPr>
            </a:p>
          </p:txBody>
        </p:sp>
        <p:sp>
          <p:nvSpPr>
            <p:cNvPr id="19" name="Text Placeholder 4">
              <a:extLst>
                <a:ext uri="{FF2B5EF4-FFF2-40B4-BE49-F238E27FC236}">
                  <a16:creationId xmlns:a16="http://schemas.microsoft.com/office/drawing/2014/main" xmlns="" id="{10781D37-8820-43DE-908D-648269E682A5}"/>
                </a:ext>
              </a:extLst>
            </p:cNvPr>
            <p:cNvSpPr txBox="1">
              <a:spLocks/>
            </p:cNvSpPr>
            <p:nvPr/>
          </p:nvSpPr>
          <p:spPr>
            <a:xfrm>
              <a:off x="5371849" y="5086006"/>
              <a:ext cx="2430950" cy="57467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14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id-ID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Ut wisi enim </a:t>
              </a: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ad minim veniam, quis nostrud exerci tation</a:t>
              </a:r>
            </a:p>
          </p:txBody>
        </p:sp>
      </p:grpSp>
      <p:grpSp>
        <p:nvGrpSpPr>
          <p:cNvPr id="20" name="Group 5">
            <a:extLst>
              <a:ext uri="{FF2B5EF4-FFF2-40B4-BE49-F238E27FC236}">
                <a16:creationId xmlns:a16="http://schemas.microsoft.com/office/drawing/2014/main" xmlns="" id="{73BA3987-9FDB-4A5C-BCA3-E2DB9D44172C}"/>
              </a:ext>
            </a:extLst>
          </p:cNvPr>
          <p:cNvGrpSpPr/>
          <p:nvPr/>
        </p:nvGrpSpPr>
        <p:grpSpPr>
          <a:xfrm>
            <a:off x="9311466" y="4052888"/>
            <a:ext cx="222076" cy="222076"/>
            <a:chOff x="9502225" y="4013027"/>
            <a:chExt cx="301798" cy="301798"/>
          </a:xfrm>
        </p:grpSpPr>
        <p:sp>
          <p:nvSpPr>
            <p:cNvPr id="21" name="Oval 4">
              <a:extLst>
                <a:ext uri="{FF2B5EF4-FFF2-40B4-BE49-F238E27FC236}">
                  <a16:creationId xmlns:a16="http://schemas.microsoft.com/office/drawing/2014/main" xmlns="" id="{9E854986-B883-4646-A34F-054134FBB63F}"/>
                </a:ext>
              </a:extLst>
            </p:cNvPr>
            <p:cNvSpPr/>
            <p:nvPr/>
          </p:nvSpPr>
          <p:spPr>
            <a:xfrm>
              <a:off x="9537399" y="4048201"/>
              <a:ext cx="231450" cy="231450"/>
            </a:xfrm>
            <a:prstGeom prst="ellipse">
              <a:avLst/>
            </a:prstGeom>
            <a:gradFill>
              <a:gsLst>
                <a:gs pos="0">
                  <a:srgbClr val="F68FC7">
                    <a:alpha val="44000"/>
                  </a:srgbClr>
                </a:gs>
                <a:gs pos="100000">
                  <a:srgbClr val="01BDF7">
                    <a:alpha val="29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Oval 30">
              <a:extLst>
                <a:ext uri="{FF2B5EF4-FFF2-40B4-BE49-F238E27FC236}">
                  <a16:creationId xmlns:a16="http://schemas.microsoft.com/office/drawing/2014/main" xmlns="" id="{86446DFB-09DB-4672-9DC4-BC1BE6F6F8CE}"/>
                </a:ext>
              </a:extLst>
            </p:cNvPr>
            <p:cNvSpPr/>
            <p:nvPr/>
          </p:nvSpPr>
          <p:spPr>
            <a:xfrm>
              <a:off x="9502225" y="4013027"/>
              <a:ext cx="301798" cy="301798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3" name="Group 8">
            <a:extLst>
              <a:ext uri="{FF2B5EF4-FFF2-40B4-BE49-F238E27FC236}">
                <a16:creationId xmlns:a16="http://schemas.microsoft.com/office/drawing/2014/main" xmlns="" id="{2201CD1A-C2BD-4F22-8CB7-710A40D57AE4}"/>
              </a:ext>
            </a:extLst>
          </p:cNvPr>
          <p:cNvGrpSpPr/>
          <p:nvPr/>
        </p:nvGrpSpPr>
        <p:grpSpPr>
          <a:xfrm>
            <a:off x="1211331" y="2986323"/>
            <a:ext cx="739902" cy="832120"/>
            <a:chOff x="1211331" y="2908704"/>
            <a:chExt cx="739902" cy="832120"/>
          </a:xfrm>
        </p:grpSpPr>
        <p:grpSp>
          <p:nvGrpSpPr>
            <p:cNvPr id="24" name="Group 39">
              <a:extLst>
                <a:ext uri="{FF2B5EF4-FFF2-40B4-BE49-F238E27FC236}">
                  <a16:creationId xmlns:a16="http://schemas.microsoft.com/office/drawing/2014/main" xmlns="" id="{756C91CC-0DB0-4275-A6A1-0C291D99001D}"/>
                </a:ext>
              </a:extLst>
            </p:cNvPr>
            <p:cNvGrpSpPr/>
            <p:nvPr/>
          </p:nvGrpSpPr>
          <p:grpSpPr>
            <a:xfrm>
              <a:off x="1211331" y="2908704"/>
              <a:ext cx="739902" cy="832120"/>
              <a:chOff x="10279613" y="3019158"/>
              <a:chExt cx="739902" cy="832120"/>
            </a:xfrm>
            <a:gradFill>
              <a:gsLst>
                <a:gs pos="100000">
                  <a:schemeClr val="accent5"/>
                </a:gs>
                <a:gs pos="0">
                  <a:schemeClr val="accent1"/>
                </a:gs>
              </a:gsLst>
              <a:lin ang="4200000" scaled="0"/>
            </a:gradFill>
          </p:grpSpPr>
          <p:sp>
            <p:nvSpPr>
              <p:cNvPr id="27" name="Oval 40">
                <a:extLst>
                  <a:ext uri="{FF2B5EF4-FFF2-40B4-BE49-F238E27FC236}">
                    <a16:creationId xmlns:a16="http://schemas.microsoft.com/office/drawing/2014/main" xmlns="" id="{0E696B33-93DC-405F-BFF5-054BA2C75186}"/>
                  </a:ext>
                </a:extLst>
              </p:cNvPr>
              <p:cNvSpPr/>
              <p:nvPr/>
            </p:nvSpPr>
            <p:spPr>
              <a:xfrm flipH="1" flipV="1">
                <a:off x="10279613" y="3019158"/>
                <a:ext cx="739902" cy="739903"/>
              </a:xfrm>
              <a:prstGeom prst="ellipse">
                <a:avLst/>
              </a:prstGeom>
              <a:gradFill>
                <a:gsLst>
                  <a:gs pos="0">
                    <a:srgbClr val="F68FC7">
                      <a:alpha val="44000"/>
                    </a:srgbClr>
                  </a:gs>
                  <a:gs pos="100000">
                    <a:srgbClr val="01BDF7">
                      <a:alpha val="29000"/>
                    </a:srgb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" name="Isosceles Triangle 41">
                <a:extLst>
                  <a:ext uri="{FF2B5EF4-FFF2-40B4-BE49-F238E27FC236}">
                    <a16:creationId xmlns:a16="http://schemas.microsoft.com/office/drawing/2014/main" xmlns="" id="{D95A9AAF-BD9C-460A-82FB-A292C1EFF746}"/>
                  </a:ext>
                </a:extLst>
              </p:cNvPr>
              <p:cNvSpPr/>
              <p:nvPr/>
            </p:nvSpPr>
            <p:spPr>
              <a:xfrm flipH="1" flipV="1">
                <a:off x="10578675" y="3750382"/>
                <a:ext cx="141777" cy="100896"/>
              </a:xfrm>
              <a:prstGeom prst="triangle">
                <a:avLst/>
              </a:prstGeom>
              <a:gradFill>
                <a:gsLst>
                  <a:gs pos="0">
                    <a:srgbClr val="F68FC7">
                      <a:alpha val="44000"/>
                    </a:srgbClr>
                  </a:gs>
                  <a:gs pos="100000">
                    <a:srgbClr val="01BDF7">
                      <a:alpha val="29000"/>
                    </a:srgb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25" name="Oval 42">
              <a:extLst>
                <a:ext uri="{FF2B5EF4-FFF2-40B4-BE49-F238E27FC236}">
                  <a16:creationId xmlns:a16="http://schemas.microsoft.com/office/drawing/2014/main" xmlns="" id="{723450FE-55A4-4D40-8DAA-11A4A4DE84BF}"/>
                </a:ext>
              </a:extLst>
            </p:cNvPr>
            <p:cNvSpPr/>
            <p:nvPr/>
          </p:nvSpPr>
          <p:spPr>
            <a:xfrm flipH="1" flipV="1">
              <a:off x="1262980" y="2960353"/>
              <a:ext cx="636604" cy="63660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AutoShape 17">
              <a:extLst>
                <a:ext uri="{FF2B5EF4-FFF2-40B4-BE49-F238E27FC236}">
                  <a16:creationId xmlns:a16="http://schemas.microsoft.com/office/drawing/2014/main" xmlns="" id="{3329281E-3008-425B-9131-1055705C01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6183" y="3186320"/>
              <a:ext cx="190198" cy="184670"/>
            </a:xfrm>
            <a:custGeom>
              <a:avLst/>
              <a:gdLst>
                <a:gd name="T0" fmla="*/ 10473 w 20946"/>
                <a:gd name="T1" fmla="*/ 10800 h 21600"/>
                <a:gd name="T2" fmla="*/ 10473 w 20946"/>
                <a:gd name="T3" fmla="*/ 10800 h 21600"/>
                <a:gd name="T4" fmla="*/ 10473 w 20946"/>
                <a:gd name="T5" fmla="*/ 10800 h 21600"/>
                <a:gd name="T6" fmla="*/ 10473 w 20946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946" h="21600">
                  <a:moveTo>
                    <a:pt x="18509" y="15329"/>
                  </a:moveTo>
                  <a:lnTo>
                    <a:pt x="11782" y="15329"/>
                  </a:lnTo>
                  <a:cubicBezTo>
                    <a:pt x="10699" y="15329"/>
                    <a:pt x="9818" y="14391"/>
                    <a:pt x="9818" y="13238"/>
                  </a:cubicBezTo>
                  <a:cubicBezTo>
                    <a:pt x="9818" y="12086"/>
                    <a:pt x="10699" y="11148"/>
                    <a:pt x="11782" y="11148"/>
                  </a:cubicBezTo>
                  <a:lnTo>
                    <a:pt x="17673" y="11148"/>
                  </a:lnTo>
                  <a:cubicBezTo>
                    <a:pt x="18077" y="11142"/>
                    <a:pt x="18477" y="10934"/>
                    <a:pt x="18721" y="10588"/>
                  </a:cubicBezTo>
                  <a:cubicBezTo>
                    <a:pt x="18789" y="10491"/>
                    <a:pt x="18842" y="10381"/>
                    <a:pt x="18885" y="10267"/>
                  </a:cubicBezTo>
                  <a:cubicBezTo>
                    <a:pt x="18890" y="10251"/>
                    <a:pt x="18901" y="10239"/>
                    <a:pt x="18906" y="10224"/>
                  </a:cubicBezTo>
                  <a:cubicBezTo>
                    <a:pt x="19377" y="10880"/>
                    <a:pt x="19636" y="11686"/>
                    <a:pt x="19636" y="12541"/>
                  </a:cubicBezTo>
                  <a:cubicBezTo>
                    <a:pt x="19636" y="13613"/>
                    <a:pt x="19230" y="14607"/>
                    <a:pt x="18509" y="15329"/>
                  </a:cubicBezTo>
                  <a:moveTo>
                    <a:pt x="17673" y="17767"/>
                  </a:moveTo>
                  <a:cubicBezTo>
                    <a:pt x="17673" y="19114"/>
                    <a:pt x="16647" y="20206"/>
                    <a:pt x="15382" y="20206"/>
                  </a:cubicBezTo>
                  <a:lnTo>
                    <a:pt x="3600" y="20206"/>
                  </a:lnTo>
                  <a:cubicBezTo>
                    <a:pt x="2334" y="20206"/>
                    <a:pt x="1309" y="19114"/>
                    <a:pt x="1309" y="17767"/>
                  </a:cubicBezTo>
                  <a:lnTo>
                    <a:pt x="1309" y="6786"/>
                  </a:lnTo>
                  <a:cubicBezTo>
                    <a:pt x="1931" y="7334"/>
                    <a:pt x="2730" y="7664"/>
                    <a:pt x="3600" y="7664"/>
                  </a:cubicBezTo>
                  <a:lnTo>
                    <a:pt x="14400" y="7664"/>
                  </a:lnTo>
                  <a:lnTo>
                    <a:pt x="17018" y="7664"/>
                  </a:lnTo>
                  <a:cubicBezTo>
                    <a:pt x="17379" y="7664"/>
                    <a:pt x="17673" y="7976"/>
                    <a:pt x="17673" y="8361"/>
                  </a:cubicBezTo>
                  <a:lnTo>
                    <a:pt x="17673" y="9754"/>
                  </a:lnTo>
                  <a:lnTo>
                    <a:pt x="11782" y="9754"/>
                  </a:lnTo>
                  <a:cubicBezTo>
                    <a:pt x="9974" y="9754"/>
                    <a:pt x="8509" y="11314"/>
                    <a:pt x="8509" y="13238"/>
                  </a:cubicBezTo>
                  <a:cubicBezTo>
                    <a:pt x="8509" y="15163"/>
                    <a:pt x="9974" y="16722"/>
                    <a:pt x="11782" y="16722"/>
                  </a:cubicBezTo>
                  <a:lnTo>
                    <a:pt x="17673" y="16722"/>
                  </a:lnTo>
                  <a:cubicBezTo>
                    <a:pt x="17673" y="16722"/>
                    <a:pt x="17673" y="17767"/>
                    <a:pt x="17673" y="17767"/>
                  </a:cubicBezTo>
                  <a:close/>
                  <a:moveTo>
                    <a:pt x="16363" y="5574"/>
                  </a:moveTo>
                  <a:lnTo>
                    <a:pt x="16363" y="6270"/>
                  </a:lnTo>
                  <a:lnTo>
                    <a:pt x="14400" y="6270"/>
                  </a:lnTo>
                  <a:lnTo>
                    <a:pt x="3600" y="6270"/>
                  </a:lnTo>
                  <a:cubicBezTo>
                    <a:pt x="3246" y="6270"/>
                    <a:pt x="2916" y="6179"/>
                    <a:pt x="2617" y="6027"/>
                  </a:cubicBezTo>
                  <a:lnTo>
                    <a:pt x="2617" y="5574"/>
                  </a:lnTo>
                  <a:cubicBezTo>
                    <a:pt x="2617" y="5574"/>
                    <a:pt x="16363" y="5574"/>
                    <a:pt x="16363" y="5574"/>
                  </a:cubicBezTo>
                  <a:close/>
                  <a:moveTo>
                    <a:pt x="16363" y="4877"/>
                  </a:moveTo>
                  <a:lnTo>
                    <a:pt x="2617" y="4877"/>
                  </a:lnTo>
                  <a:lnTo>
                    <a:pt x="2617" y="4180"/>
                  </a:lnTo>
                  <a:lnTo>
                    <a:pt x="16363" y="4180"/>
                  </a:lnTo>
                  <a:cubicBezTo>
                    <a:pt x="16363" y="4180"/>
                    <a:pt x="16363" y="4877"/>
                    <a:pt x="16363" y="4877"/>
                  </a:cubicBezTo>
                  <a:close/>
                  <a:moveTo>
                    <a:pt x="16363" y="3483"/>
                  </a:moveTo>
                  <a:lnTo>
                    <a:pt x="2617" y="3483"/>
                  </a:lnTo>
                  <a:lnTo>
                    <a:pt x="2617" y="2787"/>
                  </a:lnTo>
                  <a:lnTo>
                    <a:pt x="16363" y="2787"/>
                  </a:lnTo>
                  <a:cubicBezTo>
                    <a:pt x="16363" y="2787"/>
                    <a:pt x="16363" y="3483"/>
                    <a:pt x="16363" y="3483"/>
                  </a:cubicBezTo>
                  <a:close/>
                  <a:moveTo>
                    <a:pt x="3600" y="1393"/>
                  </a:moveTo>
                  <a:lnTo>
                    <a:pt x="14400" y="1393"/>
                  </a:lnTo>
                  <a:lnTo>
                    <a:pt x="17018" y="1393"/>
                  </a:lnTo>
                  <a:cubicBezTo>
                    <a:pt x="17379" y="1393"/>
                    <a:pt x="17673" y="1705"/>
                    <a:pt x="17673" y="2090"/>
                  </a:cubicBezTo>
                  <a:lnTo>
                    <a:pt x="17673" y="3832"/>
                  </a:lnTo>
                  <a:lnTo>
                    <a:pt x="17673" y="4180"/>
                  </a:lnTo>
                  <a:lnTo>
                    <a:pt x="17673" y="6398"/>
                  </a:lnTo>
                  <a:cubicBezTo>
                    <a:pt x="17466" y="6321"/>
                    <a:pt x="17249" y="6270"/>
                    <a:pt x="17018" y="6270"/>
                  </a:cubicBezTo>
                  <a:lnTo>
                    <a:pt x="17018" y="5574"/>
                  </a:lnTo>
                  <a:lnTo>
                    <a:pt x="17018" y="4180"/>
                  </a:lnTo>
                  <a:lnTo>
                    <a:pt x="17018" y="2787"/>
                  </a:lnTo>
                  <a:cubicBezTo>
                    <a:pt x="17018" y="2401"/>
                    <a:pt x="16724" y="2090"/>
                    <a:pt x="16363" y="2090"/>
                  </a:cubicBezTo>
                  <a:lnTo>
                    <a:pt x="2617" y="2090"/>
                  </a:lnTo>
                  <a:cubicBezTo>
                    <a:pt x="2256" y="2090"/>
                    <a:pt x="1963" y="2401"/>
                    <a:pt x="1963" y="2787"/>
                  </a:cubicBezTo>
                  <a:lnTo>
                    <a:pt x="1963" y="4180"/>
                  </a:lnTo>
                  <a:lnTo>
                    <a:pt x="1963" y="5534"/>
                  </a:lnTo>
                  <a:cubicBezTo>
                    <a:pt x="1559" y="5094"/>
                    <a:pt x="1309" y="4495"/>
                    <a:pt x="1309" y="3832"/>
                  </a:cubicBezTo>
                  <a:cubicBezTo>
                    <a:pt x="1309" y="2485"/>
                    <a:pt x="2334" y="1393"/>
                    <a:pt x="3600" y="1393"/>
                  </a:cubicBezTo>
                  <a:moveTo>
                    <a:pt x="18983" y="8361"/>
                  </a:moveTo>
                  <a:lnTo>
                    <a:pt x="18982" y="8361"/>
                  </a:lnTo>
                  <a:lnTo>
                    <a:pt x="18982" y="4180"/>
                  </a:lnTo>
                  <a:lnTo>
                    <a:pt x="18982" y="3832"/>
                  </a:lnTo>
                  <a:lnTo>
                    <a:pt x="18982" y="2090"/>
                  </a:lnTo>
                  <a:cubicBezTo>
                    <a:pt x="18982" y="935"/>
                    <a:pt x="18102" y="0"/>
                    <a:pt x="17018" y="0"/>
                  </a:cubicBezTo>
                  <a:lnTo>
                    <a:pt x="14400" y="0"/>
                  </a:lnTo>
                  <a:lnTo>
                    <a:pt x="3600" y="0"/>
                  </a:lnTo>
                  <a:cubicBezTo>
                    <a:pt x="1614" y="0"/>
                    <a:pt x="0" y="1719"/>
                    <a:pt x="0" y="3832"/>
                  </a:cubicBezTo>
                  <a:lnTo>
                    <a:pt x="0" y="17767"/>
                  </a:lnTo>
                  <a:cubicBezTo>
                    <a:pt x="0" y="19880"/>
                    <a:pt x="1614" y="21600"/>
                    <a:pt x="3600" y="21600"/>
                  </a:cubicBezTo>
                  <a:lnTo>
                    <a:pt x="15382" y="21600"/>
                  </a:lnTo>
                  <a:cubicBezTo>
                    <a:pt x="17366" y="21600"/>
                    <a:pt x="18982" y="19880"/>
                    <a:pt x="18982" y="17767"/>
                  </a:cubicBezTo>
                  <a:lnTo>
                    <a:pt x="18982" y="16722"/>
                  </a:lnTo>
                  <a:lnTo>
                    <a:pt x="18983" y="16722"/>
                  </a:lnTo>
                  <a:cubicBezTo>
                    <a:pt x="21600" y="14631"/>
                    <a:pt x="21600" y="10452"/>
                    <a:pt x="18983" y="836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  <p:grpSp>
        <p:nvGrpSpPr>
          <p:cNvPr id="29" name="Group 7">
            <a:extLst>
              <a:ext uri="{FF2B5EF4-FFF2-40B4-BE49-F238E27FC236}">
                <a16:creationId xmlns:a16="http://schemas.microsoft.com/office/drawing/2014/main" xmlns="" id="{86D5E775-76BA-4A89-877A-5C32D630BD5A}"/>
              </a:ext>
            </a:extLst>
          </p:cNvPr>
          <p:cNvGrpSpPr/>
          <p:nvPr/>
        </p:nvGrpSpPr>
        <p:grpSpPr>
          <a:xfrm>
            <a:off x="4960283" y="4509408"/>
            <a:ext cx="739902" cy="832120"/>
            <a:chOff x="4960283" y="4617405"/>
            <a:chExt cx="739902" cy="832120"/>
          </a:xfrm>
        </p:grpSpPr>
        <p:grpSp>
          <p:nvGrpSpPr>
            <p:cNvPr id="30" name="Group 60">
              <a:extLst>
                <a:ext uri="{FF2B5EF4-FFF2-40B4-BE49-F238E27FC236}">
                  <a16:creationId xmlns:a16="http://schemas.microsoft.com/office/drawing/2014/main" xmlns="" id="{7E68DE1E-CAFD-4871-BD43-D6E7F0390B0F}"/>
                </a:ext>
              </a:extLst>
            </p:cNvPr>
            <p:cNvGrpSpPr/>
            <p:nvPr/>
          </p:nvGrpSpPr>
          <p:grpSpPr>
            <a:xfrm flipV="1">
              <a:off x="4960283" y="4617405"/>
              <a:ext cx="739902" cy="832120"/>
              <a:chOff x="10279613" y="3019158"/>
              <a:chExt cx="739902" cy="832120"/>
            </a:xfrm>
            <a:gradFill>
              <a:gsLst>
                <a:gs pos="100000">
                  <a:schemeClr val="accent5"/>
                </a:gs>
                <a:gs pos="0">
                  <a:schemeClr val="accent1"/>
                </a:gs>
              </a:gsLst>
              <a:lin ang="4200000" scaled="0"/>
            </a:gradFill>
          </p:grpSpPr>
          <p:sp>
            <p:nvSpPr>
              <p:cNvPr id="42" name="Oval 61">
                <a:extLst>
                  <a:ext uri="{FF2B5EF4-FFF2-40B4-BE49-F238E27FC236}">
                    <a16:creationId xmlns:a16="http://schemas.microsoft.com/office/drawing/2014/main" xmlns="" id="{C931E65A-2B99-4128-8BC1-4C721931C335}"/>
                  </a:ext>
                </a:extLst>
              </p:cNvPr>
              <p:cNvSpPr/>
              <p:nvPr/>
            </p:nvSpPr>
            <p:spPr>
              <a:xfrm flipH="1" flipV="1">
                <a:off x="10279613" y="3019158"/>
                <a:ext cx="739902" cy="739903"/>
              </a:xfrm>
              <a:prstGeom prst="ellipse">
                <a:avLst/>
              </a:prstGeom>
              <a:gradFill>
                <a:gsLst>
                  <a:gs pos="0">
                    <a:srgbClr val="F68FC7">
                      <a:alpha val="44000"/>
                    </a:srgbClr>
                  </a:gs>
                  <a:gs pos="100000">
                    <a:srgbClr val="01BDF7">
                      <a:alpha val="29000"/>
                    </a:srgb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" name="Isosceles Triangle 62">
                <a:extLst>
                  <a:ext uri="{FF2B5EF4-FFF2-40B4-BE49-F238E27FC236}">
                    <a16:creationId xmlns:a16="http://schemas.microsoft.com/office/drawing/2014/main" xmlns="" id="{CCD967E4-0394-4077-925D-EF1C7C2C73D8}"/>
                  </a:ext>
                </a:extLst>
              </p:cNvPr>
              <p:cNvSpPr/>
              <p:nvPr/>
            </p:nvSpPr>
            <p:spPr>
              <a:xfrm flipH="1" flipV="1">
                <a:off x="10578675" y="3750382"/>
                <a:ext cx="141777" cy="100896"/>
              </a:xfrm>
              <a:prstGeom prst="triangle">
                <a:avLst/>
              </a:prstGeom>
              <a:gradFill>
                <a:gsLst>
                  <a:gs pos="0">
                    <a:srgbClr val="F68FC7">
                      <a:alpha val="44000"/>
                    </a:srgbClr>
                  </a:gs>
                  <a:gs pos="100000">
                    <a:srgbClr val="01BDF7">
                      <a:alpha val="29000"/>
                    </a:srgb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31" name="Oval 63">
              <a:extLst>
                <a:ext uri="{FF2B5EF4-FFF2-40B4-BE49-F238E27FC236}">
                  <a16:creationId xmlns:a16="http://schemas.microsoft.com/office/drawing/2014/main" xmlns="" id="{15FBE233-16ED-482F-98A4-F7D0C5A7D1CA}"/>
                </a:ext>
              </a:extLst>
            </p:cNvPr>
            <p:cNvSpPr/>
            <p:nvPr/>
          </p:nvSpPr>
          <p:spPr>
            <a:xfrm flipH="1">
              <a:off x="5011932" y="4761271"/>
              <a:ext cx="636604" cy="63660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32" name="Group 43">
              <a:extLst>
                <a:ext uri="{FF2B5EF4-FFF2-40B4-BE49-F238E27FC236}">
                  <a16:creationId xmlns:a16="http://schemas.microsoft.com/office/drawing/2014/main" xmlns="" id="{0021915A-7972-4848-9675-EA7843F538ED}"/>
                </a:ext>
              </a:extLst>
            </p:cNvPr>
            <p:cNvGrpSpPr/>
            <p:nvPr/>
          </p:nvGrpSpPr>
          <p:grpSpPr>
            <a:xfrm>
              <a:off x="5235136" y="4984312"/>
              <a:ext cx="190196" cy="190522"/>
              <a:chOff x="9145588" y="4435475"/>
              <a:chExt cx="464344" cy="465138"/>
            </a:xfrm>
            <a:solidFill>
              <a:schemeClr val="tx2"/>
            </a:solidFill>
          </p:grpSpPr>
          <p:sp>
            <p:nvSpPr>
              <p:cNvPr id="33" name="AutoShape 7">
                <a:extLst>
                  <a:ext uri="{FF2B5EF4-FFF2-40B4-BE49-F238E27FC236}">
                    <a16:creationId xmlns:a16="http://schemas.microsoft.com/office/drawing/2014/main" xmlns="" id="{66D5D76F-4B1C-44D7-90EF-86D608460A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+mn-cs"/>
                  <a:sym typeface="Gill Sans" charset="0"/>
                </a:endParaRPr>
              </a:p>
            </p:txBody>
          </p:sp>
          <p:sp>
            <p:nvSpPr>
              <p:cNvPr id="34" name="AutoShape 8">
                <a:extLst>
                  <a:ext uri="{FF2B5EF4-FFF2-40B4-BE49-F238E27FC236}">
                    <a16:creationId xmlns:a16="http://schemas.microsoft.com/office/drawing/2014/main" xmlns="" id="{AC1FF29B-0A4C-4DD4-91F6-07AA8EA0B2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+mn-cs"/>
                  <a:sym typeface="Gill Sans" charset="0"/>
                </a:endParaRPr>
              </a:p>
            </p:txBody>
          </p:sp>
          <p:sp>
            <p:nvSpPr>
              <p:cNvPr id="35" name="AutoShape 9">
                <a:extLst>
                  <a:ext uri="{FF2B5EF4-FFF2-40B4-BE49-F238E27FC236}">
                    <a16:creationId xmlns:a16="http://schemas.microsoft.com/office/drawing/2014/main" xmlns="" id="{E5B20C51-240D-4F02-9072-69B90AC80C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+mn-cs"/>
                  <a:sym typeface="Gill Sans" charset="0"/>
                </a:endParaRPr>
              </a:p>
            </p:txBody>
          </p:sp>
          <p:sp>
            <p:nvSpPr>
              <p:cNvPr id="36" name="AutoShape 10">
                <a:extLst>
                  <a:ext uri="{FF2B5EF4-FFF2-40B4-BE49-F238E27FC236}">
                    <a16:creationId xmlns:a16="http://schemas.microsoft.com/office/drawing/2014/main" xmlns="" id="{99CAF370-942E-493D-B2DA-56CFEB55C1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+mn-cs"/>
                  <a:sym typeface="Gill Sans" charset="0"/>
                </a:endParaRPr>
              </a:p>
            </p:txBody>
          </p:sp>
          <p:sp>
            <p:nvSpPr>
              <p:cNvPr id="37" name="AutoShape 11">
                <a:extLst>
                  <a:ext uri="{FF2B5EF4-FFF2-40B4-BE49-F238E27FC236}">
                    <a16:creationId xmlns:a16="http://schemas.microsoft.com/office/drawing/2014/main" xmlns="" id="{2674F2AE-6BD4-494F-BD64-D25455EFE5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+mn-cs"/>
                  <a:sym typeface="Gill Sans" charset="0"/>
                </a:endParaRPr>
              </a:p>
            </p:txBody>
          </p:sp>
          <p:sp>
            <p:nvSpPr>
              <p:cNvPr id="38" name="AutoShape 12">
                <a:extLst>
                  <a:ext uri="{FF2B5EF4-FFF2-40B4-BE49-F238E27FC236}">
                    <a16:creationId xmlns:a16="http://schemas.microsoft.com/office/drawing/2014/main" xmlns="" id="{36ADE8E7-34B0-4742-8061-C010C83BC2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+mn-cs"/>
                  <a:sym typeface="Gill Sans" charset="0"/>
                </a:endParaRPr>
              </a:p>
            </p:txBody>
          </p:sp>
          <p:sp>
            <p:nvSpPr>
              <p:cNvPr id="39" name="AutoShape 13">
                <a:extLst>
                  <a:ext uri="{FF2B5EF4-FFF2-40B4-BE49-F238E27FC236}">
                    <a16:creationId xmlns:a16="http://schemas.microsoft.com/office/drawing/2014/main" xmlns="" id="{DF9C3F99-8B44-494D-9F34-32AC3A31D2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+mn-cs"/>
                  <a:sym typeface="Gill Sans" charset="0"/>
                </a:endParaRPr>
              </a:p>
            </p:txBody>
          </p:sp>
          <p:sp>
            <p:nvSpPr>
              <p:cNvPr id="40" name="AutoShape 14">
                <a:extLst>
                  <a:ext uri="{FF2B5EF4-FFF2-40B4-BE49-F238E27FC236}">
                    <a16:creationId xmlns:a16="http://schemas.microsoft.com/office/drawing/2014/main" xmlns="" id="{5CEC63DD-CC4D-4FBE-B18B-E1BE3B8AE8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+mn-cs"/>
                  <a:sym typeface="Gill Sans" charset="0"/>
                </a:endParaRPr>
              </a:p>
            </p:txBody>
          </p:sp>
          <p:sp>
            <p:nvSpPr>
              <p:cNvPr id="41" name="AutoShape 15">
                <a:extLst>
                  <a:ext uri="{FF2B5EF4-FFF2-40B4-BE49-F238E27FC236}">
                    <a16:creationId xmlns:a16="http://schemas.microsoft.com/office/drawing/2014/main" xmlns="" id="{34ECB1FB-AD88-42F7-A6CE-4ABEA68768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+mn-cs"/>
                  <a:sym typeface="Gill Sans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94070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F68FC7">
                <a:alpha val="44000"/>
              </a:srgbClr>
            </a:gs>
            <a:gs pos="0">
              <a:srgbClr val="01BDF7">
                <a:alpha val="29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E79DC9A9-9F96-4E99-9917-2F682E898B77}"/>
              </a:ext>
            </a:extLst>
          </p:cNvPr>
          <p:cNvSpPr/>
          <p:nvPr/>
        </p:nvSpPr>
        <p:spPr>
          <a:xfrm>
            <a:off x="0" y="412011"/>
            <a:ext cx="12192000" cy="6033978"/>
          </a:xfrm>
          <a:prstGeom prst="roundRect">
            <a:avLst>
              <a:gd name="adj" fmla="val 362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C5BC1F0-5387-40A7-8C5B-62EBB1DE361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36674"/>
            <a:ext cx="6698511" cy="4784651"/>
          </a:xfrm>
          <a:prstGeom prst="rect">
            <a:avLst/>
          </a:prstGeom>
        </p:spPr>
      </p:pic>
      <p:grpSp>
        <p:nvGrpSpPr>
          <p:cNvPr id="4" name="Group 64">
            <a:extLst>
              <a:ext uri="{FF2B5EF4-FFF2-40B4-BE49-F238E27FC236}">
                <a16:creationId xmlns:a16="http://schemas.microsoft.com/office/drawing/2014/main" xmlns="" id="{CD5257D2-AE90-4F6F-B3BB-F915E5982457}"/>
              </a:ext>
            </a:extLst>
          </p:cNvPr>
          <p:cNvGrpSpPr/>
          <p:nvPr/>
        </p:nvGrpSpPr>
        <p:grpSpPr>
          <a:xfrm>
            <a:off x="7324418" y="3929346"/>
            <a:ext cx="992153" cy="983340"/>
            <a:chOff x="4571757" y="4962177"/>
            <a:chExt cx="992153" cy="983340"/>
          </a:xfrm>
        </p:grpSpPr>
        <p:graphicFrame>
          <p:nvGraphicFramePr>
            <p:cNvPr id="5" name="Chart 65">
              <a:extLst>
                <a:ext uri="{FF2B5EF4-FFF2-40B4-BE49-F238E27FC236}">
                  <a16:creationId xmlns:a16="http://schemas.microsoft.com/office/drawing/2014/main" xmlns="" id="{CA895946-F2B5-4B3D-BE0D-485FC4AE82AF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996081712"/>
                </p:ext>
              </p:extLst>
            </p:nvPr>
          </p:nvGraphicFramePr>
          <p:xfrm>
            <a:off x="4571757" y="4962177"/>
            <a:ext cx="992153" cy="98334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pSp>
          <p:nvGrpSpPr>
            <p:cNvPr id="6" name="Group 66">
              <a:extLst>
                <a:ext uri="{FF2B5EF4-FFF2-40B4-BE49-F238E27FC236}">
                  <a16:creationId xmlns:a16="http://schemas.microsoft.com/office/drawing/2014/main" xmlns="" id="{956D597B-7E35-4BA4-BC13-8160A382CC54}"/>
                </a:ext>
              </a:extLst>
            </p:cNvPr>
            <p:cNvGrpSpPr/>
            <p:nvPr/>
          </p:nvGrpSpPr>
          <p:grpSpPr>
            <a:xfrm>
              <a:off x="4928269" y="5311534"/>
              <a:ext cx="279554" cy="274888"/>
              <a:chOff x="1960562" y="1993900"/>
              <a:chExt cx="1046163" cy="1028700"/>
            </a:xfrm>
          </p:grpSpPr>
          <p:sp>
            <p:nvSpPr>
              <p:cNvPr id="7" name="Freeform 5">
                <a:extLst>
                  <a:ext uri="{FF2B5EF4-FFF2-40B4-BE49-F238E27FC236}">
                    <a16:creationId xmlns:a16="http://schemas.microsoft.com/office/drawing/2014/main" xmlns="" id="{E455B4DB-8002-4A31-9866-F77263A033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0562" y="2432050"/>
                <a:ext cx="1046163" cy="590550"/>
              </a:xfrm>
              <a:custGeom>
                <a:avLst/>
                <a:gdLst>
                  <a:gd name="T0" fmla="*/ 19 w 524"/>
                  <a:gd name="T1" fmla="*/ 296 h 296"/>
                  <a:gd name="T2" fmla="*/ 2 w 524"/>
                  <a:gd name="T3" fmla="*/ 247 h 296"/>
                  <a:gd name="T4" fmla="*/ 149 w 524"/>
                  <a:gd name="T5" fmla="*/ 142 h 296"/>
                  <a:gd name="T6" fmla="*/ 182 w 524"/>
                  <a:gd name="T7" fmla="*/ 0 h 296"/>
                  <a:gd name="T8" fmla="*/ 342 w 524"/>
                  <a:gd name="T9" fmla="*/ 0 h 296"/>
                  <a:gd name="T10" fmla="*/ 375 w 524"/>
                  <a:gd name="T11" fmla="*/ 142 h 296"/>
                  <a:gd name="T12" fmla="*/ 523 w 524"/>
                  <a:gd name="T13" fmla="*/ 247 h 296"/>
                  <a:gd name="T14" fmla="*/ 505 w 524"/>
                  <a:gd name="T15" fmla="*/ 296 h 296"/>
                  <a:gd name="T16" fmla="*/ 19 w 524"/>
                  <a:gd name="T17" fmla="*/ 296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4" h="296">
                    <a:moveTo>
                      <a:pt x="19" y="296"/>
                    </a:moveTo>
                    <a:cubicBezTo>
                      <a:pt x="9" y="279"/>
                      <a:pt x="2" y="262"/>
                      <a:pt x="2" y="247"/>
                    </a:cubicBezTo>
                    <a:cubicBezTo>
                      <a:pt x="0" y="173"/>
                      <a:pt x="87" y="167"/>
                      <a:pt x="149" y="142"/>
                    </a:cubicBezTo>
                    <a:cubicBezTo>
                      <a:pt x="211" y="118"/>
                      <a:pt x="183" y="57"/>
                      <a:pt x="182" y="0"/>
                    </a:cubicBezTo>
                    <a:cubicBezTo>
                      <a:pt x="342" y="0"/>
                      <a:pt x="342" y="0"/>
                      <a:pt x="342" y="0"/>
                    </a:cubicBezTo>
                    <a:cubicBezTo>
                      <a:pt x="341" y="57"/>
                      <a:pt x="313" y="118"/>
                      <a:pt x="375" y="142"/>
                    </a:cubicBezTo>
                    <a:cubicBezTo>
                      <a:pt x="437" y="167"/>
                      <a:pt x="524" y="173"/>
                      <a:pt x="523" y="247"/>
                    </a:cubicBezTo>
                    <a:cubicBezTo>
                      <a:pt x="522" y="262"/>
                      <a:pt x="515" y="279"/>
                      <a:pt x="505" y="296"/>
                    </a:cubicBezTo>
                    <a:lnTo>
                      <a:pt x="19" y="296"/>
                    </a:ln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8" name="Group 68">
                <a:extLst>
                  <a:ext uri="{FF2B5EF4-FFF2-40B4-BE49-F238E27FC236}">
                    <a16:creationId xmlns:a16="http://schemas.microsoft.com/office/drawing/2014/main" xmlns="" id="{8A857964-A7D5-45D0-9AD5-0465F77423A5}"/>
                  </a:ext>
                </a:extLst>
              </p:cNvPr>
              <p:cNvGrpSpPr/>
              <p:nvPr/>
            </p:nvGrpSpPr>
            <p:grpSpPr>
              <a:xfrm>
                <a:off x="2173288" y="2030413"/>
                <a:ext cx="620713" cy="935037"/>
                <a:chOff x="2173288" y="2030413"/>
                <a:chExt cx="620713" cy="935037"/>
              </a:xfrm>
            </p:grpSpPr>
            <p:sp>
              <p:nvSpPr>
                <p:cNvPr id="22" name="Freeform 7">
                  <a:extLst>
                    <a:ext uri="{FF2B5EF4-FFF2-40B4-BE49-F238E27FC236}">
                      <a16:creationId xmlns:a16="http://schemas.microsoft.com/office/drawing/2014/main" xmlns="" id="{EAF1DF21-E6D2-49C6-B0C7-544467E222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25688" y="2478088"/>
                  <a:ext cx="314325" cy="487362"/>
                </a:xfrm>
                <a:custGeom>
                  <a:avLst/>
                  <a:gdLst>
                    <a:gd name="T0" fmla="*/ 0 w 157"/>
                    <a:gd name="T1" fmla="*/ 120 h 244"/>
                    <a:gd name="T2" fmla="*/ 27 w 157"/>
                    <a:gd name="T3" fmla="*/ 56 h 244"/>
                    <a:gd name="T4" fmla="*/ 62 w 157"/>
                    <a:gd name="T5" fmla="*/ 2 h 244"/>
                    <a:gd name="T6" fmla="*/ 94 w 157"/>
                    <a:gd name="T7" fmla="*/ 0 h 244"/>
                    <a:gd name="T8" fmla="*/ 131 w 157"/>
                    <a:gd name="T9" fmla="*/ 55 h 244"/>
                    <a:gd name="T10" fmla="*/ 157 w 157"/>
                    <a:gd name="T11" fmla="*/ 121 h 244"/>
                    <a:gd name="T12" fmla="*/ 79 w 157"/>
                    <a:gd name="T13" fmla="*/ 244 h 244"/>
                    <a:gd name="T14" fmla="*/ 0 w 157"/>
                    <a:gd name="T15" fmla="*/ 120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7" h="244">
                      <a:moveTo>
                        <a:pt x="0" y="120"/>
                      </a:moveTo>
                      <a:cubicBezTo>
                        <a:pt x="16" y="104"/>
                        <a:pt x="24" y="81"/>
                        <a:pt x="27" y="56"/>
                      </a:cubicBezTo>
                      <a:cubicBezTo>
                        <a:pt x="39" y="38"/>
                        <a:pt x="52" y="18"/>
                        <a:pt x="62" y="2"/>
                      </a:cubicBezTo>
                      <a:cubicBezTo>
                        <a:pt x="94" y="0"/>
                        <a:pt x="94" y="0"/>
                        <a:pt x="94" y="0"/>
                      </a:cubicBezTo>
                      <a:cubicBezTo>
                        <a:pt x="105" y="16"/>
                        <a:pt x="119" y="36"/>
                        <a:pt x="131" y="55"/>
                      </a:cubicBezTo>
                      <a:cubicBezTo>
                        <a:pt x="134" y="80"/>
                        <a:pt x="142" y="106"/>
                        <a:pt x="157" y="121"/>
                      </a:cubicBezTo>
                      <a:cubicBezTo>
                        <a:pt x="150" y="157"/>
                        <a:pt x="114" y="221"/>
                        <a:pt x="79" y="244"/>
                      </a:cubicBezTo>
                      <a:cubicBezTo>
                        <a:pt x="46" y="226"/>
                        <a:pt x="8" y="156"/>
                        <a:pt x="0" y="12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23" name="Freeform 12">
                  <a:extLst>
                    <a:ext uri="{FF2B5EF4-FFF2-40B4-BE49-F238E27FC236}">
                      <a16:creationId xmlns:a16="http://schemas.microsoft.com/office/drawing/2014/main" xmlns="" id="{7389684F-29D1-4659-9D85-3E6AC4B231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73288" y="2030413"/>
                  <a:ext cx="620713" cy="612775"/>
                </a:xfrm>
                <a:custGeom>
                  <a:avLst/>
                  <a:gdLst>
                    <a:gd name="T0" fmla="*/ 281 w 310"/>
                    <a:gd name="T1" fmla="*/ 126 h 307"/>
                    <a:gd name="T2" fmla="*/ 264 w 310"/>
                    <a:gd name="T3" fmla="*/ 228 h 307"/>
                    <a:gd name="T4" fmla="*/ 155 w 310"/>
                    <a:gd name="T5" fmla="*/ 307 h 307"/>
                    <a:gd name="T6" fmla="*/ 46 w 310"/>
                    <a:gd name="T7" fmla="*/ 228 h 307"/>
                    <a:gd name="T8" fmla="*/ 29 w 310"/>
                    <a:gd name="T9" fmla="*/ 126 h 307"/>
                    <a:gd name="T10" fmla="*/ 155 w 310"/>
                    <a:gd name="T11" fmla="*/ 0 h 307"/>
                    <a:gd name="T12" fmla="*/ 281 w 310"/>
                    <a:gd name="T13" fmla="*/ 126 h 3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10" h="307">
                      <a:moveTo>
                        <a:pt x="281" y="126"/>
                      </a:moveTo>
                      <a:cubicBezTo>
                        <a:pt x="310" y="149"/>
                        <a:pt x="300" y="222"/>
                        <a:pt x="264" y="228"/>
                      </a:cubicBezTo>
                      <a:cubicBezTo>
                        <a:pt x="244" y="273"/>
                        <a:pt x="206" y="307"/>
                        <a:pt x="155" y="307"/>
                      </a:cubicBezTo>
                      <a:cubicBezTo>
                        <a:pt x="104" y="307"/>
                        <a:pt x="66" y="273"/>
                        <a:pt x="46" y="228"/>
                      </a:cubicBezTo>
                      <a:cubicBezTo>
                        <a:pt x="10" y="222"/>
                        <a:pt x="0" y="149"/>
                        <a:pt x="29" y="126"/>
                      </a:cubicBezTo>
                      <a:cubicBezTo>
                        <a:pt x="35" y="59"/>
                        <a:pt x="75" y="0"/>
                        <a:pt x="155" y="0"/>
                      </a:cubicBezTo>
                      <a:cubicBezTo>
                        <a:pt x="236" y="0"/>
                        <a:pt x="275" y="59"/>
                        <a:pt x="281" y="12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9" name="Group 69">
                <a:extLst>
                  <a:ext uri="{FF2B5EF4-FFF2-40B4-BE49-F238E27FC236}">
                    <a16:creationId xmlns:a16="http://schemas.microsoft.com/office/drawing/2014/main" xmlns="" id="{E875F341-9DAD-4DA1-9AEF-99305F40C8BA}"/>
                  </a:ext>
                </a:extLst>
              </p:cNvPr>
              <p:cNvGrpSpPr/>
              <p:nvPr/>
            </p:nvGrpSpPr>
            <p:grpSpPr>
              <a:xfrm>
                <a:off x="2173288" y="1993900"/>
                <a:ext cx="623887" cy="847725"/>
                <a:chOff x="2173288" y="1993900"/>
                <a:chExt cx="623887" cy="847725"/>
              </a:xfrm>
            </p:grpSpPr>
            <p:grpSp>
              <p:nvGrpSpPr>
                <p:cNvPr id="10" name="Group 70">
                  <a:extLst>
                    <a:ext uri="{FF2B5EF4-FFF2-40B4-BE49-F238E27FC236}">
                      <a16:creationId xmlns:a16="http://schemas.microsoft.com/office/drawing/2014/main" xmlns="" id="{BB06702B-C4DB-4575-91BE-8CE1EFD61D22}"/>
                    </a:ext>
                  </a:extLst>
                </p:cNvPr>
                <p:cNvGrpSpPr/>
                <p:nvPr/>
              </p:nvGrpSpPr>
              <p:grpSpPr>
                <a:xfrm>
                  <a:off x="2381250" y="2709863"/>
                  <a:ext cx="204788" cy="131762"/>
                  <a:chOff x="2381250" y="2709863"/>
                  <a:chExt cx="204788" cy="131762"/>
                </a:xfrm>
              </p:grpSpPr>
              <p:sp>
                <p:nvSpPr>
                  <p:cNvPr id="19" name="Oval 8">
                    <a:extLst>
                      <a:ext uri="{FF2B5EF4-FFF2-40B4-BE49-F238E27FC236}">
                        <a16:creationId xmlns:a16="http://schemas.microsoft.com/office/drawing/2014/main" xmlns="" id="{1A007953-2CDB-45A5-9937-A29231C9BA0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59038" y="2733675"/>
                    <a:ext cx="49213" cy="69850"/>
                  </a:xfrm>
                  <a:prstGeom prst="ellipse">
                    <a:avLst/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20" name="Freeform 9">
                    <a:extLst>
                      <a:ext uri="{FF2B5EF4-FFF2-40B4-BE49-F238E27FC236}">
                        <a16:creationId xmlns:a16="http://schemas.microsoft.com/office/drawing/2014/main" xmlns="" id="{E7AE8E8B-CBCD-42FF-B55E-E7DB682AA50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82850" y="2709863"/>
                    <a:ext cx="103188" cy="131762"/>
                  </a:xfrm>
                  <a:custGeom>
                    <a:avLst/>
                    <a:gdLst>
                      <a:gd name="T0" fmla="*/ 9 w 51"/>
                      <a:gd name="T1" fmla="*/ 22 h 66"/>
                      <a:gd name="T2" fmla="*/ 40 w 51"/>
                      <a:gd name="T3" fmla="*/ 3 h 66"/>
                      <a:gd name="T4" fmla="*/ 40 w 51"/>
                      <a:gd name="T5" fmla="*/ 31 h 66"/>
                      <a:gd name="T6" fmla="*/ 43 w 51"/>
                      <a:gd name="T7" fmla="*/ 59 h 66"/>
                      <a:gd name="T8" fmla="*/ 6 w 51"/>
                      <a:gd name="T9" fmla="*/ 38 h 66"/>
                      <a:gd name="T10" fmla="*/ 9 w 51"/>
                      <a:gd name="T11" fmla="*/ 22 h 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51" h="66">
                        <a:moveTo>
                          <a:pt x="9" y="22"/>
                        </a:moveTo>
                        <a:cubicBezTo>
                          <a:pt x="18" y="15"/>
                          <a:pt x="32" y="0"/>
                          <a:pt x="40" y="3"/>
                        </a:cubicBezTo>
                        <a:cubicBezTo>
                          <a:pt x="48" y="6"/>
                          <a:pt x="40" y="24"/>
                          <a:pt x="40" y="31"/>
                        </a:cubicBezTo>
                        <a:cubicBezTo>
                          <a:pt x="40" y="38"/>
                          <a:pt x="51" y="53"/>
                          <a:pt x="43" y="59"/>
                        </a:cubicBezTo>
                        <a:cubicBezTo>
                          <a:pt x="36" y="66"/>
                          <a:pt x="13" y="46"/>
                          <a:pt x="6" y="38"/>
                        </a:cubicBezTo>
                        <a:cubicBezTo>
                          <a:pt x="0" y="30"/>
                          <a:pt x="5" y="27"/>
                          <a:pt x="9" y="22"/>
                        </a:cubicBez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21" name="Freeform 10">
                    <a:extLst>
                      <a:ext uri="{FF2B5EF4-FFF2-40B4-BE49-F238E27FC236}">
                        <a16:creationId xmlns:a16="http://schemas.microsoft.com/office/drawing/2014/main" xmlns="" id="{5ACFEA87-1D27-40B2-A25D-399FBEB8C9E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1250" y="2709863"/>
                    <a:ext cx="101600" cy="131762"/>
                  </a:xfrm>
                  <a:custGeom>
                    <a:avLst/>
                    <a:gdLst>
                      <a:gd name="T0" fmla="*/ 41 w 51"/>
                      <a:gd name="T1" fmla="*/ 22 h 66"/>
                      <a:gd name="T2" fmla="*/ 11 w 51"/>
                      <a:gd name="T3" fmla="*/ 3 h 66"/>
                      <a:gd name="T4" fmla="*/ 11 w 51"/>
                      <a:gd name="T5" fmla="*/ 31 h 66"/>
                      <a:gd name="T6" fmla="*/ 7 w 51"/>
                      <a:gd name="T7" fmla="*/ 59 h 66"/>
                      <a:gd name="T8" fmla="*/ 44 w 51"/>
                      <a:gd name="T9" fmla="*/ 38 h 66"/>
                      <a:gd name="T10" fmla="*/ 41 w 51"/>
                      <a:gd name="T11" fmla="*/ 22 h 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51" h="66">
                        <a:moveTo>
                          <a:pt x="41" y="22"/>
                        </a:moveTo>
                        <a:cubicBezTo>
                          <a:pt x="33" y="15"/>
                          <a:pt x="19" y="0"/>
                          <a:pt x="11" y="3"/>
                        </a:cubicBezTo>
                        <a:cubicBezTo>
                          <a:pt x="2" y="6"/>
                          <a:pt x="11" y="24"/>
                          <a:pt x="11" y="31"/>
                        </a:cubicBezTo>
                        <a:cubicBezTo>
                          <a:pt x="11" y="38"/>
                          <a:pt x="0" y="53"/>
                          <a:pt x="7" y="59"/>
                        </a:cubicBezTo>
                        <a:cubicBezTo>
                          <a:pt x="15" y="66"/>
                          <a:pt x="38" y="46"/>
                          <a:pt x="44" y="38"/>
                        </a:cubicBezTo>
                        <a:cubicBezTo>
                          <a:pt x="51" y="30"/>
                          <a:pt x="46" y="27"/>
                          <a:pt x="41" y="22"/>
                        </a:cubicBez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</p:grpSp>
            <p:grpSp>
              <p:nvGrpSpPr>
                <p:cNvPr id="11" name="Group 71">
                  <a:extLst>
                    <a:ext uri="{FF2B5EF4-FFF2-40B4-BE49-F238E27FC236}">
                      <a16:creationId xmlns:a16="http://schemas.microsoft.com/office/drawing/2014/main" xmlns="" id="{045B1894-177E-4D4F-B6DA-0479548FAAB4}"/>
                    </a:ext>
                  </a:extLst>
                </p:cNvPr>
                <p:cNvGrpSpPr/>
                <p:nvPr/>
              </p:nvGrpSpPr>
              <p:grpSpPr>
                <a:xfrm>
                  <a:off x="2173288" y="1993900"/>
                  <a:ext cx="623887" cy="673100"/>
                  <a:chOff x="2173288" y="1993900"/>
                  <a:chExt cx="623887" cy="673100"/>
                </a:xfrm>
              </p:grpSpPr>
              <p:sp>
                <p:nvSpPr>
                  <p:cNvPr id="12" name="Freeform 14">
                    <a:extLst>
                      <a:ext uri="{FF2B5EF4-FFF2-40B4-BE49-F238E27FC236}">
                        <a16:creationId xmlns:a16="http://schemas.microsoft.com/office/drawing/2014/main" xmlns="" id="{A577627E-30D8-43E9-800A-4FADF1C32BC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38375" y="1993900"/>
                    <a:ext cx="558800" cy="304800"/>
                  </a:xfrm>
                  <a:custGeom>
                    <a:avLst/>
                    <a:gdLst>
                      <a:gd name="T0" fmla="*/ 22 w 280"/>
                      <a:gd name="T1" fmla="*/ 152 h 152"/>
                      <a:gd name="T2" fmla="*/ 34 w 280"/>
                      <a:gd name="T3" fmla="*/ 94 h 152"/>
                      <a:gd name="T4" fmla="*/ 80 w 280"/>
                      <a:gd name="T5" fmla="*/ 80 h 152"/>
                      <a:gd name="T6" fmla="*/ 126 w 280"/>
                      <a:gd name="T7" fmla="*/ 85 h 152"/>
                      <a:gd name="T8" fmla="*/ 172 w 280"/>
                      <a:gd name="T9" fmla="*/ 80 h 152"/>
                      <a:gd name="T10" fmla="*/ 211 w 280"/>
                      <a:gd name="T11" fmla="*/ 93 h 152"/>
                      <a:gd name="T12" fmla="*/ 226 w 280"/>
                      <a:gd name="T13" fmla="*/ 152 h 152"/>
                      <a:gd name="T14" fmla="*/ 123 w 280"/>
                      <a:gd name="T15" fmla="*/ 0 h 152"/>
                      <a:gd name="T16" fmla="*/ 22 w 280"/>
                      <a:gd name="T17" fmla="*/ 152 h 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80" h="152">
                        <a:moveTo>
                          <a:pt x="22" y="152"/>
                        </a:moveTo>
                        <a:cubicBezTo>
                          <a:pt x="21" y="129"/>
                          <a:pt x="24" y="109"/>
                          <a:pt x="34" y="94"/>
                        </a:cubicBezTo>
                        <a:cubicBezTo>
                          <a:pt x="43" y="80"/>
                          <a:pt x="53" y="73"/>
                          <a:pt x="80" y="80"/>
                        </a:cubicBezTo>
                        <a:cubicBezTo>
                          <a:pt x="93" y="83"/>
                          <a:pt x="109" y="85"/>
                          <a:pt x="126" y="85"/>
                        </a:cubicBezTo>
                        <a:cubicBezTo>
                          <a:pt x="143" y="85"/>
                          <a:pt x="159" y="83"/>
                          <a:pt x="172" y="80"/>
                        </a:cubicBezTo>
                        <a:cubicBezTo>
                          <a:pt x="196" y="74"/>
                          <a:pt x="202" y="80"/>
                          <a:pt x="211" y="93"/>
                        </a:cubicBezTo>
                        <a:cubicBezTo>
                          <a:pt x="223" y="108"/>
                          <a:pt x="227" y="128"/>
                          <a:pt x="226" y="152"/>
                        </a:cubicBezTo>
                        <a:cubicBezTo>
                          <a:pt x="280" y="87"/>
                          <a:pt x="223" y="0"/>
                          <a:pt x="123" y="0"/>
                        </a:cubicBezTo>
                        <a:cubicBezTo>
                          <a:pt x="23" y="0"/>
                          <a:pt x="0" y="84"/>
                          <a:pt x="22" y="152"/>
                        </a:cubicBez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13" name="Freeform 15">
                    <a:extLst>
                      <a:ext uri="{FF2B5EF4-FFF2-40B4-BE49-F238E27FC236}">
                        <a16:creationId xmlns:a16="http://schemas.microsoft.com/office/drawing/2014/main" xmlns="" id="{0BDDD2CA-ECF0-4671-AE69-29F8A26030BD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271713" y="2303463"/>
                    <a:ext cx="425450" cy="139700"/>
                  </a:xfrm>
                  <a:custGeom>
                    <a:avLst/>
                    <a:gdLst>
                      <a:gd name="T0" fmla="*/ 166 w 213"/>
                      <a:gd name="T1" fmla="*/ 0 h 70"/>
                      <a:gd name="T2" fmla="*/ 207 w 213"/>
                      <a:gd name="T3" fmla="*/ 6 h 70"/>
                      <a:gd name="T4" fmla="*/ 212 w 213"/>
                      <a:gd name="T5" fmla="*/ 13 h 70"/>
                      <a:gd name="T6" fmla="*/ 210 w 213"/>
                      <a:gd name="T7" fmla="*/ 31 h 70"/>
                      <a:gd name="T8" fmla="*/ 209 w 213"/>
                      <a:gd name="T9" fmla="*/ 32 h 70"/>
                      <a:gd name="T10" fmla="*/ 202 w 213"/>
                      <a:gd name="T11" fmla="*/ 41 h 70"/>
                      <a:gd name="T12" fmla="*/ 160 w 213"/>
                      <a:gd name="T13" fmla="*/ 70 h 70"/>
                      <a:gd name="T14" fmla="*/ 160 w 213"/>
                      <a:gd name="T15" fmla="*/ 56 h 70"/>
                      <a:gd name="T16" fmla="*/ 187 w 213"/>
                      <a:gd name="T17" fmla="*/ 41 h 70"/>
                      <a:gd name="T18" fmla="*/ 188 w 213"/>
                      <a:gd name="T19" fmla="*/ 20 h 70"/>
                      <a:gd name="T20" fmla="*/ 160 w 213"/>
                      <a:gd name="T21" fmla="*/ 14 h 70"/>
                      <a:gd name="T22" fmla="*/ 52 w 213"/>
                      <a:gd name="T23" fmla="*/ 0 h 70"/>
                      <a:gd name="T24" fmla="*/ 92 w 213"/>
                      <a:gd name="T25" fmla="*/ 7 h 70"/>
                      <a:gd name="T26" fmla="*/ 120 w 213"/>
                      <a:gd name="T27" fmla="*/ 7 h 70"/>
                      <a:gd name="T28" fmla="*/ 160 w 213"/>
                      <a:gd name="T29" fmla="*/ 0 h 70"/>
                      <a:gd name="T30" fmla="*/ 157 w 213"/>
                      <a:gd name="T31" fmla="*/ 14 h 70"/>
                      <a:gd name="T32" fmla="*/ 130 w 213"/>
                      <a:gd name="T33" fmla="*/ 27 h 70"/>
                      <a:gd name="T34" fmla="*/ 136 w 213"/>
                      <a:gd name="T35" fmla="*/ 46 h 70"/>
                      <a:gd name="T36" fmla="*/ 160 w 213"/>
                      <a:gd name="T37" fmla="*/ 56 h 70"/>
                      <a:gd name="T38" fmla="*/ 160 w 213"/>
                      <a:gd name="T39" fmla="*/ 70 h 70"/>
                      <a:gd name="T40" fmla="*/ 117 w 213"/>
                      <a:gd name="T41" fmla="*/ 44 h 70"/>
                      <a:gd name="T42" fmla="*/ 106 w 213"/>
                      <a:gd name="T43" fmla="*/ 31 h 70"/>
                      <a:gd name="T44" fmla="*/ 95 w 213"/>
                      <a:gd name="T45" fmla="*/ 44 h 70"/>
                      <a:gd name="T46" fmla="*/ 53 w 213"/>
                      <a:gd name="T47" fmla="*/ 70 h 70"/>
                      <a:gd name="T48" fmla="*/ 52 w 213"/>
                      <a:gd name="T49" fmla="*/ 56 h 70"/>
                      <a:gd name="T50" fmla="*/ 77 w 213"/>
                      <a:gd name="T51" fmla="*/ 46 h 70"/>
                      <a:gd name="T52" fmla="*/ 82 w 213"/>
                      <a:gd name="T53" fmla="*/ 27 h 70"/>
                      <a:gd name="T54" fmla="*/ 56 w 213"/>
                      <a:gd name="T55" fmla="*/ 14 h 70"/>
                      <a:gd name="T56" fmla="*/ 52 w 213"/>
                      <a:gd name="T57" fmla="*/ 0 h 70"/>
                      <a:gd name="T58" fmla="*/ 52 w 213"/>
                      <a:gd name="T59" fmla="*/ 0 h 70"/>
                      <a:gd name="T60" fmla="*/ 35 w 213"/>
                      <a:gd name="T61" fmla="*/ 15 h 70"/>
                      <a:gd name="T62" fmla="*/ 22 w 213"/>
                      <a:gd name="T63" fmla="*/ 29 h 70"/>
                      <a:gd name="T64" fmla="*/ 34 w 213"/>
                      <a:gd name="T65" fmla="*/ 51 h 70"/>
                      <a:gd name="T66" fmla="*/ 52 w 213"/>
                      <a:gd name="T67" fmla="*/ 56 h 70"/>
                      <a:gd name="T68" fmla="*/ 21 w 213"/>
                      <a:gd name="T69" fmla="*/ 60 h 70"/>
                      <a:gd name="T70" fmla="*/ 3 w 213"/>
                      <a:gd name="T71" fmla="*/ 32 h 70"/>
                      <a:gd name="T72" fmla="*/ 2 w 213"/>
                      <a:gd name="T73" fmla="*/ 31 h 70"/>
                      <a:gd name="T74" fmla="*/ 0 w 213"/>
                      <a:gd name="T75" fmla="*/ 19 h 70"/>
                      <a:gd name="T76" fmla="*/ 1 w 213"/>
                      <a:gd name="T77" fmla="*/ 9 h 70"/>
                      <a:gd name="T78" fmla="*/ 16 w 213"/>
                      <a:gd name="T79" fmla="*/ 5 h 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13" h="70">
                        <a:moveTo>
                          <a:pt x="160" y="0"/>
                        </a:moveTo>
                        <a:cubicBezTo>
                          <a:pt x="162" y="0"/>
                          <a:pt x="164" y="0"/>
                          <a:pt x="166" y="0"/>
                        </a:cubicBezTo>
                        <a:cubicBezTo>
                          <a:pt x="175" y="0"/>
                          <a:pt x="187" y="3"/>
                          <a:pt x="196" y="5"/>
                        </a:cubicBezTo>
                        <a:cubicBezTo>
                          <a:pt x="202" y="6"/>
                          <a:pt x="206" y="7"/>
                          <a:pt x="207" y="6"/>
                        </a:cubicBezTo>
                        <a:cubicBezTo>
                          <a:pt x="209" y="6"/>
                          <a:pt x="210" y="7"/>
                          <a:pt x="211" y="9"/>
                        </a:cubicBezTo>
                        <a:cubicBezTo>
                          <a:pt x="212" y="10"/>
                          <a:pt x="212" y="11"/>
                          <a:pt x="212" y="13"/>
                        </a:cubicBezTo>
                        <a:cubicBezTo>
                          <a:pt x="212" y="15"/>
                          <a:pt x="212" y="17"/>
                          <a:pt x="213" y="19"/>
                        </a:cubicBezTo>
                        <a:cubicBezTo>
                          <a:pt x="213" y="25"/>
                          <a:pt x="211" y="31"/>
                          <a:pt x="210" y="31"/>
                        </a:cubicBezTo>
                        <a:cubicBezTo>
                          <a:pt x="210" y="31"/>
                          <a:pt x="210" y="31"/>
                          <a:pt x="210" y="31"/>
                        </a:cubicBezTo>
                        <a:cubicBezTo>
                          <a:pt x="209" y="32"/>
                          <a:pt x="209" y="32"/>
                          <a:pt x="209" y="32"/>
                        </a:cubicBezTo>
                        <a:cubicBezTo>
                          <a:pt x="209" y="32"/>
                          <a:pt x="209" y="32"/>
                          <a:pt x="209" y="32"/>
                        </a:cubicBezTo>
                        <a:cubicBezTo>
                          <a:pt x="207" y="32"/>
                          <a:pt x="205" y="33"/>
                          <a:pt x="202" y="41"/>
                        </a:cubicBezTo>
                        <a:cubicBezTo>
                          <a:pt x="200" y="46"/>
                          <a:pt x="197" y="54"/>
                          <a:pt x="191" y="60"/>
                        </a:cubicBezTo>
                        <a:cubicBezTo>
                          <a:pt x="185" y="65"/>
                          <a:pt x="175" y="70"/>
                          <a:pt x="160" y="70"/>
                        </a:cubicBezTo>
                        <a:cubicBezTo>
                          <a:pt x="160" y="56"/>
                          <a:pt x="160" y="56"/>
                          <a:pt x="160" y="56"/>
                        </a:cubicBezTo>
                        <a:cubicBezTo>
                          <a:pt x="160" y="56"/>
                          <a:pt x="160" y="56"/>
                          <a:pt x="160" y="56"/>
                        </a:cubicBezTo>
                        <a:cubicBezTo>
                          <a:pt x="167" y="56"/>
                          <a:pt x="173" y="54"/>
                          <a:pt x="178" y="51"/>
                        </a:cubicBezTo>
                        <a:cubicBezTo>
                          <a:pt x="182" y="49"/>
                          <a:pt x="185" y="45"/>
                          <a:pt x="187" y="41"/>
                        </a:cubicBezTo>
                        <a:cubicBezTo>
                          <a:pt x="189" y="38"/>
                          <a:pt x="190" y="33"/>
                          <a:pt x="190" y="29"/>
                        </a:cubicBezTo>
                        <a:cubicBezTo>
                          <a:pt x="190" y="26"/>
                          <a:pt x="189" y="23"/>
                          <a:pt x="188" y="20"/>
                        </a:cubicBezTo>
                        <a:cubicBezTo>
                          <a:pt x="186" y="18"/>
                          <a:pt x="183" y="16"/>
                          <a:pt x="177" y="15"/>
                        </a:cubicBezTo>
                        <a:cubicBezTo>
                          <a:pt x="172" y="14"/>
                          <a:pt x="166" y="14"/>
                          <a:pt x="160" y="14"/>
                        </a:cubicBezTo>
                        <a:lnTo>
                          <a:pt x="160" y="0"/>
                        </a:lnTo>
                        <a:close/>
                        <a:moveTo>
                          <a:pt x="52" y="0"/>
                        </a:moveTo>
                        <a:cubicBezTo>
                          <a:pt x="58" y="1"/>
                          <a:pt x="65" y="1"/>
                          <a:pt x="73" y="3"/>
                        </a:cubicBezTo>
                        <a:cubicBezTo>
                          <a:pt x="80" y="4"/>
                          <a:pt x="88" y="5"/>
                          <a:pt x="92" y="7"/>
                        </a:cubicBezTo>
                        <a:cubicBezTo>
                          <a:pt x="96" y="9"/>
                          <a:pt x="101" y="10"/>
                          <a:pt x="106" y="10"/>
                        </a:cubicBezTo>
                        <a:cubicBezTo>
                          <a:pt x="111" y="10"/>
                          <a:pt x="116" y="9"/>
                          <a:pt x="120" y="7"/>
                        </a:cubicBezTo>
                        <a:cubicBezTo>
                          <a:pt x="125" y="5"/>
                          <a:pt x="132" y="4"/>
                          <a:pt x="140" y="3"/>
                        </a:cubicBezTo>
                        <a:cubicBezTo>
                          <a:pt x="147" y="1"/>
                          <a:pt x="154" y="1"/>
                          <a:pt x="160" y="0"/>
                        </a:cubicBezTo>
                        <a:cubicBezTo>
                          <a:pt x="160" y="14"/>
                          <a:pt x="160" y="14"/>
                          <a:pt x="160" y="14"/>
                        </a:cubicBezTo>
                        <a:cubicBezTo>
                          <a:pt x="159" y="14"/>
                          <a:pt x="158" y="14"/>
                          <a:pt x="157" y="14"/>
                        </a:cubicBezTo>
                        <a:cubicBezTo>
                          <a:pt x="149" y="15"/>
                          <a:pt x="142" y="16"/>
                          <a:pt x="137" y="19"/>
                        </a:cubicBezTo>
                        <a:cubicBezTo>
                          <a:pt x="133" y="21"/>
                          <a:pt x="130" y="23"/>
                          <a:pt x="130" y="27"/>
                        </a:cubicBezTo>
                        <a:cubicBezTo>
                          <a:pt x="130" y="28"/>
                          <a:pt x="130" y="29"/>
                          <a:pt x="130" y="30"/>
                        </a:cubicBezTo>
                        <a:cubicBezTo>
                          <a:pt x="130" y="34"/>
                          <a:pt x="132" y="41"/>
                          <a:pt x="136" y="46"/>
                        </a:cubicBezTo>
                        <a:cubicBezTo>
                          <a:pt x="139" y="51"/>
                          <a:pt x="146" y="56"/>
                          <a:pt x="155" y="56"/>
                        </a:cubicBezTo>
                        <a:cubicBezTo>
                          <a:pt x="157" y="56"/>
                          <a:pt x="159" y="56"/>
                          <a:pt x="160" y="56"/>
                        </a:cubicBezTo>
                        <a:cubicBezTo>
                          <a:pt x="160" y="70"/>
                          <a:pt x="160" y="70"/>
                          <a:pt x="160" y="70"/>
                        </a:cubicBezTo>
                        <a:cubicBezTo>
                          <a:pt x="160" y="70"/>
                          <a:pt x="160" y="70"/>
                          <a:pt x="160" y="70"/>
                        </a:cubicBezTo>
                        <a:cubicBezTo>
                          <a:pt x="132" y="70"/>
                          <a:pt x="123" y="55"/>
                          <a:pt x="118" y="47"/>
                        </a:cubicBezTo>
                        <a:cubicBezTo>
                          <a:pt x="118" y="46"/>
                          <a:pt x="117" y="45"/>
                          <a:pt x="117" y="44"/>
                        </a:cubicBezTo>
                        <a:cubicBezTo>
                          <a:pt x="115" y="42"/>
                          <a:pt x="114" y="40"/>
                          <a:pt x="113" y="38"/>
                        </a:cubicBezTo>
                        <a:cubicBezTo>
                          <a:pt x="112" y="34"/>
                          <a:pt x="110" y="31"/>
                          <a:pt x="106" y="31"/>
                        </a:cubicBezTo>
                        <a:cubicBezTo>
                          <a:pt x="102" y="31"/>
                          <a:pt x="100" y="34"/>
                          <a:pt x="99" y="38"/>
                        </a:cubicBezTo>
                        <a:cubicBezTo>
                          <a:pt x="98" y="40"/>
                          <a:pt x="97" y="42"/>
                          <a:pt x="95" y="44"/>
                        </a:cubicBezTo>
                        <a:cubicBezTo>
                          <a:pt x="95" y="45"/>
                          <a:pt x="94" y="46"/>
                          <a:pt x="94" y="47"/>
                        </a:cubicBezTo>
                        <a:cubicBezTo>
                          <a:pt x="89" y="55"/>
                          <a:pt x="80" y="70"/>
                          <a:pt x="53" y="70"/>
                        </a:cubicBezTo>
                        <a:cubicBezTo>
                          <a:pt x="52" y="70"/>
                          <a:pt x="52" y="70"/>
                          <a:pt x="52" y="70"/>
                        </a:cubicBezTo>
                        <a:cubicBezTo>
                          <a:pt x="52" y="56"/>
                          <a:pt x="52" y="56"/>
                          <a:pt x="52" y="56"/>
                        </a:cubicBezTo>
                        <a:cubicBezTo>
                          <a:pt x="54" y="56"/>
                          <a:pt x="55" y="56"/>
                          <a:pt x="57" y="56"/>
                        </a:cubicBezTo>
                        <a:cubicBezTo>
                          <a:pt x="67" y="56"/>
                          <a:pt x="73" y="51"/>
                          <a:pt x="77" y="46"/>
                        </a:cubicBezTo>
                        <a:cubicBezTo>
                          <a:pt x="80" y="41"/>
                          <a:pt x="82" y="34"/>
                          <a:pt x="82" y="30"/>
                        </a:cubicBezTo>
                        <a:cubicBezTo>
                          <a:pt x="82" y="29"/>
                          <a:pt x="82" y="28"/>
                          <a:pt x="82" y="27"/>
                        </a:cubicBezTo>
                        <a:cubicBezTo>
                          <a:pt x="82" y="23"/>
                          <a:pt x="79" y="21"/>
                          <a:pt x="75" y="19"/>
                        </a:cubicBezTo>
                        <a:cubicBezTo>
                          <a:pt x="70" y="16"/>
                          <a:pt x="63" y="15"/>
                          <a:pt x="56" y="14"/>
                        </a:cubicBezTo>
                        <a:cubicBezTo>
                          <a:pt x="54" y="14"/>
                          <a:pt x="53" y="14"/>
                          <a:pt x="52" y="14"/>
                        </a:cubicBezTo>
                        <a:lnTo>
                          <a:pt x="52" y="0"/>
                        </a:lnTo>
                        <a:close/>
                        <a:moveTo>
                          <a:pt x="46" y="0"/>
                        </a:moveTo>
                        <a:cubicBezTo>
                          <a:pt x="48" y="0"/>
                          <a:pt x="50" y="0"/>
                          <a:pt x="52" y="0"/>
                        </a:cubicBezTo>
                        <a:cubicBezTo>
                          <a:pt x="52" y="14"/>
                          <a:pt x="52" y="14"/>
                          <a:pt x="52" y="14"/>
                        </a:cubicBezTo>
                        <a:cubicBezTo>
                          <a:pt x="46" y="14"/>
                          <a:pt x="40" y="14"/>
                          <a:pt x="35" y="15"/>
                        </a:cubicBezTo>
                        <a:cubicBezTo>
                          <a:pt x="30" y="16"/>
                          <a:pt x="26" y="18"/>
                          <a:pt x="25" y="20"/>
                        </a:cubicBezTo>
                        <a:cubicBezTo>
                          <a:pt x="23" y="23"/>
                          <a:pt x="22" y="26"/>
                          <a:pt x="22" y="29"/>
                        </a:cubicBezTo>
                        <a:cubicBezTo>
                          <a:pt x="22" y="33"/>
                          <a:pt x="23" y="38"/>
                          <a:pt x="25" y="41"/>
                        </a:cubicBezTo>
                        <a:cubicBezTo>
                          <a:pt x="27" y="45"/>
                          <a:pt x="30" y="49"/>
                          <a:pt x="34" y="51"/>
                        </a:cubicBezTo>
                        <a:cubicBezTo>
                          <a:pt x="39" y="54"/>
                          <a:pt x="45" y="56"/>
                          <a:pt x="52" y="56"/>
                        </a:cubicBezTo>
                        <a:cubicBezTo>
                          <a:pt x="52" y="56"/>
                          <a:pt x="52" y="56"/>
                          <a:pt x="52" y="56"/>
                        </a:cubicBezTo>
                        <a:cubicBezTo>
                          <a:pt x="52" y="70"/>
                          <a:pt x="52" y="70"/>
                          <a:pt x="52" y="70"/>
                        </a:cubicBezTo>
                        <a:cubicBezTo>
                          <a:pt x="37" y="70"/>
                          <a:pt x="27" y="65"/>
                          <a:pt x="21" y="60"/>
                        </a:cubicBezTo>
                        <a:cubicBezTo>
                          <a:pt x="15" y="54"/>
                          <a:pt x="12" y="46"/>
                          <a:pt x="10" y="41"/>
                        </a:cubicBezTo>
                        <a:cubicBezTo>
                          <a:pt x="7" y="33"/>
                          <a:pt x="5" y="32"/>
                          <a:pt x="3" y="32"/>
                        </a:cubicBezTo>
                        <a:cubicBezTo>
                          <a:pt x="3" y="32"/>
                          <a:pt x="3" y="32"/>
                          <a:pt x="3" y="32"/>
                        </a:cubicBezTo>
                        <a:cubicBezTo>
                          <a:pt x="3" y="32"/>
                          <a:pt x="3" y="32"/>
                          <a:pt x="2" y="31"/>
                        </a:cubicBezTo>
                        <a:cubicBezTo>
                          <a:pt x="2" y="31"/>
                          <a:pt x="2" y="31"/>
                          <a:pt x="2" y="31"/>
                        </a:cubicBezTo>
                        <a:cubicBezTo>
                          <a:pt x="1" y="31"/>
                          <a:pt x="0" y="25"/>
                          <a:pt x="0" y="19"/>
                        </a:cubicBezTo>
                        <a:cubicBezTo>
                          <a:pt x="0" y="17"/>
                          <a:pt x="0" y="15"/>
                          <a:pt x="0" y="13"/>
                        </a:cubicBezTo>
                        <a:cubicBezTo>
                          <a:pt x="0" y="11"/>
                          <a:pt x="1" y="10"/>
                          <a:pt x="1" y="9"/>
                        </a:cubicBezTo>
                        <a:cubicBezTo>
                          <a:pt x="2" y="7"/>
                          <a:pt x="3" y="6"/>
                          <a:pt x="5" y="6"/>
                        </a:cubicBezTo>
                        <a:cubicBezTo>
                          <a:pt x="6" y="7"/>
                          <a:pt x="11" y="6"/>
                          <a:pt x="16" y="5"/>
                        </a:cubicBezTo>
                        <a:cubicBezTo>
                          <a:pt x="25" y="3"/>
                          <a:pt x="37" y="0"/>
                          <a:pt x="46" y="0"/>
                        </a:cubicBez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grpSp>
                <p:nvGrpSpPr>
                  <p:cNvPr id="14" name="Group 74">
                    <a:extLst>
                      <a:ext uri="{FF2B5EF4-FFF2-40B4-BE49-F238E27FC236}">
                        <a16:creationId xmlns:a16="http://schemas.microsoft.com/office/drawing/2014/main" xmlns="" id="{953B7B0F-D99C-4DA9-86BB-DCDFB02D27CA}"/>
                      </a:ext>
                    </a:extLst>
                  </p:cNvPr>
                  <p:cNvGrpSpPr/>
                  <p:nvPr/>
                </p:nvGrpSpPr>
                <p:grpSpPr>
                  <a:xfrm>
                    <a:off x="2173288" y="2005013"/>
                    <a:ext cx="620713" cy="661987"/>
                    <a:chOff x="2173288" y="2005013"/>
                    <a:chExt cx="620713" cy="661987"/>
                  </a:xfrm>
                </p:grpSpPr>
                <p:sp>
                  <p:nvSpPr>
                    <p:cNvPr id="15" name="Freeform 11">
                      <a:extLst>
                        <a:ext uri="{FF2B5EF4-FFF2-40B4-BE49-F238E27FC236}">
                          <a16:creationId xmlns:a16="http://schemas.microsoft.com/office/drawing/2014/main" xmlns="" id="{936DF3EB-E3FA-4B73-B4CE-EFE4BE1BDAE5}"/>
                        </a:ext>
                      </a:extLst>
                    </p:cNvPr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2173288" y="2006600"/>
                      <a:ext cx="620713" cy="660400"/>
                    </a:xfrm>
                    <a:custGeom>
                      <a:avLst/>
                      <a:gdLst>
                        <a:gd name="T0" fmla="*/ 292 w 310"/>
                        <a:gd name="T1" fmla="*/ 132 h 331"/>
                        <a:gd name="T2" fmla="*/ 308 w 310"/>
                        <a:gd name="T3" fmla="*/ 167 h 331"/>
                        <a:gd name="T4" fmla="*/ 307 w 310"/>
                        <a:gd name="T5" fmla="*/ 203 h 331"/>
                        <a:gd name="T6" fmla="*/ 293 w 310"/>
                        <a:gd name="T7" fmla="*/ 235 h 331"/>
                        <a:gd name="T8" fmla="*/ 272 w 310"/>
                        <a:gd name="T9" fmla="*/ 249 h 331"/>
                        <a:gd name="T10" fmla="*/ 225 w 310"/>
                        <a:gd name="T11" fmla="*/ 308 h 331"/>
                        <a:gd name="T12" fmla="*/ 155 w 310"/>
                        <a:gd name="T13" fmla="*/ 331 h 331"/>
                        <a:gd name="T14" fmla="*/ 155 w 310"/>
                        <a:gd name="T15" fmla="*/ 308 h 331"/>
                        <a:gd name="T16" fmla="*/ 212 w 310"/>
                        <a:gd name="T17" fmla="*/ 289 h 331"/>
                        <a:gd name="T18" fmla="*/ 254 w 310"/>
                        <a:gd name="T19" fmla="*/ 235 h 331"/>
                        <a:gd name="T20" fmla="*/ 262 w 310"/>
                        <a:gd name="T21" fmla="*/ 229 h 331"/>
                        <a:gd name="T22" fmla="*/ 275 w 310"/>
                        <a:gd name="T23" fmla="*/ 220 h 331"/>
                        <a:gd name="T24" fmla="*/ 285 w 310"/>
                        <a:gd name="T25" fmla="*/ 198 h 331"/>
                        <a:gd name="T26" fmla="*/ 286 w 310"/>
                        <a:gd name="T27" fmla="*/ 170 h 331"/>
                        <a:gd name="T28" fmla="*/ 274 w 310"/>
                        <a:gd name="T29" fmla="*/ 146 h 331"/>
                        <a:gd name="T30" fmla="*/ 274 w 310"/>
                        <a:gd name="T31" fmla="*/ 146 h 331"/>
                        <a:gd name="T32" fmla="*/ 270 w 310"/>
                        <a:gd name="T33" fmla="*/ 139 h 331"/>
                        <a:gd name="T34" fmla="*/ 234 w 310"/>
                        <a:gd name="T35" fmla="*/ 53 h 331"/>
                        <a:gd name="T36" fmla="*/ 155 w 310"/>
                        <a:gd name="T37" fmla="*/ 23 h 331"/>
                        <a:gd name="T38" fmla="*/ 155 w 310"/>
                        <a:gd name="T39" fmla="*/ 0 h 331"/>
                        <a:gd name="T40" fmla="*/ 250 w 310"/>
                        <a:gd name="T41" fmla="*/ 37 h 331"/>
                        <a:gd name="T42" fmla="*/ 292 w 310"/>
                        <a:gd name="T43" fmla="*/ 132 h 331"/>
                        <a:gd name="T44" fmla="*/ 155 w 310"/>
                        <a:gd name="T45" fmla="*/ 331 h 331"/>
                        <a:gd name="T46" fmla="*/ 155 w 310"/>
                        <a:gd name="T47" fmla="*/ 331 h 331"/>
                        <a:gd name="T48" fmla="*/ 85 w 310"/>
                        <a:gd name="T49" fmla="*/ 308 h 331"/>
                        <a:gd name="T50" fmla="*/ 38 w 310"/>
                        <a:gd name="T51" fmla="*/ 249 h 331"/>
                        <a:gd name="T52" fmla="*/ 17 w 310"/>
                        <a:gd name="T53" fmla="*/ 235 h 331"/>
                        <a:gd name="T54" fmla="*/ 3 w 310"/>
                        <a:gd name="T55" fmla="*/ 203 h 331"/>
                        <a:gd name="T56" fmla="*/ 2 w 310"/>
                        <a:gd name="T57" fmla="*/ 167 h 331"/>
                        <a:gd name="T58" fmla="*/ 18 w 310"/>
                        <a:gd name="T59" fmla="*/ 132 h 331"/>
                        <a:gd name="T60" fmla="*/ 61 w 310"/>
                        <a:gd name="T61" fmla="*/ 37 h 331"/>
                        <a:gd name="T62" fmla="*/ 155 w 310"/>
                        <a:gd name="T63" fmla="*/ 0 h 331"/>
                        <a:gd name="T64" fmla="*/ 155 w 310"/>
                        <a:gd name="T65" fmla="*/ 0 h 331"/>
                        <a:gd name="T66" fmla="*/ 155 w 310"/>
                        <a:gd name="T67" fmla="*/ 23 h 331"/>
                        <a:gd name="T68" fmla="*/ 155 w 310"/>
                        <a:gd name="T69" fmla="*/ 23 h 331"/>
                        <a:gd name="T70" fmla="*/ 77 w 310"/>
                        <a:gd name="T71" fmla="*/ 53 h 331"/>
                        <a:gd name="T72" fmla="*/ 40 w 310"/>
                        <a:gd name="T73" fmla="*/ 138 h 331"/>
                        <a:gd name="T74" fmla="*/ 36 w 310"/>
                        <a:gd name="T75" fmla="*/ 146 h 331"/>
                        <a:gd name="T76" fmla="*/ 24 w 310"/>
                        <a:gd name="T77" fmla="*/ 170 h 331"/>
                        <a:gd name="T78" fmla="*/ 25 w 310"/>
                        <a:gd name="T79" fmla="*/ 198 h 331"/>
                        <a:gd name="T80" fmla="*/ 35 w 310"/>
                        <a:gd name="T81" fmla="*/ 220 h 331"/>
                        <a:gd name="T82" fmla="*/ 48 w 310"/>
                        <a:gd name="T83" fmla="*/ 229 h 331"/>
                        <a:gd name="T84" fmla="*/ 48 w 310"/>
                        <a:gd name="T85" fmla="*/ 229 h 331"/>
                        <a:gd name="T86" fmla="*/ 56 w 310"/>
                        <a:gd name="T87" fmla="*/ 235 h 331"/>
                        <a:gd name="T88" fmla="*/ 98 w 310"/>
                        <a:gd name="T89" fmla="*/ 289 h 331"/>
                        <a:gd name="T90" fmla="*/ 155 w 310"/>
                        <a:gd name="T91" fmla="*/ 308 h 331"/>
                        <a:gd name="T92" fmla="*/ 155 w 310"/>
                        <a:gd name="T93" fmla="*/ 308 h 331"/>
                        <a:gd name="T94" fmla="*/ 155 w 310"/>
                        <a:gd name="T95" fmla="*/ 331 h 33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</a:cxnLst>
                      <a:rect l="0" t="0" r="r" b="b"/>
                      <a:pathLst>
                        <a:path w="310" h="331">
                          <a:moveTo>
                            <a:pt x="292" y="132"/>
                          </a:moveTo>
                          <a:cubicBezTo>
                            <a:pt x="301" y="141"/>
                            <a:pt x="306" y="153"/>
                            <a:pt x="308" y="167"/>
                          </a:cubicBezTo>
                          <a:cubicBezTo>
                            <a:pt x="310" y="178"/>
                            <a:pt x="310" y="191"/>
                            <a:pt x="307" y="203"/>
                          </a:cubicBezTo>
                          <a:cubicBezTo>
                            <a:pt x="305" y="215"/>
                            <a:pt x="300" y="226"/>
                            <a:pt x="293" y="235"/>
                          </a:cubicBezTo>
                          <a:cubicBezTo>
                            <a:pt x="287" y="241"/>
                            <a:pt x="280" y="247"/>
                            <a:pt x="272" y="249"/>
                          </a:cubicBezTo>
                          <a:cubicBezTo>
                            <a:pt x="261" y="273"/>
                            <a:pt x="245" y="293"/>
                            <a:pt x="225" y="308"/>
                          </a:cubicBezTo>
                          <a:cubicBezTo>
                            <a:pt x="205" y="322"/>
                            <a:pt x="182" y="331"/>
                            <a:pt x="155" y="331"/>
                          </a:cubicBezTo>
                          <a:cubicBezTo>
                            <a:pt x="155" y="308"/>
                            <a:pt x="155" y="308"/>
                            <a:pt x="155" y="308"/>
                          </a:cubicBezTo>
                          <a:cubicBezTo>
                            <a:pt x="177" y="308"/>
                            <a:pt x="196" y="301"/>
                            <a:pt x="212" y="289"/>
                          </a:cubicBezTo>
                          <a:cubicBezTo>
                            <a:pt x="230" y="276"/>
                            <a:pt x="244" y="257"/>
                            <a:pt x="254" y="235"/>
                          </a:cubicBezTo>
                          <a:cubicBezTo>
                            <a:pt x="255" y="232"/>
                            <a:pt x="258" y="229"/>
                            <a:pt x="262" y="229"/>
                          </a:cubicBezTo>
                          <a:cubicBezTo>
                            <a:pt x="267" y="228"/>
                            <a:pt x="272" y="225"/>
                            <a:pt x="275" y="220"/>
                          </a:cubicBezTo>
                          <a:cubicBezTo>
                            <a:pt x="280" y="215"/>
                            <a:pt x="283" y="207"/>
                            <a:pt x="285" y="198"/>
                          </a:cubicBezTo>
                          <a:cubicBezTo>
                            <a:pt x="287" y="189"/>
                            <a:pt x="287" y="179"/>
                            <a:pt x="286" y="170"/>
                          </a:cubicBezTo>
                          <a:cubicBezTo>
                            <a:pt x="284" y="160"/>
                            <a:pt x="280" y="151"/>
                            <a:pt x="274" y="146"/>
                          </a:cubicBezTo>
                          <a:cubicBezTo>
                            <a:pt x="274" y="146"/>
                            <a:pt x="274" y="146"/>
                            <a:pt x="274" y="146"/>
                          </a:cubicBezTo>
                          <a:cubicBezTo>
                            <a:pt x="272" y="145"/>
                            <a:pt x="270" y="142"/>
                            <a:pt x="270" y="139"/>
                          </a:cubicBezTo>
                          <a:cubicBezTo>
                            <a:pt x="267" y="105"/>
                            <a:pt x="255" y="74"/>
                            <a:pt x="234" y="53"/>
                          </a:cubicBezTo>
                          <a:cubicBezTo>
                            <a:pt x="215" y="35"/>
                            <a:pt x="189" y="23"/>
                            <a:pt x="155" y="23"/>
                          </a:cubicBezTo>
                          <a:cubicBezTo>
                            <a:pt x="155" y="0"/>
                            <a:pt x="155" y="0"/>
                            <a:pt x="155" y="0"/>
                          </a:cubicBezTo>
                          <a:cubicBezTo>
                            <a:pt x="196" y="0"/>
                            <a:pt x="227" y="14"/>
                            <a:pt x="250" y="37"/>
                          </a:cubicBezTo>
                          <a:cubicBezTo>
                            <a:pt x="274" y="61"/>
                            <a:pt x="288" y="96"/>
                            <a:pt x="292" y="132"/>
                          </a:cubicBezTo>
                          <a:close/>
                          <a:moveTo>
                            <a:pt x="155" y="331"/>
                          </a:moveTo>
                          <a:cubicBezTo>
                            <a:pt x="155" y="331"/>
                            <a:pt x="155" y="331"/>
                            <a:pt x="155" y="331"/>
                          </a:cubicBezTo>
                          <a:cubicBezTo>
                            <a:pt x="128" y="331"/>
                            <a:pt x="105" y="322"/>
                            <a:pt x="85" y="308"/>
                          </a:cubicBezTo>
                          <a:cubicBezTo>
                            <a:pt x="65" y="293"/>
                            <a:pt x="49" y="273"/>
                            <a:pt x="38" y="249"/>
                          </a:cubicBezTo>
                          <a:cubicBezTo>
                            <a:pt x="30" y="247"/>
                            <a:pt x="23" y="241"/>
                            <a:pt x="17" y="235"/>
                          </a:cubicBezTo>
                          <a:cubicBezTo>
                            <a:pt x="10" y="226"/>
                            <a:pt x="6" y="215"/>
                            <a:pt x="3" y="203"/>
                          </a:cubicBezTo>
                          <a:cubicBezTo>
                            <a:pt x="0" y="191"/>
                            <a:pt x="0" y="178"/>
                            <a:pt x="2" y="167"/>
                          </a:cubicBezTo>
                          <a:cubicBezTo>
                            <a:pt x="4" y="153"/>
                            <a:pt x="9" y="141"/>
                            <a:pt x="18" y="132"/>
                          </a:cubicBezTo>
                          <a:cubicBezTo>
                            <a:pt x="22" y="96"/>
                            <a:pt x="36" y="61"/>
                            <a:pt x="61" y="37"/>
                          </a:cubicBezTo>
                          <a:cubicBezTo>
                            <a:pt x="83" y="14"/>
                            <a:pt x="114" y="0"/>
                            <a:pt x="155" y="0"/>
                          </a:cubicBezTo>
                          <a:cubicBezTo>
                            <a:pt x="155" y="0"/>
                            <a:pt x="155" y="0"/>
                            <a:pt x="155" y="0"/>
                          </a:cubicBezTo>
                          <a:cubicBezTo>
                            <a:pt x="155" y="23"/>
                            <a:pt x="155" y="23"/>
                            <a:pt x="155" y="23"/>
                          </a:cubicBezTo>
                          <a:cubicBezTo>
                            <a:pt x="155" y="23"/>
                            <a:pt x="155" y="23"/>
                            <a:pt x="155" y="23"/>
                          </a:cubicBezTo>
                          <a:cubicBezTo>
                            <a:pt x="121" y="23"/>
                            <a:pt x="95" y="35"/>
                            <a:pt x="77" y="53"/>
                          </a:cubicBezTo>
                          <a:cubicBezTo>
                            <a:pt x="55" y="74"/>
                            <a:pt x="43" y="105"/>
                            <a:pt x="40" y="138"/>
                          </a:cubicBezTo>
                          <a:cubicBezTo>
                            <a:pt x="40" y="141"/>
                            <a:pt x="39" y="144"/>
                            <a:pt x="36" y="146"/>
                          </a:cubicBezTo>
                          <a:cubicBezTo>
                            <a:pt x="30" y="151"/>
                            <a:pt x="26" y="160"/>
                            <a:pt x="24" y="170"/>
                          </a:cubicBezTo>
                          <a:cubicBezTo>
                            <a:pt x="23" y="179"/>
                            <a:pt x="23" y="189"/>
                            <a:pt x="25" y="198"/>
                          </a:cubicBezTo>
                          <a:cubicBezTo>
                            <a:pt x="27" y="207"/>
                            <a:pt x="30" y="215"/>
                            <a:pt x="35" y="220"/>
                          </a:cubicBezTo>
                          <a:cubicBezTo>
                            <a:pt x="39" y="225"/>
                            <a:pt x="43" y="228"/>
                            <a:pt x="48" y="229"/>
                          </a:cubicBezTo>
                          <a:cubicBezTo>
                            <a:pt x="48" y="229"/>
                            <a:pt x="48" y="229"/>
                            <a:pt x="48" y="229"/>
                          </a:cubicBezTo>
                          <a:cubicBezTo>
                            <a:pt x="51" y="229"/>
                            <a:pt x="55" y="231"/>
                            <a:pt x="56" y="235"/>
                          </a:cubicBezTo>
                          <a:cubicBezTo>
                            <a:pt x="66" y="257"/>
                            <a:pt x="80" y="276"/>
                            <a:pt x="98" y="289"/>
                          </a:cubicBezTo>
                          <a:cubicBezTo>
                            <a:pt x="114" y="301"/>
                            <a:pt x="133" y="308"/>
                            <a:pt x="155" y="308"/>
                          </a:cubicBezTo>
                          <a:cubicBezTo>
                            <a:pt x="155" y="308"/>
                            <a:pt x="155" y="308"/>
                            <a:pt x="155" y="308"/>
                          </a:cubicBezTo>
                          <a:lnTo>
                            <a:pt x="155" y="331"/>
                          </a:lnTo>
                          <a:close/>
                        </a:path>
                      </a:pathLst>
                    </a:cu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N" sz="1800" b="0" i="0" u="none" strike="noStrike" kern="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16" name="Freeform 13">
                      <a:extLst>
                        <a:ext uri="{FF2B5EF4-FFF2-40B4-BE49-F238E27FC236}">
                          <a16:creationId xmlns:a16="http://schemas.microsoft.com/office/drawing/2014/main" xmlns="" id="{0BE03FBE-13E8-40B9-A730-D6A3A0EE6C2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189163" y="2009775"/>
                      <a:ext cx="590550" cy="363537"/>
                    </a:xfrm>
                    <a:custGeom>
                      <a:avLst/>
                      <a:gdLst>
                        <a:gd name="T0" fmla="*/ 145 w 295"/>
                        <a:gd name="T1" fmla="*/ 10 h 182"/>
                        <a:gd name="T2" fmla="*/ 46 w 295"/>
                        <a:gd name="T3" fmla="*/ 149 h 182"/>
                        <a:gd name="T4" fmla="*/ 38 w 295"/>
                        <a:gd name="T5" fmla="*/ 156 h 182"/>
                        <a:gd name="T6" fmla="*/ 23 w 295"/>
                        <a:gd name="T7" fmla="*/ 138 h 182"/>
                        <a:gd name="T8" fmla="*/ 12 w 295"/>
                        <a:gd name="T9" fmla="*/ 146 h 182"/>
                        <a:gd name="T10" fmla="*/ 2 w 295"/>
                        <a:gd name="T11" fmla="*/ 130 h 182"/>
                        <a:gd name="T12" fmla="*/ 110 w 295"/>
                        <a:gd name="T13" fmla="*/ 3 h 182"/>
                        <a:gd name="T14" fmla="*/ 185 w 295"/>
                        <a:gd name="T15" fmla="*/ 3 h 182"/>
                        <a:gd name="T16" fmla="*/ 293 w 295"/>
                        <a:gd name="T17" fmla="*/ 130 h 182"/>
                        <a:gd name="T18" fmla="*/ 282 w 295"/>
                        <a:gd name="T19" fmla="*/ 146 h 182"/>
                        <a:gd name="T20" fmla="*/ 271 w 295"/>
                        <a:gd name="T21" fmla="*/ 138 h 182"/>
                        <a:gd name="T22" fmla="*/ 256 w 295"/>
                        <a:gd name="T23" fmla="*/ 156 h 182"/>
                        <a:gd name="T24" fmla="*/ 249 w 295"/>
                        <a:gd name="T25" fmla="*/ 149 h 182"/>
                        <a:gd name="T26" fmla="*/ 150 w 295"/>
                        <a:gd name="T27" fmla="*/ 10 h 182"/>
                        <a:gd name="T28" fmla="*/ 145 w 295"/>
                        <a:gd name="T29" fmla="*/ 10 h 18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</a:cxnLst>
                      <a:rect l="0" t="0" r="r" b="b"/>
                      <a:pathLst>
                        <a:path w="295" h="182">
                          <a:moveTo>
                            <a:pt x="145" y="10"/>
                          </a:moveTo>
                          <a:cubicBezTo>
                            <a:pt x="93" y="11"/>
                            <a:pt x="43" y="87"/>
                            <a:pt x="46" y="149"/>
                          </a:cubicBezTo>
                          <a:cubicBezTo>
                            <a:pt x="47" y="182"/>
                            <a:pt x="44" y="173"/>
                            <a:pt x="38" y="156"/>
                          </a:cubicBezTo>
                          <a:cubicBezTo>
                            <a:pt x="35" y="147"/>
                            <a:pt x="30" y="138"/>
                            <a:pt x="23" y="138"/>
                          </a:cubicBezTo>
                          <a:cubicBezTo>
                            <a:pt x="18" y="138"/>
                            <a:pt x="14" y="142"/>
                            <a:pt x="12" y="146"/>
                          </a:cubicBezTo>
                          <a:cubicBezTo>
                            <a:pt x="8" y="154"/>
                            <a:pt x="0" y="146"/>
                            <a:pt x="2" y="130"/>
                          </a:cubicBezTo>
                          <a:cubicBezTo>
                            <a:pt x="8" y="80"/>
                            <a:pt x="58" y="9"/>
                            <a:pt x="110" y="3"/>
                          </a:cubicBezTo>
                          <a:cubicBezTo>
                            <a:pt x="131" y="0"/>
                            <a:pt x="165" y="0"/>
                            <a:pt x="185" y="3"/>
                          </a:cubicBezTo>
                          <a:cubicBezTo>
                            <a:pt x="237" y="10"/>
                            <a:pt x="287" y="80"/>
                            <a:pt x="293" y="130"/>
                          </a:cubicBezTo>
                          <a:cubicBezTo>
                            <a:pt x="295" y="146"/>
                            <a:pt x="286" y="154"/>
                            <a:pt x="282" y="146"/>
                          </a:cubicBezTo>
                          <a:cubicBezTo>
                            <a:pt x="280" y="142"/>
                            <a:pt x="276" y="138"/>
                            <a:pt x="271" y="138"/>
                          </a:cubicBezTo>
                          <a:cubicBezTo>
                            <a:pt x="264" y="138"/>
                            <a:pt x="259" y="147"/>
                            <a:pt x="256" y="156"/>
                          </a:cubicBezTo>
                          <a:cubicBezTo>
                            <a:pt x="250" y="173"/>
                            <a:pt x="247" y="182"/>
                            <a:pt x="249" y="149"/>
                          </a:cubicBezTo>
                          <a:cubicBezTo>
                            <a:pt x="252" y="87"/>
                            <a:pt x="202" y="12"/>
                            <a:pt x="150" y="10"/>
                          </a:cubicBezTo>
                          <a:lnTo>
                            <a:pt x="145" y="10"/>
                          </a:lnTo>
                          <a:close/>
                        </a:path>
                      </a:pathLst>
                    </a:cu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N" sz="1800" b="0" i="0" u="none" strike="noStrike" kern="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17" name="Freeform 16">
                      <a:extLst>
                        <a:ext uri="{FF2B5EF4-FFF2-40B4-BE49-F238E27FC236}">
                          <a16:creationId xmlns:a16="http://schemas.microsoft.com/office/drawing/2014/main" xmlns="" id="{6D26F7A3-0475-4CAB-8704-07553A52437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309813" y="2005013"/>
                      <a:ext cx="446088" cy="260350"/>
                    </a:xfrm>
                    <a:custGeom>
                      <a:avLst/>
                      <a:gdLst>
                        <a:gd name="T0" fmla="*/ 148 w 223"/>
                        <a:gd name="T1" fmla="*/ 25 h 131"/>
                        <a:gd name="T2" fmla="*/ 203 w 223"/>
                        <a:gd name="T3" fmla="*/ 108 h 131"/>
                        <a:gd name="T4" fmla="*/ 75 w 223"/>
                        <a:gd name="T5" fmla="*/ 106 h 131"/>
                        <a:gd name="T6" fmla="*/ 20 w 223"/>
                        <a:gd name="T7" fmla="*/ 22 h 131"/>
                        <a:gd name="T8" fmla="*/ 148 w 223"/>
                        <a:gd name="T9" fmla="*/ 25 h 13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23" h="131">
                          <a:moveTo>
                            <a:pt x="148" y="25"/>
                          </a:moveTo>
                          <a:cubicBezTo>
                            <a:pt x="198" y="49"/>
                            <a:pt x="223" y="86"/>
                            <a:pt x="203" y="108"/>
                          </a:cubicBezTo>
                          <a:cubicBezTo>
                            <a:pt x="183" y="131"/>
                            <a:pt x="126" y="130"/>
                            <a:pt x="75" y="106"/>
                          </a:cubicBezTo>
                          <a:cubicBezTo>
                            <a:pt x="25" y="82"/>
                            <a:pt x="0" y="45"/>
                            <a:pt x="20" y="22"/>
                          </a:cubicBezTo>
                          <a:cubicBezTo>
                            <a:pt x="40" y="0"/>
                            <a:pt x="97" y="1"/>
                            <a:pt x="148" y="25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N" sz="1800" b="0" i="0" u="none" strike="noStrike" kern="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18" name="Freeform 17">
                      <a:extLst>
                        <a:ext uri="{FF2B5EF4-FFF2-40B4-BE49-F238E27FC236}">
                          <a16:creationId xmlns:a16="http://schemas.microsoft.com/office/drawing/2014/main" xmlns="" id="{6E237E34-DEC5-4704-845F-178879283AC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222500" y="2036763"/>
                      <a:ext cx="273050" cy="203200"/>
                    </a:xfrm>
                    <a:custGeom>
                      <a:avLst/>
                      <a:gdLst>
                        <a:gd name="T0" fmla="*/ 46 w 137"/>
                        <a:gd name="T1" fmla="*/ 32 h 102"/>
                        <a:gd name="T2" fmla="*/ 12 w 137"/>
                        <a:gd name="T3" fmla="*/ 91 h 102"/>
                        <a:gd name="T4" fmla="*/ 91 w 137"/>
                        <a:gd name="T5" fmla="*/ 71 h 102"/>
                        <a:gd name="T6" fmla="*/ 125 w 137"/>
                        <a:gd name="T7" fmla="*/ 11 h 102"/>
                        <a:gd name="T8" fmla="*/ 46 w 137"/>
                        <a:gd name="T9" fmla="*/ 32 h 10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37" h="102">
                          <a:moveTo>
                            <a:pt x="46" y="32"/>
                          </a:moveTo>
                          <a:cubicBezTo>
                            <a:pt x="15" y="54"/>
                            <a:pt x="0" y="80"/>
                            <a:pt x="12" y="91"/>
                          </a:cubicBezTo>
                          <a:cubicBezTo>
                            <a:pt x="25" y="102"/>
                            <a:pt x="60" y="93"/>
                            <a:pt x="91" y="71"/>
                          </a:cubicBezTo>
                          <a:cubicBezTo>
                            <a:pt x="122" y="49"/>
                            <a:pt x="137" y="22"/>
                            <a:pt x="125" y="11"/>
                          </a:cubicBezTo>
                          <a:cubicBezTo>
                            <a:pt x="113" y="0"/>
                            <a:pt x="77" y="10"/>
                            <a:pt x="46" y="32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N" sz="1800" b="0" i="0" u="none" strike="noStrike" kern="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latin typeface="Calibri" panose="020F0502020204030204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24" name="Rectangle 84">
            <a:extLst>
              <a:ext uri="{FF2B5EF4-FFF2-40B4-BE49-F238E27FC236}">
                <a16:creationId xmlns:a16="http://schemas.microsoft.com/office/drawing/2014/main" xmlns="" id="{F93B032A-0965-41DC-9946-9306506BF03C}"/>
              </a:ext>
            </a:extLst>
          </p:cNvPr>
          <p:cNvSpPr/>
          <p:nvPr/>
        </p:nvSpPr>
        <p:spPr>
          <a:xfrm>
            <a:off x="7324419" y="1854306"/>
            <a:ext cx="3454417" cy="9276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b="1" dirty="0">
                <a:solidFill>
                  <a:srgbClr val="01BDF7"/>
                </a:solidFill>
                <a:latin typeface="Montserrat Light" panose="00000400000000000000" pitchFamily="50" charset="0"/>
                <a:cs typeface="Calibri"/>
              </a:rPr>
              <a:t>Kiev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01BDF7"/>
                </a:solidFill>
                <a:latin typeface="Montserrat Light" panose="00000400000000000000" pitchFamily="50" charset="0"/>
                <a:cs typeface="Calibri"/>
              </a:rPr>
              <a:t>Male population</a:t>
            </a:r>
            <a:endParaRPr lang="en-US" sz="2000" dirty="0">
              <a:solidFill>
                <a:srgbClr val="01BDF7"/>
              </a:solidFill>
              <a:latin typeface="Montserrat Light" panose="00000400000000000000" pitchFamily="50" charset="0"/>
              <a:cs typeface="Calibri"/>
            </a:endParaRPr>
          </a:p>
        </p:txBody>
      </p:sp>
      <p:sp>
        <p:nvSpPr>
          <p:cNvPr id="25" name="Rectangle 85">
            <a:extLst>
              <a:ext uri="{FF2B5EF4-FFF2-40B4-BE49-F238E27FC236}">
                <a16:creationId xmlns:a16="http://schemas.microsoft.com/office/drawing/2014/main" xmlns="" id="{CE96F472-464E-4316-9962-9A2FB9E1EA4B}"/>
              </a:ext>
            </a:extLst>
          </p:cNvPr>
          <p:cNvSpPr/>
          <p:nvPr/>
        </p:nvSpPr>
        <p:spPr>
          <a:xfrm>
            <a:off x="7324418" y="2932829"/>
            <a:ext cx="3680506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Ut wisi enim ad minim veniam</a:t>
            </a:r>
            <a:r>
              <a:rPr lang="id-ID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, quis nostrud exerci tation ullamcorper suscipit lobortis nisl ut aliquip ex ea commodo consequat. </a:t>
            </a:r>
            <a:endParaRPr lang="en-US" sz="12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26" name="Group 86">
            <a:extLst>
              <a:ext uri="{FF2B5EF4-FFF2-40B4-BE49-F238E27FC236}">
                <a16:creationId xmlns:a16="http://schemas.microsoft.com/office/drawing/2014/main" xmlns="" id="{2E933FBB-7DC3-4F34-BB2F-0F2175AC393E}"/>
              </a:ext>
            </a:extLst>
          </p:cNvPr>
          <p:cNvGrpSpPr/>
          <p:nvPr/>
        </p:nvGrpSpPr>
        <p:grpSpPr>
          <a:xfrm>
            <a:off x="8456647" y="3903485"/>
            <a:ext cx="3480983" cy="1014480"/>
            <a:chOff x="1707694" y="4884543"/>
            <a:chExt cx="3480983" cy="1014480"/>
          </a:xfrm>
        </p:grpSpPr>
        <p:sp>
          <p:nvSpPr>
            <p:cNvPr id="27" name="TextBox 87">
              <a:extLst>
                <a:ext uri="{FF2B5EF4-FFF2-40B4-BE49-F238E27FC236}">
                  <a16:creationId xmlns:a16="http://schemas.microsoft.com/office/drawing/2014/main" xmlns="" id="{C59F013D-292F-440B-A13D-9931292D45C0}"/>
                </a:ext>
              </a:extLst>
            </p:cNvPr>
            <p:cNvSpPr txBox="1"/>
            <p:nvPr/>
          </p:nvSpPr>
          <p:spPr>
            <a:xfrm>
              <a:off x="1707694" y="4884543"/>
              <a:ext cx="1031051" cy="523220"/>
            </a:xfrm>
            <a:prstGeom prst="rect">
              <a:avLst/>
            </a:prstGeom>
            <a:noFill/>
            <a:effectLst>
              <a:outerShdw blurRad="127000" dist="63500" dir="5400000" algn="t" rotWithShape="0">
                <a:sysClr val="windowText" lastClr="000000">
                  <a:lumMod val="95000"/>
                  <a:lumOff val="5000"/>
                  <a:alpha val="40000"/>
                </a:sysClr>
              </a:outerShdw>
            </a:effectLst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F589C5"/>
                  </a:solidFill>
                  <a:effectLst/>
                  <a:uLnTx/>
                  <a:uFillTx/>
                  <a:latin typeface="Montserrat" panose="00000500000000000000" pitchFamily="50" charset="0"/>
                </a:rPr>
                <a:t>40%</a:t>
              </a:r>
              <a:endParaRPr kumimoji="0" lang="id-ID" sz="2800" b="1" i="0" u="none" strike="noStrike" kern="0" cap="none" spc="0" normalizeH="0" baseline="0" noProof="0" dirty="0">
                <a:ln>
                  <a:noFill/>
                </a:ln>
                <a:solidFill>
                  <a:srgbClr val="F589C5"/>
                </a:solidFill>
                <a:effectLst/>
                <a:uLnTx/>
                <a:uFillTx/>
                <a:latin typeface="Montserrat" panose="00000500000000000000" pitchFamily="50" charset="0"/>
              </a:endParaRPr>
            </a:p>
          </p:txBody>
        </p:sp>
        <p:sp>
          <p:nvSpPr>
            <p:cNvPr id="28" name="Rectangle 88">
              <a:extLst>
                <a:ext uri="{FF2B5EF4-FFF2-40B4-BE49-F238E27FC236}">
                  <a16:creationId xmlns:a16="http://schemas.microsoft.com/office/drawing/2014/main" xmlns="" id="{80A2FAF8-646A-4A3C-9D3C-BF65EB5A5147}"/>
                </a:ext>
              </a:extLst>
            </p:cNvPr>
            <p:cNvSpPr/>
            <p:nvPr/>
          </p:nvSpPr>
          <p:spPr>
            <a:xfrm>
              <a:off x="1707694" y="5384074"/>
              <a:ext cx="3480983" cy="5149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Segoe UI Light" panose="020B0502040204020203" pitchFamily="34" charset="0"/>
                  <a:cs typeface="Segoe UI Light" panose="020B0502040204020203" pitchFamily="34" charset="0"/>
                </a:rPr>
                <a:t>quis nostrud exerci tation ullamcorper suscipit lobortis nisl ut aliquip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29" name="Rectangle 27">
            <a:extLst>
              <a:ext uri="{FF2B5EF4-FFF2-40B4-BE49-F238E27FC236}">
                <a16:creationId xmlns:a16="http://schemas.microsoft.com/office/drawing/2014/main" xmlns="" id="{FE32C5D9-C5F3-4624-A5EE-70E4E3D87BED}"/>
              </a:ext>
            </a:extLst>
          </p:cNvPr>
          <p:cNvSpPr/>
          <p:nvPr/>
        </p:nvSpPr>
        <p:spPr>
          <a:xfrm>
            <a:off x="582846" y="5463032"/>
            <a:ext cx="5532818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b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Ut wisi enim ad minim veniam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quis nostrud exerci tation ullamcorper suscipit lobortis nisl ut aliquip ex ea commodo consequat. Lorem ipsum dolor sit 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8087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03F20994-B8DA-4242-879C-DE8E9FD183A6}"/>
              </a:ext>
            </a:extLst>
          </p:cNvPr>
          <p:cNvSpPr/>
          <p:nvPr/>
        </p:nvSpPr>
        <p:spPr>
          <a:xfrm>
            <a:off x="0" y="412011"/>
            <a:ext cx="12192000" cy="6033978"/>
          </a:xfrm>
          <a:prstGeom prst="roundRect">
            <a:avLst>
              <a:gd name="adj" fmla="val 362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7D9AB72-A3DA-4E31-951B-DE2630E588C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5763" y="580360"/>
            <a:ext cx="7976191" cy="5697279"/>
          </a:xfrm>
          <a:prstGeom prst="rect">
            <a:avLst/>
          </a:prstGeom>
        </p:spPr>
      </p:pic>
      <p:grpSp>
        <p:nvGrpSpPr>
          <p:cNvPr id="5" name="Group 1">
            <a:extLst>
              <a:ext uri="{FF2B5EF4-FFF2-40B4-BE49-F238E27FC236}">
                <a16:creationId xmlns:a16="http://schemas.microsoft.com/office/drawing/2014/main" xmlns="" id="{E61A9903-5EEB-4394-8A7B-03C01C6C5E54}"/>
              </a:ext>
            </a:extLst>
          </p:cNvPr>
          <p:cNvGrpSpPr/>
          <p:nvPr/>
        </p:nvGrpSpPr>
        <p:grpSpPr>
          <a:xfrm>
            <a:off x="1525927" y="1151660"/>
            <a:ext cx="884119" cy="993719"/>
            <a:chOff x="1114699" y="2487032"/>
            <a:chExt cx="1676152" cy="1883936"/>
          </a:xfrm>
        </p:grpSpPr>
        <p:sp>
          <p:nvSpPr>
            <p:cNvPr id="6" name="Freeform: Shape 7">
              <a:extLst>
                <a:ext uri="{FF2B5EF4-FFF2-40B4-BE49-F238E27FC236}">
                  <a16:creationId xmlns:a16="http://schemas.microsoft.com/office/drawing/2014/main" xmlns="" id="{37124DE6-4902-4B62-8004-7EB5CA341075}"/>
                </a:ext>
              </a:extLst>
            </p:cNvPr>
            <p:cNvSpPr/>
            <p:nvPr/>
          </p:nvSpPr>
          <p:spPr>
            <a:xfrm>
              <a:off x="1114699" y="2487032"/>
              <a:ext cx="1676152" cy="1883936"/>
            </a:xfrm>
            <a:custGeom>
              <a:avLst/>
              <a:gdLst>
                <a:gd name="connsiteX0" fmla="*/ 1445618 w 2890837"/>
                <a:gd name="connsiteY0" fmla="*/ 0 h 3249205"/>
                <a:gd name="connsiteX1" fmla="*/ 1473092 w 2890837"/>
                <a:gd name="connsiteY1" fmla="*/ 1417 h 3249205"/>
                <a:gd name="connsiteX2" fmla="*/ 1501364 w 2890837"/>
                <a:gd name="connsiteY2" fmla="*/ 5872 h 3249205"/>
                <a:gd name="connsiteX3" fmla="*/ 1530431 w 2890837"/>
                <a:gd name="connsiteY3" fmla="*/ 12958 h 3249205"/>
                <a:gd name="connsiteX4" fmla="*/ 1560494 w 2890837"/>
                <a:gd name="connsiteY4" fmla="*/ 23081 h 3249205"/>
                <a:gd name="connsiteX5" fmla="*/ 1592350 w 2890837"/>
                <a:gd name="connsiteY5" fmla="*/ 36242 h 3249205"/>
                <a:gd name="connsiteX6" fmla="*/ 1626195 w 2890837"/>
                <a:gd name="connsiteY6" fmla="*/ 52034 h 3249205"/>
                <a:gd name="connsiteX7" fmla="*/ 1662430 w 2890837"/>
                <a:gd name="connsiteY7" fmla="*/ 70864 h 3249205"/>
                <a:gd name="connsiteX8" fmla="*/ 1701453 w 2890837"/>
                <a:gd name="connsiteY8" fmla="*/ 92325 h 3249205"/>
                <a:gd name="connsiteX9" fmla="*/ 1743660 w 2890837"/>
                <a:gd name="connsiteY9" fmla="*/ 117027 h 3249205"/>
                <a:gd name="connsiteX10" fmla="*/ 1789651 w 2890837"/>
                <a:gd name="connsiteY10" fmla="*/ 144360 h 3249205"/>
                <a:gd name="connsiteX11" fmla="*/ 1839624 w 2890837"/>
                <a:gd name="connsiteY11" fmla="*/ 174932 h 3249205"/>
                <a:gd name="connsiteX12" fmla="*/ 1894175 w 2890837"/>
                <a:gd name="connsiteY12" fmla="*/ 207935 h 3249205"/>
                <a:gd name="connsiteX13" fmla="*/ 1953505 w 2890837"/>
                <a:gd name="connsiteY13" fmla="*/ 244176 h 3249205"/>
                <a:gd name="connsiteX14" fmla="*/ 2018011 w 2890837"/>
                <a:gd name="connsiteY14" fmla="*/ 283050 h 3249205"/>
                <a:gd name="connsiteX15" fmla="*/ 2088291 w 2890837"/>
                <a:gd name="connsiteY15" fmla="*/ 325164 h 3249205"/>
                <a:gd name="connsiteX16" fmla="*/ 2164743 w 2890837"/>
                <a:gd name="connsiteY16" fmla="*/ 369706 h 3249205"/>
                <a:gd name="connsiteX17" fmla="*/ 2241195 w 2890837"/>
                <a:gd name="connsiteY17" fmla="*/ 414047 h 3249205"/>
                <a:gd name="connsiteX18" fmla="*/ 2312470 w 2890837"/>
                <a:gd name="connsiteY18" fmla="*/ 454338 h 3249205"/>
                <a:gd name="connsiteX19" fmla="*/ 2378171 w 2890837"/>
                <a:gd name="connsiteY19" fmla="*/ 491187 h 3249205"/>
                <a:gd name="connsiteX20" fmla="*/ 2439094 w 2890837"/>
                <a:gd name="connsiteY20" fmla="*/ 524999 h 3249205"/>
                <a:gd name="connsiteX21" fmla="*/ 2494641 w 2890837"/>
                <a:gd name="connsiteY21" fmla="*/ 555775 h 3249205"/>
                <a:gd name="connsiteX22" fmla="*/ 2545808 w 2890837"/>
                <a:gd name="connsiteY22" fmla="*/ 584323 h 3249205"/>
                <a:gd name="connsiteX23" fmla="*/ 2592396 w 2890837"/>
                <a:gd name="connsiteY23" fmla="*/ 610643 h 3249205"/>
                <a:gd name="connsiteX24" fmla="*/ 2634604 w 2890837"/>
                <a:gd name="connsiteY24" fmla="*/ 635142 h 3249205"/>
                <a:gd name="connsiteX25" fmla="*/ 2672830 w 2890837"/>
                <a:gd name="connsiteY25" fmla="*/ 658628 h 3249205"/>
                <a:gd name="connsiteX26" fmla="*/ 2707273 w 2890837"/>
                <a:gd name="connsiteY26" fmla="*/ 680697 h 3249205"/>
                <a:gd name="connsiteX27" fmla="*/ 2737535 w 2890837"/>
                <a:gd name="connsiteY27" fmla="*/ 702159 h 3249205"/>
                <a:gd name="connsiteX28" fmla="*/ 2764811 w 2890837"/>
                <a:gd name="connsiteY28" fmla="*/ 723620 h 3249205"/>
                <a:gd name="connsiteX29" fmla="*/ 2788702 w 2890837"/>
                <a:gd name="connsiteY29" fmla="*/ 744677 h 3249205"/>
                <a:gd name="connsiteX30" fmla="*/ 2809209 w 2890837"/>
                <a:gd name="connsiteY30" fmla="*/ 766341 h 3249205"/>
                <a:gd name="connsiteX31" fmla="*/ 2827127 w 2890837"/>
                <a:gd name="connsiteY31" fmla="*/ 788815 h 3249205"/>
                <a:gd name="connsiteX32" fmla="*/ 2842258 w 2890837"/>
                <a:gd name="connsiteY32" fmla="*/ 812301 h 3249205"/>
                <a:gd name="connsiteX33" fmla="*/ 2854801 w 2890837"/>
                <a:gd name="connsiteY33" fmla="*/ 837205 h 3249205"/>
                <a:gd name="connsiteX34" fmla="*/ 2865154 w 2890837"/>
                <a:gd name="connsiteY34" fmla="*/ 863931 h 3249205"/>
                <a:gd name="connsiteX35" fmla="*/ 2873516 w 2890837"/>
                <a:gd name="connsiteY35" fmla="*/ 892884 h 3249205"/>
                <a:gd name="connsiteX36" fmla="*/ 2879688 w 2890837"/>
                <a:gd name="connsiteY36" fmla="*/ 924266 h 3249205"/>
                <a:gd name="connsiteX37" fmla="*/ 2884665 w 2890837"/>
                <a:gd name="connsiteY37" fmla="*/ 958483 h 3249205"/>
                <a:gd name="connsiteX38" fmla="*/ 2887850 w 2890837"/>
                <a:gd name="connsiteY38" fmla="*/ 995940 h 3249205"/>
                <a:gd name="connsiteX39" fmla="*/ 2889842 w 2890837"/>
                <a:gd name="connsiteY39" fmla="*/ 1036838 h 3249205"/>
                <a:gd name="connsiteX40" fmla="*/ 2890638 w 2890837"/>
                <a:gd name="connsiteY40" fmla="*/ 1081786 h 3249205"/>
                <a:gd name="connsiteX41" fmla="*/ 2890837 w 2890837"/>
                <a:gd name="connsiteY41" fmla="*/ 1131188 h 3249205"/>
                <a:gd name="connsiteX42" fmla="*/ 2890240 w 2890837"/>
                <a:gd name="connsiteY42" fmla="*/ 1185045 h 3249205"/>
                <a:gd name="connsiteX43" fmla="*/ 2889045 w 2890837"/>
                <a:gd name="connsiteY43" fmla="*/ 1243558 h 3249205"/>
                <a:gd name="connsiteX44" fmla="*/ 2887850 w 2890837"/>
                <a:gd name="connsiteY44" fmla="*/ 1307740 h 3249205"/>
                <a:gd name="connsiteX45" fmla="*/ 2886457 w 2890837"/>
                <a:gd name="connsiteY45" fmla="*/ 1377592 h 3249205"/>
                <a:gd name="connsiteX46" fmla="*/ 2885262 w 2890837"/>
                <a:gd name="connsiteY46" fmla="*/ 1453315 h 3249205"/>
                <a:gd name="connsiteX47" fmla="*/ 2884267 w 2890837"/>
                <a:gd name="connsiteY47" fmla="*/ 1535719 h 3249205"/>
                <a:gd name="connsiteX48" fmla="*/ 2883869 w 2890837"/>
                <a:gd name="connsiteY48" fmla="*/ 1624603 h 3249205"/>
                <a:gd name="connsiteX49" fmla="*/ 2884267 w 2890837"/>
                <a:gd name="connsiteY49" fmla="*/ 1713486 h 3249205"/>
                <a:gd name="connsiteX50" fmla="*/ 2885262 w 2890837"/>
                <a:gd name="connsiteY50" fmla="*/ 1795891 h 3249205"/>
                <a:gd name="connsiteX51" fmla="*/ 2886457 w 2890837"/>
                <a:gd name="connsiteY51" fmla="*/ 1871614 h 3249205"/>
                <a:gd name="connsiteX52" fmla="*/ 2887850 w 2890837"/>
                <a:gd name="connsiteY52" fmla="*/ 1941465 h 3249205"/>
                <a:gd name="connsiteX53" fmla="*/ 2889045 w 2890837"/>
                <a:gd name="connsiteY53" fmla="*/ 2005647 h 3249205"/>
                <a:gd name="connsiteX54" fmla="*/ 2890240 w 2890837"/>
                <a:gd name="connsiteY54" fmla="*/ 2064161 h 3249205"/>
                <a:gd name="connsiteX55" fmla="*/ 2890837 w 2890837"/>
                <a:gd name="connsiteY55" fmla="*/ 2118017 h 3249205"/>
                <a:gd name="connsiteX56" fmla="*/ 2890638 w 2890837"/>
                <a:gd name="connsiteY56" fmla="*/ 2167419 h 3249205"/>
                <a:gd name="connsiteX57" fmla="*/ 2889842 w 2890837"/>
                <a:gd name="connsiteY57" fmla="*/ 2212367 h 3249205"/>
                <a:gd name="connsiteX58" fmla="*/ 2887850 w 2890837"/>
                <a:gd name="connsiteY58" fmla="*/ 2253265 h 3249205"/>
                <a:gd name="connsiteX59" fmla="*/ 2884665 w 2890837"/>
                <a:gd name="connsiteY59" fmla="*/ 2290722 h 3249205"/>
                <a:gd name="connsiteX60" fmla="*/ 2879887 w 2890837"/>
                <a:gd name="connsiteY60" fmla="*/ 2324939 h 3249205"/>
                <a:gd name="connsiteX61" fmla="*/ 2873516 w 2890837"/>
                <a:gd name="connsiteY61" fmla="*/ 2356322 h 3249205"/>
                <a:gd name="connsiteX62" fmla="*/ 2865154 w 2890837"/>
                <a:gd name="connsiteY62" fmla="*/ 2385275 h 3249205"/>
                <a:gd name="connsiteX63" fmla="*/ 2854801 w 2890837"/>
                <a:gd name="connsiteY63" fmla="*/ 2412000 h 3249205"/>
                <a:gd name="connsiteX64" fmla="*/ 2842258 w 2890837"/>
                <a:gd name="connsiteY64" fmla="*/ 2436904 h 3249205"/>
                <a:gd name="connsiteX65" fmla="*/ 2827127 w 2890837"/>
                <a:gd name="connsiteY65" fmla="*/ 2460390 h 3249205"/>
                <a:gd name="connsiteX66" fmla="*/ 2809209 w 2890837"/>
                <a:gd name="connsiteY66" fmla="*/ 2482864 h 3249205"/>
                <a:gd name="connsiteX67" fmla="*/ 2788702 w 2890837"/>
                <a:gd name="connsiteY67" fmla="*/ 2504528 h 3249205"/>
                <a:gd name="connsiteX68" fmla="*/ 2764811 w 2890837"/>
                <a:gd name="connsiteY68" fmla="*/ 2525585 h 3249205"/>
                <a:gd name="connsiteX69" fmla="*/ 2737734 w 2890837"/>
                <a:gd name="connsiteY69" fmla="*/ 2547046 h 3249205"/>
                <a:gd name="connsiteX70" fmla="*/ 2707273 w 2890837"/>
                <a:gd name="connsiteY70" fmla="*/ 2568508 h 3249205"/>
                <a:gd name="connsiteX71" fmla="*/ 2672830 w 2890837"/>
                <a:gd name="connsiteY71" fmla="*/ 2590779 h 3249205"/>
                <a:gd name="connsiteX72" fmla="*/ 2634803 w 2890837"/>
                <a:gd name="connsiteY72" fmla="*/ 2614063 h 3249205"/>
                <a:gd name="connsiteX73" fmla="*/ 2592396 w 2890837"/>
                <a:gd name="connsiteY73" fmla="*/ 2638562 h 3249205"/>
                <a:gd name="connsiteX74" fmla="*/ 2545808 w 2890837"/>
                <a:gd name="connsiteY74" fmla="*/ 2664883 h 3249205"/>
                <a:gd name="connsiteX75" fmla="*/ 2494641 w 2890837"/>
                <a:gd name="connsiteY75" fmla="*/ 2693431 h 3249205"/>
                <a:gd name="connsiteX76" fmla="*/ 2439094 w 2890837"/>
                <a:gd name="connsiteY76" fmla="*/ 2724408 h 3249205"/>
                <a:gd name="connsiteX77" fmla="*/ 2378171 w 2890837"/>
                <a:gd name="connsiteY77" fmla="*/ 2758220 h 3249205"/>
                <a:gd name="connsiteX78" fmla="*/ 2312470 w 2890837"/>
                <a:gd name="connsiteY78" fmla="*/ 2794867 h 3249205"/>
                <a:gd name="connsiteX79" fmla="*/ 2241195 w 2890837"/>
                <a:gd name="connsiteY79" fmla="*/ 2835158 h 3249205"/>
                <a:gd name="connsiteX80" fmla="*/ 2164743 w 2890837"/>
                <a:gd name="connsiteY80" fmla="*/ 2879499 h 3249205"/>
                <a:gd name="connsiteX81" fmla="*/ 2088291 w 2890837"/>
                <a:gd name="connsiteY81" fmla="*/ 2924042 h 3249205"/>
                <a:gd name="connsiteX82" fmla="*/ 2018011 w 2890837"/>
                <a:gd name="connsiteY82" fmla="*/ 2966155 h 3249205"/>
                <a:gd name="connsiteX83" fmla="*/ 1953505 w 2890837"/>
                <a:gd name="connsiteY83" fmla="*/ 3005029 h 3249205"/>
                <a:gd name="connsiteX84" fmla="*/ 1894175 w 2890837"/>
                <a:gd name="connsiteY84" fmla="*/ 3041271 h 3249205"/>
                <a:gd name="connsiteX85" fmla="*/ 1839624 w 2890837"/>
                <a:gd name="connsiteY85" fmla="*/ 3074273 h 3249205"/>
                <a:gd name="connsiteX86" fmla="*/ 1789651 w 2890837"/>
                <a:gd name="connsiteY86" fmla="*/ 3104846 h 3249205"/>
                <a:gd name="connsiteX87" fmla="*/ 1743660 w 2890837"/>
                <a:gd name="connsiteY87" fmla="*/ 3132179 h 3249205"/>
                <a:gd name="connsiteX88" fmla="*/ 1701453 w 2890837"/>
                <a:gd name="connsiteY88" fmla="*/ 3156880 h 3249205"/>
                <a:gd name="connsiteX89" fmla="*/ 1662430 w 2890837"/>
                <a:gd name="connsiteY89" fmla="*/ 3178341 h 3249205"/>
                <a:gd name="connsiteX90" fmla="*/ 1626195 w 2890837"/>
                <a:gd name="connsiteY90" fmla="*/ 3197171 h 3249205"/>
                <a:gd name="connsiteX91" fmla="*/ 1592350 w 2890837"/>
                <a:gd name="connsiteY91" fmla="*/ 3212963 h 3249205"/>
                <a:gd name="connsiteX92" fmla="*/ 1560494 w 2890837"/>
                <a:gd name="connsiteY92" fmla="*/ 3226124 h 3249205"/>
                <a:gd name="connsiteX93" fmla="*/ 1530431 w 2890837"/>
                <a:gd name="connsiteY93" fmla="*/ 3236247 h 3249205"/>
                <a:gd name="connsiteX94" fmla="*/ 1501364 w 2890837"/>
                <a:gd name="connsiteY94" fmla="*/ 3243334 h 3249205"/>
                <a:gd name="connsiteX95" fmla="*/ 1473092 w 2890837"/>
                <a:gd name="connsiteY95" fmla="*/ 3247788 h 3249205"/>
                <a:gd name="connsiteX96" fmla="*/ 1445618 w 2890837"/>
                <a:gd name="connsiteY96" fmla="*/ 3249205 h 3249205"/>
                <a:gd name="connsiteX97" fmla="*/ 1417744 w 2890837"/>
                <a:gd name="connsiteY97" fmla="*/ 3247788 h 3249205"/>
                <a:gd name="connsiteX98" fmla="*/ 1389473 w 2890837"/>
                <a:gd name="connsiteY98" fmla="*/ 3243334 h 3249205"/>
                <a:gd name="connsiteX99" fmla="*/ 1360406 w 2890837"/>
                <a:gd name="connsiteY99" fmla="*/ 3236247 h 3249205"/>
                <a:gd name="connsiteX100" fmla="*/ 1330342 w 2890837"/>
                <a:gd name="connsiteY100" fmla="*/ 3226124 h 3249205"/>
                <a:gd name="connsiteX101" fmla="*/ 1298488 w 2890837"/>
                <a:gd name="connsiteY101" fmla="*/ 3212963 h 3249205"/>
                <a:gd name="connsiteX102" fmla="*/ 1264642 w 2890837"/>
                <a:gd name="connsiteY102" fmla="*/ 3197171 h 3249205"/>
                <a:gd name="connsiteX103" fmla="*/ 1228407 w 2890837"/>
                <a:gd name="connsiteY103" fmla="*/ 3178341 h 3249205"/>
                <a:gd name="connsiteX104" fmla="*/ 1189384 w 2890837"/>
                <a:gd name="connsiteY104" fmla="*/ 3156880 h 3249205"/>
                <a:gd name="connsiteX105" fmla="*/ 1147176 w 2890837"/>
                <a:gd name="connsiteY105" fmla="*/ 3132179 h 3249205"/>
                <a:gd name="connsiteX106" fmla="*/ 1101186 w 2890837"/>
                <a:gd name="connsiteY106" fmla="*/ 3104846 h 3249205"/>
                <a:gd name="connsiteX107" fmla="*/ 1051214 w 2890837"/>
                <a:gd name="connsiteY107" fmla="*/ 3074273 h 3249205"/>
                <a:gd name="connsiteX108" fmla="*/ 996662 w 2890837"/>
                <a:gd name="connsiteY108" fmla="*/ 3041271 h 3249205"/>
                <a:gd name="connsiteX109" fmla="*/ 937332 w 2890837"/>
                <a:gd name="connsiteY109" fmla="*/ 3005029 h 3249205"/>
                <a:gd name="connsiteX110" fmla="*/ 872826 w 2890837"/>
                <a:gd name="connsiteY110" fmla="*/ 2966155 h 3249205"/>
                <a:gd name="connsiteX111" fmla="*/ 802546 w 2890837"/>
                <a:gd name="connsiteY111" fmla="*/ 2924042 h 3249205"/>
                <a:gd name="connsiteX112" fmla="*/ 726094 w 2890837"/>
                <a:gd name="connsiteY112" fmla="*/ 2879499 h 3249205"/>
                <a:gd name="connsiteX113" fmla="*/ 649642 w 2890837"/>
                <a:gd name="connsiteY113" fmla="*/ 2835158 h 3249205"/>
                <a:gd name="connsiteX114" fmla="*/ 578366 w 2890837"/>
                <a:gd name="connsiteY114" fmla="*/ 2794867 h 3249205"/>
                <a:gd name="connsiteX115" fmla="*/ 512666 w 2890837"/>
                <a:gd name="connsiteY115" fmla="*/ 2758018 h 3249205"/>
                <a:gd name="connsiteX116" fmla="*/ 451743 w 2890837"/>
                <a:gd name="connsiteY116" fmla="*/ 2724206 h 3249205"/>
                <a:gd name="connsiteX117" fmla="*/ 396196 w 2890837"/>
                <a:gd name="connsiteY117" fmla="*/ 2693431 h 3249205"/>
                <a:gd name="connsiteX118" fmla="*/ 345029 w 2890837"/>
                <a:gd name="connsiteY118" fmla="*/ 2664883 h 3249205"/>
                <a:gd name="connsiteX119" fmla="*/ 298441 w 2890837"/>
                <a:gd name="connsiteY119" fmla="*/ 2638562 h 3249205"/>
                <a:gd name="connsiteX120" fmla="*/ 256233 w 2890837"/>
                <a:gd name="connsiteY120" fmla="*/ 2614063 h 3249205"/>
                <a:gd name="connsiteX121" fmla="*/ 218007 w 2890837"/>
                <a:gd name="connsiteY121" fmla="*/ 2590577 h 3249205"/>
                <a:gd name="connsiteX122" fmla="*/ 183564 w 2890837"/>
                <a:gd name="connsiteY122" fmla="*/ 2568508 h 3249205"/>
                <a:gd name="connsiteX123" fmla="*/ 153302 w 2890837"/>
                <a:gd name="connsiteY123" fmla="*/ 2547046 h 3249205"/>
                <a:gd name="connsiteX124" fmla="*/ 126026 w 2890837"/>
                <a:gd name="connsiteY124" fmla="*/ 2525585 h 3249205"/>
                <a:gd name="connsiteX125" fmla="*/ 102135 w 2890837"/>
                <a:gd name="connsiteY125" fmla="*/ 2504528 h 3249205"/>
                <a:gd name="connsiteX126" fmla="*/ 81628 w 2890837"/>
                <a:gd name="connsiteY126" fmla="*/ 2482864 h 3249205"/>
                <a:gd name="connsiteX127" fmla="*/ 63710 w 2890837"/>
                <a:gd name="connsiteY127" fmla="*/ 2460390 h 3249205"/>
                <a:gd name="connsiteX128" fmla="*/ 48579 w 2890837"/>
                <a:gd name="connsiteY128" fmla="*/ 2436904 h 3249205"/>
                <a:gd name="connsiteX129" fmla="*/ 36036 w 2890837"/>
                <a:gd name="connsiteY129" fmla="*/ 2412000 h 3249205"/>
                <a:gd name="connsiteX130" fmla="*/ 25683 w 2890837"/>
                <a:gd name="connsiteY130" fmla="*/ 2385275 h 3249205"/>
                <a:gd name="connsiteX131" fmla="*/ 17321 w 2890837"/>
                <a:gd name="connsiteY131" fmla="*/ 2356322 h 3249205"/>
                <a:gd name="connsiteX132" fmla="*/ 11149 w 2890837"/>
                <a:gd name="connsiteY132" fmla="*/ 2324939 h 3249205"/>
                <a:gd name="connsiteX133" fmla="*/ 6172 w 2890837"/>
                <a:gd name="connsiteY133" fmla="*/ 2290722 h 3249205"/>
                <a:gd name="connsiteX134" fmla="*/ 2986 w 2890837"/>
                <a:gd name="connsiteY134" fmla="*/ 2253265 h 3249205"/>
                <a:gd name="connsiteX135" fmla="*/ 995 w 2890837"/>
                <a:gd name="connsiteY135" fmla="*/ 2212367 h 3249205"/>
                <a:gd name="connsiteX136" fmla="*/ 199 w 2890837"/>
                <a:gd name="connsiteY136" fmla="*/ 2167419 h 3249205"/>
                <a:gd name="connsiteX137" fmla="*/ 0 w 2890837"/>
                <a:gd name="connsiteY137" fmla="*/ 2118017 h 3249205"/>
                <a:gd name="connsiteX138" fmla="*/ 597 w 2890837"/>
                <a:gd name="connsiteY138" fmla="*/ 2064161 h 3249205"/>
                <a:gd name="connsiteX139" fmla="*/ 1792 w 2890837"/>
                <a:gd name="connsiteY139" fmla="*/ 2005647 h 3249205"/>
                <a:gd name="connsiteX140" fmla="*/ 2986 w 2890837"/>
                <a:gd name="connsiteY140" fmla="*/ 1941465 h 3249205"/>
                <a:gd name="connsiteX141" fmla="*/ 4380 w 2890837"/>
                <a:gd name="connsiteY141" fmla="*/ 1871614 h 3249205"/>
                <a:gd name="connsiteX142" fmla="*/ 5575 w 2890837"/>
                <a:gd name="connsiteY142" fmla="*/ 1795891 h 3249205"/>
                <a:gd name="connsiteX143" fmla="*/ 6570 w 2890837"/>
                <a:gd name="connsiteY143" fmla="*/ 1713486 h 3249205"/>
                <a:gd name="connsiteX144" fmla="*/ 6968 w 2890837"/>
                <a:gd name="connsiteY144" fmla="*/ 1624603 h 3249205"/>
                <a:gd name="connsiteX145" fmla="*/ 6570 w 2890837"/>
                <a:gd name="connsiteY145" fmla="*/ 1535719 h 3249205"/>
                <a:gd name="connsiteX146" fmla="*/ 5575 w 2890837"/>
                <a:gd name="connsiteY146" fmla="*/ 1453315 h 3249205"/>
                <a:gd name="connsiteX147" fmla="*/ 4380 w 2890837"/>
                <a:gd name="connsiteY147" fmla="*/ 1377592 h 3249205"/>
                <a:gd name="connsiteX148" fmla="*/ 2986 w 2890837"/>
                <a:gd name="connsiteY148" fmla="*/ 1307740 h 3249205"/>
                <a:gd name="connsiteX149" fmla="*/ 1792 w 2890837"/>
                <a:gd name="connsiteY149" fmla="*/ 1243558 h 3249205"/>
                <a:gd name="connsiteX150" fmla="*/ 597 w 2890837"/>
                <a:gd name="connsiteY150" fmla="*/ 1185045 h 3249205"/>
                <a:gd name="connsiteX151" fmla="*/ 0 w 2890837"/>
                <a:gd name="connsiteY151" fmla="*/ 1131188 h 3249205"/>
                <a:gd name="connsiteX152" fmla="*/ 199 w 2890837"/>
                <a:gd name="connsiteY152" fmla="*/ 1081786 h 3249205"/>
                <a:gd name="connsiteX153" fmla="*/ 995 w 2890837"/>
                <a:gd name="connsiteY153" fmla="*/ 1036838 h 3249205"/>
                <a:gd name="connsiteX154" fmla="*/ 2986 w 2890837"/>
                <a:gd name="connsiteY154" fmla="*/ 995940 h 3249205"/>
                <a:gd name="connsiteX155" fmla="*/ 6172 w 2890837"/>
                <a:gd name="connsiteY155" fmla="*/ 958483 h 3249205"/>
                <a:gd name="connsiteX156" fmla="*/ 10950 w 2890837"/>
                <a:gd name="connsiteY156" fmla="*/ 924266 h 3249205"/>
                <a:gd name="connsiteX157" fmla="*/ 17321 w 2890837"/>
                <a:gd name="connsiteY157" fmla="*/ 892884 h 3249205"/>
                <a:gd name="connsiteX158" fmla="*/ 25683 w 2890837"/>
                <a:gd name="connsiteY158" fmla="*/ 863931 h 3249205"/>
                <a:gd name="connsiteX159" fmla="*/ 36036 w 2890837"/>
                <a:gd name="connsiteY159" fmla="*/ 837205 h 3249205"/>
                <a:gd name="connsiteX160" fmla="*/ 48579 w 2890837"/>
                <a:gd name="connsiteY160" fmla="*/ 812301 h 3249205"/>
                <a:gd name="connsiteX161" fmla="*/ 63710 w 2890837"/>
                <a:gd name="connsiteY161" fmla="*/ 788815 h 3249205"/>
                <a:gd name="connsiteX162" fmla="*/ 81628 w 2890837"/>
                <a:gd name="connsiteY162" fmla="*/ 766341 h 3249205"/>
                <a:gd name="connsiteX163" fmla="*/ 102135 w 2890837"/>
                <a:gd name="connsiteY163" fmla="*/ 744677 h 3249205"/>
                <a:gd name="connsiteX164" fmla="*/ 126026 w 2890837"/>
                <a:gd name="connsiteY164" fmla="*/ 723620 h 3249205"/>
                <a:gd name="connsiteX165" fmla="*/ 153103 w 2890837"/>
                <a:gd name="connsiteY165" fmla="*/ 702159 h 3249205"/>
                <a:gd name="connsiteX166" fmla="*/ 183564 w 2890837"/>
                <a:gd name="connsiteY166" fmla="*/ 680697 h 3249205"/>
                <a:gd name="connsiteX167" fmla="*/ 218007 w 2890837"/>
                <a:gd name="connsiteY167" fmla="*/ 658426 h 3249205"/>
                <a:gd name="connsiteX168" fmla="*/ 256034 w 2890837"/>
                <a:gd name="connsiteY168" fmla="*/ 635142 h 3249205"/>
                <a:gd name="connsiteX169" fmla="*/ 298441 w 2890837"/>
                <a:gd name="connsiteY169" fmla="*/ 610643 h 3249205"/>
                <a:gd name="connsiteX170" fmla="*/ 345029 w 2890837"/>
                <a:gd name="connsiteY170" fmla="*/ 584323 h 3249205"/>
                <a:gd name="connsiteX171" fmla="*/ 396196 w 2890837"/>
                <a:gd name="connsiteY171" fmla="*/ 555775 h 3249205"/>
                <a:gd name="connsiteX172" fmla="*/ 451743 w 2890837"/>
                <a:gd name="connsiteY172" fmla="*/ 524797 h 3249205"/>
                <a:gd name="connsiteX173" fmla="*/ 512666 w 2890837"/>
                <a:gd name="connsiteY173" fmla="*/ 490985 h 3249205"/>
                <a:gd name="connsiteX174" fmla="*/ 578366 w 2890837"/>
                <a:gd name="connsiteY174" fmla="*/ 454338 h 3249205"/>
                <a:gd name="connsiteX175" fmla="*/ 649642 w 2890837"/>
                <a:gd name="connsiteY175" fmla="*/ 414047 h 3249205"/>
                <a:gd name="connsiteX176" fmla="*/ 726094 w 2890837"/>
                <a:gd name="connsiteY176" fmla="*/ 369706 h 3249205"/>
                <a:gd name="connsiteX177" fmla="*/ 802546 w 2890837"/>
                <a:gd name="connsiteY177" fmla="*/ 325164 h 3249205"/>
                <a:gd name="connsiteX178" fmla="*/ 872826 w 2890837"/>
                <a:gd name="connsiteY178" fmla="*/ 283050 h 3249205"/>
                <a:gd name="connsiteX179" fmla="*/ 937332 w 2890837"/>
                <a:gd name="connsiteY179" fmla="*/ 244176 h 3249205"/>
                <a:gd name="connsiteX180" fmla="*/ 996662 w 2890837"/>
                <a:gd name="connsiteY180" fmla="*/ 207935 h 3249205"/>
                <a:gd name="connsiteX181" fmla="*/ 1051214 w 2890837"/>
                <a:gd name="connsiteY181" fmla="*/ 174932 h 3249205"/>
                <a:gd name="connsiteX182" fmla="*/ 1101186 w 2890837"/>
                <a:gd name="connsiteY182" fmla="*/ 144360 h 3249205"/>
                <a:gd name="connsiteX183" fmla="*/ 1147176 w 2890837"/>
                <a:gd name="connsiteY183" fmla="*/ 117027 h 3249205"/>
                <a:gd name="connsiteX184" fmla="*/ 1189384 w 2890837"/>
                <a:gd name="connsiteY184" fmla="*/ 92325 h 3249205"/>
                <a:gd name="connsiteX185" fmla="*/ 1228407 w 2890837"/>
                <a:gd name="connsiteY185" fmla="*/ 70864 h 3249205"/>
                <a:gd name="connsiteX186" fmla="*/ 1264642 w 2890837"/>
                <a:gd name="connsiteY186" fmla="*/ 52034 h 3249205"/>
                <a:gd name="connsiteX187" fmla="*/ 1298488 w 2890837"/>
                <a:gd name="connsiteY187" fmla="*/ 36242 h 3249205"/>
                <a:gd name="connsiteX188" fmla="*/ 1330342 w 2890837"/>
                <a:gd name="connsiteY188" fmla="*/ 23081 h 3249205"/>
                <a:gd name="connsiteX189" fmla="*/ 1360406 w 2890837"/>
                <a:gd name="connsiteY189" fmla="*/ 12958 h 3249205"/>
                <a:gd name="connsiteX190" fmla="*/ 1389473 w 2890837"/>
                <a:gd name="connsiteY190" fmla="*/ 5872 h 3249205"/>
                <a:gd name="connsiteX191" fmla="*/ 1417744 w 2890837"/>
                <a:gd name="connsiteY191" fmla="*/ 1417 h 3249205"/>
                <a:gd name="connsiteX192" fmla="*/ 1445618 w 2890837"/>
                <a:gd name="connsiteY192" fmla="*/ 0 h 3249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2890837" h="3249205">
                  <a:moveTo>
                    <a:pt x="1445618" y="0"/>
                  </a:moveTo>
                  <a:lnTo>
                    <a:pt x="1473092" y="1417"/>
                  </a:lnTo>
                  <a:lnTo>
                    <a:pt x="1501364" y="5872"/>
                  </a:lnTo>
                  <a:lnTo>
                    <a:pt x="1530431" y="12958"/>
                  </a:lnTo>
                  <a:lnTo>
                    <a:pt x="1560494" y="23081"/>
                  </a:lnTo>
                  <a:lnTo>
                    <a:pt x="1592350" y="36242"/>
                  </a:lnTo>
                  <a:lnTo>
                    <a:pt x="1626195" y="52034"/>
                  </a:lnTo>
                  <a:lnTo>
                    <a:pt x="1662430" y="70864"/>
                  </a:lnTo>
                  <a:lnTo>
                    <a:pt x="1701453" y="92325"/>
                  </a:lnTo>
                  <a:lnTo>
                    <a:pt x="1743660" y="117027"/>
                  </a:lnTo>
                  <a:lnTo>
                    <a:pt x="1789651" y="144360"/>
                  </a:lnTo>
                  <a:lnTo>
                    <a:pt x="1839624" y="174932"/>
                  </a:lnTo>
                  <a:lnTo>
                    <a:pt x="1894175" y="207935"/>
                  </a:lnTo>
                  <a:lnTo>
                    <a:pt x="1953505" y="244176"/>
                  </a:lnTo>
                  <a:lnTo>
                    <a:pt x="2018011" y="283050"/>
                  </a:lnTo>
                  <a:lnTo>
                    <a:pt x="2088291" y="325164"/>
                  </a:lnTo>
                  <a:lnTo>
                    <a:pt x="2164743" y="369706"/>
                  </a:lnTo>
                  <a:lnTo>
                    <a:pt x="2241195" y="414047"/>
                  </a:lnTo>
                  <a:lnTo>
                    <a:pt x="2312470" y="454338"/>
                  </a:lnTo>
                  <a:lnTo>
                    <a:pt x="2378171" y="491187"/>
                  </a:lnTo>
                  <a:lnTo>
                    <a:pt x="2439094" y="524999"/>
                  </a:lnTo>
                  <a:lnTo>
                    <a:pt x="2494641" y="555775"/>
                  </a:lnTo>
                  <a:lnTo>
                    <a:pt x="2545808" y="584323"/>
                  </a:lnTo>
                  <a:lnTo>
                    <a:pt x="2592396" y="610643"/>
                  </a:lnTo>
                  <a:lnTo>
                    <a:pt x="2634604" y="635142"/>
                  </a:lnTo>
                  <a:lnTo>
                    <a:pt x="2672830" y="658628"/>
                  </a:lnTo>
                  <a:lnTo>
                    <a:pt x="2707273" y="680697"/>
                  </a:lnTo>
                  <a:lnTo>
                    <a:pt x="2737535" y="702159"/>
                  </a:lnTo>
                  <a:lnTo>
                    <a:pt x="2764811" y="723620"/>
                  </a:lnTo>
                  <a:lnTo>
                    <a:pt x="2788702" y="744677"/>
                  </a:lnTo>
                  <a:lnTo>
                    <a:pt x="2809209" y="766341"/>
                  </a:lnTo>
                  <a:lnTo>
                    <a:pt x="2827127" y="788815"/>
                  </a:lnTo>
                  <a:lnTo>
                    <a:pt x="2842258" y="812301"/>
                  </a:lnTo>
                  <a:lnTo>
                    <a:pt x="2854801" y="837205"/>
                  </a:lnTo>
                  <a:lnTo>
                    <a:pt x="2865154" y="863931"/>
                  </a:lnTo>
                  <a:lnTo>
                    <a:pt x="2873516" y="892884"/>
                  </a:lnTo>
                  <a:lnTo>
                    <a:pt x="2879688" y="924266"/>
                  </a:lnTo>
                  <a:lnTo>
                    <a:pt x="2884665" y="958483"/>
                  </a:lnTo>
                  <a:lnTo>
                    <a:pt x="2887850" y="995940"/>
                  </a:lnTo>
                  <a:lnTo>
                    <a:pt x="2889842" y="1036838"/>
                  </a:lnTo>
                  <a:lnTo>
                    <a:pt x="2890638" y="1081786"/>
                  </a:lnTo>
                  <a:lnTo>
                    <a:pt x="2890837" y="1131188"/>
                  </a:lnTo>
                  <a:lnTo>
                    <a:pt x="2890240" y="1185045"/>
                  </a:lnTo>
                  <a:lnTo>
                    <a:pt x="2889045" y="1243558"/>
                  </a:lnTo>
                  <a:lnTo>
                    <a:pt x="2887850" y="1307740"/>
                  </a:lnTo>
                  <a:lnTo>
                    <a:pt x="2886457" y="1377592"/>
                  </a:lnTo>
                  <a:lnTo>
                    <a:pt x="2885262" y="1453315"/>
                  </a:lnTo>
                  <a:lnTo>
                    <a:pt x="2884267" y="1535719"/>
                  </a:lnTo>
                  <a:lnTo>
                    <a:pt x="2883869" y="1624603"/>
                  </a:lnTo>
                  <a:lnTo>
                    <a:pt x="2884267" y="1713486"/>
                  </a:lnTo>
                  <a:lnTo>
                    <a:pt x="2885262" y="1795891"/>
                  </a:lnTo>
                  <a:lnTo>
                    <a:pt x="2886457" y="1871614"/>
                  </a:lnTo>
                  <a:lnTo>
                    <a:pt x="2887850" y="1941465"/>
                  </a:lnTo>
                  <a:lnTo>
                    <a:pt x="2889045" y="2005647"/>
                  </a:lnTo>
                  <a:lnTo>
                    <a:pt x="2890240" y="2064161"/>
                  </a:lnTo>
                  <a:lnTo>
                    <a:pt x="2890837" y="2118017"/>
                  </a:lnTo>
                  <a:lnTo>
                    <a:pt x="2890638" y="2167419"/>
                  </a:lnTo>
                  <a:lnTo>
                    <a:pt x="2889842" y="2212367"/>
                  </a:lnTo>
                  <a:lnTo>
                    <a:pt x="2887850" y="2253265"/>
                  </a:lnTo>
                  <a:lnTo>
                    <a:pt x="2884665" y="2290722"/>
                  </a:lnTo>
                  <a:lnTo>
                    <a:pt x="2879887" y="2324939"/>
                  </a:lnTo>
                  <a:lnTo>
                    <a:pt x="2873516" y="2356322"/>
                  </a:lnTo>
                  <a:lnTo>
                    <a:pt x="2865154" y="2385275"/>
                  </a:lnTo>
                  <a:lnTo>
                    <a:pt x="2854801" y="2412000"/>
                  </a:lnTo>
                  <a:lnTo>
                    <a:pt x="2842258" y="2436904"/>
                  </a:lnTo>
                  <a:lnTo>
                    <a:pt x="2827127" y="2460390"/>
                  </a:lnTo>
                  <a:lnTo>
                    <a:pt x="2809209" y="2482864"/>
                  </a:lnTo>
                  <a:lnTo>
                    <a:pt x="2788702" y="2504528"/>
                  </a:lnTo>
                  <a:lnTo>
                    <a:pt x="2764811" y="2525585"/>
                  </a:lnTo>
                  <a:lnTo>
                    <a:pt x="2737734" y="2547046"/>
                  </a:lnTo>
                  <a:lnTo>
                    <a:pt x="2707273" y="2568508"/>
                  </a:lnTo>
                  <a:lnTo>
                    <a:pt x="2672830" y="2590779"/>
                  </a:lnTo>
                  <a:lnTo>
                    <a:pt x="2634803" y="2614063"/>
                  </a:lnTo>
                  <a:lnTo>
                    <a:pt x="2592396" y="2638562"/>
                  </a:lnTo>
                  <a:lnTo>
                    <a:pt x="2545808" y="2664883"/>
                  </a:lnTo>
                  <a:lnTo>
                    <a:pt x="2494641" y="2693431"/>
                  </a:lnTo>
                  <a:lnTo>
                    <a:pt x="2439094" y="2724408"/>
                  </a:lnTo>
                  <a:lnTo>
                    <a:pt x="2378171" y="2758220"/>
                  </a:lnTo>
                  <a:lnTo>
                    <a:pt x="2312470" y="2794867"/>
                  </a:lnTo>
                  <a:lnTo>
                    <a:pt x="2241195" y="2835158"/>
                  </a:lnTo>
                  <a:lnTo>
                    <a:pt x="2164743" y="2879499"/>
                  </a:lnTo>
                  <a:lnTo>
                    <a:pt x="2088291" y="2924042"/>
                  </a:lnTo>
                  <a:lnTo>
                    <a:pt x="2018011" y="2966155"/>
                  </a:lnTo>
                  <a:lnTo>
                    <a:pt x="1953505" y="3005029"/>
                  </a:lnTo>
                  <a:lnTo>
                    <a:pt x="1894175" y="3041271"/>
                  </a:lnTo>
                  <a:lnTo>
                    <a:pt x="1839624" y="3074273"/>
                  </a:lnTo>
                  <a:lnTo>
                    <a:pt x="1789651" y="3104846"/>
                  </a:lnTo>
                  <a:lnTo>
                    <a:pt x="1743660" y="3132179"/>
                  </a:lnTo>
                  <a:lnTo>
                    <a:pt x="1701453" y="3156880"/>
                  </a:lnTo>
                  <a:lnTo>
                    <a:pt x="1662430" y="3178341"/>
                  </a:lnTo>
                  <a:lnTo>
                    <a:pt x="1626195" y="3197171"/>
                  </a:lnTo>
                  <a:lnTo>
                    <a:pt x="1592350" y="3212963"/>
                  </a:lnTo>
                  <a:lnTo>
                    <a:pt x="1560494" y="3226124"/>
                  </a:lnTo>
                  <a:lnTo>
                    <a:pt x="1530431" y="3236247"/>
                  </a:lnTo>
                  <a:lnTo>
                    <a:pt x="1501364" y="3243334"/>
                  </a:lnTo>
                  <a:lnTo>
                    <a:pt x="1473092" y="3247788"/>
                  </a:lnTo>
                  <a:lnTo>
                    <a:pt x="1445618" y="3249205"/>
                  </a:lnTo>
                  <a:lnTo>
                    <a:pt x="1417744" y="3247788"/>
                  </a:lnTo>
                  <a:lnTo>
                    <a:pt x="1389473" y="3243334"/>
                  </a:lnTo>
                  <a:lnTo>
                    <a:pt x="1360406" y="3236247"/>
                  </a:lnTo>
                  <a:lnTo>
                    <a:pt x="1330342" y="3226124"/>
                  </a:lnTo>
                  <a:lnTo>
                    <a:pt x="1298488" y="3212963"/>
                  </a:lnTo>
                  <a:lnTo>
                    <a:pt x="1264642" y="3197171"/>
                  </a:lnTo>
                  <a:lnTo>
                    <a:pt x="1228407" y="3178341"/>
                  </a:lnTo>
                  <a:lnTo>
                    <a:pt x="1189384" y="3156880"/>
                  </a:lnTo>
                  <a:lnTo>
                    <a:pt x="1147176" y="3132179"/>
                  </a:lnTo>
                  <a:lnTo>
                    <a:pt x="1101186" y="3104846"/>
                  </a:lnTo>
                  <a:lnTo>
                    <a:pt x="1051214" y="3074273"/>
                  </a:lnTo>
                  <a:lnTo>
                    <a:pt x="996662" y="3041271"/>
                  </a:lnTo>
                  <a:lnTo>
                    <a:pt x="937332" y="3005029"/>
                  </a:lnTo>
                  <a:lnTo>
                    <a:pt x="872826" y="2966155"/>
                  </a:lnTo>
                  <a:lnTo>
                    <a:pt x="802546" y="2924042"/>
                  </a:lnTo>
                  <a:lnTo>
                    <a:pt x="726094" y="2879499"/>
                  </a:lnTo>
                  <a:lnTo>
                    <a:pt x="649642" y="2835158"/>
                  </a:lnTo>
                  <a:lnTo>
                    <a:pt x="578366" y="2794867"/>
                  </a:lnTo>
                  <a:lnTo>
                    <a:pt x="512666" y="2758018"/>
                  </a:lnTo>
                  <a:lnTo>
                    <a:pt x="451743" y="2724206"/>
                  </a:lnTo>
                  <a:lnTo>
                    <a:pt x="396196" y="2693431"/>
                  </a:lnTo>
                  <a:lnTo>
                    <a:pt x="345029" y="2664883"/>
                  </a:lnTo>
                  <a:lnTo>
                    <a:pt x="298441" y="2638562"/>
                  </a:lnTo>
                  <a:lnTo>
                    <a:pt x="256233" y="2614063"/>
                  </a:lnTo>
                  <a:lnTo>
                    <a:pt x="218007" y="2590577"/>
                  </a:lnTo>
                  <a:lnTo>
                    <a:pt x="183564" y="2568508"/>
                  </a:lnTo>
                  <a:lnTo>
                    <a:pt x="153302" y="2547046"/>
                  </a:lnTo>
                  <a:lnTo>
                    <a:pt x="126026" y="2525585"/>
                  </a:lnTo>
                  <a:lnTo>
                    <a:pt x="102135" y="2504528"/>
                  </a:lnTo>
                  <a:lnTo>
                    <a:pt x="81628" y="2482864"/>
                  </a:lnTo>
                  <a:lnTo>
                    <a:pt x="63710" y="2460390"/>
                  </a:lnTo>
                  <a:lnTo>
                    <a:pt x="48579" y="2436904"/>
                  </a:lnTo>
                  <a:lnTo>
                    <a:pt x="36036" y="2412000"/>
                  </a:lnTo>
                  <a:lnTo>
                    <a:pt x="25683" y="2385275"/>
                  </a:lnTo>
                  <a:lnTo>
                    <a:pt x="17321" y="2356322"/>
                  </a:lnTo>
                  <a:lnTo>
                    <a:pt x="11149" y="2324939"/>
                  </a:lnTo>
                  <a:lnTo>
                    <a:pt x="6172" y="2290722"/>
                  </a:lnTo>
                  <a:lnTo>
                    <a:pt x="2986" y="2253265"/>
                  </a:lnTo>
                  <a:lnTo>
                    <a:pt x="995" y="2212367"/>
                  </a:lnTo>
                  <a:lnTo>
                    <a:pt x="199" y="2167419"/>
                  </a:lnTo>
                  <a:lnTo>
                    <a:pt x="0" y="2118017"/>
                  </a:lnTo>
                  <a:lnTo>
                    <a:pt x="597" y="2064161"/>
                  </a:lnTo>
                  <a:lnTo>
                    <a:pt x="1792" y="2005647"/>
                  </a:lnTo>
                  <a:lnTo>
                    <a:pt x="2986" y="1941465"/>
                  </a:lnTo>
                  <a:lnTo>
                    <a:pt x="4380" y="1871614"/>
                  </a:lnTo>
                  <a:lnTo>
                    <a:pt x="5575" y="1795891"/>
                  </a:lnTo>
                  <a:lnTo>
                    <a:pt x="6570" y="1713486"/>
                  </a:lnTo>
                  <a:lnTo>
                    <a:pt x="6968" y="1624603"/>
                  </a:lnTo>
                  <a:lnTo>
                    <a:pt x="6570" y="1535719"/>
                  </a:lnTo>
                  <a:lnTo>
                    <a:pt x="5575" y="1453315"/>
                  </a:lnTo>
                  <a:lnTo>
                    <a:pt x="4380" y="1377592"/>
                  </a:lnTo>
                  <a:lnTo>
                    <a:pt x="2986" y="1307740"/>
                  </a:lnTo>
                  <a:lnTo>
                    <a:pt x="1792" y="1243558"/>
                  </a:lnTo>
                  <a:lnTo>
                    <a:pt x="597" y="1185045"/>
                  </a:lnTo>
                  <a:lnTo>
                    <a:pt x="0" y="1131188"/>
                  </a:lnTo>
                  <a:lnTo>
                    <a:pt x="199" y="1081786"/>
                  </a:lnTo>
                  <a:lnTo>
                    <a:pt x="995" y="1036838"/>
                  </a:lnTo>
                  <a:lnTo>
                    <a:pt x="2986" y="995940"/>
                  </a:lnTo>
                  <a:lnTo>
                    <a:pt x="6172" y="958483"/>
                  </a:lnTo>
                  <a:lnTo>
                    <a:pt x="10950" y="924266"/>
                  </a:lnTo>
                  <a:lnTo>
                    <a:pt x="17321" y="892884"/>
                  </a:lnTo>
                  <a:lnTo>
                    <a:pt x="25683" y="863931"/>
                  </a:lnTo>
                  <a:lnTo>
                    <a:pt x="36036" y="837205"/>
                  </a:lnTo>
                  <a:lnTo>
                    <a:pt x="48579" y="812301"/>
                  </a:lnTo>
                  <a:lnTo>
                    <a:pt x="63710" y="788815"/>
                  </a:lnTo>
                  <a:lnTo>
                    <a:pt x="81628" y="766341"/>
                  </a:lnTo>
                  <a:lnTo>
                    <a:pt x="102135" y="744677"/>
                  </a:lnTo>
                  <a:lnTo>
                    <a:pt x="126026" y="723620"/>
                  </a:lnTo>
                  <a:lnTo>
                    <a:pt x="153103" y="702159"/>
                  </a:lnTo>
                  <a:lnTo>
                    <a:pt x="183564" y="680697"/>
                  </a:lnTo>
                  <a:lnTo>
                    <a:pt x="218007" y="658426"/>
                  </a:lnTo>
                  <a:lnTo>
                    <a:pt x="256034" y="635142"/>
                  </a:lnTo>
                  <a:lnTo>
                    <a:pt x="298441" y="610643"/>
                  </a:lnTo>
                  <a:lnTo>
                    <a:pt x="345029" y="584323"/>
                  </a:lnTo>
                  <a:lnTo>
                    <a:pt x="396196" y="555775"/>
                  </a:lnTo>
                  <a:lnTo>
                    <a:pt x="451743" y="524797"/>
                  </a:lnTo>
                  <a:lnTo>
                    <a:pt x="512666" y="490985"/>
                  </a:lnTo>
                  <a:lnTo>
                    <a:pt x="578366" y="454338"/>
                  </a:lnTo>
                  <a:lnTo>
                    <a:pt x="649642" y="414047"/>
                  </a:lnTo>
                  <a:lnTo>
                    <a:pt x="726094" y="369706"/>
                  </a:lnTo>
                  <a:lnTo>
                    <a:pt x="802546" y="325164"/>
                  </a:lnTo>
                  <a:lnTo>
                    <a:pt x="872826" y="283050"/>
                  </a:lnTo>
                  <a:lnTo>
                    <a:pt x="937332" y="244176"/>
                  </a:lnTo>
                  <a:lnTo>
                    <a:pt x="996662" y="207935"/>
                  </a:lnTo>
                  <a:lnTo>
                    <a:pt x="1051214" y="174932"/>
                  </a:lnTo>
                  <a:lnTo>
                    <a:pt x="1101186" y="144360"/>
                  </a:lnTo>
                  <a:lnTo>
                    <a:pt x="1147176" y="117027"/>
                  </a:lnTo>
                  <a:lnTo>
                    <a:pt x="1189384" y="92325"/>
                  </a:lnTo>
                  <a:lnTo>
                    <a:pt x="1228407" y="70864"/>
                  </a:lnTo>
                  <a:lnTo>
                    <a:pt x="1264642" y="52034"/>
                  </a:lnTo>
                  <a:lnTo>
                    <a:pt x="1298488" y="36242"/>
                  </a:lnTo>
                  <a:lnTo>
                    <a:pt x="1330342" y="23081"/>
                  </a:lnTo>
                  <a:lnTo>
                    <a:pt x="1360406" y="12958"/>
                  </a:lnTo>
                  <a:lnTo>
                    <a:pt x="1389473" y="5872"/>
                  </a:lnTo>
                  <a:lnTo>
                    <a:pt x="1417744" y="1417"/>
                  </a:lnTo>
                  <a:lnTo>
                    <a:pt x="144561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406400" dist="190500" dir="2700000" sx="95000" sy="95000" algn="tl" rotWithShape="0">
                <a:schemeClr val="tx1">
                  <a:lumMod val="95000"/>
                  <a:lumOff val="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7" name="Group 96">
              <a:extLst>
                <a:ext uri="{FF2B5EF4-FFF2-40B4-BE49-F238E27FC236}">
                  <a16:creationId xmlns:a16="http://schemas.microsoft.com/office/drawing/2014/main" xmlns="" id="{ADED8CC4-3548-429F-95A2-C8A69C84D520}"/>
                </a:ext>
              </a:extLst>
            </p:cNvPr>
            <p:cNvGrpSpPr/>
            <p:nvPr/>
          </p:nvGrpSpPr>
          <p:grpSpPr>
            <a:xfrm>
              <a:off x="1793231" y="3196431"/>
              <a:ext cx="319088" cy="465138"/>
              <a:chOff x="3582988" y="3510757"/>
              <a:chExt cx="319088" cy="465138"/>
            </a:xfrm>
            <a:solidFill>
              <a:schemeClr val="tx2"/>
            </a:solidFill>
          </p:grpSpPr>
          <p:sp>
            <p:nvSpPr>
              <p:cNvPr id="8" name="AutoShape 113">
                <a:extLst>
                  <a:ext uri="{FF2B5EF4-FFF2-40B4-BE49-F238E27FC236}">
                    <a16:creationId xmlns:a16="http://schemas.microsoft.com/office/drawing/2014/main" xmlns="" id="{FC48F3C2-CD32-467E-B307-43CA1C6B71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+mn-cs"/>
                  <a:sym typeface="Gill Sans" charset="0"/>
                </a:endParaRPr>
              </a:p>
            </p:txBody>
          </p:sp>
          <p:sp>
            <p:nvSpPr>
              <p:cNvPr id="9" name="AutoShape 114">
                <a:extLst>
                  <a:ext uri="{FF2B5EF4-FFF2-40B4-BE49-F238E27FC236}">
                    <a16:creationId xmlns:a16="http://schemas.microsoft.com/office/drawing/2014/main" xmlns="" id="{BF60C9B9-9CC9-4ADB-B99E-5FB6BA5AE9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+mn-cs"/>
                  <a:sym typeface="Gill Sans" charset="0"/>
                </a:endParaRPr>
              </a:p>
            </p:txBody>
          </p:sp>
        </p:grpSp>
      </p:grpSp>
      <p:grpSp>
        <p:nvGrpSpPr>
          <p:cNvPr id="10" name="Group 82">
            <a:extLst>
              <a:ext uri="{FF2B5EF4-FFF2-40B4-BE49-F238E27FC236}">
                <a16:creationId xmlns:a16="http://schemas.microsoft.com/office/drawing/2014/main" xmlns="" id="{451C25CC-AE51-4D1B-8B26-7C5950FA107B}"/>
              </a:ext>
            </a:extLst>
          </p:cNvPr>
          <p:cNvGrpSpPr/>
          <p:nvPr/>
        </p:nvGrpSpPr>
        <p:grpSpPr>
          <a:xfrm>
            <a:off x="716305" y="2313728"/>
            <a:ext cx="2508648" cy="1144928"/>
            <a:chOff x="675282" y="4788962"/>
            <a:chExt cx="2508648" cy="1144928"/>
          </a:xfrm>
        </p:grpSpPr>
        <p:sp>
          <p:nvSpPr>
            <p:cNvPr id="11" name="Rectangle 99">
              <a:extLst>
                <a:ext uri="{FF2B5EF4-FFF2-40B4-BE49-F238E27FC236}">
                  <a16:creationId xmlns:a16="http://schemas.microsoft.com/office/drawing/2014/main" xmlns="" id="{63DEF046-C293-4F0B-8754-C6B5BD16B3CD}"/>
                </a:ext>
              </a:extLst>
            </p:cNvPr>
            <p:cNvSpPr/>
            <p:nvPr/>
          </p:nvSpPr>
          <p:spPr>
            <a:xfrm>
              <a:off x="675282" y="5176760"/>
              <a:ext cx="2508648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Ut wisi enim ad minim veniam</a:t>
              </a: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, quis nostrud exerci tation ullamcorper suscipit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endParaRPr>
            </a:p>
          </p:txBody>
        </p:sp>
        <p:sp>
          <p:nvSpPr>
            <p:cNvPr id="12" name="Rectangle 101">
              <a:extLst>
                <a:ext uri="{FF2B5EF4-FFF2-40B4-BE49-F238E27FC236}">
                  <a16:creationId xmlns:a16="http://schemas.microsoft.com/office/drawing/2014/main" xmlns="" id="{66877054-B3D0-4E82-AB1F-0D9AE90F32B5}"/>
                </a:ext>
              </a:extLst>
            </p:cNvPr>
            <p:cNvSpPr/>
            <p:nvPr/>
          </p:nvSpPr>
          <p:spPr>
            <a:xfrm>
              <a:off x="1214305" y="4788962"/>
              <a:ext cx="1430602" cy="3604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1BDF7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Option 1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1BDF7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endParaRPr>
            </a:p>
          </p:txBody>
        </p:sp>
      </p:grpSp>
      <p:grpSp>
        <p:nvGrpSpPr>
          <p:cNvPr id="13" name="Group 168">
            <a:extLst>
              <a:ext uri="{FF2B5EF4-FFF2-40B4-BE49-F238E27FC236}">
                <a16:creationId xmlns:a16="http://schemas.microsoft.com/office/drawing/2014/main" xmlns="" id="{F7CEFA33-3196-4084-8EF9-5024CBE1EC92}"/>
              </a:ext>
            </a:extLst>
          </p:cNvPr>
          <p:cNvGrpSpPr/>
          <p:nvPr/>
        </p:nvGrpSpPr>
        <p:grpSpPr>
          <a:xfrm rot="10800000">
            <a:off x="2605893" y="1010976"/>
            <a:ext cx="1787222" cy="475474"/>
            <a:chOff x="3277880" y="1358720"/>
            <a:chExt cx="1353905" cy="257864"/>
          </a:xfrm>
        </p:grpSpPr>
        <p:cxnSp>
          <p:nvCxnSpPr>
            <p:cNvPr id="14" name="Straight Connector 169">
              <a:extLst>
                <a:ext uri="{FF2B5EF4-FFF2-40B4-BE49-F238E27FC236}">
                  <a16:creationId xmlns:a16="http://schemas.microsoft.com/office/drawing/2014/main" xmlns="" id="{F84E9FC1-619E-42D9-8BE7-050D78F1D1F3}"/>
                </a:ext>
              </a:extLst>
            </p:cNvPr>
            <p:cNvCxnSpPr/>
            <p:nvPr/>
          </p:nvCxnSpPr>
          <p:spPr>
            <a:xfrm>
              <a:off x="3277880" y="1616584"/>
              <a:ext cx="1022414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sys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70">
              <a:extLst>
                <a:ext uri="{FF2B5EF4-FFF2-40B4-BE49-F238E27FC236}">
                  <a16:creationId xmlns:a16="http://schemas.microsoft.com/office/drawing/2014/main" xmlns="" id="{A1125753-FCEB-4931-A1A9-86C72B4B4F70}"/>
                </a:ext>
              </a:extLst>
            </p:cNvPr>
            <p:cNvCxnSpPr/>
            <p:nvPr/>
          </p:nvCxnSpPr>
          <p:spPr>
            <a:xfrm rot="10800000" flipH="1">
              <a:off x="4300294" y="1358720"/>
              <a:ext cx="331491" cy="257864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68">
            <a:extLst>
              <a:ext uri="{FF2B5EF4-FFF2-40B4-BE49-F238E27FC236}">
                <a16:creationId xmlns:a16="http://schemas.microsoft.com/office/drawing/2014/main" xmlns="" id="{B0B25D33-C388-48B7-A9F9-5E84FFB04865}"/>
              </a:ext>
            </a:extLst>
          </p:cNvPr>
          <p:cNvGrpSpPr/>
          <p:nvPr/>
        </p:nvGrpSpPr>
        <p:grpSpPr>
          <a:xfrm rot="10800000">
            <a:off x="2605893" y="3695334"/>
            <a:ext cx="1787222" cy="475474"/>
            <a:chOff x="3277880" y="1358720"/>
            <a:chExt cx="1353905" cy="257864"/>
          </a:xfrm>
        </p:grpSpPr>
        <p:cxnSp>
          <p:nvCxnSpPr>
            <p:cNvPr id="17" name="Straight Connector 169">
              <a:extLst>
                <a:ext uri="{FF2B5EF4-FFF2-40B4-BE49-F238E27FC236}">
                  <a16:creationId xmlns:a16="http://schemas.microsoft.com/office/drawing/2014/main" xmlns="" id="{C3E02092-2213-45D0-B90A-CC56A82F6005}"/>
                </a:ext>
              </a:extLst>
            </p:cNvPr>
            <p:cNvCxnSpPr/>
            <p:nvPr/>
          </p:nvCxnSpPr>
          <p:spPr>
            <a:xfrm>
              <a:off x="3277880" y="1616584"/>
              <a:ext cx="1022414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sys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0">
              <a:extLst>
                <a:ext uri="{FF2B5EF4-FFF2-40B4-BE49-F238E27FC236}">
                  <a16:creationId xmlns:a16="http://schemas.microsoft.com/office/drawing/2014/main" xmlns="" id="{CC23774F-A167-420A-B2B3-6406963D2F39}"/>
                </a:ext>
              </a:extLst>
            </p:cNvPr>
            <p:cNvCxnSpPr/>
            <p:nvPr/>
          </p:nvCxnSpPr>
          <p:spPr>
            <a:xfrm rot="10800000" flipH="1">
              <a:off x="4300294" y="1358720"/>
              <a:ext cx="331491" cy="257864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2">
            <a:extLst>
              <a:ext uri="{FF2B5EF4-FFF2-40B4-BE49-F238E27FC236}">
                <a16:creationId xmlns:a16="http://schemas.microsoft.com/office/drawing/2014/main" xmlns="" id="{76D0DEC8-BD5F-4479-83D7-9CBE2EEADA22}"/>
              </a:ext>
            </a:extLst>
          </p:cNvPr>
          <p:cNvGrpSpPr/>
          <p:nvPr/>
        </p:nvGrpSpPr>
        <p:grpSpPr>
          <a:xfrm>
            <a:off x="1496172" y="3635262"/>
            <a:ext cx="943628" cy="1060605"/>
            <a:chOff x="3183930" y="2487032"/>
            <a:chExt cx="1676152" cy="1883936"/>
          </a:xfrm>
        </p:grpSpPr>
        <p:sp>
          <p:nvSpPr>
            <p:cNvPr id="20" name="Freeform: Shape 32">
              <a:extLst>
                <a:ext uri="{FF2B5EF4-FFF2-40B4-BE49-F238E27FC236}">
                  <a16:creationId xmlns:a16="http://schemas.microsoft.com/office/drawing/2014/main" xmlns="" id="{2CF2E1B0-212C-43BC-A72D-CB52A6C530AB}"/>
                </a:ext>
              </a:extLst>
            </p:cNvPr>
            <p:cNvSpPr/>
            <p:nvPr/>
          </p:nvSpPr>
          <p:spPr>
            <a:xfrm>
              <a:off x="3183930" y="2487032"/>
              <a:ext cx="1676152" cy="1883936"/>
            </a:xfrm>
            <a:custGeom>
              <a:avLst/>
              <a:gdLst>
                <a:gd name="connsiteX0" fmla="*/ 1445618 w 2890837"/>
                <a:gd name="connsiteY0" fmla="*/ 0 h 3249205"/>
                <a:gd name="connsiteX1" fmla="*/ 1473092 w 2890837"/>
                <a:gd name="connsiteY1" fmla="*/ 1417 h 3249205"/>
                <a:gd name="connsiteX2" fmla="*/ 1501364 w 2890837"/>
                <a:gd name="connsiteY2" fmla="*/ 5872 h 3249205"/>
                <a:gd name="connsiteX3" fmla="*/ 1530431 w 2890837"/>
                <a:gd name="connsiteY3" fmla="*/ 12958 h 3249205"/>
                <a:gd name="connsiteX4" fmla="*/ 1560494 w 2890837"/>
                <a:gd name="connsiteY4" fmla="*/ 23081 h 3249205"/>
                <a:gd name="connsiteX5" fmla="*/ 1592350 w 2890837"/>
                <a:gd name="connsiteY5" fmla="*/ 36242 h 3249205"/>
                <a:gd name="connsiteX6" fmla="*/ 1626195 w 2890837"/>
                <a:gd name="connsiteY6" fmla="*/ 52034 h 3249205"/>
                <a:gd name="connsiteX7" fmla="*/ 1662430 w 2890837"/>
                <a:gd name="connsiteY7" fmla="*/ 70864 h 3249205"/>
                <a:gd name="connsiteX8" fmla="*/ 1701453 w 2890837"/>
                <a:gd name="connsiteY8" fmla="*/ 92325 h 3249205"/>
                <a:gd name="connsiteX9" fmla="*/ 1743660 w 2890837"/>
                <a:gd name="connsiteY9" fmla="*/ 117027 h 3249205"/>
                <a:gd name="connsiteX10" fmla="*/ 1789651 w 2890837"/>
                <a:gd name="connsiteY10" fmla="*/ 144360 h 3249205"/>
                <a:gd name="connsiteX11" fmla="*/ 1839624 w 2890837"/>
                <a:gd name="connsiteY11" fmla="*/ 174932 h 3249205"/>
                <a:gd name="connsiteX12" fmla="*/ 1894175 w 2890837"/>
                <a:gd name="connsiteY12" fmla="*/ 207935 h 3249205"/>
                <a:gd name="connsiteX13" fmla="*/ 1953505 w 2890837"/>
                <a:gd name="connsiteY13" fmla="*/ 244176 h 3249205"/>
                <a:gd name="connsiteX14" fmla="*/ 2018011 w 2890837"/>
                <a:gd name="connsiteY14" fmla="*/ 283050 h 3249205"/>
                <a:gd name="connsiteX15" fmla="*/ 2088291 w 2890837"/>
                <a:gd name="connsiteY15" fmla="*/ 325164 h 3249205"/>
                <a:gd name="connsiteX16" fmla="*/ 2164743 w 2890837"/>
                <a:gd name="connsiteY16" fmla="*/ 369706 h 3249205"/>
                <a:gd name="connsiteX17" fmla="*/ 2241195 w 2890837"/>
                <a:gd name="connsiteY17" fmla="*/ 414047 h 3249205"/>
                <a:gd name="connsiteX18" fmla="*/ 2312470 w 2890837"/>
                <a:gd name="connsiteY18" fmla="*/ 454338 h 3249205"/>
                <a:gd name="connsiteX19" fmla="*/ 2378171 w 2890837"/>
                <a:gd name="connsiteY19" fmla="*/ 491187 h 3249205"/>
                <a:gd name="connsiteX20" fmla="*/ 2439094 w 2890837"/>
                <a:gd name="connsiteY20" fmla="*/ 524999 h 3249205"/>
                <a:gd name="connsiteX21" fmla="*/ 2494641 w 2890837"/>
                <a:gd name="connsiteY21" fmla="*/ 555775 h 3249205"/>
                <a:gd name="connsiteX22" fmla="*/ 2545808 w 2890837"/>
                <a:gd name="connsiteY22" fmla="*/ 584323 h 3249205"/>
                <a:gd name="connsiteX23" fmla="*/ 2592396 w 2890837"/>
                <a:gd name="connsiteY23" fmla="*/ 610643 h 3249205"/>
                <a:gd name="connsiteX24" fmla="*/ 2634604 w 2890837"/>
                <a:gd name="connsiteY24" fmla="*/ 635142 h 3249205"/>
                <a:gd name="connsiteX25" fmla="*/ 2672830 w 2890837"/>
                <a:gd name="connsiteY25" fmla="*/ 658628 h 3249205"/>
                <a:gd name="connsiteX26" fmla="*/ 2707273 w 2890837"/>
                <a:gd name="connsiteY26" fmla="*/ 680697 h 3249205"/>
                <a:gd name="connsiteX27" fmla="*/ 2737535 w 2890837"/>
                <a:gd name="connsiteY27" fmla="*/ 702159 h 3249205"/>
                <a:gd name="connsiteX28" fmla="*/ 2764811 w 2890837"/>
                <a:gd name="connsiteY28" fmla="*/ 723620 h 3249205"/>
                <a:gd name="connsiteX29" fmla="*/ 2788702 w 2890837"/>
                <a:gd name="connsiteY29" fmla="*/ 744677 h 3249205"/>
                <a:gd name="connsiteX30" fmla="*/ 2809209 w 2890837"/>
                <a:gd name="connsiteY30" fmla="*/ 766341 h 3249205"/>
                <a:gd name="connsiteX31" fmla="*/ 2827127 w 2890837"/>
                <a:gd name="connsiteY31" fmla="*/ 788815 h 3249205"/>
                <a:gd name="connsiteX32" fmla="*/ 2842258 w 2890837"/>
                <a:gd name="connsiteY32" fmla="*/ 812301 h 3249205"/>
                <a:gd name="connsiteX33" fmla="*/ 2854801 w 2890837"/>
                <a:gd name="connsiteY33" fmla="*/ 837205 h 3249205"/>
                <a:gd name="connsiteX34" fmla="*/ 2865154 w 2890837"/>
                <a:gd name="connsiteY34" fmla="*/ 863931 h 3249205"/>
                <a:gd name="connsiteX35" fmla="*/ 2873516 w 2890837"/>
                <a:gd name="connsiteY35" fmla="*/ 892884 h 3249205"/>
                <a:gd name="connsiteX36" fmla="*/ 2879688 w 2890837"/>
                <a:gd name="connsiteY36" fmla="*/ 924266 h 3249205"/>
                <a:gd name="connsiteX37" fmla="*/ 2884665 w 2890837"/>
                <a:gd name="connsiteY37" fmla="*/ 958483 h 3249205"/>
                <a:gd name="connsiteX38" fmla="*/ 2887850 w 2890837"/>
                <a:gd name="connsiteY38" fmla="*/ 995940 h 3249205"/>
                <a:gd name="connsiteX39" fmla="*/ 2889842 w 2890837"/>
                <a:gd name="connsiteY39" fmla="*/ 1036838 h 3249205"/>
                <a:gd name="connsiteX40" fmla="*/ 2890638 w 2890837"/>
                <a:gd name="connsiteY40" fmla="*/ 1081786 h 3249205"/>
                <a:gd name="connsiteX41" fmla="*/ 2890837 w 2890837"/>
                <a:gd name="connsiteY41" fmla="*/ 1131188 h 3249205"/>
                <a:gd name="connsiteX42" fmla="*/ 2890240 w 2890837"/>
                <a:gd name="connsiteY42" fmla="*/ 1185045 h 3249205"/>
                <a:gd name="connsiteX43" fmla="*/ 2889045 w 2890837"/>
                <a:gd name="connsiteY43" fmla="*/ 1243558 h 3249205"/>
                <a:gd name="connsiteX44" fmla="*/ 2887850 w 2890837"/>
                <a:gd name="connsiteY44" fmla="*/ 1307740 h 3249205"/>
                <a:gd name="connsiteX45" fmla="*/ 2886457 w 2890837"/>
                <a:gd name="connsiteY45" fmla="*/ 1377592 h 3249205"/>
                <a:gd name="connsiteX46" fmla="*/ 2885262 w 2890837"/>
                <a:gd name="connsiteY46" fmla="*/ 1453315 h 3249205"/>
                <a:gd name="connsiteX47" fmla="*/ 2884267 w 2890837"/>
                <a:gd name="connsiteY47" fmla="*/ 1535719 h 3249205"/>
                <a:gd name="connsiteX48" fmla="*/ 2883869 w 2890837"/>
                <a:gd name="connsiteY48" fmla="*/ 1624603 h 3249205"/>
                <a:gd name="connsiteX49" fmla="*/ 2884267 w 2890837"/>
                <a:gd name="connsiteY49" fmla="*/ 1713486 h 3249205"/>
                <a:gd name="connsiteX50" fmla="*/ 2885262 w 2890837"/>
                <a:gd name="connsiteY50" fmla="*/ 1795891 h 3249205"/>
                <a:gd name="connsiteX51" fmla="*/ 2886457 w 2890837"/>
                <a:gd name="connsiteY51" fmla="*/ 1871614 h 3249205"/>
                <a:gd name="connsiteX52" fmla="*/ 2887850 w 2890837"/>
                <a:gd name="connsiteY52" fmla="*/ 1941465 h 3249205"/>
                <a:gd name="connsiteX53" fmla="*/ 2889045 w 2890837"/>
                <a:gd name="connsiteY53" fmla="*/ 2005647 h 3249205"/>
                <a:gd name="connsiteX54" fmla="*/ 2890240 w 2890837"/>
                <a:gd name="connsiteY54" fmla="*/ 2064161 h 3249205"/>
                <a:gd name="connsiteX55" fmla="*/ 2890837 w 2890837"/>
                <a:gd name="connsiteY55" fmla="*/ 2118017 h 3249205"/>
                <a:gd name="connsiteX56" fmla="*/ 2890638 w 2890837"/>
                <a:gd name="connsiteY56" fmla="*/ 2167419 h 3249205"/>
                <a:gd name="connsiteX57" fmla="*/ 2889842 w 2890837"/>
                <a:gd name="connsiteY57" fmla="*/ 2212367 h 3249205"/>
                <a:gd name="connsiteX58" fmla="*/ 2887850 w 2890837"/>
                <a:gd name="connsiteY58" fmla="*/ 2253265 h 3249205"/>
                <a:gd name="connsiteX59" fmla="*/ 2884665 w 2890837"/>
                <a:gd name="connsiteY59" fmla="*/ 2290722 h 3249205"/>
                <a:gd name="connsiteX60" fmla="*/ 2879887 w 2890837"/>
                <a:gd name="connsiteY60" fmla="*/ 2324939 h 3249205"/>
                <a:gd name="connsiteX61" fmla="*/ 2873516 w 2890837"/>
                <a:gd name="connsiteY61" fmla="*/ 2356322 h 3249205"/>
                <a:gd name="connsiteX62" fmla="*/ 2865154 w 2890837"/>
                <a:gd name="connsiteY62" fmla="*/ 2385275 h 3249205"/>
                <a:gd name="connsiteX63" fmla="*/ 2854801 w 2890837"/>
                <a:gd name="connsiteY63" fmla="*/ 2412000 h 3249205"/>
                <a:gd name="connsiteX64" fmla="*/ 2842258 w 2890837"/>
                <a:gd name="connsiteY64" fmla="*/ 2436904 h 3249205"/>
                <a:gd name="connsiteX65" fmla="*/ 2827127 w 2890837"/>
                <a:gd name="connsiteY65" fmla="*/ 2460390 h 3249205"/>
                <a:gd name="connsiteX66" fmla="*/ 2809209 w 2890837"/>
                <a:gd name="connsiteY66" fmla="*/ 2482864 h 3249205"/>
                <a:gd name="connsiteX67" fmla="*/ 2788702 w 2890837"/>
                <a:gd name="connsiteY67" fmla="*/ 2504528 h 3249205"/>
                <a:gd name="connsiteX68" fmla="*/ 2764811 w 2890837"/>
                <a:gd name="connsiteY68" fmla="*/ 2525585 h 3249205"/>
                <a:gd name="connsiteX69" fmla="*/ 2737734 w 2890837"/>
                <a:gd name="connsiteY69" fmla="*/ 2547046 h 3249205"/>
                <a:gd name="connsiteX70" fmla="*/ 2707273 w 2890837"/>
                <a:gd name="connsiteY70" fmla="*/ 2568508 h 3249205"/>
                <a:gd name="connsiteX71" fmla="*/ 2672830 w 2890837"/>
                <a:gd name="connsiteY71" fmla="*/ 2590779 h 3249205"/>
                <a:gd name="connsiteX72" fmla="*/ 2634803 w 2890837"/>
                <a:gd name="connsiteY72" fmla="*/ 2614063 h 3249205"/>
                <a:gd name="connsiteX73" fmla="*/ 2592396 w 2890837"/>
                <a:gd name="connsiteY73" fmla="*/ 2638562 h 3249205"/>
                <a:gd name="connsiteX74" fmla="*/ 2545808 w 2890837"/>
                <a:gd name="connsiteY74" fmla="*/ 2664883 h 3249205"/>
                <a:gd name="connsiteX75" fmla="*/ 2494641 w 2890837"/>
                <a:gd name="connsiteY75" fmla="*/ 2693431 h 3249205"/>
                <a:gd name="connsiteX76" fmla="*/ 2439094 w 2890837"/>
                <a:gd name="connsiteY76" fmla="*/ 2724408 h 3249205"/>
                <a:gd name="connsiteX77" fmla="*/ 2378171 w 2890837"/>
                <a:gd name="connsiteY77" fmla="*/ 2758220 h 3249205"/>
                <a:gd name="connsiteX78" fmla="*/ 2312470 w 2890837"/>
                <a:gd name="connsiteY78" fmla="*/ 2794867 h 3249205"/>
                <a:gd name="connsiteX79" fmla="*/ 2241195 w 2890837"/>
                <a:gd name="connsiteY79" fmla="*/ 2835158 h 3249205"/>
                <a:gd name="connsiteX80" fmla="*/ 2164743 w 2890837"/>
                <a:gd name="connsiteY80" fmla="*/ 2879499 h 3249205"/>
                <a:gd name="connsiteX81" fmla="*/ 2088291 w 2890837"/>
                <a:gd name="connsiteY81" fmla="*/ 2924042 h 3249205"/>
                <a:gd name="connsiteX82" fmla="*/ 2018011 w 2890837"/>
                <a:gd name="connsiteY82" fmla="*/ 2966155 h 3249205"/>
                <a:gd name="connsiteX83" fmla="*/ 1953505 w 2890837"/>
                <a:gd name="connsiteY83" fmla="*/ 3005029 h 3249205"/>
                <a:gd name="connsiteX84" fmla="*/ 1894175 w 2890837"/>
                <a:gd name="connsiteY84" fmla="*/ 3041271 h 3249205"/>
                <a:gd name="connsiteX85" fmla="*/ 1839624 w 2890837"/>
                <a:gd name="connsiteY85" fmla="*/ 3074273 h 3249205"/>
                <a:gd name="connsiteX86" fmla="*/ 1789651 w 2890837"/>
                <a:gd name="connsiteY86" fmla="*/ 3104846 h 3249205"/>
                <a:gd name="connsiteX87" fmla="*/ 1743660 w 2890837"/>
                <a:gd name="connsiteY87" fmla="*/ 3132179 h 3249205"/>
                <a:gd name="connsiteX88" fmla="*/ 1701453 w 2890837"/>
                <a:gd name="connsiteY88" fmla="*/ 3156880 h 3249205"/>
                <a:gd name="connsiteX89" fmla="*/ 1662430 w 2890837"/>
                <a:gd name="connsiteY89" fmla="*/ 3178341 h 3249205"/>
                <a:gd name="connsiteX90" fmla="*/ 1626195 w 2890837"/>
                <a:gd name="connsiteY90" fmla="*/ 3197171 h 3249205"/>
                <a:gd name="connsiteX91" fmla="*/ 1592350 w 2890837"/>
                <a:gd name="connsiteY91" fmla="*/ 3212963 h 3249205"/>
                <a:gd name="connsiteX92" fmla="*/ 1560494 w 2890837"/>
                <a:gd name="connsiteY92" fmla="*/ 3226124 h 3249205"/>
                <a:gd name="connsiteX93" fmla="*/ 1530431 w 2890837"/>
                <a:gd name="connsiteY93" fmla="*/ 3236247 h 3249205"/>
                <a:gd name="connsiteX94" fmla="*/ 1501364 w 2890837"/>
                <a:gd name="connsiteY94" fmla="*/ 3243334 h 3249205"/>
                <a:gd name="connsiteX95" fmla="*/ 1473092 w 2890837"/>
                <a:gd name="connsiteY95" fmla="*/ 3247788 h 3249205"/>
                <a:gd name="connsiteX96" fmla="*/ 1445618 w 2890837"/>
                <a:gd name="connsiteY96" fmla="*/ 3249205 h 3249205"/>
                <a:gd name="connsiteX97" fmla="*/ 1417744 w 2890837"/>
                <a:gd name="connsiteY97" fmla="*/ 3247788 h 3249205"/>
                <a:gd name="connsiteX98" fmla="*/ 1389473 w 2890837"/>
                <a:gd name="connsiteY98" fmla="*/ 3243334 h 3249205"/>
                <a:gd name="connsiteX99" fmla="*/ 1360406 w 2890837"/>
                <a:gd name="connsiteY99" fmla="*/ 3236247 h 3249205"/>
                <a:gd name="connsiteX100" fmla="*/ 1330342 w 2890837"/>
                <a:gd name="connsiteY100" fmla="*/ 3226124 h 3249205"/>
                <a:gd name="connsiteX101" fmla="*/ 1298488 w 2890837"/>
                <a:gd name="connsiteY101" fmla="*/ 3212963 h 3249205"/>
                <a:gd name="connsiteX102" fmla="*/ 1264642 w 2890837"/>
                <a:gd name="connsiteY102" fmla="*/ 3197171 h 3249205"/>
                <a:gd name="connsiteX103" fmla="*/ 1228407 w 2890837"/>
                <a:gd name="connsiteY103" fmla="*/ 3178341 h 3249205"/>
                <a:gd name="connsiteX104" fmla="*/ 1189384 w 2890837"/>
                <a:gd name="connsiteY104" fmla="*/ 3156880 h 3249205"/>
                <a:gd name="connsiteX105" fmla="*/ 1147176 w 2890837"/>
                <a:gd name="connsiteY105" fmla="*/ 3132179 h 3249205"/>
                <a:gd name="connsiteX106" fmla="*/ 1101186 w 2890837"/>
                <a:gd name="connsiteY106" fmla="*/ 3104846 h 3249205"/>
                <a:gd name="connsiteX107" fmla="*/ 1051214 w 2890837"/>
                <a:gd name="connsiteY107" fmla="*/ 3074273 h 3249205"/>
                <a:gd name="connsiteX108" fmla="*/ 996662 w 2890837"/>
                <a:gd name="connsiteY108" fmla="*/ 3041271 h 3249205"/>
                <a:gd name="connsiteX109" fmla="*/ 937332 w 2890837"/>
                <a:gd name="connsiteY109" fmla="*/ 3005029 h 3249205"/>
                <a:gd name="connsiteX110" fmla="*/ 872826 w 2890837"/>
                <a:gd name="connsiteY110" fmla="*/ 2966155 h 3249205"/>
                <a:gd name="connsiteX111" fmla="*/ 802546 w 2890837"/>
                <a:gd name="connsiteY111" fmla="*/ 2924042 h 3249205"/>
                <a:gd name="connsiteX112" fmla="*/ 726094 w 2890837"/>
                <a:gd name="connsiteY112" fmla="*/ 2879499 h 3249205"/>
                <a:gd name="connsiteX113" fmla="*/ 649642 w 2890837"/>
                <a:gd name="connsiteY113" fmla="*/ 2835158 h 3249205"/>
                <a:gd name="connsiteX114" fmla="*/ 578366 w 2890837"/>
                <a:gd name="connsiteY114" fmla="*/ 2794867 h 3249205"/>
                <a:gd name="connsiteX115" fmla="*/ 512666 w 2890837"/>
                <a:gd name="connsiteY115" fmla="*/ 2758018 h 3249205"/>
                <a:gd name="connsiteX116" fmla="*/ 451743 w 2890837"/>
                <a:gd name="connsiteY116" fmla="*/ 2724206 h 3249205"/>
                <a:gd name="connsiteX117" fmla="*/ 396196 w 2890837"/>
                <a:gd name="connsiteY117" fmla="*/ 2693431 h 3249205"/>
                <a:gd name="connsiteX118" fmla="*/ 345029 w 2890837"/>
                <a:gd name="connsiteY118" fmla="*/ 2664883 h 3249205"/>
                <a:gd name="connsiteX119" fmla="*/ 298441 w 2890837"/>
                <a:gd name="connsiteY119" fmla="*/ 2638562 h 3249205"/>
                <a:gd name="connsiteX120" fmla="*/ 256233 w 2890837"/>
                <a:gd name="connsiteY120" fmla="*/ 2614063 h 3249205"/>
                <a:gd name="connsiteX121" fmla="*/ 218007 w 2890837"/>
                <a:gd name="connsiteY121" fmla="*/ 2590577 h 3249205"/>
                <a:gd name="connsiteX122" fmla="*/ 183564 w 2890837"/>
                <a:gd name="connsiteY122" fmla="*/ 2568508 h 3249205"/>
                <a:gd name="connsiteX123" fmla="*/ 153302 w 2890837"/>
                <a:gd name="connsiteY123" fmla="*/ 2547046 h 3249205"/>
                <a:gd name="connsiteX124" fmla="*/ 126026 w 2890837"/>
                <a:gd name="connsiteY124" fmla="*/ 2525585 h 3249205"/>
                <a:gd name="connsiteX125" fmla="*/ 102135 w 2890837"/>
                <a:gd name="connsiteY125" fmla="*/ 2504528 h 3249205"/>
                <a:gd name="connsiteX126" fmla="*/ 81628 w 2890837"/>
                <a:gd name="connsiteY126" fmla="*/ 2482864 h 3249205"/>
                <a:gd name="connsiteX127" fmla="*/ 63710 w 2890837"/>
                <a:gd name="connsiteY127" fmla="*/ 2460390 h 3249205"/>
                <a:gd name="connsiteX128" fmla="*/ 48579 w 2890837"/>
                <a:gd name="connsiteY128" fmla="*/ 2436904 h 3249205"/>
                <a:gd name="connsiteX129" fmla="*/ 36036 w 2890837"/>
                <a:gd name="connsiteY129" fmla="*/ 2412000 h 3249205"/>
                <a:gd name="connsiteX130" fmla="*/ 25683 w 2890837"/>
                <a:gd name="connsiteY130" fmla="*/ 2385275 h 3249205"/>
                <a:gd name="connsiteX131" fmla="*/ 17321 w 2890837"/>
                <a:gd name="connsiteY131" fmla="*/ 2356322 h 3249205"/>
                <a:gd name="connsiteX132" fmla="*/ 11149 w 2890837"/>
                <a:gd name="connsiteY132" fmla="*/ 2324939 h 3249205"/>
                <a:gd name="connsiteX133" fmla="*/ 6172 w 2890837"/>
                <a:gd name="connsiteY133" fmla="*/ 2290722 h 3249205"/>
                <a:gd name="connsiteX134" fmla="*/ 2986 w 2890837"/>
                <a:gd name="connsiteY134" fmla="*/ 2253265 h 3249205"/>
                <a:gd name="connsiteX135" fmla="*/ 995 w 2890837"/>
                <a:gd name="connsiteY135" fmla="*/ 2212367 h 3249205"/>
                <a:gd name="connsiteX136" fmla="*/ 199 w 2890837"/>
                <a:gd name="connsiteY136" fmla="*/ 2167419 h 3249205"/>
                <a:gd name="connsiteX137" fmla="*/ 0 w 2890837"/>
                <a:gd name="connsiteY137" fmla="*/ 2118017 h 3249205"/>
                <a:gd name="connsiteX138" fmla="*/ 597 w 2890837"/>
                <a:gd name="connsiteY138" fmla="*/ 2064161 h 3249205"/>
                <a:gd name="connsiteX139" fmla="*/ 1792 w 2890837"/>
                <a:gd name="connsiteY139" fmla="*/ 2005647 h 3249205"/>
                <a:gd name="connsiteX140" fmla="*/ 2986 w 2890837"/>
                <a:gd name="connsiteY140" fmla="*/ 1941465 h 3249205"/>
                <a:gd name="connsiteX141" fmla="*/ 4380 w 2890837"/>
                <a:gd name="connsiteY141" fmla="*/ 1871614 h 3249205"/>
                <a:gd name="connsiteX142" fmla="*/ 5575 w 2890837"/>
                <a:gd name="connsiteY142" fmla="*/ 1795891 h 3249205"/>
                <a:gd name="connsiteX143" fmla="*/ 6570 w 2890837"/>
                <a:gd name="connsiteY143" fmla="*/ 1713486 h 3249205"/>
                <a:gd name="connsiteX144" fmla="*/ 6968 w 2890837"/>
                <a:gd name="connsiteY144" fmla="*/ 1624603 h 3249205"/>
                <a:gd name="connsiteX145" fmla="*/ 6570 w 2890837"/>
                <a:gd name="connsiteY145" fmla="*/ 1535719 h 3249205"/>
                <a:gd name="connsiteX146" fmla="*/ 5575 w 2890837"/>
                <a:gd name="connsiteY146" fmla="*/ 1453315 h 3249205"/>
                <a:gd name="connsiteX147" fmla="*/ 4380 w 2890837"/>
                <a:gd name="connsiteY147" fmla="*/ 1377592 h 3249205"/>
                <a:gd name="connsiteX148" fmla="*/ 2986 w 2890837"/>
                <a:gd name="connsiteY148" fmla="*/ 1307740 h 3249205"/>
                <a:gd name="connsiteX149" fmla="*/ 1792 w 2890837"/>
                <a:gd name="connsiteY149" fmla="*/ 1243558 h 3249205"/>
                <a:gd name="connsiteX150" fmla="*/ 597 w 2890837"/>
                <a:gd name="connsiteY150" fmla="*/ 1185045 h 3249205"/>
                <a:gd name="connsiteX151" fmla="*/ 0 w 2890837"/>
                <a:gd name="connsiteY151" fmla="*/ 1131188 h 3249205"/>
                <a:gd name="connsiteX152" fmla="*/ 199 w 2890837"/>
                <a:gd name="connsiteY152" fmla="*/ 1081786 h 3249205"/>
                <a:gd name="connsiteX153" fmla="*/ 995 w 2890837"/>
                <a:gd name="connsiteY153" fmla="*/ 1036838 h 3249205"/>
                <a:gd name="connsiteX154" fmla="*/ 2986 w 2890837"/>
                <a:gd name="connsiteY154" fmla="*/ 995940 h 3249205"/>
                <a:gd name="connsiteX155" fmla="*/ 6172 w 2890837"/>
                <a:gd name="connsiteY155" fmla="*/ 958483 h 3249205"/>
                <a:gd name="connsiteX156" fmla="*/ 10950 w 2890837"/>
                <a:gd name="connsiteY156" fmla="*/ 924266 h 3249205"/>
                <a:gd name="connsiteX157" fmla="*/ 17321 w 2890837"/>
                <a:gd name="connsiteY157" fmla="*/ 892884 h 3249205"/>
                <a:gd name="connsiteX158" fmla="*/ 25683 w 2890837"/>
                <a:gd name="connsiteY158" fmla="*/ 863931 h 3249205"/>
                <a:gd name="connsiteX159" fmla="*/ 36036 w 2890837"/>
                <a:gd name="connsiteY159" fmla="*/ 837205 h 3249205"/>
                <a:gd name="connsiteX160" fmla="*/ 48579 w 2890837"/>
                <a:gd name="connsiteY160" fmla="*/ 812301 h 3249205"/>
                <a:gd name="connsiteX161" fmla="*/ 63710 w 2890837"/>
                <a:gd name="connsiteY161" fmla="*/ 788815 h 3249205"/>
                <a:gd name="connsiteX162" fmla="*/ 81628 w 2890837"/>
                <a:gd name="connsiteY162" fmla="*/ 766341 h 3249205"/>
                <a:gd name="connsiteX163" fmla="*/ 102135 w 2890837"/>
                <a:gd name="connsiteY163" fmla="*/ 744677 h 3249205"/>
                <a:gd name="connsiteX164" fmla="*/ 126026 w 2890837"/>
                <a:gd name="connsiteY164" fmla="*/ 723620 h 3249205"/>
                <a:gd name="connsiteX165" fmla="*/ 153103 w 2890837"/>
                <a:gd name="connsiteY165" fmla="*/ 702159 h 3249205"/>
                <a:gd name="connsiteX166" fmla="*/ 183564 w 2890837"/>
                <a:gd name="connsiteY166" fmla="*/ 680697 h 3249205"/>
                <a:gd name="connsiteX167" fmla="*/ 218007 w 2890837"/>
                <a:gd name="connsiteY167" fmla="*/ 658426 h 3249205"/>
                <a:gd name="connsiteX168" fmla="*/ 256034 w 2890837"/>
                <a:gd name="connsiteY168" fmla="*/ 635142 h 3249205"/>
                <a:gd name="connsiteX169" fmla="*/ 298441 w 2890837"/>
                <a:gd name="connsiteY169" fmla="*/ 610643 h 3249205"/>
                <a:gd name="connsiteX170" fmla="*/ 345029 w 2890837"/>
                <a:gd name="connsiteY170" fmla="*/ 584323 h 3249205"/>
                <a:gd name="connsiteX171" fmla="*/ 396196 w 2890837"/>
                <a:gd name="connsiteY171" fmla="*/ 555775 h 3249205"/>
                <a:gd name="connsiteX172" fmla="*/ 451743 w 2890837"/>
                <a:gd name="connsiteY172" fmla="*/ 524797 h 3249205"/>
                <a:gd name="connsiteX173" fmla="*/ 512666 w 2890837"/>
                <a:gd name="connsiteY173" fmla="*/ 490985 h 3249205"/>
                <a:gd name="connsiteX174" fmla="*/ 578366 w 2890837"/>
                <a:gd name="connsiteY174" fmla="*/ 454338 h 3249205"/>
                <a:gd name="connsiteX175" fmla="*/ 649642 w 2890837"/>
                <a:gd name="connsiteY175" fmla="*/ 414047 h 3249205"/>
                <a:gd name="connsiteX176" fmla="*/ 726094 w 2890837"/>
                <a:gd name="connsiteY176" fmla="*/ 369706 h 3249205"/>
                <a:gd name="connsiteX177" fmla="*/ 802546 w 2890837"/>
                <a:gd name="connsiteY177" fmla="*/ 325164 h 3249205"/>
                <a:gd name="connsiteX178" fmla="*/ 872826 w 2890837"/>
                <a:gd name="connsiteY178" fmla="*/ 283050 h 3249205"/>
                <a:gd name="connsiteX179" fmla="*/ 937332 w 2890837"/>
                <a:gd name="connsiteY179" fmla="*/ 244176 h 3249205"/>
                <a:gd name="connsiteX180" fmla="*/ 996662 w 2890837"/>
                <a:gd name="connsiteY180" fmla="*/ 207935 h 3249205"/>
                <a:gd name="connsiteX181" fmla="*/ 1051214 w 2890837"/>
                <a:gd name="connsiteY181" fmla="*/ 174932 h 3249205"/>
                <a:gd name="connsiteX182" fmla="*/ 1101186 w 2890837"/>
                <a:gd name="connsiteY182" fmla="*/ 144360 h 3249205"/>
                <a:gd name="connsiteX183" fmla="*/ 1147176 w 2890837"/>
                <a:gd name="connsiteY183" fmla="*/ 117027 h 3249205"/>
                <a:gd name="connsiteX184" fmla="*/ 1189384 w 2890837"/>
                <a:gd name="connsiteY184" fmla="*/ 92325 h 3249205"/>
                <a:gd name="connsiteX185" fmla="*/ 1228407 w 2890837"/>
                <a:gd name="connsiteY185" fmla="*/ 70864 h 3249205"/>
                <a:gd name="connsiteX186" fmla="*/ 1264642 w 2890837"/>
                <a:gd name="connsiteY186" fmla="*/ 52034 h 3249205"/>
                <a:gd name="connsiteX187" fmla="*/ 1298488 w 2890837"/>
                <a:gd name="connsiteY187" fmla="*/ 36242 h 3249205"/>
                <a:gd name="connsiteX188" fmla="*/ 1330342 w 2890837"/>
                <a:gd name="connsiteY188" fmla="*/ 23081 h 3249205"/>
                <a:gd name="connsiteX189" fmla="*/ 1360406 w 2890837"/>
                <a:gd name="connsiteY189" fmla="*/ 12958 h 3249205"/>
                <a:gd name="connsiteX190" fmla="*/ 1389473 w 2890837"/>
                <a:gd name="connsiteY190" fmla="*/ 5872 h 3249205"/>
                <a:gd name="connsiteX191" fmla="*/ 1417744 w 2890837"/>
                <a:gd name="connsiteY191" fmla="*/ 1417 h 3249205"/>
                <a:gd name="connsiteX192" fmla="*/ 1445618 w 2890837"/>
                <a:gd name="connsiteY192" fmla="*/ 0 h 3249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2890837" h="3249205">
                  <a:moveTo>
                    <a:pt x="1445618" y="0"/>
                  </a:moveTo>
                  <a:lnTo>
                    <a:pt x="1473092" y="1417"/>
                  </a:lnTo>
                  <a:lnTo>
                    <a:pt x="1501364" y="5872"/>
                  </a:lnTo>
                  <a:lnTo>
                    <a:pt x="1530431" y="12958"/>
                  </a:lnTo>
                  <a:lnTo>
                    <a:pt x="1560494" y="23081"/>
                  </a:lnTo>
                  <a:lnTo>
                    <a:pt x="1592350" y="36242"/>
                  </a:lnTo>
                  <a:lnTo>
                    <a:pt x="1626195" y="52034"/>
                  </a:lnTo>
                  <a:lnTo>
                    <a:pt x="1662430" y="70864"/>
                  </a:lnTo>
                  <a:lnTo>
                    <a:pt x="1701453" y="92325"/>
                  </a:lnTo>
                  <a:lnTo>
                    <a:pt x="1743660" y="117027"/>
                  </a:lnTo>
                  <a:lnTo>
                    <a:pt x="1789651" y="144360"/>
                  </a:lnTo>
                  <a:lnTo>
                    <a:pt x="1839624" y="174932"/>
                  </a:lnTo>
                  <a:lnTo>
                    <a:pt x="1894175" y="207935"/>
                  </a:lnTo>
                  <a:lnTo>
                    <a:pt x="1953505" y="244176"/>
                  </a:lnTo>
                  <a:lnTo>
                    <a:pt x="2018011" y="283050"/>
                  </a:lnTo>
                  <a:lnTo>
                    <a:pt x="2088291" y="325164"/>
                  </a:lnTo>
                  <a:lnTo>
                    <a:pt x="2164743" y="369706"/>
                  </a:lnTo>
                  <a:lnTo>
                    <a:pt x="2241195" y="414047"/>
                  </a:lnTo>
                  <a:lnTo>
                    <a:pt x="2312470" y="454338"/>
                  </a:lnTo>
                  <a:lnTo>
                    <a:pt x="2378171" y="491187"/>
                  </a:lnTo>
                  <a:lnTo>
                    <a:pt x="2439094" y="524999"/>
                  </a:lnTo>
                  <a:lnTo>
                    <a:pt x="2494641" y="555775"/>
                  </a:lnTo>
                  <a:lnTo>
                    <a:pt x="2545808" y="584323"/>
                  </a:lnTo>
                  <a:lnTo>
                    <a:pt x="2592396" y="610643"/>
                  </a:lnTo>
                  <a:lnTo>
                    <a:pt x="2634604" y="635142"/>
                  </a:lnTo>
                  <a:lnTo>
                    <a:pt x="2672830" y="658628"/>
                  </a:lnTo>
                  <a:lnTo>
                    <a:pt x="2707273" y="680697"/>
                  </a:lnTo>
                  <a:lnTo>
                    <a:pt x="2737535" y="702159"/>
                  </a:lnTo>
                  <a:lnTo>
                    <a:pt x="2764811" y="723620"/>
                  </a:lnTo>
                  <a:lnTo>
                    <a:pt x="2788702" y="744677"/>
                  </a:lnTo>
                  <a:lnTo>
                    <a:pt x="2809209" y="766341"/>
                  </a:lnTo>
                  <a:lnTo>
                    <a:pt x="2827127" y="788815"/>
                  </a:lnTo>
                  <a:lnTo>
                    <a:pt x="2842258" y="812301"/>
                  </a:lnTo>
                  <a:lnTo>
                    <a:pt x="2854801" y="837205"/>
                  </a:lnTo>
                  <a:lnTo>
                    <a:pt x="2865154" y="863931"/>
                  </a:lnTo>
                  <a:lnTo>
                    <a:pt x="2873516" y="892884"/>
                  </a:lnTo>
                  <a:lnTo>
                    <a:pt x="2879688" y="924266"/>
                  </a:lnTo>
                  <a:lnTo>
                    <a:pt x="2884665" y="958483"/>
                  </a:lnTo>
                  <a:lnTo>
                    <a:pt x="2887850" y="995940"/>
                  </a:lnTo>
                  <a:lnTo>
                    <a:pt x="2889842" y="1036838"/>
                  </a:lnTo>
                  <a:lnTo>
                    <a:pt x="2890638" y="1081786"/>
                  </a:lnTo>
                  <a:lnTo>
                    <a:pt x="2890837" y="1131188"/>
                  </a:lnTo>
                  <a:lnTo>
                    <a:pt x="2890240" y="1185045"/>
                  </a:lnTo>
                  <a:lnTo>
                    <a:pt x="2889045" y="1243558"/>
                  </a:lnTo>
                  <a:lnTo>
                    <a:pt x="2887850" y="1307740"/>
                  </a:lnTo>
                  <a:lnTo>
                    <a:pt x="2886457" y="1377592"/>
                  </a:lnTo>
                  <a:lnTo>
                    <a:pt x="2885262" y="1453315"/>
                  </a:lnTo>
                  <a:lnTo>
                    <a:pt x="2884267" y="1535719"/>
                  </a:lnTo>
                  <a:lnTo>
                    <a:pt x="2883869" y="1624603"/>
                  </a:lnTo>
                  <a:lnTo>
                    <a:pt x="2884267" y="1713486"/>
                  </a:lnTo>
                  <a:lnTo>
                    <a:pt x="2885262" y="1795891"/>
                  </a:lnTo>
                  <a:lnTo>
                    <a:pt x="2886457" y="1871614"/>
                  </a:lnTo>
                  <a:lnTo>
                    <a:pt x="2887850" y="1941465"/>
                  </a:lnTo>
                  <a:lnTo>
                    <a:pt x="2889045" y="2005647"/>
                  </a:lnTo>
                  <a:lnTo>
                    <a:pt x="2890240" y="2064161"/>
                  </a:lnTo>
                  <a:lnTo>
                    <a:pt x="2890837" y="2118017"/>
                  </a:lnTo>
                  <a:lnTo>
                    <a:pt x="2890638" y="2167419"/>
                  </a:lnTo>
                  <a:lnTo>
                    <a:pt x="2889842" y="2212367"/>
                  </a:lnTo>
                  <a:lnTo>
                    <a:pt x="2887850" y="2253265"/>
                  </a:lnTo>
                  <a:lnTo>
                    <a:pt x="2884665" y="2290722"/>
                  </a:lnTo>
                  <a:lnTo>
                    <a:pt x="2879887" y="2324939"/>
                  </a:lnTo>
                  <a:lnTo>
                    <a:pt x="2873516" y="2356322"/>
                  </a:lnTo>
                  <a:lnTo>
                    <a:pt x="2865154" y="2385275"/>
                  </a:lnTo>
                  <a:lnTo>
                    <a:pt x="2854801" y="2412000"/>
                  </a:lnTo>
                  <a:lnTo>
                    <a:pt x="2842258" y="2436904"/>
                  </a:lnTo>
                  <a:lnTo>
                    <a:pt x="2827127" y="2460390"/>
                  </a:lnTo>
                  <a:lnTo>
                    <a:pt x="2809209" y="2482864"/>
                  </a:lnTo>
                  <a:lnTo>
                    <a:pt x="2788702" y="2504528"/>
                  </a:lnTo>
                  <a:lnTo>
                    <a:pt x="2764811" y="2525585"/>
                  </a:lnTo>
                  <a:lnTo>
                    <a:pt x="2737734" y="2547046"/>
                  </a:lnTo>
                  <a:lnTo>
                    <a:pt x="2707273" y="2568508"/>
                  </a:lnTo>
                  <a:lnTo>
                    <a:pt x="2672830" y="2590779"/>
                  </a:lnTo>
                  <a:lnTo>
                    <a:pt x="2634803" y="2614063"/>
                  </a:lnTo>
                  <a:lnTo>
                    <a:pt x="2592396" y="2638562"/>
                  </a:lnTo>
                  <a:lnTo>
                    <a:pt x="2545808" y="2664883"/>
                  </a:lnTo>
                  <a:lnTo>
                    <a:pt x="2494641" y="2693431"/>
                  </a:lnTo>
                  <a:lnTo>
                    <a:pt x="2439094" y="2724408"/>
                  </a:lnTo>
                  <a:lnTo>
                    <a:pt x="2378171" y="2758220"/>
                  </a:lnTo>
                  <a:lnTo>
                    <a:pt x="2312470" y="2794867"/>
                  </a:lnTo>
                  <a:lnTo>
                    <a:pt x="2241195" y="2835158"/>
                  </a:lnTo>
                  <a:lnTo>
                    <a:pt x="2164743" y="2879499"/>
                  </a:lnTo>
                  <a:lnTo>
                    <a:pt x="2088291" y="2924042"/>
                  </a:lnTo>
                  <a:lnTo>
                    <a:pt x="2018011" y="2966155"/>
                  </a:lnTo>
                  <a:lnTo>
                    <a:pt x="1953505" y="3005029"/>
                  </a:lnTo>
                  <a:lnTo>
                    <a:pt x="1894175" y="3041271"/>
                  </a:lnTo>
                  <a:lnTo>
                    <a:pt x="1839624" y="3074273"/>
                  </a:lnTo>
                  <a:lnTo>
                    <a:pt x="1789651" y="3104846"/>
                  </a:lnTo>
                  <a:lnTo>
                    <a:pt x="1743660" y="3132179"/>
                  </a:lnTo>
                  <a:lnTo>
                    <a:pt x="1701453" y="3156880"/>
                  </a:lnTo>
                  <a:lnTo>
                    <a:pt x="1662430" y="3178341"/>
                  </a:lnTo>
                  <a:lnTo>
                    <a:pt x="1626195" y="3197171"/>
                  </a:lnTo>
                  <a:lnTo>
                    <a:pt x="1592350" y="3212963"/>
                  </a:lnTo>
                  <a:lnTo>
                    <a:pt x="1560494" y="3226124"/>
                  </a:lnTo>
                  <a:lnTo>
                    <a:pt x="1530431" y="3236247"/>
                  </a:lnTo>
                  <a:lnTo>
                    <a:pt x="1501364" y="3243334"/>
                  </a:lnTo>
                  <a:lnTo>
                    <a:pt x="1473092" y="3247788"/>
                  </a:lnTo>
                  <a:lnTo>
                    <a:pt x="1445618" y="3249205"/>
                  </a:lnTo>
                  <a:lnTo>
                    <a:pt x="1417744" y="3247788"/>
                  </a:lnTo>
                  <a:lnTo>
                    <a:pt x="1389473" y="3243334"/>
                  </a:lnTo>
                  <a:lnTo>
                    <a:pt x="1360406" y="3236247"/>
                  </a:lnTo>
                  <a:lnTo>
                    <a:pt x="1330342" y="3226124"/>
                  </a:lnTo>
                  <a:lnTo>
                    <a:pt x="1298488" y="3212963"/>
                  </a:lnTo>
                  <a:lnTo>
                    <a:pt x="1264642" y="3197171"/>
                  </a:lnTo>
                  <a:lnTo>
                    <a:pt x="1228407" y="3178341"/>
                  </a:lnTo>
                  <a:lnTo>
                    <a:pt x="1189384" y="3156880"/>
                  </a:lnTo>
                  <a:lnTo>
                    <a:pt x="1147176" y="3132179"/>
                  </a:lnTo>
                  <a:lnTo>
                    <a:pt x="1101186" y="3104846"/>
                  </a:lnTo>
                  <a:lnTo>
                    <a:pt x="1051214" y="3074273"/>
                  </a:lnTo>
                  <a:lnTo>
                    <a:pt x="996662" y="3041271"/>
                  </a:lnTo>
                  <a:lnTo>
                    <a:pt x="937332" y="3005029"/>
                  </a:lnTo>
                  <a:lnTo>
                    <a:pt x="872826" y="2966155"/>
                  </a:lnTo>
                  <a:lnTo>
                    <a:pt x="802546" y="2924042"/>
                  </a:lnTo>
                  <a:lnTo>
                    <a:pt x="726094" y="2879499"/>
                  </a:lnTo>
                  <a:lnTo>
                    <a:pt x="649642" y="2835158"/>
                  </a:lnTo>
                  <a:lnTo>
                    <a:pt x="578366" y="2794867"/>
                  </a:lnTo>
                  <a:lnTo>
                    <a:pt x="512666" y="2758018"/>
                  </a:lnTo>
                  <a:lnTo>
                    <a:pt x="451743" y="2724206"/>
                  </a:lnTo>
                  <a:lnTo>
                    <a:pt x="396196" y="2693431"/>
                  </a:lnTo>
                  <a:lnTo>
                    <a:pt x="345029" y="2664883"/>
                  </a:lnTo>
                  <a:lnTo>
                    <a:pt x="298441" y="2638562"/>
                  </a:lnTo>
                  <a:lnTo>
                    <a:pt x="256233" y="2614063"/>
                  </a:lnTo>
                  <a:lnTo>
                    <a:pt x="218007" y="2590577"/>
                  </a:lnTo>
                  <a:lnTo>
                    <a:pt x="183564" y="2568508"/>
                  </a:lnTo>
                  <a:lnTo>
                    <a:pt x="153302" y="2547046"/>
                  </a:lnTo>
                  <a:lnTo>
                    <a:pt x="126026" y="2525585"/>
                  </a:lnTo>
                  <a:lnTo>
                    <a:pt x="102135" y="2504528"/>
                  </a:lnTo>
                  <a:lnTo>
                    <a:pt x="81628" y="2482864"/>
                  </a:lnTo>
                  <a:lnTo>
                    <a:pt x="63710" y="2460390"/>
                  </a:lnTo>
                  <a:lnTo>
                    <a:pt x="48579" y="2436904"/>
                  </a:lnTo>
                  <a:lnTo>
                    <a:pt x="36036" y="2412000"/>
                  </a:lnTo>
                  <a:lnTo>
                    <a:pt x="25683" y="2385275"/>
                  </a:lnTo>
                  <a:lnTo>
                    <a:pt x="17321" y="2356322"/>
                  </a:lnTo>
                  <a:lnTo>
                    <a:pt x="11149" y="2324939"/>
                  </a:lnTo>
                  <a:lnTo>
                    <a:pt x="6172" y="2290722"/>
                  </a:lnTo>
                  <a:lnTo>
                    <a:pt x="2986" y="2253265"/>
                  </a:lnTo>
                  <a:lnTo>
                    <a:pt x="995" y="2212367"/>
                  </a:lnTo>
                  <a:lnTo>
                    <a:pt x="199" y="2167419"/>
                  </a:lnTo>
                  <a:lnTo>
                    <a:pt x="0" y="2118017"/>
                  </a:lnTo>
                  <a:lnTo>
                    <a:pt x="597" y="2064161"/>
                  </a:lnTo>
                  <a:lnTo>
                    <a:pt x="1792" y="2005647"/>
                  </a:lnTo>
                  <a:lnTo>
                    <a:pt x="2986" y="1941465"/>
                  </a:lnTo>
                  <a:lnTo>
                    <a:pt x="4380" y="1871614"/>
                  </a:lnTo>
                  <a:lnTo>
                    <a:pt x="5575" y="1795891"/>
                  </a:lnTo>
                  <a:lnTo>
                    <a:pt x="6570" y="1713486"/>
                  </a:lnTo>
                  <a:lnTo>
                    <a:pt x="6968" y="1624603"/>
                  </a:lnTo>
                  <a:lnTo>
                    <a:pt x="6570" y="1535719"/>
                  </a:lnTo>
                  <a:lnTo>
                    <a:pt x="5575" y="1453315"/>
                  </a:lnTo>
                  <a:lnTo>
                    <a:pt x="4380" y="1377592"/>
                  </a:lnTo>
                  <a:lnTo>
                    <a:pt x="2986" y="1307740"/>
                  </a:lnTo>
                  <a:lnTo>
                    <a:pt x="1792" y="1243558"/>
                  </a:lnTo>
                  <a:lnTo>
                    <a:pt x="597" y="1185045"/>
                  </a:lnTo>
                  <a:lnTo>
                    <a:pt x="0" y="1131188"/>
                  </a:lnTo>
                  <a:lnTo>
                    <a:pt x="199" y="1081786"/>
                  </a:lnTo>
                  <a:lnTo>
                    <a:pt x="995" y="1036838"/>
                  </a:lnTo>
                  <a:lnTo>
                    <a:pt x="2986" y="995940"/>
                  </a:lnTo>
                  <a:lnTo>
                    <a:pt x="6172" y="958483"/>
                  </a:lnTo>
                  <a:lnTo>
                    <a:pt x="10950" y="924266"/>
                  </a:lnTo>
                  <a:lnTo>
                    <a:pt x="17321" y="892884"/>
                  </a:lnTo>
                  <a:lnTo>
                    <a:pt x="25683" y="863931"/>
                  </a:lnTo>
                  <a:lnTo>
                    <a:pt x="36036" y="837205"/>
                  </a:lnTo>
                  <a:lnTo>
                    <a:pt x="48579" y="812301"/>
                  </a:lnTo>
                  <a:lnTo>
                    <a:pt x="63710" y="788815"/>
                  </a:lnTo>
                  <a:lnTo>
                    <a:pt x="81628" y="766341"/>
                  </a:lnTo>
                  <a:lnTo>
                    <a:pt x="102135" y="744677"/>
                  </a:lnTo>
                  <a:lnTo>
                    <a:pt x="126026" y="723620"/>
                  </a:lnTo>
                  <a:lnTo>
                    <a:pt x="153103" y="702159"/>
                  </a:lnTo>
                  <a:lnTo>
                    <a:pt x="183564" y="680697"/>
                  </a:lnTo>
                  <a:lnTo>
                    <a:pt x="218007" y="658426"/>
                  </a:lnTo>
                  <a:lnTo>
                    <a:pt x="256034" y="635142"/>
                  </a:lnTo>
                  <a:lnTo>
                    <a:pt x="298441" y="610643"/>
                  </a:lnTo>
                  <a:lnTo>
                    <a:pt x="345029" y="584323"/>
                  </a:lnTo>
                  <a:lnTo>
                    <a:pt x="396196" y="555775"/>
                  </a:lnTo>
                  <a:lnTo>
                    <a:pt x="451743" y="524797"/>
                  </a:lnTo>
                  <a:lnTo>
                    <a:pt x="512666" y="490985"/>
                  </a:lnTo>
                  <a:lnTo>
                    <a:pt x="578366" y="454338"/>
                  </a:lnTo>
                  <a:lnTo>
                    <a:pt x="649642" y="414047"/>
                  </a:lnTo>
                  <a:lnTo>
                    <a:pt x="726094" y="369706"/>
                  </a:lnTo>
                  <a:lnTo>
                    <a:pt x="802546" y="325164"/>
                  </a:lnTo>
                  <a:lnTo>
                    <a:pt x="872826" y="283050"/>
                  </a:lnTo>
                  <a:lnTo>
                    <a:pt x="937332" y="244176"/>
                  </a:lnTo>
                  <a:lnTo>
                    <a:pt x="996662" y="207935"/>
                  </a:lnTo>
                  <a:lnTo>
                    <a:pt x="1051214" y="174932"/>
                  </a:lnTo>
                  <a:lnTo>
                    <a:pt x="1101186" y="144360"/>
                  </a:lnTo>
                  <a:lnTo>
                    <a:pt x="1147176" y="117027"/>
                  </a:lnTo>
                  <a:lnTo>
                    <a:pt x="1189384" y="92325"/>
                  </a:lnTo>
                  <a:lnTo>
                    <a:pt x="1228407" y="70864"/>
                  </a:lnTo>
                  <a:lnTo>
                    <a:pt x="1264642" y="52034"/>
                  </a:lnTo>
                  <a:lnTo>
                    <a:pt x="1298488" y="36242"/>
                  </a:lnTo>
                  <a:lnTo>
                    <a:pt x="1330342" y="23081"/>
                  </a:lnTo>
                  <a:lnTo>
                    <a:pt x="1360406" y="12958"/>
                  </a:lnTo>
                  <a:lnTo>
                    <a:pt x="1389473" y="5872"/>
                  </a:lnTo>
                  <a:lnTo>
                    <a:pt x="1417744" y="1417"/>
                  </a:lnTo>
                  <a:lnTo>
                    <a:pt x="144561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406400" dist="190500" dir="2700000" sx="95000" sy="95000" algn="tl" rotWithShape="0">
                <a:schemeClr val="tx1">
                  <a:lumMod val="95000"/>
                  <a:lumOff val="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21" name="Group 93">
              <a:extLst>
                <a:ext uri="{FF2B5EF4-FFF2-40B4-BE49-F238E27FC236}">
                  <a16:creationId xmlns:a16="http://schemas.microsoft.com/office/drawing/2014/main" xmlns="" id="{2FD6C033-ED3D-4F81-9177-670521B5E400}"/>
                </a:ext>
              </a:extLst>
            </p:cNvPr>
            <p:cNvGrpSpPr/>
            <p:nvPr/>
          </p:nvGrpSpPr>
          <p:grpSpPr>
            <a:xfrm>
              <a:off x="3789437" y="3211116"/>
              <a:ext cx="465138" cy="435769"/>
              <a:chOff x="5368132" y="3540125"/>
              <a:chExt cx="465138" cy="435769"/>
            </a:xfrm>
            <a:solidFill>
              <a:schemeClr val="tx2"/>
            </a:solidFill>
          </p:grpSpPr>
          <p:sp>
            <p:nvSpPr>
              <p:cNvPr id="22" name="AutoShape 110">
                <a:extLst>
                  <a:ext uri="{FF2B5EF4-FFF2-40B4-BE49-F238E27FC236}">
                    <a16:creationId xmlns:a16="http://schemas.microsoft.com/office/drawing/2014/main" xmlns="" id="{1017F687-5542-43A9-ABCB-5BBC0A7A07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+mn-cs"/>
                  <a:sym typeface="Gill Sans" charset="0"/>
                </a:endParaRPr>
              </a:p>
            </p:txBody>
          </p:sp>
          <p:sp>
            <p:nvSpPr>
              <p:cNvPr id="23" name="AutoShape 111">
                <a:extLst>
                  <a:ext uri="{FF2B5EF4-FFF2-40B4-BE49-F238E27FC236}">
                    <a16:creationId xmlns:a16="http://schemas.microsoft.com/office/drawing/2014/main" xmlns="" id="{E5294889-84D2-418F-BDA7-3F3DCB18AC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+mn-cs"/>
                  <a:sym typeface="Gill Sans" charset="0"/>
                </a:endParaRPr>
              </a:p>
            </p:txBody>
          </p:sp>
        </p:grpSp>
      </p:grpSp>
      <p:grpSp>
        <p:nvGrpSpPr>
          <p:cNvPr id="24" name="Group 82">
            <a:extLst>
              <a:ext uri="{FF2B5EF4-FFF2-40B4-BE49-F238E27FC236}">
                <a16:creationId xmlns:a16="http://schemas.microsoft.com/office/drawing/2014/main" xmlns="" id="{46A7C117-1BB6-460F-8DD5-9C2AE7854705}"/>
              </a:ext>
            </a:extLst>
          </p:cNvPr>
          <p:cNvGrpSpPr/>
          <p:nvPr/>
        </p:nvGrpSpPr>
        <p:grpSpPr>
          <a:xfrm>
            <a:off x="716305" y="4795284"/>
            <a:ext cx="2508648" cy="1144928"/>
            <a:chOff x="675282" y="4788962"/>
            <a:chExt cx="2508648" cy="1144928"/>
          </a:xfrm>
        </p:grpSpPr>
        <p:sp>
          <p:nvSpPr>
            <p:cNvPr id="25" name="Rectangle 99">
              <a:extLst>
                <a:ext uri="{FF2B5EF4-FFF2-40B4-BE49-F238E27FC236}">
                  <a16:creationId xmlns:a16="http://schemas.microsoft.com/office/drawing/2014/main" xmlns="" id="{042BD9BA-B20B-4E65-87CE-B5AEA463268E}"/>
                </a:ext>
              </a:extLst>
            </p:cNvPr>
            <p:cNvSpPr/>
            <p:nvPr/>
          </p:nvSpPr>
          <p:spPr>
            <a:xfrm>
              <a:off x="675282" y="5176760"/>
              <a:ext cx="2508648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Ut wisi enim ad minim veniam</a:t>
              </a: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, quis nostrud exerci tation ullamcorper suscipit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endParaRPr>
            </a:p>
          </p:txBody>
        </p:sp>
        <p:sp>
          <p:nvSpPr>
            <p:cNvPr id="26" name="Rectangle 101">
              <a:extLst>
                <a:ext uri="{FF2B5EF4-FFF2-40B4-BE49-F238E27FC236}">
                  <a16:creationId xmlns:a16="http://schemas.microsoft.com/office/drawing/2014/main" xmlns="" id="{46995E04-2FB9-44B8-B47E-E0F369CAD628}"/>
                </a:ext>
              </a:extLst>
            </p:cNvPr>
            <p:cNvSpPr/>
            <p:nvPr/>
          </p:nvSpPr>
          <p:spPr>
            <a:xfrm>
              <a:off x="1214305" y="4788962"/>
              <a:ext cx="1430602" cy="3604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1BDF7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Option 2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1BDF7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endParaRPr>
            </a:p>
          </p:txBody>
        </p:sp>
      </p:grpSp>
      <p:grpSp>
        <p:nvGrpSpPr>
          <p:cNvPr id="27" name="Group 168">
            <a:extLst>
              <a:ext uri="{FF2B5EF4-FFF2-40B4-BE49-F238E27FC236}">
                <a16:creationId xmlns:a16="http://schemas.microsoft.com/office/drawing/2014/main" xmlns="" id="{08E47304-D79D-40ED-9275-35BC0B1FFDBC}"/>
              </a:ext>
            </a:extLst>
          </p:cNvPr>
          <p:cNvGrpSpPr/>
          <p:nvPr/>
        </p:nvGrpSpPr>
        <p:grpSpPr>
          <a:xfrm rot="10800000" flipH="1">
            <a:off x="7038753" y="1954224"/>
            <a:ext cx="2142364" cy="475474"/>
            <a:chOff x="3277880" y="1358720"/>
            <a:chExt cx="1353905" cy="257864"/>
          </a:xfrm>
        </p:grpSpPr>
        <p:cxnSp>
          <p:nvCxnSpPr>
            <p:cNvPr id="28" name="Straight Connector 169">
              <a:extLst>
                <a:ext uri="{FF2B5EF4-FFF2-40B4-BE49-F238E27FC236}">
                  <a16:creationId xmlns:a16="http://schemas.microsoft.com/office/drawing/2014/main" xmlns="" id="{9F257E60-C5E7-4B7B-B786-8C17A5E6EE9F}"/>
                </a:ext>
              </a:extLst>
            </p:cNvPr>
            <p:cNvCxnSpPr/>
            <p:nvPr/>
          </p:nvCxnSpPr>
          <p:spPr>
            <a:xfrm>
              <a:off x="3277880" y="1616584"/>
              <a:ext cx="1022414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sys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170">
              <a:extLst>
                <a:ext uri="{FF2B5EF4-FFF2-40B4-BE49-F238E27FC236}">
                  <a16:creationId xmlns:a16="http://schemas.microsoft.com/office/drawing/2014/main" xmlns="" id="{D5EEF650-0C78-4752-A249-8F7207506B9D}"/>
                </a:ext>
              </a:extLst>
            </p:cNvPr>
            <p:cNvCxnSpPr/>
            <p:nvPr/>
          </p:nvCxnSpPr>
          <p:spPr>
            <a:xfrm rot="10800000" flipH="1">
              <a:off x="4300294" y="1358720"/>
              <a:ext cx="331491" cy="257864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168">
            <a:extLst>
              <a:ext uri="{FF2B5EF4-FFF2-40B4-BE49-F238E27FC236}">
                <a16:creationId xmlns:a16="http://schemas.microsoft.com/office/drawing/2014/main" xmlns="" id="{E91217C0-3FE4-4C3C-B434-909AE678F707}"/>
              </a:ext>
            </a:extLst>
          </p:cNvPr>
          <p:cNvGrpSpPr/>
          <p:nvPr/>
        </p:nvGrpSpPr>
        <p:grpSpPr>
          <a:xfrm rot="10800000" flipH="1">
            <a:off x="7038753" y="4638582"/>
            <a:ext cx="2142364" cy="475474"/>
            <a:chOff x="3277880" y="1358720"/>
            <a:chExt cx="1353905" cy="257864"/>
          </a:xfrm>
        </p:grpSpPr>
        <p:cxnSp>
          <p:nvCxnSpPr>
            <p:cNvPr id="31" name="Straight Connector 169">
              <a:extLst>
                <a:ext uri="{FF2B5EF4-FFF2-40B4-BE49-F238E27FC236}">
                  <a16:creationId xmlns:a16="http://schemas.microsoft.com/office/drawing/2014/main" xmlns="" id="{720B9E74-4C16-40A1-860D-63A98652F681}"/>
                </a:ext>
              </a:extLst>
            </p:cNvPr>
            <p:cNvCxnSpPr/>
            <p:nvPr/>
          </p:nvCxnSpPr>
          <p:spPr>
            <a:xfrm>
              <a:off x="3277880" y="1616584"/>
              <a:ext cx="1022414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sys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170">
              <a:extLst>
                <a:ext uri="{FF2B5EF4-FFF2-40B4-BE49-F238E27FC236}">
                  <a16:creationId xmlns:a16="http://schemas.microsoft.com/office/drawing/2014/main" xmlns="" id="{3D7D1A6E-2340-4C78-B997-81EB8B3D2AF4}"/>
                </a:ext>
              </a:extLst>
            </p:cNvPr>
            <p:cNvCxnSpPr/>
            <p:nvPr/>
          </p:nvCxnSpPr>
          <p:spPr>
            <a:xfrm rot="10800000" flipH="1">
              <a:off x="4300294" y="1358720"/>
              <a:ext cx="331491" cy="257864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5">
            <a:extLst>
              <a:ext uri="{FF2B5EF4-FFF2-40B4-BE49-F238E27FC236}">
                <a16:creationId xmlns:a16="http://schemas.microsoft.com/office/drawing/2014/main" xmlns="" id="{D2D4CE81-6BA4-4C57-B57A-31D98161F98B}"/>
              </a:ext>
            </a:extLst>
          </p:cNvPr>
          <p:cNvGrpSpPr/>
          <p:nvPr/>
        </p:nvGrpSpPr>
        <p:grpSpPr>
          <a:xfrm>
            <a:off x="9440832" y="1954224"/>
            <a:ext cx="884114" cy="993713"/>
            <a:chOff x="7329536" y="2487032"/>
            <a:chExt cx="1676152" cy="1883936"/>
          </a:xfrm>
        </p:grpSpPr>
        <p:sp>
          <p:nvSpPr>
            <p:cNvPr id="34" name="Freeform: Shape 42">
              <a:extLst>
                <a:ext uri="{FF2B5EF4-FFF2-40B4-BE49-F238E27FC236}">
                  <a16:creationId xmlns:a16="http://schemas.microsoft.com/office/drawing/2014/main" xmlns="" id="{F438205D-B0F6-4008-8FC3-FE3C7300F011}"/>
                </a:ext>
              </a:extLst>
            </p:cNvPr>
            <p:cNvSpPr/>
            <p:nvPr/>
          </p:nvSpPr>
          <p:spPr>
            <a:xfrm>
              <a:off x="7329536" y="2487032"/>
              <a:ext cx="1676152" cy="1883936"/>
            </a:xfrm>
            <a:custGeom>
              <a:avLst/>
              <a:gdLst>
                <a:gd name="connsiteX0" fmla="*/ 1445618 w 2890837"/>
                <a:gd name="connsiteY0" fmla="*/ 0 h 3249205"/>
                <a:gd name="connsiteX1" fmla="*/ 1473092 w 2890837"/>
                <a:gd name="connsiteY1" fmla="*/ 1417 h 3249205"/>
                <a:gd name="connsiteX2" fmla="*/ 1501364 w 2890837"/>
                <a:gd name="connsiteY2" fmla="*/ 5872 h 3249205"/>
                <a:gd name="connsiteX3" fmla="*/ 1530431 w 2890837"/>
                <a:gd name="connsiteY3" fmla="*/ 12958 h 3249205"/>
                <a:gd name="connsiteX4" fmla="*/ 1560494 w 2890837"/>
                <a:gd name="connsiteY4" fmla="*/ 23081 h 3249205"/>
                <a:gd name="connsiteX5" fmla="*/ 1592350 w 2890837"/>
                <a:gd name="connsiteY5" fmla="*/ 36242 h 3249205"/>
                <a:gd name="connsiteX6" fmla="*/ 1626195 w 2890837"/>
                <a:gd name="connsiteY6" fmla="*/ 52034 h 3249205"/>
                <a:gd name="connsiteX7" fmla="*/ 1662430 w 2890837"/>
                <a:gd name="connsiteY7" fmla="*/ 70864 h 3249205"/>
                <a:gd name="connsiteX8" fmla="*/ 1701453 w 2890837"/>
                <a:gd name="connsiteY8" fmla="*/ 92325 h 3249205"/>
                <a:gd name="connsiteX9" fmla="*/ 1743660 w 2890837"/>
                <a:gd name="connsiteY9" fmla="*/ 117027 h 3249205"/>
                <a:gd name="connsiteX10" fmla="*/ 1789651 w 2890837"/>
                <a:gd name="connsiteY10" fmla="*/ 144360 h 3249205"/>
                <a:gd name="connsiteX11" fmla="*/ 1839624 w 2890837"/>
                <a:gd name="connsiteY11" fmla="*/ 174932 h 3249205"/>
                <a:gd name="connsiteX12" fmla="*/ 1894175 w 2890837"/>
                <a:gd name="connsiteY12" fmla="*/ 207935 h 3249205"/>
                <a:gd name="connsiteX13" fmla="*/ 1953505 w 2890837"/>
                <a:gd name="connsiteY13" fmla="*/ 244176 h 3249205"/>
                <a:gd name="connsiteX14" fmla="*/ 2018011 w 2890837"/>
                <a:gd name="connsiteY14" fmla="*/ 283050 h 3249205"/>
                <a:gd name="connsiteX15" fmla="*/ 2088291 w 2890837"/>
                <a:gd name="connsiteY15" fmla="*/ 325164 h 3249205"/>
                <a:gd name="connsiteX16" fmla="*/ 2164743 w 2890837"/>
                <a:gd name="connsiteY16" fmla="*/ 369706 h 3249205"/>
                <a:gd name="connsiteX17" fmla="*/ 2241195 w 2890837"/>
                <a:gd name="connsiteY17" fmla="*/ 414047 h 3249205"/>
                <a:gd name="connsiteX18" fmla="*/ 2312470 w 2890837"/>
                <a:gd name="connsiteY18" fmla="*/ 454338 h 3249205"/>
                <a:gd name="connsiteX19" fmla="*/ 2378171 w 2890837"/>
                <a:gd name="connsiteY19" fmla="*/ 491187 h 3249205"/>
                <a:gd name="connsiteX20" fmla="*/ 2439094 w 2890837"/>
                <a:gd name="connsiteY20" fmla="*/ 524999 h 3249205"/>
                <a:gd name="connsiteX21" fmla="*/ 2494641 w 2890837"/>
                <a:gd name="connsiteY21" fmla="*/ 555775 h 3249205"/>
                <a:gd name="connsiteX22" fmla="*/ 2545808 w 2890837"/>
                <a:gd name="connsiteY22" fmla="*/ 584323 h 3249205"/>
                <a:gd name="connsiteX23" fmla="*/ 2592396 w 2890837"/>
                <a:gd name="connsiteY23" fmla="*/ 610643 h 3249205"/>
                <a:gd name="connsiteX24" fmla="*/ 2634604 w 2890837"/>
                <a:gd name="connsiteY24" fmla="*/ 635142 h 3249205"/>
                <a:gd name="connsiteX25" fmla="*/ 2672830 w 2890837"/>
                <a:gd name="connsiteY25" fmla="*/ 658628 h 3249205"/>
                <a:gd name="connsiteX26" fmla="*/ 2707273 w 2890837"/>
                <a:gd name="connsiteY26" fmla="*/ 680697 h 3249205"/>
                <a:gd name="connsiteX27" fmla="*/ 2737535 w 2890837"/>
                <a:gd name="connsiteY27" fmla="*/ 702159 h 3249205"/>
                <a:gd name="connsiteX28" fmla="*/ 2764811 w 2890837"/>
                <a:gd name="connsiteY28" fmla="*/ 723620 h 3249205"/>
                <a:gd name="connsiteX29" fmla="*/ 2788702 w 2890837"/>
                <a:gd name="connsiteY29" fmla="*/ 744677 h 3249205"/>
                <a:gd name="connsiteX30" fmla="*/ 2809209 w 2890837"/>
                <a:gd name="connsiteY30" fmla="*/ 766341 h 3249205"/>
                <a:gd name="connsiteX31" fmla="*/ 2827127 w 2890837"/>
                <a:gd name="connsiteY31" fmla="*/ 788815 h 3249205"/>
                <a:gd name="connsiteX32" fmla="*/ 2842258 w 2890837"/>
                <a:gd name="connsiteY32" fmla="*/ 812301 h 3249205"/>
                <a:gd name="connsiteX33" fmla="*/ 2854801 w 2890837"/>
                <a:gd name="connsiteY33" fmla="*/ 837205 h 3249205"/>
                <a:gd name="connsiteX34" fmla="*/ 2865154 w 2890837"/>
                <a:gd name="connsiteY34" fmla="*/ 863931 h 3249205"/>
                <a:gd name="connsiteX35" fmla="*/ 2873516 w 2890837"/>
                <a:gd name="connsiteY35" fmla="*/ 892884 h 3249205"/>
                <a:gd name="connsiteX36" fmla="*/ 2879688 w 2890837"/>
                <a:gd name="connsiteY36" fmla="*/ 924266 h 3249205"/>
                <a:gd name="connsiteX37" fmla="*/ 2884665 w 2890837"/>
                <a:gd name="connsiteY37" fmla="*/ 958483 h 3249205"/>
                <a:gd name="connsiteX38" fmla="*/ 2887850 w 2890837"/>
                <a:gd name="connsiteY38" fmla="*/ 995940 h 3249205"/>
                <a:gd name="connsiteX39" fmla="*/ 2889842 w 2890837"/>
                <a:gd name="connsiteY39" fmla="*/ 1036838 h 3249205"/>
                <a:gd name="connsiteX40" fmla="*/ 2890638 w 2890837"/>
                <a:gd name="connsiteY40" fmla="*/ 1081786 h 3249205"/>
                <a:gd name="connsiteX41" fmla="*/ 2890837 w 2890837"/>
                <a:gd name="connsiteY41" fmla="*/ 1131188 h 3249205"/>
                <a:gd name="connsiteX42" fmla="*/ 2890240 w 2890837"/>
                <a:gd name="connsiteY42" fmla="*/ 1185045 h 3249205"/>
                <a:gd name="connsiteX43" fmla="*/ 2889045 w 2890837"/>
                <a:gd name="connsiteY43" fmla="*/ 1243558 h 3249205"/>
                <a:gd name="connsiteX44" fmla="*/ 2887850 w 2890837"/>
                <a:gd name="connsiteY44" fmla="*/ 1307740 h 3249205"/>
                <a:gd name="connsiteX45" fmla="*/ 2886457 w 2890837"/>
                <a:gd name="connsiteY45" fmla="*/ 1377592 h 3249205"/>
                <a:gd name="connsiteX46" fmla="*/ 2885262 w 2890837"/>
                <a:gd name="connsiteY46" fmla="*/ 1453315 h 3249205"/>
                <a:gd name="connsiteX47" fmla="*/ 2884267 w 2890837"/>
                <a:gd name="connsiteY47" fmla="*/ 1535719 h 3249205"/>
                <a:gd name="connsiteX48" fmla="*/ 2883869 w 2890837"/>
                <a:gd name="connsiteY48" fmla="*/ 1624603 h 3249205"/>
                <a:gd name="connsiteX49" fmla="*/ 2884267 w 2890837"/>
                <a:gd name="connsiteY49" fmla="*/ 1713486 h 3249205"/>
                <a:gd name="connsiteX50" fmla="*/ 2885262 w 2890837"/>
                <a:gd name="connsiteY50" fmla="*/ 1795891 h 3249205"/>
                <a:gd name="connsiteX51" fmla="*/ 2886457 w 2890837"/>
                <a:gd name="connsiteY51" fmla="*/ 1871614 h 3249205"/>
                <a:gd name="connsiteX52" fmla="*/ 2887850 w 2890837"/>
                <a:gd name="connsiteY52" fmla="*/ 1941465 h 3249205"/>
                <a:gd name="connsiteX53" fmla="*/ 2889045 w 2890837"/>
                <a:gd name="connsiteY53" fmla="*/ 2005647 h 3249205"/>
                <a:gd name="connsiteX54" fmla="*/ 2890240 w 2890837"/>
                <a:gd name="connsiteY54" fmla="*/ 2064161 h 3249205"/>
                <a:gd name="connsiteX55" fmla="*/ 2890837 w 2890837"/>
                <a:gd name="connsiteY55" fmla="*/ 2118017 h 3249205"/>
                <a:gd name="connsiteX56" fmla="*/ 2890638 w 2890837"/>
                <a:gd name="connsiteY56" fmla="*/ 2167419 h 3249205"/>
                <a:gd name="connsiteX57" fmla="*/ 2889842 w 2890837"/>
                <a:gd name="connsiteY57" fmla="*/ 2212367 h 3249205"/>
                <a:gd name="connsiteX58" fmla="*/ 2887850 w 2890837"/>
                <a:gd name="connsiteY58" fmla="*/ 2253265 h 3249205"/>
                <a:gd name="connsiteX59" fmla="*/ 2884665 w 2890837"/>
                <a:gd name="connsiteY59" fmla="*/ 2290722 h 3249205"/>
                <a:gd name="connsiteX60" fmla="*/ 2879887 w 2890837"/>
                <a:gd name="connsiteY60" fmla="*/ 2324939 h 3249205"/>
                <a:gd name="connsiteX61" fmla="*/ 2873516 w 2890837"/>
                <a:gd name="connsiteY61" fmla="*/ 2356322 h 3249205"/>
                <a:gd name="connsiteX62" fmla="*/ 2865154 w 2890837"/>
                <a:gd name="connsiteY62" fmla="*/ 2385275 h 3249205"/>
                <a:gd name="connsiteX63" fmla="*/ 2854801 w 2890837"/>
                <a:gd name="connsiteY63" fmla="*/ 2412000 h 3249205"/>
                <a:gd name="connsiteX64" fmla="*/ 2842258 w 2890837"/>
                <a:gd name="connsiteY64" fmla="*/ 2436904 h 3249205"/>
                <a:gd name="connsiteX65" fmla="*/ 2827127 w 2890837"/>
                <a:gd name="connsiteY65" fmla="*/ 2460390 h 3249205"/>
                <a:gd name="connsiteX66" fmla="*/ 2809209 w 2890837"/>
                <a:gd name="connsiteY66" fmla="*/ 2482864 h 3249205"/>
                <a:gd name="connsiteX67" fmla="*/ 2788702 w 2890837"/>
                <a:gd name="connsiteY67" fmla="*/ 2504528 h 3249205"/>
                <a:gd name="connsiteX68" fmla="*/ 2764811 w 2890837"/>
                <a:gd name="connsiteY68" fmla="*/ 2525585 h 3249205"/>
                <a:gd name="connsiteX69" fmla="*/ 2737734 w 2890837"/>
                <a:gd name="connsiteY69" fmla="*/ 2547046 h 3249205"/>
                <a:gd name="connsiteX70" fmla="*/ 2707273 w 2890837"/>
                <a:gd name="connsiteY70" fmla="*/ 2568508 h 3249205"/>
                <a:gd name="connsiteX71" fmla="*/ 2672830 w 2890837"/>
                <a:gd name="connsiteY71" fmla="*/ 2590779 h 3249205"/>
                <a:gd name="connsiteX72" fmla="*/ 2634803 w 2890837"/>
                <a:gd name="connsiteY72" fmla="*/ 2614063 h 3249205"/>
                <a:gd name="connsiteX73" fmla="*/ 2592396 w 2890837"/>
                <a:gd name="connsiteY73" fmla="*/ 2638562 h 3249205"/>
                <a:gd name="connsiteX74" fmla="*/ 2545808 w 2890837"/>
                <a:gd name="connsiteY74" fmla="*/ 2664883 h 3249205"/>
                <a:gd name="connsiteX75" fmla="*/ 2494641 w 2890837"/>
                <a:gd name="connsiteY75" fmla="*/ 2693431 h 3249205"/>
                <a:gd name="connsiteX76" fmla="*/ 2439094 w 2890837"/>
                <a:gd name="connsiteY76" fmla="*/ 2724408 h 3249205"/>
                <a:gd name="connsiteX77" fmla="*/ 2378171 w 2890837"/>
                <a:gd name="connsiteY77" fmla="*/ 2758220 h 3249205"/>
                <a:gd name="connsiteX78" fmla="*/ 2312470 w 2890837"/>
                <a:gd name="connsiteY78" fmla="*/ 2794867 h 3249205"/>
                <a:gd name="connsiteX79" fmla="*/ 2241195 w 2890837"/>
                <a:gd name="connsiteY79" fmla="*/ 2835158 h 3249205"/>
                <a:gd name="connsiteX80" fmla="*/ 2164743 w 2890837"/>
                <a:gd name="connsiteY80" fmla="*/ 2879499 h 3249205"/>
                <a:gd name="connsiteX81" fmla="*/ 2088291 w 2890837"/>
                <a:gd name="connsiteY81" fmla="*/ 2924042 h 3249205"/>
                <a:gd name="connsiteX82" fmla="*/ 2018011 w 2890837"/>
                <a:gd name="connsiteY82" fmla="*/ 2966155 h 3249205"/>
                <a:gd name="connsiteX83" fmla="*/ 1953505 w 2890837"/>
                <a:gd name="connsiteY83" fmla="*/ 3005029 h 3249205"/>
                <a:gd name="connsiteX84" fmla="*/ 1894175 w 2890837"/>
                <a:gd name="connsiteY84" fmla="*/ 3041271 h 3249205"/>
                <a:gd name="connsiteX85" fmla="*/ 1839624 w 2890837"/>
                <a:gd name="connsiteY85" fmla="*/ 3074273 h 3249205"/>
                <a:gd name="connsiteX86" fmla="*/ 1789651 w 2890837"/>
                <a:gd name="connsiteY86" fmla="*/ 3104846 h 3249205"/>
                <a:gd name="connsiteX87" fmla="*/ 1743660 w 2890837"/>
                <a:gd name="connsiteY87" fmla="*/ 3132179 h 3249205"/>
                <a:gd name="connsiteX88" fmla="*/ 1701453 w 2890837"/>
                <a:gd name="connsiteY88" fmla="*/ 3156880 h 3249205"/>
                <a:gd name="connsiteX89" fmla="*/ 1662430 w 2890837"/>
                <a:gd name="connsiteY89" fmla="*/ 3178341 h 3249205"/>
                <a:gd name="connsiteX90" fmla="*/ 1626195 w 2890837"/>
                <a:gd name="connsiteY90" fmla="*/ 3197171 h 3249205"/>
                <a:gd name="connsiteX91" fmla="*/ 1592350 w 2890837"/>
                <a:gd name="connsiteY91" fmla="*/ 3212963 h 3249205"/>
                <a:gd name="connsiteX92" fmla="*/ 1560494 w 2890837"/>
                <a:gd name="connsiteY92" fmla="*/ 3226124 h 3249205"/>
                <a:gd name="connsiteX93" fmla="*/ 1530431 w 2890837"/>
                <a:gd name="connsiteY93" fmla="*/ 3236247 h 3249205"/>
                <a:gd name="connsiteX94" fmla="*/ 1501364 w 2890837"/>
                <a:gd name="connsiteY94" fmla="*/ 3243334 h 3249205"/>
                <a:gd name="connsiteX95" fmla="*/ 1473092 w 2890837"/>
                <a:gd name="connsiteY95" fmla="*/ 3247788 h 3249205"/>
                <a:gd name="connsiteX96" fmla="*/ 1445618 w 2890837"/>
                <a:gd name="connsiteY96" fmla="*/ 3249205 h 3249205"/>
                <a:gd name="connsiteX97" fmla="*/ 1417744 w 2890837"/>
                <a:gd name="connsiteY97" fmla="*/ 3247788 h 3249205"/>
                <a:gd name="connsiteX98" fmla="*/ 1389473 w 2890837"/>
                <a:gd name="connsiteY98" fmla="*/ 3243334 h 3249205"/>
                <a:gd name="connsiteX99" fmla="*/ 1360406 w 2890837"/>
                <a:gd name="connsiteY99" fmla="*/ 3236247 h 3249205"/>
                <a:gd name="connsiteX100" fmla="*/ 1330342 w 2890837"/>
                <a:gd name="connsiteY100" fmla="*/ 3226124 h 3249205"/>
                <a:gd name="connsiteX101" fmla="*/ 1298488 w 2890837"/>
                <a:gd name="connsiteY101" fmla="*/ 3212963 h 3249205"/>
                <a:gd name="connsiteX102" fmla="*/ 1264642 w 2890837"/>
                <a:gd name="connsiteY102" fmla="*/ 3197171 h 3249205"/>
                <a:gd name="connsiteX103" fmla="*/ 1228407 w 2890837"/>
                <a:gd name="connsiteY103" fmla="*/ 3178341 h 3249205"/>
                <a:gd name="connsiteX104" fmla="*/ 1189384 w 2890837"/>
                <a:gd name="connsiteY104" fmla="*/ 3156880 h 3249205"/>
                <a:gd name="connsiteX105" fmla="*/ 1147176 w 2890837"/>
                <a:gd name="connsiteY105" fmla="*/ 3132179 h 3249205"/>
                <a:gd name="connsiteX106" fmla="*/ 1101186 w 2890837"/>
                <a:gd name="connsiteY106" fmla="*/ 3104846 h 3249205"/>
                <a:gd name="connsiteX107" fmla="*/ 1051214 w 2890837"/>
                <a:gd name="connsiteY107" fmla="*/ 3074273 h 3249205"/>
                <a:gd name="connsiteX108" fmla="*/ 996662 w 2890837"/>
                <a:gd name="connsiteY108" fmla="*/ 3041271 h 3249205"/>
                <a:gd name="connsiteX109" fmla="*/ 937332 w 2890837"/>
                <a:gd name="connsiteY109" fmla="*/ 3005029 h 3249205"/>
                <a:gd name="connsiteX110" fmla="*/ 872826 w 2890837"/>
                <a:gd name="connsiteY110" fmla="*/ 2966155 h 3249205"/>
                <a:gd name="connsiteX111" fmla="*/ 802546 w 2890837"/>
                <a:gd name="connsiteY111" fmla="*/ 2924042 h 3249205"/>
                <a:gd name="connsiteX112" fmla="*/ 726094 w 2890837"/>
                <a:gd name="connsiteY112" fmla="*/ 2879499 h 3249205"/>
                <a:gd name="connsiteX113" fmla="*/ 649642 w 2890837"/>
                <a:gd name="connsiteY113" fmla="*/ 2835158 h 3249205"/>
                <a:gd name="connsiteX114" fmla="*/ 578366 w 2890837"/>
                <a:gd name="connsiteY114" fmla="*/ 2794867 h 3249205"/>
                <a:gd name="connsiteX115" fmla="*/ 512666 w 2890837"/>
                <a:gd name="connsiteY115" fmla="*/ 2758018 h 3249205"/>
                <a:gd name="connsiteX116" fmla="*/ 451743 w 2890837"/>
                <a:gd name="connsiteY116" fmla="*/ 2724206 h 3249205"/>
                <a:gd name="connsiteX117" fmla="*/ 396196 w 2890837"/>
                <a:gd name="connsiteY117" fmla="*/ 2693431 h 3249205"/>
                <a:gd name="connsiteX118" fmla="*/ 345029 w 2890837"/>
                <a:gd name="connsiteY118" fmla="*/ 2664883 h 3249205"/>
                <a:gd name="connsiteX119" fmla="*/ 298441 w 2890837"/>
                <a:gd name="connsiteY119" fmla="*/ 2638562 h 3249205"/>
                <a:gd name="connsiteX120" fmla="*/ 256233 w 2890837"/>
                <a:gd name="connsiteY120" fmla="*/ 2614063 h 3249205"/>
                <a:gd name="connsiteX121" fmla="*/ 218007 w 2890837"/>
                <a:gd name="connsiteY121" fmla="*/ 2590577 h 3249205"/>
                <a:gd name="connsiteX122" fmla="*/ 183564 w 2890837"/>
                <a:gd name="connsiteY122" fmla="*/ 2568508 h 3249205"/>
                <a:gd name="connsiteX123" fmla="*/ 153302 w 2890837"/>
                <a:gd name="connsiteY123" fmla="*/ 2547046 h 3249205"/>
                <a:gd name="connsiteX124" fmla="*/ 126026 w 2890837"/>
                <a:gd name="connsiteY124" fmla="*/ 2525585 h 3249205"/>
                <a:gd name="connsiteX125" fmla="*/ 102135 w 2890837"/>
                <a:gd name="connsiteY125" fmla="*/ 2504528 h 3249205"/>
                <a:gd name="connsiteX126" fmla="*/ 81628 w 2890837"/>
                <a:gd name="connsiteY126" fmla="*/ 2482864 h 3249205"/>
                <a:gd name="connsiteX127" fmla="*/ 63710 w 2890837"/>
                <a:gd name="connsiteY127" fmla="*/ 2460390 h 3249205"/>
                <a:gd name="connsiteX128" fmla="*/ 48579 w 2890837"/>
                <a:gd name="connsiteY128" fmla="*/ 2436904 h 3249205"/>
                <a:gd name="connsiteX129" fmla="*/ 36036 w 2890837"/>
                <a:gd name="connsiteY129" fmla="*/ 2412000 h 3249205"/>
                <a:gd name="connsiteX130" fmla="*/ 25683 w 2890837"/>
                <a:gd name="connsiteY130" fmla="*/ 2385275 h 3249205"/>
                <a:gd name="connsiteX131" fmla="*/ 17321 w 2890837"/>
                <a:gd name="connsiteY131" fmla="*/ 2356322 h 3249205"/>
                <a:gd name="connsiteX132" fmla="*/ 11149 w 2890837"/>
                <a:gd name="connsiteY132" fmla="*/ 2324939 h 3249205"/>
                <a:gd name="connsiteX133" fmla="*/ 6172 w 2890837"/>
                <a:gd name="connsiteY133" fmla="*/ 2290722 h 3249205"/>
                <a:gd name="connsiteX134" fmla="*/ 2986 w 2890837"/>
                <a:gd name="connsiteY134" fmla="*/ 2253265 h 3249205"/>
                <a:gd name="connsiteX135" fmla="*/ 995 w 2890837"/>
                <a:gd name="connsiteY135" fmla="*/ 2212367 h 3249205"/>
                <a:gd name="connsiteX136" fmla="*/ 199 w 2890837"/>
                <a:gd name="connsiteY136" fmla="*/ 2167419 h 3249205"/>
                <a:gd name="connsiteX137" fmla="*/ 0 w 2890837"/>
                <a:gd name="connsiteY137" fmla="*/ 2118017 h 3249205"/>
                <a:gd name="connsiteX138" fmla="*/ 597 w 2890837"/>
                <a:gd name="connsiteY138" fmla="*/ 2064161 h 3249205"/>
                <a:gd name="connsiteX139" fmla="*/ 1792 w 2890837"/>
                <a:gd name="connsiteY139" fmla="*/ 2005647 h 3249205"/>
                <a:gd name="connsiteX140" fmla="*/ 2986 w 2890837"/>
                <a:gd name="connsiteY140" fmla="*/ 1941465 h 3249205"/>
                <a:gd name="connsiteX141" fmla="*/ 4380 w 2890837"/>
                <a:gd name="connsiteY141" fmla="*/ 1871614 h 3249205"/>
                <a:gd name="connsiteX142" fmla="*/ 5575 w 2890837"/>
                <a:gd name="connsiteY142" fmla="*/ 1795891 h 3249205"/>
                <a:gd name="connsiteX143" fmla="*/ 6570 w 2890837"/>
                <a:gd name="connsiteY143" fmla="*/ 1713486 h 3249205"/>
                <a:gd name="connsiteX144" fmla="*/ 6968 w 2890837"/>
                <a:gd name="connsiteY144" fmla="*/ 1624603 h 3249205"/>
                <a:gd name="connsiteX145" fmla="*/ 6570 w 2890837"/>
                <a:gd name="connsiteY145" fmla="*/ 1535719 h 3249205"/>
                <a:gd name="connsiteX146" fmla="*/ 5575 w 2890837"/>
                <a:gd name="connsiteY146" fmla="*/ 1453315 h 3249205"/>
                <a:gd name="connsiteX147" fmla="*/ 4380 w 2890837"/>
                <a:gd name="connsiteY147" fmla="*/ 1377592 h 3249205"/>
                <a:gd name="connsiteX148" fmla="*/ 2986 w 2890837"/>
                <a:gd name="connsiteY148" fmla="*/ 1307740 h 3249205"/>
                <a:gd name="connsiteX149" fmla="*/ 1792 w 2890837"/>
                <a:gd name="connsiteY149" fmla="*/ 1243558 h 3249205"/>
                <a:gd name="connsiteX150" fmla="*/ 597 w 2890837"/>
                <a:gd name="connsiteY150" fmla="*/ 1185045 h 3249205"/>
                <a:gd name="connsiteX151" fmla="*/ 0 w 2890837"/>
                <a:gd name="connsiteY151" fmla="*/ 1131188 h 3249205"/>
                <a:gd name="connsiteX152" fmla="*/ 199 w 2890837"/>
                <a:gd name="connsiteY152" fmla="*/ 1081786 h 3249205"/>
                <a:gd name="connsiteX153" fmla="*/ 995 w 2890837"/>
                <a:gd name="connsiteY153" fmla="*/ 1036838 h 3249205"/>
                <a:gd name="connsiteX154" fmla="*/ 2986 w 2890837"/>
                <a:gd name="connsiteY154" fmla="*/ 995940 h 3249205"/>
                <a:gd name="connsiteX155" fmla="*/ 6172 w 2890837"/>
                <a:gd name="connsiteY155" fmla="*/ 958483 h 3249205"/>
                <a:gd name="connsiteX156" fmla="*/ 10950 w 2890837"/>
                <a:gd name="connsiteY156" fmla="*/ 924266 h 3249205"/>
                <a:gd name="connsiteX157" fmla="*/ 17321 w 2890837"/>
                <a:gd name="connsiteY157" fmla="*/ 892884 h 3249205"/>
                <a:gd name="connsiteX158" fmla="*/ 25683 w 2890837"/>
                <a:gd name="connsiteY158" fmla="*/ 863931 h 3249205"/>
                <a:gd name="connsiteX159" fmla="*/ 36036 w 2890837"/>
                <a:gd name="connsiteY159" fmla="*/ 837205 h 3249205"/>
                <a:gd name="connsiteX160" fmla="*/ 48579 w 2890837"/>
                <a:gd name="connsiteY160" fmla="*/ 812301 h 3249205"/>
                <a:gd name="connsiteX161" fmla="*/ 63710 w 2890837"/>
                <a:gd name="connsiteY161" fmla="*/ 788815 h 3249205"/>
                <a:gd name="connsiteX162" fmla="*/ 81628 w 2890837"/>
                <a:gd name="connsiteY162" fmla="*/ 766341 h 3249205"/>
                <a:gd name="connsiteX163" fmla="*/ 102135 w 2890837"/>
                <a:gd name="connsiteY163" fmla="*/ 744677 h 3249205"/>
                <a:gd name="connsiteX164" fmla="*/ 126026 w 2890837"/>
                <a:gd name="connsiteY164" fmla="*/ 723620 h 3249205"/>
                <a:gd name="connsiteX165" fmla="*/ 153103 w 2890837"/>
                <a:gd name="connsiteY165" fmla="*/ 702159 h 3249205"/>
                <a:gd name="connsiteX166" fmla="*/ 183564 w 2890837"/>
                <a:gd name="connsiteY166" fmla="*/ 680697 h 3249205"/>
                <a:gd name="connsiteX167" fmla="*/ 218007 w 2890837"/>
                <a:gd name="connsiteY167" fmla="*/ 658426 h 3249205"/>
                <a:gd name="connsiteX168" fmla="*/ 256034 w 2890837"/>
                <a:gd name="connsiteY168" fmla="*/ 635142 h 3249205"/>
                <a:gd name="connsiteX169" fmla="*/ 298441 w 2890837"/>
                <a:gd name="connsiteY169" fmla="*/ 610643 h 3249205"/>
                <a:gd name="connsiteX170" fmla="*/ 345029 w 2890837"/>
                <a:gd name="connsiteY170" fmla="*/ 584323 h 3249205"/>
                <a:gd name="connsiteX171" fmla="*/ 396196 w 2890837"/>
                <a:gd name="connsiteY171" fmla="*/ 555775 h 3249205"/>
                <a:gd name="connsiteX172" fmla="*/ 451743 w 2890837"/>
                <a:gd name="connsiteY172" fmla="*/ 524797 h 3249205"/>
                <a:gd name="connsiteX173" fmla="*/ 512666 w 2890837"/>
                <a:gd name="connsiteY173" fmla="*/ 490985 h 3249205"/>
                <a:gd name="connsiteX174" fmla="*/ 578366 w 2890837"/>
                <a:gd name="connsiteY174" fmla="*/ 454338 h 3249205"/>
                <a:gd name="connsiteX175" fmla="*/ 649642 w 2890837"/>
                <a:gd name="connsiteY175" fmla="*/ 414047 h 3249205"/>
                <a:gd name="connsiteX176" fmla="*/ 726094 w 2890837"/>
                <a:gd name="connsiteY176" fmla="*/ 369706 h 3249205"/>
                <a:gd name="connsiteX177" fmla="*/ 802546 w 2890837"/>
                <a:gd name="connsiteY177" fmla="*/ 325164 h 3249205"/>
                <a:gd name="connsiteX178" fmla="*/ 872826 w 2890837"/>
                <a:gd name="connsiteY178" fmla="*/ 283050 h 3249205"/>
                <a:gd name="connsiteX179" fmla="*/ 937332 w 2890837"/>
                <a:gd name="connsiteY179" fmla="*/ 244176 h 3249205"/>
                <a:gd name="connsiteX180" fmla="*/ 996662 w 2890837"/>
                <a:gd name="connsiteY180" fmla="*/ 207935 h 3249205"/>
                <a:gd name="connsiteX181" fmla="*/ 1051214 w 2890837"/>
                <a:gd name="connsiteY181" fmla="*/ 174932 h 3249205"/>
                <a:gd name="connsiteX182" fmla="*/ 1101186 w 2890837"/>
                <a:gd name="connsiteY182" fmla="*/ 144360 h 3249205"/>
                <a:gd name="connsiteX183" fmla="*/ 1147176 w 2890837"/>
                <a:gd name="connsiteY183" fmla="*/ 117027 h 3249205"/>
                <a:gd name="connsiteX184" fmla="*/ 1189384 w 2890837"/>
                <a:gd name="connsiteY184" fmla="*/ 92325 h 3249205"/>
                <a:gd name="connsiteX185" fmla="*/ 1228407 w 2890837"/>
                <a:gd name="connsiteY185" fmla="*/ 70864 h 3249205"/>
                <a:gd name="connsiteX186" fmla="*/ 1264642 w 2890837"/>
                <a:gd name="connsiteY186" fmla="*/ 52034 h 3249205"/>
                <a:gd name="connsiteX187" fmla="*/ 1298488 w 2890837"/>
                <a:gd name="connsiteY187" fmla="*/ 36242 h 3249205"/>
                <a:gd name="connsiteX188" fmla="*/ 1330342 w 2890837"/>
                <a:gd name="connsiteY188" fmla="*/ 23081 h 3249205"/>
                <a:gd name="connsiteX189" fmla="*/ 1360406 w 2890837"/>
                <a:gd name="connsiteY189" fmla="*/ 12958 h 3249205"/>
                <a:gd name="connsiteX190" fmla="*/ 1389473 w 2890837"/>
                <a:gd name="connsiteY190" fmla="*/ 5872 h 3249205"/>
                <a:gd name="connsiteX191" fmla="*/ 1417744 w 2890837"/>
                <a:gd name="connsiteY191" fmla="*/ 1417 h 3249205"/>
                <a:gd name="connsiteX192" fmla="*/ 1445618 w 2890837"/>
                <a:gd name="connsiteY192" fmla="*/ 0 h 3249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2890837" h="3249205">
                  <a:moveTo>
                    <a:pt x="1445618" y="0"/>
                  </a:moveTo>
                  <a:lnTo>
                    <a:pt x="1473092" y="1417"/>
                  </a:lnTo>
                  <a:lnTo>
                    <a:pt x="1501364" y="5872"/>
                  </a:lnTo>
                  <a:lnTo>
                    <a:pt x="1530431" y="12958"/>
                  </a:lnTo>
                  <a:lnTo>
                    <a:pt x="1560494" y="23081"/>
                  </a:lnTo>
                  <a:lnTo>
                    <a:pt x="1592350" y="36242"/>
                  </a:lnTo>
                  <a:lnTo>
                    <a:pt x="1626195" y="52034"/>
                  </a:lnTo>
                  <a:lnTo>
                    <a:pt x="1662430" y="70864"/>
                  </a:lnTo>
                  <a:lnTo>
                    <a:pt x="1701453" y="92325"/>
                  </a:lnTo>
                  <a:lnTo>
                    <a:pt x="1743660" y="117027"/>
                  </a:lnTo>
                  <a:lnTo>
                    <a:pt x="1789651" y="144360"/>
                  </a:lnTo>
                  <a:lnTo>
                    <a:pt x="1839624" y="174932"/>
                  </a:lnTo>
                  <a:lnTo>
                    <a:pt x="1894175" y="207935"/>
                  </a:lnTo>
                  <a:lnTo>
                    <a:pt x="1953505" y="244176"/>
                  </a:lnTo>
                  <a:lnTo>
                    <a:pt x="2018011" y="283050"/>
                  </a:lnTo>
                  <a:lnTo>
                    <a:pt x="2088291" y="325164"/>
                  </a:lnTo>
                  <a:lnTo>
                    <a:pt x="2164743" y="369706"/>
                  </a:lnTo>
                  <a:lnTo>
                    <a:pt x="2241195" y="414047"/>
                  </a:lnTo>
                  <a:lnTo>
                    <a:pt x="2312470" y="454338"/>
                  </a:lnTo>
                  <a:lnTo>
                    <a:pt x="2378171" y="491187"/>
                  </a:lnTo>
                  <a:lnTo>
                    <a:pt x="2439094" y="524999"/>
                  </a:lnTo>
                  <a:lnTo>
                    <a:pt x="2494641" y="555775"/>
                  </a:lnTo>
                  <a:lnTo>
                    <a:pt x="2545808" y="584323"/>
                  </a:lnTo>
                  <a:lnTo>
                    <a:pt x="2592396" y="610643"/>
                  </a:lnTo>
                  <a:lnTo>
                    <a:pt x="2634604" y="635142"/>
                  </a:lnTo>
                  <a:lnTo>
                    <a:pt x="2672830" y="658628"/>
                  </a:lnTo>
                  <a:lnTo>
                    <a:pt x="2707273" y="680697"/>
                  </a:lnTo>
                  <a:lnTo>
                    <a:pt x="2737535" y="702159"/>
                  </a:lnTo>
                  <a:lnTo>
                    <a:pt x="2764811" y="723620"/>
                  </a:lnTo>
                  <a:lnTo>
                    <a:pt x="2788702" y="744677"/>
                  </a:lnTo>
                  <a:lnTo>
                    <a:pt x="2809209" y="766341"/>
                  </a:lnTo>
                  <a:lnTo>
                    <a:pt x="2827127" y="788815"/>
                  </a:lnTo>
                  <a:lnTo>
                    <a:pt x="2842258" y="812301"/>
                  </a:lnTo>
                  <a:lnTo>
                    <a:pt x="2854801" y="837205"/>
                  </a:lnTo>
                  <a:lnTo>
                    <a:pt x="2865154" y="863931"/>
                  </a:lnTo>
                  <a:lnTo>
                    <a:pt x="2873516" y="892884"/>
                  </a:lnTo>
                  <a:lnTo>
                    <a:pt x="2879688" y="924266"/>
                  </a:lnTo>
                  <a:lnTo>
                    <a:pt x="2884665" y="958483"/>
                  </a:lnTo>
                  <a:lnTo>
                    <a:pt x="2887850" y="995940"/>
                  </a:lnTo>
                  <a:lnTo>
                    <a:pt x="2889842" y="1036838"/>
                  </a:lnTo>
                  <a:lnTo>
                    <a:pt x="2890638" y="1081786"/>
                  </a:lnTo>
                  <a:lnTo>
                    <a:pt x="2890837" y="1131188"/>
                  </a:lnTo>
                  <a:lnTo>
                    <a:pt x="2890240" y="1185045"/>
                  </a:lnTo>
                  <a:lnTo>
                    <a:pt x="2889045" y="1243558"/>
                  </a:lnTo>
                  <a:lnTo>
                    <a:pt x="2887850" y="1307740"/>
                  </a:lnTo>
                  <a:lnTo>
                    <a:pt x="2886457" y="1377592"/>
                  </a:lnTo>
                  <a:lnTo>
                    <a:pt x="2885262" y="1453315"/>
                  </a:lnTo>
                  <a:lnTo>
                    <a:pt x="2884267" y="1535719"/>
                  </a:lnTo>
                  <a:lnTo>
                    <a:pt x="2883869" y="1624603"/>
                  </a:lnTo>
                  <a:lnTo>
                    <a:pt x="2884267" y="1713486"/>
                  </a:lnTo>
                  <a:lnTo>
                    <a:pt x="2885262" y="1795891"/>
                  </a:lnTo>
                  <a:lnTo>
                    <a:pt x="2886457" y="1871614"/>
                  </a:lnTo>
                  <a:lnTo>
                    <a:pt x="2887850" y="1941465"/>
                  </a:lnTo>
                  <a:lnTo>
                    <a:pt x="2889045" y="2005647"/>
                  </a:lnTo>
                  <a:lnTo>
                    <a:pt x="2890240" y="2064161"/>
                  </a:lnTo>
                  <a:lnTo>
                    <a:pt x="2890837" y="2118017"/>
                  </a:lnTo>
                  <a:lnTo>
                    <a:pt x="2890638" y="2167419"/>
                  </a:lnTo>
                  <a:lnTo>
                    <a:pt x="2889842" y="2212367"/>
                  </a:lnTo>
                  <a:lnTo>
                    <a:pt x="2887850" y="2253265"/>
                  </a:lnTo>
                  <a:lnTo>
                    <a:pt x="2884665" y="2290722"/>
                  </a:lnTo>
                  <a:lnTo>
                    <a:pt x="2879887" y="2324939"/>
                  </a:lnTo>
                  <a:lnTo>
                    <a:pt x="2873516" y="2356322"/>
                  </a:lnTo>
                  <a:lnTo>
                    <a:pt x="2865154" y="2385275"/>
                  </a:lnTo>
                  <a:lnTo>
                    <a:pt x="2854801" y="2412000"/>
                  </a:lnTo>
                  <a:lnTo>
                    <a:pt x="2842258" y="2436904"/>
                  </a:lnTo>
                  <a:lnTo>
                    <a:pt x="2827127" y="2460390"/>
                  </a:lnTo>
                  <a:lnTo>
                    <a:pt x="2809209" y="2482864"/>
                  </a:lnTo>
                  <a:lnTo>
                    <a:pt x="2788702" y="2504528"/>
                  </a:lnTo>
                  <a:lnTo>
                    <a:pt x="2764811" y="2525585"/>
                  </a:lnTo>
                  <a:lnTo>
                    <a:pt x="2737734" y="2547046"/>
                  </a:lnTo>
                  <a:lnTo>
                    <a:pt x="2707273" y="2568508"/>
                  </a:lnTo>
                  <a:lnTo>
                    <a:pt x="2672830" y="2590779"/>
                  </a:lnTo>
                  <a:lnTo>
                    <a:pt x="2634803" y="2614063"/>
                  </a:lnTo>
                  <a:lnTo>
                    <a:pt x="2592396" y="2638562"/>
                  </a:lnTo>
                  <a:lnTo>
                    <a:pt x="2545808" y="2664883"/>
                  </a:lnTo>
                  <a:lnTo>
                    <a:pt x="2494641" y="2693431"/>
                  </a:lnTo>
                  <a:lnTo>
                    <a:pt x="2439094" y="2724408"/>
                  </a:lnTo>
                  <a:lnTo>
                    <a:pt x="2378171" y="2758220"/>
                  </a:lnTo>
                  <a:lnTo>
                    <a:pt x="2312470" y="2794867"/>
                  </a:lnTo>
                  <a:lnTo>
                    <a:pt x="2241195" y="2835158"/>
                  </a:lnTo>
                  <a:lnTo>
                    <a:pt x="2164743" y="2879499"/>
                  </a:lnTo>
                  <a:lnTo>
                    <a:pt x="2088291" y="2924042"/>
                  </a:lnTo>
                  <a:lnTo>
                    <a:pt x="2018011" y="2966155"/>
                  </a:lnTo>
                  <a:lnTo>
                    <a:pt x="1953505" y="3005029"/>
                  </a:lnTo>
                  <a:lnTo>
                    <a:pt x="1894175" y="3041271"/>
                  </a:lnTo>
                  <a:lnTo>
                    <a:pt x="1839624" y="3074273"/>
                  </a:lnTo>
                  <a:lnTo>
                    <a:pt x="1789651" y="3104846"/>
                  </a:lnTo>
                  <a:lnTo>
                    <a:pt x="1743660" y="3132179"/>
                  </a:lnTo>
                  <a:lnTo>
                    <a:pt x="1701453" y="3156880"/>
                  </a:lnTo>
                  <a:lnTo>
                    <a:pt x="1662430" y="3178341"/>
                  </a:lnTo>
                  <a:lnTo>
                    <a:pt x="1626195" y="3197171"/>
                  </a:lnTo>
                  <a:lnTo>
                    <a:pt x="1592350" y="3212963"/>
                  </a:lnTo>
                  <a:lnTo>
                    <a:pt x="1560494" y="3226124"/>
                  </a:lnTo>
                  <a:lnTo>
                    <a:pt x="1530431" y="3236247"/>
                  </a:lnTo>
                  <a:lnTo>
                    <a:pt x="1501364" y="3243334"/>
                  </a:lnTo>
                  <a:lnTo>
                    <a:pt x="1473092" y="3247788"/>
                  </a:lnTo>
                  <a:lnTo>
                    <a:pt x="1445618" y="3249205"/>
                  </a:lnTo>
                  <a:lnTo>
                    <a:pt x="1417744" y="3247788"/>
                  </a:lnTo>
                  <a:lnTo>
                    <a:pt x="1389473" y="3243334"/>
                  </a:lnTo>
                  <a:lnTo>
                    <a:pt x="1360406" y="3236247"/>
                  </a:lnTo>
                  <a:lnTo>
                    <a:pt x="1330342" y="3226124"/>
                  </a:lnTo>
                  <a:lnTo>
                    <a:pt x="1298488" y="3212963"/>
                  </a:lnTo>
                  <a:lnTo>
                    <a:pt x="1264642" y="3197171"/>
                  </a:lnTo>
                  <a:lnTo>
                    <a:pt x="1228407" y="3178341"/>
                  </a:lnTo>
                  <a:lnTo>
                    <a:pt x="1189384" y="3156880"/>
                  </a:lnTo>
                  <a:lnTo>
                    <a:pt x="1147176" y="3132179"/>
                  </a:lnTo>
                  <a:lnTo>
                    <a:pt x="1101186" y="3104846"/>
                  </a:lnTo>
                  <a:lnTo>
                    <a:pt x="1051214" y="3074273"/>
                  </a:lnTo>
                  <a:lnTo>
                    <a:pt x="996662" y="3041271"/>
                  </a:lnTo>
                  <a:lnTo>
                    <a:pt x="937332" y="3005029"/>
                  </a:lnTo>
                  <a:lnTo>
                    <a:pt x="872826" y="2966155"/>
                  </a:lnTo>
                  <a:lnTo>
                    <a:pt x="802546" y="2924042"/>
                  </a:lnTo>
                  <a:lnTo>
                    <a:pt x="726094" y="2879499"/>
                  </a:lnTo>
                  <a:lnTo>
                    <a:pt x="649642" y="2835158"/>
                  </a:lnTo>
                  <a:lnTo>
                    <a:pt x="578366" y="2794867"/>
                  </a:lnTo>
                  <a:lnTo>
                    <a:pt x="512666" y="2758018"/>
                  </a:lnTo>
                  <a:lnTo>
                    <a:pt x="451743" y="2724206"/>
                  </a:lnTo>
                  <a:lnTo>
                    <a:pt x="396196" y="2693431"/>
                  </a:lnTo>
                  <a:lnTo>
                    <a:pt x="345029" y="2664883"/>
                  </a:lnTo>
                  <a:lnTo>
                    <a:pt x="298441" y="2638562"/>
                  </a:lnTo>
                  <a:lnTo>
                    <a:pt x="256233" y="2614063"/>
                  </a:lnTo>
                  <a:lnTo>
                    <a:pt x="218007" y="2590577"/>
                  </a:lnTo>
                  <a:lnTo>
                    <a:pt x="183564" y="2568508"/>
                  </a:lnTo>
                  <a:lnTo>
                    <a:pt x="153302" y="2547046"/>
                  </a:lnTo>
                  <a:lnTo>
                    <a:pt x="126026" y="2525585"/>
                  </a:lnTo>
                  <a:lnTo>
                    <a:pt x="102135" y="2504528"/>
                  </a:lnTo>
                  <a:lnTo>
                    <a:pt x="81628" y="2482864"/>
                  </a:lnTo>
                  <a:lnTo>
                    <a:pt x="63710" y="2460390"/>
                  </a:lnTo>
                  <a:lnTo>
                    <a:pt x="48579" y="2436904"/>
                  </a:lnTo>
                  <a:lnTo>
                    <a:pt x="36036" y="2412000"/>
                  </a:lnTo>
                  <a:lnTo>
                    <a:pt x="25683" y="2385275"/>
                  </a:lnTo>
                  <a:lnTo>
                    <a:pt x="17321" y="2356322"/>
                  </a:lnTo>
                  <a:lnTo>
                    <a:pt x="11149" y="2324939"/>
                  </a:lnTo>
                  <a:lnTo>
                    <a:pt x="6172" y="2290722"/>
                  </a:lnTo>
                  <a:lnTo>
                    <a:pt x="2986" y="2253265"/>
                  </a:lnTo>
                  <a:lnTo>
                    <a:pt x="995" y="2212367"/>
                  </a:lnTo>
                  <a:lnTo>
                    <a:pt x="199" y="2167419"/>
                  </a:lnTo>
                  <a:lnTo>
                    <a:pt x="0" y="2118017"/>
                  </a:lnTo>
                  <a:lnTo>
                    <a:pt x="597" y="2064161"/>
                  </a:lnTo>
                  <a:lnTo>
                    <a:pt x="1792" y="2005647"/>
                  </a:lnTo>
                  <a:lnTo>
                    <a:pt x="2986" y="1941465"/>
                  </a:lnTo>
                  <a:lnTo>
                    <a:pt x="4380" y="1871614"/>
                  </a:lnTo>
                  <a:lnTo>
                    <a:pt x="5575" y="1795891"/>
                  </a:lnTo>
                  <a:lnTo>
                    <a:pt x="6570" y="1713486"/>
                  </a:lnTo>
                  <a:lnTo>
                    <a:pt x="6968" y="1624603"/>
                  </a:lnTo>
                  <a:lnTo>
                    <a:pt x="6570" y="1535719"/>
                  </a:lnTo>
                  <a:lnTo>
                    <a:pt x="5575" y="1453315"/>
                  </a:lnTo>
                  <a:lnTo>
                    <a:pt x="4380" y="1377592"/>
                  </a:lnTo>
                  <a:lnTo>
                    <a:pt x="2986" y="1307740"/>
                  </a:lnTo>
                  <a:lnTo>
                    <a:pt x="1792" y="1243558"/>
                  </a:lnTo>
                  <a:lnTo>
                    <a:pt x="597" y="1185045"/>
                  </a:lnTo>
                  <a:lnTo>
                    <a:pt x="0" y="1131188"/>
                  </a:lnTo>
                  <a:lnTo>
                    <a:pt x="199" y="1081786"/>
                  </a:lnTo>
                  <a:lnTo>
                    <a:pt x="995" y="1036838"/>
                  </a:lnTo>
                  <a:lnTo>
                    <a:pt x="2986" y="995940"/>
                  </a:lnTo>
                  <a:lnTo>
                    <a:pt x="6172" y="958483"/>
                  </a:lnTo>
                  <a:lnTo>
                    <a:pt x="10950" y="924266"/>
                  </a:lnTo>
                  <a:lnTo>
                    <a:pt x="17321" y="892884"/>
                  </a:lnTo>
                  <a:lnTo>
                    <a:pt x="25683" y="863931"/>
                  </a:lnTo>
                  <a:lnTo>
                    <a:pt x="36036" y="837205"/>
                  </a:lnTo>
                  <a:lnTo>
                    <a:pt x="48579" y="812301"/>
                  </a:lnTo>
                  <a:lnTo>
                    <a:pt x="63710" y="788815"/>
                  </a:lnTo>
                  <a:lnTo>
                    <a:pt x="81628" y="766341"/>
                  </a:lnTo>
                  <a:lnTo>
                    <a:pt x="102135" y="744677"/>
                  </a:lnTo>
                  <a:lnTo>
                    <a:pt x="126026" y="723620"/>
                  </a:lnTo>
                  <a:lnTo>
                    <a:pt x="153103" y="702159"/>
                  </a:lnTo>
                  <a:lnTo>
                    <a:pt x="183564" y="680697"/>
                  </a:lnTo>
                  <a:lnTo>
                    <a:pt x="218007" y="658426"/>
                  </a:lnTo>
                  <a:lnTo>
                    <a:pt x="256034" y="635142"/>
                  </a:lnTo>
                  <a:lnTo>
                    <a:pt x="298441" y="610643"/>
                  </a:lnTo>
                  <a:lnTo>
                    <a:pt x="345029" y="584323"/>
                  </a:lnTo>
                  <a:lnTo>
                    <a:pt x="396196" y="555775"/>
                  </a:lnTo>
                  <a:lnTo>
                    <a:pt x="451743" y="524797"/>
                  </a:lnTo>
                  <a:lnTo>
                    <a:pt x="512666" y="490985"/>
                  </a:lnTo>
                  <a:lnTo>
                    <a:pt x="578366" y="454338"/>
                  </a:lnTo>
                  <a:lnTo>
                    <a:pt x="649642" y="414047"/>
                  </a:lnTo>
                  <a:lnTo>
                    <a:pt x="726094" y="369706"/>
                  </a:lnTo>
                  <a:lnTo>
                    <a:pt x="802546" y="325164"/>
                  </a:lnTo>
                  <a:lnTo>
                    <a:pt x="872826" y="283050"/>
                  </a:lnTo>
                  <a:lnTo>
                    <a:pt x="937332" y="244176"/>
                  </a:lnTo>
                  <a:lnTo>
                    <a:pt x="996662" y="207935"/>
                  </a:lnTo>
                  <a:lnTo>
                    <a:pt x="1051214" y="174932"/>
                  </a:lnTo>
                  <a:lnTo>
                    <a:pt x="1101186" y="144360"/>
                  </a:lnTo>
                  <a:lnTo>
                    <a:pt x="1147176" y="117027"/>
                  </a:lnTo>
                  <a:lnTo>
                    <a:pt x="1189384" y="92325"/>
                  </a:lnTo>
                  <a:lnTo>
                    <a:pt x="1228407" y="70864"/>
                  </a:lnTo>
                  <a:lnTo>
                    <a:pt x="1264642" y="52034"/>
                  </a:lnTo>
                  <a:lnTo>
                    <a:pt x="1298488" y="36242"/>
                  </a:lnTo>
                  <a:lnTo>
                    <a:pt x="1330342" y="23081"/>
                  </a:lnTo>
                  <a:lnTo>
                    <a:pt x="1360406" y="12958"/>
                  </a:lnTo>
                  <a:lnTo>
                    <a:pt x="1389473" y="5872"/>
                  </a:lnTo>
                  <a:lnTo>
                    <a:pt x="1417744" y="1417"/>
                  </a:lnTo>
                  <a:lnTo>
                    <a:pt x="144561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406400" dist="190500" dir="2700000" sx="95000" sy="95000" algn="tl" rotWithShape="0">
                <a:schemeClr val="tx1">
                  <a:lumMod val="95000"/>
                  <a:lumOff val="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35" name="Group 85">
              <a:extLst>
                <a:ext uri="{FF2B5EF4-FFF2-40B4-BE49-F238E27FC236}">
                  <a16:creationId xmlns:a16="http://schemas.microsoft.com/office/drawing/2014/main" xmlns="" id="{6595C544-B030-42AF-BB3F-BBEF8479D55D}"/>
                </a:ext>
              </a:extLst>
            </p:cNvPr>
            <p:cNvGrpSpPr/>
            <p:nvPr/>
          </p:nvGrpSpPr>
          <p:grpSpPr>
            <a:xfrm>
              <a:off x="8007672" y="3196431"/>
              <a:ext cx="319881" cy="465138"/>
              <a:chOff x="10146507" y="3505994"/>
              <a:chExt cx="319881" cy="465138"/>
            </a:xfrm>
            <a:solidFill>
              <a:schemeClr val="tx2"/>
            </a:solidFill>
          </p:grpSpPr>
          <p:sp>
            <p:nvSpPr>
              <p:cNvPr id="36" name="AutoShape 30">
                <a:extLst>
                  <a:ext uri="{FF2B5EF4-FFF2-40B4-BE49-F238E27FC236}">
                    <a16:creationId xmlns:a16="http://schemas.microsoft.com/office/drawing/2014/main" xmlns="" id="{48522017-A036-4F6B-A612-82E860252B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46507" y="3505994"/>
                <a:ext cx="319881" cy="465138"/>
              </a:xfrm>
              <a:custGeom>
                <a:avLst/>
                <a:gdLst>
                  <a:gd name="T0" fmla="*/ 10383 w 20767"/>
                  <a:gd name="T1" fmla="*/ 10800 h 21600"/>
                  <a:gd name="T2" fmla="*/ 10383 w 20767"/>
                  <a:gd name="T3" fmla="*/ 10800 h 21600"/>
                  <a:gd name="T4" fmla="*/ 10383 w 20767"/>
                  <a:gd name="T5" fmla="*/ 10800 h 21600"/>
                  <a:gd name="T6" fmla="*/ 10383 w 20767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767" h="21600">
                    <a:moveTo>
                      <a:pt x="18566" y="16551"/>
                    </a:moveTo>
                    <a:cubicBezTo>
                      <a:pt x="17960" y="18284"/>
                      <a:pt x="17274" y="20249"/>
                      <a:pt x="9436" y="20249"/>
                    </a:cubicBezTo>
                    <a:cubicBezTo>
                      <a:pt x="4711" y="20249"/>
                      <a:pt x="1888" y="17809"/>
                      <a:pt x="1888" y="15451"/>
                    </a:cubicBezTo>
                    <a:cubicBezTo>
                      <a:pt x="1888" y="13645"/>
                      <a:pt x="2349" y="12161"/>
                      <a:pt x="2835" y="10591"/>
                    </a:cubicBezTo>
                    <a:cubicBezTo>
                      <a:pt x="3454" y="8600"/>
                      <a:pt x="4088" y="6563"/>
                      <a:pt x="3813" y="3868"/>
                    </a:cubicBezTo>
                    <a:cubicBezTo>
                      <a:pt x="6723" y="6750"/>
                      <a:pt x="7759" y="10567"/>
                      <a:pt x="7759" y="10567"/>
                    </a:cubicBezTo>
                    <a:cubicBezTo>
                      <a:pt x="7759" y="10567"/>
                      <a:pt x="10468" y="7846"/>
                      <a:pt x="11196" y="6582"/>
                    </a:cubicBezTo>
                    <a:cubicBezTo>
                      <a:pt x="11755" y="7395"/>
                      <a:pt x="12267" y="10124"/>
                      <a:pt x="12267" y="12825"/>
                    </a:cubicBezTo>
                    <a:cubicBezTo>
                      <a:pt x="12267" y="12825"/>
                      <a:pt x="14773" y="11347"/>
                      <a:pt x="16653" y="9127"/>
                    </a:cubicBezTo>
                    <a:cubicBezTo>
                      <a:pt x="18632" y="11666"/>
                      <a:pt x="19346" y="14320"/>
                      <a:pt x="18566" y="16551"/>
                    </a:cubicBezTo>
                    <a:moveTo>
                      <a:pt x="16041" y="6075"/>
                    </a:moveTo>
                    <a:cubicBezTo>
                      <a:pt x="15982" y="7879"/>
                      <a:pt x="14088" y="9404"/>
                      <a:pt x="14088" y="9404"/>
                    </a:cubicBezTo>
                    <a:cubicBezTo>
                      <a:pt x="14088" y="6046"/>
                      <a:pt x="10380" y="3375"/>
                      <a:pt x="10380" y="3375"/>
                    </a:cubicBezTo>
                    <a:cubicBezTo>
                      <a:pt x="10380" y="3375"/>
                      <a:pt x="10330" y="5373"/>
                      <a:pt x="8452" y="7389"/>
                    </a:cubicBezTo>
                    <a:cubicBezTo>
                      <a:pt x="6574" y="2686"/>
                      <a:pt x="938" y="0"/>
                      <a:pt x="938" y="0"/>
                    </a:cubicBezTo>
                    <a:cubicBezTo>
                      <a:pt x="3756" y="7389"/>
                      <a:pt x="0" y="10076"/>
                      <a:pt x="0" y="15451"/>
                    </a:cubicBezTo>
                    <a:cubicBezTo>
                      <a:pt x="0" y="18604"/>
                      <a:pt x="3730" y="21599"/>
                      <a:pt x="9436" y="21599"/>
                    </a:cubicBezTo>
                    <a:cubicBezTo>
                      <a:pt x="17888" y="21599"/>
                      <a:pt x="19523" y="19379"/>
                      <a:pt x="20396" y="16878"/>
                    </a:cubicBezTo>
                    <a:cubicBezTo>
                      <a:pt x="21599" y="13436"/>
                      <a:pt x="19797" y="9432"/>
                      <a:pt x="16041" y="60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+mn-cs"/>
                  <a:sym typeface="Gill Sans" charset="0"/>
                </a:endParaRPr>
              </a:p>
            </p:txBody>
          </p:sp>
          <p:sp>
            <p:nvSpPr>
              <p:cNvPr id="37" name="AutoShape 31">
                <a:extLst>
                  <a:ext uri="{FF2B5EF4-FFF2-40B4-BE49-F238E27FC236}">
                    <a16:creationId xmlns:a16="http://schemas.microsoft.com/office/drawing/2014/main" xmlns="" id="{6BB3EA53-2E54-443B-9E4E-F1FA998CE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05244" y="3709194"/>
                <a:ext cx="205581" cy="166688"/>
              </a:xfrm>
              <a:custGeom>
                <a:avLst/>
                <a:gdLst>
                  <a:gd name="T0" fmla="*/ 10641 w 21282"/>
                  <a:gd name="T1" fmla="*/ 10800 h 21600"/>
                  <a:gd name="T2" fmla="*/ 10641 w 21282"/>
                  <a:gd name="T3" fmla="*/ 10800 h 21600"/>
                  <a:gd name="T4" fmla="*/ 10641 w 21282"/>
                  <a:gd name="T5" fmla="*/ 10800 h 21600"/>
                  <a:gd name="T6" fmla="*/ 10641 w 21282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282" h="21600">
                    <a:moveTo>
                      <a:pt x="20698" y="5891"/>
                    </a:moveTo>
                    <a:lnTo>
                      <a:pt x="19424" y="7749"/>
                    </a:lnTo>
                    <a:cubicBezTo>
                      <a:pt x="17846" y="10064"/>
                      <a:pt x="16352" y="12259"/>
                      <a:pt x="12365" y="14784"/>
                    </a:cubicBezTo>
                    <a:cubicBezTo>
                      <a:pt x="11794" y="12631"/>
                      <a:pt x="11275" y="10259"/>
                      <a:pt x="11275" y="6631"/>
                    </a:cubicBezTo>
                    <a:lnTo>
                      <a:pt x="11275" y="3408"/>
                    </a:lnTo>
                    <a:lnTo>
                      <a:pt x="9000" y="7893"/>
                    </a:lnTo>
                    <a:cubicBezTo>
                      <a:pt x="8233" y="9421"/>
                      <a:pt x="7598" y="10690"/>
                      <a:pt x="6649" y="12373"/>
                    </a:cubicBezTo>
                    <a:cubicBezTo>
                      <a:pt x="5211" y="8296"/>
                      <a:pt x="4195" y="5281"/>
                      <a:pt x="3422" y="2545"/>
                    </a:cubicBezTo>
                    <a:lnTo>
                      <a:pt x="2705" y="0"/>
                    </a:lnTo>
                    <a:lnTo>
                      <a:pt x="1926" y="2847"/>
                    </a:lnTo>
                    <a:cubicBezTo>
                      <a:pt x="936" y="6469"/>
                      <a:pt x="0" y="9891"/>
                      <a:pt x="0" y="18771"/>
                    </a:cubicBezTo>
                    <a:cubicBezTo>
                      <a:pt x="0" y="19292"/>
                      <a:pt x="333" y="19714"/>
                      <a:pt x="749" y="19714"/>
                    </a:cubicBezTo>
                    <a:cubicBezTo>
                      <a:pt x="1162" y="19714"/>
                      <a:pt x="1499" y="19292"/>
                      <a:pt x="1499" y="18771"/>
                    </a:cubicBezTo>
                    <a:cubicBezTo>
                      <a:pt x="1499" y="11964"/>
                      <a:pt x="2037" y="8594"/>
                      <a:pt x="2758" y="5681"/>
                    </a:cubicBezTo>
                    <a:cubicBezTo>
                      <a:pt x="3537" y="8174"/>
                      <a:pt x="4520" y="11009"/>
                      <a:pt x="5812" y="14638"/>
                    </a:cubicBezTo>
                    <a:lnTo>
                      <a:pt x="6339" y="16117"/>
                    </a:lnTo>
                    <a:lnTo>
                      <a:pt x="7100" y="14811"/>
                    </a:lnTo>
                    <a:cubicBezTo>
                      <a:pt x="8344" y="12681"/>
                      <a:pt x="9085" y="11248"/>
                      <a:pt x="9896" y="9638"/>
                    </a:cubicBezTo>
                    <a:cubicBezTo>
                      <a:pt x="10133" y="12428"/>
                      <a:pt x="10681" y="14428"/>
                      <a:pt x="11223" y="16408"/>
                    </a:cubicBezTo>
                    <a:lnTo>
                      <a:pt x="11495" y="17404"/>
                    </a:lnTo>
                    <a:lnTo>
                      <a:pt x="12253" y="16953"/>
                    </a:lnTo>
                    <a:cubicBezTo>
                      <a:pt x="16306" y="14531"/>
                      <a:pt x="18203" y="12327"/>
                      <a:pt x="19708" y="10211"/>
                    </a:cubicBezTo>
                    <a:cubicBezTo>
                      <a:pt x="19942" y="13727"/>
                      <a:pt x="19573" y="17574"/>
                      <a:pt x="18698" y="20305"/>
                    </a:cubicBezTo>
                    <a:cubicBezTo>
                      <a:pt x="18543" y="20787"/>
                      <a:pt x="18730" y="21336"/>
                      <a:pt x="19114" y="21531"/>
                    </a:cubicBezTo>
                    <a:cubicBezTo>
                      <a:pt x="19204" y="21577"/>
                      <a:pt x="19301" y="21599"/>
                      <a:pt x="19395" y="21599"/>
                    </a:cubicBezTo>
                    <a:cubicBezTo>
                      <a:pt x="19690" y="21599"/>
                      <a:pt x="19972" y="21377"/>
                      <a:pt x="20089" y="21008"/>
                    </a:cubicBezTo>
                    <a:cubicBezTo>
                      <a:pt x="21251" y="17380"/>
                      <a:pt x="21600" y="12213"/>
                      <a:pt x="20976" y="7841"/>
                    </a:cubicBezTo>
                    <a:cubicBezTo>
                      <a:pt x="20976" y="7841"/>
                      <a:pt x="20698" y="5891"/>
                      <a:pt x="20698" y="589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+mn-cs"/>
                  <a:sym typeface="Gill Sans" charset="0"/>
                </a:endParaRPr>
              </a:p>
            </p:txBody>
          </p:sp>
        </p:grpSp>
      </p:grpSp>
      <p:grpSp>
        <p:nvGrpSpPr>
          <p:cNvPr id="38" name="Group 112">
            <a:extLst>
              <a:ext uri="{FF2B5EF4-FFF2-40B4-BE49-F238E27FC236}">
                <a16:creationId xmlns:a16="http://schemas.microsoft.com/office/drawing/2014/main" xmlns="" id="{E255953D-107D-421F-9FCA-1114C1AE0BBC}"/>
              </a:ext>
            </a:extLst>
          </p:cNvPr>
          <p:cNvGrpSpPr/>
          <p:nvPr/>
        </p:nvGrpSpPr>
        <p:grpSpPr>
          <a:xfrm>
            <a:off x="8628565" y="727422"/>
            <a:ext cx="2508648" cy="1144928"/>
            <a:chOff x="675282" y="4788962"/>
            <a:chExt cx="2508648" cy="1144928"/>
          </a:xfrm>
        </p:grpSpPr>
        <p:sp>
          <p:nvSpPr>
            <p:cNvPr id="39" name="Rectangle 113">
              <a:extLst>
                <a:ext uri="{FF2B5EF4-FFF2-40B4-BE49-F238E27FC236}">
                  <a16:creationId xmlns:a16="http://schemas.microsoft.com/office/drawing/2014/main" xmlns="" id="{8E2DF4D0-42FF-40BA-B2D4-A904875184CE}"/>
                </a:ext>
              </a:extLst>
            </p:cNvPr>
            <p:cNvSpPr/>
            <p:nvPr/>
          </p:nvSpPr>
          <p:spPr>
            <a:xfrm>
              <a:off x="675282" y="5176760"/>
              <a:ext cx="2508648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Ut wisi enim ad minim veniam</a:t>
              </a: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, quis nostrud exerci tation ullamcorper suscipit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endParaRPr>
            </a:p>
          </p:txBody>
        </p:sp>
        <p:sp>
          <p:nvSpPr>
            <p:cNvPr id="40" name="Rectangle 114">
              <a:extLst>
                <a:ext uri="{FF2B5EF4-FFF2-40B4-BE49-F238E27FC236}">
                  <a16:creationId xmlns:a16="http://schemas.microsoft.com/office/drawing/2014/main" xmlns="" id="{8E7E945D-97F6-4CB8-A66D-611142492D27}"/>
                </a:ext>
              </a:extLst>
            </p:cNvPr>
            <p:cNvSpPr/>
            <p:nvPr/>
          </p:nvSpPr>
          <p:spPr>
            <a:xfrm>
              <a:off x="1214305" y="4788962"/>
              <a:ext cx="1430602" cy="3604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1BDF7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Option 3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1BDF7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endParaRPr>
            </a:p>
          </p:txBody>
        </p:sp>
      </p:grpSp>
      <p:grpSp>
        <p:nvGrpSpPr>
          <p:cNvPr id="41" name="Group 112">
            <a:extLst>
              <a:ext uri="{FF2B5EF4-FFF2-40B4-BE49-F238E27FC236}">
                <a16:creationId xmlns:a16="http://schemas.microsoft.com/office/drawing/2014/main" xmlns="" id="{59A6E2BB-40CC-4A59-BCDB-17D0439B307E}"/>
              </a:ext>
            </a:extLst>
          </p:cNvPr>
          <p:cNvGrpSpPr/>
          <p:nvPr/>
        </p:nvGrpSpPr>
        <p:grpSpPr>
          <a:xfrm>
            <a:off x="8683621" y="3360607"/>
            <a:ext cx="2508648" cy="1144928"/>
            <a:chOff x="675282" y="4788962"/>
            <a:chExt cx="2508648" cy="1144928"/>
          </a:xfrm>
        </p:grpSpPr>
        <p:sp>
          <p:nvSpPr>
            <p:cNvPr id="42" name="Rectangle 113">
              <a:extLst>
                <a:ext uri="{FF2B5EF4-FFF2-40B4-BE49-F238E27FC236}">
                  <a16:creationId xmlns:a16="http://schemas.microsoft.com/office/drawing/2014/main" xmlns="" id="{DFBE2C8A-082B-49F7-9782-CCBEE60937D4}"/>
                </a:ext>
              </a:extLst>
            </p:cNvPr>
            <p:cNvSpPr/>
            <p:nvPr/>
          </p:nvSpPr>
          <p:spPr>
            <a:xfrm>
              <a:off x="675282" y="5176760"/>
              <a:ext cx="2508648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Ut wisi enim ad minim veniam</a:t>
              </a: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, quis nostrud exerci tation ullamcorper suscipit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endParaRPr>
            </a:p>
          </p:txBody>
        </p:sp>
        <p:sp>
          <p:nvSpPr>
            <p:cNvPr id="43" name="Rectangle 114">
              <a:extLst>
                <a:ext uri="{FF2B5EF4-FFF2-40B4-BE49-F238E27FC236}">
                  <a16:creationId xmlns:a16="http://schemas.microsoft.com/office/drawing/2014/main" xmlns="" id="{26B0DF1F-E389-4CBF-B91B-02C988E5A5F6}"/>
                </a:ext>
              </a:extLst>
            </p:cNvPr>
            <p:cNvSpPr/>
            <p:nvPr/>
          </p:nvSpPr>
          <p:spPr>
            <a:xfrm>
              <a:off x="1214305" y="4788962"/>
              <a:ext cx="1430602" cy="3604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1BDF7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Option </a:t>
              </a:r>
              <a:r>
                <a:rPr lang="en-US" sz="1600" dirty="0">
                  <a:solidFill>
                    <a:srgbClr val="01BDF7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4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1BDF7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endParaRPr>
            </a:p>
          </p:txBody>
        </p:sp>
      </p:grpSp>
      <p:grpSp>
        <p:nvGrpSpPr>
          <p:cNvPr id="44" name="Group 6">
            <a:extLst>
              <a:ext uri="{FF2B5EF4-FFF2-40B4-BE49-F238E27FC236}">
                <a16:creationId xmlns:a16="http://schemas.microsoft.com/office/drawing/2014/main" xmlns="" id="{B87D78F5-D82E-49A1-9ADF-2852324EFC0F}"/>
              </a:ext>
            </a:extLst>
          </p:cNvPr>
          <p:cNvGrpSpPr/>
          <p:nvPr/>
        </p:nvGrpSpPr>
        <p:grpSpPr>
          <a:xfrm>
            <a:off x="9435711" y="4596623"/>
            <a:ext cx="920728" cy="1034866"/>
            <a:chOff x="9401149" y="2487032"/>
            <a:chExt cx="1676152" cy="1883936"/>
          </a:xfrm>
        </p:grpSpPr>
        <p:sp>
          <p:nvSpPr>
            <p:cNvPr id="45" name="Freeform: Shape 47">
              <a:extLst>
                <a:ext uri="{FF2B5EF4-FFF2-40B4-BE49-F238E27FC236}">
                  <a16:creationId xmlns:a16="http://schemas.microsoft.com/office/drawing/2014/main" xmlns="" id="{3FCB74A0-8367-4EF9-8ADE-06D5EB6878E6}"/>
                </a:ext>
              </a:extLst>
            </p:cNvPr>
            <p:cNvSpPr/>
            <p:nvPr/>
          </p:nvSpPr>
          <p:spPr>
            <a:xfrm>
              <a:off x="9401149" y="2487032"/>
              <a:ext cx="1676152" cy="1883936"/>
            </a:xfrm>
            <a:custGeom>
              <a:avLst/>
              <a:gdLst>
                <a:gd name="connsiteX0" fmla="*/ 1445618 w 2890837"/>
                <a:gd name="connsiteY0" fmla="*/ 0 h 3249205"/>
                <a:gd name="connsiteX1" fmla="*/ 1473092 w 2890837"/>
                <a:gd name="connsiteY1" fmla="*/ 1417 h 3249205"/>
                <a:gd name="connsiteX2" fmla="*/ 1501364 w 2890837"/>
                <a:gd name="connsiteY2" fmla="*/ 5872 h 3249205"/>
                <a:gd name="connsiteX3" fmla="*/ 1530431 w 2890837"/>
                <a:gd name="connsiteY3" fmla="*/ 12958 h 3249205"/>
                <a:gd name="connsiteX4" fmla="*/ 1560494 w 2890837"/>
                <a:gd name="connsiteY4" fmla="*/ 23081 h 3249205"/>
                <a:gd name="connsiteX5" fmla="*/ 1592350 w 2890837"/>
                <a:gd name="connsiteY5" fmla="*/ 36242 h 3249205"/>
                <a:gd name="connsiteX6" fmla="*/ 1626195 w 2890837"/>
                <a:gd name="connsiteY6" fmla="*/ 52034 h 3249205"/>
                <a:gd name="connsiteX7" fmla="*/ 1662430 w 2890837"/>
                <a:gd name="connsiteY7" fmla="*/ 70864 h 3249205"/>
                <a:gd name="connsiteX8" fmla="*/ 1701453 w 2890837"/>
                <a:gd name="connsiteY8" fmla="*/ 92325 h 3249205"/>
                <a:gd name="connsiteX9" fmla="*/ 1743660 w 2890837"/>
                <a:gd name="connsiteY9" fmla="*/ 117027 h 3249205"/>
                <a:gd name="connsiteX10" fmla="*/ 1789651 w 2890837"/>
                <a:gd name="connsiteY10" fmla="*/ 144360 h 3249205"/>
                <a:gd name="connsiteX11" fmla="*/ 1839624 w 2890837"/>
                <a:gd name="connsiteY11" fmla="*/ 174932 h 3249205"/>
                <a:gd name="connsiteX12" fmla="*/ 1894175 w 2890837"/>
                <a:gd name="connsiteY12" fmla="*/ 207935 h 3249205"/>
                <a:gd name="connsiteX13" fmla="*/ 1953505 w 2890837"/>
                <a:gd name="connsiteY13" fmla="*/ 244176 h 3249205"/>
                <a:gd name="connsiteX14" fmla="*/ 2018011 w 2890837"/>
                <a:gd name="connsiteY14" fmla="*/ 283050 h 3249205"/>
                <a:gd name="connsiteX15" fmla="*/ 2088291 w 2890837"/>
                <a:gd name="connsiteY15" fmla="*/ 325164 h 3249205"/>
                <a:gd name="connsiteX16" fmla="*/ 2164743 w 2890837"/>
                <a:gd name="connsiteY16" fmla="*/ 369706 h 3249205"/>
                <a:gd name="connsiteX17" fmla="*/ 2241195 w 2890837"/>
                <a:gd name="connsiteY17" fmla="*/ 414047 h 3249205"/>
                <a:gd name="connsiteX18" fmla="*/ 2312470 w 2890837"/>
                <a:gd name="connsiteY18" fmla="*/ 454338 h 3249205"/>
                <a:gd name="connsiteX19" fmla="*/ 2378171 w 2890837"/>
                <a:gd name="connsiteY19" fmla="*/ 491187 h 3249205"/>
                <a:gd name="connsiteX20" fmla="*/ 2439094 w 2890837"/>
                <a:gd name="connsiteY20" fmla="*/ 524999 h 3249205"/>
                <a:gd name="connsiteX21" fmla="*/ 2494641 w 2890837"/>
                <a:gd name="connsiteY21" fmla="*/ 555775 h 3249205"/>
                <a:gd name="connsiteX22" fmla="*/ 2545808 w 2890837"/>
                <a:gd name="connsiteY22" fmla="*/ 584323 h 3249205"/>
                <a:gd name="connsiteX23" fmla="*/ 2592396 w 2890837"/>
                <a:gd name="connsiteY23" fmla="*/ 610643 h 3249205"/>
                <a:gd name="connsiteX24" fmla="*/ 2634604 w 2890837"/>
                <a:gd name="connsiteY24" fmla="*/ 635142 h 3249205"/>
                <a:gd name="connsiteX25" fmla="*/ 2672830 w 2890837"/>
                <a:gd name="connsiteY25" fmla="*/ 658628 h 3249205"/>
                <a:gd name="connsiteX26" fmla="*/ 2707273 w 2890837"/>
                <a:gd name="connsiteY26" fmla="*/ 680697 h 3249205"/>
                <a:gd name="connsiteX27" fmla="*/ 2737535 w 2890837"/>
                <a:gd name="connsiteY27" fmla="*/ 702159 h 3249205"/>
                <a:gd name="connsiteX28" fmla="*/ 2764811 w 2890837"/>
                <a:gd name="connsiteY28" fmla="*/ 723620 h 3249205"/>
                <a:gd name="connsiteX29" fmla="*/ 2788702 w 2890837"/>
                <a:gd name="connsiteY29" fmla="*/ 744677 h 3249205"/>
                <a:gd name="connsiteX30" fmla="*/ 2809209 w 2890837"/>
                <a:gd name="connsiteY30" fmla="*/ 766341 h 3249205"/>
                <a:gd name="connsiteX31" fmla="*/ 2827127 w 2890837"/>
                <a:gd name="connsiteY31" fmla="*/ 788815 h 3249205"/>
                <a:gd name="connsiteX32" fmla="*/ 2842258 w 2890837"/>
                <a:gd name="connsiteY32" fmla="*/ 812301 h 3249205"/>
                <a:gd name="connsiteX33" fmla="*/ 2854801 w 2890837"/>
                <a:gd name="connsiteY33" fmla="*/ 837205 h 3249205"/>
                <a:gd name="connsiteX34" fmla="*/ 2865154 w 2890837"/>
                <a:gd name="connsiteY34" fmla="*/ 863931 h 3249205"/>
                <a:gd name="connsiteX35" fmla="*/ 2873516 w 2890837"/>
                <a:gd name="connsiteY35" fmla="*/ 892884 h 3249205"/>
                <a:gd name="connsiteX36" fmla="*/ 2879688 w 2890837"/>
                <a:gd name="connsiteY36" fmla="*/ 924266 h 3249205"/>
                <a:gd name="connsiteX37" fmla="*/ 2884665 w 2890837"/>
                <a:gd name="connsiteY37" fmla="*/ 958483 h 3249205"/>
                <a:gd name="connsiteX38" fmla="*/ 2887850 w 2890837"/>
                <a:gd name="connsiteY38" fmla="*/ 995940 h 3249205"/>
                <a:gd name="connsiteX39" fmla="*/ 2889842 w 2890837"/>
                <a:gd name="connsiteY39" fmla="*/ 1036838 h 3249205"/>
                <a:gd name="connsiteX40" fmla="*/ 2890638 w 2890837"/>
                <a:gd name="connsiteY40" fmla="*/ 1081786 h 3249205"/>
                <a:gd name="connsiteX41" fmla="*/ 2890837 w 2890837"/>
                <a:gd name="connsiteY41" fmla="*/ 1131188 h 3249205"/>
                <a:gd name="connsiteX42" fmla="*/ 2890240 w 2890837"/>
                <a:gd name="connsiteY42" fmla="*/ 1185045 h 3249205"/>
                <a:gd name="connsiteX43" fmla="*/ 2889045 w 2890837"/>
                <a:gd name="connsiteY43" fmla="*/ 1243558 h 3249205"/>
                <a:gd name="connsiteX44" fmla="*/ 2887850 w 2890837"/>
                <a:gd name="connsiteY44" fmla="*/ 1307740 h 3249205"/>
                <a:gd name="connsiteX45" fmla="*/ 2886457 w 2890837"/>
                <a:gd name="connsiteY45" fmla="*/ 1377592 h 3249205"/>
                <a:gd name="connsiteX46" fmla="*/ 2885262 w 2890837"/>
                <a:gd name="connsiteY46" fmla="*/ 1453315 h 3249205"/>
                <a:gd name="connsiteX47" fmla="*/ 2884267 w 2890837"/>
                <a:gd name="connsiteY47" fmla="*/ 1535719 h 3249205"/>
                <a:gd name="connsiteX48" fmla="*/ 2883869 w 2890837"/>
                <a:gd name="connsiteY48" fmla="*/ 1624603 h 3249205"/>
                <a:gd name="connsiteX49" fmla="*/ 2884267 w 2890837"/>
                <a:gd name="connsiteY49" fmla="*/ 1713486 h 3249205"/>
                <a:gd name="connsiteX50" fmla="*/ 2885262 w 2890837"/>
                <a:gd name="connsiteY50" fmla="*/ 1795891 h 3249205"/>
                <a:gd name="connsiteX51" fmla="*/ 2886457 w 2890837"/>
                <a:gd name="connsiteY51" fmla="*/ 1871614 h 3249205"/>
                <a:gd name="connsiteX52" fmla="*/ 2887850 w 2890837"/>
                <a:gd name="connsiteY52" fmla="*/ 1941465 h 3249205"/>
                <a:gd name="connsiteX53" fmla="*/ 2889045 w 2890837"/>
                <a:gd name="connsiteY53" fmla="*/ 2005647 h 3249205"/>
                <a:gd name="connsiteX54" fmla="*/ 2890240 w 2890837"/>
                <a:gd name="connsiteY54" fmla="*/ 2064161 h 3249205"/>
                <a:gd name="connsiteX55" fmla="*/ 2890837 w 2890837"/>
                <a:gd name="connsiteY55" fmla="*/ 2118017 h 3249205"/>
                <a:gd name="connsiteX56" fmla="*/ 2890638 w 2890837"/>
                <a:gd name="connsiteY56" fmla="*/ 2167419 h 3249205"/>
                <a:gd name="connsiteX57" fmla="*/ 2889842 w 2890837"/>
                <a:gd name="connsiteY57" fmla="*/ 2212367 h 3249205"/>
                <a:gd name="connsiteX58" fmla="*/ 2887850 w 2890837"/>
                <a:gd name="connsiteY58" fmla="*/ 2253265 h 3249205"/>
                <a:gd name="connsiteX59" fmla="*/ 2884665 w 2890837"/>
                <a:gd name="connsiteY59" fmla="*/ 2290722 h 3249205"/>
                <a:gd name="connsiteX60" fmla="*/ 2879887 w 2890837"/>
                <a:gd name="connsiteY60" fmla="*/ 2324939 h 3249205"/>
                <a:gd name="connsiteX61" fmla="*/ 2873516 w 2890837"/>
                <a:gd name="connsiteY61" fmla="*/ 2356322 h 3249205"/>
                <a:gd name="connsiteX62" fmla="*/ 2865154 w 2890837"/>
                <a:gd name="connsiteY62" fmla="*/ 2385275 h 3249205"/>
                <a:gd name="connsiteX63" fmla="*/ 2854801 w 2890837"/>
                <a:gd name="connsiteY63" fmla="*/ 2412000 h 3249205"/>
                <a:gd name="connsiteX64" fmla="*/ 2842258 w 2890837"/>
                <a:gd name="connsiteY64" fmla="*/ 2436904 h 3249205"/>
                <a:gd name="connsiteX65" fmla="*/ 2827127 w 2890837"/>
                <a:gd name="connsiteY65" fmla="*/ 2460390 h 3249205"/>
                <a:gd name="connsiteX66" fmla="*/ 2809209 w 2890837"/>
                <a:gd name="connsiteY66" fmla="*/ 2482864 h 3249205"/>
                <a:gd name="connsiteX67" fmla="*/ 2788702 w 2890837"/>
                <a:gd name="connsiteY67" fmla="*/ 2504528 h 3249205"/>
                <a:gd name="connsiteX68" fmla="*/ 2764811 w 2890837"/>
                <a:gd name="connsiteY68" fmla="*/ 2525585 h 3249205"/>
                <a:gd name="connsiteX69" fmla="*/ 2737734 w 2890837"/>
                <a:gd name="connsiteY69" fmla="*/ 2547046 h 3249205"/>
                <a:gd name="connsiteX70" fmla="*/ 2707273 w 2890837"/>
                <a:gd name="connsiteY70" fmla="*/ 2568508 h 3249205"/>
                <a:gd name="connsiteX71" fmla="*/ 2672830 w 2890837"/>
                <a:gd name="connsiteY71" fmla="*/ 2590779 h 3249205"/>
                <a:gd name="connsiteX72" fmla="*/ 2634803 w 2890837"/>
                <a:gd name="connsiteY72" fmla="*/ 2614063 h 3249205"/>
                <a:gd name="connsiteX73" fmla="*/ 2592396 w 2890837"/>
                <a:gd name="connsiteY73" fmla="*/ 2638562 h 3249205"/>
                <a:gd name="connsiteX74" fmla="*/ 2545808 w 2890837"/>
                <a:gd name="connsiteY74" fmla="*/ 2664883 h 3249205"/>
                <a:gd name="connsiteX75" fmla="*/ 2494641 w 2890837"/>
                <a:gd name="connsiteY75" fmla="*/ 2693431 h 3249205"/>
                <a:gd name="connsiteX76" fmla="*/ 2439094 w 2890837"/>
                <a:gd name="connsiteY76" fmla="*/ 2724408 h 3249205"/>
                <a:gd name="connsiteX77" fmla="*/ 2378171 w 2890837"/>
                <a:gd name="connsiteY77" fmla="*/ 2758220 h 3249205"/>
                <a:gd name="connsiteX78" fmla="*/ 2312470 w 2890837"/>
                <a:gd name="connsiteY78" fmla="*/ 2794867 h 3249205"/>
                <a:gd name="connsiteX79" fmla="*/ 2241195 w 2890837"/>
                <a:gd name="connsiteY79" fmla="*/ 2835158 h 3249205"/>
                <a:gd name="connsiteX80" fmla="*/ 2164743 w 2890837"/>
                <a:gd name="connsiteY80" fmla="*/ 2879499 h 3249205"/>
                <a:gd name="connsiteX81" fmla="*/ 2088291 w 2890837"/>
                <a:gd name="connsiteY81" fmla="*/ 2924042 h 3249205"/>
                <a:gd name="connsiteX82" fmla="*/ 2018011 w 2890837"/>
                <a:gd name="connsiteY82" fmla="*/ 2966155 h 3249205"/>
                <a:gd name="connsiteX83" fmla="*/ 1953505 w 2890837"/>
                <a:gd name="connsiteY83" fmla="*/ 3005029 h 3249205"/>
                <a:gd name="connsiteX84" fmla="*/ 1894175 w 2890837"/>
                <a:gd name="connsiteY84" fmla="*/ 3041271 h 3249205"/>
                <a:gd name="connsiteX85" fmla="*/ 1839624 w 2890837"/>
                <a:gd name="connsiteY85" fmla="*/ 3074273 h 3249205"/>
                <a:gd name="connsiteX86" fmla="*/ 1789651 w 2890837"/>
                <a:gd name="connsiteY86" fmla="*/ 3104846 h 3249205"/>
                <a:gd name="connsiteX87" fmla="*/ 1743660 w 2890837"/>
                <a:gd name="connsiteY87" fmla="*/ 3132179 h 3249205"/>
                <a:gd name="connsiteX88" fmla="*/ 1701453 w 2890837"/>
                <a:gd name="connsiteY88" fmla="*/ 3156880 h 3249205"/>
                <a:gd name="connsiteX89" fmla="*/ 1662430 w 2890837"/>
                <a:gd name="connsiteY89" fmla="*/ 3178341 h 3249205"/>
                <a:gd name="connsiteX90" fmla="*/ 1626195 w 2890837"/>
                <a:gd name="connsiteY90" fmla="*/ 3197171 h 3249205"/>
                <a:gd name="connsiteX91" fmla="*/ 1592350 w 2890837"/>
                <a:gd name="connsiteY91" fmla="*/ 3212963 h 3249205"/>
                <a:gd name="connsiteX92" fmla="*/ 1560494 w 2890837"/>
                <a:gd name="connsiteY92" fmla="*/ 3226124 h 3249205"/>
                <a:gd name="connsiteX93" fmla="*/ 1530431 w 2890837"/>
                <a:gd name="connsiteY93" fmla="*/ 3236247 h 3249205"/>
                <a:gd name="connsiteX94" fmla="*/ 1501364 w 2890837"/>
                <a:gd name="connsiteY94" fmla="*/ 3243334 h 3249205"/>
                <a:gd name="connsiteX95" fmla="*/ 1473092 w 2890837"/>
                <a:gd name="connsiteY95" fmla="*/ 3247788 h 3249205"/>
                <a:gd name="connsiteX96" fmla="*/ 1445618 w 2890837"/>
                <a:gd name="connsiteY96" fmla="*/ 3249205 h 3249205"/>
                <a:gd name="connsiteX97" fmla="*/ 1417744 w 2890837"/>
                <a:gd name="connsiteY97" fmla="*/ 3247788 h 3249205"/>
                <a:gd name="connsiteX98" fmla="*/ 1389473 w 2890837"/>
                <a:gd name="connsiteY98" fmla="*/ 3243334 h 3249205"/>
                <a:gd name="connsiteX99" fmla="*/ 1360406 w 2890837"/>
                <a:gd name="connsiteY99" fmla="*/ 3236247 h 3249205"/>
                <a:gd name="connsiteX100" fmla="*/ 1330342 w 2890837"/>
                <a:gd name="connsiteY100" fmla="*/ 3226124 h 3249205"/>
                <a:gd name="connsiteX101" fmla="*/ 1298488 w 2890837"/>
                <a:gd name="connsiteY101" fmla="*/ 3212963 h 3249205"/>
                <a:gd name="connsiteX102" fmla="*/ 1264642 w 2890837"/>
                <a:gd name="connsiteY102" fmla="*/ 3197171 h 3249205"/>
                <a:gd name="connsiteX103" fmla="*/ 1228407 w 2890837"/>
                <a:gd name="connsiteY103" fmla="*/ 3178341 h 3249205"/>
                <a:gd name="connsiteX104" fmla="*/ 1189384 w 2890837"/>
                <a:gd name="connsiteY104" fmla="*/ 3156880 h 3249205"/>
                <a:gd name="connsiteX105" fmla="*/ 1147176 w 2890837"/>
                <a:gd name="connsiteY105" fmla="*/ 3132179 h 3249205"/>
                <a:gd name="connsiteX106" fmla="*/ 1101186 w 2890837"/>
                <a:gd name="connsiteY106" fmla="*/ 3104846 h 3249205"/>
                <a:gd name="connsiteX107" fmla="*/ 1051214 w 2890837"/>
                <a:gd name="connsiteY107" fmla="*/ 3074273 h 3249205"/>
                <a:gd name="connsiteX108" fmla="*/ 996662 w 2890837"/>
                <a:gd name="connsiteY108" fmla="*/ 3041271 h 3249205"/>
                <a:gd name="connsiteX109" fmla="*/ 937332 w 2890837"/>
                <a:gd name="connsiteY109" fmla="*/ 3005029 h 3249205"/>
                <a:gd name="connsiteX110" fmla="*/ 872826 w 2890837"/>
                <a:gd name="connsiteY110" fmla="*/ 2966155 h 3249205"/>
                <a:gd name="connsiteX111" fmla="*/ 802546 w 2890837"/>
                <a:gd name="connsiteY111" fmla="*/ 2924042 h 3249205"/>
                <a:gd name="connsiteX112" fmla="*/ 726094 w 2890837"/>
                <a:gd name="connsiteY112" fmla="*/ 2879499 h 3249205"/>
                <a:gd name="connsiteX113" fmla="*/ 649642 w 2890837"/>
                <a:gd name="connsiteY113" fmla="*/ 2835158 h 3249205"/>
                <a:gd name="connsiteX114" fmla="*/ 578366 w 2890837"/>
                <a:gd name="connsiteY114" fmla="*/ 2794867 h 3249205"/>
                <a:gd name="connsiteX115" fmla="*/ 512666 w 2890837"/>
                <a:gd name="connsiteY115" fmla="*/ 2758018 h 3249205"/>
                <a:gd name="connsiteX116" fmla="*/ 451743 w 2890837"/>
                <a:gd name="connsiteY116" fmla="*/ 2724206 h 3249205"/>
                <a:gd name="connsiteX117" fmla="*/ 396196 w 2890837"/>
                <a:gd name="connsiteY117" fmla="*/ 2693431 h 3249205"/>
                <a:gd name="connsiteX118" fmla="*/ 345029 w 2890837"/>
                <a:gd name="connsiteY118" fmla="*/ 2664883 h 3249205"/>
                <a:gd name="connsiteX119" fmla="*/ 298441 w 2890837"/>
                <a:gd name="connsiteY119" fmla="*/ 2638562 h 3249205"/>
                <a:gd name="connsiteX120" fmla="*/ 256233 w 2890837"/>
                <a:gd name="connsiteY120" fmla="*/ 2614063 h 3249205"/>
                <a:gd name="connsiteX121" fmla="*/ 218007 w 2890837"/>
                <a:gd name="connsiteY121" fmla="*/ 2590577 h 3249205"/>
                <a:gd name="connsiteX122" fmla="*/ 183564 w 2890837"/>
                <a:gd name="connsiteY122" fmla="*/ 2568508 h 3249205"/>
                <a:gd name="connsiteX123" fmla="*/ 153302 w 2890837"/>
                <a:gd name="connsiteY123" fmla="*/ 2547046 h 3249205"/>
                <a:gd name="connsiteX124" fmla="*/ 126026 w 2890837"/>
                <a:gd name="connsiteY124" fmla="*/ 2525585 h 3249205"/>
                <a:gd name="connsiteX125" fmla="*/ 102135 w 2890837"/>
                <a:gd name="connsiteY125" fmla="*/ 2504528 h 3249205"/>
                <a:gd name="connsiteX126" fmla="*/ 81628 w 2890837"/>
                <a:gd name="connsiteY126" fmla="*/ 2482864 h 3249205"/>
                <a:gd name="connsiteX127" fmla="*/ 63710 w 2890837"/>
                <a:gd name="connsiteY127" fmla="*/ 2460390 h 3249205"/>
                <a:gd name="connsiteX128" fmla="*/ 48579 w 2890837"/>
                <a:gd name="connsiteY128" fmla="*/ 2436904 h 3249205"/>
                <a:gd name="connsiteX129" fmla="*/ 36036 w 2890837"/>
                <a:gd name="connsiteY129" fmla="*/ 2412000 h 3249205"/>
                <a:gd name="connsiteX130" fmla="*/ 25683 w 2890837"/>
                <a:gd name="connsiteY130" fmla="*/ 2385275 h 3249205"/>
                <a:gd name="connsiteX131" fmla="*/ 17321 w 2890837"/>
                <a:gd name="connsiteY131" fmla="*/ 2356322 h 3249205"/>
                <a:gd name="connsiteX132" fmla="*/ 11149 w 2890837"/>
                <a:gd name="connsiteY132" fmla="*/ 2324939 h 3249205"/>
                <a:gd name="connsiteX133" fmla="*/ 6172 w 2890837"/>
                <a:gd name="connsiteY133" fmla="*/ 2290722 h 3249205"/>
                <a:gd name="connsiteX134" fmla="*/ 2986 w 2890837"/>
                <a:gd name="connsiteY134" fmla="*/ 2253265 h 3249205"/>
                <a:gd name="connsiteX135" fmla="*/ 995 w 2890837"/>
                <a:gd name="connsiteY135" fmla="*/ 2212367 h 3249205"/>
                <a:gd name="connsiteX136" fmla="*/ 199 w 2890837"/>
                <a:gd name="connsiteY136" fmla="*/ 2167419 h 3249205"/>
                <a:gd name="connsiteX137" fmla="*/ 0 w 2890837"/>
                <a:gd name="connsiteY137" fmla="*/ 2118017 h 3249205"/>
                <a:gd name="connsiteX138" fmla="*/ 597 w 2890837"/>
                <a:gd name="connsiteY138" fmla="*/ 2064161 h 3249205"/>
                <a:gd name="connsiteX139" fmla="*/ 1792 w 2890837"/>
                <a:gd name="connsiteY139" fmla="*/ 2005647 h 3249205"/>
                <a:gd name="connsiteX140" fmla="*/ 2986 w 2890837"/>
                <a:gd name="connsiteY140" fmla="*/ 1941465 h 3249205"/>
                <a:gd name="connsiteX141" fmla="*/ 4380 w 2890837"/>
                <a:gd name="connsiteY141" fmla="*/ 1871614 h 3249205"/>
                <a:gd name="connsiteX142" fmla="*/ 5575 w 2890837"/>
                <a:gd name="connsiteY142" fmla="*/ 1795891 h 3249205"/>
                <a:gd name="connsiteX143" fmla="*/ 6570 w 2890837"/>
                <a:gd name="connsiteY143" fmla="*/ 1713486 h 3249205"/>
                <a:gd name="connsiteX144" fmla="*/ 6968 w 2890837"/>
                <a:gd name="connsiteY144" fmla="*/ 1624603 h 3249205"/>
                <a:gd name="connsiteX145" fmla="*/ 6570 w 2890837"/>
                <a:gd name="connsiteY145" fmla="*/ 1535719 h 3249205"/>
                <a:gd name="connsiteX146" fmla="*/ 5575 w 2890837"/>
                <a:gd name="connsiteY146" fmla="*/ 1453315 h 3249205"/>
                <a:gd name="connsiteX147" fmla="*/ 4380 w 2890837"/>
                <a:gd name="connsiteY147" fmla="*/ 1377592 h 3249205"/>
                <a:gd name="connsiteX148" fmla="*/ 2986 w 2890837"/>
                <a:gd name="connsiteY148" fmla="*/ 1307740 h 3249205"/>
                <a:gd name="connsiteX149" fmla="*/ 1792 w 2890837"/>
                <a:gd name="connsiteY149" fmla="*/ 1243558 h 3249205"/>
                <a:gd name="connsiteX150" fmla="*/ 597 w 2890837"/>
                <a:gd name="connsiteY150" fmla="*/ 1185045 h 3249205"/>
                <a:gd name="connsiteX151" fmla="*/ 0 w 2890837"/>
                <a:gd name="connsiteY151" fmla="*/ 1131188 h 3249205"/>
                <a:gd name="connsiteX152" fmla="*/ 199 w 2890837"/>
                <a:gd name="connsiteY152" fmla="*/ 1081786 h 3249205"/>
                <a:gd name="connsiteX153" fmla="*/ 995 w 2890837"/>
                <a:gd name="connsiteY153" fmla="*/ 1036838 h 3249205"/>
                <a:gd name="connsiteX154" fmla="*/ 2986 w 2890837"/>
                <a:gd name="connsiteY154" fmla="*/ 995940 h 3249205"/>
                <a:gd name="connsiteX155" fmla="*/ 6172 w 2890837"/>
                <a:gd name="connsiteY155" fmla="*/ 958483 h 3249205"/>
                <a:gd name="connsiteX156" fmla="*/ 10950 w 2890837"/>
                <a:gd name="connsiteY156" fmla="*/ 924266 h 3249205"/>
                <a:gd name="connsiteX157" fmla="*/ 17321 w 2890837"/>
                <a:gd name="connsiteY157" fmla="*/ 892884 h 3249205"/>
                <a:gd name="connsiteX158" fmla="*/ 25683 w 2890837"/>
                <a:gd name="connsiteY158" fmla="*/ 863931 h 3249205"/>
                <a:gd name="connsiteX159" fmla="*/ 36036 w 2890837"/>
                <a:gd name="connsiteY159" fmla="*/ 837205 h 3249205"/>
                <a:gd name="connsiteX160" fmla="*/ 48579 w 2890837"/>
                <a:gd name="connsiteY160" fmla="*/ 812301 h 3249205"/>
                <a:gd name="connsiteX161" fmla="*/ 63710 w 2890837"/>
                <a:gd name="connsiteY161" fmla="*/ 788815 h 3249205"/>
                <a:gd name="connsiteX162" fmla="*/ 81628 w 2890837"/>
                <a:gd name="connsiteY162" fmla="*/ 766341 h 3249205"/>
                <a:gd name="connsiteX163" fmla="*/ 102135 w 2890837"/>
                <a:gd name="connsiteY163" fmla="*/ 744677 h 3249205"/>
                <a:gd name="connsiteX164" fmla="*/ 126026 w 2890837"/>
                <a:gd name="connsiteY164" fmla="*/ 723620 h 3249205"/>
                <a:gd name="connsiteX165" fmla="*/ 153103 w 2890837"/>
                <a:gd name="connsiteY165" fmla="*/ 702159 h 3249205"/>
                <a:gd name="connsiteX166" fmla="*/ 183564 w 2890837"/>
                <a:gd name="connsiteY166" fmla="*/ 680697 h 3249205"/>
                <a:gd name="connsiteX167" fmla="*/ 218007 w 2890837"/>
                <a:gd name="connsiteY167" fmla="*/ 658426 h 3249205"/>
                <a:gd name="connsiteX168" fmla="*/ 256034 w 2890837"/>
                <a:gd name="connsiteY168" fmla="*/ 635142 h 3249205"/>
                <a:gd name="connsiteX169" fmla="*/ 298441 w 2890837"/>
                <a:gd name="connsiteY169" fmla="*/ 610643 h 3249205"/>
                <a:gd name="connsiteX170" fmla="*/ 345029 w 2890837"/>
                <a:gd name="connsiteY170" fmla="*/ 584323 h 3249205"/>
                <a:gd name="connsiteX171" fmla="*/ 396196 w 2890837"/>
                <a:gd name="connsiteY171" fmla="*/ 555775 h 3249205"/>
                <a:gd name="connsiteX172" fmla="*/ 451743 w 2890837"/>
                <a:gd name="connsiteY172" fmla="*/ 524797 h 3249205"/>
                <a:gd name="connsiteX173" fmla="*/ 512666 w 2890837"/>
                <a:gd name="connsiteY173" fmla="*/ 490985 h 3249205"/>
                <a:gd name="connsiteX174" fmla="*/ 578366 w 2890837"/>
                <a:gd name="connsiteY174" fmla="*/ 454338 h 3249205"/>
                <a:gd name="connsiteX175" fmla="*/ 649642 w 2890837"/>
                <a:gd name="connsiteY175" fmla="*/ 414047 h 3249205"/>
                <a:gd name="connsiteX176" fmla="*/ 726094 w 2890837"/>
                <a:gd name="connsiteY176" fmla="*/ 369706 h 3249205"/>
                <a:gd name="connsiteX177" fmla="*/ 802546 w 2890837"/>
                <a:gd name="connsiteY177" fmla="*/ 325164 h 3249205"/>
                <a:gd name="connsiteX178" fmla="*/ 872826 w 2890837"/>
                <a:gd name="connsiteY178" fmla="*/ 283050 h 3249205"/>
                <a:gd name="connsiteX179" fmla="*/ 937332 w 2890837"/>
                <a:gd name="connsiteY179" fmla="*/ 244176 h 3249205"/>
                <a:gd name="connsiteX180" fmla="*/ 996662 w 2890837"/>
                <a:gd name="connsiteY180" fmla="*/ 207935 h 3249205"/>
                <a:gd name="connsiteX181" fmla="*/ 1051214 w 2890837"/>
                <a:gd name="connsiteY181" fmla="*/ 174932 h 3249205"/>
                <a:gd name="connsiteX182" fmla="*/ 1101186 w 2890837"/>
                <a:gd name="connsiteY182" fmla="*/ 144360 h 3249205"/>
                <a:gd name="connsiteX183" fmla="*/ 1147176 w 2890837"/>
                <a:gd name="connsiteY183" fmla="*/ 117027 h 3249205"/>
                <a:gd name="connsiteX184" fmla="*/ 1189384 w 2890837"/>
                <a:gd name="connsiteY184" fmla="*/ 92325 h 3249205"/>
                <a:gd name="connsiteX185" fmla="*/ 1228407 w 2890837"/>
                <a:gd name="connsiteY185" fmla="*/ 70864 h 3249205"/>
                <a:gd name="connsiteX186" fmla="*/ 1264642 w 2890837"/>
                <a:gd name="connsiteY186" fmla="*/ 52034 h 3249205"/>
                <a:gd name="connsiteX187" fmla="*/ 1298488 w 2890837"/>
                <a:gd name="connsiteY187" fmla="*/ 36242 h 3249205"/>
                <a:gd name="connsiteX188" fmla="*/ 1330342 w 2890837"/>
                <a:gd name="connsiteY188" fmla="*/ 23081 h 3249205"/>
                <a:gd name="connsiteX189" fmla="*/ 1360406 w 2890837"/>
                <a:gd name="connsiteY189" fmla="*/ 12958 h 3249205"/>
                <a:gd name="connsiteX190" fmla="*/ 1389473 w 2890837"/>
                <a:gd name="connsiteY190" fmla="*/ 5872 h 3249205"/>
                <a:gd name="connsiteX191" fmla="*/ 1417744 w 2890837"/>
                <a:gd name="connsiteY191" fmla="*/ 1417 h 3249205"/>
                <a:gd name="connsiteX192" fmla="*/ 1445618 w 2890837"/>
                <a:gd name="connsiteY192" fmla="*/ 0 h 3249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2890837" h="3249205">
                  <a:moveTo>
                    <a:pt x="1445618" y="0"/>
                  </a:moveTo>
                  <a:lnTo>
                    <a:pt x="1473092" y="1417"/>
                  </a:lnTo>
                  <a:lnTo>
                    <a:pt x="1501364" y="5872"/>
                  </a:lnTo>
                  <a:lnTo>
                    <a:pt x="1530431" y="12958"/>
                  </a:lnTo>
                  <a:lnTo>
                    <a:pt x="1560494" y="23081"/>
                  </a:lnTo>
                  <a:lnTo>
                    <a:pt x="1592350" y="36242"/>
                  </a:lnTo>
                  <a:lnTo>
                    <a:pt x="1626195" y="52034"/>
                  </a:lnTo>
                  <a:lnTo>
                    <a:pt x="1662430" y="70864"/>
                  </a:lnTo>
                  <a:lnTo>
                    <a:pt x="1701453" y="92325"/>
                  </a:lnTo>
                  <a:lnTo>
                    <a:pt x="1743660" y="117027"/>
                  </a:lnTo>
                  <a:lnTo>
                    <a:pt x="1789651" y="144360"/>
                  </a:lnTo>
                  <a:lnTo>
                    <a:pt x="1839624" y="174932"/>
                  </a:lnTo>
                  <a:lnTo>
                    <a:pt x="1894175" y="207935"/>
                  </a:lnTo>
                  <a:lnTo>
                    <a:pt x="1953505" y="244176"/>
                  </a:lnTo>
                  <a:lnTo>
                    <a:pt x="2018011" y="283050"/>
                  </a:lnTo>
                  <a:lnTo>
                    <a:pt x="2088291" y="325164"/>
                  </a:lnTo>
                  <a:lnTo>
                    <a:pt x="2164743" y="369706"/>
                  </a:lnTo>
                  <a:lnTo>
                    <a:pt x="2241195" y="414047"/>
                  </a:lnTo>
                  <a:lnTo>
                    <a:pt x="2312470" y="454338"/>
                  </a:lnTo>
                  <a:lnTo>
                    <a:pt x="2378171" y="491187"/>
                  </a:lnTo>
                  <a:lnTo>
                    <a:pt x="2439094" y="524999"/>
                  </a:lnTo>
                  <a:lnTo>
                    <a:pt x="2494641" y="555775"/>
                  </a:lnTo>
                  <a:lnTo>
                    <a:pt x="2545808" y="584323"/>
                  </a:lnTo>
                  <a:lnTo>
                    <a:pt x="2592396" y="610643"/>
                  </a:lnTo>
                  <a:lnTo>
                    <a:pt x="2634604" y="635142"/>
                  </a:lnTo>
                  <a:lnTo>
                    <a:pt x="2672830" y="658628"/>
                  </a:lnTo>
                  <a:lnTo>
                    <a:pt x="2707273" y="680697"/>
                  </a:lnTo>
                  <a:lnTo>
                    <a:pt x="2737535" y="702159"/>
                  </a:lnTo>
                  <a:lnTo>
                    <a:pt x="2764811" y="723620"/>
                  </a:lnTo>
                  <a:lnTo>
                    <a:pt x="2788702" y="744677"/>
                  </a:lnTo>
                  <a:lnTo>
                    <a:pt x="2809209" y="766341"/>
                  </a:lnTo>
                  <a:lnTo>
                    <a:pt x="2827127" y="788815"/>
                  </a:lnTo>
                  <a:lnTo>
                    <a:pt x="2842258" y="812301"/>
                  </a:lnTo>
                  <a:lnTo>
                    <a:pt x="2854801" y="837205"/>
                  </a:lnTo>
                  <a:lnTo>
                    <a:pt x="2865154" y="863931"/>
                  </a:lnTo>
                  <a:lnTo>
                    <a:pt x="2873516" y="892884"/>
                  </a:lnTo>
                  <a:lnTo>
                    <a:pt x="2879688" y="924266"/>
                  </a:lnTo>
                  <a:lnTo>
                    <a:pt x="2884665" y="958483"/>
                  </a:lnTo>
                  <a:lnTo>
                    <a:pt x="2887850" y="995940"/>
                  </a:lnTo>
                  <a:lnTo>
                    <a:pt x="2889842" y="1036838"/>
                  </a:lnTo>
                  <a:lnTo>
                    <a:pt x="2890638" y="1081786"/>
                  </a:lnTo>
                  <a:lnTo>
                    <a:pt x="2890837" y="1131188"/>
                  </a:lnTo>
                  <a:lnTo>
                    <a:pt x="2890240" y="1185045"/>
                  </a:lnTo>
                  <a:lnTo>
                    <a:pt x="2889045" y="1243558"/>
                  </a:lnTo>
                  <a:lnTo>
                    <a:pt x="2887850" y="1307740"/>
                  </a:lnTo>
                  <a:lnTo>
                    <a:pt x="2886457" y="1377592"/>
                  </a:lnTo>
                  <a:lnTo>
                    <a:pt x="2885262" y="1453315"/>
                  </a:lnTo>
                  <a:lnTo>
                    <a:pt x="2884267" y="1535719"/>
                  </a:lnTo>
                  <a:lnTo>
                    <a:pt x="2883869" y="1624603"/>
                  </a:lnTo>
                  <a:lnTo>
                    <a:pt x="2884267" y="1713486"/>
                  </a:lnTo>
                  <a:lnTo>
                    <a:pt x="2885262" y="1795891"/>
                  </a:lnTo>
                  <a:lnTo>
                    <a:pt x="2886457" y="1871614"/>
                  </a:lnTo>
                  <a:lnTo>
                    <a:pt x="2887850" y="1941465"/>
                  </a:lnTo>
                  <a:lnTo>
                    <a:pt x="2889045" y="2005647"/>
                  </a:lnTo>
                  <a:lnTo>
                    <a:pt x="2890240" y="2064161"/>
                  </a:lnTo>
                  <a:lnTo>
                    <a:pt x="2890837" y="2118017"/>
                  </a:lnTo>
                  <a:lnTo>
                    <a:pt x="2890638" y="2167419"/>
                  </a:lnTo>
                  <a:lnTo>
                    <a:pt x="2889842" y="2212367"/>
                  </a:lnTo>
                  <a:lnTo>
                    <a:pt x="2887850" y="2253265"/>
                  </a:lnTo>
                  <a:lnTo>
                    <a:pt x="2884665" y="2290722"/>
                  </a:lnTo>
                  <a:lnTo>
                    <a:pt x="2879887" y="2324939"/>
                  </a:lnTo>
                  <a:lnTo>
                    <a:pt x="2873516" y="2356322"/>
                  </a:lnTo>
                  <a:lnTo>
                    <a:pt x="2865154" y="2385275"/>
                  </a:lnTo>
                  <a:lnTo>
                    <a:pt x="2854801" y="2412000"/>
                  </a:lnTo>
                  <a:lnTo>
                    <a:pt x="2842258" y="2436904"/>
                  </a:lnTo>
                  <a:lnTo>
                    <a:pt x="2827127" y="2460390"/>
                  </a:lnTo>
                  <a:lnTo>
                    <a:pt x="2809209" y="2482864"/>
                  </a:lnTo>
                  <a:lnTo>
                    <a:pt x="2788702" y="2504528"/>
                  </a:lnTo>
                  <a:lnTo>
                    <a:pt x="2764811" y="2525585"/>
                  </a:lnTo>
                  <a:lnTo>
                    <a:pt x="2737734" y="2547046"/>
                  </a:lnTo>
                  <a:lnTo>
                    <a:pt x="2707273" y="2568508"/>
                  </a:lnTo>
                  <a:lnTo>
                    <a:pt x="2672830" y="2590779"/>
                  </a:lnTo>
                  <a:lnTo>
                    <a:pt x="2634803" y="2614063"/>
                  </a:lnTo>
                  <a:lnTo>
                    <a:pt x="2592396" y="2638562"/>
                  </a:lnTo>
                  <a:lnTo>
                    <a:pt x="2545808" y="2664883"/>
                  </a:lnTo>
                  <a:lnTo>
                    <a:pt x="2494641" y="2693431"/>
                  </a:lnTo>
                  <a:lnTo>
                    <a:pt x="2439094" y="2724408"/>
                  </a:lnTo>
                  <a:lnTo>
                    <a:pt x="2378171" y="2758220"/>
                  </a:lnTo>
                  <a:lnTo>
                    <a:pt x="2312470" y="2794867"/>
                  </a:lnTo>
                  <a:lnTo>
                    <a:pt x="2241195" y="2835158"/>
                  </a:lnTo>
                  <a:lnTo>
                    <a:pt x="2164743" y="2879499"/>
                  </a:lnTo>
                  <a:lnTo>
                    <a:pt x="2088291" y="2924042"/>
                  </a:lnTo>
                  <a:lnTo>
                    <a:pt x="2018011" y="2966155"/>
                  </a:lnTo>
                  <a:lnTo>
                    <a:pt x="1953505" y="3005029"/>
                  </a:lnTo>
                  <a:lnTo>
                    <a:pt x="1894175" y="3041271"/>
                  </a:lnTo>
                  <a:lnTo>
                    <a:pt x="1839624" y="3074273"/>
                  </a:lnTo>
                  <a:lnTo>
                    <a:pt x="1789651" y="3104846"/>
                  </a:lnTo>
                  <a:lnTo>
                    <a:pt x="1743660" y="3132179"/>
                  </a:lnTo>
                  <a:lnTo>
                    <a:pt x="1701453" y="3156880"/>
                  </a:lnTo>
                  <a:lnTo>
                    <a:pt x="1662430" y="3178341"/>
                  </a:lnTo>
                  <a:lnTo>
                    <a:pt x="1626195" y="3197171"/>
                  </a:lnTo>
                  <a:lnTo>
                    <a:pt x="1592350" y="3212963"/>
                  </a:lnTo>
                  <a:lnTo>
                    <a:pt x="1560494" y="3226124"/>
                  </a:lnTo>
                  <a:lnTo>
                    <a:pt x="1530431" y="3236247"/>
                  </a:lnTo>
                  <a:lnTo>
                    <a:pt x="1501364" y="3243334"/>
                  </a:lnTo>
                  <a:lnTo>
                    <a:pt x="1473092" y="3247788"/>
                  </a:lnTo>
                  <a:lnTo>
                    <a:pt x="1445618" y="3249205"/>
                  </a:lnTo>
                  <a:lnTo>
                    <a:pt x="1417744" y="3247788"/>
                  </a:lnTo>
                  <a:lnTo>
                    <a:pt x="1389473" y="3243334"/>
                  </a:lnTo>
                  <a:lnTo>
                    <a:pt x="1360406" y="3236247"/>
                  </a:lnTo>
                  <a:lnTo>
                    <a:pt x="1330342" y="3226124"/>
                  </a:lnTo>
                  <a:lnTo>
                    <a:pt x="1298488" y="3212963"/>
                  </a:lnTo>
                  <a:lnTo>
                    <a:pt x="1264642" y="3197171"/>
                  </a:lnTo>
                  <a:lnTo>
                    <a:pt x="1228407" y="3178341"/>
                  </a:lnTo>
                  <a:lnTo>
                    <a:pt x="1189384" y="3156880"/>
                  </a:lnTo>
                  <a:lnTo>
                    <a:pt x="1147176" y="3132179"/>
                  </a:lnTo>
                  <a:lnTo>
                    <a:pt x="1101186" y="3104846"/>
                  </a:lnTo>
                  <a:lnTo>
                    <a:pt x="1051214" y="3074273"/>
                  </a:lnTo>
                  <a:lnTo>
                    <a:pt x="996662" y="3041271"/>
                  </a:lnTo>
                  <a:lnTo>
                    <a:pt x="937332" y="3005029"/>
                  </a:lnTo>
                  <a:lnTo>
                    <a:pt x="872826" y="2966155"/>
                  </a:lnTo>
                  <a:lnTo>
                    <a:pt x="802546" y="2924042"/>
                  </a:lnTo>
                  <a:lnTo>
                    <a:pt x="726094" y="2879499"/>
                  </a:lnTo>
                  <a:lnTo>
                    <a:pt x="649642" y="2835158"/>
                  </a:lnTo>
                  <a:lnTo>
                    <a:pt x="578366" y="2794867"/>
                  </a:lnTo>
                  <a:lnTo>
                    <a:pt x="512666" y="2758018"/>
                  </a:lnTo>
                  <a:lnTo>
                    <a:pt x="451743" y="2724206"/>
                  </a:lnTo>
                  <a:lnTo>
                    <a:pt x="396196" y="2693431"/>
                  </a:lnTo>
                  <a:lnTo>
                    <a:pt x="345029" y="2664883"/>
                  </a:lnTo>
                  <a:lnTo>
                    <a:pt x="298441" y="2638562"/>
                  </a:lnTo>
                  <a:lnTo>
                    <a:pt x="256233" y="2614063"/>
                  </a:lnTo>
                  <a:lnTo>
                    <a:pt x="218007" y="2590577"/>
                  </a:lnTo>
                  <a:lnTo>
                    <a:pt x="183564" y="2568508"/>
                  </a:lnTo>
                  <a:lnTo>
                    <a:pt x="153302" y="2547046"/>
                  </a:lnTo>
                  <a:lnTo>
                    <a:pt x="126026" y="2525585"/>
                  </a:lnTo>
                  <a:lnTo>
                    <a:pt x="102135" y="2504528"/>
                  </a:lnTo>
                  <a:lnTo>
                    <a:pt x="81628" y="2482864"/>
                  </a:lnTo>
                  <a:lnTo>
                    <a:pt x="63710" y="2460390"/>
                  </a:lnTo>
                  <a:lnTo>
                    <a:pt x="48579" y="2436904"/>
                  </a:lnTo>
                  <a:lnTo>
                    <a:pt x="36036" y="2412000"/>
                  </a:lnTo>
                  <a:lnTo>
                    <a:pt x="25683" y="2385275"/>
                  </a:lnTo>
                  <a:lnTo>
                    <a:pt x="17321" y="2356322"/>
                  </a:lnTo>
                  <a:lnTo>
                    <a:pt x="11149" y="2324939"/>
                  </a:lnTo>
                  <a:lnTo>
                    <a:pt x="6172" y="2290722"/>
                  </a:lnTo>
                  <a:lnTo>
                    <a:pt x="2986" y="2253265"/>
                  </a:lnTo>
                  <a:lnTo>
                    <a:pt x="995" y="2212367"/>
                  </a:lnTo>
                  <a:lnTo>
                    <a:pt x="199" y="2167419"/>
                  </a:lnTo>
                  <a:lnTo>
                    <a:pt x="0" y="2118017"/>
                  </a:lnTo>
                  <a:lnTo>
                    <a:pt x="597" y="2064161"/>
                  </a:lnTo>
                  <a:lnTo>
                    <a:pt x="1792" y="2005647"/>
                  </a:lnTo>
                  <a:lnTo>
                    <a:pt x="2986" y="1941465"/>
                  </a:lnTo>
                  <a:lnTo>
                    <a:pt x="4380" y="1871614"/>
                  </a:lnTo>
                  <a:lnTo>
                    <a:pt x="5575" y="1795891"/>
                  </a:lnTo>
                  <a:lnTo>
                    <a:pt x="6570" y="1713486"/>
                  </a:lnTo>
                  <a:lnTo>
                    <a:pt x="6968" y="1624603"/>
                  </a:lnTo>
                  <a:lnTo>
                    <a:pt x="6570" y="1535719"/>
                  </a:lnTo>
                  <a:lnTo>
                    <a:pt x="5575" y="1453315"/>
                  </a:lnTo>
                  <a:lnTo>
                    <a:pt x="4380" y="1377592"/>
                  </a:lnTo>
                  <a:lnTo>
                    <a:pt x="2986" y="1307740"/>
                  </a:lnTo>
                  <a:lnTo>
                    <a:pt x="1792" y="1243558"/>
                  </a:lnTo>
                  <a:lnTo>
                    <a:pt x="597" y="1185045"/>
                  </a:lnTo>
                  <a:lnTo>
                    <a:pt x="0" y="1131188"/>
                  </a:lnTo>
                  <a:lnTo>
                    <a:pt x="199" y="1081786"/>
                  </a:lnTo>
                  <a:lnTo>
                    <a:pt x="995" y="1036838"/>
                  </a:lnTo>
                  <a:lnTo>
                    <a:pt x="2986" y="995940"/>
                  </a:lnTo>
                  <a:lnTo>
                    <a:pt x="6172" y="958483"/>
                  </a:lnTo>
                  <a:lnTo>
                    <a:pt x="10950" y="924266"/>
                  </a:lnTo>
                  <a:lnTo>
                    <a:pt x="17321" y="892884"/>
                  </a:lnTo>
                  <a:lnTo>
                    <a:pt x="25683" y="863931"/>
                  </a:lnTo>
                  <a:lnTo>
                    <a:pt x="36036" y="837205"/>
                  </a:lnTo>
                  <a:lnTo>
                    <a:pt x="48579" y="812301"/>
                  </a:lnTo>
                  <a:lnTo>
                    <a:pt x="63710" y="788815"/>
                  </a:lnTo>
                  <a:lnTo>
                    <a:pt x="81628" y="766341"/>
                  </a:lnTo>
                  <a:lnTo>
                    <a:pt x="102135" y="744677"/>
                  </a:lnTo>
                  <a:lnTo>
                    <a:pt x="126026" y="723620"/>
                  </a:lnTo>
                  <a:lnTo>
                    <a:pt x="153103" y="702159"/>
                  </a:lnTo>
                  <a:lnTo>
                    <a:pt x="183564" y="680697"/>
                  </a:lnTo>
                  <a:lnTo>
                    <a:pt x="218007" y="658426"/>
                  </a:lnTo>
                  <a:lnTo>
                    <a:pt x="256034" y="635142"/>
                  </a:lnTo>
                  <a:lnTo>
                    <a:pt x="298441" y="610643"/>
                  </a:lnTo>
                  <a:lnTo>
                    <a:pt x="345029" y="584323"/>
                  </a:lnTo>
                  <a:lnTo>
                    <a:pt x="396196" y="555775"/>
                  </a:lnTo>
                  <a:lnTo>
                    <a:pt x="451743" y="524797"/>
                  </a:lnTo>
                  <a:lnTo>
                    <a:pt x="512666" y="490985"/>
                  </a:lnTo>
                  <a:lnTo>
                    <a:pt x="578366" y="454338"/>
                  </a:lnTo>
                  <a:lnTo>
                    <a:pt x="649642" y="414047"/>
                  </a:lnTo>
                  <a:lnTo>
                    <a:pt x="726094" y="369706"/>
                  </a:lnTo>
                  <a:lnTo>
                    <a:pt x="802546" y="325164"/>
                  </a:lnTo>
                  <a:lnTo>
                    <a:pt x="872826" y="283050"/>
                  </a:lnTo>
                  <a:lnTo>
                    <a:pt x="937332" y="244176"/>
                  </a:lnTo>
                  <a:lnTo>
                    <a:pt x="996662" y="207935"/>
                  </a:lnTo>
                  <a:lnTo>
                    <a:pt x="1051214" y="174932"/>
                  </a:lnTo>
                  <a:lnTo>
                    <a:pt x="1101186" y="144360"/>
                  </a:lnTo>
                  <a:lnTo>
                    <a:pt x="1147176" y="117027"/>
                  </a:lnTo>
                  <a:lnTo>
                    <a:pt x="1189384" y="92325"/>
                  </a:lnTo>
                  <a:lnTo>
                    <a:pt x="1228407" y="70864"/>
                  </a:lnTo>
                  <a:lnTo>
                    <a:pt x="1264642" y="52034"/>
                  </a:lnTo>
                  <a:lnTo>
                    <a:pt x="1298488" y="36242"/>
                  </a:lnTo>
                  <a:lnTo>
                    <a:pt x="1330342" y="23081"/>
                  </a:lnTo>
                  <a:lnTo>
                    <a:pt x="1360406" y="12958"/>
                  </a:lnTo>
                  <a:lnTo>
                    <a:pt x="1389473" y="5872"/>
                  </a:lnTo>
                  <a:lnTo>
                    <a:pt x="1417744" y="1417"/>
                  </a:lnTo>
                  <a:lnTo>
                    <a:pt x="144561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406400" dist="190500" dir="2700000" sx="95000" sy="95000" algn="tl" rotWithShape="0">
                <a:schemeClr val="tx1">
                  <a:lumMod val="95000"/>
                  <a:lumOff val="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" name="AutoShape 29">
              <a:extLst>
                <a:ext uri="{FF2B5EF4-FFF2-40B4-BE49-F238E27FC236}">
                  <a16:creationId xmlns:a16="http://schemas.microsoft.com/office/drawing/2014/main" xmlns="" id="{9811BFCE-6AED-41E0-BB03-5658684F3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7053" y="3218656"/>
              <a:ext cx="464344" cy="420688"/>
            </a:xfrm>
            <a:custGeom>
              <a:avLst/>
              <a:gdLst>
                <a:gd name="T0" fmla="+- 0 10736 439"/>
                <a:gd name="T1" fmla="*/ T0 w 20595"/>
                <a:gd name="T2" fmla="+- 0 10869 621"/>
                <a:gd name="T3" fmla="*/ 10869 h 20497"/>
                <a:gd name="T4" fmla="+- 0 10736 439"/>
                <a:gd name="T5" fmla="*/ T4 w 20595"/>
                <a:gd name="T6" fmla="+- 0 10869 621"/>
                <a:gd name="T7" fmla="*/ 10869 h 20497"/>
                <a:gd name="T8" fmla="+- 0 10736 439"/>
                <a:gd name="T9" fmla="*/ T8 w 20595"/>
                <a:gd name="T10" fmla="+- 0 10869 621"/>
                <a:gd name="T11" fmla="*/ 10869 h 20497"/>
                <a:gd name="T12" fmla="+- 0 10736 439"/>
                <a:gd name="T13" fmla="*/ T12 w 20595"/>
                <a:gd name="T14" fmla="+- 0 10869 621"/>
                <a:gd name="T15" fmla="*/ 10869 h 2049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595" h="20497">
                  <a:moveTo>
                    <a:pt x="18898" y="1863"/>
                  </a:moveTo>
                  <a:cubicBezTo>
                    <a:pt x="16636" y="-621"/>
                    <a:pt x="12968" y="-621"/>
                    <a:pt x="10707" y="1863"/>
                  </a:cubicBezTo>
                  <a:lnTo>
                    <a:pt x="1317" y="12053"/>
                  </a:lnTo>
                  <a:cubicBezTo>
                    <a:pt x="-439" y="13982"/>
                    <a:pt x="-439" y="17121"/>
                    <a:pt x="1317" y="19050"/>
                  </a:cubicBezTo>
                  <a:cubicBezTo>
                    <a:pt x="3073" y="20979"/>
                    <a:pt x="5931" y="20979"/>
                    <a:pt x="7687" y="19050"/>
                  </a:cubicBezTo>
                  <a:lnTo>
                    <a:pt x="17078" y="8860"/>
                  </a:lnTo>
                  <a:cubicBezTo>
                    <a:pt x="18335" y="7479"/>
                    <a:pt x="18335" y="5242"/>
                    <a:pt x="17078" y="3862"/>
                  </a:cubicBezTo>
                  <a:cubicBezTo>
                    <a:pt x="15821" y="2482"/>
                    <a:pt x="13783" y="2482"/>
                    <a:pt x="12527" y="3862"/>
                  </a:cubicBezTo>
                  <a:lnTo>
                    <a:pt x="5467" y="11614"/>
                  </a:lnTo>
                  <a:cubicBezTo>
                    <a:pt x="5216" y="11891"/>
                    <a:pt x="5216" y="12337"/>
                    <a:pt x="5467" y="12614"/>
                  </a:cubicBezTo>
                  <a:cubicBezTo>
                    <a:pt x="5719" y="12890"/>
                    <a:pt x="6126" y="12890"/>
                    <a:pt x="6378" y="12614"/>
                  </a:cubicBezTo>
                  <a:lnTo>
                    <a:pt x="13437" y="4861"/>
                  </a:lnTo>
                  <a:cubicBezTo>
                    <a:pt x="14190" y="4035"/>
                    <a:pt x="15414" y="4035"/>
                    <a:pt x="16167" y="4861"/>
                  </a:cubicBezTo>
                  <a:cubicBezTo>
                    <a:pt x="16920" y="5688"/>
                    <a:pt x="16920" y="7034"/>
                    <a:pt x="16167" y="7860"/>
                  </a:cubicBezTo>
                  <a:lnTo>
                    <a:pt x="6777" y="18050"/>
                  </a:lnTo>
                  <a:cubicBezTo>
                    <a:pt x="5520" y="19430"/>
                    <a:pt x="3484" y="19430"/>
                    <a:pt x="2227" y="18050"/>
                  </a:cubicBezTo>
                  <a:cubicBezTo>
                    <a:pt x="970" y="16670"/>
                    <a:pt x="970" y="14433"/>
                    <a:pt x="2227" y="13053"/>
                  </a:cubicBezTo>
                  <a:lnTo>
                    <a:pt x="11525" y="2963"/>
                  </a:lnTo>
                  <a:cubicBezTo>
                    <a:pt x="13285" y="1030"/>
                    <a:pt x="16139" y="1030"/>
                    <a:pt x="17896" y="2963"/>
                  </a:cubicBezTo>
                  <a:cubicBezTo>
                    <a:pt x="19657" y="4896"/>
                    <a:pt x="19657" y="8027"/>
                    <a:pt x="17897" y="9959"/>
                  </a:cubicBezTo>
                  <a:lnTo>
                    <a:pt x="10929" y="17611"/>
                  </a:lnTo>
                  <a:cubicBezTo>
                    <a:pt x="10677" y="17888"/>
                    <a:pt x="10677" y="18334"/>
                    <a:pt x="10929" y="18610"/>
                  </a:cubicBezTo>
                  <a:cubicBezTo>
                    <a:pt x="11181" y="18887"/>
                    <a:pt x="11588" y="18887"/>
                    <a:pt x="11839" y="18610"/>
                  </a:cubicBezTo>
                  <a:lnTo>
                    <a:pt x="18898" y="10859"/>
                  </a:lnTo>
                  <a:cubicBezTo>
                    <a:pt x="21160" y="8375"/>
                    <a:pt x="21160" y="4347"/>
                    <a:pt x="18898" y="1863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1612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F68FC7">
                <a:alpha val="44000"/>
              </a:srgbClr>
            </a:gs>
            <a:gs pos="0">
              <a:srgbClr val="01BDF7">
                <a:alpha val="29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E79DC9A9-9F96-4E99-9917-2F682E898B77}"/>
              </a:ext>
            </a:extLst>
          </p:cNvPr>
          <p:cNvSpPr/>
          <p:nvPr/>
        </p:nvSpPr>
        <p:spPr>
          <a:xfrm>
            <a:off x="0" y="412011"/>
            <a:ext cx="12192000" cy="6033978"/>
          </a:xfrm>
          <a:prstGeom prst="roundRect">
            <a:avLst>
              <a:gd name="adj" fmla="val 362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Group 1">
            <a:extLst>
              <a:ext uri="{FF2B5EF4-FFF2-40B4-BE49-F238E27FC236}">
                <a16:creationId xmlns:a16="http://schemas.microsoft.com/office/drawing/2014/main" xmlns="" id="{B8EB9391-1233-4759-9646-42CFD9F7B8C7}"/>
              </a:ext>
            </a:extLst>
          </p:cNvPr>
          <p:cNvGrpSpPr/>
          <p:nvPr/>
        </p:nvGrpSpPr>
        <p:grpSpPr>
          <a:xfrm>
            <a:off x="526344" y="472901"/>
            <a:ext cx="4878982" cy="5665687"/>
            <a:chOff x="6608168" y="472901"/>
            <a:chExt cx="4878982" cy="5665687"/>
          </a:xfrm>
        </p:grpSpPr>
        <p:sp>
          <p:nvSpPr>
            <p:cNvPr id="4" name="Rectangle 2">
              <a:extLst>
                <a:ext uri="{FF2B5EF4-FFF2-40B4-BE49-F238E27FC236}">
                  <a16:creationId xmlns:a16="http://schemas.microsoft.com/office/drawing/2014/main" xmlns="" id="{06B0934B-7A2F-49F0-84F5-B508E9F80FAC}"/>
                </a:ext>
              </a:extLst>
            </p:cNvPr>
            <p:cNvSpPr/>
            <p:nvPr/>
          </p:nvSpPr>
          <p:spPr>
            <a:xfrm>
              <a:off x="6608168" y="719412"/>
              <a:ext cx="4878982" cy="5419176"/>
            </a:xfrm>
            <a:prstGeom prst="rect">
              <a:avLst/>
            </a:prstGeom>
            <a:gradFill flip="none" rotWithShape="1">
              <a:gsLst>
                <a:gs pos="100000">
                  <a:srgbClr val="FED2F5"/>
                </a:gs>
                <a:gs pos="0">
                  <a:srgbClr val="ECF7FB"/>
                </a:gs>
              </a:gsLst>
              <a:lin ang="2700000" scaled="0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17">
              <a:extLst>
                <a:ext uri="{FF2B5EF4-FFF2-40B4-BE49-F238E27FC236}">
                  <a16:creationId xmlns:a16="http://schemas.microsoft.com/office/drawing/2014/main" xmlns="" id="{B4E53BCC-9BFB-44C2-B613-A3ABC029AE1D}"/>
                </a:ext>
              </a:extLst>
            </p:cNvPr>
            <p:cNvSpPr/>
            <p:nvPr/>
          </p:nvSpPr>
          <p:spPr>
            <a:xfrm>
              <a:off x="6608168" y="472901"/>
              <a:ext cx="3150082" cy="31547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9900" b="1" dirty="0">
                  <a:solidFill>
                    <a:srgbClr val="01BDF7">
                      <a:alpha val="15000"/>
                    </a:srgb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04</a:t>
              </a:r>
            </a:p>
          </p:txBody>
        </p:sp>
      </p:grpSp>
      <p:sp>
        <p:nvSpPr>
          <p:cNvPr id="7" name="Rectangle 10">
            <a:extLst>
              <a:ext uri="{FF2B5EF4-FFF2-40B4-BE49-F238E27FC236}">
                <a16:creationId xmlns:a16="http://schemas.microsoft.com/office/drawing/2014/main" xmlns="" id="{BDF73649-5B5B-4FB6-A377-E4DBC5091A00}"/>
              </a:ext>
            </a:extLst>
          </p:cNvPr>
          <p:cNvSpPr/>
          <p:nvPr/>
        </p:nvSpPr>
        <p:spPr>
          <a:xfrm>
            <a:off x="3921410" y="2785330"/>
            <a:ext cx="3675993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Ut wisi enim ad minim veniam</a:t>
            </a:r>
            <a:r>
              <a:rPr lang="id-ID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, quis nostrud exerci tation ullamcorper suscipit lobortis nisl ut aliquip ex ea commodo consequat. Lorem ipsum dolor sit amet, consectetuer adipiscing</a:t>
            </a:r>
            <a:endParaRPr lang="en-US" sz="12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xmlns="" id="{156062B6-5D12-4FFE-9924-91809902B7B8}"/>
              </a:ext>
            </a:extLst>
          </p:cNvPr>
          <p:cNvSpPr txBox="1">
            <a:spLocks/>
          </p:cNvSpPr>
          <p:nvPr/>
        </p:nvSpPr>
        <p:spPr>
          <a:xfrm>
            <a:off x="3921411" y="3814519"/>
            <a:ext cx="3176204" cy="5705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400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“</a:t>
            </a:r>
            <a:r>
              <a:rPr lang="id-ID" sz="1400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Ut wisi enim ad minim veniam,</a:t>
            </a:r>
            <a:r>
              <a:rPr lang="en-US" sz="1400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id-ID" sz="1400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quisnostrud</a:t>
            </a:r>
          </a:p>
        </p:txBody>
      </p:sp>
      <p:sp>
        <p:nvSpPr>
          <p:cNvPr id="9" name="Rectangle 12">
            <a:extLst>
              <a:ext uri="{FF2B5EF4-FFF2-40B4-BE49-F238E27FC236}">
                <a16:creationId xmlns:a16="http://schemas.microsoft.com/office/drawing/2014/main" xmlns="" id="{E35C64C5-F319-49B0-8300-255D2B6BEDB7}"/>
              </a:ext>
            </a:extLst>
          </p:cNvPr>
          <p:cNvSpPr/>
          <p:nvPr/>
        </p:nvSpPr>
        <p:spPr>
          <a:xfrm>
            <a:off x="3921410" y="2200388"/>
            <a:ext cx="31762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Woman with dark jacket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714237E9-8E14-4995-80C3-E909ADA5020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410331" y="1988369"/>
            <a:ext cx="6170427" cy="462782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7705767A-BF36-4387-84C6-2DFF2B06873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738" y="3574695"/>
            <a:ext cx="3076672" cy="2563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011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F68FC7">
                <a:alpha val="44000"/>
              </a:srgbClr>
            </a:gs>
            <a:gs pos="0">
              <a:srgbClr val="01BDF7">
                <a:alpha val="29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E79DC9A9-9F96-4E99-9917-2F682E898B77}"/>
              </a:ext>
            </a:extLst>
          </p:cNvPr>
          <p:cNvSpPr/>
          <p:nvPr/>
        </p:nvSpPr>
        <p:spPr>
          <a:xfrm>
            <a:off x="0" y="412011"/>
            <a:ext cx="12192000" cy="6033978"/>
          </a:xfrm>
          <a:prstGeom prst="roundRect">
            <a:avLst>
              <a:gd name="adj" fmla="val 362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3389037F-E778-44A9-AB95-4B7A6046CE3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264" y="2271063"/>
            <a:ext cx="5498805" cy="3927718"/>
          </a:xfrm>
          <a:prstGeom prst="rect">
            <a:avLst/>
          </a:prstGeom>
        </p:spPr>
      </p:pic>
      <p:sp>
        <p:nvSpPr>
          <p:cNvPr id="5" name="Line 11">
            <a:extLst>
              <a:ext uri="{FF2B5EF4-FFF2-40B4-BE49-F238E27FC236}">
                <a16:creationId xmlns:a16="http://schemas.microsoft.com/office/drawing/2014/main" xmlns="" id="{D78290C2-0AE4-4115-9FFC-218147C1F99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152689" y="3831218"/>
            <a:ext cx="0" cy="926086"/>
          </a:xfrm>
          <a:prstGeom prst="line">
            <a:avLst/>
          </a:prstGeom>
          <a:noFill/>
          <a:ln w="6350" cap="sq" cmpd="sng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algn="l" defTabSz="17143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Montserrat" panose="00000500000000000000" pitchFamily="50" charset="0"/>
              <a:ea typeface="+mn-ea"/>
              <a:cs typeface="Helvetica" charset="0"/>
              <a:sym typeface="Helvetica" charset="0"/>
            </a:endParaRPr>
          </a:p>
        </p:txBody>
      </p:sp>
      <p:sp>
        <p:nvSpPr>
          <p:cNvPr id="6" name="Rectangle 47">
            <a:extLst>
              <a:ext uri="{FF2B5EF4-FFF2-40B4-BE49-F238E27FC236}">
                <a16:creationId xmlns:a16="http://schemas.microsoft.com/office/drawing/2014/main" xmlns="" id="{410FAC13-8791-49BD-A02A-8DED7139E10B}"/>
              </a:ext>
            </a:extLst>
          </p:cNvPr>
          <p:cNvSpPr/>
          <p:nvPr/>
        </p:nvSpPr>
        <p:spPr>
          <a:xfrm>
            <a:off x="6255655" y="4827673"/>
            <a:ext cx="1820672" cy="360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1BDF7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Option</a:t>
            </a:r>
            <a:r>
              <a:rPr kumimoji="0" lang="id-ID" sz="1600" b="1" i="0" u="none" strike="noStrike" kern="1200" cap="none" spc="0" normalizeH="0" baseline="0" noProof="0" dirty="0">
                <a:ln>
                  <a:noFill/>
                </a:ln>
                <a:solidFill>
                  <a:srgbClr val="01BDF7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1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1BDF7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7" name="Rectangle 584">
            <a:extLst>
              <a:ext uri="{FF2B5EF4-FFF2-40B4-BE49-F238E27FC236}">
                <a16:creationId xmlns:a16="http://schemas.microsoft.com/office/drawing/2014/main" xmlns="" id="{BAB5AB53-1401-4090-9228-247A748D951E}"/>
              </a:ext>
            </a:extLst>
          </p:cNvPr>
          <p:cNvSpPr/>
          <p:nvPr/>
        </p:nvSpPr>
        <p:spPr>
          <a:xfrm>
            <a:off x="6111017" y="5260894"/>
            <a:ext cx="208742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Ut wisi enim ad minim veniam</a:t>
            </a:r>
            <a:r>
              <a:rPr kumimoji="0" lang="id-ID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, quis nostrud exerci tation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</p:txBody>
      </p:sp>
      <p:sp>
        <p:nvSpPr>
          <p:cNvPr id="11" name="Line 11">
            <a:extLst>
              <a:ext uri="{FF2B5EF4-FFF2-40B4-BE49-F238E27FC236}">
                <a16:creationId xmlns:a16="http://schemas.microsoft.com/office/drawing/2014/main" xmlns="" id="{9099628B-1701-4A07-8DDD-5E6BCFA49AF0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678796" y="3831218"/>
            <a:ext cx="0" cy="926086"/>
          </a:xfrm>
          <a:prstGeom prst="line">
            <a:avLst/>
          </a:prstGeom>
          <a:noFill/>
          <a:ln w="6350" cap="sq" cmpd="sng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algn="l" defTabSz="17143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Montserrat" panose="00000500000000000000" pitchFamily="50" charset="0"/>
              <a:ea typeface="+mn-ea"/>
              <a:cs typeface="Helvetica" charset="0"/>
              <a:sym typeface="Helvetica" charset="0"/>
            </a:endParaRPr>
          </a:p>
        </p:txBody>
      </p:sp>
      <p:sp>
        <p:nvSpPr>
          <p:cNvPr id="12" name="Rectangle 586">
            <a:extLst>
              <a:ext uri="{FF2B5EF4-FFF2-40B4-BE49-F238E27FC236}">
                <a16:creationId xmlns:a16="http://schemas.microsoft.com/office/drawing/2014/main" xmlns="" id="{AF885CC7-4FCC-4EE6-A354-6A7BF1D9EAD8}"/>
              </a:ext>
            </a:extLst>
          </p:cNvPr>
          <p:cNvSpPr/>
          <p:nvPr/>
        </p:nvSpPr>
        <p:spPr>
          <a:xfrm>
            <a:off x="8781762" y="4827673"/>
            <a:ext cx="1820672" cy="360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1BDF7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Option 2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1BDF7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13" name="Rectangle 588">
            <a:extLst>
              <a:ext uri="{FF2B5EF4-FFF2-40B4-BE49-F238E27FC236}">
                <a16:creationId xmlns:a16="http://schemas.microsoft.com/office/drawing/2014/main" xmlns="" id="{C5B978A9-3E2C-449F-B636-E6DB5F780BE6}"/>
              </a:ext>
            </a:extLst>
          </p:cNvPr>
          <p:cNvSpPr/>
          <p:nvPr/>
        </p:nvSpPr>
        <p:spPr>
          <a:xfrm>
            <a:off x="8672786" y="5260894"/>
            <a:ext cx="208742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Ut wisi enim ad minim veniam</a:t>
            </a:r>
            <a:r>
              <a:rPr kumimoji="0" lang="id-ID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, quis nostrud exerci tation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</p:txBody>
      </p:sp>
      <p:grpSp>
        <p:nvGrpSpPr>
          <p:cNvPr id="14" name="Group 2">
            <a:extLst>
              <a:ext uri="{FF2B5EF4-FFF2-40B4-BE49-F238E27FC236}">
                <a16:creationId xmlns:a16="http://schemas.microsoft.com/office/drawing/2014/main" xmlns="" id="{EAAA5D19-15B1-4E7B-9CAE-DD2458480CAD}"/>
              </a:ext>
            </a:extLst>
          </p:cNvPr>
          <p:cNvGrpSpPr/>
          <p:nvPr/>
        </p:nvGrpSpPr>
        <p:grpSpPr>
          <a:xfrm>
            <a:off x="6096000" y="2157817"/>
            <a:ext cx="7258262" cy="2183518"/>
            <a:chOff x="2466869" y="2508691"/>
            <a:chExt cx="7258262" cy="2183518"/>
          </a:xfrm>
        </p:grpSpPr>
        <p:grpSp>
          <p:nvGrpSpPr>
            <p:cNvPr id="15" name="Group 7">
              <a:extLst>
                <a:ext uri="{FF2B5EF4-FFF2-40B4-BE49-F238E27FC236}">
                  <a16:creationId xmlns:a16="http://schemas.microsoft.com/office/drawing/2014/main" xmlns="" id="{609F2FA5-27A3-4C8F-BC1B-4C40E26E046B}"/>
                </a:ext>
              </a:extLst>
            </p:cNvPr>
            <p:cNvGrpSpPr/>
            <p:nvPr/>
          </p:nvGrpSpPr>
          <p:grpSpPr>
            <a:xfrm>
              <a:off x="2466869" y="2508691"/>
              <a:ext cx="7258262" cy="2183518"/>
              <a:chOff x="2651357" y="2430023"/>
              <a:chExt cx="6641424" cy="1997954"/>
            </a:xfrm>
            <a:gradFill>
              <a:gsLst>
                <a:gs pos="0">
                  <a:schemeClr val="accent1"/>
                </a:gs>
                <a:gs pos="100000">
                  <a:schemeClr val="accent5"/>
                </a:gs>
              </a:gsLst>
              <a:lin ang="0" scaled="0"/>
            </a:gradFill>
          </p:grpSpPr>
          <p:sp>
            <p:nvSpPr>
              <p:cNvPr id="561" name="Oval 1">
                <a:extLst>
                  <a:ext uri="{FF2B5EF4-FFF2-40B4-BE49-F238E27FC236}">
                    <a16:creationId xmlns:a16="http://schemas.microsoft.com/office/drawing/2014/main" xmlns="" id="{E13AE939-9691-431C-958D-075702578D83}"/>
                  </a:ext>
                </a:extLst>
              </p:cNvPr>
              <p:cNvSpPr/>
              <p:nvPr/>
            </p:nvSpPr>
            <p:spPr>
              <a:xfrm>
                <a:off x="2651357" y="2430023"/>
                <a:ext cx="1997954" cy="1997954"/>
              </a:xfrm>
              <a:prstGeom prst="ellipse">
                <a:avLst/>
              </a:prstGeom>
              <a:gradFill>
                <a:gsLst>
                  <a:gs pos="100000">
                    <a:srgbClr val="F68FC7">
                      <a:alpha val="44000"/>
                    </a:srgbClr>
                  </a:gs>
                  <a:gs pos="0">
                    <a:srgbClr val="01BDF7">
                      <a:alpha val="29000"/>
                    </a:srgb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2" name="Oval 3">
                <a:extLst>
                  <a:ext uri="{FF2B5EF4-FFF2-40B4-BE49-F238E27FC236}">
                    <a16:creationId xmlns:a16="http://schemas.microsoft.com/office/drawing/2014/main" xmlns="" id="{32CFDFC6-E108-420D-BF3F-E2AD0CBDB6E6}"/>
                  </a:ext>
                </a:extLst>
              </p:cNvPr>
              <p:cNvSpPr/>
              <p:nvPr/>
            </p:nvSpPr>
            <p:spPr>
              <a:xfrm>
                <a:off x="4973093" y="2430023"/>
                <a:ext cx="1997954" cy="1997954"/>
              </a:xfrm>
              <a:prstGeom prst="ellipse">
                <a:avLst/>
              </a:prstGeom>
              <a:gradFill>
                <a:gsLst>
                  <a:gs pos="100000">
                    <a:srgbClr val="F68FC7">
                      <a:alpha val="44000"/>
                    </a:srgbClr>
                  </a:gs>
                  <a:gs pos="0">
                    <a:srgbClr val="01BDF7">
                      <a:alpha val="29000"/>
                    </a:srgb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3" name="Oval 4">
                <a:extLst>
                  <a:ext uri="{FF2B5EF4-FFF2-40B4-BE49-F238E27FC236}">
                    <a16:creationId xmlns:a16="http://schemas.microsoft.com/office/drawing/2014/main" xmlns="" id="{8CD8BCAF-326D-4CB6-94A2-FAED10028BBD}"/>
                  </a:ext>
                </a:extLst>
              </p:cNvPr>
              <p:cNvSpPr/>
              <p:nvPr/>
            </p:nvSpPr>
            <p:spPr>
              <a:xfrm>
                <a:off x="7294827" y="2430023"/>
                <a:ext cx="1997954" cy="1997954"/>
              </a:xfrm>
              <a:prstGeom prst="ellipse">
                <a:avLst/>
              </a:prstGeom>
              <a:gradFill>
                <a:gsLst>
                  <a:gs pos="100000">
                    <a:srgbClr val="F68FC7">
                      <a:alpha val="44000"/>
                    </a:srgbClr>
                  </a:gs>
                  <a:gs pos="0">
                    <a:srgbClr val="01BDF7">
                      <a:alpha val="29000"/>
                    </a:srgb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4" name="Rectangle 5">
                <a:extLst>
                  <a:ext uri="{FF2B5EF4-FFF2-40B4-BE49-F238E27FC236}">
                    <a16:creationId xmlns:a16="http://schemas.microsoft.com/office/drawing/2014/main" xmlns="" id="{925DF547-5510-4708-8F68-99322B38CD7F}"/>
                  </a:ext>
                </a:extLst>
              </p:cNvPr>
              <p:cNvSpPr/>
              <p:nvPr/>
            </p:nvSpPr>
            <p:spPr>
              <a:xfrm flipV="1">
                <a:off x="4597444" y="3169443"/>
                <a:ext cx="427516" cy="501649"/>
              </a:xfrm>
              <a:custGeom>
                <a:avLst/>
                <a:gdLst>
                  <a:gd name="connsiteX0" fmla="*/ 0 w 713715"/>
                  <a:gd name="connsiteY0" fmla="*/ 0 h 197069"/>
                  <a:gd name="connsiteX1" fmla="*/ 713715 w 713715"/>
                  <a:gd name="connsiteY1" fmla="*/ 0 h 197069"/>
                  <a:gd name="connsiteX2" fmla="*/ 713715 w 713715"/>
                  <a:gd name="connsiteY2" fmla="*/ 197069 h 197069"/>
                  <a:gd name="connsiteX3" fmla="*/ 0 w 713715"/>
                  <a:gd name="connsiteY3" fmla="*/ 197069 h 197069"/>
                  <a:gd name="connsiteX4" fmla="*/ 0 w 713715"/>
                  <a:gd name="connsiteY4" fmla="*/ 0 h 197069"/>
                  <a:gd name="connsiteX0" fmla="*/ 0 w 713715"/>
                  <a:gd name="connsiteY0" fmla="*/ 0 h 197069"/>
                  <a:gd name="connsiteX1" fmla="*/ 713715 w 713715"/>
                  <a:gd name="connsiteY1" fmla="*/ 0 h 197069"/>
                  <a:gd name="connsiteX2" fmla="*/ 713715 w 713715"/>
                  <a:gd name="connsiteY2" fmla="*/ 197069 h 197069"/>
                  <a:gd name="connsiteX3" fmla="*/ 0 w 713715"/>
                  <a:gd name="connsiteY3" fmla="*/ 197069 h 197069"/>
                  <a:gd name="connsiteX4" fmla="*/ 0 w 713715"/>
                  <a:gd name="connsiteY4" fmla="*/ 0 h 197069"/>
                  <a:gd name="connsiteX0" fmla="*/ 0 w 713715"/>
                  <a:gd name="connsiteY0" fmla="*/ 0 h 197069"/>
                  <a:gd name="connsiteX1" fmla="*/ 713715 w 713715"/>
                  <a:gd name="connsiteY1" fmla="*/ 0 h 197069"/>
                  <a:gd name="connsiteX2" fmla="*/ 713715 w 713715"/>
                  <a:gd name="connsiteY2" fmla="*/ 197069 h 197069"/>
                  <a:gd name="connsiteX3" fmla="*/ 0 w 713715"/>
                  <a:gd name="connsiteY3" fmla="*/ 197069 h 197069"/>
                  <a:gd name="connsiteX4" fmla="*/ 0 w 713715"/>
                  <a:gd name="connsiteY4" fmla="*/ 0 h 197069"/>
                  <a:gd name="connsiteX0" fmla="*/ 0 w 713715"/>
                  <a:gd name="connsiteY0" fmla="*/ 0 h 197069"/>
                  <a:gd name="connsiteX1" fmla="*/ 713715 w 713715"/>
                  <a:gd name="connsiteY1" fmla="*/ 0 h 197069"/>
                  <a:gd name="connsiteX2" fmla="*/ 713715 w 713715"/>
                  <a:gd name="connsiteY2" fmla="*/ 197069 h 197069"/>
                  <a:gd name="connsiteX3" fmla="*/ 0 w 713715"/>
                  <a:gd name="connsiteY3" fmla="*/ 197069 h 197069"/>
                  <a:gd name="connsiteX4" fmla="*/ 0 w 713715"/>
                  <a:gd name="connsiteY4" fmla="*/ 0 h 197069"/>
                  <a:gd name="connsiteX0" fmla="*/ 0 w 713715"/>
                  <a:gd name="connsiteY0" fmla="*/ 0 h 197069"/>
                  <a:gd name="connsiteX1" fmla="*/ 713715 w 713715"/>
                  <a:gd name="connsiteY1" fmla="*/ 0 h 197069"/>
                  <a:gd name="connsiteX2" fmla="*/ 713715 w 713715"/>
                  <a:gd name="connsiteY2" fmla="*/ 197069 h 197069"/>
                  <a:gd name="connsiteX3" fmla="*/ 0 w 713715"/>
                  <a:gd name="connsiteY3" fmla="*/ 197069 h 197069"/>
                  <a:gd name="connsiteX4" fmla="*/ 0 w 713715"/>
                  <a:gd name="connsiteY4" fmla="*/ 0 h 197069"/>
                  <a:gd name="connsiteX0" fmla="*/ 0 w 713715"/>
                  <a:gd name="connsiteY0" fmla="*/ 0 h 236862"/>
                  <a:gd name="connsiteX1" fmla="*/ 713715 w 713715"/>
                  <a:gd name="connsiteY1" fmla="*/ 39793 h 236862"/>
                  <a:gd name="connsiteX2" fmla="*/ 713715 w 713715"/>
                  <a:gd name="connsiteY2" fmla="*/ 236862 h 236862"/>
                  <a:gd name="connsiteX3" fmla="*/ 0 w 713715"/>
                  <a:gd name="connsiteY3" fmla="*/ 236862 h 236862"/>
                  <a:gd name="connsiteX4" fmla="*/ 0 w 713715"/>
                  <a:gd name="connsiteY4" fmla="*/ 0 h 236862"/>
                  <a:gd name="connsiteX0" fmla="*/ 0 w 716904"/>
                  <a:gd name="connsiteY0" fmla="*/ 0 h 236862"/>
                  <a:gd name="connsiteX1" fmla="*/ 716904 w 716904"/>
                  <a:gd name="connsiteY1" fmla="*/ 7106 h 236862"/>
                  <a:gd name="connsiteX2" fmla="*/ 713715 w 716904"/>
                  <a:gd name="connsiteY2" fmla="*/ 236862 h 236862"/>
                  <a:gd name="connsiteX3" fmla="*/ 0 w 716904"/>
                  <a:gd name="connsiteY3" fmla="*/ 236862 h 236862"/>
                  <a:gd name="connsiteX4" fmla="*/ 0 w 716904"/>
                  <a:gd name="connsiteY4" fmla="*/ 0 h 236862"/>
                  <a:gd name="connsiteX0" fmla="*/ 0 w 716904"/>
                  <a:gd name="connsiteY0" fmla="*/ 0 h 236862"/>
                  <a:gd name="connsiteX1" fmla="*/ 716904 w 716904"/>
                  <a:gd name="connsiteY1" fmla="*/ 7106 h 236862"/>
                  <a:gd name="connsiteX2" fmla="*/ 713715 w 716904"/>
                  <a:gd name="connsiteY2" fmla="*/ 236862 h 236862"/>
                  <a:gd name="connsiteX3" fmla="*/ 0 w 716904"/>
                  <a:gd name="connsiteY3" fmla="*/ 236862 h 236862"/>
                  <a:gd name="connsiteX4" fmla="*/ 0 w 716904"/>
                  <a:gd name="connsiteY4" fmla="*/ 0 h 236862"/>
                  <a:gd name="connsiteX0" fmla="*/ 0 w 736030"/>
                  <a:gd name="connsiteY0" fmla="*/ 0 h 236862"/>
                  <a:gd name="connsiteX1" fmla="*/ 736030 w 736030"/>
                  <a:gd name="connsiteY1" fmla="*/ 7106 h 236862"/>
                  <a:gd name="connsiteX2" fmla="*/ 713715 w 736030"/>
                  <a:gd name="connsiteY2" fmla="*/ 236862 h 236862"/>
                  <a:gd name="connsiteX3" fmla="*/ 0 w 736030"/>
                  <a:gd name="connsiteY3" fmla="*/ 236862 h 236862"/>
                  <a:gd name="connsiteX4" fmla="*/ 0 w 736030"/>
                  <a:gd name="connsiteY4" fmla="*/ 0 h 236862"/>
                  <a:gd name="connsiteX0" fmla="*/ 0 w 736030"/>
                  <a:gd name="connsiteY0" fmla="*/ 2842 h 229756"/>
                  <a:gd name="connsiteX1" fmla="*/ 736030 w 736030"/>
                  <a:gd name="connsiteY1" fmla="*/ 0 h 229756"/>
                  <a:gd name="connsiteX2" fmla="*/ 713715 w 736030"/>
                  <a:gd name="connsiteY2" fmla="*/ 229756 h 229756"/>
                  <a:gd name="connsiteX3" fmla="*/ 0 w 736030"/>
                  <a:gd name="connsiteY3" fmla="*/ 229756 h 229756"/>
                  <a:gd name="connsiteX4" fmla="*/ 0 w 736030"/>
                  <a:gd name="connsiteY4" fmla="*/ 2842 h 229756"/>
                  <a:gd name="connsiteX0" fmla="*/ 0 w 736030"/>
                  <a:gd name="connsiteY0" fmla="*/ 2842 h 229756"/>
                  <a:gd name="connsiteX1" fmla="*/ 736030 w 736030"/>
                  <a:gd name="connsiteY1" fmla="*/ 0 h 229756"/>
                  <a:gd name="connsiteX2" fmla="*/ 713715 w 736030"/>
                  <a:gd name="connsiteY2" fmla="*/ 229756 h 229756"/>
                  <a:gd name="connsiteX3" fmla="*/ 0 w 736030"/>
                  <a:gd name="connsiteY3" fmla="*/ 229756 h 229756"/>
                  <a:gd name="connsiteX4" fmla="*/ 0 w 736030"/>
                  <a:gd name="connsiteY4" fmla="*/ 2842 h 229756"/>
                  <a:gd name="connsiteX0" fmla="*/ 0 w 736030"/>
                  <a:gd name="connsiteY0" fmla="*/ 2842 h 229756"/>
                  <a:gd name="connsiteX1" fmla="*/ 736030 w 736030"/>
                  <a:gd name="connsiteY1" fmla="*/ 0 h 229756"/>
                  <a:gd name="connsiteX2" fmla="*/ 713715 w 736030"/>
                  <a:gd name="connsiteY2" fmla="*/ 229756 h 229756"/>
                  <a:gd name="connsiteX3" fmla="*/ 0 w 736030"/>
                  <a:gd name="connsiteY3" fmla="*/ 229756 h 229756"/>
                  <a:gd name="connsiteX4" fmla="*/ 0 w 736030"/>
                  <a:gd name="connsiteY4" fmla="*/ 2842 h 229756"/>
                  <a:gd name="connsiteX0" fmla="*/ 0 w 736030"/>
                  <a:gd name="connsiteY0" fmla="*/ 2842 h 229756"/>
                  <a:gd name="connsiteX1" fmla="*/ 736030 w 736030"/>
                  <a:gd name="connsiteY1" fmla="*/ 0 h 229756"/>
                  <a:gd name="connsiteX2" fmla="*/ 713715 w 736030"/>
                  <a:gd name="connsiteY2" fmla="*/ 229756 h 229756"/>
                  <a:gd name="connsiteX3" fmla="*/ 0 w 736030"/>
                  <a:gd name="connsiteY3" fmla="*/ 229756 h 229756"/>
                  <a:gd name="connsiteX4" fmla="*/ 0 w 736030"/>
                  <a:gd name="connsiteY4" fmla="*/ 2842 h 229756"/>
                  <a:gd name="connsiteX0" fmla="*/ 0 w 736030"/>
                  <a:gd name="connsiteY0" fmla="*/ 2842 h 229756"/>
                  <a:gd name="connsiteX1" fmla="*/ 736030 w 736030"/>
                  <a:gd name="connsiteY1" fmla="*/ 0 h 229756"/>
                  <a:gd name="connsiteX2" fmla="*/ 713715 w 736030"/>
                  <a:gd name="connsiteY2" fmla="*/ 229756 h 229756"/>
                  <a:gd name="connsiteX3" fmla="*/ 0 w 736030"/>
                  <a:gd name="connsiteY3" fmla="*/ 229756 h 229756"/>
                  <a:gd name="connsiteX4" fmla="*/ 0 w 736030"/>
                  <a:gd name="connsiteY4" fmla="*/ 2842 h 229756"/>
                  <a:gd name="connsiteX0" fmla="*/ 0 w 736030"/>
                  <a:gd name="connsiteY0" fmla="*/ 2842 h 229756"/>
                  <a:gd name="connsiteX1" fmla="*/ 736030 w 736030"/>
                  <a:gd name="connsiteY1" fmla="*/ 0 h 229756"/>
                  <a:gd name="connsiteX2" fmla="*/ 713715 w 736030"/>
                  <a:gd name="connsiteY2" fmla="*/ 229756 h 229756"/>
                  <a:gd name="connsiteX3" fmla="*/ 0 w 736030"/>
                  <a:gd name="connsiteY3" fmla="*/ 229756 h 229756"/>
                  <a:gd name="connsiteX4" fmla="*/ 0 w 736030"/>
                  <a:gd name="connsiteY4" fmla="*/ 2842 h 229756"/>
                  <a:gd name="connsiteX0" fmla="*/ 0 w 736030"/>
                  <a:gd name="connsiteY0" fmla="*/ 2842 h 229756"/>
                  <a:gd name="connsiteX1" fmla="*/ 736030 w 736030"/>
                  <a:gd name="connsiteY1" fmla="*/ 0 h 229756"/>
                  <a:gd name="connsiteX2" fmla="*/ 713715 w 736030"/>
                  <a:gd name="connsiteY2" fmla="*/ 229756 h 229756"/>
                  <a:gd name="connsiteX3" fmla="*/ 0 w 736030"/>
                  <a:gd name="connsiteY3" fmla="*/ 229756 h 229756"/>
                  <a:gd name="connsiteX4" fmla="*/ 0 w 736030"/>
                  <a:gd name="connsiteY4" fmla="*/ 2842 h 229756"/>
                  <a:gd name="connsiteX0" fmla="*/ 0 w 736030"/>
                  <a:gd name="connsiteY0" fmla="*/ 2842 h 229756"/>
                  <a:gd name="connsiteX1" fmla="*/ 736030 w 736030"/>
                  <a:gd name="connsiteY1" fmla="*/ 0 h 229756"/>
                  <a:gd name="connsiteX2" fmla="*/ 713715 w 736030"/>
                  <a:gd name="connsiteY2" fmla="*/ 229756 h 229756"/>
                  <a:gd name="connsiteX3" fmla="*/ 0 w 736030"/>
                  <a:gd name="connsiteY3" fmla="*/ 229756 h 229756"/>
                  <a:gd name="connsiteX4" fmla="*/ 0 w 736030"/>
                  <a:gd name="connsiteY4" fmla="*/ 2842 h 229756"/>
                  <a:gd name="connsiteX0" fmla="*/ 0 w 736030"/>
                  <a:gd name="connsiteY0" fmla="*/ 2842 h 229756"/>
                  <a:gd name="connsiteX1" fmla="*/ 736030 w 736030"/>
                  <a:gd name="connsiteY1" fmla="*/ 0 h 229756"/>
                  <a:gd name="connsiteX2" fmla="*/ 713715 w 736030"/>
                  <a:gd name="connsiteY2" fmla="*/ 229756 h 229756"/>
                  <a:gd name="connsiteX3" fmla="*/ 0 w 736030"/>
                  <a:gd name="connsiteY3" fmla="*/ 229756 h 229756"/>
                  <a:gd name="connsiteX4" fmla="*/ 0 w 736030"/>
                  <a:gd name="connsiteY4" fmla="*/ 2842 h 229756"/>
                  <a:gd name="connsiteX0" fmla="*/ 0 w 736030"/>
                  <a:gd name="connsiteY0" fmla="*/ 2842 h 229756"/>
                  <a:gd name="connsiteX1" fmla="*/ 736030 w 736030"/>
                  <a:gd name="connsiteY1" fmla="*/ 0 h 229756"/>
                  <a:gd name="connsiteX2" fmla="*/ 713715 w 736030"/>
                  <a:gd name="connsiteY2" fmla="*/ 229756 h 229756"/>
                  <a:gd name="connsiteX3" fmla="*/ 0 w 736030"/>
                  <a:gd name="connsiteY3" fmla="*/ 229756 h 229756"/>
                  <a:gd name="connsiteX4" fmla="*/ 0 w 736030"/>
                  <a:gd name="connsiteY4" fmla="*/ 2842 h 229756"/>
                  <a:gd name="connsiteX0" fmla="*/ 0 w 736030"/>
                  <a:gd name="connsiteY0" fmla="*/ 2842 h 229756"/>
                  <a:gd name="connsiteX1" fmla="*/ 736030 w 736030"/>
                  <a:gd name="connsiteY1" fmla="*/ 0 h 229756"/>
                  <a:gd name="connsiteX2" fmla="*/ 713715 w 736030"/>
                  <a:gd name="connsiteY2" fmla="*/ 229756 h 229756"/>
                  <a:gd name="connsiteX3" fmla="*/ 0 w 736030"/>
                  <a:gd name="connsiteY3" fmla="*/ 229756 h 229756"/>
                  <a:gd name="connsiteX4" fmla="*/ 0 w 736030"/>
                  <a:gd name="connsiteY4" fmla="*/ 2842 h 229756"/>
                  <a:gd name="connsiteX0" fmla="*/ 0 w 745593"/>
                  <a:gd name="connsiteY0" fmla="*/ 0 h 231178"/>
                  <a:gd name="connsiteX1" fmla="*/ 745593 w 745593"/>
                  <a:gd name="connsiteY1" fmla="*/ 1422 h 231178"/>
                  <a:gd name="connsiteX2" fmla="*/ 723278 w 745593"/>
                  <a:gd name="connsiteY2" fmla="*/ 231178 h 231178"/>
                  <a:gd name="connsiteX3" fmla="*/ 9563 w 745593"/>
                  <a:gd name="connsiteY3" fmla="*/ 231178 h 231178"/>
                  <a:gd name="connsiteX4" fmla="*/ 0 w 745593"/>
                  <a:gd name="connsiteY4" fmla="*/ 0 h 231178"/>
                  <a:gd name="connsiteX0" fmla="*/ 0 w 745593"/>
                  <a:gd name="connsiteY0" fmla="*/ 0 h 231178"/>
                  <a:gd name="connsiteX1" fmla="*/ 745593 w 745593"/>
                  <a:gd name="connsiteY1" fmla="*/ 1422 h 231178"/>
                  <a:gd name="connsiteX2" fmla="*/ 723278 w 745593"/>
                  <a:gd name="connsiteY2" fmla="*/ 231178 h 231178"/>
                  <a:gd name="connsiteX3" fmla="*/ 9563 w 745593"/>
                  <a:gd name="connsiteY3" fmla="*/ 231178 h 231178"/>
                  <a:gd name="connsiteX4" fmla="*/ 0 w 745593"/>
                  <a:gd name="connsiteY4" fmla="*/ 0 h 231178"/>
                  <a:gd name="connsiteX0" fmla="*/ 0 w 745593"/>
                  <a:gd name="connsiteY0" fmla="*/ 0 h 231178"/>
                  <a:gd name="connsiteX1" fmla="*/ 745593 w 745593"/>
                  <a:gd name="connsiteY1" fmla="*/ 1422 h 231178"/>
                  <a:gd name="connsiteX2" fmla="*/ 723278 w 745593"/>
                  <a:gd name="connsiteY2" fmla="*/ 231178 h 231178"/>
                  <a:gd name="connsiteX3" fmla="*/ 9563 w 745593"/>
                  <a:gd name="connsiteY3" fmla="*/ 231178 h 231178"/>
                  <a:gd name="connsiteX4" fmla="*/ 0 w 745593"/>
                  <a:gd name="connsiteY4" fmla="*/ 0 h 231178"/>
                  <a:gd name="connsiteX0" fmla="*/ 0 w 745593"/>
                  <a:gd name="connsiteY0" fmla="*/ 0 h 231178"/>
                  <a:gd name="connsiteX1" fmla="*/ 745593 w 745593"/>
                  <a:gd name="connsiteY1" fmla="*/ 1422 h 231178"/>
                  <a:gd name="connsiteX2" fmla="*/ 723278 w 745593"/>
                  <a:gd name="connsiteY2" fmla="*/ 231178 h 231178"/>
                  <a:gd name="connsiteX3" fmla="*/ 9563 w 745593"/>
                  <a:gd name="connsiteY3" fmla="*/ 231178 h 231178"/>
                  <a:gd name="connsiteX4" fmla="*/ 0 w 745593"/>
                  <a:gd name="connsiteY4" fmla="*/ 0 h 231178"/>
                  <a:gd name="connsiteX0" fmla="*/ 0 w 745593"/>
                  <a:gd name="connsiteY0" fmla="*/ 0 h 231178"/>
                  <a:gd name="connsiteX1" fmla="*/ 745593 w 745593"/>
                  <a:gd name="connsiteY1" fmla="*/ 1422 h 231178"/>
                  <a:gd name="connsiteX2" fmla="*/ 723278 w 745593"/>
                  <a:gd name="connsiteY2" fmla="*/ 231178 h 231178"/>
                  <a:gd name="connsiteX3" fmla="*/ 9563 w 745593"/>
                  <a:gd name="connsiteY3" fmla="*/ 231178 h 231178"/>
                  <a:gd name="connsiteX4" fmla="*/ 0 w 745593"/>
                  <a:gd name="connsiteY4" fmla="*/ 0 h 231178"/>
                  <a:gd name="connsiteX0" fmla="*/ 112603 w 736029"/>
                  <a:gd name="connsiteY0" fmla="*/ 0 h 237997"/>
                  <a:gd name="connsiteX1" fmla="*/ 736029 w 736029"/>
                  <a:gd name="connsiteY1" fmla="*/ 8241 h 237997"/>
                  <a:gd name="connsiteX2" fmla="*/ 713714 w 736029"/>
                  <a:gd name="connsiteY2" fmla="*/ 237997 h 237997"/>
                  <a:gd name="connsiteX3" fmla="*/ -1 w 736029"/>
                  <a:gd name="connsiteY3" fmla="*/ 237997 h 237997"/>
                  <a:gd name="connsiteX4" fmla="*/ 112603 w 736029"/>
                  <a:gd name="connsiteY4" fmla="*/ 0 h 237997"/>
                  <a:gd name="connsiteX0" fmla="*/ 112604 w 736030"/>
                  <a:gd name="connsiteY0" fmla="*/ 0 h 237997"/>
                  <a:gd name="connsiteX1" fmla="*/ 736030 w 736030"/>
                  <a:gd name="connsiteY1" fmla="*/ 8241 h 237997"/>
                  <a:gd name="connsiteX2" fmla="*/ 713715 w 736030"/>
                  <a:gd name="connsiteY2" fmla="*/ 237997 h 237997"/>
                  <a:gd name="connsiteX3" fmla="*/ 0 w 736030"/>
                  <a:gd name="connsiteY3" fmla="*/ 237997 h 237997"/>
                  <a:gd name="connsiteX4" fmla="*/ 112604 w 736030"/>
                  <a:gd name="connsiteY4" fmla="*/ 0 h 237997"/>
                  <a:gd name="connsiteX0" fmla="*/ 109826 w 736030"/>
                  <a:gd name="connsiteY0" fmla="*/ 0 h 238971"/>
                  <a:gd name="connsiteX1" fmla="*/ 736030 w 736030"/>
                  <a:gd name="connsiteY1" fmla="*/ 9215 h 238971"/>
                  <a:gd name="connsiteX2" fmla="*/ 713715 w 736030"/>
                  <a:gd name="connsiteY2" fmla="*/ 238971 h 238971"/>
                  <a:gd name="connsiteX3" fmla="*/ 0 w 736030"/>
                  <a:gd name="connsiteY3" fmla="*/ 238971 h 238971"/>
                  <a:gd name="connsiteX4" fmla="*/ 109826 w 736030"/>
                  <a:gd name="connsiteY4" fmla="*/ 0 h 238971"/>
                  <a:gd name="connsiteX0" fmla="*/ 109826 w 736030"/>
                  <a:gd name="connsiteY0" fmla="*/ 0 h 238971"/>
                  <a:gd name="connsiteX1" fmla="*/ 736030 w 736030"/>
                  <a:gd name="connsiteY1" fmla="*/ 9215 h 238971"/>
                  <a:gd name="connsiteX2" fmla="*/ 713715 w 736030"/>
                  <a:gd name="connsiteY2" fmla="*/ 238971 h 238971"/>
                  <a:gd name="connsiteX3" fmla="*/ 0 w 736030"/>
                  <a:gd name="connsiteY3" fmla="*/ 238971 h 238971"/>
                  <a:gd name="connsiteX4" fmla="*/ 109826 w 736030"/>
                  <a:gd name="connsiteY4" fmla="*/ 0 h 238971"/>
                  <a:gd name="connsiteX0" fmla="*/ 109826 w 713715"/>
                  <a:gd name="connsiteY0" fmla="*/ 0 h 238971"/>
                  <a:gd name="connsiteX1" fmla="*/ 613863 w 713715"/>
                  <a:gd name="connsiteY1" fmla="*/ 4344 h 238971"/>
                  <a:gd name="connsiteX2" fmla="*/ 713715 w 713715"/>
                  <a:gd name="connsiteY2" fmla="*/ 238971 h 238971"/>
                  <a:gd name="connsiteX3" fmla="*/ 0 w 713715"/>
                  <a:gd name="connsiteY3" fmla="*/ 238971 h 238971"/>
                  <a:gd name="connsiteX4" fmla="*/ 109826 w 713715"/>
                  <a:gd name="connsiteY4" fmla="*/ 0 h 238971"/>
                  <a:gd name="connsiteX0" fmla="*/ 109826 w 713715"/>
                  <a:gd name="connsiteY0" fmla="*/ 0 h 238971"/>
                  <a:gd name="connsiteX1" fmla="*/ 613863 w 713715"/>
                  <a:gd name="connsiteY1" fmla="*/ 4344 h 238971"/>
                  <a:gd name="connsiteX2" fmla="*/ 713715 w 713715"/>
                  <a:gd name="connsiteY2" fmla="*/ 238971 h 238971"/>
                  <a:gd name="connsiteX3" fmla="*/ 0 w 713715"/>
                  <a:gd name="connsiteY3" fmla="*/ 238971 h 238971"/>
                  <a:gd name="connsiteX4" fmla="*/ 109826 w 713715"/>
                  <a:gd name="connsiteY4" fmla="*/ 0 h 238971"/>
                  <a:gd name="connsiteX0" fmla="*/ 109826 w 713715"/>
                  <a:gd name="connsiteY0" fmla="*/ 0 h 238971"/>
                  <a:gd name="connsiteX1" fmla="*/ 613863 w 713715"/>
                  <a:gd name="connsiteY1" fmla="*/ 4344 h 238971"/>
                  <a:gd name="connsiteX2" fmla="*/ 713715 w 713715"/>
                  <a:gd name="connsiteY2" fmla="*/ 238971 h 238971"/>
                  <a:gd name="connsiteX3" fmla="*/ 0 w 713715"/>
                  <a:gd name="connsiteY3" fmla="*/ 238971 h 238971"/>
                  <a:gd name="connsiteX4" fmla="*/ 109826 w 713715"/>
                  <a:gd name="connsiteY4" fmla="*/ 0 h 238971"/>
                  <a:gd name="connsiteX0" fmla="*/ 109826 w 713715"/>
                  <a:gd name="connsiteY0" fmla="*/ 0 h 238971"/>
                  <a:gd name="connsiteX1" fmla="*/ 608309 w 713715"/>
                  <a:gd name="connsiteY1" fmla="*/ 7266 h 238971"/>
                  <a:gd name="connsiteX2" fmla="*/ 713715 w 713715"/>
                  <a:gd name="connsiteY2" fmla="*/ 238971 h 238971"/>
                  <a:gd name="connsiteX3" fmla="*/ 0 w 713715"/>
                  <a:gd name="connsiteY3" fmla="*/ 238971 h 238971"/>
                  <a:gd name="connsiteX4" fmla="*/ 109826 w 713715"/>
                  <a:gd name="connsiteY4" fmla="*/ 0 h 238971"/>
                  <a:gd name="connsiteX0" fmla="*/ 0 w 603889"/>
                  <a:gd name="connsiteY0" fmla="*/ 0 h 238971"/>
                  <a:gd name="connsiteX1" fmla="*/ 498483 w 603889"/>
                  <a:gd name="connsiteY1" fmla="*/ 7266 h 238971"/>
                  <a:gd name="connsiteX2" fmla="*/ 603889 w 603889"/>
                  <a:gd name="connsiteY2" fmla="*/ 238971 h 238971"/>
                  <a:gd name="connsiteX3" fmla="*/ 17895 w 603889"/>
                  <a:gd name="connsiteY3" fmla="*/ 222412 h 238971"/>
                  <a:gd name="connsiteX4" fmla="*/ 0 w 603889"/>
                  <a:gd name="connsiteY4" fmla="*/ 0 h 238971"/>
                  <a:gd name="connsiteX0" fmla="*/ 0 w 603889"/>
                  <a:gd name="connsiteY0" fmla="*/ 0 h 238971"/>
                  <a:gd name="connsiteX1" fmla="*/ 498483 w 603889"/>
                  <a:gd name="connsiteY1" fmla="*/ 7266 h 238971"/>
                  <a:gd name="connsiteX2" fmla="*/ 603889 w 603889"/>
                  <a:gd name="connsiteY2" fmla="*/ 238971 h 238971"/>
                  <a:gd name="connsiteX3" fmla="*/ 17895 w 603889"/>
                  <a:gd name="connsiteY3" fmla="*/ 222412 h 238971"/>
                  <a:gd name="connsiteX4" fmla="*/ 0 w 603889"/>
                  <a:gd name="connsiteY4" fmla="*/ 0 h 238971"/>
                  <a:gd name="connsiteX0" fmla="*/ 0 w 498483"/>
                  <a:gd name="connsiteY0" fmla="*/ 0 h 222412"/>
                  <a:gd name="connsiteX1" fmla="*/ 498483 w 498483"/>
                  <a:gd name="connsiteY1" fmla="*/ 7266 h 222412"/>
                  <a:gd name="connsiteX2" fmla="*/ 487274 w 498483"/>
                  <a:gd name="connsiteY2" fmla="*/ 219490 h 222412"/>
                  <a:gd name="connsiteX3" fmla="*/ 17895 w 498483"/>
                  <a:gd name="connsiteY3" fmla="*/ 222412 h 222412"/>
                  <a:gd name="connsiteX4" fmla="*/ 0 w 498483"/>
                  <a:gd name="connsiteY4" fmla="*/ 0 h 222412"/>
                  <a:gd name="connsiteX0" fmla="*/ 0 w 498483"/>
                  <a:gd name="connsiteY0" fmla="*/ 0 h 222412"/>
                  <a:gd name="connsiteX1" fmla="*/ 498483 w 498483"/>
                  <a:gd name="connsiteY1" fmla="*/ 7266 h 222412"/>
                  <a:gd name="connsiteX2" fmla="*/ 487274 w 498483"/>
                  <a:gd name="connsiteY2" fmla="*/ 219490 h 222412"/>
                  <a:gd name="connsiteX3" fmla="*/ 17895 w 498483"/>
                  <a:gd name="connsiteY3" fmla="*/ 222412 h 222412"/>
                  <a:gd name="connsiteX4" fmla="*/ 0 w 498483"/>
                  <a:gd name="connsiteY4" fmla="*/ 0 h 222412"/>
                  <a:gd name="connsiteX0" fmla="*/ 0 w 498483"/>
                  <a:gd name="connsiteY0" fmla="*/ 0 h 222412"/>
                  <a:gd name="connsiteX1" fmla="*/ 498483 w 498483"/>
                  <a:gd name="connsiteY1" fmla="*/ 7266 h 222412"/>
                  <a:gd name="connsiteX2" fmla="*/ 487274 w 498483"/>
                  <a:gd name="connsiteY2" fmla="*/ 219490 h 222412"/>
                  <a:gd name="connsiteX3" fmla="*/ 17895 w 498483"/>
                  <a:gd name="connsiteY3" fmla="*/ 222412 h 222412"/>
                  <a:gd name="connsiteX4" fmla="*/ 0 w 498483"/>
                  <a:gd name="connsiteY4" fmla="*/ 0 h 222412"/>
                  <a:gd name="connsiteX0" fmla="*/ 0 w 498483"/>
                  <a:gd name="connsiteY0" fmla="*/ 0 h 222412"/>
                  <a:gd name="connsiteX1" fmla="*/ 498483 w 498483"/>
                  <a:gd name="connsiteY1" fmla="*/ 7266 h 222412"/>
                  <a:gd name="connsiteX2" fmla="*/ 487274 w 498483"/>
                  <a:gd name="connsiteY2" fmla="*/ 219490 h 222412"/>
                  <a:gd name="connsiteX3" fmla="*/ 17895 w 498483"/>
                  <a:gd name="connsiteY3" fmla="*/ 222412 h 222412"/>
                  <a:gd name="connsiteX4" fmla="*/ 0 w 498483"/>
                  <a:gd name="connsiteY4" fmla="*/ 0 h 222412"/>
                  <a:gd name="connsiteX0" fmla="*/ 0 w 498483"/>
                  <a:gd name="connsiteY0" fmla="*/ 0 h 222412"/>
                  <a:gd name="connsiteX1" fmla="*/ 498483 w 498483"/>
                  <a:gd name="connsiteY1" fmla="*/ 7266 h 222412"/>
                  <a:gd name="connsiteX2" fmla="*/ 487274 w 498483"/>
                  <a:gd name="connsiteY2" fmla="*/ 219490 h 222412"/>
                  <a:gd name="connsiteX3" fmla="*/ 17895 w 498483"/>
                  <a:gd name="connsiteY3" fmla="*/ 222412 h 222412"/>
                  <a:gd name="connsiteX4" fmla="*/ 0 w 498483"/>
                  <a:gd name="connsiteY4" fmla="*/ 0 h 222412"/>
                  <a:gd name="connsiteX0" fmla="*/ 0 w 498483"/>
                  <a:gd name="connsiteY0" fmla="*/ 0 h 222412"/>
                  <a:gd name="connsiteX1" fmla="*/ 498483 w 498483"/>
                  <a:gd name="connsiteY1" fmla="*/ 7266 h 222412"/>
                  <a:gd name="connsiteX2" fmla="*/ 487274 w 498483"/>
                  <a:gd name="connsiteY2" fmla="*/ 219490 h 222412"/>
                  <a:gd name="connsiteX3" fmla="*/ 17895 w 498483"/>
                  <a:gd name="connsiteY3" fmla="*/ 222412 h 222412"/>
                  <a:gd name="connsiteX4" fmla="*/ 0 w 498483"/>
                  <a:gd name="connsiteY4" fmla="*/ 0 h 222412"/>
                  <a:gd name="connsiteX0" fmla="*/ 0 w 498483"/>
                  <a:gd name="connsiteY0" fmla="*/ 0 h 222412"/>
                  <a:gd name="connsiteX1" fmla="*/ 498483 w 498483"/>
                  <a:gd name="connsiteY1" fmla="*/ 7266 h 222412"/>
                  <a:gd name="connsiteX2" fmla="*/ 487274 w 498483"/>
                  <a:gd name="connsiteY2" fmla="*/ 219490 h 222412"/>
                  <a:gd name="connsiteX3" fmla="*/ 17895 w 498483"/>
                  <a:gd name="connsiteY3" fmla="*/ 222412 h 222412"/>
                  <a:gd name="connsiteX4" fmla="*/ 0 w 498483"/>
                  <a:gd name="connsiteY4" fmla="*/ 0 h 222412"/>
                  <a:gd name="connsiteX0" fmla="*/ 0 w 498483"/>
                  <a:gd name="connsiteY0" fmla="*/ 0 h 222412"/>
                  <a:gd name="connsiteX1" fmla="*/ 498483 w 498483"/>
                  <a:gd name="connsiteY1" fmla="*/ 7266 h 222412"/>
                  <a:gd name="connsiteX2" fmla="*/ 487274 w 498483"/>
                  <a:gd name="connsiteY2" fmla="*/ 219490 h 222412"/>
                  <a:gd name="connsiteX3" fmla="*/ 17895 w 498483"/>
                  <a:gd name="connsiteY3" fmla="*/ 222412 h 222412"/>
                  <a:gd name="connsiteX4" fmla="*/ 0 w 498483"/>
                  <a:gd name="connsiteY4" fmla="*/ 0 h 222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8483" h="222412">
                    <a:moveTo>
                      <a:pt x="0" y="0"/>
                    </a:moveTo>
                    <a:cubicBezTo>
                      <a:pt x="96285" y="82339"/>
                      <a:pt x="446483" y="60247"/>
                      <a:pt x="498483" y="7266"/>
                    </a:cubicBezTo>
                    <a:lnTo>
                      <a:pt x="487274" y="219490"/>
                    </a:lnTo>
                    <a:cubicBezTo>
                      <a:pt x="401794" y="159121"/>
                      <a:pt x="93007" y="160467"/>
                      <a:pt x="17895" y="222412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F68FC7">
                      <a:alpha val="44000"/>
                    </a:srgbClr>
                  </a:gs>
                  <a:gs pos="0">
                    <a:srgbClr val="01BDF7">
                      <a:alpha val="29000"/>
                    </a:srgb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5" name="Rectangle 5">
                <a:extLst>
                  <a:ext uri="{FF2B5EF4-FFF2-40B4-BE49-F238E27FC236}">
                    <a16:creationId xmlns:a16="http://schemas.microsoft.com/office/drawing/2014/main" xmlns="" id="{F68CDB0A-CDE9-4993-97A3-D7F98D6042FE}"/>
                  </a:ext>
                </a:extLst>
              </p:cNvPr>
              <p:cNvSpPr/>
              <p:nvPr/>
            </p:nvSpPr>
            <p:spPr>
              <a:xfrm flipV="1">
                <a:off x="6919179" y="3169443"/>
                <a:ext cx="427516" cy="501649"/>
              </a:xfrm>
              <a:custGeom>
                <a:avLst/>
                <a:gdLst>
                  <a:gd name="connsiteX0" fmla="*/ 0 w 713715"/>
                  <a:gd name="connsiteY0" fmla="*/ 0 h 197069"/>
                  <a:gd name="connsiteX1" fmla="*/ 713715 w 713715"/>
                  <a:gd name="connsiteY1" fmla="*/ 0 h 197069"/>
                  <a:gd name="connsiteX2" fmla="*/ 713715 w 713715"/>
                  <a:gd name="connsiteY2" fmla="*/ 197069 h 197069"/>
                  <a:gd name="connsiteX3" fmla="*/ 0 w 713715"/>
                  <a:gd name="connsiteY3" fmla="*/ 197069 h 197069"/>
                  <a:gd name="connsiteX4" fmla="*/ 0 w 713715"/>
                  <a:gd name="connsiteY4" fmla="*/ 0 h 197069"/>
                  <a:gd name="connsiteX0" fmla="*/ 0 w 713715"/>
                  <a:gd name="connsiteY0" fmla="*/ 0 h 197069"/>
                  <a:gd name="connsiteX1" fmla="*/ 713715 w 713715"/>
                  <a:gd name="connsiteY1" fmla="*/ 0 h 197069"/>
                  <a:gd name="connsiteX2" fmla="*/ 713715 w 713715"/>
                  <a:gd name="connsiteY2" fmla="*/ 197069 h 197069"/>
                  <a:gd name="connsiteX3" fmla="*/ 0 w 713715"/>
                  <a:gd name="connsiteY3" fmla="*/ 197069 h 197069"/>
                  <a:gd name="connsiteX4" fmla="*/ 0 w 713715"/>
                  <a:gd name="connsiteY4" fmla="*/ 0 h 197069"/>
                  <a:gd name="connsiteX0" fmla="*/ 0 w 713715"/>
                  <a:gd name="connsiteY0" fmla="*/ 0 h 197069"/>
                  <a:gd name="connsiteX1" fmla="*/ 713715 w 713715"/>
                  <a:gd name="connsiteY1" fmla="*/ 0 h 197069"/>
                  <a:gd name="connsiteX2" fmla="*/ 713715 w 713715"/>
                  <a:gd name="connsiteY2" fmla="*/ 197069 h 197069"/>
                  <a:gd name="connsiteX3" fmla="*/ 0 w 713715"/>
                  <a:gd name="connsiteY3" fmla="*/ 197069 h 197069"/>
                  <a:gd name="connsiteX4" fmla="*/ 0 w 713715"/>
                  <a:gd name="connsiteY4" fmla="*/ 0 h 197069"/>
                  <a:gd name="connsiteX0" fmla="*/ 0 w 713715"/>
                  <a:gd name="connsiteY0" fmla="*/ 0 h 197069"/>
                  <a:gd name="connsiteX1" fmla="*/ 713715 w 713715"/>
                  <a:gd name="connsiteY1" fmla="*/ 0 h 197069"/>
                  <a:gd name="connsiteX2" fmla="*/ 713715 w 713715"/>
                  <a:gd name="connsiteY2" fmla="*/ 197069 h 197069"/>
                  <a:gd name="connsiteX3" fmla="*/ 0 w 713715"/>
                  <a:gd name="connsiteY3" fmla="*/ 197069 h 197069"/>
                  <a:gd name="connsiteX4" fmla="*/ 0 w 713715"/>
                  <a:gd name="connsiteY4" fmla="*/ 0 h 197069"/>
                  <a:gd name="connsiteX0" fmla="*/ 0 w 713715"/>
                  <a:gd name="connsiteY0" fmla="*/ 0 h 197069"/>
                  <a:gd name="connsiteX1" fmla="*/ 713715 w 713715"/>
                  <a:gd name="connsiteY1" fmla="*/ 0 h 197069"/>
                  <a:gd name="connsiteX2" fmla="*/ 713715 w 713715"/>
                  <a:gd name="connsiteY2" fmla="*/ 197069 h 197069"/>
                  <a:gd name="connsiteX3" fmla="*/ 0 w 713715"/>
                  <a:gd name="connsiteY3" fmla="*/ 197069 h 197069"/>
                  <a:gd name="connsiteX4" fmla="*/ 0 w 713715"/>
                  <a:gd name="connsiteY4" fmla="*/ 0 h 197069"/>
                  <a:gd name="connsiteX0" fmla="*/ 0 w 713715"/>
                  <a:gd name="connsiteY0" fmla="*/ 0 h 236862"/>
                  <a:gd name="connsiteX1" fmla="*/ 713715 w 713715"/>
                  <a:gd name="connsiteY1" fmla="*/ 39793 h 236862"/>
                  <a:gd name="connsiteX2" fmla="*/ 713715 w 713715"/>
                  <a:gd name="connsiteY2" fmla="*/ 236862 h 236862"/>
                  <a:gd name="connsiteX3" fmla="*/ 0 w 713715"/>
                  <a:gd name="connsiteY3" fmla="*/ 236862 h 236862"/>
                  <a:gd name="connsiteX4" fmla="*/ 0 w 713715"/>
                  <a:gd name="connsiteY4" fmla="*/ 0 h 236862"/>
                  <a:gd name="connsiteX0" fmla="*/ 0 w 716904"/>
                  <a:gd name="connsiteY0" fmla="*/ 0 h 236862"/>
                  <a:gd name="connsiteX1" fmla="*/ 716904 w 716904"/>
                  <a:gd name="connsiteY1" fmla="*/ 7106 h 236862"/>
                  <a:gd name="connsiteX2" fmla="*/ 713715 w 716904"/>
                  <a:gd name="connsiteY2" fmla="*/ 236862 h 236862"/>
                  <a:gd name="connsiteX3" fmla="*/ 0 w 716904"/>
                  <a:gd name="connsiteY3" fmla="*/ 236862 h 236862"/>
                  <a:gd name="connsiteX4" fmla="*/ 0 w 716904"/>
                  <a:gd name="connsiteY4" fmla="*/ 0 h 236862"/>
                  <a:gd name="connsiteX0" fmla="*/ 0 w 716904"/>
                  <a:gd name="connsiteY0" fmla="*/ 0 h 236862"/>
                  <a:gd name="connsiteX1" fmla="*/ 716904 w 716904"/>
                  <a:gd name="connsiteY1" fmla="*/ 7106 h 236862"/>
                  <a:gd name="connsiteX2" fmla="*/ 713715 w 716904"/>
                  <a:gd name="connsiteY2" fmla="*/ 236862 h 236862"/>
                  <a:gd name="connsiteX3" fmla="*/ 0 w 716904"/>
                  <a:gd name="connsiteY3" fmla="*/ 236862 h 236862"/>
                  <a:gd name="connsiteX4" fmla="*/ 0 w 716904"/>
                  <a:gd name="connsiteY4" fmla="*/ 0 h 236862"/>
                  <a:gd name="connsiteX0" fmla="*/ 0 w 736030"/>
                  <a:gd name="connsiteY0" fmla="*/ 0 h 236862"/>
                  <a:gd name="connsiteX1" fmla="*/ 736030 w 736030"/>
                  <a:gd name="connsiteY1" fmla="*/ 7106 h 236862"/>
                  <a:gd name="connsiteX2" fmla="*/ 713715 w 736030"/>
                  <a:gd name="connsiteY2" fmla="*/ 236862 h 236862"/>
                  <a:gd name="connsiteX3" fmla="*/ 0 w 736030"/>
                  <a:gd name="connsiteY3" fmla="*/ 236862 h 236862"/>
                  <a:gd name="connsiteX4" fmla="*/ 0 w 736030"/>
                  <a:gd name="connsiteY4" fmla="*/ 0 h 236862"/>
                  <a:gd name="connsiteX0" fmla="*/ 0 w 736030"/>
                  <a:gd name="connsiteY0" fmla="*/ 2842 h 229756"/>
                  <a:gd name="connsiteX1" fmla="*/ 736030 w 736030"/>
                  <a:gd name="connsiteY1" fmla="*/ 0 h 229756"/>
                  <a:gd name="connsiteX2" fmla="*/ 713715 w 736030"/>
                  <a:gd name="connsiteY2" fmla="*/ 229756 h 229756"/>
                  <a:gd name="connsiteX3" fmla="*/ 0 w 736030"/>
                  <a:gd name="connsiteY3" fmla="*/ 229756 h 229756"/>
                  <a:gd name="connsiteX4" fmla="*/ 0 w 736030"/>
                  <a:gd name="connsiteY4" fmla="*/ 2842 h 229756"/>
                  <a:gd name="connsiteX0" fmla="*/ 0 w 736030"/>
                  <a:gd name="connsiteY0" fmla="*/ 2842 h 229756"/>
                  <a:gd name="connsiteX1" fmla="*/ 736030 w 736030"/>
                  <a:gd name="connsiteY1" fmla="*/ 0 h 229756"/>
                  <a:gd name="connsiteX2" fmla="*/ 713715 w 736030"/>
                  <a:gd name="connsiteY2" fmla="*/ 229756 h 229756"/>
                  <a:gd name="connsiteX3" fmla="*/ 0 w 736030"/>
                  <a:gd name="connsiteY3" fmla="*/ 229756 h 229756"/>
                  <a:gd name="connsiteX4" fmla="*/ 0 w 736030"/>
                  <a:gd name="connsiteY4" fmla="*/ 2842 h 229756"/>
                  <a:gd name="connsiteX0" fmla="*/ 0 w 736030"/>
                  <a:gd name="connsiteY0" fmla="*/ 2842 h 229756"/>
                  <a:gd name="connsiteX1" fmla="*/ 736030 w 736030"/>
                  <a:gd name="connsiteY1" fmla="*/ 0 h 229756"/>
                  <a:gd name="connsiteX2" fmla="*/ 713715 w 736030"/>
                  <a:gd name="connsiteY2" fmla="*/ 229756 h 229756"/>
                  <a:gd name="connsiteX3" fmla="*/ 0 w 736030"/>
                  <a:gd name="connsiteY3" fmla="*/ 229756 h 229756"/>
                  <a:gd name="connsiteX4" fmla="*/ 0 w 736030"/>
                  <a:gd name="connsiteY4" fmla="*/ 2842 h 229756"/>
                  <a:gd name="connsiteX0" fmla="*/ 0 w 736030"/>
                  <a:gd name="connsiteY0" fmla="*/ 2842 h 229756"/>
                  <a:gd name="connsiteX1" fmla="*/ 736030 w 736030"/>
                  <a:gd name="connsiteY1" fmla="*/ 0 h 229756"/>
                  <a:gd name="connsiteX2" fmla="*/ 713715 w 736030"/>
                  <a:gd name="connsiteY2" fmla="*/ 229756 h 229756"/>
                  <a:gd name="connsiteX3" fmla="*/ 0 w 736030"/>
                  <a:gd name="connsiteY3" fmla="*/ 229756 h 229756"/>
                  <a:gd name="connsiteX4" fmla="*/ 0 w 736030"/>
                  <a:gd name="connsiteY4" fmla="*/ 2842 h 229756"/>
                  <a:gd name="connsiteX0" fmla="*/ 0 w 736030"/>
                  <a:gd name="connsiteY0" fmla="*/ 2842 h 229756"/>
                  <a:gd name="connsiteX1" fmla="*/ 736030 w 736030"/>
                  <a:gd name="connsiteY1" fmla="*/ 0 h 229756"/>
                  <a:gd name="connsiteX2" fmla="*/ 713715 w 736030"/>
                  <a:gd name="connsiteY2" fmla="*/ 229756 h 229756"/>
                  <a:gd name="connsiteX3" fmla="*/ 0 w 736030"/>
                  <a:gd name="connsiteY3" fmla="*/ 229756 h 229756"/>
                  <a:gd name="connsiteX4" fmla="*/ 0 w 736030"/>
                  <a:gd name="connsiteY4" fmla="*/ 2842 h 229756"/>
                  <a:gd name="connsiteX0" fmla="*/ 0 w 736030"/>
                  <a:gd name="connsiteY0" fmla="*/ 2842 h 229756"/>
                  <a:gd name="connsiteX1" fmla="*/ 736030 w 736030"/>
                  <a:gd name="connsiteY1" fmla="*/ 0 h 229756"/>
                  <a:gd name="connsiteX2" fmla="*/ 713715 w 736030"/>
                  <a:gd name="connsiteY2" fmla="*/ 229756 h 229756"/>
                  <a:gd name="connsiteX3" fmla="*/ 0 w 736030"/>
                  <a:gd name="connsiteY3" fmla="*/ 229756 h 229756"/>
                  <a:gd name="connsiteX4" fmla="*/ 0 w 736030"/>
                  <a:gd name="connsiteY4" fmla="*/ 2842 h 229756"/>
                  <a:gd name="connsiteX0" fmla="*/ 0 w 736030"/>
                  <a:gd name="connsiteY0" fmla="*/ 2842 h 229756"/>
                  <a:gd name="connsiteX1" fmla="*/ 736030 w 736030"/>
                  <a:gd name="connsiteY1" fmla="*/ 0 h 229756"/>
                  <a:gd name="connsiteX2" fmla="*/ 713715 w 736030"/>
                  <a:gd name="connsiteY2" fmla="*/ 229756 h 229756"/>
                  <a:gd name="connsiteX3" fmla="*/ 0 w 736030"/>
                  <a:gd name="connsiteY3" fmla="*/ 229756 h 229756"/>
                  <a:gd name="connsiteX4" fmla="*/ 0 w 736030"/>
                  <a:gd name="connsiteY4" fmla="*/ 2842 h 229756"/>
                  <a:gd name="connsiteX0" fmla="*/ 0 w 736030"/>
                  <a:gd name="connsiteY0" fmla="*/ 2842 h 229756"/>
                  <a:gd name="connsiteX1" fmla="*/ 736030 w 736030"/>
                  <a:gd name="connsiteY1" fmla="*/ 0 h 229756"/>
                  <a:gd name="connsiteX2" fmla="*/ 713715 w 736030"/>
                  <a:gd name="connsiteY2" fmla="*/ 229756 h 229756"/>
                  <a:gd name="connsiteX3" fmla="*/ 0 w 736030"/>
                  <a:gd name="connsiteY3" fmla="*/ 229756 h 229756"/>
                  <a:gd name="connsiteX4" fmla="*/ 0 w 736030"/>
                  <a:gd name="connsiteY4" fmla="*/ 2842 h 229756"/>
                  <a:gd name="connsiteX0" fmla="*/ 0 w 736030"/>
                  <a:gd name="connsiteY0" fmla="*/ 2842 h 229756"/>
                  <a:gd name="connsiteX1" fmla="*/ 736030 w 736030"/>
                  <a:gd name="connsiteY1" fmla="*/ 0 h 229756"/>
                  <a:gd name="connsiteX2" fmla="*/ 713715 w 736030"/>
                  <a:gd name="connsiteY2" fmla="*/ 229756 h 229756"/>
                  <a:gd name="connsiteX3" fmla="*/ 0 w 736030"/>
                  <a:gd name="connsiteY3" fmla="*/ 229756 h 229756"/>
                  <a:gd name="connsiteX4" fmla="*/ 0 w 736030"/>
                  <a:gd name="connsiteY4" fmla="*/ 2842 h 229756"/>
                  <a:gd name="connsiteX0" fmla="*/ 0 w 736030"/>
                  <a:gd name="connsiteY0" fmla="*/ 2842 h 229756"/>
                  <a:gd name="connsiteX1" fmla="*/ 736030 w 736030"/>
                  <a:gd name="connsiteY1" fmla="*/ 0 h 229756"/>
                  <a:gd name="connsiteX2" fmla="*/ 713715 w 736030"/>
                  <a:gd name="connsiteY2" fmla="*/ 229756 h 229756"/>
                  <a:gd name="connsiteX3" fmla="*/ 0 w 736030"/>
                  <a:gd name="connsiteY3" fmla="*/ 229756 h 229756"/>
                  <a:gd name="connsiteX4" fmla="*/ 0 w 736030"/>
                  <a:gd name="connsiteY4" fmla="*/ 2842 h 229756"/>
                  <a:gd name="connsiteX0" fmla="*/ 0 w 736030"/>
                  <a:gd name="connsiteY0" fmla="*/ 2842 h 229756"/>
                  <a:gd name="connsiteX1" fmla="*/ 736030 w 736030"/>
                  <a:gd name="connsiteY1" fmla="*/ 0 h 229756"/>
                  <a:gd name="connsiteX2" fmla="*/ 713715 w 736030"/>
                  <a:gd name="connsiteY2" fmla="*/ 229756 h 229756"/>
                  <a:gd name="connsiteX3" fmla="*/ 0 w 736030"/>
                  <a:gd name="connsiteY3" fmla="*/ 229756 h 229756"/>
                  <a:gd name="connsiteX4" fmla="*/ 0 w 736030"/>
                  <a:gd name="connsiteY4" fmla="*/ 2842 h 229756"/>
                  <a:gd name="connsiteX0" fmla="*/ 0 w 745593"/>
                  <a:gd name="connsiteY0" fmla="*/ 0 h 231178"/>
                  <a:gd name="connsiteX1" fmla="*/ 745593 w 745593"/>
                  <a:gd name="connsiteY1" fmla="*/ 1422 h 231178"/>
                  <a:gd name="connsiteX2" fmla="*/ 723278 w 745593"/>
                  <a:gd name="connsiteY2" fmla="*/ 231178 h 231178"/>
                  <a:gd name="connsiteX3" fmla="*/ 9563 w 745593"/>
                  <a:gd name="connsiteY3" fmla="*/ 231178 h 231178"/>
                  <a:gd name="connsiteX4" fmla="*/ 0 w 745593"/>
                  <a:gd name="connsiteY4" fmla="*/ 0 h 231178"/>
                  <a:gd name="connsiteX0" fmla="*/ 0 w 745593"/>
                  <a:gd name="connsiteY0" fmla="*/ 0 h 231178"/>
                  <a:gd name="connsiteX1" fmla="*/ 745593 w 745593"/>
                  <a:gd name="connsiteY1" fmla="*/ 1422 h 231178"/>
                  <a:gd name="connsiteX2" fmla="*/ 723278 w 745593"/>
                  <a:gd name="connsiteY2" fmla="*/ 231178 h 231178"/>
                  <a:gd name="connsiteX3" fmla="*/ 9563 w 745593"/>
                  <a:gd name="connsiteY3" fmla="*/ 231178 h 231178"/>
                  <a:gd name="connsiteX4" fmla="*/ 0 w 745593"/>
                  <a:gd name="connsiteY4" fmla="*/ 0 h 231178"/>
                  <a:gd name="connsiteX0" fmla="*/ 0 w 745593"/>
                  <a:gd name="connsiteY0" fmla="*/ 0 h 231178"/>
                  <a:gd name="connsiteX1" fmla="*/ 745593 w 745593"/>
                  <a:gd name="connsiteY1" fmla="*/ 1422 h 231178"/>
                  <a:gd name="connsiteX2" fmla="*/ 723278 w 745593"/>
                  <a:gd name="connsiteY2" fmla="*/ 231178 h 231178"/>
                  <a:gd name="connsiteX3" fmla="*/ 9563 w 745593"/>
                  <a:gd name="connsiteY3" fmla="*/ 231178 h 231178"/>
                  <a:gd name="connsiteX4" fmla="*/ 0 w 745593"/>
                  <a:gd name="connsiteY4" fmla="*/ 0 h 231178"/>
                  <a:gd name="connsiteX0" fmla="*/ 0 w 745593"/>
                  <a:gd name="connsiteY0" fmla="*/ 0 h 231178"/>
                  <a:gd name="connsiteX1" fmla="*/ 745593 w 745593"/>
                  <a:gd name="connsiteY1" fmla="*/ 1422 h 231178"/>
                  <a:gd name="connsiteX2" fmla="*/ 723278 w 745593"/>
                  <a:gd name="connsiteY2" fmla="*/ 231178 h 231178"/>
                  <a:gd name="connsiteX3" fmla="*/ 9563 w 745593"/>
                  <a:gd name="connsiteY3" fmla="*/ 231178 h 231178"/>
                  <a:gd name="connsiteX4" fmla="*/ 0 w 745593"/>
                  <a:gd name="connsiteY4" fmla="*/ 0 h 231178"/>
                  <a:gd name="connsiteX0" fmla="*/ 0 w 745593"/>
                  <a:gd name="connsiteY0" fmla="*/ 0 h 231178"/>
                  <a:gd name="connsiteX1" fmla="*/ 745593 w 745593"/>
                  <a:gd name="connsiteY1" fmla="*/ 1422 h 231178"/>
                  <a:gd name="connsiteX2" fmla="*/ 723278 w 745593"/>
                  <a:gd name="connsiteY2" fmla="*/ 231178 h 231178"/>
                  <a:gd name="connsiteX3" fmla="*/ 9563 w 745593"/>
                  <a:gd name="connsiteY3" fmla="*/ 231178 h 231178"/>
                  <a:gd name="connsiteX4" fmla="*/ 0 w 745593"/>
                  <a:gd name="connsiteY4" fmla="*/ 0 h 231178"/>
                  <a:gd name="connsiteX0" fmla="*/ 112603 w 736029"/>
                  <a:gd name="connsiteY0" fmla="*/ 0 h 237997"/>
                  <a:gd name="connsiteX1" fmla="*/ 736029 w 736029"/>
                  <a:gd name="connsiteY1" fmla="*/ 8241 h 237997"/>
                  <a:gd name="connsiteX2" fmla="*/ 713714 w 736029"/>
                  <a:gd name="connsiteY2" fmla="*/ 237997 h 237997"/>
                  <a:gd name="connsiteX3" fmla="*/ -1 w 736029"/>
                  <a:gd name="connsiteY3" fmla="*/ 237997 h 237997"/>
                  <a:gd name="connsiteX4" fmla="*/ 112603 w 736029"/>
                  <a:gd name="connsiteY4" fmla="*/ 0 h 237997"/>
                  <a:gd name="connsiteX0" fmla="*/ 112604 w 736030"/>
                  <a:gd name="connsiteY0" fmla="*/ 0 h 237997"/>
                  <a:gd name="connsiteX1" fmla="*/ 736030 w 736030"/>
                  <a:gd name="connsiteY1" fmla="*/ 8241 h 237997"/>
                  <a:gd name="connsiteX2" fmla="*/ 713715 w 736030"/>
                  <a:gd name="connsiteY2" fmla="*/ 237997 h 237997"/>
                  <a:gd name="connsiteX3" fmla="*/ 0 w 736030"/>
                  <a:gd name="connsiteY3" fmla="*/ 237997 h 237997"/>
                  <a:gd name="connsiteX4" fmla="*/ 112604 w 736030"/>
                  <a:gd name="connsiteY4" fmla="*/ 0 h 237997"/>
                  <a:gd name="connsiteX0" fmla="*/ 109826 w 736030"/>
                  <a:gd name="connsiteY0" fmla="*/ 0 h 238971"/>
                  <a:gd name="connsiteX1" fmla="*/ 736030 w 736030"/>
                  <a:gd name="connsiteY1" fmla="*/ 9215 h 238971"/>
                  <a:gd name="connsiteX2" fmla="*/ 713715 w 736030"/>
                  <a:gd name="connsiteY2" fmla="*/ 238971 h 238971"/>
                  <a:gd name="connsiteX3" fmla="*/ 0 w 736030"/>
                  <a:gd name="connsiteY3" fmla="*/ 238971 h 238971"/>
                  <a:gd name="connsiteX4" fmla="*/ 109826 w 736030"/>
                  <a:gd name="connsiteY4" fmla="*/ 0 h 238971"/>
                  <a:gd name="connsiteX0" fmla="*/ 109826 w 736030"/>
                  <a:gd name="connsiteY0" fmla="*/ 0 h 238971"/>
                  <a:gd name="connsiteX1" fmla="*/ 736030 w 736030"/>
                  <a:gd name="connsiteY1" fmla="*/ 9215 h 238971"/>
                  <a:gd name="connsiteX2" fmla="*/ 713715 w 736030"/>
                  <a:gd name="connsiteY2" fmla="*/ 238971 h 238971"/>
                  <a:gd name="connsiteX3" fmla="*/ 0 w 736030"/>
                  <a:gd name="connsiteY3" fmla="*/ 238971 h 238971"/>
                  <a:gd name="connsiteX4" fmla="*/ 109826 w 736030"/>
                  <a:gd name="connsiteY4" fmla="*/ 0 h 238971"/>
                  <a:gd name="connsiteX0" fmla="*/ 109826 w 713715"/>
                  <a:gd name="connsiteY0" fmla="*/ 0 h 238971"/>
                  <a:gd name="connsiteX1" fmla="*/ 613863 w 713715"/>
                  <a:gd name="connsiteY1" fmla="*/ 4344 h 238971"/>
                  <a:gd name="connsiteX2" fmla="*/ 713715 w 713715"/>
                  <a:gd name="connsiteY2" fmla="*/ 238971 h 238971"/>
                  <a:gd name="connsiteX3" fmla="*/ 0 w 713715"/>
                  <a:gd name="connsiteY3" fmla="*/ 238971 h 238971"/>
                  <a:gd name="connsiteX4" fmla="*/ 109826 w 713715"/>
                  <a:gd name="connsiteY4" fmla="*/ 0 h 238971"/>
                  <a:gd name="connsiteX0" fmla="*/ 109826 w 713715"/>
                  <a:gd name="connsiteY0" fmla="*/ 0 h 238971"/>
                  <a:gd name="connsiteX1" fmla="*/ 613863 w 713715"/>
                  <a:gd name="connsiteY1" fmla="*/ 4344 h 238971"/>
                  <a:gd name="connsiteX2" fmla="*/ 713715 w 713715"/>
                  <a:gd name="connsiteY2" fmla="*/ 238971 h 238971"/>
                  <a:gd name="connsiteX3" fmla="*/ 0 w 713715"/>
                  <a:gd name="connsiteY3" fmla="*/ 238971 h 238971"/>
                  <a:gd name="connsiteX4" fmla="*/ 109826 w 713715"/>
                  <a:gd name="connsiteY4" fmla="*/ 0 h 238971"/>
                  <a:gd name="connsiteX0" fmla="*/ 109826 w 713715"/>
                  <a:gd name="connsiteY0" fmla="*/ 0 h 238971"/>
                  <a:gd name="connsiteX1" fmla="*/ 613863 w 713715"/>
                  <a:gd name="connsiteY1" fmla="*/ 4344 h 238971"/>
                  <a:gd name="connsiteX2" fmla="*/ 713715 w 713715"/>
                  <a:gd name="connsiteY2" fmla="*/ 238971 h 238971"/>
                  <a:gd name="connsiteX3" fmla="*/ 0 w 713715"/>
                  <a:gd name="connsiteY3" fmla="*/ 238971 h 238971"/>
                  <a:gd name="connsiteX4" fmla="*/ 109826 w 713715"/>
                  <a:gd name="connsiteY4" fmla="*/ 0 h 238971"/>
                  <a:gd name="connsiteX0" fmla="*/ 109826 w 713715"/>
                  <a:gd name="connsiteY0" fmla="*/ 0 h 238971"/>
                  <a:gd name="connsiteX1" fmla="*/ 608309 w 713715"/>
                  <a:gd name="connsiteY1" fmla="*/ 7266 h 238971"/>
                  <a:gd name="connsiteX2" fmla="*/ 713715 w 713715"/>
                  <a:gd name="connsiteY2" fmla="*/ 238971 h 238971"/>
                  <a:gd name="connsiteX3" fmla="*/ 0 w 713715"/>
                  <a:gd name="connsiteY3" fmla="*/ 238971 h 238971"/>
                  <a:gd name="connsiteX4" fmla="*/ 109826 w 713715"/>
                  <a:gd name="connsiteY4" fmla="*/ 0 h 238971"/>
                  <a:gd name="connsiteX0" fmla="*/ 0 w 603889"/>
                  <a:gd name="connsiteY0" fmla="*/ 0 h 238971"/>
                  <a:gd name="connsiteX1" fmla="*/ 498483 w 603889"/>
                  <a:gd name="connsiteY1" fmla="*/ 7266 h 238971"/>
                  <a:gd name="connsiteX2" fmla="*/ 603889 w 603889"/>
                  <a:gd name="connsiteY2" fmla="*/ 238971 h 238971"/>
                  <a:gd name="connsiteX3" fmla="*/ 17895 w 603889"/>
                  <a:gd name="connsiteY3" fmla="*/ 222412 h 238971"/>
                  <a:gd name="connsiteX4" fmla="*/ 0 w 603889"/>
                  <a:gd name="connsiteY4" fmla="*/ 0 h 238971"/>
                  <a:gd name="connsiteX0" fmla="*/ 0 w 603889"/>
                  <a:gd name="connsiteY0" fmla="*/ 0 h 238971"/>
                  <a:gd name="connsiteX1" fmla="*/ 498483 w 603889"/>
                  <a:gd name="connsiteY1" fmla="*/ 7266 h 238971"/>
                  <a:gd name="connsiteX2" fmla="*/ 603889 w 603889"/>
                  <a:gd name="connsiteY2" fmla="*/ 238971 h 238971"/>
                  <a:gd name="connsiteX3" fmla="*/ 17895 w 603889"/>
                  <a:gd name="connsiteY3" fmla="*/ 222412 h 238971"/>
                  <a:gd name="connsiteX4" fmla="*/ 0 w 603889"/>
                  <a:gd name="connsiteY4" fmla="*/ 0 h 238971"/>
                  <a:gd name="connsiteX0" fmla="*/ 0 w 498483"/>
                  <a:gd name="connsiteY0" fmla="*/ 0 h 222412"/>
                  <a:gd name="connsiteX1" fmla="*/ 498483 w 498483"/>
                  <a:gd name="connsiteY1" fmla="*/ 7266 h 222412"/>
                  <a:gd name="connsiteX2" fmla="*/ 487274 w 498483"/>
                  <a:gd name="connsiteY2" fmla="*/ 219490 h 222412"/>
                  <a:gd name="connsiteX3" fmla="*/ 17895 w 498483"/>
                  <a:gd name="connsiteY3" fmla="*/ 222412 h 222412"/>
                  <a:gd name="connsiteX4" fmla="*/ 0 w 498483"/>
                  <a:gd name="connsiteY4" fmla="*/ 0 h 222412"/>
                  <a:gd name="connsiteX0" fmla="*/ 0 w 498483"/>
                  <a:gd name="connsiteY0" fmla="*/ 0 h 222412"/>
                  <a:gd name="connsiteX1" fmla="*/ 498483 w 498483"/>
                  <a:gd name="connsiteY1" fmla="*/ 7266 h 222412"/>
                  <a:gd name="connsiteX2" fmla="*/ 487274 w 498483"/>
                  <a:gd name="connsiteY2" fmla="*/ 219490 h 222412"/>
                  <a:gd name="connsiteX3" fmla="*/ 17895 w 498483"/>
                  <a:gd name="connsiteY3" fmla="*/ 222412 h 222412"/>
                  <a:gd name="connsiteX4" fmla="*/ 0 w 498483"/>
                  <a:gd name="connsiteY4" fmla="*/ 0 h 222412"/>
                  <a:gd name="connsiteX0" fmla="*/ 0 w 498483"/>
                  <a:gd name="connsiteY0" fmla="*/ 0 h 222412"/>
                  <a:gd name="connsiteX1" fmla="*/ 498483 w 498483"/>
                  <a:gd name="connsiteY1" fmla="*/ 7266 h 222412"/>
                  <a:gd name="connsiteX2" fmla="*/ 487274 w 498483"/>
                  <a:gd name="connsiteY2" fmla="*/ 219490 h 222412"/>
                  <a:gd name="connsiteX3" fmla="*/ 17895 w 498483"/>
                  <a:gd name="connsiteY3" fmla="*/ 222412 h 222412"/>
                  <a:gd name="connsiteX4" fmla="*/ 0 w 498483"/>
                  <a:gd name="connsiteY4" fmla="*/ 0 h 222412"/>
                  <a:gd name="connsiteX0" fmla="*/ 0 w 498483"/>
                  <a:gd name="connsiteY0" fmla="*/ 0 h 222412"/>
                  <a:gd name="connsiteX1" fmla="*/ 498483 w 498483"/>
                  <a:gd name="connsiteY1" fmla="*/ 7266 h 222412"/>
                  <a:gd name="connsiteX2" fmla="*/ 487274 w 498483"/>
                  <a:gd name="connsiteY2" fmla="*/ 219490 h 222412"/>
                  <a:gd name="connsiteX3" fmla="*/ 17895 w 498483"/>
                  <a:gd name="connsiteY3" fmla="*/ 222412 h 222412"/>
                  <a:gd name="connsiteX4" fmla="*/ 0 w 498483"/>
                  <a:gd name="connsiteY4" fmla="*/ 0 h 222412"/>
                  <a:gd name="connsiteX0" fmla="*/ 0 w 498483"/>
                  <a:gd name="connsiteY0" fmla="*/ 0 h 222412"/>
                  <a:gd name="connsiteX1" fmla="*/ 498483 w 498483"/>
                  <a:gd name="connsiteY1" fmla="*/ 7266 h 222412"/>
                  <a:gd name="connsiteX2" fmla="*/ 487274 w 498483"/>
                  <a:gd name="connsiteY2" fmla="*/ 219490 h 222412"/>
                  <a:gd name="connsiteX3" fmla="*/ 17895 w 498483"/>
                  <a:gd name="connsiteY3" fmla="*/ 222412 h 222412"/>
                  <a:gd name="connsiteX4" fmla="*/ 0 w 498483"/>
                  <a:gd name="connsiteY4" fmla="*/ 0 h 222412"/>
                  <a:gd name="connsiteX0" fmla="*/ 0 w 498483"/>
                  <a:gd name="connsiteY0" fmla="*/ 0 h 222412"/>
                  <a:gd name="connsiteX1" fmla="*/ 498483 w 498483"/>
                  <a:gd name="connsiteY1" fmla="*/ 7266 h 222412"/>
                  <a:gd name="connsiteX2" fmla="*/ 487274 w 498483"/>
                  <a:gd name="connsiteY2" fmla="*/ 219490 h 222412"/>
                  <a:gd name="connsiteX3" fmla="*/ 17895 w 498483"/>
                  <a:gd name="connsiteY3" fmla="*/ 222412 h 222412"/>
                  <a:gd name="connsiteX4" fmla="*/ 0 w 498483"/>
                  <a:gd name="connsiteY4" fmla="*/ 0 h 222412"/>
                  <a:gd name="connsiteX0" fmla="*/ 0 w 498483"/>
                  <a:gd name="connsiteY0" fmla="*/ 0 h 222412"/>
                  <a:gd name="connsiteX1" fmla="*/ 498483 w 498483"/>
                  <a:gd name="connsiteY1" fmla="*/ 7266 h 222412"/>
                  <a:gd name="connsiteX2" fmla="*/ 487274 w 498483"/>
                  <a:gd name="connsiteY2" fmla="*/ 219490 h 222412"/>
                  <a:gd name="connsiteX3" fmla="*/ 17895 w 498483"/>
                  <a:gd name="connsiteY3" fmla="*/ 222412 h 222412"/>
                  <a:gd name="connsiteX4" fmla="*/ 0 w 498483"/>
                  <a:gd name="connsiteY4" fmla="*/ 0 h 222412"/>
                  <a:gd name="connsiteX0" fmla="*/ 0 w 498483"/>
                  <a:gd name="connsiteY0" fmla="*/ 0 h 222412"/>
                  <a:gd name="connsiteX1" fmla="*/ 498483 w 498483"/>
                  <a:gd name="connsiteY1" fmla="*/ 7266 h 222412"/>
                  <a:gd name="connsiteX2" fmla="*/ 487274 w 498483"/>
                  <a:gd name="connsiteY2" fmla="*/ 219490 h 222412"/>
                  <a:gd name="connsiteX3" fmla="*/ 17895 w 498483"/>
                  <a:gd name="connsiteY3" fmla="*/ 222412 h 222412"/>
                  <a:gd name="connsiteX4" fmla="*/ 0 w 498483"/>
                  <a:gd name="connsiteY4" fmla="*/ 0 h 222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8483" h="222412">
                    <a:moveTo>
                      <a:pt x="0" y="0"/>
                    </a:moveTo>
                    <a:cubicBezTo>
                      <a:pt x="96285" y="82339"/>
                      <a:pt x="446483" y="60247"/>
                      <a:pt x="498483" y="7266"/>
                    </a:cubicBezTo>
                    <a:lnTo>
                      <a:pt x="487274" y="219490"/>
                    </a:lnTo>
                    <a:cubicBezTo>
                      <a:pt x="401794" y="159121"/>
                      <a:pt x="93007" y="160467"/>
                      <a:pt x="17895" y="222412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F68FC7">
                      <a:alpha val="44000"/>
                    </a:srgbClr>
                  </a:gs>
                  <a:gs pos="0">
                    <a:srgbClr val="01BDF7">
                      <a:alpha val="29000"/>
                    </a:srgb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xmlns="" id="{917AF14E-50AB-4FE9-9D42-1955B1A7E5EE}"/>
                </a:ext>
              </a:extLst>
            </p:cNvPr>
            <p:cNvGrpSpPr/>
            <p:nvPr/>
          </p:nvGrpSpPr>
          <p:grpSpPr>
            <a:xfrm>
              <a:off x="2670061" y="2711883"/>
              <a:ext cx="1777135" cy="1777134"/>
              <a:chOff x="2086443" y="2421206"/>
              <a:chExt cx="2015588" cy="2015588"/>
            </a:xfrm>
          </p:grpSpPr>
          <p:sp>
            <p:nvSpPr>
              <p:cNvPr id="559" name="Oval 10">
                <a:extLst>
                  <a:ext uri="{FF2B5EF4-FFF2-40B4-BE49-F238E27FC236}">
                    <a16:creationId xmlns:a16="http://schemas.microsoft.com/office/drawing/2014/main" xmlns="" id="{145D0D56-A4DA-4D6B-85B4-C7ACF0669E15}"/>
                  </a:ext>
                </a:extLst>
              </p:cNvPr>
              <p:cNvSpPr/>
              <p:nvPr/>
            </p:nvSpPr>
            <p:spPr>
              <a:xfrm>
                <a:off x="2086443" y="2421206"/>
                <a:ext cx="2015588" cy="201558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0" name="Oval 16">
                <a:extLst>
                  <a:ext uri="{FF2B5EF4-FFF2-40B4-BE49-F238E27FC236}">
                    <a16:creationId xmlns:a16="http://schemas.microsoft.com/office/drawing/2014/main" xmlns="" id="{7B8EC07B-A6F4-410D-A59B-32B20386874D}"/>
                  </a:ext>
                </a:extLst>
              </p:cNvPr>
              <p:cNvSpPr/>
              <p:nvPr/>
            </p:nvSpPr>
            <p:spPr>
              <a:xfrm>
                <a:off x="2224254" y="2559017"/>
                <a:ext cx="1739966" cy="173996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7" name="Group 18">
              <a:extLst>
                <a:ext uri="{FF2B5EF4-FFF2-40B4-BE49-F238E27FC236}">
                  <a16:creationId xmlns:a16="http://schemas.microsoft.com/office/drawing/2014/main" xmlns="" id="{60827EDD-9779-48D8-8803-3311A4CC3D0F}"/>
                </a:ext>
              </a:extLst>
            </p:cNvPr>
            <p:cNvGrpSpPr/>
            <p:nvPr/>
          </p:nvGrpSpPr>
          <p:grpSpPr>
            <a:xfrm>
              <a:off x="5207433" y="2711883"/>
              <a:ext cx="1777135" cy="1777134"/>
              <a:chOff x="2086443" y="2421206"/>
              <a:chExt cx="2015588" cy="2015588"/>
            </a:xfrm>
          </p:grpSpPr>
          <p:sp>
            <p:nvSpPr>
              <p:cNvPr id="557" name="Oval 19">
                <a:extLst>
                  <a:ext uri="{FF2B5EF4-FFF2-40B4-BE49-F238E27FC236}">
                    <a16:creationId xmlns:a16="http://schemas.microsoft.com/office/drawing/2014/main" xmlns="" id="{CFC4C04C-01C3-4B0B-8945-129D5CD5027F}"/>
                  </a:ext>
                </a:extLst>
              </p:cNvPr>
              <p:cNvSpPr/>
              <p:nvPr/>
            </p:nvSpPr>
            <p:spPr>
              <a:xfrm>
                <a:off x="2086443" y="2421206"/>
                <a:ext cx="2015588" cy="201558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8" name="Oval 20">
                <a:extLst>
                  <a:ext uri="{FF2B5EF4-FFF2-40B4-BE49-F238E27FC236}">
                    <a16:creationId xmlns:a16="http://schemas.microsoft.com/office/drawing/2014/main" xmlns="" id="{FD9D988E-782B-47E4-B543-04E5FC94482B}"/>
                  </a:ext>
                </a:extLst>
              </p:cNvPr>
              <p:cNvSpPr/>
              <p:nvPr/>
            </p:nvSpPr>
            <p:spPr>
              <a:xfrm>
                <a:off x="2224254" y="2559017"/>
                <a:ext cx="1739966" cy="173996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8" name="Group 21">
              <a:extLst>
                <a:ext uri="{FF2B5EF4-FFF2-40B4-BE49-F238E27FC236}">
                  <a16:creationId xmlns:a16="http://schemas.microsoft.com/office/drawing/2014/main" xmlns="" id="{6FB3C921-DC93-48C5-A412-1666D36B4FA6}"/>
                </a:ext>
              </a:extLst>
            </p:cNvPr>
            <p:cNvGrpSpPr/>
            <p:nvPr/>
          </p:nvGrpSpPr>
          <p:grpSpPr>
            <a:xfrm>
              <a:off x="7744804" y="2711883"/>
              <a:ext cx="1777135" cy="1777134"/>
              <a:chOff x="2086443" y="2421206"/>
              <a:chExt cx="2015588" cy="2015588"/>
            </a:xfrm>
          </p:grpSpPr>
          <p:sp>
            <p:nvSpPr>
              <p:cNvPr id="555" name="Oval 22">
                <a:extLst>
                  <a:ext uri="{FF2B5EF4-FFF2-40B4-BE49-F238E27FC236}">
                    <a16:creationId xmlns:a16="http://schemas.microsoft.com/office/drawing/2014/main" xmlns="" id="{45C380D7-DAFD-48F2-B69C-018A64FFE002}"/>
                  </a:ext>
                </a:extLst>
              </p:cNvPr>
              <p:cNvSpPr/>
              <p:nvPr/>
            </p:nvSpPr>
            <p:spPr>
              <a:xfrm>
                <a:off x="2086443" y="2421206"/>
                <a:ext cx="2015588" cy="201558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6" name="Oval 23">
                <a:extLst>
                  <a:ext uri="{FF2B5EF4-FFF2-40B4-BE49-F238E27FC236}">
                    <a16:creationId xmlns:a16="http://schemas.microsoft.com/office/drawing/2014/main" xmlns="" id="{60E23479-C153-4566-82AE-AB97A8B3538E}"/>
                  </a:ext>
                </a:extLst>
              </p:cNvPr>
              <p:cNvSpPr/>
              <p:nvPr/>
            </p:nvSpPr>
            <p:spPr>
              <a:xfrm>
                <a:off x="2224254" y="2559017"/>
                <a:ext cx="1739966" cy="173996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9" name="Group 48">
              <a:extLst>
                <a:ext uri="{FF2B5EF4-FFF2-40B4-BE49-F238E27FC236}">
                  <a16:creationId xmlns:a16="http://schemas.microsoft.com/office/drawing/2014/main" xmlns="" id="{884FB702-DD71-4F90-9081-7BEA413E935E}"/>
                </a:ext>
              </a:extLst>
            </p:cNvPr>
            <p:cNvGrpSpPr/>
            <p:nvPr/>
          </p:nvGrpSpPr>
          <p:grpSpPr>
            <a:xfrm>
              <a:off x="3129869" y="3213880"/>
              <a:ext cx="857518" cy="773140"/>
              <a:chOff x="1214438" y="2452688"/>
              <a:chExt cx="2081212" cy="1876425"/>
            </a:xfrm>
          </p:grpSpPr>
          <p:grpSp>
            <p:nvGrpSpPr>
              <p:cNvPr id="208" name="Group 205">
                <a:extLst>
                  <a:ext uri="{FF2B5EF4-FFF2-40B4-BE49-F238E27FC236}">
                    <a16:creationId xmlns:a16="http://schemas.microsoft.com/office/drawing/2014/main" xmlns="" id="{54F04891-FA47-49E9-82C8-53570A804DE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52625" y="2452688"/>
                <a:ext cx="1343025" cy="1301750"/>
                <a:chOff x="1230" y="1545"/>
                <a:chExt cx="846" cy="820"/>
              </a:xfrm>
            </p:grpSpPr>
            <p:sp>
              <p:nvSpPr>
                <p:cNvPr id="355" name="Rectangle 5">
                  <a:extLst>
                    <a:ext uri="{FF2B5EF4-FFF2-40B4-BE49-F238E27FC236}">
                      <a16:creationId xmlns:a16="http://schemas.microsoft.com/office/drawing/2014/main" xmlns="" id="{F8DD1CE9-FF83-4BF7-81FB-26AFCBF5C2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30" y="1585"/>
                  <a:ext cx="432" cy="277"/>
                </a:xfrm>
                <a:prstGeom prst="rect">
                  <a:avLst/>
                </a:prstGeom>
                <a:solidFill>
                  <a:srgbClr val="3546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56" name="Rectangle 6">
                  <a:extLst>
                    <a:ext uri="{FF2B5EF4-FFF2-40B4-BE49-F238E27FC236}">
                      <a16:creationId xmlns:a16="http://schemas.microsoft.com/office/drawing/2014/main" xmlns="" id="{BEFF852B-8437-455B-B48D-4A41C8AB31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30" y="1585"/>
                  <a:ext cx="432" cy="2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57" name="Rectangle 7">
                  <a:extLst>
                    <a:ext uri="{FF2B5EF4-FFF2-40B4-BE49-F238E27FC236}">
                      <a16:creationId xmlns:a16="http://schemas.microsoft.com/office/drawing/2014/main" xmlns="" id="{775B22A3-B387-46E0-BA54-AFC17576C5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6" y="1595"/>
                  <a:ext cx="401" cy="258"/>
                </a:xfrm>
                <a:prstGeom prst="rect">
                  <a:avLst/>
                </a:prstGeom>
                <a:solidFill>
                  <a:srgbClr val="F4F4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58" name="Rectangle 8">
                  <a:extLst>
                    <a:ext uri="{FF2B5EF4-FFF2-40B4-BE49-F238E27FC236}">
                      <a16:creationId xmlns:a16="http://schemas.microsoft.com/office/drawing/2014/main" xmlns="" id="{EA70CC48-B65A-4A45-AC82-3F52CB0152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6" y="1595"/>
                  <a:ext cx="401" cy="2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59" name="Freeform 9">
                  <a:extLst>
                    <a:ext uri="{FF2B5EF4-FFF2-40B4-BE49-F238E27FC236}">
                      <a16:creationId xmlns:a16="http://schemas.microsoft.com/office/drawing/2014/main" xmlns="" id="{9C051312-A91D-41EA-A01A-A1F506A09A5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268" y="1595"/>
                  <a:ext cx="379" cy="258"/>
                </a:xfrm>
                <a:custGeom>
                  <a:avLst/>
                  <a:gdLst>
                    <a:gd name="T0" fmla="*/ 426 w 1896"/>
                    <a:gd name="T1" fmla="*/ 950 h 1288"/>
                    <a:gd name="T2" fmla="*/ 208 w 1896"/>
                    <a:gd name="T3" fmla="*/ 782 h 1288"/>
                    <a:gd name="T4" fmla="*/ 447 w 1896"/>
                    <a:gd name="T5" fmla="*/ 782 h 1288"/>
                    <a:gd name="T6" fmla="*/ 208 w 1896"/>
                    <a:gd name="T7" fmla="*/ 694 h 1288"/>
                    <a:gd name="T8" fmla="*/ 457 w 1896"/>
                    <a:gd name="T9" fmla="*/ 694 h 1288"/>
                    <a:gd name="T10" fmla="*/ 208 w 1896"/>
                    <a:gd name="T11" fmla="*/ 607 h 1288"/>
                    <a:gd name="T12" fmla="*/ 468 w 1896"/>
                    <a:gd name="T13" fmla="*/ 607 h 1288"/>
                    <a:gd name="T14" fmla="*/ 208 w 1896"/>
                    <a:gd name="T15" fmla="*/ 395 h 1288"/>
                    <a:gd name="T16" fmla="*/ 494 w 1896"/>
                    <a:gd name="T17" fmla="*/ 395 h 1288"/>
                    <a:gd name="T18" fmla="*/ 222 w 1896"/>
                    <a:gd name="T19" fmla="*/ 344 h 1288"/>
                    <a:gd name="T20" fmla="*/ 243 w 1896"/>
                    <a:gd name="T21" fmla="*/ 335 h 1288"/>
                    <a:gd name="T22" fmla="*/ 500 w 1896"/>
                    <a:gd name="T23" fmla="*/ 344 h 1288"/>
                    <a:gd name="T24" fmla="*/ 212 w 1896"/>
                    <a:gd name="T25" fmla="*/ 1288 h 1288"/>
                    <a:gd name="T26" fmla="*/ 208 w 1896"/>
                    <a:gd name="T27" fmla="*/ 1268 h 1288"/>
                    <a:gd name="T28" fmla="*/ 208 w 1896"/>
                    <a:gd name="T29" fmla="*/ 1268 h 1288"/>
                    <a:gd name="T30" fmla="*/ 208 w 1896"/>
                    <a:gd name="T31" fmla="*/ 1267 h 1288"/>
                    <a:gd name="T32" fmla="*/ 208 w 1896"/>
                    <a:gd name="T33" fmla="*/ 1172 h 1288"/>
                    <a:gd name="T34" fmla="*/ 184 w 1896"/>
                    <a:gd name="T35" fmla="*/ 1156 h 1288"/>
                    <a:gd name="T36" fmla="*/ 164 w 1896"/>
                    <a:gd name="T37" fmla="*/ 1061 h 1288"/>
                    <a:gd name="T38" fmla="*/ 59 w 1896"/>
                    <a:gd name="T39" fmla="*/ 950 h 1288"/>
                    <a:gd name="T40" fmla="*/ 59 w 1896"/>
                    <a:gd name="T41" fmla="*/ 733 h 1288"/>
                    <a:gd name="T42" fmla="*/ 93 w 1896"/>
                    <a:gd name="T43" fmla="*/ 645 h 1288"/>
                    <a:gd name="T44" fmla="*/ 28 w 1896"/>
                    <a:gd name="T45" fmla="*/ 271 h 1288"/>
                    <a:gd name="T46" fmla="*/ 28 w 1896"/>
                    <a:gd name="T47" fmla="*/ 262 h 1288"/>
                    <a:gd name="T48" fmla="*/ 43 w 1896"/>
                    <a:gd name="T49" fmla="*/ 225 h 1288"/>
                    <a:gd name="T50" fmla="*/ 63 w 1896"/>
                    <a:gd name="T51" fmla="*/ 217 h 1288"/>
                    <a:gd name="T52" fmla="*/ 89 w 1896"/>
                    <a:gd name="T53" fmla="*/ 232 h 1288"/>
                    <a:gd name="T54" fmla="*/ 98 w 1896"/>
                    <a:gd name="T55" fmla="*/ 260 h 1288"/>
                    <a:gd name="T56" fmla="*/ 520 w 1896"/>
                    <a:gd name="T57" fmla="*/ 192 h 1288"/>
                    <a:gd name="T58" fmla="*/ 527 w 1896"/>
                    <a:gd name="T59" fmla="*/ 181 h 1288"/>
                    <a:gd name="T60" fmla="*/ 545 w 1896"/>
                    <a:gd name="T61" fmla="*/ 169 h 1288"/>
                    <a:gd name="T62" fmla="*/ 564 w 1896"/>
                    <a:gd name="T63" fmla="*/ 170 h 1288"/>
                    <a:gd name="T64" fmla="*/ 585 w 1896"/>
                    <a:gd name="T65" fmla="*/ 199 h 1288"/>
                    <a:gd name="T66" fmla="*/ 586 w 1896"/>
                    <a:gd name="T67" fmla="*/ 215 h 1288"/>
                    <a:gd name="T68" fmla="*/ 586 w 1896"/>
                    <a:gd name="T69" fmla="*/ 215 h 1288"/>
                    <a:gd name="T70" fmla="*/ 586 w 1896"/>
                    <a:gd name="T71" fmla="*/ 215 h 1288"/>
                    <a:gd name="T72" fmla="*/ 586 w 1896"/>
                    <a:gd name="T73" fmla="*/ 216 h 1288"/>
                    <a:gd name="T74" fmla="*/ 586 w 1896"/>
                    <a:gd name="T75" fmla="*/ 216 h 1288"/>
                    <a:gd name="T76" fmla="*/ 586 w 1896"/>
                    <a:gd name="T77" fmla="*/ 216 h 1288"/>
                    <a:gd name="T78" fmla="*/ 586 w 1896"/>
                    <a:gd name="T79" fmla="*/ 217 h 1288"/>
                    <a:gd name="T80" fmla="*/ 586 w 1896"/>
                    <a:gd name="T81" fmla="*/ 219 h 1288"/>
                    <a:gd name="T82" fmla="*/ 586 w 1896"/>
                    <a:gd name="T83" fmla="*/ 219 h 1288"/>
                    <a:gd name="T84" fmla="*/ 586 w 1896"/>
                    <a:gd name="T85" fmla="*/ 219 h 1288"/>
                    <a:gd name="T86" fmla="*/ 826 w 1896"/>
                    <a:gd name="T87" fmla="*/ 260 h 1288"/>
                    <a:gd name="T88" fmla="*/ 826 w 1896"/>
                    <a:gd name="T89" fmla="*/ 395 h 1288"/>
                    <a:gd name="T90" fmla="*/ 539 w 1896"/>
                    <a:gd name="T91" fmla="*/ 607 h 1288"/>
                    <a:gd name="T92" fmla="*/ 523 w 1896"/>
                    <a:gd name="T93" fmla="*/ 733 h 1288"/>
                    <a:gd name="T94" fmla="*/ 826 w 1896"/>
                    <a:gd name="T95" fmla="*/ 899 h 1288"/>
                    <a:gd name="T96" fmla="*/ 826 w 1896"/>
                    <a:gd name="T97" fmla="*/ 1061 h 1288"/>
                    <a:gd name="T98" fmla="*/ 478 w 1896"/>
                    <a:gd name="T99" fmla="*/ 1103 h 1288"/>
                    <a:gd name="T100" fmla="*/ 461 w 1896"/>
                    <a:gd name="T101" fmla="*/ 1128 h 1288"/>
                    <a:gd name="T102" fmla="*/ 447 w 1896"/>
                    <a:gd name="T103" fmla="*/ 1133 h 1288"/>
                    <a:gd name="T104" fmla="*/ 432 w 1896"/>
                    <a:gd name="T105" fmla="*/ 1130 h 1288"/>
                    <a:gd name="T106" fmla="*/ 411 w 1896"/>
                    <a:gd name="T107" fmla="*/ 1099 h 1288"/>
                    <a:gd name="T108" fmla="*/ 410 w 1896"/>
                    <a:gd name="T109" fmla="*/ 1082 h 1288"/>
                    <a:gd name="T110" fmla="*/ 410 w 1896"/>
                    <a:gd name="T111" fmla="*/ 1081 h 1288"/>
                    <a:gd name="T112" fmla="*/ 278 w 1896"/>
                    <a:gd name="T113" fmla="*/ 1266 h 1288"/>
                    <a:gd name="T114" fmla="*/ 277 w 1896"/>
                    <a:gd name="T115" fmla="*/ 1278 h 1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896" h="1288">
                      <a:moveTo>
                        <a:pt x="426" y="950"/>
                      </a:moveTo>
                      <a:lnTo>
                        <a:pt x="278" y="950"/>
                      </a:lnTo>
                      <a:lnTo>
                        <a:pt x="278" y="1011"/>
                      </a:lnTo>
                      <a:lnTo>
                        <a:pt x="418" y="1011"/>
                      </a:lnTo>
                      <a:lnTo>
                        <a:pt x="426" y="950"/>
                      </a:lnTo>
                      <a:close/>
                      <a:moveTo>
                        <a:pt x="208" y="782"/>
                      </a:moveTo>
                      <a:lnTo>
                        <a:pt x="187" y="782"/>
                      </a:lnTo>
                      <a:lnTo>
                        <a:pt x="207" y="899"/>
                      </a:lnTo>
                      <a:lnTo>
                        <a:pt x="208" y="899"/>
                      </a:lnTo>
                      <a:lnTo>
                        <a:pt x="208" y="782"/>
                      </a:lnTo>
                      <a:close/>
                      <a:moveTo>
                        <a:pt x="447" y="782"/>
                      </a:moveTo>
                      <a:lnTo>
                        <a:pt x="278" y="782"/>
                      </a:lnTo>
                      <a:lnTo>
                        <a:pt x="278" y="899"/>
                      </a:lnTo>
                      <a:lnTo>
                        <a:pt x="432" y="899"/>
                      </a:lnTo>
                      <a:lnTo>
                        <a:pt x="447" y="782"/>
                      </a:lnTo>
                      <a:close/>
                      <a:moveTo>
                        <a:pt x="208" y="694"/>
                      </a:moveTo>
                      <a:lnTo>
                        <a:pt x="172" y="694"/>
                      </a:lnTo>
                      <a:lnTo>
                        <a:pt x="179" y="733"/>
                      </a:lnTo>
                      <a:lnTo>
                        <a:pt x="208" y="733"/>
                      </a:lnTo>
                      <a:lnTo>
                        <a:pt x="208" y="694"/>
                      </a:lnTo>
                      <a:close/>
                      <a:moveTo>
                        <a:pt x="457" y="694"/>
                      </a:moveTo>
                      <a:lnTo>
                        <a:pt x="278" y="694"/>
                      </a:lnTo>
                      <a:lnTo>
                        <a:pt x="278" y="733"/>
                      </a:lnTo>
                      <a:lnTo>
                        <a:pt x="453" y="733"/>
                      </a:lnTo>
                      <a:lnTo>
                        <a:pt x="457" y="694"/>
                      </a:lnTo>
                      <a:close/>
                      <a:moveTo>
                        <a:pt x="208" y="607"/>
                      </a:moveTo>
                      <a:lnTo>
                        <a:pt x="157" y="607"/>
                      </a:lnTo>
                      <a:lnTo>
                        <a:pt x="164" y="645"/>
                      </a:lnTo>
                      <a:lnTo>
                        <a:pt x="208" y="645"/>
                      </a:lnTo>
                      <a:lnTo>
                        <a:pt x="208" y="607"/>
                      </a:lnTo>
                      <a:close/>
                      <a:moveTo>
                        <a:pt x="468" y="607"/>
                      </a:moveTo>
                      <a:lnTo>
                        <a:pt x="278" y="607"/>
                      </a:lnTo>
                      <a:lnTo>
                        <a:pt x="278" y="645"/>
                      </a:lnTo>
                      <a:lnTo>
                        <a:pt x="463" y="645"/>
                      </a:lnTo>
                      <a:lnTo>
                        <a:pt x="468" y="607"/>
                      </a:lnTo>
                      <a:close/>
                      <a:moveTo>
                        <a:pt x="208" y="395"/>
                      </a:moveTo>
                      <a:lnTo>
                        <a:pt x="121" y="395"/>
                      </a:lnTo>
                      <a:lnTo>
                        <a:pt x="149" y="558"/>
                      </a:lnTo>
                      <a:lnTo>
                        <a:pt x="208" y="558"/>
                      </a:lnTo>
                      <a:lnTo>
                        <a:pt x="208" y="395"/>
                      </a:lnTo>
                      <a:close/>
                      <a:moveTo>
                        <a:pt x="494" y="395"/>
                      </a:moveTo>
                      <a:lnTo>
                        <a:pt x="278" y="395"/>
                      </a:lnTo>
                      <a:lnTo>
                        <a:pt x="278" y="558"/>
                      </a:lnTo>
                      <a:lnTo>
                        <a:pt x="474" y="558"/>
                      </a:lnTo>
                      <a:lnTo>
                        <a:pt x="494" y="395"/>
                      </a:lnTo>
                      <a:close/>
                      <a:moveTo>
                        <a:pt x="504" y="309"/>
                      </a:moveTo>
                      <a:lnTo>
                        <a:pt x="106" y="309"/>
                      </a:lnTo>
                      <a:lnTo>
                        <a:pt x="113" y="344"/>
                      </a:lnTo>
                      <a:lnTo>
                        <a:pt x="222" y="344"/>
                      </a:lnTo>
                      <a:lnTo>
                        <a:pt x="222" y="344"/>
                      </a:lnTo>
                      <a:lnTo>
                        <a:pt x="226" y="340"/>
                      </a:lnTo>
                      <a:lnTo>
                        <a:pt x="232" y="338"/>
                      </a:lnTo>
                      <a:lnTo>
                        <a:pt x="237" y="335"/>
                      </a:lnTo>
                      <a:lnTo>
                        <a:pt x="243" y="335"/>
                      </a:lnTo>
                      <a:lnTo>
                        <a:pt x="243" y="335"/>
                      </a:lnTo>
                      <a:lnTo>
                        <a:pt x="248" y="335"/>
                      </a:lnTo>
                      <a:lnTo>
                        <a:pt x="254" y="338"/>
                      </a:lnTo>
                      <a:lnTo>
                        <a:pt x="259" y="340"/>
                      </a:lnTo>
                      <a:lnTo>
                        <a:pt x="264" y="344"/>
                      </a:lnTo>
                      <a:lnTo>
                        <a:pt x="500" y="344"/>
                      </a:lnTo>
                      <a:lnTo>
                        <a:pt x="504" y="309"/>
                      </a:lnTo>
                      <a:close/>
                      <a:moveTo>
                        <a:pt x="1824" y="0"/>
                      </a:moveTo>
                      <a:lnTo>
                        <a:pt x="0" y="0"/>
                      </a:lnTo>
                      <a:lnTo>
                        <a:pt x="0" y="1288"/>
                      </a:lnTo>
                      <a:lnTo>
                        <a:pt x="212" y="1288"/>
                      </a:lnTo>
                      <a:lnTo>
                        <a:pt x="212" y="1288"/>
                      </a:lnTo>
                      <a:lnTo>
                        <a:pt x="210" y="1279"/>
                      </a:lnTo>
                      <a:lnTo>
                        <a:pt x="208" y="1268"/>
                      </a:lnTo>
                      <a:lnTo>
                        <a:pt x="208" y="1268"/>
                      </a:lnTo>
                      <a:lnTo>
                        <a:pt x="208" y="1268"/>
                      </a:lnTo>
                      <a:lnTo>
                        <a:pt x="208" y="1268"/>
                      </a:lnTo>
                      <a:lnTo>
                        <a:pt x="208" y="1268"/>
                      </a:lnTo>
                      <a:lnTo>
                        <a:pt x="208" y="1268"/>
                      </a:lnTo>
                      <a:lnTo>
                        <a:pt x="208" y="1268"/>
                      </a:lnTo>
                      <a:lnTo>
                        <a:pt x="208" y="1268"/>
                      </a:lnTo>
                      <a:lnTo>
                        <a:pt x="208" y="1267"/>
                      </a:lnTo>
                      <a:lnTo>
                        <a:pt x="208" y="1267"/>
                      </a:lnTo>
                      <a:lnTo>
                        <a:pt x="208" y="1267"/>
                      </a:lnTo>
                      <a:lnTo>
                        <a:pt x="208" y="1267"/>
                      </a:lnTo>
                      <a:lnTo>
                        <a:pt x="208" y="1267"/>
                      </a:lnTo>
                      <a:lnTo>
                        <a:pt x="208" y="1267"/>
                      </a:lnTo>
                      <a:lnTo>
                        <a:pt x="208" y="1267"/>
                      </a:lnTo>
                      <a:lnTo>
                        <a:pt x="208" y="1267"/>
                      </a:lnTo>
                      <a:lnTo>
                        <a:pt x="208" y="1266"/>
                      </a:lnTo>
                      <a:lnTo>
                        <a:pt x="208" y="1172"/>
                      </a:lnTo>
                      <a:lnTo>
                        <a:pt x="208" y="1172"/>
                      </a:lnTo>
                      <a:lnTo>
                        <a:pt x="201" y="1170"/>
                      </a:lnTo>
                      <a:lnTo>
                        <a:pt x="195" y="1167"/>
                      </a:lnTo>
                      <a:lnTo>
                        <a:pt x="189" y="1163"/>
                      </a:lnTo>
                      <a:lnTo>
                        <a:pt x="184" y="1156"/>
                      </a:lnTo>
                      <a:lnTo>
                        <a:pt x="184" y="1156"/>
                      </a:lnTo>
                      <a:lnTo>
                        <a:pt x="179" y="1148"/>
                      </a:lnTo>
                      <a:lnTo>
                        <a:pt x="176" y="1138"/>
                      </a:lnTo>
                      <a:lnTo>
                        <a:pt x="176" y="1138"/>
                      </a:lnTo>
                      <a:lnTo>
                        <a:pt x="164" y="1061"/>
                      </a:lnTo>
                      <a:lnTo>
                        <a:pt x="59" y="1061"/>
                      </a:lnTo>
                      <a:lnTo>
                        <a:pt x="59" y="1011"/>
                      </a:lnTo>
                      <a:lnTo>
                        <a:pt x="155" y="1011"/>
                      </a:lnTo>
                      <a:lnTo>
                        <a:pt x="144" y="950"/>
                      </a:lnTo>
                      <a:lnTo>
                        <a:pt x="59" y="950"/>
                      </a:lnTo>
                      <a:lnTo>
                        <a:pt x="59" y="899"/>
                      </a:lnTo>
                      <a:lnTo>
                        <a:pt x="136" y="899"/>
                      </a:lnTo>
                      <a:lnTo>
                        <a:pt x="116" y="782"/>
                      </a:lnTo>
                      <a:lnTo>
                        <a:pt x="59" y="782"/>
                      </a:lnTo>
                      <a:lnTo>
                        <a:pt x="59" y="733"/>
                      </a:lnTo>
                      <a:lnTo>
                        <a:pt x="108" y="733"/>
                      </a:lnTo>
                      <a:lnTo>
                        <a:pt x="102" y="694"/>
                      </a:lnTo>
                      <a:lnTo>
                        <a:pt x="59" y="694"/>
                      </a:lnTo>
                      <a:lnTo>
                        <a:pt x="59" y="645"/>
                      </a:lnTo>
                      <a:lnTo>
                        <a:pt x="93" y="645"/>
                      </a:lnTo>
                      <a:lnTo>
                        <a:pt x="87" y="607"/>
                      </a:lnTo>
                      <a:lnTo>
                        <a:pt x="59" y="607"/>
                      </a:lnTo>
                      <a:lnTo>
                        <a:pt x="59" y="558"/>
                      </a:lnTo>
                      <a:lnTo>
                        <a:pt x="78" y="558"/>
                      </a:lnTo>
                      <a:lnTo>
                        <a:pt x="28" y="271"/>
                      </a:lnTo>
                      <a:lnTo>
                        <a:pt x="28" y="271"/>
                      </a:lnTo>
                      <a:lnTo>
                        <a:pt x="28" y="271"/>
                      </a:lnTo>
                      <a:lnTo>
                        <a:pt x="28" y="271"/>
                      </a:lnTo>
                      <a:lnTo>
                        <a:pt x="28" y="271"/>
                      </a:lnTo>
                      <a:lnTo>
                        <a:pt x="28" y="262"/>
                      </a:lnTo>
                      <a:lnTo>
                        <a:pt x="28" y="253"/>
                      </a:lnTo>
                      <a:lnTo>
                        <a:pt x="31" y="245"/>
                      </a:lnTo>
                      <a:lnTo>
                        <a:pt x="33" y="237"/>
                      </a:lnTo>
                      <a:lnTo>
                        <a:pt x="38" y="231"/>
                      </a:lnTo>
                      <a:lnTo>
                        <a:pt x="43" y="225"/>
                      </a:lnTo>
                      <a:lnTo>
                        <a:pt x="49" y="221"/>
                      </a:lnTo>
                      <a:lnTo>
                        <a:pt x="56" y="219"/>
                      </a:lnTo>
                      <a:lnTo>
                        <a:pt x="56" y="219"/>
                      </a:lnTo>
                      <a:lnTo>
                        <a:pt x="63" y="217"/>
                      </a:lnTo>
                      <a:lnTo>
                        <a:pt x="63" y="217"/>
                      </a:lnTo>
                      <a:lnTo>
                        <a:pt x="69" y="217"/>
                      </a:lnTo>
                      <a:lnTo>
                        <a:pt x="74" y="220"/>
                      </a:lnTo>
                      <a:lnTo>
                        <a:pt x="80" y="222"/>
                      </a:lnTo>
                      <a:lnTo>
                        <a:pt x="84" y="227"/>
                      </a:lnTo>
                      <a:lnTo>
                        <a:pt x="89" y="232"/>
                      </a:lnTo>
                      <a:lnTo>
                        <a:pt x="93" y="238"/>
                      </a:lnTo>
                      <a:lnTo>
                        <a:pt x="95" y="245"/>
                      </a:lnTo>
                      <a:lnTo>
                        <a:pt x="97" y="252"/>
                      </a:lnTo>
                      <a:lnTo>
                        <a:pt x="97" y="252"/>
                      </a:lnTo>
                      <a:lnTo>
                        <a:pt x="98" y="260"/>
                      </a:lnTo>
                      <a:lnTo>
                        <a:pt x="510" y="260"/>
                      </a:lnTo>
                      <a:lnTo>
                        <a:pt x="517" y="205"/>
                      </a:lnTo>
                      <a:lnTo>
                        <a:pt x="517" y="205"/>
                      </a:lnTo>
                      <a:lnTo>
                        <a:pt x="518" y="199"/>
                      </a:lnTo>
                      <a:lnTo>
                        <a:pt x="520" y="192"/>
                      </a:lnTo>
                      <a:lnTo>
                        <a:pt x="523" y="186"/>
                      </a:lnTo>
                      <a:lnTo>
                        <a:pt x="527" y="181"/>
                      </a:lnTo>
                      <a:lnTo>
                        <a:pt x="527" y="181"/>
                      </a:lnTo>
                      <a:lnTo>
                        <a:pt x="527" y="181"/>
                      </a:lnTo>
                      <a:lnTo>
                        <a:pt x="527" y="181"/>
                      </a:lnTo>
                      <a:lnTo>
                        <a:pt x="527" y="181"/>
                      </a:lnTo>
                      <a:lnTo>
                        <a:pt x="527" y="181"/>
                      </a:lnTo>
                      <a:lnTo>
                        <a:pt x="532" y="175"/>
                      </a:lnTo>
                      <a:lnTo>
                        <a:pt x="538" y="171"/>
                      </a:lnTo>
                      <a:lnTo>
                        <a:pt x="545" y="169"/>
                      </a:lnTo>
                      <a:lnTo>
                        <a:pt x="551" y="168"/>
                      </a:lnTo>
                      <a:lnTo>
                        <a:pt x="551" y="168"/>
                      </a:lnTo>
                      <a:lnTo>
                        <a:pt x="556" y="168"/>
                      </a:lnTo>
                      <a:lnTo>
                        <a:pt x="556" y="168"/>
                      </a:lnTo>
                      <a:lnTo>
                        <a:pt x="564" y="170"/>
                      </a:lnTo>
                      <a:lnTo>
                        <a:pt x="569" y="174"/>
                      </a:lnTo>
                      <a:lnTo>
                        <a:pt x="575" y="179"/>
                      </a:lnTo>
                      <a:lnTo>
                        <a:pt x="579" y="184"/>
                      </a:lnTo>
                      <a:lnTo>
                        <a:pt x="583" y="191"/>
                      </a:lnTo>
                      <a:lnTo>
                        <a:pt x="585" y="199"/>
                      </a:lnTo>
                      <a:lnTo>
                        <a:pt x="586" y="206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7"/>
                      </a:lnTo>
                      <a:lnTo>
                        <a:pt x="586" y="217"/>
                      </a:lnTo>
                      <a:lnTo>
                        <a:pt x="586" y="217"/>
                      </a:lnTo>
                      <a:lnTo>
                        <a:pt x="586" y="217"/>
                      </a:lnTo>
                      <a:lnTo>
                        <a:pt x="586" y="217"/>
                      </a:lnTo>
                      <a:lnTo>
                        <a:pt x="586" y="217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1" y="260"/>
                      </a:lnTo>
                      <a:lnTo>
                        <a:pt x="826" y="260"/>
                      </a:lnTo>
                      <a:lnTo>
                        <a:pt x="826" y="309"/>
                      </a:lnTo>
                      <a:lnTo>
                        <a:pt x="575" y="309"/>
                      </a:lnTo>
                      <a:lnTo>
                        <a:pt x="571" y="344"/>
                      </a:lnTo>
                      <a:lnTo>
                        <a:pt x="826" y="344"/>
                      </a:lnTo>
                      <a:lnTo>
                        <a:pt x="826" y="395"/>
                      </a:lnTo>
                      <a:lnTo>
                        <a:pt x="565" y="395"/>
                      </a:lnTo>
                      <a:lnTo>
                        <a:pt x="545" y="558"/>
                      </a:lnTo>
                      <a:lnTo>
                        <a:pt x="826" y="558"/>
                      </a:lnTo>
                      <a:lnTo>
                        <a:pt x="826" y="607"/>
                      </a:lnTo>
                      <a:lnTo>
                        <a:pt x="539" y="607"/>
                      </a:lnTo>
                      <a:lnTo>
                        <a:pt x="534" y="645"/>
                      </a:lnTo>
                      <a:lnTo>
                        <a:pt x="826" y="645"/>
                      </a:lnTo>
                      <a:lnTo>
                        <a:pt x="826" y="694"/>
                      </a:lnTo>
                      <a:lnTo>
                        <a:pt x="528" y="694"/>
                      </a:lnTo>
                      <a:lnTo>
                        <a:pt x="523" y="733"/>
                      </a:lnTo>
                      <a:lnTo>
                        <a:pt x="826" y="733"/>
                      </a:lnTo>
                      <a:lnTo>
                        <a:pt x="826" y="782"/>
                      </a:lnTo>
                      <a:lnTo>
                        <a:pt x="517" y="782"/>
                      </a:lnTo>
                      <a:lnTo>
                        <a:pt x="503" y="899"/>
                      </a:lnTo>
                      <a:lnTo>
                        <a:pt x="826" y="899"/>
                      </a:lnTo>
                      <a:lnTo>
                        <a:pt x="826" y="950"/>
                      </a:lnTo>
                      <a:lnTo>
                        <a:pt x="497" y="950"/>
                      </a:lnTo>
                      <a:lnTo>
                        <a:pt x="489" y="1011"/>
                      </a:lnTo>
                      <a:lnTo>
                        <a:pt x="826" y="1011"/>
                      </a:lnTo>
                      <a:lnTo>
                        <a:pt x="826" y="1061"/>
                      </a:lnTo>
                      <a:lnTo>
                        <a:pt x="483" y="1061"/>
                      </a:lnTo>
                      <a:lnTo>
                        <a:pt x="479" y="1094"/>
                      </a:lnTo>
                      <a:lnTo>
                        <a:pt x="479" y="1094"/>
                      </a:lnTo>
                      <a:lnTo>
                        <a:pt x="479" y="1094"/>
                      </a:lnTo>
                      <a:lnTo>
                        <a:pt x="478" y="1103"/>
                      </a:lnTo>
                      <a:lnTo>
                        <a:pt x="476" y="1109"/>
                      </a:lnTo>
                      <a:lnTo>
                        <a:pt x="472" y="1115"/>
                      </a:lnTo>
                      <a:lnTo>
                        <a:pt x="468" y="1122"/>
                      </a:lnTo>
                      <a:lnTo>
                        <a:pt x="468" y="1122"/>
                      </a:lnTo>
                      <a:lnTo>
                        <a:pt x="461" y="1128"/>
                      </a:lnTo>
                      <a:lnTo>
                        <a:pt x="456" y="1130"/>
                      </a:lnTo>
                      <a:lnTo>
                        <a:pt x="451" y="1131"/>
                      </a:lnTo>
                      <a:lnTo>
                        <a:pt x="451" y="1131"/>
                      </a:lnTo>
                      <a:lnTo>
                        <a:pt x="447" y="1133"/>
                      </a:lnTo>
                      <a:lnTo>
                        <a:pt x="447" y="1133"/>
                      </a:lnTo>
                      <a:lnTo>
                        <a:pt x="445" y="1133"/>
                      </a:lnTo>
                      <a:lnTo>
                        <a:pt x="445" y="1133"/>
                      </a:lnTo>
                      <a:lnTo>
                        <a:pt x="440" y="1131"/>
                      </a:lnTo>
                      <a:lnTo>
                        <a:pt x="440" y="1131"/>
                      </a:lnTo>
                      <a:lnTo>
                        <a:pt x="432" y="1130"/>
                      </a:lnTo>
                      <a:lnTo>
                        <a:pt x="426" y="1125"/>
                      </a:lnTo>
                      <a:lnTo>
                        <a:pt x="421" y="1120"/>
                      </a:lnTo>
                      <a:lnTo>
                        <a:pt x="417" y="1114"/>
                      </a:lnTo>
                      <a:lnTo>
                        <a:pt x="413" y="1108"/>
                      </a:lnTo>
                      <a:lnTo>
                        <a:pt x="411" y="1099"/>
                      </a:lnTo>
                      <a:lnTo>
                        <a:pt x="410" y="1090"/>
                      </a:lnTo>
                      <a:lnTo>
                        <a:pt x="410" y="1082"/>
                      </a:lnTo>
                      <a:lnTo>
                        <a:pt x="410" y="1082"/>
                      </a:lnTo>
                      <a:lnTo>
                        <a:pt x="410" y="1082"/>
                      </a:lnTo>
                      <a:lnTo>
                        <a:pt x="410" y="1082"/>
                      </a:lnTo>
                      <a:lnTo>
                        <a:pt x="410" y="1082"/>
                      </a:lnTo>
                      <a:lnTo>
                        <a:pt x="410" y="1082"/>
                      </a:lnTo>
                      <a:lnTo>
                        <a:pt x="410" y="1082"/>
                      </a:lnTo>
                      <a:lnTo>
                        <a:pt x="410" y="1081"/>
                      </a:lnTo>
                      <a:lnTo>
                        <a:pt x="410" y="1081"/>
                      </a:lnTo>
                      <a:lnTo>
                        <a:pt x="412" y="1061"/>
                      </a:lnTo>
                      <a:lnTo>
                        <a:pt x="278" y="1061"/>
                      </a:lnTo>
                      <a:lnTo>
                        <a:pt x="278" y="1266"/>
                      </a:lnTo>
                      <a:lnTo>
                        <a:pt x="278" y="1266"/>
                      </a:lnTo>
                      <a:lnTo>
                        <a:pt x="278" y="1266"/>
                      </a:lnTo>
                      <a:lnTo>
                        <a:pt x="278" y="1266"/>
                      </a:lnTo>
                      <a:lnTo>
                        <a:pt x="278" y="1266"/>
                      </a:lnTo>
                      <a:lnTo>
                        <a:pt x="278" y="1266"/>
                      </a:lnTo>
                      <a:lnTo>
                        <a:pt x="278" y="1266"/>
                      </a:lnTo>
                      <a:lnTo>
                        <a:pt x="277" y="1278"/>
                      </a:lnTo>
                      <a:lnTo>
                        <a:pt x="273" y="1288"/>
                      </a:lnTo>
                      <a:lnTo>
                        <a:pt x="1896" y="1288"/>
                      </a:lnTo>
                      <a:lnTo>
                        <a:pt x="1824" y="1288"/>
                      </a:lnTo>
                      <a:lnTo>
                        <a:pt x="1824" y="0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60" name="Freeform 10">
                  <a:extLst>
                    <a:ext uri="{FF2B5EF4-FFF2-40B4-BE49-F238E27FC236}">
                      <a16:creationId xmlns:a16="http://schemas.microsoft.com/office/drawing/2014/main" xmlns="" id="{00FE7905-3DD6-4D95-BB62-37F2CA2282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24" y="1785"/>
                  <a:ext cx="29" cy="12"/>
                </a:xfrm>
                <a:custGeom>
                  <a:avLst/>
                  <a:gdLst>
                    <a:gd name="T0" fmla="*/ 148 w 148"/>
                    <a:gd name="T1" fmla="*/ 0 h 61"/>
                    <a:gd name="T2" fmla="*/ 0 w 148"/>
                    <a:gd name="T3" fmla="*/ 0 h 61"/>
                    <a:gd name="T4" fmla="*/ 0 w 148"/>
                    <a:gd name="T5" fmla="*/ 61 h 61"/>
                    <a:gd name="T6" fmla="*/ 140 w 148"/>
                    <a:gd name="T7" fmla="*/ 61 h 61"/>
                    <a:gd name="T8" fmla="*/ 148 w 148"/>
                    <a:gd name="T9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8" h="61">
                      <a:moveTo>
                        <a:pt x="148" y="0"/>
                      </a:moveTo>
                      <a:lnTo>
                        <a:pt x="0" y="0"/>
                      </a:lnTo>
                      <a:lnTo>
                        <a:pt x="0" y="61"/>
                      </a:lnTo>
                      <a:lnTo>
                        <a:pt x="140" y="61"/>
                      </a:lnTo>
                      <a:lnTo>
                        <a:pt x="148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61" name="Freeform 11">
                  <a:extLst>
                    <a:ext uri="{FF2B5EF4-FFF2-40B4-BE49-F238E27FC236}">
                      <a16:creationId xmlns:a16="http://schemas.microsoft.com/office/drawing/2014/main" xmlns="" id="{5363F9B9-A3FC-4E66-83D1-994196D88F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06" y="1752"/>
                  <a:ext cx="4" cy="23"/>
                </a:xfrm>
                <a:custGeom>
                  <a:avLst/>
                  <a:gdLst>
                    <a:gd name="T0" fmla="*/ 21 w 21"/>
                    <a:gd name="T1" fmla="*/ 0 h 117"/>
                    <a:gd name="T2" fmla="*/ 0 w 21"/>
                    <a:gd name="T3" fmla="*/ 0 h 117"/>
                    <a:gd name="T4" fmla="*/ 20 w 21"/>
                    <a:gd name="T5" fmla="*/ 117 h 117"/>
                    <a:gd name="T6" fmla="*/ 21 w 21"/>
                    <a:gd name="T7" fmla="*/ 117 h 117"/>
                    <a:gd name="T8" fmla="*/ 21 w 21"/>
                    <a:gd name="T9" fmla="*/ 0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" h="117">
                      <a:moveTo>
                        <a:pt x="21" y="0"/>
                      </a:moveTo>
                      <a:lnTo>
                        <a:pt x="0" y="0"/>
                      </a:lnTo>
                      <a:lnTo>
                        <a:pt x="20" y="117"/>
                      </a:lnTo>
                      <a:lnTo>
                        <a:pt x="21" y="117"/>
                      </a:lnTo>
                      <a:lnTo>
                        <a:pt x="2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62" name="Freeform 12">
                  <a:extLst>
                    <a:ext uri="{FF2B5EF4-FFF2-40B4-BE49-F238E27FC236}">
                      <a16:creationId xmlns:a16="http://schemas.microsoft.com/office/drawing/2014/main" xmlns="" id="{E583AD18-8441-4CA9-8A99-47818610D0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24" y="1752"/>
                  <a:ext cx="34" cy="23"/>
                </a:xfrm>
                <a:custGeom>
                  <a:avLst/>
                  <a:gdLst>
                    <a:gd name="T0" fmla="*/ 169 w 169"/>
                    <a:gd name="T1" fmla="*/ 0 h 117"/>
                    <a:gd name="T2" fmla="*/ 0 w 169"/>
                    <a:gd name="T3" fmla="*/ 0 h 117"/>
                    <a:gd name="T4" fmla="*/ 0 w 169"/>
                    <a:gd name="T5" fmla="*/ 117 h 117"/>
                    <a:gd name="T6" fmla="*/ 154 w 169"/>
                    <a:gd name="T7" fmla="*/ 117 h 117"/>
                    <a:gd name="T8" fmla="*/ 169 w 169"/>
                    <a:gd name="T9" fmla="*/ 0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9" h="117">
                      <a:moveTo>
                        <a:pt x="169" y="0"/>
                      </a:moveTo>
                      <a:lnTo>
                        <a:pt x="0" y="0"/>
                      </a:lnTo>
                      <a:lnTo>
                        <a:pt x="0" y="117"/>
                      </a:lnTo>
                      <a:lnTo>
                        <a:pt x="154" y="117"/>
                      </a:lnTo>
                      <a:lnTo>
                        <a:pt x="169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63" name="Freeform 13">
                  <a:extLst>
                    <a:ext uri="{FF2B5EF4-FFF2-40B4-BE49-F238E27FC236}">
                      <a16:creationId xmlns:a16="http://schemas.microsoft.com/office/drawing/2014/main" xmlns="" id="{890658A0-7DEC-4CF3-A66E-61D81DEB5B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03" y="1734"/>
                  <a:ext cx="7" cy="8"/>
                </a:xfrm>
                <a:custGeom>
                  <a:avLst/>
                  <a:gdLst>
                    <a:gd name="T0" fmla="*/ 36 w 36"/>
                    <a:gd name="T1" fmla="*/ 0 h 39"/>
                    <a:gd name="T2" fmla="*/ 0 w 36"/>
                    <a:gd name="T3" fmla="*/ 0 h 39"/>
                    <a:gd name="T4" fmla="*/ 7 w 36"/>
                    <a:gd name="T5" fmla="*/ 39 h 39"/>
                    <a:gd name="T6" fmla="*/ 36 w 36"/>
                    <a:gd name="T7" fmla="*/ 39 h 39"/>
                    <a:gd name="T8" fmla="*/ 36 w 36"/>
                    <a:gd name="T9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39">
                      <a:moveTo>
                        <a:pt x="36" y="0"/>
                      </a:moveTo>
                      <a:lnTo>
                        <a:pt x="0" y="0"/>
                      </a:lnTo>
                      <a:lnTo>
                        <a:pt x="7" y="39"/>
                      </a:lnTo>
                      <a:lnTo>
                        <a:pt x="36" y="39"/>
                      </a:lnTo>
                      <a:lnTo>
                        <a:pt x="36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64" name="Freeform 14">
                  <a:extLst>
                    <a:ext uri="{FF2B5EF4-FFF2-40B4-BE49-F238E27FC236}">
                      <a16:creationId xmlns:a16="http://schemas.microsoft.com/office/drawing/2014/main" xmlns="" id="{93CA6803-47DA-4786-92BE-6036A3963F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24" y="1734"/>
                  <a:ext cx="36" cy="8"/>
                </a:xfrm>
                <a:custGeom>
                  <a:avLst/>
                  <a:gdLst>
                    <a:gd name="T0" fmla="*/ 179 w 179"/>
                    <a:gd name="T1" fmla="*/ 0 h 39"/>
                    <a:gd name="T2" fmla="*/ 0 w 179"/>
                    <a:gd name="T3" fmla="*/ 0 h 39"/>
                    <a:gd name="T4" fmla="*/ 0 w 179"/>
                    <a:gd name="T5" fmla="*/ 39 h 39"/>
                    <a:gd name="T6" fmla="*/ 175 w 179"/>
                    <a:gd name="T7" fmla="*/ 39 h 39"/>
                    <a:gd name="T8" fmla="*/ 179 w 179"/>
                    <a:gd name="T9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9" h="39">
                      <a:moveTo>
                        <a:pt x="179" y="0"/>
                      </a:moveTo>
                      <a:lnTo>
                        <a:pt x="0" y="0"/>
                      </a:lnTo>
                      <a:lnTo>
                        <a:pt x="0" y="39"/>
                      </a:lnTo>
                      <a:lnTo>
                        <a:pt x="175" y="39"/>
                      </a:lnTo>
                      <a:lnTo>
                        <a:pt x="179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65" name="Freeform 15">
                  <a:extLst>
                    <a:ext uri="{FF2B5EF4-FFF2-40B4-BE49-F238E27FC236}">
                      <a16:creationId xmlns:a16="http://schemas.microsoft.com/office/drawing/2014/main" xmlns="" id="{97D0EA69-B217-49AA-A06C-32BD947FA4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00" y="1717"/>
                  <a:ext cx="10" cy="7"/>
                </a:xfrm>
                <a:custGeom>
                  <a:avLst/>
                  <a:gdLst>
                    <a:gd name="T0" fmla="*/ 51 w 51"/>
                    <a:gd name="T1" fmla="*/ 0 h 38"/>
                    <a:gd name="T2" fmla="*/ 0 w 51"/>
                    <a:gd name="T3" fmla="*/ 0 h 38"/>
                    <a:gd name="T4" fmla="*/ 7 w 51"/>
                    <a:gd name="T5" fmla="*/ 38 h 38"/>
                    <a:gd name="T6" fmla="*/ 51 w 51"/>
                    <a:gd name="T7" fmla="*/ 38 h 38"/>
                    <a:gd name="T8" fmla="*/ 51 w 51"/>
                    <a:gd name="T9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38">
                      <a:moveTo>
                        <a:pt x="51" y="0"/>
                      </a:moveTo>
                      <a:lnTo>
                        <a:pt x="0" y="0"/>
                      </a:lnTo>
                      <a:lnTo>
                        <a:pt x="7" y="38"/>
                      </a:lnTo>
                      <a:lnTo>
                        <a:pt x="51" y="38"/>
                      </a:lnTo>
                      <a:lnTo>
                        <a:pt x="5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66" name="Freeform 16">
                  <a:extLst>
                    <a:ext uri="{FF2B5EF4-FFF2-40B4-BE49-F238E27FC236}">
                      <a16:creationId xmlns:a16="http://schemas.microsoft.com/office/drawing/2014/main" xmlns="" id="{AA84BD2C-7A0C-449D-8713-1EED27C829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24" y="1717"/>
                  <a:ext cx="38" cy="7"/>
                </a:xfrm>
                <a:custGeom>
                  <a:avLst/>
                  <a:gdLst>
                    <a:gd name="T0" fmla="*/ 190 w 190"/>
                    <a:gd name="T1" fmla="*/ 0 h 38"/>
                    <a:gd name="T2" fmla="*/ 0 w 190"/>
                    <a:gd name="T3" fmla="*/ 0 h 38"/>
                    <a:gd name="T4" fmla="*/ 0 w 190"/>
                    <a:gd name="T5" fmla="*/ 38 h 38"/>
                    <a:gd name="T6" fmla="*/ 185 w 190"/>
                    <a:gd name="T7" fmla="*/ 38 h 38"/>
                    <a:gd name="T8" fmla="*/ 190 w 190"/>
                    <a:gd name="T9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0" h="38">
                      <a:moveTo>
                        <a:pt x="190" y="0"/>
                      </a:moveTo>
                      <a:lnTo>
                        <a:pt x="0" y="0"/>
                      </a:lnTo>
                      <a:lnTo>
                        <a:pt x="0" y="38"/>
                      </a:lnTo>
                      <a:lnTo>
                        <a:pt x="185" y="38"/>
                      </a:lnTo>
                      <a:lnTo>
                        <a:pt x="19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67" name="Freeform 17">
                  <a:extLst>
                    <a:ext uri="{FF2B5EF4-FFF2-40B4-BE49-F238E27FC236}">
                      <a16:creationId xmlns:a16="http://schemas.microsoft.com/office/drawing/2014/main" xmlns="" id="{E304110B-C958-4BDB-8A8E-84967248F9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674"/>
                  <a:ext cx="18" cy="33"/>
                </a:xfrm>
                <a:custGeom>
                  <a:avLst/>
                  <a:gdLst>
                    <a:gd name="T0" fmla="*/ 87 w 87"/>
                    <a:gd name="T1" fmla="*/ 0 h 163"/>
                    <a:gd name="T2" fmla="*/ 0 w 87"/>
                    <a:gd name="T3" fmla="*/ 0 h 163"/>
                    <a:gd name="T4" fmla="*/ 28 w 87"/>
                    <a:gd name="T5" fmla="*/ 163 h 163"/>
                    <a:gd name="T6" fmla="*/ 87 w 87"/>
                    <a:gd name="T7" fmla="*/ 163 h 163"/>
                    <a:gd name="T8" fmla="*/ 87 w 87"/>
                    <a:gd name="T9" fmla="*/ 0 h 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7" h="163">
                      <a:moveTo>
                        <a:pt x="87" y="0"/>
                      </a:moveTo>
                      <a:lnTo>
                        <a:pt x="0" y="0"/>
                      </a:lnTo>
                      <a:lnTo>
                        <a:pt x="28" y="163"/>
                      </a:lnTo>
                      <a:lnTo>
                        <a:pt x="87" y="163"/>
                      </a:lnTo>
                      <a:lnTo>
                        <a:pt x="87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68" name="Freeform 18">
                  <a:extLst>
                    <a:ext uri="{FF2B5EF4-FFF2-40B4-BE49-F238E27FC236}">
                      <a16:creationId xmlns:a16="http://schemas.microsoft.com/office/drawing/2014/main" xmlns="" id="{115FC0F1-5746-4B95-B505-60B8418274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24" y="1674"/>
                  <a:ext cx="43" cy="33"/>
                </a:xfrm>
                <a:custGeom>
                  <a:avLst/>
                  <a:gdLst>
                    <a:gd name="T0" fmla="*/ 216 w 216"/>
                    <a:gd name="T1" fmla="*/ 0 h 163"/>
                    <a:gd name="T2" fmla="*/ 0 w 216"/>
                    <a:gd name="T3" fmla="*/ 0 h 163"/>
                    <a:gd name="T4" fmla="*/ 0 w 216"/>
                    <a:gd name="T5" fmla="*/ 163 h 163"/>
                    <a:gd name="T6" fmla="*/ 196 w 216"/>
                    <a:gd name="T7" fmla="*/ 163 h 163"/>
                    <a:gd name="T8" fmla="*/ 216 w 216"/>
                    <a:gd name="T9" fmla="*/ 0 h 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6" h="163">
                      <a:moveTo>
                        <a:pt x="216" y="0"/>
                      </a:moveTo>
                      <a:lnTo>
                        <a:pt x="0" y="0"/>
                      </a:lnTo>
                      <a:lnTo>
                        <a:pt x="0" y="163"/>
                      </a:lnTo>
                      <a:lnTo>
                        <a:pt x="196" y="163"/>
                      </a:lnTo>
                      <a:lnTo>
                        <a:pt x="216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69" name="Freeform 19">
                  <a:extLst>
                    <a:ext uri="{FF2B5EF4-FFF2-40B4-BE49-F238E27FC236}">
                      <a16:creationId xmlns:a16="http://schemas.microsoft.com/office/drawing/2014/main" xmlns="" id="{F5071360-1368-46AA-A5C2-E1CCC20028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89" y="1657"/>
                  <a:ext cx="80" cy="7"/>
                </a:xfrm>
                <a:custGeom>
                  <a:avLst/>
                  <a:gdLst>
                    <a:gd name="T0" fmla="*/ 398 w 398"/>
                    <a:gd name="T1" fmla="*/ 0 h 35"/>
                    <a:gd name="T2" fmla="*/ 0 w 398"/>
                    <a:gd name="T3" fmla="*/ 0 h 35"/>
                    <a:gd name="T4" fmla="*/ 7 w 398"/>
                    <a:gd name="T5" fmla="*/ 35 h 35"/>
                    <a:gd name="T6" fmla="*/ 116 w 398"/>
                    <a:gd name="T7" fmla="*/ 35 h 35"/>
                    <a:gd name="T8" fmla="*/ 116 w 398"/>
                    <a:gd name="T9" fmla="*/ 35 h 35"/>
                    <a:gd name="T10" fmla="*/ 120 w 398"/>
                    <a:gd name="T11" fmla="*/ 31 h 35"/>
                    <a:gd name="T12" fmla="*/ 126 w 398"/>
                    <a:gd name="T13" fmla="*/ 29 h 35"/>
                    <a:gd name="T14" fmla="*/ 131 w 398"/>
                    <a:gd name="T15" fmla="*/ 26 h 35"/>
                    <a:gd name="T16" fmla="*/ 137 w 398"/>
                    <a:gd name="T17" fmla="*/ 26 h 35"/>
                    <a:gd name="T18" fmla="*/ 137 w 398"/>
                    <a:gd name="T19" fmla="*/ 26 h 35"/>
                    <a:gd name="T20" fmla="*/ 142 w 398"/>
                    <a:gd name="T21" fmla="*/ 26 h 35"/>
                    <a:gd name="T22" fmla="*/ 148 w 398"/>
                    <a:gd name="T23" fmla="*/ 29 h 35"/>
                    <a:gd name="T24" fmla="*/ 153 w 398"/>
                    <a:gd name="T25" fmla="*/ 31 h 35"/>
                    <a:gd name="T26" fmla="*/ 158 w 398"/>
                    <a:gd name="T27" fmla="*/ 35 h 35"/>
                    <a:gd name="T28" fmla="*/ 394 w 398"/>
                    <a:gd name="T29" fmla="*/ 35 h 35"/>
                    <a:gd name="T30" fmla="*/ 398 w 398"/>
                    <a:gd name="T3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98" h="35">
                      <a:moveTo>
                        <a:pt x="398" y="0"/>
                      </a:moveTo>
                      <a:lnTo>
                        <a:pt x="0" y="0"/>
                      </a:lnTo>
                      <a:lnTo>
                        <a:pt x="7" y="35"/>
                      </a:lnTo>
                      <a:lnTo>
                        <a:pt x="116" y="35"/>
                      </a:lnTo>
                      <a:lnTo>
                        <a:pt x="116" y="35"/>
                      </a:lnTo>
                      <a:lnTo>
                        <a:pt x="120" y="31"/>
                      </a:lnTo>
                      <a:lnTo>
                        <a:pt x="126" y="29"/>
                      </a:lnTo>
                      <a:lnTo>
                        <a:pt x="131" y="26"/>
                      </a:lnTo>
                      <a:lnTo>
                        <a:pt x="137" y="26"/>
                      </a:lnTo>
                      <a:lnTo>
                        <a:pt x="137" y="26"/>
                      </a:lnTo>
                      <a:lnTo>
                        <a:pt x="142" y="26"/>
                      </a:lnTo>
                      <a:lnTo>
                        <a:pt x="148" y="29"/>
                      </a:lnTo>
                      <a:lnTo>
                        <a:pt x="153" y="31"/>
                      </a:lnTo>
                      <a:lnTo>
                        <a:pt x="158" y="35"/>
                      </a:lnTo>
                      <a:lnTo>
                        <a:pt x="394" y="35"/>
                      </a:lnTo>
                      <a:lnTo>
                        <a:pt x="398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0" name="Freeform 20">
                  <a:extLst>
                    <a:ext uri="{FF2B5EF4-FFF2-40B4-BE49-F238E27FC236}">
                      <a16:creationId xmlns:a16="http://schemas.microsoft.com/office/drawing/2014/main" xmlns="" id="{C86CDDB1-6D0B-4516-A99D-B9EF541F6B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68" y="1595"/>
                  <a:ext cx="379" cy="258"/>
                </a:xfrm>
                <a:custGeom>
                  <a:avLst/>
                  <a:gdLst>
                    <a:gd name="T0" fmla="*/ 212 w 1896"/>
                    <a:gd name="T1" fmla="*/ 1288 h 1288"/>
                    <a:gd name="T2" fmla="*/ 208 w 1896"/>
                    <a:gd name="T3" fmla="*/ 1268 h 1288"/>
                    <a:gd name="T4" fmla="*/ 208 w 1896"/>
                    <a:gd name="T5" fmla="*/ 1268 h 1288"/>
                    <a:gd name="T6" fmla="*/ 208 w 1896"/>
                    <a:gd name="T7" fmla="*/ 1267 h 1288"/>
                    <a:gd name="T8" fmla="*/ 208 w 1896"/>
                    <a:gd name="T9" fmla="*/ 1267 h 1288"/>
                    <a:gd name="T10" fmla="*/ 208 w 1896"/>
                    <a:gd name="T11" fmla="*/ 1172 h 1288"/>
                    <a:gd name="T12" fmla="*/ 189 w 1896"/>
                    <a:gd name="T13" fmla="*/ 1163 h 1288"/>
                    <a:gd name="T14" fmla="*/ 176 w 1896"/>
                    <a:gd name="T15" fmla="*/ 1138 h 1288"/>
                    <a:gd name="T16" fmla="*/ 59 w 1896"/>
                    <a:gd name="T17" fmla="*/ 1011 h 1288"/>
                    <a:gd name="T18" fmla="*/ 59 w 1896"/>
                    <a:gd name="T19" fmla="*/ 899 h 1288"/>
                    <a:gd name="T20" fmla="*/ 59 w 1896"/>
                    <a:gd name="T21" fmla="*/ 733 h 1288"/>
                    <a:gd name="T22" fmla="*/ 59 w 1896"/>
                    <a:gd name="T23" fmla="*/ 645 h 1288"/>
                    <a:gd name="T24" fmla="*/ 59 w 1896"/>
                    <a:gd name="T25" fmla="*/ 558 h 1288"/>
                    <a:gd name="T26" fmla="*/ 28 w 1896"/>
                    <a:gd name="T27" fmla="*/ 271 h 1288"/>
                    <a:gd name="T28" fmla="*/ 28 w 1896"/>
                    <a:gd name="T29" fmla="*/ 253 h 1288"/>
                    <a:gd name="T30" fmla="*/ 43 w 1896"/>
                    <a:gd name="T31" fmla="*/ 225 h 1288"/>
                    <a:gd name="T32" fmla="*/ 63 w 1896"/>
                    <a:gd name="T33" fmla="*/ 217 h 1288"/>
                    <a:gd name="T34" fmla="*/ 80 w 1896"/>
                    <a:gd name="T35" fmla="*/ 222 h 1288"/>
                    <a:gd name="T36" fmla="*/ 95 w 1896"/>
                    <a:gd name="T37" fmla="*/ 245 h 1288"/>
                    <a:gd name="T38" fmla="*/ 510 w 1896"/>
                    <a:gd name="T39" fmla="*/ 260 h 1288"/>
                    <a:gd name="T40" fmla="*/ 520 w 1896"/>
                    <a:gd name="T41" fmla="*/ 192 h 1288"/>
                    <a:gd name="T42" fmla="*/ 527 w 1896"/>
                    <a:gd name="T43" fmla="*/ 181 h 1288"/>
                    <a:gd name="T44" fmla="*/ 532 w 1896"/>
                    <a:gd name="T45" fmla="*/ 175 h 1288"/>
                    <a:gd name="T46" fmla="*/ 551 w 1896"/>
                    <a:gd name="T47" fmla="*/ 168 h 1288"/>
                    <a:gd name="T48" fmla="*/ 569 w 1896"/>
                    <a:gd name="T49" fmla="*/ 174 h 1288"/>
                    <a:gd name="T50" fmla="*/ 585 w 1896"/>
                    <a:gd name="T51" fmla="*/ 199 h 1288"/>
                    <a:gd name="T52" fmla="*/ 586 w 1896"/>
                    <a:gd name="T53" fmla="*/ 215 h 1288"/>
                    <a:gd name="T54" fmla="*/ 586 w 1896"/>
                    <a:gd name="T55" fmla="*/ 215 h 1288"/>
                    <a:gd name="T56" fmla="*/ 586 w 1896"/>
                    <a:gd name="T57" fmla="*/ 215 h 1288"/>
                    <a:gd name="T58" fmla="*/ 586 w 1896"/>
                    <a:gd name="T59" fmla="*/ 216 h 1288"/>
                    <a:gd name="T60" fmla="*/ 586 w 1896"/>
                    <a:gd name="T61" fmla="*/ 216 h 1288"/>
                    <a:gd name="T62" fmla="*/ 586 w 1896"/>
                    <a:gd name="T63" fmla="*/ 216 h 1288"/>
                    <a:gd name="T64" fmla="*/ 586 w 1896"/>
                    <a:gd name="T65" fmla="*/ 216 h 1288"/>
                    <a:gd name="T66" fmla="*/ 586 w 1896"/>
                    <a:gd name="T67" fmla="*/ 216 h 1288"/>
                    <a:gd name="T68" fmla="*/ 586 w 1896"/>
                    <a:gd name="T69" fmla="*/ 217 h 1288"/>
                    <a:gd name="T70" fmla="*/ 586 w 1896"/>
                    <a:gd name="T71" fmla="*/ 219 h 1288"/>
                    <a:gd name="T72" fmla="*/ 586 w 1896"/>
                    <a:gd name="T73" fmla="*/ 219 h 1288"/>
                    <a:gd name="T74" fmla="*/ 586 w 1896"/>
                    <a:gd name="T75" fmla="*/ 219 h 1288"/>
                    <a:gd name="T76" fmla="*/ 586 w 1896"/>
                    <a:gd name="T77" fmla="*/ 219 h 1288"/>
                    <a:gd name="T78" fmla="*/ 826 w 1896"/>
                    <a:gd name="T79" fmla="*/ 309 h 1288"/>
                    <a:gd name="T80" fmla="*/ 826 w 1896"/>
                    <a:gd name="T81" fmla="*/ 395 h 1288"/>
                    <a:gd name="T82" fmla="*/ 826 w 1896"/>
                    <a:gd name="T83" fmla="*/ 607 h 1288"/>
                    <a:gd name="T84" fmla="*/ 826 w 1896"/>
                    <a:gd name="T85" fmla="*/ 694 h 1288"/>
                    <a:gd name="T86" fmla="*/ 826 w 1896"/>
                    <a:gd name="T87" fmla="*/ 782 h 1288"/>
                    <a:gd name="T88" fmla="*/ 826 w 1896"/>
                    <a:gd name="T89" fmla="*/ 950 h 1288"/>
                    <a:gd name="T90" fmla="*/ 826 w 1896"/>
                    <a:gd name="T91" fmla="*/ 1061 h 1288"/>
                    <a:gd name="T92" fmla="*/ 479 w 1896"/>
                    <a:gd name="T93" fmla="*/ 1094 h 1288"/>
                    <a:gd name="T94" fmla="*/ 468 w 1896"/>
                    <a:gd name="T95" fmla="*/ 1122 h 1288"/>
                    <a:gd name="T96" fmla="*/ 451 w 1896"/>
                    <a:gd name="T97" fmla="*/ 1131 h 1288"/>
                    <a:gd name="T98" fmla="*/ 445 w 1896"/>
                    <a:gd name="T99" fmla="*/ 1133 h 1288"/>
                    <a:gd name="T100" fmla="*/ 432 w 1896"/>
                    <a:gd name="T101" fmla="*/ 1130 h 1288"/>
                    <a:gd name="T102" fmla="*/ 413 w 1896"/>
                    <a:gd name="T103" fmla="*/ 1108 h 1288"/>
                    <a:gd name="T104" fmla="*/ 410 w 1896"/>
                    <a:gd name="T105" fmla="*/ 1082 h 1288"/>
                    <a:gd name="T106" fmla="*/ 410 w 1896"/>
                    <a:gd name="T107" fmla="*/ 1082 h 1288"/>
                    <a:gd name="T108" fmla="*/ 412 w 1896"/>
                    <a:gd name="T109" fmla="*/ 1061 h 1288"/>
                    <a:gd name="T110" fmla="*/ 278 w 1896"/>
                    <a:gd name="T111" fmla="*/ 1266 h 1288"/>
                    <a:gd name="T112" fmla="*/ 278 w 1896"/>
                    <a:gd name="T113" fmla="*/ 1266 h 1288"/>
                    <a:gd name="T114" fmla="*/ 1824 w 1896"/>
                    <a:gd name="T115" fmla="*/ 1288 h 1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896" h="1288">
                      <a:moveTo>
                        <a:pt x="1824" y="0"/>
                      </a:moveTo>
                      <a:lnTo>
                        <a:pt x="0" y="0"/>
                      </a:lnTo>
                      <a:lnTo>
                        <a:pt x="0" y="1288"/>
                      </a:lnTo>
                      <a:lnTo>
                        <a:pt x="212" y="1288"/>
                      </a:lnTo>
                      <a:lnTo>
                        <a:pt x="212" y="1288"/>
                      </a:lnTo>
                      <a:lnTo>
                        <a:pt x="210" y="1279"/>
                      </a:lnTo>
                      <a:lnTo>
                        <a:pt x="208" y="1268"/>
                      </a:lnTo>
                      <a:lnTo>
                        <a:pt x="208" y="1268"/>
                      </a:lnTo>
                      <a:lnTo>
                        <a:pt x="208" y="1268"/>
                      </a:lnTo>
                      <a:lnTo>
                        <a:pt x="208" y="1268"/>
                      </a:lnTo>
                      <a:lnTo>
                        <a:pt x="208" y="1268"/>
                      </a:lnTo>
                      <a:lnTo>
                        <a:pt x="208" y="1268"/>
                      </a:lnTo>
                      <a:lnTo>
                        <a:pt x="208" y="1268"/>
                      </a:lnTo>
                      <a:lnTo>
                        <a:pt x="208" y="1268"/>
                      </a:lnTo>
                      <a:lnTo>
                        <a:pt x="208" y="1267"/>
                      </a:lnTo>
                      <a:lnTo>
                        <a:pt x="208" y="1267"/>
                      </a:lnTo>
                      <a:lnTo>
                        <a:pt x="208" y="1267"/>
                      </a:lnTo>
                      <a:lnTo>
                        <a:pt x="208" y="1267"/>
                      </a:lnTo>
                      <a:lnTo>
                        <a:pt x="208" y="1267"/>
                      </a:lnTo>
                      <a:lnTo>
                        <a:pt x="208" y="1267"/>
                      </a:lnTo>
                      <a:lnTo>
                        <a:pt x="208" y="1267"/>
                      </a:lnTo>
                      <a:lnTo>
                        <a:pt x="208" y="1267"/>
                      </a:lnTo>
                      <a:lnTo>
                        <a:pt x="208" y="1266"/>
                      </a:lnTo>
                      <a:lnTo>
                        <a:pt x="208" y="1172"/>
                      </a:lnTo>
                      <a:lnTo>
                        <a:pt x="208" y="1172"/>
                      </a:lnTo>
                      <a:lnTo>
                        <a:pt x="201" y="1170"/>
                      </a:lnTo>
                      <a:lnTo>
                        <a:pt x="195" y="1167"/>
                      </a:lnTo>
                      <a:lnTo>
                        <a:pt x="189" y="1163"/>
                      </a:lnTo>
                      <a:lnTo>
                        <a:pt x="184" y="1156"/>
                      </a:lnTo>
                      <a:lnTo>
                        <a:pt x="184" y="1156"/>
                      </a:lnTo>
                      <a:lnTo>
                        <a:pt x="179" y="1148"/>
                      </a:lnTo>
                      <a:lnTo>
                        <a:pt x="176" y="1138"/>
                      </a:lnTo>
                      <a:lnTo>
                        <a:pt x="176" y="1138"/>
                      </a:lnTo>
                      <a:lnTo>
                        <a:pt x="164" y="1061"/>
                      </a:lnTo>
                      <a:lnTo>
                        <a:pt x="59" y="1061"/>
                      </a:lnTo>
                      <a:lnTo>
                        <a:pt x="59" y="1011"/>
                      </a:lnTo>
                      <a:lnTo>
                        <a:pt x="155" y="1011"/>
                      </a:lnTo>
                      <a:lnTo>
                        <a:pt x="144" y="950"/>
                      </a:lnTo>
                      <a:lnTo>
                        <a:pt x="59" y="950"/>
                      </a:lnTo>
                      <a:lnTo>
                        <a:pt x="59" y="899"/>
                      </a:lnTo>
                      <a:lnTo>
                        <a:pt x="136" y="899"/>
                      </a:lnTo>
                      <a:lnTo>
                        <a:pt x="116" y="782"/>
                      </a:lnTo>
                      <a:lnTo>
                        <a:pt x="59" y="782"/>
                      </a:lnTo>
                      <a:lnTo>
                        <a:pt x="59" y="733"/>
                      </a:lnTo>
                      <a:lnTo>
                        <a:pt x="108" y="733"/>
                      </a:lnTo>
                      <a:lnTo>
                        <a:pt x="102" y="694"/>
                      </a:lnTo>
                      <a:lnTo>
                        <a:pt x="59" y="694"/>
                      </a:lnTo>
                      <a:lnTo>
                        <a:pt x="59" y="645"/>
                      </a:lnTo>
                      <a:lnTo>
                        <a:pt x="93" y="645"/>
                      </a:lnTo>
                      <a:lnTo>
                        <a:pt x="87" y="607"/>
                      </a:lnTo>
                      <a:lnTo>
                        <a:pt x="59" y="607"/>
                      </a:lnTo>
                      <a:lnTo>
                        <a:pt x="59" y="558"/>
                      </a:lnTo>
                      <a:lnTo>
                        <a:pt x="78" y="558"/>
                      </a:lnTo>
                      <a:lnTo>
                        <a:pt x="28" y="271"/>
                      </a:lnTo>
                      <a:lnTo>
                        <a:pt x="28" y="271"/>
                      </a:lnTo>
                      <a:lnTo>
                        <a:pt x="28" y="271"/>
                      </a:lnTo>
                      <a:lnTo>
                        <a:pt x="28" y="271"/>
                      </a:lnTo>
                      <a:lnTo>
                        <a:pt x="28" y="271"/>
                      </a:lnTo>
                      <a:lnTo>
                        <a:pt x="28" y="262"/>
                      </a:lnTo>
                      <a:lnTo>
                        <a:pt x="28" y="253"/>
                      </a:lnTo>
                      <a:lnTo>
                        <a:pt x="31" y="245"/>
                      </a:lnTo>
                      <a:lnTo>
                        <a:pt x="33" y="237"/>
                      </a:lnTo>
                      <a:lnTo>
                        <a:pt x="38" y="231"/>
                      </a:lnTo>
                      <a:lnTo>
                        <a:pt x="43" y="225"/>
                      </a:lnTo>
                      <a:lnTo>
                        <a:pt x="49" y="221"/>
                      </a:lnTo>
                      <a:lnTo>
                        <a:pt x="56" y="219"/>
                      </a:lnTo>
                      <a:lnTo>
                        <a:pt x="56" y="219"/>
                      </a:lnTo>
                      <a:lnTo>
                        <a:pt x="63" y="217"/>
                      </a:lnTo>
                      <a:lnTo>
                        <a:pt x="63" y="217"/>
                      </a:lnTo>
                      <a:lnTo>
                        <a:pt x="69" y="217"/>
                      </a:lnTo>
                      <a:lnTo>
                        <a:pt x="74" y="220"/>
                      </a:lnTo>
                      <a:lnTo>
                        <a:pt x="80" y="222"/>
                      </a:lnTo>
                      <a:lnTo>
                        <a:pt x="84" y="227"/>
                      </a:lnTo>
                      <a:lnTo>
                        <a:pt x="89" y="232"/>
                      </a:lnTo>
                      <a:lnTo>
                        <a:pt x="93" y="238"/>
                      </a:lnTo>
                      <a:lnTo>
                        <a:pt x="95" y="245"/>
                      </a:lnTo>
                      <a:lnTo>
                        <a:pt x="97" y="252"/>
                      </a:lnTo>
                      <a:lnTo>
                        <a:pt x="97" y="252"/>
                      </a:lnTo>
                      <a:lnTo>
                        <a:pt x="98" y="260"/>
                      </a:lnTo>
                      <a:lnTo>
                        <a:pt x="510" y="260"/>
                      </a:lnTo>
                      <a:lnTo>
                        <a:pt x="517" y="205"/>
                      </a:lnTo>
                      <a:lnTo>
                        <a:pt x="517" y="205"/>
                      </a:lnTo>
                      <a:lnTo>
                        <a:pt x="518" y="199"/>
                      </a:lnTo>
                      <a:lnTo>
                        <a:pt x="520" y="192"/>
                      </a:lnTo>
                      <a:lnTo>
                        <a:pt x="523" y="186"/>
                      </a:lnTo>
                      <a:lnTo>
                        <a:pt x="527" y="181"/>
                      </a:lnTo>
                      <a:lnTo>
                        <a:pt x="527" y="181"/>
                      </a:lnTo>
                      <a:lnTo>
                        <a:pt x="527" y="181"/>
                      </a:lnTo>
                      <a:lnTo>
                        <a:pt x="527" y="181"/>
                      </a:lnTo>
                      <a:lnTo>
                        <a:pt x="527" y="181"/>
                      </a:lnTo>
                      <a:lnTo>
                        <a:pt x="527" y="181"/>
                      </a:lnTo>
                      <a:lnTo>
                        <a:pt x="532" y="175"/>
                      </a:lnTo>
                      <a:lnTo>
                        <a:pt x="538" y="171"/>
                      </a:lnTo>
                      <a:lnTo>
                        <a:pt x="545" y="169"/>
                      </a:lnTo>
                      <a:lnTo>
                        <a:pt x="551" y="168"/>
                      </a:lnTo>
                      <a:lnTo>
                        <a:pt x="551" y="168"/>
                      </a:lnTo>
                      <a:lnTo>
                        <a:pt x="556" y="168"/>
                      </a:lnTo>
                      <a:lnTo>
                        <a:pt x="556" y="168"/>
                      </a:lnTo>
                      <a:lnTo>
                        <a:pt x="564" y="170"/>
                      </a:lnTo>
                      <a:lnTo>
                        <a:pt x="569" y="174"/>
                      </a:lnTo>
                      <a:lnTo>
                        <a:pt x="575" y="179"/>
                      </a:lnTo>
                      <a:lnTo>
                        <a:pt x="579" y="184"/>
                      </a:lnTo>
                      <a:lnTo>
                        <a:pt x="583" y="191"/>
                      </a:lnTo>
                      <a:lnTo>
                        <a:pt x="585" y="199"/>
                      </a:lnTo>
                      <a:lnTo>
                        <a:pt x="586" y="206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7"/>
                      </a:lnTo>
                      <a:lnTo>
                        <a:pt x="586" y="217"/>
                      </a:lnTo>
                      <a:lnTo>
                        <a:pt x="586" y="217"/>
                      </a:lnTo>
                      <a:lnTo>
                        <a:pt x="586" y="217"/>
                      </a:lnTo>
                      <a:lnTo>
                        <a:pt x="586" y="217"/>
                      </a:lnTo>
                      <a:lnTo>
                        <a:pt x="586" y="217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1" y="260"/>
                      </a:lnTo>
                      <a:lnTo>
                        <a:pt x="826" y="260"/>
                      </a:lnTo>
                      <a:lnTo>
                        <a:pt x="826" y="309"/>
                      </a:lnTo>
                      <a:lnTo>
                        <a:pt x="575" y="309"/>
                      </a:lnTo>
                      <a:lnTo>
                        <a:pt x="571" y="344"/>
                      </a:lnTo>
                      <a:lnTo>
                        <a:pt x="826" y="344"/>
                      </a:lnTo>
                      <a:lnTo>
                        <a:pt x="826" y="395"/>
                      </a:lnTo>
                      <a:lnTo>
                        <a:pt x="565" y="395"/>
                      </a:lnTo>
                      <a:lnTo>
                        <a:pt x="545" y="558"/>
                      </a:lnTo>
                      <a:lnTo>
                        <a:pt x="826" y="558"/>
                      </a:lnTo>
                      <a:lnTo>
                        <a:pt x="826" y="607"/>
                      </a:lnTo>
                      <a:lnTo>
                        <a:pt x="539" y="607"/>
                      </a:lnTo>
                      <a:lnTo>
                        <a:pt x="534" y="645"/>
                      </a:lnTo>
                      <a:lnTo>
                        <a:pt x="826" y="645"/>
                      </a:lnTo>
                      <a:lnTo>
                        <a:pt x="826" y="694"/>
                      </a:lnTo>
                      <a:lnTo>
                        <a:pt x="528" y="694"/>
                      </a:lnTo>
                      <a:lnTo>
                        <a:pt x="523" y="733"/>
                      </a:lnTo>
                      <a:lnTo>
                        <a:pt x="826" y="733"/>
                      </a:lnTo>
                      <a:lnTo>
                        <a:pt x="826" y="782"/>
                      </a:lnTo>
                      <a:lnTo>
                        <a:pt x="517" y="782"/>
                      </a:lnTo>
                      <a:lnTo>
                        <a:pt x="503" y="899"/>
                      </a:lnTo>
                      <a:lnTo>
                        <a:pt x="826" y="899"/>
                      </a:lnTo>
                      <a:lnTo>
                        <a:pt x="826" y="950"/>
                      </a:lnTo>
                      <a:lnTo>
                        <a:pt x="497" y="950"/>
                      </a:lnTo>
                      <a:lnTo>
                        <a:pt x="489" y="1011"/>
                      </a:lnTo>
                      <a:lnTo>
                        <a:pt x="826" y="1011"/>
                      </a:lnTo>
                      <a:lnTo>
                        <a:pt x="826" y="1061"/>
                      </a:lnTo>
                      <a:lnTo>
                        <a:pt x="483" y="1061"/>
                      </a:lnTo>
                      <a:lnTo>
                        <a:pt x="479" y="1094"/>
                      </a:lnTo>
                      <a:lnTo>
                        <a:pt x="479" y="1094"/>
                      </a:lnTo>
                      <a:lnTo>
                        <a:pt x="479" y="1094"/>
                      </a:lnTo>
                      <a:lnTo>
                        <a:pt x="478" y="1103"/>
                      </a:lnTo>
                      <a:lnTo>
                        <a:pt x="476" y="1109"/>
                      </a:lnTo>
                      <a:lnTo>
                        <a:pt x="472" y="1115"/>
                      </a:lnTo>
                      <a:lnTo>
                        <a:pt x="468" y="1122"/>
                      </a:lnTo>
                      <a:lnTo>
                        <a:pt x="468" y="1122"/>
                      </a:lnTo>
                      <a:lnTo>
                        <a:pt x="461" y="1128"/>
                      </a:lnTo>
                      <a:lnTo>
                        <a:pt x="456" y="1130"/>
                      </a:lnTo>
                      <a:lnTo>
                        <a:pt x="451" y="1131"/>
                      </a:lnTo>
                      <a:lnTo>
                        <a:pt x="451" y="1131"/>
                      </a:lnTo>
                      <a:lnTo>
                        <a:pt x="447" y="1133"/>
                      </a:lnTo>
                      <a:lnTo>
                        <a:pt x="447" y="1133"/>
                      </a:lnTo>
                      <a:lnTo>
                        <a:pt x="445" y="1133"/>
                      </a:lnTo>
                      <a:lnTo>
                        <a:pt x="445" y="1133"/>
                      </a:lnTo>
                      <a:lnTo>
                        <a:pt x="440" y="1131"/>
                      </a:lnTo>
                      <a:lnTo>
                        <a:pt x="440" y="1131"/>
                      </a:lnTo>
                      <a:lnTo>
                        <a:pt x="432" y="1130"/>
                      </a:lnTo>
                      <a:lnTo>
                        <a:pt x="426" y="1125"/>
                      </a:lnTo>
                      <a:lnTo>
                        <a:pt x="421" y="1120"/>
                      </a:lnTo>
                      <a:lnTo>
                        <a:pt x="417" y="1114"/>
                      </a:lnTo>
                      <a:lnTo>
                        <a:pt x="413" y="1108"/>
                      </a:lnTo>
                      <a:lnTo>
                        <a:pt x="411" y="1099"/>
                      </a:lnTo>
                      <a:lnTo>
                        <a:pt x="410" y="1090"/>
                      </a:lnTo>
                      <a:lnTo>
                        <a:pt x="410" y="1082"/>
                      </a:lnTo>
                      <a:lnTo>
                        <a:pt x="410" y="1082"/>
                      </a:lnTo>
                      <a:lnTo>
                        <a:pt x="410" y="1082"/>
                      </a:lnTo>
                      <a:lnTo>
                        <a:pt x="410" y="1082"/>
                      </a:lnTo>
                      <a:lnTo>
                        <a:pt x="410" y="1082"/>
                      </a:lnTo>
                      <a:lnTo>
                        <a:pt x="410" y="1082"/>
                      </a:lnTo>
                      <a:lnTo>
                        <a:pt x="410" y="1082"/>
                      </a:lnTo>
                      <a:lnTo>
                        <a:pt x="410" y="1081"/>
                      </a:lnTo>
                      <a:lnTo>
                        <a:pt x="410" y="1081"/>
                      </a:lnTo>
                      <a:lnTo>
                        <a:pt x="412" y="1061"/>
                      </a:lnTo>
                      <a:lnTo>
                        <a:pt x="278" y="1061"/>
                      </a:lnTo>
                      <a:lnTo>
                        <a:pt x="278" y="1266"/>
                      </a:lnTo>
                      <a:lnTo>
                        <a:pt x="278" y="1266"/>
                      </a:lnTo>
                      <a:lnTo>
                        <a:pt x="278" y="1266"/>
                      </a:lnTo>
                      <a:lnTo>
                        <a:pt x="278" y="1266"/>
                      </a:lnTo>
                      <a:lnTo>
                        <a:pt x="278" y="1266"/>
                      </a:lnTo>
                      <a:lnTo>
                        <a:pt x="278" y="1266"/>
                      </a:lnTo>
                      <a:lnTo>
                        <a:pt x="278" y="1266"/>
                      </a:lnTo>
                      <a:lnTo>
                        <a:pt x="277" y="1278"/>
                      </a:lnTo>
                      <a:lnTo>
                        <a:pt x="273" y="1288"/>
                      </a:lnTo>
                      <a:lnTo>
                        <a:pt x="1896" y="1288"/>
                      </a:lnTo>
                      <a:lnTo>
                        <a:pt x="1824" y="1288"/>
                      </a:lnTo>
                      <a:lnTo>
                        <a:pt x="182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1" name="Rectangle 21">
                  <a:extLst>
                    <a:ext uri="{FF2B5EF4-FFF2-40B4-BE49-F238E27FC236}">
                      <a16:creationId xmlns:a16="http://schemas.microsoft.com/office/drawing/2014/main" xmlns="" id="{2B9CDBFA-85D7-43D0-BFE1-A9E8594E6A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0" y="1609"/>
                  <a:ext cx="153" cy="10"/>
                </a:xfrm>
                <a:prstGeom prst="rect">
                  <a:avLst/>
                </a:prstGeom>
                <a:solidFill>
                  <a:srgbClr val="16A0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2" name="Rectangle 22">
                  <a:extLst>
                    <a:ext uri="{FF2B5EF4-FFF2-40B4-BE49-F238E27FC236}">
                      <a16:creationId xmlns:a16="http://schemas.microsoft.com/office/drawing/2014/main" xmlns="" id="{0D8FD6C8-6E4C-42A4-AB13-3AA2B9CC52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0" y="1632"/>
                  <a:ext cx="153" cy="10"/>
                </a:xfrm>
                <a:prstGeom prst="rect">
                  <a:avLst/>
                </a:prstGeom>
                <a:solidFill>
                  <a:srgbClr val="16A0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3" name="Rectangle 23">
                  <a:extLst>
                    <a:ext uri="{FF2B5EF4-FFF2-40B4-BE49-F238E27FC236}">
                      <a16:creationId xmlns:a16="http://schemas.microsoft.com/office/drawing/2014/main" xmlns="" id="{A32DC9A1-C0CB-4168-AB9B-9FE5B57735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65" y="1659"/>
                  <a:ext cx="154" cy="10"/>
                </a:xfrm>
                <a:prstGeom prst="rect">
                  <a:avLst/>
                </a:prstGeom>
                <a:solidFill>
                  <a:srgbClr val="16A0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4" name="Rectangle 24">
                  <a:extLst>
                    <a:ext uri="{FF2B5EF4-FFF2-40B4-BE49-F238E27FC236}">
                      <a16:creationId xmlns:a16="http://schemas.microsoft.com/office/drawing/2014/main" xmlns="" id="{FE123A17-5368-4870-81F2-5426CD2177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65" y="1679"/>
                  <a:ext cx="154" cy="11"/>
                </a:xfrm>
                <a:prstGeom prst="rect">
                  <a:avLst/>
                </a:prstGeom>
                <a:solidFill>
                  <a:srgbClr val="16A0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5" name="Rectangle 25">
                  <a:extLst>
                    <a:ext uri="{FF2B5EF4-FFF2-40B4-BE49-F238E27FC236}">
                      <a16:creationId xmlns:a16="http://schemas.microsoft.com/office/drawing/2014/main" xmlns="" id="{27BD9BB2-2D37-44E3-84F3-1FA2BC8EE1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65" y="1702"/>
                  <a:ext cx="154" cy="10"/>
                </a:xfrm>
                <a:prstGeom prst="rect">
                  <a:avLst/>
                </a:prstGeom>
                <a:solidFill>
                  <a:srgbClr val="16A0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6" name="Rectangle 26">
                  <a:extLst>
                    <a:ext uri="{FF2B5EF4-FFF2-40B4-BE49-F238E27FC236}">
                      <a16:creationId xmlns:a16="http://schemas.microsoft.com/office/drawing/2014/main" xmlns="" id="{32836D9A-69DC-49D4-A360-EAB4C5B3DE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65" y="1737"/>
                  <a:ext cx="154" cy="10"/>
                </a:xfrm>
                <a:prstGeom prst="rect">
                  <a:avLst/>
                </a:prstGeom>
                <a:solidFill>
                  <a:srgbClr val="16A0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7" name="Freeform 27">
                  <a:extLst>
                    <a:ext uri="{FF2B5EF4-FFF2-40B4-BE49-F238E27FC236}">
                      <a16:creationId xmlns:a16="http://schemas.microsoft.com/office/drawing/2014/main" xmlns="" id="{C83F6CC8-4FA0-4605-8382-DEB58F48B2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46" y="1545"/>
                  <a:ext cx="129" cy="344"/>
                </a:xfrm>
                <a:custGeom>
                  <a:avLst/>
                  <a:gdLst>
                    <a:gd name="T0" fmla="*/ 645 w 645"/>
                    <a:gd name="T1" fmla="*/ 1718 h 1718"/>
                    <a:gd name="T2" fmla="*/ 0 w 645"/>
                    <a:gd name="T3" fmla="*/ 1539 h 1718"/>
                    <a:gd name="T4" fmla="*/ 6 w 645"/>
                    <a:gd name="T5" fmla="*/ 250 h 1718"/>
                    <a:gd name="T6" fmla="*/ 645 w 645"/>
                    <a:gd name="T7" fmla="*/ 0 h 1718"/>
                    <a:gd name="T8" fmla="*/ 645 w 645"/>
                    <a:gd name="T9" fmla="*/ 1718 h 17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5" h="1718">
                      <a:moveTo>
                        <a:pt x="645" y="1718"/>
                      </a:moveTo>
                      <a:lnTo>
                        <a:pt x="0" y="1539"/>
                      </a:lnTo>
                      <a:lnTo>
                        <a:pt x="6" y="250"/>
                      </a:lnTo>
                      <a:lnTo>
                        <a:pt x="645" y="0"/>
                      </a:lnTo>
                      <a:lnTo>
                        <a:pt x="645" y="171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8" name="Rectangle 28">
                  <a:extLst>
                    <a:ext uri="{FF2B5EF4-FFF2-40B4-BE49-F238E27FC236}">
                      <a16:creationId xmlns:a16="http://schemas.microsoft.com/office/drawing/2014/main" xmlns="" id="{42BC3E62-2F63-4BA4-98DE-FCD12E790B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33" y="1595"/>
                  <a:ext cx="14" cy="258"/>
                </a:xfrm>
                <a:prstGeom prst="rect">
                  <a:avLst/>
                </a:prstGeom>
                <a:solidFill>
                  <a:srgbClr val="9999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9" name="Rectangle 29">
                  <a:extLst>
                    <a:ext uri="{FF2B5EF4-FFF2-40B4-BE49-F238E27FC236}">
                      <a16:creationId xmlns:a16="http://schemas.microsoft.com/office/drawing/2014/main" xmlns="" id="{57094F74-F27E-48F1-9814-B7127E2E0F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33" y="1595"/>
                  <a:ext cx="14" cy="2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80" name="Rectangle 30">
                  <a:extLst>
                    <a:ext uri="{FF2B5EF4-FFF2-40B4-BE49-F238E27FC236}">
                      <a16:creationId xmlns:a16="http://schemas.microsoft.com/office/drawing/2014/main" xmlns="" id="{3F7D3BA1-5FCF-439C-959E-2384DFD37B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0" y="1609"/>
                  <a:ext cx="153" cy="10"/>
                </a:xfrm>
                <a:prstGeom prst="rect">
                  <a:avLst/>
                </a:prstGeom>
                <a:solidFill>
                  <a:srgbClr val="E74C3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81" name="Rectangle 31">
                  <a:extLst>
                    <a:ext uri="{FF2B5EF4-FFF2-40B4-BE49-F238E27FC236}">
                      <a16:creationId xmlns:a16="http://schemas.microsoft.com/office/drawing/2014/main" xmlns="" id="{359E5141-E5B1-4DF1-8834-7B558E07A6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0" y="1647"/>
                  <a:ext cx="153" cy="10"/>
                </a:xfrm>
                <a:prstGeom prst="rect">
                  <a:avLst/>
                </a:prstGeom>
                <a:solidFill>
                  <a:srgbClr val="E74C3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82" name="Rectangle 32">
                  <a:extLst>
                    <a:ext uri="{FF2B5EF4-FFF2-40B4-BE49-F238E27FC236}">
                      <a16:creationId xmlns:a16="http://schemas.microsoft.com/office/drawing/2014/main" xmlns="" id="{1548662D-E205-4596-A62E-408A433805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0" y="1647"/>
                  <a:ext cx="153" cy="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83" name="Rectangle 33">
                  <a:extLst>
                    <a:ext uri="{FF2B5EF4-FFF2-40B4-BE49-F238E27FC236}">
                      <a16:creationId xmlns:a16="http://schemas.microsoft.com/office/drawing/2014/main" xmlns="" id="{4AAE99FB-E572-4668-BA2F-D0CE250092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0" y="1664"/>
                  <a:ext cx="153" cy="10"/>
                </a:xfrm>
                <a:prstGeom prst="rect">
                  <a:avLst/>
                </a:prstGeom>
                <a:solidFill>
                  <a:srgbClr val="E74C3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84" name="Rectangle 34">
                  <a:extLst>
                    <a:ext uri="{FF2B5EF4-FFF2-40B4-BE49-F238E27FC236}">
                      <a16:creationId xmlns:a16="http://schemas.microsoft.com/office/drawing/2014/main" xmlns="" id="{F495B681-5E87-47AD-8678-E8DBA54605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0" y="1664"/>
                  <a:ext cx="153" cy="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85" name="Rectangle 35">
                  <a:extLst>
                    <a:ext uri="{FF2B5EF4-FFF2-40B4-BE49-F238E27FC236}">
                      <a16:creationId xmlns:a16="http://schemas.microsoft.com/office/drawing/2014/main" xmlns="" id="{92416F74-29D0-4AA9-8430-D31F37F641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0" y="1707"/>
                  <a:ext cx="153" cy="10"/>
                </a:xfrm>
                <a:prstGeom prst="rect">
                  <a:avLst/>
                </a:prstGeom>
                <a:solidFill>
                  <a:srgbClr val="E74C3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86" name="Rectangle 36">
                  <a:extLst>
                    <a:ext uri="{FF2B5EF4-FFF2-40B4-BE49-F238E27FC236}">
                      <a16:creationId xmlns:a16="http://schemas.microsoft.com/office/drawing/2014/main" xmlns="" id="{125E076F-8BE3-40EB-95D4-809E321C5B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0" y="1707"/>
                  <a:ext cx="153" cy="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87" name="Rectangle 37">
                  <a:extLst>
                    <a:ext uri="{FF2B5EF4-FFF2-40B4-BE49-F238E27FC236}">
                      <a16:creationId xmlns:a16="http://schemas.microsoft.com/office/drawing/2014/main" xmlns="" id="{B6B01837-5C3F-453F-B830-92DB848224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0" y="1724"/>
                  <a:ext cx="153" cy="10"/>
                </a:xfrm>
                <a:prstGeom prst="rect">
                  <a:avLst/>
                </a:prstGeom>
                <a:solidFill>
                  <a:srgbClr val="0E8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88" name="Rectangle 38">
                  <a:extLst>
                    <a:ext uri="{FF2B5EF4-FFF2-40B4-BE49-F238E27FC236}">
                      <a16:creationId xmlns:a16="http://schemas.microsoft.com/office/drawing/2014/main" xmlns="" id="{8C862CFC-ABAC-41EF-BCA3-8B167DEC68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0" y="1724"/>
                  <a:ext cx="153" cy="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89" name="Rectangle 39">
                  <a:extLst>
                    <a:ext uri="{FF2B5EF4-FFF2-40B4-BE49-F238E27FC236}">
                      <a16:creationId xmlns:a16="http://schemas.microsoft.com/office/drawing/2014/main" xmlns="" id="{BFB163B1-A330-4705-8669-8AB8E10E69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0" y="1742"/>
                  <a:ext cx="153" cy="10"/>
                </a:xfrm>
                <a:prstGeom prst="rect">
                  <a:avLst/>
                </a:prstGeom>
                <a:solidFill>
                  <a:srgbClr val="0E8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90" name="Rectangle 40">
                  <a:extLst>
                    <a:ext uri="{FF2B5EF4-FFF2-40B4-BE49-F238E27FC236}">
                      <a16:creationId xmlns:a16="http://schemas.microsoft.com/office/drawing/2014/main" xmlns="" id="{5437D34E-6E54-4564-9CC2-8939D5E346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0" y="1742"/>
                  <a:ext cx="153" cy="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91" name="Rectangle 41">
                  <a:extLst>
                    <a:ext uri="{FF2B5EF4-FFF2-40B4-BE49-F238E27FC236}">
                      <a16:creationId xmlns:a16="http://schemas.microsoft.com/office/drawing/2014/main" xmlns="" id="{BAC02381-B41A-480F-A8A3-2E79075DDF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0" y="1775"/>
                  <a:ext cx="153" cy="10"/>
                </a:xfrm>
                <a:prstGeom prst="rect">
                  <a:avLst/>
                </a:prstGeom>
                <a:solidFill>
                  <a:srgbClr val="16A0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92" name="Rectangle 42">
                  <a:extLst>
                    <a:ext uri="{FF2B5EF4-FFF2-40B4-BE49-F238E27FC236}">
                      <a16:creationId xmlns:a16="http://schemas.microsoft.com/office/drawing/2014/main" xmlns="" id="{841C8D65-9C39-40C9-B3D8-B8D1FAAF58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0" y="1775"/>
                  <a:ext cx="153" cy="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93" name="Rectangle 43">
                  <a:extLst>
                    <a:ext uri="{FF2B5EF4-FFF2-40B4-BE49-F238E27FC236}">
                      <a16:creationId xmlns:a16="http://schemas.microsoft.com/office/drawing/2014/main" xmlns="" id="{B3A0BE69-63A3-4692-B401-2C6F64DEAF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0" y="1797"/>
                  <a:ext cx="153" cy="10"/>
                </a:xfrm>
                <a:prstGeom prst="rect">
                  <a:avLst/>
                </a:prstGeom>
                <a:solidFill>
                  <a:srgbClr val="16A0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94" name="Rectangle 44">
                  <a:extLst>
                    <a:ext uri="{FF2B5EF4-FFF2-40B4-BE49-F238E27FC236}">
                      <a16:creationId xmlns:a16="http://schemas.microsoft.com/office/drawing/2014/main" xmlns="" id="{C80E622C-48C7-4B46-B92F-EA9F92199B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0" y="1797"/>
                  <a:ext cx="153" cy="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95" name="Freeform 45">
                  <a:extLst>
                    <a:ext uri="{FF2B5EF4-FFF2-40B4-BE49-F238E27FC236}">
                      <a16:creationId xmlns:a16="http://schemas.microsoft.com/office/drawing/2014/main" xmlns="" id="{653C6099-9523-4874-B3F2-B8C9339C1E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74" y="1639"/>
                  <a:ext cx="43" cy="191"/>
                </a:xfrm>
                <a:custGeom>
                  <a:avLst/>
                  <a:gdLst>
                    <a:gd name="T0" fmla="*/ 216 w 218"/>
                    <a:gd name="T1" fmla="*/ 901 h 955"/>
                    <a:gd name="T2" fmla="*/ 216 w 218"/>
                    <a:gd name="T3" fmla="*/ 901 h 955"/>
                    <a:gd name="T4" fmla="*/ 218 w 218"/>
                    <a:gd name="T5" fmla="*/ 911 h 955"/>
                    <a:gd name="T6" fmla="*/ 216 w 218"/>
                    <a:gd name="T7" fmla="*/ 919 h 955"/>
                    <a:gd name="T8" fmla="*/ 215 w 218"/>
                    <a:gd name="T9" fmla="*/ 927 h 955"/>
                    <a:gd name="T10" fmla="*/ 211 w 218"/>
                    <a:gd name="T11" fmla="*/ 934 h 955"/>
                    <a:gd name="T12" fmla="*/ 208 w 218"/>
                    <a:gd name="T13" fmla="*/ 942 h 955"/>
                    <a:gd name="T14" fmla="*/ 203 w 218"/>
                    <a:gd name="T15" fmla="*/ 947 h 955"/>
                    <a:gd name="T16" fmla="*/ 197 w 218"/>
                    <a:gd name="T17" fmla="*/ 952 h 955"/>
                    <a:gd name="T18" fmla="*/ 189 w 218"/>
                    <a:gd name="T19" fmla="*/ 954 h 955"/>
                    <a:gd name="T20" fmla="*/ 189 w 218"/>
                    <a:gd name="T21" fmla="*/ 954 h 955"/>
                    <a:gd name="T22" fmla="*/ 183 w 218"/>
                    <a:gd name="T23" fmla="*/ 955 h 955"/>
                    <a:gd name="T24" fmla="*/ 175 w 218"/>
                    <a:gd name="T25" fmla="*/ 954 h 955"/>
                    <a:gd name="T26" fmla="*/ 169 w 218"/>
                    <a:gd name="T27" fmla="*/ 952 h 955"/>
                    <a:gd name="T28" fmla="*/ 163 w 218"/>
                    <a:gd name="T29" fmla="*/ 948 h 955"/>
                    <a:gd name="T30" fmla="*/ 158 w 218"/>
                    <a:gd name="T31" fmla="*/ 943 h 955"/>
                    <a:gd name="T32" fmla="*/ 154 w 218"/>
                    <a:gd name="T33" fmla="*/ 937 h 955"/>
                    <a:gd name="T34" fmla="*/ 151 w 218"/>
                    <a:gd name="T35" fmla="*/ 928 h 955"/>
                    <a:gd name="T36" fmla="*/ 148 w 218"/>
                    <a:gd name="T37" fmla="*/ 921 h 955"/>
                    <a:gd name="T38" fmla="*/ 0 w 218"/>
                    <a:gd name="T39" fmla="*/ 54 h 955"/>
                    <a:gd name="T40" fmla="*/ 0 w 218"/>
                    <a:gd name="T41" fmla="*/ 54 h 955"/>
                    <a:gd name="T42" fmla="*/ 0 w 218"/>
                    <a:gd name="T43" fmla="*/ 45 h 955"/>
                    <a:gd name="T44" fmla="*/ 0 w 218"/>
                    <a:gd name="T45" fmla="*/ 36 h 955"/>
                    <a:gd name="T46" fmla="*/ 3 w 218"/>
                    <a:gd name="T47" fmla="*/ 28 h 955"/>
                    <a:gd name="T48" fmla="*/ 5 w 218"/>
                    <a:gd name="T49" fmla="*/ 20 h 955"/>
                    <a:gd name="T50" fmla="*/ 10 w 218"/>
                    <a:gd name="T51" fmla="*/ 14 h 955"/>
                    <a:gd name="T52" fmla="*/ 15 w 218"/>
                    <a:gd name="T53" fmla="*/ 8 h 955"/>
                    <a:gd name="T54" fmla="*/ 21 w 218"/>
                    <a:gd name="T55" fmla="*/ 4 h 955"/>
                    <a:gd name="T56" fmla="*/ 28 w 218"/>
                    <a:gd name="T57" fmla="*/ 2 h 955"/>
                    <a:gd name="T58" fmla="*/ 28 w 218"/>
                    <a:gd name="T59" fmla="*/ 2 h 955"/>
                    <a:gd name="T60" fmla="*/ 35 w 218"/>
                    <a:gd name="T61" fmla="*/ 0 h 955"/>
                    <a:gd name="T62" fmla="*/ 41 w 218"/>
                    <a:gd name="T63" fmla="*/ 0 h 955"/>
                    <a:gd name="T64" fmla="*/ 47 w 218"/>
                    <a:gd name="T65" fmla="*/ 3 h 955"/>
                    <a:gd name="T66" fmla="*/ 54 w 218"/>
                    <a:gd name="T67" fmla="*/ 6 h 955"/>
                    <a:gd name="T68" fmla="*/ 59 w 218"/>
                    <a:gd name="T69" fmla="*/ 13 h 955"/>
                    <a:gd name="T70" fmla="*/ 64 w 218"/>
                    <a:gd name="T71" fmla="*/ 19 h 955"/>
                    <a:gd name="T72" fmla="*/ 67 w 218"/>
                    <a:gd name="T73" fmla="*/ 26 h 955"/>
                    <a:gd name="T74" fmla="*/ 69 w 218"/>
                    <a:gd name="T75" fmla="*/ 35 h 955"/>
                    <a:gd name="T76" fmla="*/ 216 w 218"/>
                    <a:gd name="T77" fmla="*/ 901 h 9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218" h="955">
                      <a:moveTo>
                        <a:pt x="216" y="901"/>
                      </a:moveTo>
                      <a:lnTo>
                        <a:pt x="216" y="901"/>
                      </a:lnTo>
                      <a:lnTo>
                        <a:pt x="218" y="911"/>
                      </a:lnTo>
                      <a:lnTo>
                        <a:pt x="216" y="919"/>
                      </a:lnTo>
                      <a:lnTo>
                        <a:pt x="215" y="927"/>
                      </a:lnTo>
                      <a:lnTo>
                        <a:pt x="211" y="934"/>
                      </a:lnTo>
                      <a:lnTo>
                        <a:pt x="208" y="942"/>
                      </a:lnTo>
                      <a:lnTo>
                        <a:pt x="203" y="947"/>
                      </a:lnTo>
                      <a:lnTo>
                        <a:pt x="197" y="952"/>
                      </a:lnTo>
                      <a:lnTo>
                        <a:pt x="189" y="954"/>
                      </a:lnTo>
                      <a:lnTo>
                        <a:pt x="189" y="954"/>
                      </a:lnTo>
                      <a:lnTo>
                        <a:pt x="183" y="955"/>
                      </a:lnTo>
                      <a:lnTo>
                        <a:pt x="175" y="954"/>
                      </a:lnTo>
                      <a:lnTo>
                        <a:pt x="169" y="952"/>
                      </a:lnTo>
                      <a:lnTo>
                        <a:pt x="163" y="948"/>
                      </a:lnTo>
                      <a:lnTo>
                        <a:pt x="158" y="943"/>
                      </a:lnTo>
                      <a:lnTo>
                        <a:pt x="154" y="937"/>
                      </a:lnTo>
                      <a:lnTo>
                        <a:pt x="151" y="928"/>
                      </a:lnTo>
                      <a:lnTo>
                        <a:pt x="148" y="921"/>
                      </a:lnTo>
                      <a:lnTo>
                        <a:pt x="0" y="54"/>
                      </a:lnTo>
                      <a:lnTo>
                        <a:pt x="0" y="54"/>
                      </a:lnTo>
                      <a:lnTo>
                        <a:pt x="0" y="45"/>
                      </a:lnTo>
                      <a:lnTo>
                        <a:pt x="0" y="36"/>
                      </a:lnTo>
                      <a:lnTo>
                        <a:pt x="3" y="28"/>
                      </a:lnTo>
                      <a:lnTo>
                        <a:pt x="5" y="20"/>
                      </a:lnTo>
                      <a:lnTo>
                        <a:pt x="10" y="14"/>
                      </a:lnTo>
                      <a:lnTo>
                        <a:pt x="15" y="8"/>
                      </a:lnTo>
                      <a:lnTo>
                        <a:pt x="21" y="4"/>
                      </a:lnTo>
                      <a:lnTo>
                        <a:pt x="28" y="2"/>
                      </a:lnTo>
                      <a:lnTo>
                        <a:pt x="28" y="2"/>
                      </a:lnTo>
                      <a:lnTo>
                        <a:pt x="35" y="0"/>
                      </a:lnTo>
                      <a:lnTo>
                        <a:pt x="41" y="0"/>
                      </a:lnTo>
                      <a:lnTo>
                        <a:pt x="47" y="3"/>
                      </a:lnTo>
                      <a:lnTo>
                        <a:pt x="54" y="6"/>
                      </a:lnTo>
                      <a:lnTo>
                        <a:pt x="59" y="13"/>
                      </a:lnTo>
                      <a:lnTo>
                        <a:pt x="64" y="19"/>
                      </a:lnTo>
                      <a:lnTo>
                        <a:pt x="67" y="26"/>
                      </a:lnTo>
                      <a:lnTo>
                        <a:pt x="69" y="35"/>
                      </a:lnTo>
                      <a:lnTo>
                        <a:pt x="216" y="901"/>
                      </a:lnTo>
                      <a:close/>
                    </a:path>
                  </a:pathLst>
                </a:custGeom>
                <a:solidFill>
                  <a:srgbClr val="3F3F3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96" name="Freeform 46">
                  <a:extLst>
                    <a:ext uri="{FF2B5EF4-FFF2-40B4-BE49-F238E27FC236}">
                      <a16:creationId xmlns:a16="http://schemas.microsoft.com/office/drawing/2014/main" xmlns="" id="{519F8368-161A-4BEE-915C-E804052876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74" y="1639"/>
                  <a:ext cx="43" cy="191"/>
                </a:xfrm>
                <a:custGeom>
                  <a:avLst/>
                  <a:gdLst>
                    <a:gd name="T0" fmla="*/ 216 w 218"/>
                    <a:gd name="T1" fmla="*/ 901 h 955"/>
                    <a:gd name="T2" fmla="*/ 216 w 218"/>
                    <a:gd name="T3" fmla="*/ 901 h 955"/>
                    <a:gd name="T4" fmla="*/ 218 w 218"/>
                    <a:gd name="T5" fmla="*/ 911 h 955"/>
                    <a:gd name="T6" fmla="*/ 216 w 218"/>
                    <a:gd name="T7" fmla="*/ 919 h 955"/>
                    <a:gd name="T8" fmla="*/ 215 w 218"/>
                    <a:gd name="T9" fmla="*/ 927 h 955"/>
                    <a:gd name="T10" fmla="*/ 211 w 218"/>
                    <a:gd name="T11" fmla="*/ 934 h 955"/>
                    <a:gd name="T12" fmla="*/ 208 w 218"/>
                    <a:gd name="T13" fmla="*/ 942 h 955"/>
                    <a:gd name="T14" fmla="*/ 203 w 218"/>
                    <a:gd name="T15" fmla="*/ 947 h 955"/>
                    <a:gd name="T16" fmla="*/ 197 w 218"/>
                    <a:gd name="T17" fmla="*/ 952 h 955"/>
                    <a:gd name="T18" fmla="*/ 189 w 218"/>
                    <a:gd name="T19" fmla="*/ 954 h 955"/>
                    <a:gd name="T20" fmla="*/ 189 w 218"/>
                    <a:gd name="T21" fmla="*/ 954 h 955"/>
                    <a:gd name="T22" fmla="*/ 183 w 218"/>
                    <a:gd name="T23" fmla="*/ 955 h 955"/>
                    <a:gd name="T24" fmla="*/ 175 w 218"/>
                    <a:gd name="T25" fmla="*/ 954 h 955"/>
                    <a:gd name="T26" fmla="*/ 169 w 218"/>
                    <a:gd name="T27" fmla="*/ 952 h 955"/>
                    <a:gd name="T28" fmla="*/ 163 w 218"/>
                    <a:gd name="T29" fmla="*/ 948 h 955"/>
                    <a:gd name="T30" fmla="*/ 158 w 218"/>
                    <a:gd name="T31" fmla="*/ 943 h 955"/>
                    <a:gd name="T32" fmla="*/ 154 w 218"/>
                    <a:gd name="T33" fmla="*/ 937 h 955"/>
                    <a:gd name="T34" fmla="*/ 151 w 218"/>
                    <a:gd name="T35" fmla="*/ 928 h 955"/>
                    <a:gd name="T36" fmla="*/ 148 w 218"/>
                    <a:gd name="T37" fmla="*/ 921 h 955"/>
                    <a:gd name="T38" fmla="*/ 0 w 218"/>
                    <a:gd name="T39" fmla="*/ 54 h 955"/>
                    <a:gd name="T40" fmla="*/ 0 w 218"/>
                    <a:gd name="T41" fmla="*/ 54 h 955"/>
                    <a:gd name="T42" fmla="*/ 0 w 218"/>
                    <a:gd name="T43" fmla="*/ 45 h 955"/>
                    <a:gd name="T44" fmla="*/ 0 w 218"/>
                    <a:gd name="T45" fmla="*/ 36 h 955"/>
                    <a:gd name="T46" fmla="*/ 3 w 218"/>
                    <a:gd name="T47" fmla="*/ 28 h 955"/>
                    <a:gd name="T48" fmla="*/ 5 w 218"/>
                    <a:gd name="T49" fmla="*/ 20 h 955"/>
                    <a:gd name="T50" fmla="*/ 10 w 218"/>
                    <a:gd name="T51" fmla="*/ 14 h 955"/>
                    <a:gd name="T52" fmla="*/ 15 w 218"/>
                    <a:gd name="T53" fmla="*/ 8 h 955"/>
                    <a:gd name="T54" fmla="*/ 21 w 218"/>
                    <a:gd name="T55" fmla="*/ 4 h 955"/>
                    <a:gd name="T56" fmla="*/ 28 w 218"/>
                    <a:gd name="T57" fmla="*/ 2 h 955"/>
                    <a:gd name="T58" fmla="*/ 28 w 218"/>
                    <a:gd name="T59" fmla="*/ 2 h 955"/>
                    <a:gd name="T60" fmla="*/ 35 w 218"/>
                    <a:gd name="T61" fmla="*/ 0 h 955"/>
                    <a:gd name="T62" fmla="*/ 41 w 218"/>
                    <a:gd name="T63" fmla="*/ 0 h 955"/>
                    <a:gd name="T64" fmla="*/ 47 w 218"/>
                    <a:gd name="T65" fmla="*/ 3 h 955"/>
                    <a:gd name="T66" fmla="*/ 54 w 218"/>
                    <a:gd name="T67" fmla="*/ 6 h 955"/>
                    <a:gd name="T68" fmla="*/ 59 w 218"/>
                    <a:gd name="T69" fmla="*/ 13 h 955"/>
                    <a:gd name="T70" fmla="*/ 64 w 218"/>
                    <a:gd name="T71" fmla="*/ 19 h 955"/>
                    <a:gd name="T72" fmla="*/ 67 w 218"/>
                    <a:gd name="T73" fmla="*/ 26 h 955"/>
                    <a:gd name="T74" fmla="*/ 69 w 218"/>
                    <a:gd name="T75" fmla="*/ 35 h 955"/>
                    <a:gd name="T76" fmla="*/ 216 w 218"/>
                    <a:gd name="T77" fmla="*/ 901 h 9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218" h="955">
                      <a:moveTo>
                        <a:pt x="216" y="901"/>
                      </a:moveTo>
                      <a:lnTo>
                        <a:pt x="216" y="901"/>
                      </a:lnTo>
                      <a:lnTo>
                        <a:pt x="218" y="911"/>
                      </a:lnTo>
                      <a:lnTo>
                        <a:pt x="216" y="919"/>
                      </a:lnTo>
                      <a:lnTo>
                        <a:pt x="215" y="927"/>
                      </a:lnTo>
                      <a:lnTo>
                        <a:pt x="211" y="934"/>
                      </a:lnTo>
                      <a:lnTo>
                        <a:pt x="208" y="942"/>
                      </a:lnTo>
                      <a:lnTo>
                        <a:pt x="203" y="947"/>
                      </a:lnTo>
                      <a:lnTo>
                        <a:pt x="197" y="952"/>
                      </a:lnTo>
                      <a:lnTo>
                        <a:pt x="189" y="954"/>
                      </a:lnTo>
                      <a:lnTo>
                        <a:pt x="189" y="954"/>
                      </a:lnTo>
                      <a:lnTo>
                        <a:pt x="183" y="955"/>
                      </a:lnTo>
                      <a:lnTo>
                        <a:pt x="175" y="954"/>
                      </a:lnTo>
                      <a:lnTo>
                        <a:pt x="169" y="952"/>
                      </a:lnTo>
                      <a:lnTo>
                        <a:pt x="163" y="948"/>
                      </a:lnTo>
                      <a:lnTo>
                        <a:pt x="158" y="943"/>
                      </a:lnTo>
                      <a:lnTo>
                        <a:pt x="154" y="937"/>
                      </a:lnTo>
                      <a:lnTo>
                        <a:pt x="151" y="928"/>
                      </a:lnTo>
                      <a:lnTo>
                        <a:pt x="148" y="921"/>
                      </a:lnTo>
                      <a:lnTo>
                        <a:pt x="0" y="54"/>
                      </a:lnTo>
                      <a:lnTo>
                        <a:pt x="0" y="54"/>
                      </a:lnTo>
                      <a:lnTo>
                        <a:pt x="0" y="45"/>
                      </a:lnTo>
                      <a:lnTo>
                        <a:pt x="0" y="36"/>
                      </a:lnTo>
                      <a:lnTo>
                        <a:pt x="3" y="28"/>
                      </a:lnTo>
                      <a:lnTo>
                        <a:pt x="5" y="20"/>
                      </a:lnTo>
                      <a:lnTo>
                        <a:pt x="10" y="14"/>
                      </a:lnTo>
                      <a:lnTo>
                        <a:pt x="15" y="8"/>
                      </a:lnTo>
                      <a:lnTo>
                        <a:pt x="21" y="4"/>
                      </a:lnTo>
                      <a:lnTo>
                        <a:pt x="28" y="2"/>
                      </a:lnTo>
                      <a:lnTo>
                        <a:pt x="28" y="2"/>
                      </a:lnTo>
                      <a:lnTo>
                        <a:pt x="35" y="0"/>
                      </a:lnTo>
                      <a:lnTo>
                        <a:pt x="41" y="0"/>
                      </a:lnTo>
                      <a:lnTo>
                        <a:pt x="47" y="3"/>
                      </a:lnTo>
                      <a:lnTo>
                        <a:pt x="54" y="6"/>
                      </a:lnTo>
                      <a:lnTo>
                        <a:pt x="59" y="13"/>
                      </a:lnTo>
                      <a:lnTo>
                        <a:pt x="64" y="19"/>
                      </a:lnTo>
                      <a:lnTo>
                        <a:pt x="67" y="26"/>
                      </a:lnTo>
                      <a:lnTo>
                        <a:pt x="69" y="35"/>
                      </a:lnTo>
                      <a:lnTo>
                        <a:pt x="216" y="901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97" name="Freeform 47">
                  <a:extLst>
                    <a:ext uri="{FF2B5EF4-FFF2-40B4-BE49-F238E27FC236}">
                      <a16:creationId xmlns:a16="http://schemas.microsoft.com/office/drawing/2014/main" xmlns="" id="{3B8C9EAB-7C5C-4C12-8FE8-6BD5EF509D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81" y="1639"/>
                  <a:ext cx="29" cy="170"/>
                </a:xfrm>
                <a:custGeom>
                  <a:avLst/>
                  <a:gdLst>
                    <a:gd name="T0" fmla="*/ 0 w 145"/>
                    <a:gd name="T1" fmla="*/ 0 h 850"/>
                    <a:gd name="T2" fmla="*/ 145 w 145"/>
                    <a:gd name="T3" fmla="*/ 850 h 850"/>
                    <a:gd name="T4" fmla="*/ 145 w 145"/>
                    <a:gd name="T5" fmla="*/ 688 h 850"/>
                    <a:gd name="T6" fmla="*/ 144 w 145"/>
                    <a:gd name="T7" fmla="*/ 682 h 850"/>
                    <a:gd name="T8" fmla="*/ 124 w 145"/>
                    <a:gd name="T9" fmla="*/ 565 h 850"/>
                    <a:gd name="T10" fmla="*/ 116 w 145"/>
                    <a:gd name="T11" fmla="*/ 516 h 850"/>
                    <a:gd name="T12" fmla="*/ 109 w 145"/>
                    <a:gd name="T13" fmla="*/ 477 h 850"/>
                    <a:gd name="T14" fmla="*/ 101 w 145"/>
                    <a:gd name="T15" fmla="*/ 428 h 850"/>
                    <a:gd name="T16" fmla="*/ 94 w 145"/>
                    <a:gd name="T17" fmla="*/ 390 h 850"/>
                    <a:gd name="T18" fmla="*/ 86 w 145"/>
                    <a:gd name="T19" fmla="*/ 341 h 850"/>
                    <a:gd name="T20" fmla="*/ 58 w 145"/>
                    <a:gd name="T21" fmla="*/ 178 h 850"/>
                    <a:gd name="T22" fmla="*/ 50 w 145"/>
                    <a:gd name="T23" fmla="*/ 127 h 850"/>
                    <a:gd name="T24" fmla="*/ 43 w 145"/>
                    <a:gd name="T25" fmla="*/ 92 h 850"/>
                    <a:gd name="T26" fmla="*/ 35 w 145"/>
                    <a:gd name="T27" fmla="*/ 43 h 850"/>
                    <a:gd name="T28" fmla="*/ 34 w 145"/>
                    <a:gd name="T29" fmla="*/ 35 h 850"/>
                    <a:gd name="T30" fmla="*/ 34 w 145"/>
                    <a:gd name="T31" fmla="*/ 35 h 850"/>
                    <a:gd name="T32" fmla="*/ 34 w 145"/>
                    <a:gd name="T33" fmla="*/ 35 h 850"/>
                    <a:gd name="T34" fmla="*/ 32 w 145"/>
                    <a:gd name="T35" fmla="*/ 28 h 850"/>
                    <a:gd name="T36" fmla="*/ 30 w 145"/>
                    <a:gd name="T37" fmla="*/ 21 h 850"/>
                    <a:gd name="T38" fmla="*/ 26 w 145"/>
                    <a:gd name="T39" fmla="*/ 15 h 850"/>
                    <a:gd name="T40" fmla="*/ 22 w 145"/>
                    <a:gd name="T41" fmla="*/ 10 h 850"/>
                    <a:gd name="T42" fmla="*/ 17 w 145"/>
                    <a:gd name="T43" fmla="*/ 5 h 850"/>
                    <a:gd name="T44" fmla="*/ 12 w 145"/>
                    <a:gd name="T45" fmla="*/ 3 h 850"/>
                    <a:gd name="T46" fmla="*/ 6 w 145"/>
                    <a:gd name="T47" fmla="*/ 0 h 850"/>
                    <a:gd name="T48" fmla="*/ 0 w 145"/>
                    <a:gd name="T49" fmla="*/ 0 h 8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45" h="850">
                      <a:moveTo>
                        <a:pt x="0" y="0"/>
                      </a:moveTo>
                      <a:lnTo>
                        <a:pt x="145" y="850"/>
                      </a:lnTo>
                      <a:lnTo>
                        <a:pt x="145" y="688"/>
                      </a:lnTo>
                      <a:lnTo>
                        <a:pt x="144" y="682"/>
                      </a:lnTo>
                      <a:lnTo>
                        <a:pt x="124" y="565"/>
                      </a:lnTo>
                      <a:lnTo>
                        <a:pt x="116" y="516"/>
                      </a:lnTo>
                      <a:lnTo>
                        <a:pt x="109" y="477"/>
                      </a:lnTo>
                      <a:lnTo>
                        <a:pt x="101" y="428"/>
                      </a:lnTo>
                      <a:lnTo>
                        <a:pt x="94" y="390"/>
                      </a:lnTo>
                      <a:lnTo>
                        <a:pt x="86" y="341"/>
                      </a:lnTo>
                      <a:lnTo>
                        <a:pt x="58" y="178"/>
                      </a:lnTo>
                      <a:lnTo>
                        <a:pt x="50" y="127"/>
                      </a:lnTo>
                      <a:lnTo>
                        <a:pt x="43" y="92"/>
                      </a:lnTo>
                      <a:lnTo>
                        <a:pt x="35" y="43"/>
                      </a:lnTo>
                      <a:lnTo>
                        <a:pt x="34" y="35"/>
                      </a:lnTo>
                      <a:lnTo>
                        <a:pt x="34" y="35"/>
                      </a:lnTo>
                      <a:lnTo>
                        <a:pt x="34" y="35"/>
                      </a:lnTo>
                      <a:lnTo>
                        <a:pt x="32" y="28"/>
                      </a:lnTo>
                      <a:lnTo>
                        <a:pt x="30" y="21"/>
                      </a:lnTo>
                      <a:lnTo>
                        <a:pt x="26" y="15"/>
                      </a:lnTo>
                      <a:lnTo>
                        <a:pt x="22" y="10"/>
                      </a:lnTo>
                      <a:lnTo>
                        <a:pt x="17" y="5"/>
                      </a:lnTo>
                      <a:lnTo>
                        <a:pt x="12" y="3"/>
                      </a:lnTo>
                      <a:lnTo>
                        <a:pt x="6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2323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98" name="Freeform 48">
                  <a:extLst>
                    <a:ext uri="{FF2B5EF4-FFF2-40B4-BE49-F238E27FC236}">
                      <a16:creationId xmlns:a16="http://schemas.microsoft.com/office/drawing/2014/main" xmlns="" id="{DB7EB3C5-E1D0-4CC0-AAEC-D2002B0B53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81" y="1639"/>
                  <a:ext cx="29" cy="170"/>
                </a:xfrm>
                <a:custGeom>
                  <a:avLst/>
                  <a:gdLst>
                    <a:gd name="T0" fmla="*/ 0 w 145"/>
                    <a:gd name="T1" fmla="*/ 0 h 850"/>
                    <a:gd name="T2" fmla="*/ 145 w 145"/>
                    <a:gd name="T3" fmla="*/ 850 h 850"/>
                    <a:gd name="T4" fmla="*/ 145 w 145"/>
                    <a:gd name="T5" fmla="*/ 688 h 850"/>
                    <a:gd name="T6" fmla="*/ 144 w 145"/>
                    <a:gd name="T7" fmla="*/ 682 h 850"/>
                    <a:gd name="T8" fmla="*/ 124 w 145"/>
                    <a:gd name="T9" fmla="*/ 565 h 850"/>
                    <a:gd name="T10" fmla="*/ 116 w 145"/>
                    <a:gd name="T11" fmla="*/ 516 h 850"/>
                    <a:gd name="T12" fmla="*/ 109 w 145"/>
                    <a:gd name="T13" fmla="*/ 477 h 850"/>
                    <a:gd name="T14" fmla="*/ 101 w 145"/>
                    <a:gd name="T15" fmla="*/ 428 h 850"/>
                    <a:gd name="T16" fmla="*/ 94 w 145"/>
                    <a:gd name="T17" fmla="*/ 390 h 850"/>
                    <a:gd name="T18" fmla="*/ 86 w 145"/>
                    <a:gd name="T19" fmla="*/ 341 h 850"/>
                    <a:gd name="T20" fmla="*/ 58 w 145"/>
                    <a:gd name="T21" fmla="*/ 178 h 850"/>
                    <a:gd name="T22" fmla="*/ 50 w 145"/>
                    <a:gd name="T23" fmla="*/ 127 h 850"/>
                    <a:gd name="T24" fmla="*/ 43 w 145"/>
                    <a:gd name="T25" fmla="*/ 92 h 850"/>
                    <a:gd name="T26" fmla="*/ 35 w 145"/>
                    <a:gd name="T27" fmla="*/ 43 h 850"/>
                    <a:gd name="T28" fmla="*/ 34 w 145"/>
                    <a:gd name="T29" fmla="*/ 35 h 850"/>
                    <a:gd name="T30" fmla="*/ 34 w 145"/>
                    <a:gd name="T31" fmla="*/ 35 h 850"/>
                    <a:gd name="T32" fmla="*/ 34 w 145"/>
                    <a:gd name="T33" fmla="*/ 35 h 850"/>
                    <a:gd name="T34" fmla="*/ 32 w 145"/>
                    <a:gd name="T35" fmla="*/ 28 h 850"/>
                    <a:gd name="T36" fmla="*/ 30 w 145"/>
                    <a:gd name="T37" fmla="*/ 21 h 850"/>
                    <a:gd name="T38" fmla="*/ 26 w 145"/>
                    <a:gd name="T39" fmla="*/ 15 h 850"/>
                    <a:gd name="T40" fmla="*/ 22 w 145"/>
                    <a:gd name="T41" fmla="*/ 10 h 850"/>
                    <a:gd name="T42" fmla="*/ 17 w 145"/>
                    <a:gd name="T43" fmla="*/ 5 h 850"/>
                    <a:gd name="T44" fmla="*/ 12 w 145"/>
                    <a:gd name="T45" fmla="*/ 3 h 850"/>
                    <a:gd name="T46" fmla="*/ 6 w 145"/>
                    <a:gd name="T47" fmla="*/ 0 h 850"/>
                    <a:gd name="T48" fmla="*/ 0 w 145"/>
                    <a:gd name="T49" fmla="*/ 0 h 8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45" h="850">
                      <a:moveTo>
                        <a:pt x="0" y="0"/>
                      </a:moveTo>
                      <a:lnTo>
                        <a:pt x="145" y="850"/>
                      </a:lnTo>
                      <a:lnTo>
                        <a:pt x="145" y="688"/>
                      </a:lnTo>
                      <a:lnTo>
                        <a:pt x="144" y="682"/>
                      </a:lnTo>
                      <a:lnTo>
                        <a:pt x="124" y="565"/>
                      </a:lnTo>
                      <a:lnTo>
                        <a:pt x="116" y="516"/>
                      </a:lnTo>
                      <a:lnTo>
                        <a:pt x="109" y="477"/>
                      </a:lnTo>
                      <a:lnTo>
                        <a:pt x="101" y="428"/>
                      </a:lnTo>
                      <a:lnTo>
                        <a:pt x="94" y="390"/>
                      </a:lnTo>
                      <a:lnTo>
                        <a:pt x="86" y="341"/>
                      </a:lnTo>
                      <a:lnTo>
                        <a:pt x="58" y="178"/>
                      </a:lnTo>
                      <a:lnTo>
                        <a:pt x="50" y="127"/>
                      </a:lnTo>
                      <a:lnTo>
                        <a:pt x="43" y="92"/>
                      </a:lnTo>
                      <a:lnTo>
                        <a:pt x="35" y="43"/>
                      </a:lnTo>
                      <a:lnTo>
                        <a:pt x="34" y="35"/>
                      </a:lnTo>
                      <a:lnTo>
                        <a:pt x="34" y="35"/>
                      </a:lnTo>
                      <a:lnTo>
                        <a:pt x="34" y="35"/>
                      </a:lnTo>
                      <a:lnTo>
                        <a:pt x="32" y="28"/>
                      </a:lnTo>
                      <a:lnTo>
                        <a:pt x="30" y="21"/>
                      </a:lnTo>
                      <a:lnTo>
                        <a:pt x="26" y="15"/>
                      </a:lnTo>
                      <a:lnTo>
                        <a:pt x="22" y="10"/>
                      </a:lnTo>
                      <a:lnTo>
                        <a:pt x="17" y="5"/>
                      </a:lnTo>
                      <a:lnTo>
                        <a:pt x="12" y="3"/>
                      </a:lnTo>
                      <a:lnTo>
                        <a:pt x="6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99" name="Freeform 49">
                  <a:extLst>
                    <a:ext uri="{FF2B5EF4-FFF2-40B4-BE49-F238E27FC236}">
                      <a16:creationId xmlns:a16="http://schemas.microsoft.com/office/drawing/2014/main" xmlns="" id="{3063226D-470F-43D6-A9EC-D4B5666C33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88" y="1651"/>
                  <a:ext cx="13" cy="53"/>
                </a:xfrm>
                <a:custGeom>
                  <a:avLst/>
                  <a:gdLst>
                    <a:gd name="T0" fmla="*/ 67 w 68"/>
                    <a:gd name="T1" fmla="*/ 242 h 266"/>
                    <a:gd name="T2" fmla="*/ 67 w 68"/>
                    <a:gd name="T3" fmla="*/ 242 h 266"/>
                    <a:gd name="T4" fmla="*/ 68 w 68"/>
                    <a:gd name="T5" fmla="*/ 250 h 266"/>
                    <a:gd name="T6" fmla="*/ 65 w 68"/>
                    <a:gd name="T7" fmla="*/ 257 h 266"/>
                    <a:gd name="T8" fmla="*/ 62 w 68"/>
                    <a:gd name="T9" fmla="*/ 262 h 266"/>
                    <a:gd name="T10" fmla="*/ 55 w 68"/>
                    <a:gd name="T11" fmla="*/ 265 h 266"/>
                    <a:gd name="T12" fmla="*/ 55 w 68"/>
                    <a:gd name="T13" fmla="*/ 265 h 266"/>
                    <a:gd name="T14" fmla="*/ 53 w 68"/>
                    <a:gd name="T15" fmla="*/ 266 h 266"/>
                    <a:gd name="T16" fmla="*/ 51 w 68"/>
                    <a:gd name="T17" fmla="*/ 265 h 266"/>
                    <a:gd name="T18" fmla="*/ 44 w 68"/>
                    <a:gd name="T19" fmla="*/ 262 h 266"/>
                    <a:gd name="T20" fmla="*/ 41 w 68"/>
                    <a:gd name="T21" fmla="*/ 257 h 266"/>
                    <a:gd name="T22" fmla="*/ 38 w 68"/>
                    <a:gd name="T23" fmla="*/ 251 h 266"/>
                    <a:gd name="T24" fmla="*/ 0 w 68"/>
                    <a:gd name="T25" fmla="*/ 23 h 266"/>
                    <a:gd name="T26" fmla="*/ 0 w 68"/>
                    <a:gd name="T27" fmla="*/ 23 h 266"/>
                    <a:gd name="T28" fmla="*/ 0 w 68"/>
                    <a:gd name="T29" fmla="*/ 15 h 266"/>
                    <a:gd name="T30" fmla="*/ 2 w 68"/>
                    <a:gd name="T31" fmla="*/ 9 h 266"/>
                    <a:gd name="T32" fmla="*/ 6 w 68"/>
                    <a:gd name="T33" fmla="*/ 3 h 266"/>
                    <a:gd name="T34" fmla="*/ 11 w 68"/>
                    <a:gd name="T35" fmla="*/ 0 h 266"/>
                    <a:gd name="T36" fmla="*/ 11 w 68"/>
                    <a:gd name="T37" fmla="*/ 0 h 266"/>
                    <a:gd name="T38" fmla="*/ 13 w 68"/>
                    <a:gd name="T39" fmla="*/ 0 h 266"/>
                    <a:gd name="T40" fmla="*/ 17 w 68"/>
                    <a:gd name="T41" fmla="*/ 0 h 266"/>
                    <a:gd name="T42" fmla="*/ 22 w 68"/>
                    <a:gd name="T43" fmla="*/ 3 h 266"/>
                    <a:gd name="T44" fmla="*/ 26 w 68"/>
                    <a:gd name="T45" fmla="*/ 8 h 266"/>
                    <a:gd name="T46" fmla="*/ 28 w 68"/>
                    <a:gd name="T47" fmla="*/ 15 h 266"/>
                    <a:gd name="T48" fmla="*/ 67 w 68"/>
                    <a:gd name="T49" fmla="*/ 242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8" h="266">
                      <a:moveTo>
                        <a:pt x="67" y="242"/>
                      </a:moveTo>
                      <a:lnTo>
                        <a:pt x="67" y="242"/>
                      </a:lnTo>
                      <a:lnTo>
                        <a:pt x="68" y="250"/>
                      </a:lnTo>
                      <a:lnTo>
                        <a:pt x="65" y="257"/>
                      </a:lnTo>
                      <a:lnTo>
                        <a:pt x="62" y="262"/>
                      </a:lnTo>
                      <a:lnTo>
                        <a:pt x="55" y="265"/>
                      </a:lnTo>
                      <a:lnTo>
                        <a:pt x="55" y="265"/>
                      </a:lnTo>
                      <a:lnTo>
                        <a:pt x="53" y="266"/>
                      </a:lnTo>
                      <a:lnTo>
                        <a:pt x="51" y="265"/>
                      </a:lnTo>
                      <a:lnTo>
                        <a:pt x="44" y="262"/>
                      </a:lnTo>
                      <a:lnTo>
                        <a:pt x="41" y="257"/>
                      </a:lnTo>
                      <a:lnTo>
                        <a:pt x="38" y="251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0" y="15"/>
                      </a:lnTo>
                      <a:lnTo>
                        <a:pt x="2" y="9"/>
                      </a:lnTo>
                      <a:lnTo>
                        <a:pt x="6" y="3"/>
                      </a:lnTo>
                      <a:lnTo>
                        <a:pt x="11" y="0"/>
                      </a:lnTo>
                      <a:lnTo>
                        <a:pt x="11" y="0"/>
                      </a:lnTo>
                      <a:lnTo>
                        <a:pt x="13" y="0"/>
                      </a:lnTo>
                      <a:lnTo>
                        <a:pt x="17" y="0"/>
                      </a:lnTo>
                      <a:lnTo>
                        <a:pt x="22" y="3"/>
                      </a:lnTo>
                      <a:lnTo>
                        <a:pt x="26" y="8"/>
                      </a:lnTo>
                      <a:lnTo>
                        <a:pt x="28" y="15"/>
                      </a:lnTo>
                      <a:lnTo>
                        <a:pt x="67" y="242"/>
                      </a:lnTo>
                      <a:close/>
                    </a:path>
                  </a:pathLst>
                </a:custGeom>
                <a:solidFill>
                  <a:srgbClr val="75757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00" name="Freeform 50">
                  <a:extLst>
                    <a:ext uri="{FF2B5EF4-FFF2-40B4-BE49-F238E27FC236}">
                      <a16:creationId xmlns:a16="http://schemas.microsoft.com/office/drawing/2014/main" xmlns="" id="{2D8A5E5F-A6F1-420C-BA23-FB312A442E7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274" y="1649"/>
                  <a:ext cx="31" cy="177"/>
                </a:xfrm>
                <a:custGeom>
                  <a:avLst/>
                  <a:gdLst>
                    <a:gd name="T0" fmla="*/ 148 w 156"/>
                    <a:gd name="T1" fmla="*/ 867 h 885"/>
                    <a:gd name="T2" fmla="*/ 148 w 156"/>
                    <a:gd name="T3" fmla="*/ 867 h 885"/>
                    <a:gd name="T4" fmla="*/ 151 w 156"/>
                    <a:gd name="T5" fmla="*/ 877 h 885"/>
                    <a:gd name="T6" fmla="*/ 156 w 156"/>
                    <a:gd name="T7" fmla="*/ 885 h 885"/>
                    <a:gd name="T8" fmla="*/ 156 w 156"/>
                    <a:gd name="T9" fmla="*/ 885 h 885"/>
                    <a:gd name="T10" fmla="*/ 151 w 156"/>
                    <a:gd name="T11" fmla="*/ 877 h 885"/>
                    <a:gd name="T12" fmla="*/ 148 w 156"/>
                    <a:gd name="T13" fmla="*/ 867 h 885"/>
                    <a:gd name="T14" fmla="*/ 0 w 156"/>
                    <a:gd name="T15" fmla="*/ 0 h 885"/>
                    <a:gd name="T16" fmla="*/ 0 w 156"/>
                    <a:gd name="T17" fmla="*/ 0 h 885"/>
                    <a:gd name="T18" fmla="*/ 0 w 156"/>
                    <a:gd name="T19" fmla="*/ 0 h 8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56" h="885">
                      <a:moveTo>
                        <a:pt x="148" y="867"/>
                      </a:moveTo>
                      <a:lnTo>
                        <a:pt x="148" y="867"/>
                      </a:lnTo>
                      <a:lnTo>
                        <a:pt x="151" y="877"/>
                      </a:lnTo>
                      <a:lnTo>
                        <a:pt x="156" y="885"/>
                      </a:lnTo>
                      <a:lnTo>
                        <a:pt x="156" y="885"/>
                      </a:lnTo>
                      <a:lnTo>
                        <a:pt x="151" y="877"/>
                      </a:lnTo>
                      <a:lnTo>
                        <a:pt x="148" y="867"/>
                      </a:lnTo>
                      <a:close/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CBCB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01" name="Freeform 51">
                  <a:extLst>
                    <a:ext uri="{FF2B5EF4-FFF2-40B4-BE49-F238E27FC236}">
                      <a16:creationId xmlns:a16="http://schemas.microsoft.com/office/drawing/2014/main" xmlns="" id="{4698ACFF-B59D-4E0B-ACA3-8E2C1022FF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03" y="1823"/>
                  <a:ext cx="2" cy="3"/>
                </a:xfrm>
                <a:custGeom>
                  <a:avLst/>
                  <a:gdLst>
                    <a:gd name="T0" fmla="*/ 0 w 8"/>
                    <a:gd name="T1" fmla="*/ 0 h 18"/>
                    <a:gd name="T2" fmla="*/ 0 w 8"/>
                    <a:gd name="T3" fmla="*/ 0 h 18"/>
                    <a:gd name="T4" fmla="*/ 3 w 8"/>
                    <a:gd name="T5" fmla="*/ 10 h 18"/>
                    <a:gd name="T6" fmla="*/ 8 w 8"/>
                    <a:gd name="T7" fmla="*/ 18 h 18"/>
                    <a:gd name="T8" fmla="*/ 8 w 8"/>
                    <a:gd name="T9" fmla="*/ 18 h 18"/>
                    <a:gd name="T10" fmla="*/ 3 w 8"/>
                    <a:gd name="T11" fmla="*/ 10 h 18"/>
                    <a:gd name="T12" fmla="*/ 0 w 8"/>
                    <a:gd name="T13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10"/>
                      </a:lnTo>
                      <a:lnTo>
                        <a:pt x="8" y="18"/>
                      </a:lnTo>
                      <a:lnTo>
                        <a:pt x="8" y="18"/>
                      </a:lnTo>
                      <a:lnTo>
                        <a:pt x="3" y="1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02" name="Freeform 52">
                  <a:extLst>
                    <a:ext uri="{FF2B5EF4-FFF2-40B4-BE49-F238E27FC236}">
                      <a16:creationId xmlns:a16="http://schemas.microsoft.com/office/drawing/2014/main" xmlns="" id="{DE51AE07-1F53-4036-8C06-317362A25D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74" y="164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03" name="Freeform 53">
                  <a:extLst>
                    <a:ext uri="{FF2B5EF4-FFF2-40B4-BE49-F238E27FC236}">
                      <a16:creationId xmlns:a16="http://schemas.microsoft.com/office/drawing/2014/main" xmlns="" id="{55BE76A1-3951-4D38-9B60-253B49D175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74" y="1640"/>
                  <a:ext cx="36" cy="190"/>
                </a:xfrm>
                <a:custGeom>
                  <a:avLst/>
                  <a:gdLst>
                    <a:gd name="T0" fmla="*/ 19 w 180"/>
                    <a:gd name="T1" fmla="*/ 0 h 950"/>
                    <a:gd name="T2" fmla="*/ 19 w 180"/>
                    <a:gd name="T3" fmla="*/ 0 h 950"/>
                    <a:gd name="T4" fmla="*/ 14 w 180"/>
                    <a:gd name="T5" fmla="*/ 4 h 950"/>
                    <a:gd name="T6" fmla="*/ 10 w 180"/>
                    <a:gd name="T7" fmla="*/ 9 h 950"/>
                    <a:gd name="T8" fmla="*/ 6 w 180"/>
                    <a:gd name="T9" fmla="*/ 14 h 950"/>
                    <a:gd name="T10" fmla="*/ 4 w 180"/>
                    <a:gd name="T11" fmla="*/ 20 h 950"/>
                    <a:gd name="T12" fmla="*/ 1 w 180"/>
                    <a:gd name="T13" fmla="*/ 28 h 950"/>
                    <a:gd name="T14" fmla="*/ 0 w 180"/>
                    <a:gd name="T15" fmla="*/ 34 h 950"/>
                    <a:gd name="T16" fmla="*/ 0 w 180"/>
                    <a:gd name="T17" fmla="*/ 41 h 950"/>
                    <a:gd name="T18" fmla="*/ 0 w 180"/>
                    <a:gd name="T19" fmla="*/ 49 h 950"/>
                    <a:gd name="T20" fmla="*/ 0 w 180"/>
                    <a:gd name="T21" fmla="*/ 49 h 950"/>
                    <a:gd name="T22" fmla="*/ 0 w 180"/>
                    <a:gd name="T23" fmla="*/ 49 h 950"/>
                    <a:gd name="T24" fmla="*/ 0 w 180"/>
                    <a:gd name="T25" fmla="*/ 49 h 950"/>
                    <a:gd name="T26" fmla="*/ 148 w 180"/>
                    <a:gd name="T27" fmla="*/ 916 h 950"/>
                    <a:gd name="T28" fmla="*/ 148 w 180"/>
                    <a:gd name="T29" fmla="*/ 916 h 950"/>
                    <a:gd name="T30" fmla="*/ 148 w 180"/>
                    <a:gd name="T31" fmla="*/ 916 h 950"/>
                    <a:gd name="T32" fmla="*/ 151 w 180"/>
                    <a:gd name="T33" fmla="*/ 926 h 950"/>
                    <a:gd name="T34" fmla="*/ 156 w 180"/>
                    <a:gd name="T35" fmla="*/ 934 h 950"/>
                    <a:gd name="T36" fmla="*/ 156 w 180"/>
                    <a:gd name="T37" fmla="*/ 934 h 950"/>
                    <a:gd name="T38" fmla="*/ 161 w 180"/>
                    <a:gd name="T39" fmla="*/ 941 h 950"/>
                    <a:gd name="T40" fmla="*/ 167 w 180"/>
                    <a:gd name="T41" fmla="*/ 945 h 950"/>
                    <a:gd name="T42" fmla="*/ 173 w 180"/>
                    <a:gd name="T43" fmla="*/ 948 h 950"/>
                    <a:gd name="T44" fmla="*/ 180 w 180"/>
                    <a:gd name="T45" fmla="*/ 950 h 950"/>
                    <a:gd name="T46" fmla="*/ 19 w 180"/>
                    <a:gd name="T47" fmla="*/ 0 h 9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80" h="950">
                      <a:moveTo>
                        <a:pt x="19" y="0"/>
                      </a:moveTo>
                      <a:lnTo>
                        <a:pt x="19" y="0"/>
                      </a:lnTo>
                      <a:lnTo>
                        <a:pt x="14" y="4"/>
                      </a:lnTo>
                      <a:lnTo>
                        <a:pt x="10" y="9"/>
                      </a:lnTo>
                      <a:lnTo>
                        <a:pt x="6" y="14"/>
                      </a:lnTo>
                      <a:lnTo>
                        <a:pt x="4" y="20"/>
                      </a:lnTo>
                      <a:lnTo>
                        <a:pt x="1" y="28"/>
                      </a:lnTo>
                      <a:lnTo>
                        <a:pt x="0" y="34"/>
                      </a:lnTo>
                      <a:lnTo>
                        <a:pt x="0" y="41"/>
                      </a:lnTo>
                      <a:lnTo>
                        <a:pt x="0" y="49"/>
                      </a:lnTo>
                      <a:lnTo>
                        <a:pt x="0" y="49"/>
                      </a:lnTo>
                      <a:lnTo>
                        <a:pt x="0" y="49"/>
                      </a:lnTo>
                      <a:lnTo>
                        <a:pt x="0" y="49"/>
                      </a:lnTo>
                      <a:lnTo>
                        <a:pt x="148" y="916"/>
                      </a:lnTo>
                      <a:lnTo>
                        <a:pt x="148" y="916"/>
                      </a:lnTo>
                      <a:lnTo>
                        <a:pt x="148" y="916"/>
                      </a:lnTo>
                      <a:lnTo>
                        <a:pt x="151" y="926"/>
                      </a:lnTo>
                      <a:lnTo>
                        <a:pt x="156" y="934"/>
                      </a:lnTo>
                      <a:lnTo>
                        <a:pt x="156" y="934"/>
                      </a:lnTo>
                      <a:lnTo>
                        <a:pt x="161" y="941"/>
                      </a:lnTo>
                      <a:lnTo>
                        <a:pt x="167" y="945"/>
                      </a:lnTo>
                      <a:lnTo>
                        <a:pt x="173" y="948"/>
                      </a:lnTo>
                      <a:lnTo>
                        <a:pt x="180" y="950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4F4F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04" name="Freeform 54">
                  <a:extLst>
                    <a:ext uri="{FF2B5EF4-FFF2-40B4-BE49-F238E27FC236}">
                      <a16:creationId xmlns:a16="http://schemas.microsoft.com/office/drawing/2014/main" xmlns="" id="{AEF20AEA-B45F-42B6-8197-7F457901DC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74" y="1640"/>
                  <a:ext cx="36" cy="190"/>
                </a:xfrm>
                <a:custGeom>
                  <a:avLst/>
                  <a:gdLst>
                    <a:gd name="T0" fmla="*/ 19 w 180"/>
                    <a:gd name="T1" fmla="*/ 0 h 950"/>
                    <a:gd name="T2" fmla="*/ 19 w 180"/>
                    <a:gd name="T3" fmla="*/ 0 h 950"/>
                    <a:gd name="T4" fmla="*/ 14 w 180"/>
                    <a:gd name="T5" fmla="*/ 4 h 950"/>
                    <a:gd name="T6" fmla="*/ 10 w 180"/>
                    <a:gd name="T7" fmla="*/ 9 h 950"/>
                    <a:gd name="T8" fmla="*/ 6 w 180"/>
                    <a:gd name="T9" fmla="*/ 14 h 950"/>
                    <a:gd name="T10" fmla="*/ 4 w 180"/>
                    <a:gd name="T11" fmla="*/ 20 h 950"/>
                    <a:gd name="T12" fmla="*/ 1 w 180"/>
                    <a:gd name="T13" fmla="*/ 28 h 950"/>
                    <a:gd name="T14" fmla="*/ 0 w 180"/>
                    <a:gd name="T15" fmla="*/ 34 h 950"/>
                    <a:gd name="T16" fmla="*/ 0 w 180"/>
                    <a:gd name="T17" fmla="*/ 41 h 950"/>
                    <a:gd name="T18" fmla="*/ 0 w 180"/>
                    <a:gd name="T19" fmla="*/ 49 h 950"/>
                    <a:gd name="T20" fmla="*/ 0 w 180"/>
                    <a:gd name="T21" fmla="*/ 49 h 950"/>
                    <a:gd name="T22" fmla="*/ 0 w 180"/>
                    <a:gd name="T23" fmla="*/ 49 h 950"/>
                    <a:gd name="T24" fmla="*/ 0 w 180"/>
                    <a:gd name="T25" fmla="*/ 49 h 950"/>
                    <a:gd name="T26" fmla="*/ 148 w 180"/>
                    <a:gd name="T27" fmla="*/ 916 h 950"/>
                    <a:gd name="T28" fmla="*/ 148 w 180"/>
                    <a:gd name="T29" fmla="*/ 916 h 950"/>
                    <a:gd name="T30" fmla="*/ 148 w 180"/>
                    <a:gd name="T31" fmla="*/ 916 h 950"/>
                    <a:gd name="T32" fmla="*/ 151 w 180"/>
                    <a:gd name="T33" fmla="*/ 926 h 950"/>
                    <a:gd name="T34" fmla="*/ 156 w 180"/>
                    <a:gd name="T35" fmla="*/ 934 h 950"/>
                    <a:gd name="T36" fmla="*/ 156 w 180"/>
                    <a:gd name="T37" fmla="*/ 934 h 950"/>
                    <a:gd name="T38" fmla="*/ 161 w 180"/>
                    <a:gd name="T39" fmla="*/ 941 h 950"/>
                    <a:gd name="T40" fmla="*/ 167 w 180"/>
                    <a:gd name="T41" fmla="*/ 945 h 950"/>
                    <a:gd name="T42" fmla="*/ 173 w 180"/>
                    <a:gd name="T43" fmla="*/ 948 h 950"/>
                    <a:gd name="T44" fmla="*/ 180 w 180"/>
                    <a:gd name="T45" fmla="*/ 950 h 950"/>
                    <a:gd name="T46" fmla="*/ 19 w 180"/>
                    <a:gd name="T47" fmla="*/ 0 h 9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80" h="950">
                      <a:moveTo>
                        <a:pt x="19" y="0"/>
                      </a:moveTo>
                      <a:lnTo>
                        <a:pt x="19" y="0"/>
                      </a:lnTo>
                      <a:lnTo>
                        <a:pt x="14" y="4"/>
                      </a:lnTo>
                      <a:lnTo>
                        <a:pt x="10" y="9"/>
                      </a:lnTo>
                      <a:lnTo>
                        <a:pt x="6" y="14"/>
                      </a:lnTo>
                      <a:lnTo>
                        <a:pt x="4" y="20"/>
                      </a:lnTo>
                      <a:lnTo>
                        <a:pt x="1" y="28"/>
                      </a:lnTo>
                      <a:lnTo>
                        <a:pt x="0" y="34"/>
                      </a:lnTo>
                      <a:lnTo>
                        <a:pt x="0" y="41"/>
                      </a:lnTo>
                      <a:lnTo>
                        <a:pt x="0" y="49"/>
                      </a:lnTo>
                      <a:lnTo>
                        <a:pt x="0" y="49"/>
                      </a:lnTo>
                      <a:lnTo>
                        <a:pt x="0" y="49"/>
                      </a:lnTo>
                      <a:lnTo>
                        <a:pt x="0" y="49"/>
                      </a:lnTo>
                      <a:lnTo>
                        <a:pt x="148" y="916"/>
                      </a:lnTo>
                      <a:lnTo>
                        <a:pt x="148" y="916"/>
                      </a:lnTo>
                      <a:lnTo>
                        <a:pt x="148" y="916"/>
                      </a:lnTo>
                      <a:lnTo>
                        <a:pt x="151" y="926"/>
                      </a:lnTo>
                      <a:lnTo>
                        <a:pt x="156" y="934"/>
                      </a:lnTo>
                      <a:lnTo>
                        <a:pt x="156" y="934"/>
                      </a:lnTo>
                      <a:lnTo>
                        <a:pt x="161" y="941"/>
                      </a:lnTo>
                      <a:lnTo>
                        <a:pt x="167" y="945"/>
                      </a:lnTo>
                      <a:lnTo>
                        <a:pt x="173" y="948"/>
                      </a:lnTo>
                      <a:lnTo>
                        <a:pt x="180" y="950"/>
                      </a:lnTo>
                      <a:lnTo>
                        <a:pt x="19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05" name="Freeform 55">
                  <a:extLst>
                    <a:ext uri="{FF2B5EF4-FFF2-40B4-BE49-F238E27FC236}">
                      <a16:creationId xmlns:a16="http://schemas.microsoft.com/office/drawing/2014/main" xmlns="" id="{C5F6CC25-D342-4B8C-BCFA-DB3EDF54D3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10" y="1662"/>
                  <a:ext cx="14" cy="195"/>
                </a:xfrm>
                <a:custGeom>
                  <a:avLst/>
                  <a:gdLst>
                    <a:gd name="T0" fmla="*/ 70 w 70"/>
                    <a:gd name="T1" fmla="*/ 931 h 975"/>
                    <a:gd name="T2" fmla="*/ 70 w 70"/>
                    <a:gd name="T3" fmla="*/ 931 h 975"/>
                    <a:gd name="T4" fmla="*/ 69 w 70"/>
                    <a:gd name="T5" fmla="*/ 939 h 975"/>
                    <a:gd name="T6" fmla="*/ 68 w 70"/>
                    <a:gd name="T7" fmla="*/ 948 h 975"/>
                    <a:gd name="T8" fmla="*/ 64 w 70"/>
                    <a:gd name="T9" fmla="*/ 955 h 975"/>
                    <a:gd name="T10" fmla="*/ 60 w 70"/>
                    <a:gd name="T11" fmla="*/ 963 h 975"/>
                    <a:gd name="T12" fmla="*/ 54 w 70"/>
                    <a:gd name="T13" fmla="*/ 968 h 975"/>
                    <a:gd name="T14" fmla="*/ 49 w 70"/>
                    <a:gd name="T15" fmla="*/ 972 h 975"/>
                    <a:gd name="T16" fmla="*/ 41 w 70"/>
                    <a:gd name="T17" fmla="*/ 974 h 975"/>
                    <a:gd name="T18" fmla="*/ 35 w 70"/>
                    <a:gd name="T19" fmla="*/ 975 h 975"/>
                    <a:gd name="T20" fmla="*/ 35 w 70"/>
                    <a:gd name="T21" fmla="*/ 975 h 975"/>
                    <a:gd name="T22" fmla="*/ 28 w 70"/>
                    <a:gd name="T23" fmla="*/ 974 h 975"/>
                    <a:gd name="T24" fmla="*/ 22 w 70"/>
                    <a:gd name="T25" fmla="*/ 972 h 975"/>
                    <a:gd name="T26" fmla="*/ 15 w 70"/>
                    <a:gd name="T27" fmla="*/ 968 h 975"/>
                    <a:gd name="T28" fmla="*/ 10 w 70"/>
                    <a:gd name="T29" fmla="*/ 963 h 975"/>
                    <a:gd name="T30" fmla="*/ 5 w 70"/>
                    <a:gd name="T31" fmla="*/ 955 h 975"/>
                    <a:gd name="T32" fmla="*/ 3 w 70"/>
                    <a:gd name="T33" fmla="*/ 948 h 975"/>
                    <a:gd name="T34" fmla="*/ 0 w 70"/>
                    <a:gd name="T35" fmla="*/ 939 h 975"/>
                    <a:gd name="T36" fmla="*/ 0 w 70"/>
                    <a:gd name="T37" fmla="*/ 931 h 975"/>
                    <a:gd name="T38" fmla="*/ 0 w 70"/>
                    <a:gd name="T39" fmla="*/ 45 h 975"/>
                    <a:gd name="T40" fmla="*/ 0 w 70"/>
                    <a:gd name="T41" fmla="*/ 45 h 975"/>
                    <a:gd name="T42" fmla="*/ 0 w 70"/>
                    <a:gd name="T43" fmla="*/ 35 h 975"/>
                    <a:gd name="T44" fmla="*/ 3 w 70"/>
                    <a:gd name="T45" fmla="*/ 28 h 975"/>
                    <a:gd name="T46" fmla="*/ 5 w 70"/>
                    <a:gd name="T47" fmla="*/ 20 h 975"/>
                    <a:gd name="T48" fmla="*/ 10 w 70"/>
                    <a:gd name="T49" fmla="*/ 13 h 975"/>
                    <a:gd name="T50" fmla="*/ 15 w 70"/>
                    <a:gd name="T51" fmla="*/ 8 h 975"/>
                    <a:gd name="T52" fmla="*/ 22 w 70"/>
                    <a:gd name="T53" fmla="*/ 4 h 975"/>
                    <a:gd name="T54" fmla="*/ 28 w 70"/>
                    <a:gd name="T55" fmla="*/ 0 h 975"/>
                    <a:gd name="T56" fmla="*/ 35 w 70"/>
                    <a:gd name="T57" fmla="*/ 0 h 975"/>
                    <a:gd name="T58" fmla="*/ 35 w 70"/>
                    <a:gd name="T59" fmla="*/ 0 h 975"/>
                    <a:gd name="T60" fmla="*/ 41 w 70"/>
                    <a:gd name="T61" fmla="*/ 0 h 975"/>
                    <a:gd name="T62" fmla="*/ 49 w 70"/>
                    <a:gd name="T63" fmla="*/ 4 h 975"/>
                    <a:gd name="T64" fmla="*/ 54 w 70"/>
                    <a:gd name="T65" fmla="*/ 8 h 975"/>
                    <a:gd name="T66" fmla="*/ 60 w 70"/>
                    <a:gd name="T67" fmla="*/ 13 h 975"/>
                    <a:gd name="T68" fmla="*/ 64 w 70"/>
                    <a:gd name="T69" fmla="*/ 20 h 975"/>
                    <a:gd name="T70" fmla="*/ 68 w 70"/>
                    <a:gd name="T71" fmla="*/ 28 h 975"/>
                    <a:gd name="T72" fmla="*/ 69 w 70"/>
                    <a:gd name="T73" fmla="*/ 35 h 975"/>
                    <a:gd name="T74" fmla="*/ 70 w 70"/>
                    <a:gd name="T75" fmla="*/ 45 h 975"/>
                    <a:gd name="T76" fmla="*/ 70 w 70"/>
                    <a:gd name="T77" fmla="*/ 931 h 9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70" h="975">
                      <a:moveTo>
                        <a:pt x="70" y="931"/>
                      </a:moveTo>
                      <a:lnTo>
                        <a:pt x="70" y="931"/>
                      </a:lnTo>
                      <a:lnTo>
                        <a:pt x="69" y="939"/>
                      </a:lnTo>
                      <a:lnTo>
                        <a:pt x="68" y="948"/>
                      </a:lnTo>
                      <a:lnTo>
                        <a:pt x="64" y="955"/>
                      </a:lnTo>
                      <a:lnTo>
                        <a:pt x="60" y="963"/>
                      </a:lnTo>
                      <a:lnTo>
                        <a:pt x="54" y="968"/>
                      </a:lnTo>
                      <a:lnTo>
                        <a:pt x="49" y="972"/>
                      </a:lnTo>
                      <a:lnTo>
                        <a:pt x="41" y="974"/>
                      </a:lnTo>
                      <a:lnTo>
                        <a:pt x="35" y="975"/>
                      </a:lnTo>
                      <a:lnTo>
                        <a:pt x="35" y="975"/>
                      </a:lnTo>
                      <a:lnTo>
                        <a:pt x="28" y="974"/>
                      </a:lnTo>
                      <a:lnTo>
                        <a:pt x="22" y="972"/>
                      </a:lnTo>
                      <a:lnTo>
                        <a:pt x="15" y="968"/>
                      </a:lnTo>
                      <a:lnTo>
                        <a:pt x="10" y="963"/>
                      </a:lnTo>
                      <a:lnTo>
                        <a:pt x="5" y="955"/>
                      </a:lnTo>
                      <a:lnTo>
                        <a:pt x="3" y="948"/>
                      </a:lnTo>
                      <a:lnTo>
                        <a:pt x="0" y="939"/>
                      </a:lnTo>
                      <a:lnTo>
                        <a:pt x="0" y="931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35"/>
                      </a:lnTo>
                      <a:lnTo>
                        <a:pt x="3" y="28"/>
                      </a:lnTo>
                      <a:lnTo>
                        <a:pt x="5" y="20"/>
                      </a:lnTo>
                      <a:lnTo>
                        <a:pt x="10" y="13"/>
                      </a:lnTo>
                      <a:lnTo>
                        <a:pt x="15" y="8"/>
                      </a:lnTo>
                      <a:lnTo>
                        <a:pt x="22" y="4"/>
                      </a:lnTo>
                      <a:lnTo>
                        <a:pt x="28" y="0"/>
                      </a:lnTo>
                      <a:lnTo>
                        <a:pt x="35" y="0"/>
                      </a:lnTo>
                      <a:lnTo>
                        <a:pt x="35" y="0"/>
                      </a:lnTo>
                      <a:lnTo>
                        <a:pt x="41" y="0"/>
                      </a:lnTo>
                      <a:lnTo>
                        <a:pt x="49" y="4"/>
                      </a:lnTo>
                      <a:lnTo>
                        <a:pt x="54" y="8"/>
                      </a:lnTo>
                      <a:lnTo>
                        <a:pt x="60" y="13"/>
                      </a:lnTo>
                      <a:lnTo>
                        <a:pt x="64" y="20"/>
                      </a:lnTo>
                      <a:lnTo>
                        <a:pt x="68" y="28"/>
                      </a:lnTo>
                      <a:lnTo>
                        <a:pt x="69" y="35"/>
                      </a:lnTo>
                      <a:lnTo>
                        <a:pt x="70" y="45"/>
                      </a:lnTo>
                      <a:lnTo>
                        <a:pt x="70" y="931"/>
                      </a:lnTo>
                      <a:close/>
                    </a:path>
                  </a:pathLst>
                </a:custGeom>
                <a:solidFill>
                  <a:srgbClr val="1ABC9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06" name="Freeform 56">
                  <a:extLst>
                    <a:ext uri="{FF2B5EF4-FFF2-40B4-BE49-F238E27FC236}">
                      <a16:creationId xmlns:a16="http://schemas.microsoft.com/office/drawing/2014/main" xmlns="" id="{C36707E0-5B88-4A89-9AE3-9EF1CA73A6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10" y="1662"/>
                  <a:ext cx="14" cy="195"/>
                </a:xfrm>
                <a:custGeom>
                  <a:avLst/>
                  <a:gdLst>
                    <a:gd name="T0" fmla="*/ 70 w 70"/>
                    <a:gd name="T1" fmla="*/ 931 h 975"/>
                    <a:gd name="T2" fmla="*/ 70 w 70"/>
                    <a:gd name="T3" fmla="*/ 931 h 975"/>
                    <a:gd name="T4" fmla="*/ 69 w 70"/>
                    <a:gd name="T5" fmla="*/ 939 h 975"/>
                    <a:gd name="T6" fmla="*/ 68 w 70"/>
                    <a:gd name="T7" fmla="*/ 948 h 975"/>
                    <a:gd name="T8" fmla="*/ 64 w 70"/>
                    <a:gd name="T9" fmla="*/ 955 h 975"/>
                    <a:gd name="T10" fmla="*/ 60 w 70"/>
                    <a:gd name="T11" fmla="*/ 963 h 975"/>
                    <a:gd name="T12" fmla="*/ 54 w 70"/>
                    <a:gd name="T13" fmla="*/ 968 h 975"/>
                    <a:gd name="T14" fmla="*/ 49 w 70"/>
                    <a:gd name="T15" fmla="*/ 972 h 975"/>
                    <a:gd name="T16" fmla="*/ 41 w 70"/>
                    <a:gd name="T17" fmla="*/ 974 h 975"/>
                    <a:gd name="T18" fmla="*/ 35 w 70"/>
                    <a:gd name="T19" fmla="*/ 975 h 975"/>
                    <a:gd name="T20" fmla="*/ 35 w 70"/>
                    <a:gd name="T21" fmla="*/ 975 h 975"/>
                    <a:gd name="T22" fmla="*/ 28 w 70"/>
                    <a:gd name="T23" fmla="*/ 974 h 975"/>
                    <a:gd name="T24" fmla="*/ 22 w 70"/>
                    <a:gd name="T25" fmla="*/ 972 h 975"/>
                    <a:gd name="T26" fmla="*/ 15 w 70"/>
                    <a:gd name="T27" fmla="*/ 968 h 975"/>
                    <a:gd name="T28" fmla="*/ 10 w 70"/>
                    <a:gd name="T29" fmla="*/ 963 h 975"/>
                    <a:gd name="T30" fmla="*/ 5 w 70"/>
                    <a:gd name="T31" fmla="*/ 955 h 975"/>
                    <a:gd name="T32" fmla="*/ 3 w 70"/>
                    <a:gd name="T33" fmla="*/ 948 h 975"/>
                    <a:gd name="T34" fmla="*/ 0 w 70"/>
                    <a:gd name="T35" fmla="*/ 939 h 975"/>
                    <a:gd name="T36" fmla="*/ 0 w 70"/>
                    <a:gd name="T37" fmla="*/ 931 h 975"/>
                    <a:gd name="T38" fmla="*/ 0 w 70"/>
                    <a:gd name="T39" fmla="*/ 45 h 975"/>
                    <a:gd name="T40" fmla="*/ 0 w 70"/>
                    <a:gd name="T41" fmla="*/ 45 h 975"/>
                    <a:gd name="T42" fmla="*/ 0 w 70"/>
                    <a:gd name="T43" fmla="*/ 35 h 975"/>
                    <a:gd name="T44" fmla="*/ 3 w 70"/>
                    <a:gd name="T45" fmla="*/ 28 h 975"/>
                    <a:gd name="T46" fmla="*/ 5 w 70"/>
                    <a:gd name="T47" fmla="*/ 20 h 975"/>
                    <a:gd name="T48" fmla="*/ 10 w 70"/>
                    <a:gd name="T49" fmla="*/ 13 h 975"/>
                    <a:gd name="T50" fmla="*/ 15 w 70"/>
                    <a:gd name="T51" fmla="*/ 8 h 975"/>
                    <a:gd name="T52" fmla="*/ 22 w 70"/>
                    <a:gd name="T53" fmla="*/ 4 h 975"/>
                    <a:gd name="T54" fmla="*/ 28 w 70"/>
                    <a:gd name="T55" fmla="*/ 0 h 975"/>
                    <a:gd name="T56" fmla="*/ 35 w 70"/>
                    <a:gd name="T57" fmla="*/ 0 h 975"/>
                    <a:gd name="T58" fmla="*/ 35 w 70"/>
                    <a:gd name="T59" fmla="*/ 0 h 975"/>
                    <a:gd name="T60" fmla="*/ 41 w 70"/>
                    <a:gd name="T61" fmla="*/ 0 h 975"/>
                    <a:gd name="T62" fmla="*/ 49 w 70"/>
                    <a:gd name="T63" fmla="*/ 4 h 975"/>
                    <a:gd name="T64" fmla="*/ 54 w 70"/>
                    <a:gd name="T65" fmla="*/ 8 h 975"/>
                    <a:gd name="T66" fmla="*/ 60 w 70"/>
                    <a:gd name="T67" fmla="*/ 13 h 975"/>
                    <a:gd name="T68" fmla="*/ 64 w 70"/>
                    <a:gd name="T69" fmla="*/ 20 h 975"/>
                    <a:gd name="T70" fmla="*/ 68 w 70"/>
                    <a:gd name="T71" fmla="*/ 28 h 975"/>
                    <a:gd name="T72" fmla="*/ 69 w 70"/>
                    <a:gd name="T73" fmla="*/ 35 h 975"/>
                    <a:gd name="T74" fmla="*/ 70 w 70"/>
                    <a:gd name="T75" fmla="*/ 45 h 975"/>
                    <a:gd name="T76" fmla="*/ 70 w 70"/>
                    <a:gd name="T77" fmla="*/ 931 h 9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70" h="975">
                      <a:moveTo>
                        <a:pt x="70" y="931"/>
                      </a:moveTo>
                      <a:lnTo>
                        <a:pt x="70" y="931"/>
                      </a:lnTo>
                      <a:lnTo>
                        <a:pt x="69" y="939"/>
                      </a:lnTo>
                      <a:lnTo>
                        <a:pt x="68" y="948"/>
                      </a:lnTo>
                      <a:lnTo>
                        <a:pt x="64" y="955"/>
                      </a:lnTo>
                      <a:lnTo>
                        <a:pt x="60" y="963"/>
                      </a:lnTo>
                      <a:lnTo>
                        <a:pt x="54" y="968"/>
                      </a:lnTo>
                      <a:lnTo>
                        <a:pt x="49" y="972"/>
                      </a:lnTo>
                      <a:lnTo>
                        <a:pt x="41" y="974"/>
                      </a:lnTo>
                      <a:lnTo>
                        <a:pt x="35" y="975"/>
                      </a:lnTo>
                      <a:lnTo>
                        <a:pt x="35" y="975"/>
                      </a:lnTo>
                      <a:lnTo>
                        <a:pt x="28" y="974"/>
                      </a:lnTo>
                      <a:lnTo>
                        <a:pt x="22" y="972"/>
                      </a:lnTo>
                      <a:lnTo>
                        <a:pt x="15" y="968"/>
                      </a:lnTo>
                      <a:lnTo>
                        <a:pt x="10" y="963"/>
                      </a:lnTo>
                      <a:lnTo>
                        <a:pt x="5" y="955"/>
                      </a:lnTo>
                      <a:lnTo>
                        <a:pt x="3" y="948"/>
                      </a:lnTo>
                      <a:lnTo>
                        <a:pt x="0" y="939"/>
                      </a:lnTo>
                      <a:lnTo>
                        <a:pt x="0" y="931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35"/>
                      </a:lnTo>
                      <a:lnTo>
                        <a:pt x="3" y="28"/>
                      </a:lnTo>
                      <a:lnTo>
                        <a:pt x="5" y="20"/>
                      </a:lnTo>
                      <a:lnTo>
                        <a:pt x="10" y="13"/>
                      </a:lnTo>
                      <a:lnTo>
                        <a:pt x="15" y="8"/>
                      </a:lnTo>
                      <a:lnTo>
                        <a:pt x="22" y="4"/>
                      </a:lnTo>
                      <a:lnTo>
                        <a:pt x="28" y="0"/>
                      </a:lnTo>
                      <a:lnTo>
                        <a:pt x="35" y="0"/>
                      </a:lnTo>
                      <a:lnTo>
                        <a:pt x="35" y="0"/>
                      </a:lnTo>
                      <a:lnTo>
                        <a:pt x="41" y="0"/>
                      </a:lnTo>
                      <a:lnTo>
                        <a:pt x="49" y="4"/>
                      </a:lnTo>
                      <a:lnTo>
                        <a:pt x="54" y="8"/>
                      </a:lnTo>
                      <a:lnTo>
                        <a:pt x="60" y="13"/>
                      </a:lnTo>
                      <a:lnTo>
                        <a:pt x="64" y="20"/>
                      </a:lnTo>
                      <a:lnTo>
                        <a:pt x="68" y="28"/>
                      </a:lnTo>
                      <a:lnTo>
                        <a:pt x="69" y="35"/>
                      </a:lnTo>
                      <a:lnTo>
                        <a:pt x="70" y="45"/>
                      </a:lnTo>
                      <a:lnTo>
                        <a:pt x="70" y="931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07" name="Freeform 57">
                  <a:extLst>
                    <a:ext uri="{FF2B5EF4-FFF2-40B4-BE49-F238E27FC236}">
                      <a16:creationId xmlns:a16="http://schemas.microsoft.com/office/drawing/2014/main" xmlns="" id="{91209504-86B4-41A0-9853-3254FE94984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324" y="1670"/>
                  <a:ext cx="0" cy="1"/>
                </a:xfrm>
                <a:custGeom>
                  <a:avLst/>
                  <a:gdLst>
                    <a:gd name="T0" fmla="*/ 3 h 3"/>
                    <a:gd name="T1" fmla="*/ 3 h 3"/>
                    <a:gd name="T2" fmla="*/ 3 h 3"/>
                    <a:gd name="T3" fmla="*/ 3 h 3"/>
                    <a:gd name="T4" fmla="*/ 3 h 3"/>
                    <a:gd name="T5" fmla="*/ 3 h 3"/>
                    <a:gd name="T6" fmla="*/ 3 h 3"/>
                    <a:gd name="T7" fmla="*/ 3 h 3"/>
                    <a:gd name="T8" fmla="*/ 3 h 3"/>
                    <a:gd name="T9" fmla="*/ 3 h 3"/>
                    <a:gd name="T10" fmla="*/ 3 h 3"/>
                    <a:gd name="T11" fmla="*/ 3 h 3"/>
                    <a:gd name="T12" fmla="*/ 3 h 3"/>
                    <a:gd name="T13" fmla="*/ 3 h 3"/>
                    <a:gd name="T14" fmla="*/ 3 h 3"/>
                    <a:gd name="T15" fmla="*/ 3 h 3"/>
                    <a:gd name="T16" fmla="*/ 3 h 3"/>
                    <a:gd name="T17" fmla="*/ 3 h 3"/>
                    <a:gd name="T18" fmla="*/ 3 h 3"/>
                    <a:gd name="T19" fmla="*/ 3 h 3"/>
                    <a:gd name="T20" fmla="*/ 2 h 3"/>
                    <a:gd name="T21" fmla="*/ 2 h 3"/>
                    <a:gd name="T22" fmla="*/ 2 h 3"/>
                    <a:gd name="T23" fmla="*/ 2 h 3"/>
                    <a:gd name="T24" fmla="*/ 2 h 3"/>
                    <a:gd name="T25" fmla="*/ 2 h 3"/>
                    <a:gd name="T26" fmla="*/ 2 h 3"/>
                    <a:gd name="T27" fmla="*/ 2 h 3"/>
                    <a:gd name="T28" fmla="*/ 2 h 3"/>
                    <a:gd name="T29" fmla="*/ 2 h 3"/>
                    <a:gd name="T30" fmla="*/ 2 h 3"/>
                    <a:gd name="T31" fmla="*/ 2 h 3"/>
                    <a:gd name="T32" fmla="*/ 2 h 3"/>
                    <a:gd name="T33" fmla="*/ 2 h 3"/>
                    <a:gd name="T34" fmla="*/ 2 h 3"/>
                    <a:gd name="T35" fmla="*/ 2 h 3"/>
                    <a:gd name="T36" fmla="*/ 2 h 3"/>
                    <a:gd name="T37" fmla="*/ 2 h 3"/>
                    <a:gd name="T38" fmla="*/ 2 h 3"/>
                    <a:gd name="T39" fmla="*/ 2 h 3"/>
                    <a:gd name="T40" fmla="*/ 0 h 3"/>
                    <a:gd name="T41" fmla="*/ 0 h 3"/>
                    <a:gd name="T42" fmla="*/ 0 h 3"/>
                    <a:gd name="T43" fmla="*/ 0 h 3"/>
                    <a:gd name="T44" fmla="*/ 0 h 3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  <a:cxn ang="0">
                      <a:pos x="0" y="T10"/>
                    </a:cxn>
                    <a:cxn ang="0">
                      <a:pos x="0" y="T11"/>
                    </a:cxn>
                    <a:cxn ang="0">
                      <a:pos x="0" y="T12"/>
                    </a:cxn>
                    <a:cxn ang="0">
                      <a:pos x="0" y="T13"/>
                    </a:cxn>
                    <a:cxn ang="0">
                      <a:pos x="0" y="T14"/>
                    </a:cxn>
                    <a:cxn ang="0">
                      <a:pos x="0" y="T15"/>
                    </a:cxn>
                    <a:cxn ang="0">
                      <a:pos x="0" y="T16"/>
                    </a:cxn>
                    <a:cxn ang="0">
                      <a:pos x="0" y="T17"/>
                    </a:cxn>
                    <a:cxn ang="0">
                      <a:pos x="0" y="T18"/>
                    </a:cxn>
                    <a:cxn ang="0">
                      <a:pos x="0" y="T19"/>
                    </a:cxn>
                    <a:cxn ang="0">
                      <a:pos x="0" y="T20"/>
                    </a:cxn>
                    <a:cxn ang="0">
                      <a:pos x="0" y="T21"/>
                    </a:cxn>
                    <a:cxn ang="0">
                      <a:pos x="0" y="T22"/>
                    </a:cxn>
                    <a:cxn ang="0">
                      <a:pos x="0" y="T23"/>
                    </a:cxn>
                    <a:cxn ang="0">
                      <a:pos x="0" y="T24"/>
                    </a:cxn>
                    <a:cxn ang="0">
                      <a:pos x="0" y="T25"/>
                    </a:cxn>
                    <a:cxn ang="0">
                      <a:pos x="0" y="T26"/>
                    </a:cxn>
                    <a:cxn ang="0">
                      <a:pos x="0" y="T27"/>
                    </a:cxn>
                    <a:cxn ang="0">
                      <a:pos x="0" y="T28"/>
                    </a:cxn>
                    <a:cxn ang="0">
                      <a:pos x="0" y="T29"/>
                    </a:cxn>
                    <a:cxn ang="0">
                      <a:pos x="0" y="T30"/>
                    </a:cxn>
                    <a:cxn ang="0">
                      <a:pos x="0" y="T31"/>
                    </a:cxn>
                    <a:cxn ang="0">
                      <a:pos x="0" y="T32"/>
                    </a:cxn>
                    <a:cxn ang="0">
                      <a:pos x="0" y="T33"/>
                    </a:cxn>
                    <a:cxn ang="0">
                      <a:pos x="0" y="T34"/>
                    </a:cxn>
                    <a:cxn ang="0">
                      <a:pos x="0" y="T35"/>
                    </a:cxn>
                    <a:cxn ang="0">
                      <a:pos x="0" y="T36"/>
                    </a:cxn>
                    <a:cxn ang="0">
                      <a:pos x="0" y="T37"/>
                    </a:cxn>
                    <a:cxn ang="0">
                      <a:pos x="0" y="T38"/>
                    </a:cxn>
                    <a:cxn ang="0">
                      <a:pos x="0" y="T39"/>
                    </a:cxn>
                    <a:cxn ang="0">
                      <a:pos x="0" y="T40"/>
                    </a:cxn>
                    <a:cxn ang="0">
                      <a:pos x="0" y="T41"/>
                    </a:cxn>
                    <a:cxn ang="0">
                      <a:pos x="0" y="T42"/>
                    </a:cxn>
                    <a:cxn ang="0">
                      <a:pos x="0" y="T43"/>
                    </a:cxn>
                    <a:cxn ang="0">
                      <a:pos x="0" y="T44"/>
                    </a:cxn>
                  </a:cxnLst>
                  <a:rect l="0" t="0" r="r" b="b"/>
                  <a:pathLst>
                    <a:path h="3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0" y="3"/>
                      </a:lnTo>
                      <a:close/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0" y="3"/>
                      </a:lnTo>
                      <a:close/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0" y="3"/>
                      </a:lnTo>
                      <a:close/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0" y="3"/>
                      </a:lnTo>
                      <a:close/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close/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close/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close/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close/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93D3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08" name="Rectangle 58">
                  <a:extLst>
                    <a:ext uri="{FF2B5EF4-FFF2-40B4-BE49-F238E27FC236}">
                      <a16:creationId xmlns:a16="http://schemas.microsoft.com/office/drawing/2014/main" xmlns="" id="{459456EF-9E34-44A3-899F-18287C5DB4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24" y="1671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09" name="Rectangle 59">
                  <a:extLst>
                    <a:ext uri="{FF2B5EF4-FFF2-40B4-BE49-F238E27FC236}">
                      <a16:creationId xmlns:a16="http://schemas.microsoft.com/office/drawing/2014/main" xmlns="" id="{B089536C-8D70-41BD-9AA1-4183685866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24" y="1671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0" name="Rectangle 60">
                  <a:extLst>
                    <a:ext uri="{FF2B5EF4-FFF2-40B4-BE49-F238E27FC236}">
                      <a16:creationId xmlns:a16="http://schemas.microsoft.com/office/drawing/2014/main" xmlns="" id="{E98FDA18-3317-418A-842C-17098BD9FB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24" y="1671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1" name="Rectangle 61">
                  <a:extLst>
                    <a:ext uri="{FF2B5EF4-FFF2-40B4-BE49-F238E27FC236}">
                      <a16:creationId xmlns:a16="http://schemas.microsoft.com/office/drawing/2014/main" xmlns="" id="{E1725B59-B65B-40A3-AF20-004F15603D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24" y="1671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2" name="Rectangle 62">
                  <a:extLst>
                    <a:ext uri="{FF2B5EF4-FFF2-40B4-BE49-F238E27FC236}">
                      <a16:creationId xmlns:a16="http://schemas.microsoft.com/office/drawing/2014/main" xmlns="" id="{D6D92319-9740-4B14-B2F7-154F5A74A2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24" y="1671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3" name="Rectangle 63">
                  <a:extLst>
                    <a:ext uri="{FF2B5EF4-FFF2-40B4-BE49-F238E27FC236}">
                      <a16:creationId xmlns:a16="http://schemas.microsoft.com/office/drawing/2014/main" xmlns="" id="{11D2CC34-3AA5-4897-9D1E-68385D7D64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24" y="1671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4" name="Rectangle 64">
                  <a:extLst>
                    <a:ext uri="{FF2B5EF4-FFF2-40B4-BE49-F238E27FC236}">
                      <a16:creationId xmlns:a16="http://schemas.microsoft.com/office/drawing/2014/main" xmlns="" id="{BD28DCB3-D4AB-4428-A21C-C8D86D0E92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24" y="1671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5" name="Rectangle 65">
                  <a:extLst>
                    <a:ext uri="{FF2B5EF4-FFF2-40B4-BE49-F238E27FC236}">
                      <a16:creationId xmlns:a16="http://schemas.microsoft.com/office/drawing/2014/main" xmlns="" id="{CC13B9EC-3ECC-44D6-A2FF-0749CB79CB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24" y="1671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6" name="Rectangle 66">
                  <a:extLst>
                    <a:ext uri="{FF2B5EF4-FFF2-40B4-BE49-F238E27FC236}">
                      <a16:creationId xmlns:a16="http://schemas.microsoft.com/office/drawing/2014/main" xmlns="" id="{020756B2-B766-4279-A5C4-4E50435ABA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24" y="1670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7" name="Rectangle 67">
                  <a:extLst>
                    <a:ext uri="{FF2B5EF4-FFF2-40B4-BE49-F238E27FC236}">
                      <a16:creationId xmlns:a16="http://schemas.microsoft.com/office/drawing/2014/main" xmlns="" id="{28578EB1-C5FF-4BE6-8DCC-05637648F6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24" y="1848"/>
                  <a:ext cx="1" cy="1"/>
                </a:xfrm>
                <a:prstGeom prst="rect">
                  <a:avLst/>
                </a:prstGeom>
                <a:solidFill>
                  <a:srgbClr val="AFAF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8" name="Rectangle 68">
                  <a:extLst>
                    <a:ext uri="{FF2B5EF4-FFF2-40B4-BE49-F238E27FC236}">
                      <a16:creationId xmlns:a16="http://schemas.microsoft.com/office/drawing/2014/main" xmlns="" id="{7785E8DE-214A-46EC-BE79-30F75F0580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24" y="1848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9" name="Freeform 69">
                  <a:extLst>
                    <a:ext uri="{FF2B5EF4-FFF2-40B4-BE49-F238E27FC236}">
                      <a16:creationId xmlns:a16="http://schemas.microsoft.com/office/drawing/2014/main" xmlns="" id="{86FB57D9-E9EF-4E19-BD44-5DD5AA302D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22" y="1853"/>
                  <a:ext cx="1" cy="1"/>
                </a:xfrm>
                <a:custGeom>
                  <a:avLst/>
                  <a:gdLst>
                    <a:gd name="T0" fmla="*/ 4 w 4"/>
                    <a:gd name="T1" fmla="*/ 0 h 6"/>
                    <a:gd name="T2" fmla="*/ 4 w 4"/>
                    <a:gd name="T3" fmla="*/ 0 h 6"/>
                    <a:gd name="T4" fmla="*/ 4 w 4"/>
                    <a:gd name="T5" fmla="*/ 0 h 6"/>
                    <a:gd name="T6" fmla="*/ 0 w 4"/>
                    <a:gd name="T7" fmla="*/ 6 h 6"/>
                    <a:gd name="T8" fmla="*/ 0 w 4"/>
                    <a:gd name="T9" fmla="*/ 6 h 6"/>
                    <a:gd name="T10" fmla="*/ 4 w 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6">
                      <a:moveTo>
                        <a:pt x="4" y="0"/>
                      </a:move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2A385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0" name="Freeform 70">
                  <a:extLst>
                    <a:ext uri="{FF2B5EF4-FFF2-40B4-BE49-F238E27FC236}">
                      <a16:creationId xmlns:a16="http://schemas.microsoft.com/office/drawing/2014/main" xmlns="" id="{1BE9956C-1BF5-44CD-93CB-DF392273FE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22" y="1853"/>
                  <a:ext cx="1" cy="1"/>
                </a:xfrm>
                <a:custGeom>
                  <a:avLst/>
                  <a:gdLst>
                    <a:gd name="T0" fmla="*/ 4 w 4"/>
                    <a:gd name="T1" fmla="*/ 0 h 6"/>
                    <a:gd name="T2" fmla="*/ 4 w 4"/>
                    <a:gd name="T3" fmla="*/ 0 h 6"/>
                    <a:gd name="T4" fmla="*/ 4 w 4"/>
                    <a:gd name="T5" fmla="*/ 0 h 6"/>
                    <a:gd name="T6" fmla="*/ 0 w 4"/>
                    <a:gd name="T7" fmla="*/ 6 h 6"/>
                    <a:gd name="T8" fmla="*/ 0 w 4"/>
                    <a:gd name="T9" fmla="*/ 6 h 6"/>
                    <a:gd name="T10" fmla="*/ 4 w 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6">
                      <a:moveTo>
                        <a:pt x="4" y="0"/>
                      </a:move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1" name="Freeform 71">
                  <a:extLst>
                    <a:ext uri="{FF2B5EF4-FFF2-40B4-BE49-F238E27FC236}">
                      <a16:creationId xmlns:a16="http://schemas.microsoft.com/office/drawing/2014/main" xmlns="" id="{BB24CEFE-0411-4B3D-A5CE-FF01A5D42D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23" y="1848"/>
                  <a:ext cx="1" cy="5"/>
                </a:xfrm>
                <a:custGeom>
                  <a:avLst/>
                  <a:gdLst>
                    <a:gd name="T0" fmla="*/ 5 w 5"/>
                    <a:gd name="T1" fmla="*/ 0 h 22"/>
                    <a:gd name="T2" fmla="*/ 5 w 5"/>
                    <a:gd name="T3" fmla="*/ 0 h 22"/>
                    <a:gd name="T4" fmla="*/ 4 w 5"/>
                    <a:gd name="T5" fmla="*/ 12 h 22"/>
                    <a:gd name="T6" fmla="*/ 0 w 5"/>
                    <a:gd name="T7" fmla="*/ 22 h 22"/>
                    <a:gd name="T8" fmla="*/ 0 w 5"/>
                    <a:gd name="T9" fmla="*/ 22 h 22"/>
                    <a:gd name="T10" fmla="*/ 0 w 5"/>
                    <a:gd name="T11" fmla="*/ 22 h 22"/>
                    <a:gd name="T12" fmla="*/ 4 w 5"/>
                    <a:gd name="T13" fmla="*/ 12 h 22"/>
                    <a:gd name="T14" fmla="*/ 5 w 5"/>
                    <a:gd name="T15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" h="22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4" y="12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4" y="12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AFAF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2" name="Freeform 72">
                  <a:extLst>
                    <a:ext uri="{FF2B5EF4-FFF2-40B4-BE49-F238E27FC236}">
                      <a16:creationId xmlns:a16="http://schemas.microsoft.com/office/drawing/2014/main" xmlns="" id="{96F3ADB9-B14B-4668-B0D2-8E291BC92D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23" y="1848"/>
                  <a:ext cx="1" cy="5"/>
                </a:xfrm>
                <a:custGeom>
                  <a:avLst/>
                  <a:gdLst>
                    <a:gd name="T0" fmla="*/ 5 w 5"/>
                    <a:gd name="T1" fmla="*/ 0 h 22"/>
                    <a:gd name="T2" fmla="*/ 5 w 5"/>
                    <a:gd name="T3" fmla="*/ 0 h 22"/>
                    <a:gd name="T4" fmla="*/ 4 w 5"/>
                    <a:gd name="T5" fmla="*/ 12 h 22"/>
                    <a:gd name="T6" fmla="*/ 0 w 5"/>
                    <a:gd name="T7" fmla="*/ 22 h 22"/>
                    <a:gd name="T8" fmla="*/ 0 w 5"/>
                    <a:gd name="T9" fmla="*/ 22 h 22"/>
                    <a:gd name="T10" fmla="*/ 0 w 5"/>
                    <a:gd name="T11" fmla="*/ 22 h 22"/>
                    <a:gd name="T12" fmla="*/ 4 w 5"/>
                    <a:gd name="T13" fmla="*/ 12 h 22"/>
                    <a:gd name="T14" fmla="*/ 5 w 5"/>
                    <a:gd name="T15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" h="22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4" y="12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4" y="12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3" name="Freeform 73">
                  <a:extLst>
                    <a:ext uri="{FF2B5EF4-FFF2-40B4-BE49-F238E27FC236}">
                      <a16:creationId xmlns:a16="http://schemas.microsoft.com/office/drawing/2014/main" xmlns="" id="{F1F72196-9CA9-4B33-B9F8-F33B9A6DA6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18" y="1663"/>
                  <a:ext cx="6" cy="194"/>
                </a:xfrm>
                <a:custGeom>
                  <a:avLst/>
                  <a:gdLst>
                    <a:gd name="T0" fmla="*/ 0 w 27"/>
                    <a:gd name="T1" fmla="*/ 972 h 972"/>
                    <a:gd name="T2" fmla="*/ 1 w 27"/>
                    <a:gd name="T3" fmla="*/ 971 h 972"/>
                    <a:gd name="T4" fmla="*/ 11 w 27"/>
                    <a:gd name="T5" fmla="*/ 966 h 972"/>
                    <a:gd name="T6" fmla="*/ 18 w 27"/>
                    <a:gd name="T7" fmla="*/ 957 h 972"/>
                    <a:gd name="T8" fmla="*/ 22 w 27"/>
                    <a:gd name="T9" fmla="*/ 951 h 972"/>
                    <a:gd name="T10" fmla="*/ 22 w 27"/>
                    <a:gd name="T11" fmla="*/ 951 h 972"/>
                    <a:gd name="T12" fmla="*/ 27 w 27"/>
                    <a:gd name="T13" fmla="*/ 929 h 972"/>
                    <a:gd name="T14" fmla="*/ 27 w 27"/>
                    <a:gd name="T15" fmla="*/ 929 h 972"/>
                    <a:gd name="T16" fmla="*/ 27 w 27"/>
                    <a:gd name="T17" fmla="*/ 929 h 972"/>
                    <a:gd name="T18" fmla="*/ 27 w 27"/>
                    <a:gd name="T19" fmla="*/ 674 h 972"/>
                    <a:gd name="T20" fmla="*/ 27 w 27"/>
                    <a:gd name="T21" fmla="*/ 562 h 972"/>
                    <a:gd name="T22" fmla="*/ 27 w 27"/>
                    <a:gd name="T23" fmla="*/ 396 h 972"/>
                    <a:gd name="T24" fmla="*/ 27 w 27"/>
                    <a:gd name="T25" fmla="*/ 308 h 972"/>
                    <a:gd name="T26" fmla="*/ 27 w 27"/>
                    <a:gd name="T27" fmla="*/ 221 h 972"/>
                    <a:gd name="T28" fmla="*/ 27 w 27"/>
                    <a:gd name="T29" fmla="*/ 43 h 972"/>
                    <a:gd name="T30" fmla="*/ 27 w 27"/>
                    <a:gd name="T31" fmla="*/ 42 h 972"/>
                    <a:gd name="T32" fmla="*/ 27 w 27"/>
                    <a:gd name="T33" fmla="*/ 42 h 972"/>
                    <a:gd name="T34" fmla="*/ 27 w 27"/>
                    <a:gd name="T35" fmla="*/ 42 h 972"/>
                    <a:gd name="T36" fmla="*/ 27 w 27"/>
                    <a:gd name="T37" fmla="*/ 42 h 972"/>
                    <a:gd name="T38" fmla="*/ 27 w 27"/>
                    <a:gd name="T39" fmla="*/ 42 h 972"/>
                    <a:gd name="T40" fmla="*/ 27 w 27"/>
                    <a:gd name="T41" fmla="*/ 42 h 972"/>
                    <a:gd name="T42" fmla="*/ 27 w 27"/>
                    <a:gd name="T43" fmla="*/ 42 h 972"/>
                    <a:gd name="T44" fmla="*/ 27 w 27"/>
                    <a:gd name="T45" fmla="*/ 42 h 972"/>
                    <a:gd name="T46" fmla="*/ 27 w 27"/>
                    <a:gd name="T47" fmla="*/ 42 h 972"/>
                    <a:gd name="T48" fmla="*/ 27 w 27"/>
                    <a:gd name="T49" fmla="*/ 41 h 972"/>
                    <a:gd name="T50" fmla="*/ 27 w 27"/>
                    <a:gd name="T51" fmla="*/ 41 h 972"/>
                    <a:gd name="T52" fmla="*/ 27 w 27"/>
                    <a:gd name="T53" fmla="*/ 41 h 972"/>
                    <a:gd name="T54" fmla="*/ 27 w 27"/>
                    <a:gd name="T55" fmla="*/ 41 h 972"/>
                    <a:gd name="T56" fmla="*/ 27 w 27"/>
                    <a:gd name="T57" fmla="*/ 41 h 972"/>
                    <a:gd name="T58" fmla="*/ 27 w 27"/>
                    <a:gd name="T59" fmla="*/ 41 h 972"/>
                    <a:gd name="T60" fmla="*/ 27 w 27"/>
                    <a:gd name="T61" fmla="*/ 41 h 972"/>
                    <a:gd name="T62" fmla="*/ 27 w 27"/>
                    <a:gd name="T63" fmla="*/ 41 h 972"/>
                    <a:gd name="T64" fmla="*/ 27 w 27"/>
                    <a:gd name="T65" fmla="*/ 39 h 972"/>
                    <a:gd name="T66" fmla="*/ 27 w 27"/>
                    <a:gd name="T67" fmla="*/ 39 h 972"/>
                    <a:gd name="T68" fmla="*/ 26 w 27"/>
                    <a:gd name="T69" fmla="*/ 33 h 972"/>
                    <a:gd name="T70" fmla="*/ 22 w 27"/>
                    <a:gd name="T71" fmla="*/ 19 h 972"/>
                    <a:gd name="T72" fmla="*/ 15 w 27"/>
                    <a:gd name="T73" fmla="*/ 8 h 972"/>
                    <a:gd name="T74" fmla="*/ 5 w 27"/>
                    <a:gd name="T75" fmla="*/ 1 h 9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27" h="972">
                      <a:moveTo>
                        <a:pt x="0" y="0"/>
                      </a:moveTo>
                      <a:lnTo>
                        <a:pt x="0" y="972"/>
                      </a:lnTo>
                      <a:lnTo>
                        <a:pt x="0" y="972"/>
                      </a:lnTo>
                      <a:lnTo>
                        <a:pt x="1" y="971"/>
                      </a:lnTo>
                      <a:lnTo>
                        <a:pt x="6" y="970"/>
                      </a:lnTo>
                      <a:lnTo>
                        <a:pt x="11" y="966"/>
                      </a:lnTo>
                      <a:lnTo>
                        <a:pt x="18" y="957"/>
                      </a:lnTo>
                      <a:lnTo>
                        <a:pt x="18" y="957"/>
                      </a:lnTo>
                      <a:lnTo>
                        <a:pt x="18" y="957"/>
                      </a:lnTo>
                      <a:lnTo>
                        <a:pt x="22" y="951"/>
                      </a:lnTo>
                      <a:lnTo>
                        <a:pt x="22" y="951"/>
                      </a:lnTo>
                      <a:lnTo>
                        <a:pt x="22" y="951"/>
                      </a:lnTo>
                      <a:lnTo>
                        <a:pt x="26" y="941"/>
                      </a:lnTo>
                      <a:lnTo>
                        <a:pt x="27" y="929"/>
                      </a:lnTo>
                      <a:lnTo>
                        <a:pt x="27" y="929"/>
                      </a:lnTo>
                      <a:lnTo>
                        <a:pt x="27" y="929"/>
                      </a:lnTo>
                      <a:lnTo>
                        <a:pt x="27" y="929"/>
                      </a:lnTo>
                      <a:lnTo>
                        <a:pt x="27" y="929"/>
                      </a:lnTo>
                      <a:lnTo>
                        <a:pt x="27" y="724"/>
                      </a:lnTo>
                      <a:lnTo>
                        <a:pt x="27" y="674"/>
                      </a:lnTo>
                      <a:lnTo>
                        <a:pt x="27" y="613"/>
                      </a:lnTo>
                      <a:lnTo>
                        <a:pt x="27" y="562"/>
                      </a:lnTo>
                      <a:lnTo>
                        <a:pt x="27" y="445"/>
                      </a:lnTo>
                      <a:lnTo>
                        <a:pt x="27" y="396"/>
                      </a:lnTo>
                      <a:lnTo>
                        <a:pt x="27" y="357"/>
                      </a:lnTo>
                      <a:lnTo>
                        <a:pt x="27" y="308"/>
                      </a:lnTo>
                      <a:lnTo>
                        <a:pt x="27" y="270"/>
                      </a:lnTo>
                      <a:lnTo>
                        <a:pt x="27" y="221"/>
                      </a:lnTo>
                      <a:lnTo>
                        <a:pt x="27" y="58"/>
                      </a:lnTo>
                      <a:lnTo>
                        <a:pt x="27" y="43"/>
                      </a:lnTo>
                      <a:lnTo>
                        <a:pt x="27" y="43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39"/>
                      </a:lnTo>
                      <a:lnTo>
                        <a:pt x="27" y="39"/>
                      </a:lnTo>
                      <a:lnTo>
                        <a:pt x="27" y="39"/>
                      </a:lnTo>
                      <a:lnTo>
                        <a:pt x="27" y="39"/>
                      </a:lnTo>
                      <a:lnTo>
                        <a:pt x="26" y="33"/>
                      </a:lnTo>
                      <a:lnTo>
                        <a:pt x="25" y="26"/>
                      </a:lnTo>
                      <a:lnTo>
                        <a:pt x="22" y="19"/>
                      </a:lnTo>
                      <a:lnTo>
                        <a:pt x="18" y="13"/>
                      </a:lnTo>
                      <a:lnTo>
                        <a:pt x="15" y="8"/>
                      </a:lnTo>
                      <a:lnTo>
                        <a:pt x="10" y="4"/>
                      </a:lnTo>
                      <a:lnTo>
                        <a:pt x="5" y="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1596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4" name="Freeform 74">
                  <a:extLst>
                    <a:ext uri="{FF2B5EF4-FFF2-40B4-BE49-F238E27FC236}">
                      <a16:creationId xmlns:a16="http://schemas.microsoft.com/office/drawing/2014/main" xmlns="" id="{9CCA8E76-23C4-4018-932E-478F685EE4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18" y="1663"/>
                  <a:ext cx="6" cy="194"/>
                </a:xfrm>
                <a:custGeom>
                  <a:avLst/>
                  <a:gdLst>
                    <a:gd name="T0" fmla="*/ 0 w 27"/>
                    <a:gd name="T1" fmla="*/ 972 h 972"/>
                    <a:gd name="T2" fmla="*/ 1 w 27"/>
                    <a:gd name="T3" fmla="*/ 971 h 972"/>
                    <a:gd name="T4" fmla="*/ 11 w 27"/>
                    <a:gd name="T5" fmla="*/ 966 h 972"/>
                    <a:gd name="T6" fmla="*/ 18 w 27"/>
                    <a:gd name="T7" fmla="*/ 957 h 972"/>
                    <a:gd name="T8" fmla="*/ 22 w 27"/>
                    <a:gd name="T9" fmla="*/ 951 h 972"/>
                    <a:gd name="T10" fmla="*/ 22 w 27"/>
                    <a:gd name="T11" fmla="*/ 951 h 972"/>
                    <a:gd name="T12" fmla="*/ 27 w 27"/>
                    <a:gd name="T13" fmla="*/ 929 h 972"/>
                    <a:gd name="T14" fmla="*/ 27 w 27"/>
                    <a:gd name="T15" fmla="*/ 929 h 972"/>
                    <a:gd name="T16" fmla="*/ 27 w 27"/>
                    <a:gd name="T17" fmla="*/ 929 h 972"/>
                    <a:gd name="T18" fmla="*/ 27 w 27"/>
                    <a:gd name="T19" fmla="*/ 674 h 972"/>
                    <a:gd name="T20" fmla="*/ 27 w 27"/>
                    <a:gd name="T21" fmla="*/ 562 h 972"/>
                    <a:gd name="T22" fmla="*/ 27 w 27"/>
                    <a:gd name="T23" fmla="*/ 396 h 972"/>
                    <a:gd name="T24" fmla="*/ 27 w 27"/>
                    <a:gd name="T25" fmla="*/ 308 h 972"/>
                    <a:gd name="T26" fmla="*/ 27 w 27"/>
                    <a:gd name="T27" fmla="*/ 221 h 972"/>
                    <a:gd name="T28" fmla="*/ 27 w 27"/>
                    <a:gd name="T29" fmla="*/ 43 h 972"/>
                    <a:gd name="T30" fmla="*/ 27 w 27"/>
                    <a:gd name="T31" fmla="*/ 42 h 972"/>
                    <a:gd name="T32" fmla="*/ 27 w 27"/>
                    <a:gd name="T33" fmla="*/ 42 h 972"/>
                    <a:gd name="T34" fmla="*/ 27 w 27"/>
                    <a:gd name="T35" fmla="*/ 42 h 972"/>
                    <a:gd name="T36" fmla="*/ 27 w 27"/>
                    <a:gd name="T37" fmla="*/ 42 h 972"/>
                    <a:gd name="T38" fmla="*/ 27 w 27"/>
                    <a:gd name="T39" fmla="*/ 42 h 972"/>
                    <a:gd name="T40" fmla="*/ 27 w 27"/>
                    <a:gd name="T41" fmla="*/ 42 h 972"/>
                    <a:gd name="T42" fmla="*/ 27 w 27"/>
                    <a:gd name="T43" fmla="*/ 42 h 972"/>
                    <a:gd name="T44" fmla="*/ 27 w 27"/>
                    <a:gd name="T45" fmla="*/ 42 h 972"/>
                    <a:gd name="T46" fmla="*/ 27 w 27"/>
                    <a:gd name="T47" fmla="*/ 42 h 972"/>
                    <a:gd name="T48" fmla="*/ 27 w 27"/>
                    <a:gd name="T49" fmla="*/ 41 h 972"/>
                    <a:gd name="T50" fmla="*/ 27 w 27"/>
                    <a:gd name="T51" fmla="*/ 41 h 972"/>
                    <a:gd name="T52" fmla="*/ 27 w 27"/>
                    <a:gd name="T53" fmla="*/ 41 h 972"/>
                    <a:gd name="T54" fmla="*/ 27 w 27"/>
                    <a:gd name="T55" fmla="*/ 41 h 972"/>
                    <a:gd name="T56" fmla="*/ 27 w 27"/>
                    <a:gd name="T57" fmla="*/ 41 h 972"/>
                    <a:gd name="T58" fmla="*/ 27 w 27"/>
                    <a:gd name="T59" fmla="*/ 41 h 972"/>
                    <a:gd name="T60" fmla="*/ 27 w 27"/>
                    <a:gd name="T61" fmla="*/ 41 h 972"/>
                    <a:gd name="T62" fmla="*/ 27 w 27"/>
                    <a:gd name="T63" fmla="*/ 41 h 972"/>
                    <a:gd name="T64" fmla="*/ 27 w 27"/>
                    <a:gd name="T65" fmla="*/ 39 h 972"/>
                    <a:gd name="T66" fmla="*/ 27 w 27"/>
                    <a:gd name="T67" fmla="*/ 39 h 972"/>
                    <a:gd name="T68" fmla="*/ 26 w 27"/>
                    <a:gd name="T69" fmla="*/ 33 h 972"/>
                    <a:gd name="T70" fmla="*/ 22 w 27"/>
                    <a:gd name="T71" fmla="*/ 19 h 972"/>
                    <a:gd name="T72" fmla="*/ 15 w 27"/>
                    <a:gd name="T73" fmla="*/ 8 h 972"/>
                    <a:gd name="T74" fmla="*/ 5 w 27"/>
                    <a:gd name="T75" fmla="*/ 1 h 9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27" h="972">
                      <a:moveTo>
                        <a:pt x="0" y="0"/>
                      </a:moveTo>
                      <a:lnTo>
                        <a:pt x="0" y="972"/>
                      </a:lnTo>
                      <a:lnTo>
                        <a:pt x="0" y="972"/>
                      </a:lnTo>
                      <a:lnTo>
                        <a:pt x="1" y="971"/>
                      </a:lnTo>
                      <a:lnTo>
                        <a:pt x="6" y="970"/>
                      </a:lnTo>
                      <a:lnTo>
                        <a:pt x="11" y="966"/>
                      </a:lnTo>
                      <a:lnTo>
                        <a:pt x="18" y="957"/>
                      </a:lnTo>
                      <a:lnTo>
                        <a:pt x="18" y="957"/>
                      </a:lnTo>
                      <a:lnTo>
                        <a:pt x="18" y="957"/>
                      </a:lnTo>
                      <a:lnTo>
                        <a:pt x="22" y="951"/>
                      </a:lnTo>
                      <a:lnTo>
                        <a:pt x="22" y="951"/>
                      </a:lnTo>
                      <a:lnTo>
                        <a:pt x="22" y="951"/>
                      </a:lnTo>
                      <a:lnTo>
                        <a:pt x="26" y="941"/>
                      </a:lnTo>
                      <a:lnTo>
                        <a:pt x="27" y="929"/>
                      </a:lnTo>
                      <a:lnTo>
                        <a:pt x="27" y="929"/>
                      </a:lnTo>
                      <a:lnTo>
                        <a:pt x="27" y="929"/>
                      </a:lnTo>
                      <a:lnTo>
                        <a:pt x="27" y="929"/>
                      </a:lnTo>
                      <a:lnTo>
                        <a:pt x="27" y="929"/>
                      </a:lnTo>
                      <a:lnTo>
                        <a:pt x="27" y="724"/>
                      </a:lnTo>
                      <a:lnTo>
                        <a:pt x="27" y="674"/>
                      </a:lnTo>
                      <a:lnTo>
                        <a:pt x="27" y="613"/>
                      </a:lnTo>
                      <a:lnTo>
                        <a:pt x="27" y="562"/>
                      </a:lnTo>
                      <a:lnTo>
                        <a:pt x="27" y="445"/>
                      </a:lnTo>
                      <a:lnTo>
                        <a:pt x="27" y="396"/>
                      </a:lnTo>
                      <a:lnTo>
                        <a:pt x="27" y="357"/>
                      </a:lnTo>
                      <a:lnTo>
                        <a:pt x="27" y="308"/>
                      </a:lnTo>
                      <a:lnTo>
                        <a:pt x="27" y="270"/>
                      </a:lnTo>
                      <a:lnTo>
                        <a:pt x="27" y="221"/>
                      </a:lnTo>
                      <a:lnTo>
                        <a:pt x="27" y="58"/>
                      </a:lnTo>
                      <a:lnTo>
                        <a:pt x="27" y="43"/>
                      </a:lnTo>
                      <a:lnTo>
                        <a:pt x="27" y="43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39"/>
                      </a:lnTo>
                      <a:lnTo>
                        <a:pt x="27" y="39"/>
                      </a:lnTo>
                      <a:lnTo>
                        <a:pt x="27" y="39"/>
                      </a:lnTo>
                      <a:lnTo>
                        <a:pt x="27" y="39"/>
                      </a:lnTo>
                      <a:lnTo>
                        <a:pt x="26" y="33"/>
                      </a:lnTo>
                      <a:lnTo>
                        <a:pt x="25" y="26"/>
                      </a:lnTo>
                      <a:lnTo>
                        <a:pt x="22" y="19"/>
                      </a:lnTo>
                      <a:lnTo>
                        <a:pt x="18" y="13"/>
                      </a:lnTo>
                      <a:lnTo>
                        <a:pt x="15" y="8"/>
                      </a:lnTo>
                      <a:lnTo>
                        <a:pt x="10" y="4"/>
                      </a:lnTo>
                      <a:lnTo>
                        <a:pt x="5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5" name="Freeform 75">
                  <a:extLst>
                    <a:ext uri="{FF2B5EF4-FFF2-40B4-BE49-F238E27FC236}">
                      <a16:creationId xmlns:a16="http://schemas.microsoft.com/office/drawing/2014/main" xmlns="" id="{2B54B0C8-D866-41BC-A455-C25D167F44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22" y="1677"/>
                  <a:ext cx="6" cy="54"/>
                </a:xfrm>
                <a:custGeom>
                  <a:avLst/>
                  <a:gdLst>
                    <a:gd name="T0" fmla="*/ 30 w 30"/>
                    <a:gd name="T1" fmla="*/ 254 h 272"/>
                    <a:gd name="T2" fmla="*/ 30 w 30"/>
                    <a:gd name="T3" fmla="*/ 254 h 272"/>
                    <a:gd name="T4" fmla="*/ 29 w 30"/>
                    <a:gd name="T5" fmla="*/ 260 h 272"/>
                    <a:gd name="T6" fmla="*/ 25 w 30"/>
                    <a:gd name="T7" fmla="*/ 266 h 272"/>
                    <a:gd name="T8" fmla="*/ 21 w 30"/>
                    <a:gd name="T9" fmla="*/ 271 h 272"/>
                    <a:gd name="T10" fmla="*/ 18 w 30"/>
                    <a:gd name="T11" fmla="*/ 271 h 272"/>
                    <a:gd name="T12" fmla="*/ 15 w 30"/>
                    <a:gd name="T13" fmla="*/ 272 h 272"/>
                    <a:gd name="T14" fmla="*/ 15 w 30"/>
                    <a:gd name="T15" fmla="*/ 272 h 272"/>
                    <a:gd name="T16" fmla="*/ 12 w 30"/>
                    <a:gd name="T17" fmla="*/ 271 h 272"/>
                    <a:gd name="T18" fmla="*/ 9 w 30"/>
                    <a:gd name="T19" fmla="*/ 271 h 272"/>
                    <a:gd name="T20" fmla="*/ 4 w 30"/>
                    <a:gd name="T21" fmla="*/ 266 h 272"/>
                    <a:gd name="T22" fmla="*/ 2 w 30"/>
                    <a:gd name="T23" fmla="*/ 260 h 272"/>
                    <a:gd name="T24" fmla="*/ 0 w 30"/>
                    <a:gd name="T25" fmla="*/ 254 h 272"/>
                    <a:gd name="T26" fmla="*/ 0 w 30"/>
                    <a:gd name="T27" fmla="*/ 20 h 272"/>
                    <a:gd name="T28" fmla="*/ 0 w 30"/>
                    <a:gd name="T29" fmla="*/ 20 h 272"/>
                    <a:gd name="T30" fmla="*/ 2 w 30"/>
                    <a:gd name="T31" fmla="*/ 13 h 272"/>
                    <a:gd name="T32" fmla="*/ 4 w 30"/>
                    <a:gd name="T33" fmla="*/ 7 h 272"/>
                    <a:gd name="T34" fmla="*/ 9 w 30"/>
                    <a:gd name="T35" fmla="*/ 3 h 272"/>
                    <a:gd name="T36" fmla="*/ 12 w 30"/>
                    <a:gd name="T37" fmla="*/ 2 h 272"/>
                    <a:gd name="T38" fmla="*/ 15 w 30"/>
                    <a:gd name="T39" fmla="*/ 0 h 272"/>
                    <a:gd name="T40" fmla="*/ 15 w 30"/>
                    <a:gd name="T41" fmla="*/ 0 h 272"/>
                    <a:gd name="T42" fmla="*/ 18 w 30"/>
                    <a:gd name="T43" fmla="*/ 2 h 272"/>
                    <a:gd name="T44" fmla="*/ 21 w 30"/>
                    <a:gd name="T45" fmla="*/ 3 h 272"/>
                    <a:gd name="T46" fmla="*/ 25 w 30"/>
                    <a:gd name="T47" fmla="*/ 7 h 272"/>
                    <a:gd name="T48" fmla="*/ 29 w 30"/>
                    <a:gd name="T49" fmla="*/ 13 h 272"/>
                    <a:gd name="T50" fmla="*/ 30 w 30"/>
                    <a:gd name="T51" fmla="*/ 20 h 272"/>
                    <a:gd name="T52" fmla="*/ 30 w 30"/>
                    <a:gd name="T53" fmla="*/ 254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0" h="272">
                      <a:moveTo>
                        <a:pt x="30" y="254"/>
                      </a:moveTo>
                      <a:lnTo>
                        <a:pt x="30" y="254"/>
                      </a:lnTo>
                      <a:lnTo>
                        <a:pt x="29" y="260"/>
                      </a:lnTo>
                      <a:lnTo>
                        <a:pt x="25" y="266"/>
                      </a:lnTo>
                      <a:lnTo>
                        <a:pt x="21" y="271"/>
                      </a:lnTo>
                      <a:lnTo>
                        <a:pt x="18" y="271"/>
                      </a:lnTo>
                      <a:lnTo>
                        <a:pt x="15" y="272"/>
                      </a:lnTo>
                      <a:lnTo>
                        <a:pt x="15" y="272"/>
                      </a:lnTo>
                      <a:lnTo>
                        <a:pt x="12" y="271"/>
                      </a:lnTo>
                      <a:lnTo>
                        <a:pt x="9" y="271"/>
                      </a:lnTo>
                      <a:lnTo>
                        <a:pt x="4" y="266"/>
                      </a:lnTo>
                      <a:lnTo>
                        <a:pt x="2" y="260"/>
                      </a:lnTo>
                      <a:lnTo>
                        <a:pt x="0" y="254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2" y="13"/>
                      </a:lnTo>
                      <a:lnTo>
                        <a:pt x="4" y="7"/>
                      </a:lnTo>
                      <a:lnTo>
                        <a:pt x="9" y="3"/>
                      </a:lnTo>
                      <a:lnTo>
                        <a:pt x="12" y="2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8" y="2"/>
                      </a:lnTo>
                      <a:lnTo>
                        <a:pt x="21" y="3"/>
                      </a:lnTo>
                      <a:lnTo>
                        <a:pt x="25" y="7"/>
                      </a:lnTo>
                      <a:lnTo>
                        <a:pt x="29" y="13"/>
                      </a:lnTo>
                      <a:lnTo>
                        <a:pt x="30" y="20"/>
                      </a:lnTo>
                      <a:lnTo>
                        <a:pt x="30" y="254"/>
                      </a:lnTo>
                      <a:close/>
                    </a:path>
                  </a:pathLst>
                </a:custGeom>
                <a:solidFill>
                  <a:srgbClr val="3449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6" name="Freeform 76">
                  <a:extLst>
                    <a:ext uri="{FF2B5EF4-FFF2-40B4-BE49-F238E27FC236}">
                      <a16:creationId xmlns:a16="http://schemas.microsoft.com/office/drawing/2014/main" xmlns="" id="{74F4E431-B032-44B6-983E-B0C773676C4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310" y="1671"/>
                  <a:ext cx="0" cy="0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  <a:gd name="T3" fmla="*/ 1 h 1"/>
                    <a:gd name="T4" fmla="*/ 1 h 1"/>
                    <a:gd name="T5" fmla="*/ 1 h 1"/>
                    <a:gd name="T6" fmla="*/ 1 h 1"/>
                    <a:gd name="T7" fmla="*/ 1 h 1"/>
                    <a:gd name="T8" fmla="*/ 1 h 1"/>
                    <a:gd name="T9" fmla="*/ 1 h 1"/>
                    <a:gd name="T10" fmla="*/ 0 h 1"/>
                    <a:gd name="T11" fmla="*/ 0 h 1"/>
                    <a:gd name="T12" fmla="*/ 0 h 1"/>
                    <a:gd name="T13" fmla="*/ 0 h 1"/>
                    <a:gd name="T1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  <a:cxn ang="0">
                      <a:pos x="0" y="T10"/>
                    </a:cxn>
                    <a:cxn ang="0">
                      <a:pos x="0" y="T11"/>
                    </a:cxn>
                    <a:cxn ang="0">
                      <a:pos x="0" y="T12"/>
                    </a:cxn>
                    <a:cxn ang="0">
                      <a:pos x="0" y="T13"/>
                    </a:cxn>
                    <a:cxn ang="0">
                      <a:pos x="0" y="T1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95E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7" name="Rectangle 77">
                  <a:extLst>
                    <a:ext uri="{FF2B5EF4-FFF2-40B4-BE49-F238E27FC236}">
                      <a16:creationId xmlns:a16="http://schemas.microsoft.com/office/drawing/2014/main" xmlns="" id="{D8767C23-09F6-4325-88A7-16D3A850FA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10" y="1671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8" name="Rectangle 78">
                  <a:extLst>
                    <a:ext uri="{FF2B5EF4-FFF2-40B4-BE49-F238E27FC236}">
                      <a16:creationId xmlns:a16="http://schemas.microsoft.com/office/drawing/2014/main" xmlns="" id="{A941D06F-E2B5-4848-911C-F3043E58BC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10" y="1671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9" name="Rectangle 79">
                  <a:extLst>
                    <a:ext uri="{FF2B5EF4-FFF2-40B4-BE49-F238E27FC236}">
                      <a16:creationId xmlns:a16="http://schemas.microsoft.com/office/drawing/2014/main" xmlns="" id="{BBCFBD28-0B63-41F8-A52A-71FA3AC7BE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10" y="1671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30" name="Freeform 80">
                  <a:extLst>
                    <a:ext uri="{FF2B5EF4-FFF2-40B4-BE49-F238E27FC236}">
                      <a16:creationId xmlns:a16="http://schemas.microsoft.com/office/drawing/2014/main" xmlns="" id="{471E9AE6-80BC-4EB8-BCC8-AE63C6252F8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310" y="1849"/>
                  <a:ext cx="0" cy="0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  <a:gd name="T3" fmla="*/ 1 h 1"/>
                    <a:gd name="T4" fmla="*/ 1 h 1"/>
                    <a:gd name="T5" fmla="*/ 1 h 1"/>
                    <a:gd name="T6" fmla="*/ 1 h 1"/>
                    <a:gd name="T7" fmla="*/ 1 h 1"/>
                    <a:gd name="T8" fmla="*/ 1 h 1"/>
                    <a:gd name="T9" fmla="*/ 1 h 1"/>
                    <a:gd name="T10" fmla="*/ 0 h 1"/>
                    <a:gd name="T11" fmla="*/ 0 h 1"/>
                    <a:gd name="T12" fmla="*/ 0 h 1"/>
                    <a:gd name="T13" fmla="*/ 0 h 1"/>
                    <a:gd name="T14" fmla="*/ 0 h 1"/>
                    <a:gd name="T15" fmla="*/ 0 h 1"/>
                    <a:gd name="T16" fmla="*/ 0 h 1"/>
                    <a:gd name="T17" fmla="*/ 0 h 1"/>
                    <a:gd name="T18" fmla="*/ 0 h 1"/>
                    <a:gd name="T19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  <a:cxn ang="0">
                      <a:pos x="0" y="T10"/>
                    </a:cxn>
                    <a:cxn ang="0">
                      <a:pos x="0" y="T11"/>
                    </a:cxn>
                    <a:cxn ang="0">
                      <a:pos x="0" y="T12"/>
                    </a:cxn>
                    <a:cxn ang="0">
                      <a:pos x="0" y="T13"/>
                    </a:cxn>
                    <a:cxn ang="0">
                      <a:pos x="0" y="T14"/>
                    </a:cxn>
                    <a:cxn ang="0">
                      <a:pos x="0" y="T15"/>
                    </a:cxn>
                    <a:cxn ang="0">
                      <a:pos x="0" y="T16"/>
                    </a:cxn>
                    <a:cxn ang="0">
                      <a:pos x="0" y="T17"/>
                    </a:cxn>
                    <a:cxn ang="0">
                      <a:pos x="0" y="T18"/>
                    </a:cxn>
                    <a:cxn ang="0">
                      <a:pos x="0" y="T19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FDFD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31" name="Rectangle 81">
                  <a:extLst>
                    <a:ext uri="{FF2B5EF4-FFF2-40B4-BE49-F238E27FC236}">
                      <a16:creationId xmlns:a16="http://schemas.microsoft.com/office/drawing/2014/main" xmlns="" id="{69A6A999-7F8D-49A9-8ABB-2E7DA44958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10" y="1849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32" name="Rectangle 82">
                  <a:extLst>
                    <a:ext uri="{FF2B5EF4-FFF2-40B4-BE49-F238E27FC236}">
                      <a16:creationId xmlns:a16="http://schemas.microsoft.com/office/drawing/2014/main" xmlns="" id="{67647A63-D331-4652-BE82-77E24331D5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10" y="1849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33" name="Rectangle 83">
                  <a:extLst>
                    <a:ext uri="{FF2B5EF4-FFF2-40B4-BE49-F238E27FC236}">
                      <a16:creationId xmlns:a16="http://schemas.microsoft.com/office/drawing/2014/main" xmlns="" id="{23BFB8BC-B39A-42B4-B032-B6181C8FB1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10" y="1849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34" name="Rectangle 84">
                  <a:extLst>
                    <a:ext uri="{FF2B5EF4-FFF2-40B4-BE49-F238E27FC236}">
                      <a16:creationId xmlns:a16="http://schemas.microsoft.com/office/drawing/2014/main" xmlns="" id="{A0ED8376-847D-46A1-BCE6-5604467B40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10" y="1849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35" name="Freeform 85">
                  <a:extLst>
                    <a:ext uri="{FF2B5EF4-FFF2-40B4-BE49-F238E27FC236}">
                      <a16:creationId xmlns:a16="http://schemas.microsoft.com/office/drawing/2014/main" xmlns="" id="{3E0647D5-8F49-445B-86BC-D51BCCBA7F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10" y="1663"/>
                  <a:ext cx="5" cy="194"/>
                </a:xfrm>
                <a:custGeom>
                  <a:avLst/>
                  <a:gdLst>
                    <a:gd name="T0" fmla="*/ 25 w 25"/>
                    <a:gd name="T1" fmla="*/ 0 h 972"/>
                    <a:gd name="T2" fmla="*/ 25 w 25"/>
                    <a:gd name="T3" fmla="*/ 0 h 972"/>
                    <a:gd name="T4" fmla="*/ 20 w 25"/>
                    <a:gd name="T5" fmla="*/ 2 h 972"/>
                    <a:gd name="T6" fmla="*/ 15 w 25"/>
                    <a:gd name="T7" fmla="*/ 6 h 972"/>
                    <a:gd name="T8" fmla="*/ 12 w 25"/>
                    <a:gd name="T9" fmla="*/ 9 h 972"/>
                    <a:gd name="T10" fmla="*/ 8 w 25"/>
                    <a:gd name="T11" fmla="*/ 14 h 972"/>
                    <a:gd name="T12" fmla="*/ 4 w 25"/>
                    <a:gd name="T13" fmla="*/ 21 h 972"/>
                    <a:gd name="T14" fmla="*/ 3 w 25"/>
                    <a:gd name="T15" fmla="*/ 27 h 972"/>
                    <a:gd name="T16" fmla="*/ 0 w 25"/>
                    <a:gd name="T17" fmla="*/ 33 h 972"/>
                    <a:gd name="T18" fmla="*/ 0 w 25"/>
                    <a:gd name="T19" fmla="*/ 41 h 972"/>
                    <a:gd name="T20" fmla="*/ 0 w 25"/>
                    <a:gd name="T21" fmla="*/ 41 h 972"/>
                    <a:gd name="T22" fmla="*/ 0 w 25"/>
                    <a:gd name="T23" fmla="*/ 41 h 972"/>
                    <a:gd name="T24" fmla="*/ 0 w 25"/>
                    <a:gd name="T25" fmla="*/ 41 h 972"/>
                    <a:gd name="T26" fmla="*/ 0 w 25"/>
                    <a:gd name="T27" fmla="*/ 42 h 972"/>
                    <a:gd name="T28" fmla="*/ 0 w 25"/>
                    <a:gd name="T29" fmla="*/ 42 h 972"/>
                    <a:gd name="T30" fmla="*/ 0 w 25"/>
                    <a:gd name="T31" fmla="*/ 42 h 972"/>
                    <a:gd name="T32" fmla="*/ 0 w 25"/>
                    <a:gd name="T33" fmla="*/ 42 h 972"/>
                    <a:gd name="T34" fmla="*/ 0 w 25"/>
                    <a:gd name="T35" fmla="*/ 42 h 972"/>
                    <a:gd name="T36" fmla="*/ 0 w 25"/>
                    <a:gd name="T37" fmla="*/ 42 h 972"/>
                    <a:gd name="T38" fmla="*/ 0 w 25"/>
                    <a:gd name="T39" fmla="*/ 42 h 972"/>
                    <a:gd name="T40" fmla="*/ 0 w 25"/>
                    <a:gd name="T41" fmla="*/ 42 h 972"/>
                    <a:gd name="T42" fmla="*/ 0 w 25"/>
                    <a:gd name="T43" fmla="*/ 43 h 972"/>
                    <a:gd name="T44" fmla="*/ 0 w 25"/>
                    <a:gd name="T45" fmla="*/ 43 h 972"/>
                    <a:gd name="T46" fmla="*/ 0 w 25"/>
                    <a:gd name="T47" fmla="*/ 929 h 972"/>
                    <a:gd name="T48" fmla="*/ 0 w 25"/>
                    <a:gd name="T49" fmla="*/ 929 h 972"/>
                    <a:gd name="T50" fmla="*/ 0 w 25"/>
                    <a:gd name="T51" fmla="*/ 930 h 972"/>
                    <a:gd name="T52" fmla="*/ 0 w 25"/>
                    <a:gd name="T53" fmla="*/ 930 h 972"/>
                    <a:gd name="T54" fmla="*/ 0 w 25"/>
                    <a:gd name="T55" fmla="*/ 930 h 972"/>
                    <a:gd name="T56" fmla="*/ 0 w 25"/>
                    <a:gd name="T57" fmla="*/ 930 h 972"/>
                    <a:gd name="T58" fmla="*/ 0 w 25"/>
                    <a:gd name="T59" fmla="*/ 930 h 972"/>
                    <a:gd name="T60" fmla="*/ 0 w 25"/>
                    <a:gd name="T61" fmla="*/ 930 h 972"/>
                    <a:gd name="T62" fmla="*/ 0 w 25"/>
                    <a:gd name="T63" fmla="*/ 930 h 972"/>
                    <a:gd name="T64" fmla="*/ 0 w 25"/>
                    <a:gd name="T65" fmla="*/ 930 h 972"/>
                    <a:gd name="T66" fmla="*/ 0 w 25"/>
                    <a:gd name="T67" fmla="*/ 931 h 972"/>
                    <a:gd name="T68" fmla="*/ 0 w 25"/>
                    <a:gd name="T69" fmla="*/ 931 h 972"/>
                    <a:gd name="T70" fmla="*/ 0 w 25"/>
                    <a:gd name="T71" fmla="*/ 931 h 972"/>
                    <a:gd name="T72" fmla="*/ 0 w 25"/>
                    <a:gd name="T73" fmla="*/ 931 h 972"/>
                    <a:gd name="T74" fmla="*/ 0 w 25"/>
                    <a:gd name="T75" fmla="*/ 931 h 972"/>
                    <a:gd name="T76" fmla="*/ 0 w 25"/>
                    <a:gd name="T77" fmla="*/ 931 h 972"/>
                    <a:gd name="T78" fmla="*/ 0 w 25"/>
                    <a:gd name="T79" fmla="*/ 931 h 972"/>
                    <a:gd name="T80" fmla="*/ 0 w 25"/>
                    <a:gd name="T81" fmla="*/ 931 h 972"/>
                    <a:gd name="T82" fmla="*/ 0 w 25"/>
                    <a:gd name="T83" fmla="*/ 939 h 972"/>
                    <a:gd name="T84" fmla="*/ 3 w 25"/>
                    <a:gd name="T85" fmla="*/ 945 h 972"/>
                    <a:gd name="T86" fmla="*/ 4 w 25"/>
                    <a:gd name="T87" fmla="*/ 951 h 972"/>
                    <a:gd name="T88" fmla="*/ 8 w 25"/>
                    <a:gd name="T89" fmla="*/ 957 h 972"/>
                    <a:gd name="T90" fmla="*/ 12 w 25"/>
                    <a:gd name="T91" fmla="*/ 962 h 972"/>
                    <a:gd name="T92" fmla="*/ 15 w 25"/>
                    <a:gd name="T93" fmla="*/ 966 h 972"/>
                    <a:gd name="T94" fmla="*/ 20 w 25"/>
                    <a:gd name="T95" fmla="*/ 970 h 972"/>
                    <a:gd name="T96" fmla="*/ 25 w 25"/>
                    <a:gd name="T97" fmla="*/ 972 h 972"/>
                    <a:gd name="T98" fmla="*/ 25 w 25"/>
                    <a:gd name="T99" fmla="*/ 0 h 9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25" h="972">
                      <a:moveTo>
                        <a:pt x="25" y="0"/>
                      </a:moveTo>
                      <a:lnTo>
                        <a:pt x="25" y="0"/>
                      </a:lnTo>
                      <a:lnTo>
                        <a:pt x="20" y="2"/>
                      </a:lnTo>
                      <a:lnTo>
                        <a:pt x="15" y="6"/>
                      </a:lnTo>
                      <a:lnTo>
                        <a:pt x="12" y="9"/>
                      </a:lnTo>
                      <a:lnTo>
                        <a:pt x="8" y="14"/>
                      </a:lnTo>
                      <a:lnTo>
                        <a:pt x="4" y="21"/>
                      </a:lnTo>
                      <a:lnTo>
                        <a:pt x="3" y="27"/>
                      </a:lnTo>
                      <a:lnTo>
                        <a:pt x="0" y="33"/>
                      </a:lnTo>
                      <a:lnTo>
                        <a:pt x="0" y="41"/>
                      </a:lnTo>
                      <a:lnTo>
                        <a:pt x="0" y="41"/>
                      </a:lnTo>
                      <a:lnTo>
                        <a:pt x="0" y="41"/>
                      </a:lnTo>
                      <a:lnTo>
                        <a:pt x="0" y="41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3"/>
                      </a:lnTo>
                      <a:lnTo>
                        <a:pt x="0" y="43"/>
                      </a:lnTo>
                      <a:lnTo>
                        <a:pt x="0" y="929"/>
                      </a:lnTo>
                      <a:lnTo>
                        <a:pt x="0" y="929"/>
                      </a:lnTo>
                      <a:lnTo>
                        <a:pt x="0" y="930"/>
                      </a:lnTo>
                      <a:lnTo>
                        <a:pt x="0" y="930"/>
                      </a:lnTo>
                      <a:lnTo>
                        <a:pt x="0" y="930"/>
                      </a:lnTo>
                      <a:lnTo>
                        <a:pt x="0" y="930"/>
                      </a:lnTo>
                      <a:lnTo>
                        <a:pt x="0" y="930"/>
                      </a:lnTo>
                      <a:lnTo>
                        <a:pt x="0" y="930"/>
                      </a:lnTo>
                      <a:lnTo>
                        <a:pt x="0" y="930"/>
                      </a:lnTo>
                      <a:lnTo>
                        <a:pt x="0" y="930"/>
                      </a:lnTo>
                      <a:lnTo>
                        <a:pt x="0" y="931"/>
                      </a:lnTo>
                      <a:lnTo>
                        <a:pt x="0" y="931"/>
                      </a:lnTo>
                      <a:lnTo>
                        <a:pt x="0" y="931"/>
                      </a:lnTo>
                      <a:lnTo>
                        <a:pt x="0" y="931"/>
                      </a:lnTo>
                      <a:lnTo>
                        <a:pt x="0" y="931"/>
                      </a:lnTo>
                      <a:lnTo>
                        <a:pt x="0" y="931"/>
                      </a:lnTo>
                      <a:lnTo>
                        <a:pt x="0" y="931"/>
                      </a:lnTo>
                      <a:lnTo>
                        <a:pt x="0" y="931"/>
                      </a:lnTo>
                      <a:lnTo>
                        <a:pt x="0" y="939"/>
                      </a:lnTo>
                      <a:lnTo>
                        <a:pt x="3" y="945"/>
                      </a:lnTo>
                      <a:lnTo>
                        <a:pt x="4" y="951"/>
                      </a:lnTo>
                      <a:lnTo>
                        <a:pt x="8" y="957"/>
                      </a:lnTo>
                      <a:lnTo>
                        <a:pt x="12" y="962"/>
                      </a:lnTo>
                      <a:lnTo>
                        <a:pt x="15" y="966"/>
                      </a:lnTo>
                      <a:lnTo>
                        <a:pt x="20" y="970"/>
                      </a:lnTo>
                      <a:lnTo>
                        <a:pt x="25" y="972"/>
                      </a:lnTo>
                      <a:lnTo>
                        <a:pt x="25" y="0"/>
                      </a:lnTo>
                      <a:close/>
                    </a:path>
                  </a:pathLst>
                </a:custGeom>
                <a:solidFill>
                  <a:srgbClr val="31C3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36" name="Freeform 86">
                  <a:extLst>
                    <a:ext uri="{FF2B5EF4-FFF2-40B4-BE49-F238E27FC236}">
                      <a16:creationId xmlns:a16="http://schemas.microsoft.com/office/drawing/2014/main" xmlns="" id="{DF13CD4A-0307-4A00-9653-8EC0563963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10" y="1663"/>
                  <a:ext cx="5" cy="194"/>
                </a:xfrm>
                <a:custGeom>
                  <a:avLst/>
                  <a:gdLst>
                    <a:gd name="T0" fmla="*/ 25 w 25"/>
                    <a:gd name="T1" fmla="*/ 0 h 972"/>
                    <a:gd name="T2" fmla="*/ 25 w 25"/>
                    <a:gd name="T3" fmla="*/ 0 h 972"/>
                    <a:gd name="T4" fmla="*/ 20 w 25"/>
                    <a:gd name="T5" fmla="*/ 2 h 972"/>
                    <a:gd name="T6" fmla="*/ 15 w 25"/>
                    <a:gd name="T7" fmla="*/ 6 h 972"/>
                    <a:gd name="T8" fmla="*/ 12 w 25"/>
                    <a:gd name="T9" fmla="*/ 9 h 972"/>
                    <a:gd name="T10" fmla="*/ 8 w 25"/>
                    <a:gd name="T11" fmla="*/ 14 h 972"/>
                    <a:gd name="T12" fmla="*/ 4 w 25"/>
                    <a:gd name="T13" fmla="*/ 21 h 972"/>
                    <a:gd name="T14" fmla="*/ 3 w 25"/>
                    <a:gd name="T15" fmla="*/ 27 h 972"/>
                    <a:gd name="T16" fmla="*/ 0 w 25"/>
                    <a:gd name="T17" fmla="*/ 33 h 972"/>
                    <a:gd name="T18" fmla="*/ 0 w 25"/>
                    <a:gd name="T19" fmla="*/ 41 h 972"/>
                    <a:gd name="T20" fmla="*/ 0 w 25"/>
                    <a:gd name="T21" fmla="*/ 41 h 972"/>
                    <a:gd name="T22" fmla="*/ 0 w 25"/>
                    <a:gd name="T23" fmla="*/ 41 h 972"/>
                    <a:gd name="T24" fmla="*/ 0 w 25"/>
                    <a:gd name="T25" fmla="*/ 41 h 972"/>
                    <a:gd name="T26" fmla="*/ 0 w 25"/>
                    <a:gd name="T27" fmla="*/ 42 h 972"/>
                    <a:gd name="T28" fmla="*/ 0 w 25"/>
                    <a:gd name="T29" fmla="*/ 42 h 972"/>
                    <a:gd name="T30" fmla="*/ 0 w 25"/>
                    <a:gd name="T31" fmla="*/ 42 h 972"/>
                    <a:gd name="T32" fmla="*/ 0 w 25"/>
                    <a:gd name="T33" fmla="*/ 42 h 972"/>
                    <a:gd name="T34" fmla="*/ 0 w 25"/>
                    <a:gd name="T35" fmla="*/ 42 h 972"/>
                    <a:gd name="T36" fmla="*/ 0 w 25"/>
                    <a:gd name="T37" fmla="*/ 42 h 972"/>
                    <a:gd name="T38" fmla="*/ 0 w 25"/>
                    <a:gd name="T39" fmla="*/ 42 h 972"/>
                    <a:gd name="T40" fmla="*/ 0 w 25"/>
                    <a:gd name="T41" fmla="*/ 42 h 972"/>
                    <a:gd name="T42" fmla="*/ 0 w 25"/>
                    <a:gd name="T43" fmla="*/ 43 h 972"/>
                    <a:gd name="T44" fmla="*/ 0 w 25"/>
                    <a:gd name="T45" fmla="*/ 43 h 972"/>
                    <a:gd name="T46" fmla="*/ 0 w 25"/>
                    <a:gd name="T47" fmla="*/ 929 h 972"/>
                    <a:gd name="T48" fmla="*/ 0 w 25"/>
                    <a:gd name="T49" fmla="*/ 929 h 972"/>
                    <a:gd name="T50" fmla="*/ 0 w 25"/>
                    <a:gd name="T51" fmla="*/ 930 h 972"/>
                    <a:gd name="T52" fmla="*/ 0 w 25"/>
                    <a:gd name="T53" fmla="*/ 930 h 972"/>
                    <a:gd name="T54" fmla="*/ 0 w 25"/>
                    <a:gd name="T55" fmla="*/ 930 h 972"/>
                    <a:gd name="T56" fmla="*/ 0 w 25"/>
                    <a:gd name="T57" fmla="*/ 930 h 972"/>
                    <a:gd name="T58" fmla="*/ 0 w 25"/>
                    <a:gd name="T59" fmla="*/ 930 h 972"/>
                    <a:gd name="T60" fmla="*/ 0 w 25"/>
                    <a:gd name="T61" fmla="*/ 930 h 972"/>
                    <a:gd name="T62" fmla="*/ 0 w 25"/>
                    <a:gd name="T63" fmla="*/ 930 h 972"/>
                    <a:gd name="T64" fmla="*/ 0 w 25"/>
                    <a:gd name="T65" fmla="*/ 930 h 972"/>
                    <a:gd name="T66" fmla="*/ 0 w 25"/>
                    <a:gd name="T67" fmla="*/ 931 h 972"/>
                    <a:gd name="T68" fmla="*/ 0 w 25"/>
                    <a:gd name="T69" fmla="*/ 931 h 972"/>
                    <a:gd name="T70" fmla="*/ 0 w 25"/>
                    <a:gd name="T71" fmla="*/ 931 h 972"/>
                    <a:gd name="T72" fmla="*/ 0 w 25"/>
                    <a:gd name="T73" fmla="*/ 931 h 972"/>
                    <a:gd name="T74" fmla="*/ 0 w 25"/>
                    <a:gd name="T75" fmla="*/ 931 h 972"/>
                    <a:gd name="T76" fmla="*/ 0 w 25"/>
                    <a:gd name="T77" fmla="*/ 931 h 972"/>
                    <a:gd name="T78" fmla="*/ 0 w 25"/>
                    <a:gd name="T79" fmla="*/ 931 h 972"/>
                    <a:gd name="T80" fmla="*/ 0 w 25"/>
                    <a:gd name="T81" fmla="*/ 931 h 972"/>
                    <a:gd name="T82" fmla="*/ 0 w 25"/>
                    <a:gd name="T83" fmla="*/ 939 h 972"/>
                    <a:gd name="T84" fmla="*/ 3 w 25"/>
                    <a:gd name="T85" fmla="*/ 945 h 972"/>
                    <a:gd name="T86" fmla="*/ 4 w 25"/>
                    <a:gd name="T87" fmla="*/ 951 h 972"/>
                    <a:gd name="T88" fmla="*/ 8 w 25"/>
                    <a:gd name="T89" fmla="*/ 957 h 972"/>
                    <a:gd name="T90" fmla="*/ 12 w 25"/>
                    <a:gd name="T91" fmla="*/ 962 h 972"/>
                    <a:gd name="T92" fmla="*/ 15 w 25"/>
                    <a:gd name="T93" fmla="*/ 966 h 972"/>
                    <a:gd name="T94" fmla="*/ 20 w 25"/>
                    <a:gd name="T95" fmla="*/ 970 h 972"/>
                    <a:gd name="T96" fmla="*/ 25 w 25"/>
                    <a:gd name="T97" fmla="*/ 972 h 972"/>
                    <a:gd name="T98" fmla="*/ 25 w 25"/>
                    <a:gd name="T99" fmla="*/ 0 h 9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25" h="972">
                      <a:moveTo>
                        <a:pt x="25" y="0"/>
                      </a:moveTo>
                      <a:lnTo>
                        <a:pt x="25" y="0"/>
                      </a:lnTo>
                      <a:lnTo>
                        <a:pt x="20" y="2"/>
                      </a:lnTo>
                      <a:lnTo>
                        <a:pt x="15" y="6"/>
                      </a:lnTo>
                      <a:lnTo>
                        <a:pt x="12" y="9"/>
                      </a:lnTo>
                      <a:lnTo>
                        <a:pt x="8" y="14"/>
                      </a:lnTo>
                      <a:lnTo>
                        <a:pt x="4" y="21"/>
                      </a:lnTo>
                      <a:lnTo>
                        <a:pt x="3" y="27"/>
                      </a:lnTo>
                      <a:lnTo>
                        <a:pt x="0" y="33"/>
                      </a:lnTo>
                      <a:lnTo>
                        <a:pt x="0" y="41"/>
                      </a:lnTo>
                      <a:lnTo>
                        <a:pt x="0" y="41"/>
                      </a:lnTo>
                      <a:lnTo>
                        <a:pt x="0" y="41"/>
                      </a:lnTo>
                      <a:lnTo>
                        <a:pt x="0" y="41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3"/>
                      </a:lnTo>
                      <a:lnTo>
                        <a:pt x="0" y="43"/>
                      </a:lnTo>
                      <a:lnTo>
                        <a:pt x="0" y="929"/>
                      </a:lnTo>
                      <a:lnTo>
                        <a:pt x="0" y="929"/>
                      </a:lnTo>
                      <a:lnTo>
                        <a:pt x="0" y="930"/>
                      </a:lnTo>
                      <a:lnTo>
                        <a:pt x="0" y="930"/>
                      </a:lnTo>
                      <a:lnTo>
                        <a:pt x="0" y="930"/>
                      </a:lnTo>
                      <a:lnTo>
                        <a:pt x="0" y="930"/>
                      </a:lnTo>
                      <a:lnTo>
                        <a:pt x="0" y="930"/>
                      </a:lnTo>
                      <a:lnTo>
                        <a:pt x="0" y="930"/>
                      </a:lnTo>
                      <a:lnTo>
                        <a:pt x="0" y="930"/>
                      </a:lnTo>
                      <a:lnTo>
                        <a:pt x="0" y="930"/>
                      </a:lnTo>
                      <a:lnTo>
                        <a:pt x="0" y="931"/>
                      </a:lnTo>
                      <a:lnTo>
                        <a:pt x="0" y="931"/>
                      </a:lnTo>
                      <a:lnTo>
                        <a:pt x="0" y="931"/>
                      </a:lnTo>
                      <a:lnTo>
                        <a:pt x="0" y="931"/>
                      </a:lnTo>
                      <a:lnTo>
                        <a:pt x="0" y="931"/>
                      </a:lnTo>
                      <a:lnTo>
                        <a:pt x="0" y="931"/>
                      </a:lnTo>
                      <a:lnTo>
                        <a:pt x="0" y="931"/>
                      </a:lnTo>
                      <a:lnTo>
                        <a:pt x="0" y="931"/>
                      </a:lnTo>
                      <a:lnTo>
                        <a:pt x="0" y="939"/>
                      </a:lnTo>
                      <a:lnTo>
                        <a:pt x="3" y="945"/>
                      </a:lnTo>
                      <a:lnTo>
                        <a:pt x="4" y="951"/>
                      </a:lnTo>
                      <a:lnTo>
                        <a:pt x="8" y="957"/>
                      </a:lnTo>
                      <a:lnTo>
                        <a:pt x="12" y="962"/>
                      </a:lnTo>
                      <a:lnTo>
                        <a:pt x="15" y="966"/>
                      </a:lnTo>
                      <a:lnTo>
                        <a:pt x="20" y="970"/>
                      </a:lnTo>
                      <a:lnTo>
                        <a:pt x="25" y="972"/>
                      </a:lnTo>
                      <a:lnTo>
                        <a:pt x="2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37" name="Freeform 87">
                  <a:extLst>
                    <a:ext uri="{FF2B5EF4-FFF2-40B4-BE49-F238E27FC236}">
                      <a16:creationId xmlns:a16="http://schemas.microsoft.com/office/drawing/2014/main" xmlns="" id="{220E61A7-02E3-4BED-8CA1-CADE21AEE7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50" y="1629"/>
                  <a:ext cx="35" cy="193"/>
                </a:xfrm>
                <a:custGeom>
                  <a:avLst/>
                  <a:gdLst>
                    <a:gd name="T0" fmla="*/ 69 w 176"/>
                    <a:gd name="T1" fmla="*/ 926 h 965"/>
                    <a:gd name="T2" fmla="*/ 69 w 176"/>
                    <a:gd name="T3" fmla="*/ 926 h 965"/>
                    <a:gd name="T4" fmla="*/ 67 w 176"/>
                    <a:gd name="T5" fmla="*/ 935 h 965"/>
                    <a:gd name="T6" fmla="*/ 64 w 176"/>
                    <a:gd name="T7" fmla="*/ 944 h 965"/>
                    <a:gd name="T8" fmla="*/ 61 w 176"/>
                    <a:gd name="T9" fmla="*/ 950 h 965"/>
                    <a:gd name="T10" fmla="*/ 56 w 176"/>
                    <a:gd name="T11" fmla="*/ 956 h 965"/>
                    <a:gd name="T12" fmla="*/ 49 w 176"/>
                    <a:gd name="T13" fmla="*/ 960 h 965"/>
                    <a:gd name="T14" fmla="*/ 43 w 176"/>
                    <a:gd name="T15" fmla="*/ 963 h 965"/>
                    <a:gd name="T16" fmla="*/ 36 w 176"/>
                    <a:gd name="T17" fmla="*/ 965 h 965"/>
                    <a:gd name="T18" fmla="*/ 30 w 176"/>
                    <a:gd name="T19" fmla="*/ 963 h 965"/>
                    <a:gd name="T20" fmla="*/ 30 w 176"/>
                    <a:gd name="T21" fmla="*/ 963 h 965"/>
                    <a:gd name="T22" fmla="*/ 22 w 176"/>
                    <a:gd name="T23" fmla="*/ 961 h 965"/>
                    <a:gd name="T24" fmla="*/ 16 w 176"/>
                    <a:gd name="T25" fmla="*/ 957 h 965"/>
                    <a:gd name="T26" fmla="*/ 11 w 176"/>
                    <a:gd name="T27" fmla="*/ 952 h 965"/>
                    <a:gd name="T28" fmla="*/ 6 w 176"/>
                    <a:gd name="T29" fmla="*/ 946 h 965"/>
                    <a:gd name="T30" fmla="*/ 3 w 176"/>
                    <a:gd name="T31" fmla="*/ 939 h 965"/>
                    <a:gd name="T32" fmla="*/ 1 w 176"/>
                    <a:gd name="T33" fmla="*/ 931 h 965"/>
                    <a:gd name="T34" fmla="*/ 0 w 176"/>
                    <a:gd name="T35" fmla="*/ 922 h 965"/>
                    <a:gd name="T36" fmla="*/ 0 w 176"/>
                    <a:gd name="T37" fmla="*/ 913 h 965"/>
                    <a:gd name="T38" fmla="*/ 107 w 176"/>
                    <a:gd name="T39" fmla="*/ 37 h 965"/>
                    <a:gd name="T40" fmla="*/ 107 w 176"/>
                    <a:gd name="T41" fmla="*/ 37 h 965"/>
                    <a:gd name="T42" fmla="*/ 109 w 176"/>
                    <a:gd name="T43" fmla="*/ 28 h 965"/>
                    <a:gd name="T44" fmla="*/ 112 w 176"/>
                    <a:gd name="T45" fmla="*/ 21 h 965"/>
                    <a:gd name="T46" fmla="*/ 117 w 176"/>
                    <a:gd name="T47" fmla="*/ 13 h 965"/>
                    <a:gd name="T48" fmla="*/ 122 w 176"/>
                    <a:gd name="T49" fmla="*/ 8 h 965"/>
                    <a:gd name="T50" fmla="*/ 127 w 176"/>
                    <a:gd name="T51" fmla="*/ 3 h 965"/>
                    <a:gd name="T52" fmla="*/ 133 w 176"/>
                    <a:gd name="T53" fmla="*/ 1 h 965"/>
                    <a:gd name="T54" fmla="*/ 140 w 176"/>
                    <a:gd name="T55" fmla="*/ 0 h 965"/>
                    <a:gd name="T56" fmla="*/ 146 w 176"/>
                    <a:gd name="T57" fmla="*/ 0 h 965"/>
                    <a:gd name="T58" fmla="*/ 146 w 176"/>
                    <a:gd name="T59" fmla="*/ 0 h 965"/>
                    <a:gd name="T60" fmla="*/ 154 w 176"/>
                    <a:gd name="T61" fmla="*/ 2 h 965"/>
                    <a:gd name="T62" fmla="*/ 160 w 176"/>
                    <a:gd name="T63" fmla="*/ 6 h 965"/>
                    <a:gd name="T64" fmla="*/ 165 w 176"/>
                    <a:gd name="T65" fmla="*/ 12 h 965"/>
                    <a:gd name="T66" fmla="*/ 170 w 176"/>
                    <a:gd name="T67" fmla="*/ 18 h 965"/>
                    <a:gd name="T68" fmla="*/ 174 w 176"/>
                    <a:gd name="T69" fmla="*/ 26 h 965"/>
                    <a:gd name="T70" fmla="*/ 175 w 176"/>
                    <a:gd name="T71" fmla="*/ 33 h 965"/>
                    <a:gd name="T72" fmla="*/ 176 w 176"/>
                    <a:gd name="T73" fmla="*/ 42 h 965"/>
                    <a:gd name="T74" fmla="*/ 176 w 176"/>
                    <a:gd name="T75" fmla="*/ 51 h 965"/>
                    <a:gd name="T76" fmla="*/ 69 w 176"/>
                    <a:gd name="T77" fmla="*/ 926 h 9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76" h="965">
                      <a:moveTo>
                        <a:pt x="69" y="926"/>
                      </a:moveTo>
                      <a:lnTo>
                        <a:pt x="69" y="926"/>
                      </a:lnTo>
                      <a:lnTo>
                        <a:pt x="67" y="935"/>
                      </a:lnTo>
                      <a:lnTo>
                        <a:pt x="64" y="944"/>
                      </a:lnTo>
                      <a:lnTo>
                        <a:pt x="61" y="950"/>
                      </a:lnTo>
                      <a:lnTo>
                        <a:pt x="56" y="956"/>
                      </a:lnTo>
                      <a:lnTo>
                        <a:pt x="49" y="960"/>
                      </a:lnTo>
                      <a:lnTo>
                        <a:pt x="43" y="963"/>
                      </a:lnTo>
                      <a:lnTo>
                        <a:pt x="36" y="965"/>
                      </a:lnTo>
                      <a:lnTo>
                        <a:pt x="30" y="963"/>
                      </a:lnTo>
                      <a:lnTo>
                        <a:pt x="30" y="963"/>
                      </a:lnTo>
                      <a:lnTo>
                        <a:pt x="22" y="961"/>
                      </a:lnTo>
                      <a:lnTo>
                        <a:pt x="16" y="957"/>
                      </a:lnTo>
                      <a:lnTo>
                        <a:pt x="11" y="952"/>
                      </a:lnTo>
                      <a:lnTo>
                        <a:pt x="6" y="946"/>
                      </a:lnTo>
                      <a:lnTo>
                        <a:pt x="3" y="939"/>
                      </a:lnTo>
                      <a:lnTo>
                        <a:pt x="1" y="931"/>
                      </a:lnTo>
                      <a:lnTo>
                        <a:pt x="0" y="922"/>
                      </a:lnTo>
                      <a:lnTo>
                        <a:pt x="0" y="913"/>
                      </a:lnTo>
                      <a:lnTo>
                        <a:pt x="107" y="37"/>
                      </a:lnTo>
                      <a:lnTo>
                        <a:pt x="107" y="37"/>
                      </a:lnTo>
                      <a:lnTo>
                        <a:pt x="109" y="28"/>
                      </a:lnTo>
                      <a:lnTo>
                        <a:pt x="112" y="21"/>
                      </a:lnTo>
                      <a:lnTo>
                        <a:pt x="117" y="13"/>
                      </a:lnTo>
                      <a:lnTo>
                        <a:pt x="122" y="8"/>
                      </a:lnTo>
                      <a:lnTo>
                        <a:pt x="127" y="3"/>
                      </a:lnTo>
                      <a:lnTo>
                        <a:pt x="133" y="1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46" y="0"/>
                      </a:lnTo>
                      <a:lnTo>
                        <a:pt x="154" y="2"/>
                      </a:lnTo>
                      <a:lnTo>
                        <a:pt x="160" y="6"/>
                      </a:lnTo>
                      <a:lnTo>
                        <a:pt x="165" y="12"/>
                      </a:lnTo>
                      <a:lnTo>
                        <a:pt x="170" y="18"/>
                      </a:lnTo>
                      <a:lnTo>
                        <a:pt x="174" y="26"/>
                      </a:lnTo>
                      <a:lnTo>
                        <a:pt x="175" y="33"/>
                      </a:lnTo>
                      <a:lnTo>
                        <a:pt x="176" y="42"/>
                      </a:lnTo>
                      <a:lnTo>
                        <a:pt x="176" y="51"/>
                      </a:lnTo>
                      <a:lnTo>
                        <a:pt x="69" y="926"/>
                      </a:lnTo>
                      <a:close/>
                    </a:path>
                  </a:pathLst>
                </a:custGeom>
                <a:solidFill>
                  <a:srgbClr val="E74C3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38" name="Freeform 88">
                  <a:extLst>
                    <a:ext uri="{FF2B5EF4-FFF2-40B4-BE49-F238E27FC236}">
                      <a16:creationId xmlns:a16="http://schemas.microsoft.com/office/drawing/2014/main" xmlns="" id="{1DAB889D-F4D4-41EE-94A6-67CFB11ABB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50" y="1629"/>
                  <a:ext cx="35" cy="193"/>
                </a:xfrm>
                <a:custGeom>
                  <a:avLst/>
                  <a:gdLst>
                    <a:gd name="T0" fmla="*/ 69 w 176"/>
                    <a:gd name="T1" fmla="*/ 926 h 965"/>
                    <a:gd name="T2" fmla="*/ 69 w 176"/>
                    <a:gd name="T3" fmla="*/ 926 h 965"/>
                    <a:gd name="T4" fmla="*/ 67 w 176"/>
                    <a:gd name="T5" fmla="*/ 935 h 965"/>
                    <a:gd name="T6" fmla="*/ 64 w 176"/>
                    <a:gd name="T7" fmla="*/ 944 h 965"/>
                    <a:gd name="T8" fmla="*/ 61 w 176"/>
                    <a:gd name="T9" fmla="*/ 950 h 965"/>
                    <a:gd name="T10" fmla="*/ 56 w 176"/>
                    <a:gd name="T11" fmla="*/ 956 h 965"/>
                    <a:gd name="T12" fmla="*/ 49 w 176"/>
                    <a:gd name="T13" fmla="*/ 960 h 965"/>
                    <a:gd name="T14" fmla="*/ 43 w 176"/>
                    <a:gd name="T15" fmla="*/ 963 h 965"/>
                    <a:gd name="T16" fmla="*/ 36 w 176"/>
                    <a:gd name="T17" fmla="*/ 965 h 965"/>
                    <a:gd name="T18" fmla="*/ 30 w 176"/>
                    <a:gd name="T19" fmla="*/ 963 h 965"/>
                    <a:gd name="T20" fmla="*/ 30 w 176"/>
                    <a:gd name="T21" fmla="*/ 963 h 965"/>
                    <a:gd name="T22" fmla="*/ 22 w 176"/>
                    <a:gd name="T23" fmla="*/ 961 h 965"/>
                    <a:gd name="T24" fmla="*/ 16 w 176"/>
                    <a:gd name="T25" fmla="*/ 957 h 965"/>
                    <a:gd name="T26" fmla="*/ 11 w 176"/>
                    <a:gd name="T27" fmla="*/ 952 h 965"/>
                    <a:gd name="T28" fmla="*/ 6 w 176"/>
                    <a:gd name="T29" fmla="*/ 946 h 965"/>
                    <a:gd name="T30" fmla="*/ 3 w 176"/>
                    <a:gd name="T31" fmla="*/ 939 h 965"/>
                    <a:gd name="T32" fmla="*/ 1 w 176"/>
                    <a:gd name="T33" fmla="*/ 931 h 965"/>
                    <a:gd name="T34" fmla="*/ 0 w 176"/>
                    <a:gd name="T35" fmla="*/ 922 h 965"/>
                    <a:gd name="T36" fmla="*/ 0 w 176"/>
                    <a:gd name="T37" fmla="*/ 913 h 965"/>
                    <a:gd name="T38" fmla="*/ 107 w 176"/>
                    <a:gd name="T39" fmla="*/ 37 h 965"/>
                    <a:gd name="T40" fmla="*/ 107 w 176"/>
                    <a:gd name="T41" fmla="*/ 37 h 965"/>
                    <a:gd name="T42" fmla="*/ 109 w 176"/>
                    <a:gd name="T43" fmla="*/ 28 h 965"/>
                    <a:gd name="T44" fmla="*/ 112 w 176"/>
                    <a:gd name="T45" fmla="*/ 21 h 965"/>
                    <a:gd name="T46" fmla="*/ 117 w 176"/>
                    <a:gd name="T47" fmla="*/ 13 h 965"/>
                    <a:gd name="T48" fmla="*/ 122 w 176"/>
                    <a:gd name="T49" fmla="*/ 8 h 965"/>
                    <a:gd name="T50" fmla="*/ 127 w 176"/>
                    <a:gd name="T51" fmla="*/ 3 h 965"/>
                    <a:gd name="T52" fmla="*/ 133 w 176"/>
                    <a:gd name="T53" fmla="*/ 1 h 965"/>
                    <a:gd name="T54" fmla="*/ 140 w 176"/>
                    <a:gd name="T55" fmla="*/ 0 h 965"/>
                    <a:gd name="T56" fmla="*/ 146 w 176"/>
                    <a:gd name="T57" fmla="*/ 0 h 965"/>
                    <a:gd name="T58" fmla="*/ 146 w 176"/>
                    <a:gd name="T59" fmla="*/ 0 h 965"/>
                    <a:gd name="T60" fmla="*/ 154 w 176"/>
                    <a:gd name="T61" fmla="*/ 2 h 965"/>
                    <a:gd name="T62" fmla="*/ 160 w 176"/>
                    <a:gd name="T63" fmla="*/ 6 h 965"/>
                    <a:gd name="T64" fmla="*/ 165 w 176"/>
                    <a:gd name="T65" fmla="*/ 12 h 965"/>
                    <a:gd name="T66" fmla="*/ 170 w 176"/>
                    <a:gd name="T67" fmla="*/ 18 h 965"/>
                    <a:gd name="T68" fmla="*/ 174 w 176"/>
                    <a:gd name="T69" fmla="*/ 26 h 965"/>
                    <a:gd name="T70" fmla="*/ 175 w 176"/>
                    <a:gd name="T71" fmla="*/ 33 h 965"/>
                    <a:gd name="T72" fmla="*/ 176 w 176"/>
                    <a:gd name="T73" fmla="*/ 42 h 965"/>
                    <a:gd name="T74" fmla="*/ 176 w 176"/>
                    <a:gd name="T75" fmla="*/ 51 h 965"/>
                    <a:gd name="T76" fmla="*/ 69 w 176"/>
                    <a:gd name="T77" fmla="*/ 926 h 9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76" h="965">
                      <a:moveTo>
                        <a:pt x="69" y="926"/>
                      </a:moveTo>
                      <a:lnTo>
                        <a:pt x="69" y="926"/>
                      </a:lnTo>
                      <a:lnTo>
                        <a:pt x="67" y="935"/>
                      </a:lnTo>
                      <a:lnTo>
                        <a:pt x="64" y="944"/>
                      </a:lnTo>
                      <a:lnTo>
                        <a:pt x="61" y="950"/>
                      </a:lnTo>
                      <a:lnTo>
                        <a:pt x="56" y="956"/>
                      </a:lnTo>
                      <a:lnTo>
                        <a:pt x="49" y="960"/>
                      </a:lnTo>
                      <a:lnTo>
                        <a:pt x="43" y="963"/>
                      </a:lnTo>
                      <a:lnTo>
                        <a:pt x="36" y="965"/>
                      </a:lnTo>
                      <a:lnTo>
                        <a:pt x="30" y="963"/>
                      </a:lnTo>
                      <a:lnTo>
                        <a:pt x="30" y="963"/>
                      </a:lnTo>
                      <a:lnTo>
                        <a:pt x="22" y="961"/>
                      </a:lnTo>
                      <a:lnTo>
                        <a:pt x="16" y="957"/>
                      </a:lnTo>
                      <a:lnTo>
                        <a:pt x="11" y="952"/>
                      </a:lnTo>
                      <a:lnTo>
                        <a:pt x="6" y="946"/>
                      </a:lnTo>
                      <a:lnTo>
                        <a:pt x="3" y="939"/>
                      </a:lnTo>
                      <a:lnTo>
                        <a:pt x="1" y="931"/>
                      </a:lnTo>
                      <a:lnTo>
                        <a:pt x="0" y="922"/>
                      </a:lnTo>
                      <a:lnTo>
                        <a:pt x="0" y="913"/>
                      </a:lnTo>
                      <a:lnTo>
                        <a:pt x="107" y="37"/>
                      </a:lnTo>
                      <a:lnTo>
                        <a:pt x="107" y="37"/>
                      </a:lnTo>
                      <a:lnTo>
                        <a:pt x="109" y="28"/>
                      </a:lnTo>
                      <a:lnTo>
                        <a:pt x="112" y="21"/>
                      </a:lnTo>
                      <a:lnTo>
                        <a:pt x="117" y="13"/>
                      </a:lnTo>
                      <a:lnTo>
                        <a:pt x="122" y="8"/>
                      </a:lnTo>
                      <a:lnTo>
                        <a:pt x="127" y="3"/>
                      </a:lnTo>
                      <a:lnTo>
                        <a:pt x="133" y="1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46" y="0"/>
                      </a:lnTo>
                      <a:lnTo>
                        <a:pt x="154" y="2"/>
                      </a:lnTo>
                      <a:lnTo>
                        <a:pt x="160" y="6"/>
                      </a:lnTo>
                      <a:lnTo>
                        <a:pt x="165" y="12"/>
                      </a:lnTo>
                      <a:lnTo>
                        <a:pt x="170" y="18"/>
                      </a:lnTo>
                      <a:lnTo>
                        <a:pt x="174" y="26"/>
                      </a:lnTo>
                      <a:lnTo>
                        <a:pt x="175" y="33"/>
                      </a:lnTo>
                      <a:lnTo>
                        <a:pt x="176" y="42"/>
                      </a:lnTo>
                      <a:lnTo>
                        <a:pt x="176" y="51"/>
                      </a:lnTo>
                      <a:lnTo>
                        <a:pt x="69" y="926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39" name="Freeform 89">
                  <a:extLst>
                    <a:ext uri="{FF2B5EF4-FFF2-40B4-BE49-F238E27FC236}">
                      <a16:creationId xmlns:a16="http://schemas.microsoft.com/office/drawing/2014/main" xmlns="" id="{35D89B80-252E-4DCD-8686-C892DFE3EA0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358" y="1638"/>
                  <a:ext cx="27" cy="184"/>
                </a:xfrm>
                <a:custGeom>
                  <a:avLst/>
                  <a:gdLst>
                    <a:gd name="T0" fmla="*/ 4 w 139"/>
                    <a:gd name="T1" fmla="*/ 916 h 918"/>
                    <a:gd name="T2" fmla="*/ 0 w 139"/>
                    <a:gd name="T3" fmla="*/ 918 h 918"/>
                    <a:gd name="T4" fmla="*/ 32 w 139"/>
                    <a:gd name="T5" fmla="*/ 879 h 918"/>
                    <a:gd name="T6" fmla="*/ 31 w 139"/>
                    <a:gd name="T7" fmla="*/ 888 h 918"/>
                    <a:gd name="T8" fmla="*/ 25 w 139"/>
                    <a:gd name="T9" fmla="*/ 900 h 918"/>
                    <a:gd name="T10" fmla="*/ 21 w 139"/>
                    <a:gd name="T11" fmla="*/ 907 h 918"/>
                    <a:gd name="T12" fmla="*/ 29 w 139"/>
                    <a:gd name="T13" fmla="*/ 894 h 918"/>
                    <a:gd name="T14" fmla="*/ 32 w 139"/>
                    <a:gd name="T15" fmla="*/ 879 h 918"/>
                    <a:gd name="T16" fmla="*/ 139 w 139"/>
                    <a:gd name="T17" fmla="*/ 4 h 918"/>
                    <a:gd name="T18" fmla="*/ 139 w 139"/>
                    <a:gd name="T19" fmla="*/ 4 h 918"/>
                    <a:gd name="T20" fmla="*/ 139 w 139"/>
                    <a:gd name="T21" fmla="*/ 4 h 918"/>
                    <a:gd name="T22" fmla="*/ 139 w 139"/>
                    <a:gd name="T23" fmla="*/ 4 h 918"/>
                    <a:gd name="T24" fmla="*/ 139 w 139"/>
                    <a:gd name="T25" fmla="*/ 4 h 918"/>
                    <a:gd name="T26" fmla="*/ 139 w 139"/>
                    <a:gd name="T27" fmla="*/ 4 h 918"/>
                    <a:gd name="T28" fmla="*/ 139 w 139"/>
                    <a:gd name="T29" fmla="*/ 4 h 918"/>
                    <a:gd name="T30" fmla="*/ 139 w 139"/>
                    <a:gd name="T31" fmla="*/ 2 h 918"/>
                    <a:gd name="T32" fmla="*/ 139 w 139"/>
                    <a:gd name="T33" fmla="*/ 4 h 918"/>
                    <a:gd name="T34" fmla="*/ 139 w 139"/>
                    <a:gd name="T35" fmla="*/ 2 h 918"/>
                    <a:gd name="T36" fmla="*/ 139 w 139"/>
                    <a:gd name="T37" fmla="*/ 2 h 918"/>
                    <a:gd name="T38" fmla="*/ 139 w 139"/>
                    <a:gd name="T39" fmla="*/ 2 h 918"/>
                    <a:gd name="T40" fmla="*/ 139 w 139"/>
                    <a:gd name="T41" fmla="*/ 1 h 918"/>
                    <a:gd name="T42" fmla="*/ 139 w 139"/>
                    <a:gd name="T43" fmla="*/ 1 h 918"/>
                    <a:gd name="T44" fmla="*/ 139 w 139"/>
                    <a:gd name="T45" fmla="*/ 1 h 918"/>
                    <a:gd name="T46" fmla="*/ 139 w 139"/>
                    <a:gd name="T47" fmla="*/ 1 h 918"/>
                    <a:gd name="T48" fmla="*/ 139 w 139"/>
                    <a:gd name="T49" fmla="*/ 1 h 918"/>
                    <a:gd name="T50" fmla="*/ 139 w 139"/>
                    <a:gd name="T51" fmla="*/ 1 h 918"/>
                    <a:gd name="T52" fmla="*/ 139 w 139"/>
                    <a:gd name="T53" fmla="*/ 1 h 918"/>
                    <a:gd name="T54" fmla="*/ 139 w 139"/>
                    <a:gd name="T55" fmla="*/ 1 h 918"/>
                    <a:gd name="T56" fmla="*/ 139 w 139"/>
                    <a:gd name="T57" fmla="*/ 1 h 918"/>
                    <a:gd name="T58" fmla="*/ 139 w 139"/>
                    <a:gd name="T59" fmla="*/ 1 h 918"/>
                    <a:gd name="T60" fmla="*/ 139 w 139"/>
                    <a:gd name="T61" fmla="*/ 0 h 918"/>
                    <a:gd name="T62" fmla="*/ 139 w 139"/>
                    <a:gd name="T63" fmla="*/ 1 h 918"/>
                    <a:gd name="T64" fmla="*/ 139 w 139"/>
                    <a:gd name="T65" fmla="*/ 0 h 918"/>
                    <a:gd name="T66" fmla="*/ 139 w 139"/>
                    <a:gd name="T67" fmla="*/ 0 h 918"/>
                    <a:gd name="T68" fmla="*/ 139 w 139"/>
                    <a:gd name="T69" fmla="*/ 0 h 918"/>
                    <a:gd name="T70" fmla="*/ 139 w 139"/>
                    <a:gd name="T71" fmla="*/ 0 h 918"/>
                    <a:gd name="T72" fmla="*/ 139 w 139"/>
                    <a:gd name="T73" fmla="*/ 0 h 918"/>
                    <a:gd name="T74" fmla="*/ 139 w 139"/>
                    <a:gd name="T75" fmla="*/ 0 h 918"/>
                    <a:gd name="T76" fmla="*/ 139 w 139"/>
                    <a:gd name="T77" fmla="*/ 0 h 918"/>
                    <a:gd name="T78" fmla="*/ 139 w 139"/>
                    <a:gd name="T79" fmla="*/ 0 h 9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39" h="918">
                      <a:moveTo>
                        <a:pt x="4" y="916"/>
                      </a:moveTo>
                      <a:lnTo>
                        <a:pt x="4" y="916"/>
                      </a:lnTo>
                      <a:lnTo>
                        <a:pt x="0" y="918"/>
                      </a:lnTo>
                      <a:lnTo>
                        <a:pt x="0" y="918"/>
                      </a:lnTo>
                      <a:lnTo>
                        <a:pt x="4" y="916"/>
                      </a:lnTo>
                      <a:close/>
                      <a:moveTo>
                        <a:pt x="32" y="879"/>
                      </a:moveTo>
                      <a:lnTo>
                        <a:pt x="32" y="879"/>
                      </a:lnTo>
                      <a:lnTo>
                        <a:pt x="31" y="888"/>
                      </a:lnTo>
                      <a:lnTo>
                        <a:pt x="29" y="894"/>
                      </a:lnTo>
                      <a:lnTo>
                        <a:pt x="25" y="900"/>
                      </a:lnTo>
                      <a:lnTo>
                        <a:pt x="21" y="907"/>
                      </a:lnTo>
                      <a:lnTo>
                        <a:pt x="21" y="907"/>
                      </a:lnTo>
                      <a:lnTo>
                        <a:pt x="25" y="900"/>
                      </a:lnTo>
                      <a:lnTo>
                        <a:pt x="29" y="894"/>
                      </a:lnTo>
                      <a:lnTo>
                        <a:pt x="31" y="888"/>
                      </a:lnTo>
                      <a:lnTo>
                        <a:pt x="32" y="879"/>
                      </a:lnTo>
                      <a:close/>
                      <a:moveTo>
                        <a:pt x="139" y="4"/>
                      </a:moveTo>
                      <a:lnTo>
                        <a:pt x="139" y="4"/>
                      </a:lnTo>
                      <a:lnTo>
                        <a:pt x="139" y="4"/>
                      </a:lnTo>
                      <a:lnTo>
                        <a:pt x="139" y="4"/>
                      </a:lnTo>
                      <a:lnTo>
                        <a:pt x="139" y="4"/>
                      </a:lnTo>
                      <a:close/>
                      <a:moveTo>
                        <a:pt x="139" y="4"/>
                      </a:moveTo>
                      <a:lnTo>
                        <a:pt x="139" y="4"/>
                      </a:lnTo>
                      <a:lnTo>
                        <a:pt x="139" y="4"/>
                      </a:lnTo>
                      <a:lnTo>
                        <a:pt x="139" y="4"/>
                      </a:lnTo>
                      <a:lnTo>
                        <a:pt x="139" y="4"/>
                      </a:lnTo>
                      <a:close/>
                      <a:moveTo>
                        <a:pt x="139" y="4"/>
                      </a:moveTo>
                      <a:lnTo>
                        <a:pt x="139" y="4"/>
                      </a:lnTo>
                      <a:lnTo>
                        <a:pt x="139" y="4"/>
                      </a:lnTo>
                      <a:lnTo>
                        <a:pt x="139" y="4"/>
                      </a:lnTo>
                      <a:lnTo>
                        <a:pt x="139" y="4"/>
                      </a:lnTo>
                      <a:close/>
                      <a:moveTo>
                        <a:pt x="139" y="2"/>
                      </a:moveTo>
                      <a:lnTo>
                        <a:pt x="139" y="2"/>
                      </a:lnTo>
                      <a:lnTo>
                        <a:pt x="139" y="4"/>
                      </a:lnTo>
                      <a:lnTo>
                        <a:pt x="139" y="4"/>
                      </a:lnTo>
                      <a:lnTo>
                        <a:pt x="139" y="2"/>
                      </a:lnTo>
                      <a:close/>
                      <a:moveTo>
                        <a:pt x="139" y="2"/>
                      </a:moveTo>
                      <a:lnTo>
                        <a:pt x="139" y="2"/>
                      </a:lnTo>
                      <a:lnTo>
                        <a:pt x="139" y="2"/>
                      </a:lnTo>
                      <a:lnTo>
                        <a:pt x="139" y="2"/>
                      </a:lnTo>
                      <a:lnTo>
                        <a:pt x="139" y="2"/>
                      </a:lnTo>
                      <a:close/>
                      <a:moveTo>
                        <a:pt x="139" y="1"/>
                      </a:moveTo>
                      <a:lnTo>
                        <a:pt x="139" y="1"/>
                      </a:lnTo>
                      <a:lnTo>
                        <a:pt x="139" y="1"/>
                      </a:lnTo>
                      <a:lnTo>
                        <a:pt x="139" y="1"/>
                      </a:lnTo>
                      <a:lnTo>
                        <a:pt x="139" y="1"/>
                      </a:lnTo>
                      <a:close/>
                      <a:moveTo>
                        <a:pt x="139" y="1"/>
                      </a:moveTo>
                      <a:lnTo>
                        <a:pt x="139" y="1"/>
                      </a:lnTo>
                      <a:lnTo>
                        <a:pt x="139" y="1"/>
                      </a:lnTo>
                      <a:lnTo>
                        <a:pt x="139" y="1"/>
                      </a:lnTo>
                      <a:lnTo>
                        <a:pt x="139" y="1"/>
                      </a:lnTo>
                      <a:close/>
                      <a:moveTo>
                        <a:pt x="139" y="1"/>
                      </a:moveTo>
                      <a:lnTo>
                        <a:pt x="139" y="1"/>
                      </a:lnTo>
                      <a:lnTo>
                        <a:pt x="139" y="1"/>
                      </a:lnTo>
                      <a:lnTo>
                        <a:pt x="139" y="1"/>
                      </a:lnTo>
                      <a:lnTo>
                        <a:pt x="139" y="1"/>
                      </a:lnTo>
                      <a:close/>
                      <a:moveTo>
                        <a:pt x="139" y="1"/>
                      </a:moveTo>
                      <a:lnTo>
                        <a:pt x="139" y="1"/>
                      </a:lnTo>
                      <a:lnTo>
                        <a:pt x="139" y="1"/>
                      </a:lnTo>
                      <a:lnTo>
                        <a:pt x="139" y="1"/>
                      </a:lnTo>
                      <a:lnTo>
                        <a:pt x="139" y="1"/>
                      </a:lnTo>
                      <a:close/>
                      <a:moveTo>
                        <a:pt x="139" y="0"/>
                      </a:moveTo>
                      <a:lnTo>
                        <a:pt x="139" y="0"/>
                      </a:lnTo>
                      <a:lnTo>
                        <a:pt x="139" y="1"/>
                      </a:lnTo>
                      <a:lnTo>
                        <a:pt x="139" y="1"/>
                      </a:lnTo>
                      <a:lnTo>
                        <a:pt x="139" y="0"/>
                      </a:lnTo>
                      <a:close/>
                      <a:moveTo>
                        <a:pt x="139" y="0"/>
                      </a:moveTo>
                      <a:lnTo>
                        <a:pt x="139" y="0"/>
                      </a:lnTo>
                      <a:lnTo>
                        <a:pt x="139" y="0"/>
                      </a:lnTo>
                      <a:lnTo>
                        <a:pt x="139" y="0"/>
                      </a:lnTo>
                      <a:lnTo>
                        <a:pt x="139" y="0"/>
                      </a:lnTo>
                      <a:close/>
                      <a:moveTo>
                        <a:pt x="139" y="0"/>
                      </a:moveTo>
                      <a:lnTo>
                        <a:pt x="139" y="0"/>
                      </a:lnTo>
                      <a:lnTo>
                        <a:pt x="139" y="0"/>
                      </a:lnTo>
                      <a:lnTo>
                        <a:pt x="139" y="0"/>
                      </a:lnTo>
                      <a:lnTo>
                        <a:pt x="139" y="0"/>
                      </a:lnTo>
                      <a:close/>
                      <a:moveTo>
                        <a:pt x="139" y="0"/>
                      </a:moveTo>
                      <a:lnTo>
                        <a:pt x="139" y="0"/>
                      </a:lnTo>
                      <a:lnTo>
                        <a:pt x="139" y="0"/>
                      </a:lnTo>
                      <a:lnTo>
                        <a:pt x="139" y="0"/>
                      </a:lnTo>
                      <a:lnTo>
                        <a:pt x="139" y="0"/>
                      </a:lnTo>
                      <a:close/>
                    </a:path>
                  </a:pathLst>
                </a:custGeom>
                <a:solidFill>
                  <a:srgbClr val="AFAF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0" name="Freeform 90">
                  <a:extLst>
                    <a:ext uri="{FF2B5EF4-FFF2-40B4-BE49-F238E27FC236}">
                      <a16:creationId xmlns:a16="http://schemas.microsoft.com/office/drawing/2014/main" xmlns="" id="{F0808392-B07D-4160-B8F6-0966EDF08E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58" y="1821"/>
                  <a:ext cx="0" cy="1"/>
                </a:xfrm>
                <a:custGeom>
                  <a:avLst/>
                  <a:gdLst>
                    <a:gd name="T0" fmla="*/ 4 w 4"/>
                    <a:gd name="T1" fmla="*/ 0 h 2"/>
                    <a:gd name="T2" fmla="*/ 4 w 4"/>
                    <a:gd name="T3" fmla="*/ 0 h 2"/>
                    <a:gd name="T4" fmla="*/ 0 w 4"/>
                    <a:gd name="T5" fmla="*/ 2 h 2"/>
                    <a:gd name="T6" fmla="*/ 0 w 4"/>
                    <a:gd name="T7" fmla="*/ 2 h 2"/>
                    <a:gd name="T8" fmla="*/ 4 w 4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">
                      <a:moveTo>
                        <a:pt x="4" y="0"/>
                      </a:moveTo>
                      <a:lnTo>
                        <a:pt x="4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1" name="Freeform 91">
                  <a:extLst>
                    <a:ext uri="{FF2B5EF4-FFF2-40B4-BE49-F238E27FC236}">
                      <a16:creationId xmlns:a16="http://schemas.microsoft.com/office/drawing/2014/main" xmlns="" id="{B0AF6C46-973F-4A3C-B901-6A3CA71A59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62" y="1814"/>
                  <a:ext cx="2" cy="6"/>
                </a:xfrm>
                <a:custGeom>
                  <a:avLst/>
                  <a:gdLst>
                    <a:gd name="T0" fmla="*/ 11 w 11"/>
                    <a:gd name="T1" fmla="*/ 0 h 28"/>
                    <a:gd name="T2" fmla="*/ 11 w 11"/>
                    <a:gd name="T3" fmla="*/ 0 h 28"/>
                    <a:gd name="T4" fmla="*/ 10 w 11"/>
                    <a:gd name="T5" fmla="*/ 9 h 28"/>
                    <a:gd name="T6" fmla="*/ 8 w 11"/>
                    <a:gd name="T7" fmla="*/ 15 h 28"/>
                    <a:gd name="T8" fmla="*/ 4 w 11"/>
                    <a:gd name="T9" fmla="*/ 21 h 28"/>
                    <a:gd name="T10" fmla="*/ 0 w 11"/>
                    <a:gd name="T11" fmla="*/ 28 h 28"/>
                    <a:gd name="T12" fmla="*/ 0 w 11"/>
                    <a:gd name="T13" fmla="*/ 28 h 28"/>
                    <a:gd name="T14" fmla="*/ 4 w 11"/>
                    <a:gd name="T15" fmla="*/ 21 h 28"/>
                    <a:gd name="T16" fmla="*/ 8 w 11"/>
                    <a:gd name="T17" fmla="*/ 15 h 28"/>
                    <a:gd name="T18" fmla="*/ 10 w 11"/>
                    <a:gd name="T19" fmla="*/ 9 h 28"/>
                    <a:gd name="T20" fmla="*/ 11 w 11"/>
                    <a:gd name="T21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1" h="28">
                      <a:moveTo>
                        <a:pt x="11" y="0"/>
                      </a:moveTo>
                      <a:lnTo>
                        <a:pt x="11" y="0"/>
                      </a:lnTo>
                      <a:lnTo>
                        <a:pt x="10" y="9"/>
                      </a:lnTo>
                      <a:lnTo>
                        <a:pt x="8" y="15"/>
                      </a:lnTo>
                      <a:lnTo>
                        <a:pt x="4" y="21"/>
                      </a:lnTo>
                      <a:lnTo>
                        <a:pt x="0" y="28"/>
                      </a:lnTo>
                      <a:lnTo>
                        <a:pt x="0" y="28"/>
                      </a:lnTo>
                      <a:lnTo>
                        <a:pt x="4" y="21"/>
                      </a:lnTo>
                      <a:lnTo>
                        <a:pt x="8" y="15"/>
                      </a:lnTo>
                      <a:lnTo>
                        <a:pt x="10" y="9"/>
                      </a:lnTo>
                      <a:lnTo>
                        <a:pt x="1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2" name="Rectangle 92">
                  <a:extLst>
                    <a:ext uri="{FF2B5EF4-FFF2-40B4-BE49-F238E27FC236}">
                      <a16:creationId xmlns:a16="http://schemas.microsoft.com/office/drawing/2014/main" xmlns="" id="{E0A5C3D1-F358-4827-A92F-96DB3964FB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5" y="1639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3" name="Rectangle 93">
                  <a:extLst>
                    <a:ext uri="{FF2B5EF4-FFF2-40B4-BE49-F238E27FC236}">
                      <a16:creationId xmlns:a16="http://schemas.microsoft.com/office/drawing/2014/main" xmlns="" id="{9D816FFC-5226-4EFD-AE57-F8FF84D6DE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5" y="1639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4" name="Rectangle 94">
                  <a:extLst>
                    <a:ext uri="{FF2B5EF4-FFF2-40B4-BE49-F238E27FC236}">
                      <a16:creationId xmlns:a16="http://schemas.microsoft.com/office/drawing/2014/main" xmlns="" id="{472EF954-EA9A-4734-AE94-01A56FFAB7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5" y="1639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5" name="Rectangle 95">
                  <a:extLst>
                    <a:ext uri="{FF2B5EF4-FFF2-40B4-BE49-F238E27FC236}">
                      <a16:creationId xmlns:a16="http://schemas.microsoft.com/office/drawing/2014/main" xmlns="" id="{97CEA97E-9C91-48FC-8105-B1676BACB4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5" y="1639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6" name="Rectangle 96">
                  <a:extLst>
                    <a:ext uri="{FF2B5EF4-FFF2-40B4-BE49-F238E27FC236}">
                      <a16:creationId xmlns:a16="http://schemas.microsoft.com/office/drawing/2014/main" xmlns="" id="{77CB5189-B4FA-4903-B558-AA926CAD5E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5" y="1639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7" name="Rectangle 97">
                  <a:extLst>
                    <a:ext uri="{FF2B5EF4-FFF2-40B4-BE49-F238E27FC236}">
                      <a16:creationId xmlns:a16="http://schemas.microsoft.com/office/drawing/2014/main" xmlns="" id="{B2F87936-BBF4-44C9-9D9A-3BC934CB92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5" y="1638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8" name="Rectangle 98">
                  <a:extLst>
                    <a:ext uri="{FF2B5EF4-FFF2-40B4-BE49-F238E27FC236}">
                      <a16:creationId xmlns:a16="http://schemas.microsoft.com/office/drawing/2014/main" xmlns="" id="{2636D857-3DCE-41F3-91BF-2E5B57424A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5" y="1638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9" name="Rectangle 99">
                  <a:extLst>
                    <a:ext uri="{FF2B5EF4-FFF2-40B4-BE49-F238E27FC236}">
                      <a16:creationId xmlns:a16="http://schemas.microsoft.com/office/drawing/2014/main" xmlns="" id="{D7455509-0A74-415F-9838-889F4E94EA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5" y="1638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50" name="Rectangle 100">
                  <a:extLst>
                    <a:ext uri="{FF2B5EF4-FFF2-40B4-BE49-F238E27FC236}">
                      <a16:creationId xmlns:a16="http://schemas.microsoft.com/office/drawing/2014/main" xmlns="" id="{FD9EC853-F987-4C49-8300-20BC0D1F7B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5" y="1638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51" name="Rectangle 101">
                  <a:extLst>
                    <a:ext uri="{FF2B5EF4-FFF2-40B4-BE49-F238E27FC236}">
                      <a16:creationId xmlns:a16="http://schemas.microsoft.com/office/drawing/2014/main" xmlns="" id="{763CBA9A-396A-49CF-8D93-3D77E62684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5" y="1638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52" name="Rectangle 102">
                  <a:extLst>
                    <a:ext uri="{FF2B5EF4-FFF2-40B4-BE49-F238E27FC236}">
                      <a16:creationId xmlns:a16="http://schemas.microsoft.com/office/drawing/2014/main" xmlns="" id="{A54EB82F-A93E-443C-9D75-900DDB532A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5" y="1638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53" name="Rectangle 103">
                  <a:extLst>
                    <a:ext uri="{FF2B5EF4-FFF2-40B4-BE49-F238E27FC236}">
                      <a16:creationId xmlns:a16="http://schemas.microsoft.com/office/drawing/2014/main" xmlns="" id="{3F127C93-4655-4A10-BE37-DABAA34DD2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5" y="1638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54" name="Rectangle 104">
                  <a:extLst>
                    <a:ext uri="{FF2B5EF4-FFF2-40B4-BE49-F238E27FC236}">
                      <a16:creationId xmlns:a16="http://schemas.microsoft.com/office/drawing/2014/main" xmlns="" id="{2974116F-727D-4F7F-93D6-E228967697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5" y="1638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55" name="Freeform 105">
                  <a:extLst>
                    <a:ext uri="{FF2B5EF4-FFF2-40B4-BE49-F238E27FC236}">
                      <a16:creationId xmlns:a16="http://schemas.microsoft.com/office/drawing/2014/main" xmlns="" id="{4AC9AADB-BB40-4CF3-986C-F049C02EF4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58" y="1629"/>
                  <a:ext cx="27" cy="193"/>
                </a:xfrm>
                <a:custGeom>
                  <a:avLst/>
                  <a:gdLst>
                    <a:gd name="T0" fmla="*/ 0 w 139"/>
                    <a:gd name="T1" fmla="*/ 962 h 962"/>
                    <a:gd name="T2" fmla="*/ 0 w 139"/>
                    <a:gd name="T3" fmla="*/ 962 h 962"/>
                    <a:gd name="T4" fmla="*/ 4 w 139"/>
                    <a:gd name="T5" fmla="*/ 960 h 962"/>
                    <a:gd name="T6" fmla="*/ 11 w 139"/>
                    <a:gd name="T7" fmla="*/ 958 h 962"/>
                    <a:gd name="T8" fmla="*/ 21 w 139"/>
                    <a:gd name="T9" fmla="*/ 951 h 962"/>
                    <a:gd name="T10" fmla="*/ 21 w 139"/>
                    <a:gd name="T11" fmla="*/ 951 h 962"/>
                    <a:gd name="T12" fmla="*/ 25 w 139"/>
                    <a:gd name="T13" fmla="*/ 944 h 962"/>
                    <a:gd name="T14" fmla="*/ 31 w 139"/>
                    <a:gd name="T15" fmla="*/ 932 h 962"/>
                    <a:gd name="T16" fmla="*/ 32 w 139"/>
                    <a:gd name="T17" fmla="*/ 923 h 962"/>
                    <a:gd name="T18" fmla="*/ 139 w 139"/>
                    <a:gd name="T19" fmla="*/ 48 h 962"/>
                    <a:gd name="T20" fmla="*/ 139 w 139"/>
                    <a:gd name="T21" fmla="*/ 48 h 962"/>
                    <a:gd name="T22" fmla="*/ 139 w 139"/>
                    <a:gd name="T23" fmla="*/ 48 h 962"/>
                    <a:gd name="T24" fmla="*/ 139 w 139"/>
                    <a:gd name="T25" fmla="*/ 48 h 962"/>
                    <a:gd name="T26" fmla="*/ 139 w 139"/>
                    <a:gd name="T27" fmla="*/ 48 h 962"/>
                    <a:gd name="T28" fmla="*/ 139 w 139"/>
                    <a:gd name="T29" fmla="*/ 48 h 962"/>
                    <a:gd name="T30" fmla="*/ 139 w 139"/>
                    <a:gd name="T31" fmla="*/ 48 h 962"/>
                    <a:gd name="T32" fmla="*/ 139 w 139"/>
                    <a:gd name="T33" fmla="*/ 46 h 962"/>
                    <a:gd name="T34" fmla="*/ 139 w 139"/>
                    <a:gd name="T35" fmla="*/ 46 h 962"/>
                    <a:gd name="T36" fmla="*/ 139 w 139"/>
                    <a:gd name="T37" fmla="*/ 46 h 962"/>
                    <a:gd name="T38" fmla="*/ 139 w 139"/>
                    <a:gd name="T39" fmla="*/ 45 h 962"/>
                    <a:gd name="T40" fmla="*/ 139 w 139"/>
                    <a:gd name="T41" fmla="*/ 45 h 962"/>
                    <a:gd name="T42" fmla="*/ 139 w 139"/>
                    <a:gd name="T43" fmla="*/ 45 h 962"/>
                    <a:gd name="T44" fmla="*/ 139 w 139"/>
                    <a:gd name="T45" fmla="*/ 45 h 962"/>
                    <a:gd name="T46" fmla="*/ 139 w 139"/>
                    <a:gd name="T47" fmla="*/ 45 h 962"/>
                    <a:gd name="T48" fmla="*/ 139 w 139"/>
                    <a:gd name="T49" fmla="*/ 45 h 962"/>
                    <a:gd name="T50" fmla="*/ 139 w 139"/>
                    <a:gd name="T51" fmla="*/ 45 h 962"/>
                    <a:gd name="T52" fmla="*/ 139 w 139"/>
                    <a:gd name="T53" fmla="*/ 45 h 962"/>
                    <a:gd name="T54" fmla="*/ 139 w 139"/>
                    <a:gd name="T55" fmla="*/ 45 h 962"/>
                    <a:gd name="T56" fmla="*/ 139 w 139"/>
                    <a:gd name="T57" fmla="*/ 44 h 962"/>
                    <a:gd name="T58" fmla="*/ 139 w 139"/>
                    <a:gd name="T59" fmla="*/ 44 h 962"/>
                    <a:gd name="T60" fmla="*/ 139 w 139"/>
                    <a:gd name="T61" fmla="*/ 44 h 962"/>
                    <a:gd name="T62" fmla="*/ 139 w 139"/>
                    <a:gd name="T63" fmla="*/ 44 h 962"/>
                    <a:gd name="T64" fmla="*/ 139 w 139"/>
                    <a:gd name="T65" fmla="*/ 44 h 962"/>
                    <a:gd name="T66" fmla="*/ 139 w 139"/>
                    <a:gd name="T67" fmla="*/ 44 h 962"/>
                    <a:gd name="T68" fmla="*/ 139 w 139"/>
                    <a:gd name="T69" fmla="*/ 44 h 962"/>
                    <a:gd name="T70" fmla="*/ 139 w 139"/>
                    <a:gd name="T71" fmla="*/ 36 h 962"/>
                    <a:gd name="T72" fmla="*/ 137 w 139"/>
                    <a:gd name="T73" fmla="*/ 23 h 962"/>
                    <a:gd name="T74" fmla="*/ 131 w 139"/>
                    <a:gd name="T75" fmla="*/ 11 h 962"/>
                    <a:gd name="T76" fmla="*/ 123 w 139"/>
                    <a:gd name="T77" fmla="*/ 3 h 9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39" h="962">
                      <a:moveTo>
                        <a:pt x="118" y="0"/>
                      </a:moveTo>
                      <a:lnTo>
                        <a:pt x="0" y="962"/>
                      </a:lnTo>
                      <a:lnTo>
                        <a:pt x="0" y="962"/>
                      </a:lnTo>
                      <a:lnTo>
                        <a:pt x="0" y="962"/>
                      </a:lnTo>
                      <a:lnTo>
                        <a:pt x="0" y="962"/>
                      </a:lnTo>
                      <a:lnTo>
                        <a:pt x="4" y="960"/>
                      </a:lnTo>
                      <a:lnTo>
                        <a:pt x="4" y="960"/>
                      </a:lnTo>
                      <a:lnTo>
                        <a:pt x="11" y="958"/>
                      </a:lnTo>
                      <a:lnTo>
                        <a:pt x="16" y="954"/>
                      </a:lnTo>
                      <a:lnTo>
                        <a:pt x="21" y="951"/>
                      </a:lnTo>
                      <a:lnTo>
                        <a:pt x="21" y="951"/>
                      </a:lnTo>
                      <a:lnTo>
                        <a:pt x="21" y="951"/>
                      </a:lnTo>
                      <a:lnTo>
                        <a:pt x="21" y="951"/>
                      </a:lnTo>
                      <a:lnTo>
                        <a:pt x="25" y="944"/>
                      </a:lnTo>
                      <a:lnTo>
                        <a:pt x="29" y="938"/>
                      </a:lnTo>
                      <a:lnTo>
                        <a:pt x="31" y="932"/>
                      </a:lnTo>
                      <a:lnTo>
                        <a:pt x="32" y="923"/>
                      </a:lnTo>
                      <a:lnTo>
                        <a:pt x="32" y="923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6"/>
                      </a:lnTo>
                      <a:lnTo>
                        <a:pt x="139" y="46"/>
                      </a:lnTo>
                      <a:lnTo>
                        <a:pt x="139" y="46"/>
                      </a:lnTo>
                      <a:lnTo>
                        <a:pt x="139" y="46"/>
                      </a:lnTo>
                      <a:lnTo>
                        <a:pt x="139" y="46"/>
                      </a:lnTo>
                      <a:lnTo>
                        <a:pt x="139" y="46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36"/>
                      </a:lnTo>
                      <a:lnTo>
                        <a:pt x="138" y="30"/>
                      </a:lnTo>
                      <a:lnTo>
                        <a:pt x="137" y="23"/>
                      </a:lnTo>
                      <a:lnTo>
                        <a:pt x="134" y="18"/>
                      </a:lnTo>
                      <a:lnTo>
                        <a:pt x="131" y="11"/>
                      </a:lnTo>
                      <a:lnTo>
                        <a:pt x="127" y="7"/>
                      </a:lnTo>
                      <a:lnTo>
                        <a:pt x="123" y="3"/>
                      </a:lnTo>
                      <a:lnTo>
                        <a:pt x="118" y="0"/>
                      </a:lnTo>
                      <a:close/>
                    </a:path>
                  </a:pathLst>
                </a:custGeom>
                <a:solidFill>
                  <a:srgbClr val="B93D3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56" name="Freeform 106">
                  <a:extLst>
                    <a:ext uri="{FF2B5EF4-FFF2-40B4-BE49-F238E27FC236}">
                      <a16:creationId xmlns:a16="http://schemas.microsoft.com/office/drawing/2014/main" xmlns="" id="{A7F96F05-D130-4D08-A22C-8EE9375D50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58" y="1629"/>
                  <a:ext cx="27" cy="193"/>
                </a:xfrm>
                <a:custGeom>
                  <a:avLst/>
                  <a:gdLst>
                    <a:gd name="T0" fmla="*/ 0 w 139"/>
                    <a:gd name="T1" fmla="*/ 962 h 962"/>
                    <a:gd name="T2" fmla="*/ 0 w 139"/>
                    <a:gd name="T3" fmla="*/ 962 h 962"/>
                    <a:gd name="T4" fmla="*/ 4 w 139"/>
                    <a:gd name="T5" fmla="*/ 960 h 962"/>
                    <a:gd name="T6" fmla="*/ 11 w 139"/>
                    <a:gd name="T7" fmla="*/ 958 h 962"/>
                    <a:gd name="T8" fmla="*/ 21 w 139"/>
                    <a:gd name="T9" fmla="*/ 951 h 962"/>
                    <a:gd name="T10" fmla="*/ 21 w 139"/>
                    <a:gd name="T11" fmla="*/ 951 h 962"/>
                    <a:gd name="T12" fmla="*/ 25 w 139"/>
                    <a:gd name="T13" fmla="*/ 944 h 962"/>
                    <a:gd name="T14" fmla="*/ 31 w 139"/>
                    <a:gd name="T15" fmla="*/ 932 h 962"/>
                    <a:gd name="T16" fmla="*/ 32 w 139"/>
                    <a:gd name="T17" fmla="*/ 923 h 962"/>
                    <a:gd name="T18" fmla="*/ 139 w 139"/>
                    <a:gd name="T19" fmla="*/ 48 h 962"/>
                    <a:gd name="T20" fmla="*/ 139 w 139"/>
                    <a:gd name="T21" fmla="*/ 48 h 962"/>
                    <a:gd name="T22" fmla="*/ 139 w 139"/>
                    <a:gd name="T23" fmla="*/ 48 h 962"/>
                    <a:gd name="T24" fmla="*/ 139 w 139"/>
                    <a:gd name="T25" fmla="*/ 48 h 962"/>
                    <a:gd name="T26" fmla="*/ 139 w 139"/>
                    <a:gd name="T27" fmla="*/ 48 h 962"/>
                    <a:gd name="T28" fmla="*/ 139 w 139"/>
                    <a:gd name="T29" fmla="*/ 48 h 962"/>
                    <a:gd name="T30" fmla="*/ 139 w 139"/>
                    <a:gd name="T31" fmla="*/ 48 h 962"/>
                    <a:gd name="T32" fmla="*/ 139 w 139"/>
                    <a:gd name="T33" fmla="*/ 46 h 962"/>
                    <a:gd name="T34" fmla="*/ 139 w 139"/>
                    <a:gd name="T35" fmla="*/ 46 h 962"/>
                    <a:gd name="T36" fmla="*/ 139 w 139"/>
                    <a:gd name="T37" fmla="*/ 46 h 962"/>
                    <a:gd name="T38" fmla="*/ 139 w 139"/>
                    <a:gd name="T39" fmla="*/ 45 h 962"/>
                    <a:gd name="T40" fmla="*/ 139 w 139"/>
                    <a:gd name="T41" fmla="*/ 45 h 962"/>
                    <a:gd name="T42" fmla="*/ 139 w 139"/>
                    <a:gd name="T43" fmla="*/ 45 h 962"/>
                    <a:gd name="T44" fmla="*/ 139 w 139"/>
                    <a:gd name="T45" fmla="*/ 45 h 962"/>
                    <a:gd name="T46" fmla="*/ 139 w 139"/>
                    <a:gd name="T47" fmla="*/ 45 h 962"/>
                    <a:gd name="T48" fmla="*/ 139 w 139"/>
                    <a:gd name="T49" fmla="*/ 45 h 962"/>
                    <a:gd name="T50" fmla="*/ 139 w 139"/>
                    <a:gd name="T51" fmla="*/ 45 h 962"/>
                    <a:gd name="T52" fmla="*/ 139 w 139"/>
                    <a:gd name="T53" fmla="*/ 45 h 962"/>
                    <a:gd name="T54" fmla="*/ 139 w 139"/>
                    <a:gd name="T55" fmla="*/ 45 h 962"/>
                    <a:gd name="T56" fmla="*/ 139 w 139"/>
                    <a:gd name="T57" fmla="*/ 44 h 962"/>
                    <a:gd name="T58" fmla="*/ 139 w 139"/>
                    <a:gd name="T59" fmla="*/ 44 h 962"/>
                    <a:gd name="T60" fmla="*/ 139 w 139"/>
                    <a:gd name="T61" fmla="*/ 44 h 962"/>
                    <a:gd name="T62" fmla="*/ 139 w 139"/>
                    <a:gd name="T63" fmla="*/ 44 h 962"/>
                    <a:gd name="T64" fmla="*/ 139 w 139"/>
                    <a:gd name="T65" fmla="*/ 44 h 962"/>
                    <a:gd name="T66" fmla="*/ 139 w 139"/>
                    <a:gd name="T67" fmla="*/ 44 h 962"/>
                    <a:gd name="T68" fmla="*/ 139 w 139"/>
                    <a:gd name="T69" fmla="*/ 44 h 962"/>
                    <a:gd name="T70" fmla="*/ 139 w 139"/>
                    <a:gd name="T71" fmla="*/ 36 h 962"/>
                    <a:gd name="T72" fmla="*/ 137 w 139"/>
                    <a:gd name="T73" fmla="*/ 23 h 962"/>
                    <a:gd name="T74" fmla="*/ 131 w 139"/>
                    <a:gd name="T75" fmla="*/ 11 h 962"/>
                    <a:gd name="T76" fmla="*/ 123 w 139"/>
                    <a:gd name="T77" fmla="*/ 3 h 9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39" h="962">
                      <a:moveTo>
                        <a:pt x="118" y="0"/>
                      </a:moveTo>
                      <a:lnTo>
                        <a:pt x="0" y="962"/>
                      </a:lnTo>
                      <a:lnTo>
                        <a:pt x="0" y="962"/>
                      </a:lnTo>
                      <a:lnTo>
                        <a:pt x="0" y="962"/>
                      </a:lnTo>
                      <a:lnTo>
                        <a:pt x="0" y="962"/>
                      </a:lnTo>
                      <a:lnTo>
                        <a:pt x="4" y="960"/>
                      </a:lnTo>
                      <a:lnTo>
                        <a:pt x="4" y="960"/>
                      </a:lnTo>
                      <a:lnTo>
                        <a:pt x="11" y="958"/>
                      </a:lnTo>
                      <a:lnTo>
                        <a:pt x="16" y="954"/>
                      </a:lnTo>
                      <a:lnTo>
                        <a:pt x="21" y="951"/>
                      </a:lnTo>
                      <a:lnTo>
                        <a:pt x="21" y="951"/>
                      </a:lnTo>
                      <a:lnTo>
                        <a:pt x="21" y="951"/>
                      </a:lnTo>
                      <a:lnTo>
                        <a:pt x="21" y="951"/>
                      </a:lnTo>
                      <a:lnTo>
                        <a:pt x="25" y="944"/>
                      </a:lnTo>
                      <a:lnTo>
                        <a:pt x="29" y="938"/>
                      </a:lnTo>
                      <a:lnTo>
                        <a:pt x="31" y="932"/>
                      </a:lnTo>
                      <a:lnTo>
                        <a:pt x="32" y="923"/>
                      </a:lnTo>
                      <a:lnTo>
                        <a:pt x="32" y="923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6"/>
                      </a:lnTo>
                      <a:lnTo>
                        <a:pt x="139" y="46"/>
                      </a:lnTo>
                      <a:lnTo>
                        <a:pt x="139" y="46"/>
                      </a:lnTo>
                      <a:lnTo>
                        <a:pt x="139" y="46"/>
                      </a:lnTo>
                      <a:lnTo>
                        <a:pt x="139" y="46"/>
                      </a:lnTo>
                      <a:lnTo>
                        <a:pt x="139" y="46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36"/>
                      </a:lnTo>
                      <a:lnTo>
                        <a:pt x="138" y="30"/>
                      </a:lnTo>
                      <a:lnTo>
                        <a:pt x="137" y="23"/>
                      </a:lnTo>
                      <a:lnTo>
                        <a:pt x="134" y="18"/>
                      </a:lnTo>
                      <a:lnTo>
                        <a:pt x="131" y="11"/>
                      </a:lnTo>
                      <a:lnTo>
                        <a:pt x="127" y="7"/>
                      </a:lnTo>
                      <a:lnTo>
                        <a:pt x="123" y="3"/>
                      </a:lnTo>
                      <a:lnTo>
                        <a:pt x="118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57" name="Freeform 107">
                  <a:extLst>
                    <a:ext uri="{FF2B5EF4-FFF2-40B4-BE49-F238E27FC236}">
                      <a16:creationId xmlns:a16="http://schemas.microsoft.com/office/drawing/2014/main" xmlns="" id="{0B4B608E-3FDB-4AE0-BE48-FD3DF7E27C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77" y="1645"/>
                  <a:ext cx="11" cy="54"/>
                </a:xfrm>
                <a:custGeom>
                  <a:avLst/>
                  <a:gdLst>
                    <a:gd name="T0" fmla="*/ 29 w 57"/>
                    <a:gd name="T1" fmla="*/ 252 h 269"/>
                    <a:gd name="T2" fmla="*/ 29 w 57"/>
                    <a:gd name="T3" fmla="*/ 252 h 269"/>
                    <a:gd name="T4" fmla="*/ 27 w 57"/>
                    <a:gd name="T5" fmla="*/ 260 h 269"/>
                    <a:gd name="T6" fmla="*/ 24 w 57"/>
                    <a:gd name="T7" fmla="*/ 265 h 269"/>
                    <a:gd name="T8" fmla="*/ 19 w 57"/>
                    <a:gd name="T9" fmla="*/ 267 h 269"/>
                    <a:gd name="T10" fmla="*/ 15 w 57"/>
                    <a:gd name="T11" fmla="*/ 269 h 269"/>
                    <a:gd name="T12" fmla="*/ 12 w 57"/>
                    <a:gd name="T13" fmla="*/ 269 h 269"/>
                    <a:gd name="T14" fmla="*/ 12 w 57"/>
                    <a:gd name="T15" fmla="*/ 269 h 269"/>
                    <a:gd name="T16" fmla="*/ 6 w 57"/>
                    <a:gd name="T17" fmla="*/ 266 h 269"/>
                    <a:gd name="T18" fmla="*/ 2 w 57"/>
                    <a:gd name="T19" fmla="*/ 261 h 269"/>
                    <a:gd name="T20" fmla="*/ 0 w 57"/>
                    <a:gd name="T21" fmla="*/ 254 h 269"/>
                    <a:gd name="T22" fmla="*/ 0 w 57"/>
                    <a:gd name="T23" fmla="*/ 246 h 269"/>
                    <a:gd name="T24" fmla="*/ 29 w 57"/>
                    <a:gd name="T25" fmla="*/ 16 h 269"/>
                    <a:gd name="T26" fmla="*/ 29 w 57"/>
                    <a:gd name="T27" fmla="*/ 16 h 269"/>
                    <a:gd name="T28" fmla="*/ 30 w 57"/>
                    <a:gd name="T29" fmla="*/ 9 h 269"/>
                    <a:gd name="T30" fmla="*/ 34 w 57"/>
                    <a:gd name="T31" fmla="*/ 4 h 269"/>
                    <a:gd name="T32" fmla="*/ 39 w 57"/>
                    <a:gd name="T33" fmla="*/ 0 h 269"/>
                    <a:gd name="T34" fmla="*/ 42 w 57"/>
                    <a:gd name="T35" fmla="*/ 0 h 269"/>
                    <a:gd name="T36" fmla="*/ 45 w 57"/>
                    <a:gd name="T37" fmla="*/ 0 h 269"/>
                    <a:gd name="T38" fmla="*/ 45 w 57"/>
                    <a:gd name="T39" fmla="*/ 0 h 269"/>
                    <a:gd name="T40" fmla="*/ 51 w 57"/>
                    <a:gd name="T41" fmla="*/ 3 h 269"/>
                    <a:gd name="T42" fmla="*/ 55 w 57"/>
                    <a:gd name="T43" fmla="*/ 8 h 269"/>
                    <a:gd name="T44" fmla="*/ 57 w 57"/>
                    <a:gd name="T45" fmla="*/ 14 h 269"/>
                    <a:gd name="T46" fmla="*/ 57 w 57"/>
                    <a:gd name="T47" fmla="*/ 21 h 269"/>
                    <a:gd name="T48" fmla="*/ 29 w 57"/>
                    <a:gd name="T49" fmla="*/ 252 h 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57" h="269">
                      <a:moveTo>
                        <a:pt x="29" y="252"/>
                      </a:moveTo>
                      <a:lnTo>
                        <a:pt x="29" y="252"/>
                      </a:lnTo>
                      <a:lnTo>
                        <a:pt x="27" y="260"/>
                      </a:lnTo>
                      <a:lnTo>
                        <a:pt x="24" y="265"/>
                      </a:lnTo>
                      <a:lnTo>
                        <a:pt x="19" y="267"/>
                      </a:lnTo>
                      <a:lnTo>
                        <a:pt x="15" y="269"/>
                      </a:lnTo>
                      <a:lnTo>
                        <a:pt x="12" y="269"/>
                      </a:lnTo>
                      <a:lnTo>
                        <a:pt x="12" y="269"/>
                      </a:lnTo>
                      <a:lnTo>
                        <a:pt x="6" y="266"/>
                      </a:lnTo>
                      <a:lnTo>
                        <a:pt x="2" y="261"/>
                      </a:lnTo>
                      <a:lnTo>
                        <a:pt x="0" y="254"/>
                      </a:lnTo>
                      <a:lnTo>
                        <a:pt x="0" y="246"/>
                      </a:lnTo>
                      <a:lnTo>
                        <a:pt x="29" y="16"/>
                      </a:lnTo>
                      <a:lnTo>
                        <a:pt x="29" y="16"/>
                      </a:lnTo>
                      <a:lnTo>
                        <a:pt x="30" y="9"/>
                      </a:lnTo>
                      <a:lnTo>
                        <a:pt x="34" y="4"/>
                      </a:lnTo>
                      <a:lnTo>
                        <a:pt x="39" y="0"/>
                      </a:lnTo>
                      <a:lnTo>
                        <a:pt x="42" y="0"/>
                      </a:lnTo>
                      <a:lnTo>
                        <a:pt x="45" y="0"/>
                      </a:lnTo>
                      <a:lnTo>
                        <a:pt x="45" y="0"/>
                      </a:lnTo>
                      <a:lnTo>
                        <a:pt x="51" y="3"/>
                      </a:lnTo>
                      <a:lnTo>
                        <a:pt x="55" y="8"/>
                      </a:lnTo>
                      <a:lnTo>
                        <a:pt x="57" y="14"/>
                      </a:lnTo>
                      <a:lnTo>
                        <a:pt x="57" y="21"/>
                      </a:lnTo>
                      <a:lnTo>
                        <a:pt x="29" y="252"/>
                      </a:lnTo>
                      <a:close/>
                    </a:path>
                  </a:pathLst>
                </a:custGeom>
                <a:solidFill>
                  <a:srgbClr val="2327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58" name="Freeform 108">
                  <a:extLst>
                    <a:ext uri="{FF2B5EF4-FFF2-40B4-BE49-F238E27FC236}">
                      <a16:creationId xmlns:a16="http://schemas.microsoft.com/office/drawing/2014/main" xmlns="" id="{93814EF2-EF1B-4367-A003-AD67F54561D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350" y="1631"/>
                  <a:ext cx="24" cy="181"/>
                </a:xfrm>
                <a:custGeom>
                  <a:avLst/>
                  <a:gdLst>
                    <a:gd name="T0" fmla="*/ 0 w 117"/>
                    <a:gd name="T1" fmla="*/ 901 h 901"/>
                    <a:gd name="T2" fmla="*/ 0 w 117"/>
                    <a:gd name="T3" fmla="*/ 901 h 901"/>
                    <a:gd name="T4" fmla="*/ 0 w 117"/>
                    <a:gd name="T5" fmla="*/ 901 h 901"/>
                    <a:gd name="T6" fmla="*/ 0 w 117"/>
                    <a:gd name="T7" fmla="*/ 901 h 901"/>
                    <a:gd name="T8" fmla="*/ 0 w 117"/>
                    <a:gd name="T9" fmla="*/ 901 h 901"/>
                    <a:gd name="T10" fmla="*/ 0 w 117"/>
                    <a:gd name="T11" fmla="*/ 901 h 901"/>
                    <a:gd name="T12" fmla="*/ 0 w 117"/>
                    <a:gd name="T13" fmla="*/ 901 h 901"/>
                    <a:gd name="T14" fmla="*/ 0 w 117"/>
                    <a:gd name="T15" fmla="*/ 901 h 901"/>
                    <a:gd name="T16" fmla="*/ 117 w 117"/>
                    <a:gd name="T17" fmla="*/ 0 h 901"/>
                    <a:gd name="T18" fmla="*/ 117 w 117"/>
                    <a:gd name="T19" fmla="*/ 0 h 901"/>
                    <a:gd name="T20" fmla="*/ 113 w 117"/>
                    <a:gd name="T21" fmla="*/ 5 h 901"/>
                    <a:gd name="T22" fmla="*/ 110 w 117"/>
                    <a:gd name="T23" fmla="*/ 11 h 901"/>
                    <a:gd name="T24" fmla="*/ 108 w 117"/>
                    <a:gd name="T25" fmla="*/ 18 h 901"/>
                    <a:gd name="T26" fmla="*/ 107 w 117"/>
                    <a:gd name="T27" fmla="*/ 24 h 901"/>
                    <a:gd name="T28" fmla="*/ 100 w 117"/>
                    <a:gd name="T29" fmla="*/ 79 h 901"/>
                    <a:gd name="T30" fmla="*/ 107 w 117"/>
                    <a:gd name="T31" fmla="*/ 24 h 901"/>
                    <a:gd name="T32" fmla="*/ 107 w 117"/>
                    <a:gd name="T33" fmla="*/ 24 h 901"/>
                    <a:gd name="T34" fmla="*/ 108 w 117"/>
                    <a:gd name="T35" fmla="*/ 18 h 901"/>
                    <a:gd name="T36" fmla="*/ 110 w 117"/>
                    <a:gd name="T37" fmla="*/ 11 h 901"/>
                    <a:gd name="T38" fmla="*/ 113 w 117"/>
                    <a:gd name="T39" fmla="*/ 5 h 901"/>
                    <a:gd name="T40" fmla="*/ 117 w 117"/>
                    <a:gd name="T41" fmla="*/ 0 h 901"/>
                    <a:gd name="T42" fmla="*/ 117 w 117"/>
                    <a:gd name="T43" fmla="*/ 0 h 901"/>
                    <a:gd name="T44" fmla="*/ 117 w 117"/>
                    <a:gd name="T45" fmla="*/ 0 h 901"/>
                    <a:gd name="T46" fmla="*/ 117 w 117"/>
                    <a:gd name="T47" fmla="*/ 0 h 901"/>
                    <a:gd name="T48" fmla="*/ 117 w 117"/>
                    <a:gd name="T49" fmla="*/ 0 h 901"/>
                    <a:gd name="T50" fmla="*/ 117 w 117"/>
                    <a:gd name="T51" fmla="*/ 0 h 9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17" h="901">
                      <a:moveTo>
                        <a:pt x="0" y="901"/>
                      </a:moveTo>
                      <a:lnTo>
                        <a:pt x="0" y="901"/>
                      </a:lnTo>
                      <a:lnTo>
                        <a:pt x="0" y="901"/>
                      </a:lnTo>
                      <a:close/>
                      <a:moveTo>
                        <a:pt x="0" y="901"/>
                      </a:moveTo>
                      <a:lnTo>
                        <a:pt x="0" y="901"/>
                      </a:lnTo>
                      <a:lnTo>
                        <a:pt x="0" y="901"/>
                      </a:lnTo>
                      <a:lnTo>
                        <a:pt x="0" y="901"/>
                      </a:lnTo>
                      <a:lnTo>
                        <a:pt x="0" y="901"/>
                      </a:lnTo>
                      <a:close/>
                      <a:moveTo>
                        <a:pt x="117" y="0"/>
                      </a:moveTo>
                      <a:lnTo>
                        <a:pt x="117" y="0"/>
                      </a:lnTo>
                      <a:lnTo>
                        <a:pt x="113" y="5"/>
                      </a:lnTo>
                      <a:lnTo>
                        <a:pt x="110" y="11"/>
                      </a:lnTo>
                      <a:lnTo>
                        <a:pt x="108" y="18"/>
                      </a:lnTo>
                      <a:lnTo>
                        <a:pt x="107" y="24"/>
                      </a:lnTo>
                      <a:lnTo>
                        <a:pt x="100" y="79"/>
                      </a:lnTo>
                      <a:lnTo>
                        <a:pt x="107" y="24"/>
                      </a:lnTo>
                      <a:lnTo>
                        <a:pt x="107" y="24"/>
                      </a:lnTo>
                      <a:lnTo>
                        <a:pt x="108" y="18"/>
                      </a:lnTo>
                      <a:lnTo>
                        <a:pt x="110" y="11"/>
                      </a:lnTo>
                      <a:lnTo>
                        <a:pt x="113" y="5"/>
                      </a:lnTo>
                      <a:lnTo>
                        <a:pt x="117" y="0"/>
                      </a:lnTo>
                      <a:close/>
                      <a:moveTo>
                        <a:pt x="117" y="0"/>
                      </a:moveTo>
                      <a:lnTo>
                        <a:pt x="117" y="0"/>
                      </a:lnTo>
                      <a:lnTo>
                        <a:pt x="117" y="0"/>
                      </a:lnTo>
                      <a:lnTo>
                        <a:pt x="117" y="0"/>
                      </a:lnTo>
                      <a:lnTo>
                        <a:pt x="117" y="0"/>
                      </a:lnTo>
                      <a:close/>
                    </a:path>
                  </a:pathLst>
                </a:custGeom>
                <a:solidFill>
                  <a:srgbClr val="D1D1D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59" name="Freeform 109">
                  <a:extLst>
                    <a:ext uri="{FF2B5EF4-FFF2-40B4-BE49-F238E27FC236}">
                      <a16:creationId xmlns:a16="http://schemas.microsoft.com/office/drawing/2014/main" xmlns="" id="{D3294011-A6A7-4CDB-A34D-7409A2E75A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50" y="1812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60" name="Rectangle 110">
                  <a:extLst>
                    <a:ext uri="{FF2B5EF4-FFF2-40B4-BE49-F238E27FC236}">
                      <a16:creationId xmlns:a16="http://schemas.microsoft.com/office/drawing/2014/main" xmlns="" id="{FCA13525-6324-4980-BEF5-A73740626F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0" y="1812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61" name="Freeform 111">
                  <a:extLst>
                    <a:ext uri="{FF2B5EF4-FFF2-40B4-BE49-F238E27FC236}">
                      <a16:creationId xmlns:a16="http://schemas.microsoft.com/office/drawing/2014/main" xmlns="" id="{266E5BE2-DFC3-450B-B92D-2B02CF91F2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70" y="1631"/>
                  <a:ext cx="4" cy="16"/>
                </a:xfrm>
                <a:custGeom>
                  <a:avLst/>
                  <a:gdLst>
                    <a:gd name="T0" fmla="*/ 17 w 17"/>
                    <a:gd name="T1" fmla="*/ 0 h 79"/>
                    <a:gd name="T2" fmla="*/ 17 w 17"/>
                    <a:gd name="T3" fmla="*/ 0 h 79"/>
                    <a:gd name="T4" fmla="*/ 13 w 17"/>
                    <a:gd name="T5" fmla="*/ 5 h 79"/>
                    <a:gd name="T6" fmla="*/ 10 w 17"/>
                    <a:gd name="T7" fmla="*/ 11 h 79"/>
                    <a:gd name="T8" fmla="*/ 8 w 17"/>
                    <a:gd name="T9" fmla="*/ 18 h 79"/>
                    <a:gd name="T10" fmla="*/ 7 w 17"/>
                    <a:gd name="T11" fmla="*/ 24 h 79"/>
                    <a:gd name="T12" fmla="*/ 0 w 17"/>
                    <a:gd name="T13" fmla="*/ 79 h 79"/>
                    <a:gd name="T14" fmla="*/ 7 w 17"/>
                    <a:gd name="T15" fmla="*/ 24 h 79"/>
                    <a:gd name="T16" fmla="*/ 7 w 17"/>
                    <a:gd name="T17" fmla="*/ 24 h 79"/>
                    <a:gd name="T18" fmla="*/ 8 w 17"/>
                    <a:gd name="T19" fmla="*/ 18 h 79"/>
                    <a:gd name="T20" fmla="*/ 10 w 17"/>
                    <a:gd name="T21" fmla="*/ 11 h 79"/>
                    <a:gd name="T22" fmla="*/ 13 w 17"/>
                    <a:gd name="T23" fmla="*/ 5 h 79"/>
                    <a:gd name="T24" fmla="*/ 17 w 17"/>
                    <a:gd name="T25" fmla="*/ 0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7" h="79">
                      <a:moveTo>
                        <a:pt x="17" y="0"/>
                      </a:moveTo>
                      <a:lnTo>
                        <a:pt x="17" y="0"/>
                      </a:lnTo>
                      <a:lnTo>
                        <a:pt x="13" y="5"/>
                      </a:lnTo>
                      <a:lnTo>
                        <a:pt x="10" y="11"/>
                      </a:lnTo>
                      <a:lnTo>
                        <a:pt x="8" y="18"/>
                      </a:lnTo>
                      <a:lnTo>
                        <a:pt x="7" y="24"/>
                      </a:lnTo>
                      <a:lnTo>
                        <a:pt x="0" y="79"/>
                      </a:lnTo>
                      <a:lnTo>
                        <a:pt x="7" y="24"/>
                      </a:lnTo>
                      <a:lnTo>
                        <a:pt x="7" y="24"/>
                      </a:lnTo>
                      <a:lnTo>
                        <a:pt x="8" y="18"/>
                      </a:lnTo>
                      <a:lnTo>
                        <a:pt x="10" y="11"/>
                      </a:lnTo>
                      <a:lnTo>
                        <a:pt x="13" y="5"/>
                      </a:lnTo>
                      <a:lnTo>
                        <a:pt x="17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62" name="Rectangle 112">
                  <a:extLst>
                    <a:ext uri="{FF2B5EF4-FFF2-40B4-BE49-F238E27FC236}">
                      <a16:creationId xmlns:a16="http://schemas.microsoft.com/office/drawing/2014/main" xmlns="" id="{F95FDEB2-88C4-46C1-B915-391290367A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74" y="1631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63" name="Freeform 113">
                  <a:extLst>
                    <a:ext uri="{FF2B5EF4-FFF2-40B4-BE49-F238E27FC236}">
                      <a16:creationId xmlns:a16="http://schemas.microsoft.com/office/drawing/2014/main" xmlns="" id="{6821F1C9-1491-4744-9E75-3F983B9662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50" y="1629"/>
                  <a:ext cx="28" cy="192"/>
                </a:xfrm>
                <a:custGeom>
                  <a:avLst/>
                  <a:gdLst>
                    <a:gd name="T0" fmla="*/ 138 w 138"/>
                    <a:gd name="T1" fmla="*/ 0 h 960"/>
                    <a:gd name="T2" fmla="*/ 138 w 138"/>
                    <a:gd name="T3" fmla="*/ 0 h 960"/>
                    <a:gd name="T4" fmla="*/ 132 w 138"/>
                    <a:gd name="T5" fmla="*/ 2 h 960"/>
                    <a:gd name="T6" fmla="*/ 127 w 138"/>
                    <a:gd name="T7" fmla="*/ 5 h 960"/>
                    <a:gd name="T8" fmla="*/ 122 w 138"/>
                    <a:gd name="T9" fmla="*/ 8 h 960"/>
                    <a:gd name="T10" fmla="*/ 117 w 138"/>
                    <a:gd name="T11" fmla="*/ 13 h 960"/>
                    <a:gd name="T12" fmla="*/ 117 w 138"/>
                    <a:gd name="T13" fmla="*/ 13 h 960"/>
                    <a:gd name="T14" fmla="*/ 117 w 138"/>
                    <a:gd name="T15" fmla="*/ 13 h 960"/>
                    <a:gd name="T16" fmla="*/ 117 w 138"/>
                    <a:gd name="T17" fmla="*/ 13 h 960"/>
                    <a:gd name="T18" fmla="*/ 117 w 138"/>
                    <a:gd name="T19" fmla="*/ 13 h 960"/>
                    <a:gd name="T20" fmla="*/ 117 w 138"/>
                    <a:gd name="T21" fmla="*/ 13 h 960"/>
                    <a:gd name="T22" fmla="*/ 113 w 138"/>
                    <a:gd name="T23" fmla="*/ 18 h 960"/>
                    <a:gd name="T24" fmla="*/ 110 w 138"/>
                    <a:gd name="T25" fmla="*/ 24 h 960"/>
                    <a:gd name="T26" fmla="*/ 108 w 138"/>
                    <a:gd name="T27" fmla="*/ 31 h 960"/>
                    <a:gd name="T28" fmla="*/ 107 w 138"/>
                    <a:gd name="T29" fmla="*/ 37 h 960"/>
                    <a:gd name="T30" fmla="*/ 100 w 138"/>
                    <a:gd name="T31" fmla="*/ 92 h 960"/>
                    <a:gd name="T32" fmla="*/ 0 w 138"/>
                    <a:gd name="T33" fmla="*/ 913 h 960"/>
                    <a:gd name="T34" fmla="*/ 0 w 138"/>
                    <a:gd name="T35" fmla="*/ 913 h 960"/>
                    <a:gd name="T36" fmla="*/ 0 w 138"/>
                    <a:gd name="T37" fmla="*/ 913 h 960"/>
                    <a:gd name="T38" fmla="*/ 0 w 138"/>
                    <a:gd name="T39" fmla="*/ 914 h 960"/>
                    <a:gd name="T40" fmla="*/ 0 w 138"/>
                    <a:gd name="T41" fmla="*/ 914 h 960"/>
                    <a:gd name="T42" fmla="*/ 0 w 138"/>
                    <a:gd name="T43" fmla="*/ 914 h 960"/>
                    <a:gd name="T44" fmla="*/ 0 w 138"/>
                    <a:gd name="T45" fmla="*/ 914 h 960"/>
                    <a:gd name="T46" fmla="*/ 0 w 138"/>
                    <a:gd name="T47" fmla="*/ 914 h 960"/>
                    <a:gd name="T48" fmla="*/ 0 w 138"/>
                    <a:gd name="T49" fmla="*/ 914 h 960"/>
                    <a:gd name="T50" fmla="*/ 0 w 138"/>
                    <a:gd name="T51" fmla="*/ 914 h 960"/>
                    <a:gd name="T52" fmla="*/ 0 w 138"/>
                    <a:gd name="T53" fmla="*/ 921 h 960"/>
                    <a:gd name="T54" fmla="*/ 1 w 138"/>
                    <a:gd name="T55" fmla="*/ 929 h 960"/>
                    <a:gd name="T56" fmla="*/ 2 w 138"/>
                    <a:gd name="T57" fmla="*/ 935 h 960"/>
                    <a:gd name="T58" fmla="*/ 5 w 138"/>
                    <a:gd name="T59" fmla="*/ 941 h 960"/>
                    <a:gd name="T60" fmla="*/ 7 w 138"/>
                    <a:gd name="T61" fmla="*/ 947 h 960"/>
                    <a:gd name="T62" fmla="*/ 11 w 138"/>
                    <a:gd name="T63" fmla="*/ 952 h 960"/>
                    <a:gd name="T64" fmla="*/ 15 w 138"/>
                    <a:gd name="T65" fmla="*/ 957 h 960"/>
                    <a:gd name="T66" fmla="*/ 20 w 138"/>
                    <a:gd name="T67" fmla="*/ 960 h 960"/>
                    <a:gd name="T68" fmla="*/ 138 w 138"/>
                    <a:gd name="T69" fmla="*/ 0 h 9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38" h="960">
                      <a:moveTo>
                        <a:pt x="138" y="0"/>
                      </a:moveTo>
                      <a:lnTo>
                        <a:pt x="138" y="0"/>
                      </a:lnTo>
                      <a:lnTo>
                        <a:pt x="132" y="2"/>
                      </a:lnTo>
                      <a:lnTo>
                        <a:pt x="127" y="5"/>
                      </a:lnTo>
                      <a:lnTo>
                        <a:pt x="122" y="8"/>
                      </a:lnTo>
                      <a:lnTo>
                        <a:pt x="117" y="13"/>
                      </a:lnTo>
                      <a:lnTo>
                        <a:pt x="117" y="13"/>
                      </a:lnTo>
                      <a:lnTo>
                        <a:pt x="117" y="13"/>
                      </a:lnTo>
                      <a:lnTo>
                        <a:pt x="117" y="13"/>
                      </a:lnTo>
                      <a:lnTo>
                        <a:pt x="117" y="13"/>
                      </a:lnTo>
                      <a:lnTo>
                        <a:pt x="117" y="13"/>
                      </a:lnTo>
                      <a:lnTo>
                        <a:pt x="113" y="18"/>
                      </a:lnTo>
                      <a:lnTo>
                        <a:pt x="110" y="24"/>
                      </a:lnTo>
                      <a:lnTo>
                        <a:pt x="108" y="31"/>
                      </a:lnTo>
                      <a:lnTo>
                        <a:pt x="107" y="37"/>
                      </a:lnTo>
                      <a:lnTo>
                        <a:pt x="100" y="92"/>
                      </a:lnTo>
                      <a:lnTo>
                        <a:pt x="0" y="913"/>
                      </a:lnTo>
                      <a:lnTo>
                        <a:pt x="0" y="913"/>
                      </a:lnTo>
                      <a:lnTo>
                        <a:pt x="0" y="913"/>
                      </a:lnTo>
                      <a:lnTo>
                        <a:pt x="0" y="914"/>
                      </a:lnTo>
                      <a:lnTo>
                        <a:pt x="0" y="914"/>
                      </a:lnTo>
                      <a:lnTo>
                        <a:pt x="0" y="914"/>
                      </a:lnTo>
                      <a:lnTo>
                        <a:pt x="0" y="914"/>
                      </a:lnTo>
                      <a:lnTo>
                        <a:pt x="0" y="914"/>
                      </a:lnTo>
                      <a:lnTo>
                        <a:pt x="0" y="914"/>
                      </a:lnTo>
                      <a:lnTo>
                        <a:pt x="0" y="914"/>
                      </a:lnTo>
                      <a:lnTo>
                        <a:pt x="0" y="921"/>
                      </a:lnTo>
                      <a:lnTo>
                        <a:pt x="1" y="929"/>
                      </a:lnTo>
                      <a:lnTo>
                        <a:pt x="2" y="935"/>
                      </a:lnTo>
                      <a:lnTo>
                        <a:pt x="5" y="941"/>
                      </a:lnTo>
                      <a:lnTo>
                        <a:pt x="7" y="947"/>
                      </a:lnTo>
                      <a:lnTo>
                        <a:pt x="11" y="952"/>
                      </a:lnTo>
                      <a:lnTo>
                        <a:pt x="15" y="957"/>
                      </a:lnTo>
                      <a:lnTo>
                        <a:pt x="20" y="960"/>
                      </a:lnTo>
                      <a:lnTo>
                        <a:pt x="138" y="0"/>
                      </a:lnTo>
                      <a:close/>
                    </a:path>
                  </a:pathLst>
                </a:custGeom>
                <a:solidFill>
                  <a:srgbClr val="DB504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64" name="Freeform 114">
                  <a:extLst>
                    <a:ext uri="{FF2B5EF4-FFF2-40B4-BE49-F238E27FC236}">
                      <a16:creationId xmlns:a16="http://schemas.microsoft.com/office/drawing/2014/main" xmlns="" id="{6025AF0C-66B3-4C64-8212-9AD7EE37C2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50" y="1629"/>
                  <a:ext cx="28" cy="192"/>
                </a:xfrm>
                <a:custGeom>
                  <a:avLst/>
                  <a:gdLst>
                    <a:gd name="T0" fmla="*/ 138 w 138"/>
                    <a:gd name="T1" fmla="*/ 0 h 960"/>
                    <a:gd name="T2" fmla="*/ 138 w 138"/>
                    <a:gd name="T3" fmla="*/ 0 h 960"/>
                    <a:gd name="T4" fmla="*/ 132 w 138"/>
                    <a:gd name="T5" fmla="*/ 2 h 960"/>
                    <a:gd name="T6" fmla="*/ 127 w 138"/>
                    <a:gd name="T7" fmla="*/ 5 h 960"/>
                    <a:gd name="T8" fmla="*/ 122 w 138"/>
                    <a:gd name="T9" fmla="*/ 8 h 960"/>
                    <a:gd name="T10" fmla="*/ 117 w 138"/>
                    <a:gd name="T11" fmla="*/ 13 h 960"/>
                    <a:gd name="T12" fmla="*/ 117 w 138"/>
                    <a:gd name="T13" fmla="*/ 13 h 960"/>
                    <a:gd name="T14" fmla="*/ 117 w 138"/>
                    <a:gd name="T15" fmla="*/ 13 h 960"/>
                    <a:gd name="T16" fmla="*/ 117 w 138"/>
                    <a:gd name="T17" fmla="*/ 13 h 960"/>
                    <a:gd name="T18" fmla="*/ 117 w 138"/>
                    <a:gd name="T19" fmla="*/ 13 h 960"/>
                    <a:gd name="T20" fmla="*/ 117 w 138"/>
                    <a:gd name="T21" fmla="*/ 13 h 960"/>
                    <a:gd name="T22" fmla="*/ 113 w 138"/>
                    <a:gd name="T23" fmla="*/ 18 h 960"/>
                    <a:gd name="T24" fmla="*/ 110 w 138"/>
                    <a:gd name="T25" fmla="*/ 24 h 960"/>
                    <a:gd name="T26" fmla="*/ 108 w 138"/>
                    <a:gd name="T27" fmla="*/ 31 h 960"/>
                    <a:gd name="T28" fmla="*/ 107 w 138"/>
                    <a:gd name="T29" fmla="*/ 37 h 960"/>
                    <a:gd name="T30" fmla="*/ 100 w 138"/>
                    <a:gd name="T31" fmla="*/ 92 h 960"/>
                    <a:gd name="T32" fmla="*/ 0 w 138"/>
                    <a:gd name="T33" fmla="*/ 913 h 960"/>
                    <a:gd name="T34" fmla="*/ 0 w 138"/>
                    <a:gd name="T35" fmla="*/ 913 h 960"/>
                    <a:gd name="T36" fmla="*/ 0 w 138"/>
                    <a:gd name="T37" fmla="*/ 913 h 960"/>
                    <a:gd name="T38" fmla="*/ 0 w 138"/>
                    <a:gd name="T39" fmla="*/ 914 h 960"/>
                    <a:gd name="T40" fmla="*/ 0 w 138"/>
                    <a:gd name="T41" fmla="*/ 914 h 960"/>
                    <a:gd name="T42" fmla="*/ 0 w 138"/>
                    <a:gd name="T43" fmla="*/ 914 h 960"/>
                    <a:gd name="T44" fmla="*/ 0 w 138"/>
                    <a:gd name="T45" fmla="*/ 914 h 960"/>
                    <a:gd name="T46" fmla="*/ 0 w 138"/>
                    <a:gd name="T47" fmla="*/ 914 h 960"/>
                    <a:gd name="T48" fmla="*/ 0 w 138"/>
                    <a:gd name="T49" fmla="*/ 914 h 960"/>
                    <a:gd name="T50" fmla="*/ 0 w 138"/>
                    <a:gd name="T51" fmla="*/ 914 h 960"/>
                    <a:gd name="T52" fmla="*/ 0 w 138"/>
                    <a:gd name="T53" fmla="*/ 921 h 960"/>
                    <a:gd name="T54" fmla="*/ 1 w 138"/>
                    <a:gd name="T55" fmla="*/ 929 h 960"/>
                    <a:gd name="T56" fmla="*/ 2 w 138"/>
                    <a:gd name="T57" fmla="*/ 935 h 960"/>
                    <a:gd name="T58" fmla="*/ 5 w 138"/>
                    <a:gd name="T59" fmla="*/ 941 h 960"/>
                    <a:gd name="T60" fmla="*/ 7 w 138"/>
                    <a:gd name="T61" fmla="*/ 947 h 960"/>
                    <a:gd name="T62" fmla="*/ 11 w 138"/>
                    <a:gd name="T63" fmla="*/ 952 h 960"/>
                    <a:gd name="T64" fmla="*/ 15 w 138"/>
                    <a:gd name="T65" fmla="*/ 957 h 960"/>
                    <a:gd name="T66" fmla="*/ 20 w 138"/>
                    <a:gd name="T67" fmla="*/ 960 h 960"/>
                    <a:gd name="T68" fmla="*/ 138 w 138"/>
                    <a:gd name="T69" fmla="*/ 0 h 9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38" h="960">
                      <a:moveTo>
                        <a:pt x="138" y="0"/>
                      </a:moveTo>
                      <a:lnTo>
                        <a:pt x="138" y="0"/>
                      </a:lnTo>
                      <a:lnTo>
                        <a:pt x="132" y="2"/>
                      </a:lnTo>
                      <a:lnTo>
                        <a:pt x="127" y="5"/>
                      </a:lnTo>
                      <a:lnTo>
                        <a:pt x="122" y="8"/>
                      </a:lnTo>
                      <a:lnTo>
                        <a:pt x="117" y="13"/>
                      </a:lnTo>
                      <a:lnTo>
                        <a:pt x="117" y="13"/>
                      </a:lnTo>
                      <a:lnTo>
                        <a:pt x="117" y="13"/>
                      </a:lnTo>
                      <a:lnTo>
                        <a:pt x="117" y="13"/>
                      </a:lnTo>
                      <a:lnTo>
                        <a:pt x="117" y="13"/>
                      </a:lnTo>
                      <a:lnTo>
                        <a:pt x="117" y="13"/>
                      </a:lnTo>
                      <a:lnTo>
                        <a:pt x="113" y="18"/>
                      </a:lnTo>
                      <a:lnTo>
                        <a:pt x="110" y="24"/>
                      </a:lnTo>
                      <a:lnTo>
                        <a:pt x="108" y="31"/>
                      </a:lnTo>
                      <a:lnTo>
                        <a:pt x="107" y="37"/>
                      </a:lnTo>
                      <a:lnTo>
                        <a:pt x="100" y="92"/>
                      </a:lnTo>
                      <a:lnTo>
                        <a:pt x="0" y="913"/>
                      </a:lnTo>
                      <a:lnTo>
                        <a:pt x="0" y="913"/>
                      </a:lnTo>
                      <a:lnTo>
                        <a:pt x="0" y="913"/>
                      </a:lnTo>
                      <a:lnTo>
                        <a:pt x="0" y="914"/>
                      </a:lnTo>
                      <a:lnTo>
                        <a:pt x="0" y="914"/>
                      </a:lnTo>
                      <a:lnTo>
                        <a:pt x="0" y="914"/>
                      </a:lnTo>
                      <a:lnTo>
                        <a:pt x="0" y="914"/>
                      </a:lnTo>
                      <a:lnTo>
                        <a:pt x="0" y="914"/>
                      </a:lnTo>
                      <a:lnTo>
                        <a:pt x="0" y="914"/>
                      </a:lnTo>
                      <a:lnTo>
                        <a:pt x="0" y="914"/>
                      </a:lnTo>
                      <a:lnTo>
                        <a:pt x="0" y="921"/>
                      </a:lnTo>
                      <a:lnTo>
                        <a:pt x="1" y="929"/>
                      </a:lnTo>
                      <a:lnTo>
                        <a:pt x="2" y="935"/>
                      </a:lnTo>
                      <a:lnTo>
                        <a:pt x="5" y="941"/>
                      </a:lnTo>
                      <a:lnTo>
                        <a:pt x="7" y="947"/>
                      </a:lnTo>
                      <a:lnTo>
                        <a:pt x="11" y="952"/>
                      </a:lnTo>
                      <a:lnTo>
                        <a:pt x="15" y="957"/>
                      </a:lnTo>
                      <a:lnTo>
                        <a:pt x="20" y="960"/>
                      </a:lnTo>
                      <a:lnTo>
                        <a:pt x="138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65" name="Rectangle 115">
                  <a:extLst>
                    <a:ext uri="{FF2B5EF4-FFF2-40B4-BE49-F238E27FC236}">
                      <a16:creationId xmlns:a16="http://schemas.microsoft.com/office/drawing/2014/main" xmlns="" id="{9C436905-33AA-49EC-BC1E-6839A8CF24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82" y="2108"/>
                  <a:ext cx="293" cy="14"/>
                </a:xfrm>
                <a:prstGeom prst="rect">
                  <a:avLst/>
                </a:prstGeom>
                <a:solidFill>
                  <a:srgbClr val="00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66" name="Freeform 116">
                  <a:extLst>
                    <a:ext uri="{FF2B5EF4-FFF2-40B4-BE49-F238E27FC236}">
                      <a16:creationId xmlns:a16="http://schemas.microsoft.com/office/drawing/2014/main" xmlns="" id="{3E6A6D72-220E-40CB-A99E-67D24C8A446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581" y="1942"/>
                  <a:ext cx="495" cy="170"/>
                </a:xfrm>
                <a:custGeom>
                  <a:avLst/>
                  <a:gdLst>
                    <a:gd name="T0" fmla="*/ 118 w 2475"/>
                    <a:gd name="T1" fmla="*/ 0 h 849"/>
                    <a:gd name="T2" fmla="*/ 69 w 2475"/>
                    <a:gd name="T3" fmla="*/ 7 h 849"/>
                    <a:gd name="T4" fmla="*/ 34 w 2475"/>
                    <a:gd name="T5" fmla="*/ 24 h 849"/>
                    <a:gd name="T6" fmla="*/ 10 w 2475"/>
                    <a:gd name="T7" fmla="*/ 51 h 849"/>
                    <a:gd name="T8" fmla="*/ 0 w 2475"/>
                    <a:gd name="T9" fmla="*/ 85 h 849"/>
                    <a:gd name="T10" fmla="*/ 3 w 2475"/>
                    <a:gd name="T11" fmla="*/ 125 h 849"/>
                    <a:gd name="T12" fmla="*/ 5 w 2475"/>
                    <a:gd name="T13" fmla="*/ 136 h 849"/>
                    <a:gd name="T14" fmla="*/ 8 w 2475"/>
                    <a:gd name="T15" fmla="*/ 152 h 849"/>
                    <a:gd name="T16" fmla="*/ 177 w 2475"/>
                    <a:gd name="T17" fmla="*/ 785 h 849"/>
                    <a:gd name="T18" fmla="*/ 193 w 2475"/>
                    <a:gd name="T19" fmla="*/ 818 h 849"/>
                    <a:gd name="T20" fmla="*/ 214 w 2475"/>
                    <a:gd name="T21" fmla="*/ 836 h 849"/>
                    <a:gd name="T22" fmla="*/ 246 w 2475"/>
                    <a:gd name="T23" fmla="*/ 846 h 849"/>
                    <a:gd name="T24" fmla="*/ 332 w 2475"/>
                    <a:gd name="T25" fmla="*/ 849 h 849"/>
                    <a:gd name="T26" fmla="*/ 2214 w 2475"/>
                    <a:gd name="T27" fmla="*/ 849 h 849"/>
                    <a:gd name="T28" fmla="*/ 2269 w 2475"/>
                    <a:gd name="T29" fmla="*/ 844 h 849"/>
                    <a:gd name="T30" fmla="*/ 2300 w 2475"/>
                    <a:gd name="T31" fmla="*/ 833 h 849"/>
                    <a:gd name="T32" fmla="*/ 2323 w 2475"/>
                    <a:gd name="T33" fmla="*/ 810 h 849"/>
                    <a:gd name="T34" fmla="*/ 2338 w 2475"/>
                    <a:gd name="T35" fmla="*/ 773 h 849"/>
                    <a:gd name="T36" fmla="*/ 2468 w 2475"/>
                    <a:gd name="T37" fmla="*/ 152 h 849"/>
                    <a:gd name="T38" fmla="*/ 2474 w 2475"/>
                    <a:gd name="T39" fmla="*/ 94 h 849"/>
                    <a:gd name="T40" fmla="*/ 2473 w 2475"/>
                    <a:gd name="T41" fmla="*/ 69 h 849"/>
                    <a:gd name="T42" fmla="*/ 2455 w 2475"/>
                    <a:gd name="T43" fmla="*/ 39 h 849"/>
                    <a:gd name="T44" fmla="*/ 2427 w 2475"/>
                    <a:gd name="T45" fmla="*/ 19 h 849"/>
                    <a:gd name="T46" fmla="*/ 2389 w 2475"/>
                    <a:gd name="T47" fmla="*/ 7 h 849"/>
                    <a:gd name="T48" fmla="*/ 2330 w 2475"/>
                    <a:gd name="T49" fmla="*/ 0 h 849"/>
                    <a:gd name="T50" fmla="*/ 7 w 2475"/>
                    <a:gd name="T51" fmla="*/ 132 h 849"/>
                    <a:gd name="T52" fmla="*/ 12 w 2475"/>
                    <a:gd name="T53" fmla="*/ 113 h 849"/>
                    <a:gd name="T54" fmla="*/ 10 w 2475"/>
                    <a:gd name="T55" fmla="*/ 116 h 849"/>
                    <a:gd name="T56" fmla="*/ 9 w 2475"/>
                    <a:gd name="T57" fmla="*/ 121 h 849"/>
                    <a:gd name="T58" fmla="*/ 9 w 2475"/>
                    <a:gd name="T59" fmla="*/ 121 h 849"/>
                    <a:gd name="T60" fmla="*/ 110 w 2475"/>
                    <a:gd name="T61" fmla="*/ 61 h 849"/>
                    <a:gd name="T62" fmla="*/ 38 w 2475"/>
                    <a:gd name="T63" fmla="*/ 84 h 849"/>
                    <a:gd name="T64" fmla="*/ 45 w 2475"/>
                    <a:gd name="T65" fmla="*/ 80 h 849"/>
                    <a:gd name="T66" fmla="*/ 46 w 2475"/>
                    <a:gd name="T67" fmla="*/ 79 h 849"/>
                    <a:gd name="T68" fmla="*/ 53 w 2475"/>
                    <a:gd name="T69" fmla="*/ 75 h 849"/>
                    <a:gd name="T70" fmla="*/ 53 w 2475"/>
                    <a:gd name="T71" fmla="*/ 75 h 849"/>
                    <a:gd name="T72" fmla="*/ 64 w 2475"/>
                    <a:gd name="T73" fmla="*/ 70 h 849"/>
                    <a:gd name="T74" fmla="*/ 70 w 2475"/>
                    <a:gd name="T75" fmla="*/ 67 h 849"/>
                    <a:gd name="T76" fmla="*/ 74 w 2475"/>
                    <a:gd name="T77" fmla="*/ 66 h 849"/>
                    <a:gd name="T78" fmla="*/ 80 w 2475"/>
                    <a:gd name="T79" fmla="*/ 65 h 849"/>
                    <a:gd name="T80" fmla="*/ 80 w 2475"/>
                    <a:gd name="T81" fmla="*/ 65 h 849"/>
                    <a:gd name="T82" fmla="*/ 95 w 2475"/>
                    <a:gd name="T83" fmla="*/ 61 h 8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2475" h="849">
                      <a:moveTo>
                        <a:pt x="2330" y="0"/>
                      </a:moveTo>
                      <a:lnTo>
                        <a:pt x="118" y="0"/>
                      </a:lnTo>
                      <a:lnTo>
                        <a:pt x="118" y="0"/>
                      </a:lnTo>
                      <a:lnTo>
                        <a:pt x="101" y="0"/>
                      </a:lnTo>
                      <a:lnTo>
                        <a:pt x="84" y="3"/>
                      </a:lnTo>
                      <a:lnTo>
                        <a:pt x="69" y="7"/>
                      </a:lnTo>
                      <a:lnTo>
                        <a:pt x="55" y="12"/>
                      </a:lnTo>
                      <a:lnTo>
                        <a:pt x="44" y="17"/>
                      </a:lnTo>
                      <a:lnTo>
                        <a:pt x="34" y="24"/>
                      </a:lnTo>
                      <a:lnTo>
                        <a:pt x="24" y="33"/>
                      </a:lnTo>
                      <a:lnTo>
                        <a:pt x="17" y="41"/>
                      </a:lnTo>
                      <a:lnTo>
                        <a:pt x="10" y="51"/>
                      </a:lnTo>
                      <a:lnTo>
                        <a:pt x="7" y="61"/>
                      </a:lnTo>
                      <a:lnTo>
                        <a:pt x="3" y="74"/>
                      </a:lnTo>
                      <a:lnTo>
                        <a:pt x="0" y="85"/>
                      </a:lnTo>
                      <a:lnTo>
                        <a:pt x="0" y="99"/>
                      </a:lnTo>
                      <a:lnTo>
                        <a:pt x="0" y="111"/>
                      </a:lnTo>
                      <a:lnTo>
                        <a:pt x="3" y="125"/>
                      </a:lnTo>
                      <a:lnTo>
                        <a:pt x="5" y="138"/>
                      </a:lnTo>
                      <a:lnTo>
                        <a:pt x="5" y="138"/>
                      </a:lnTo>
                      <a:lnTo>
                        <a:pt x="5" y="136"/>
                      </a:lnTo>
                      <a:lnTo>
                        <a:pt x="5" y="136"/>
                      </a:lnTo>
                      <a:lnTo>
                        <a:pt x="7" y="143"/>
                      </a:lnTo>
                      <a:lnTo>
                        <a:pt x="8" y="152"/>
                      </a:lnTo>
                      <a:lnTo>
                        <a:pt x="167" y="754"/>
                      </a:lnTo>
                      <a:lnTo>
                        <a:pt x="167" y="754"/>
                      </a:lnTo>
                      <a:lnTo>
                        <a:pt x="177" y="785"/>
                      </a:lnTo>
                      <a:lnTo>
                        <a:pt x="182" y="798"/>
                      </a:lnTo>
                      <a:lnTo>
                        <a:pt x="187" y="808"/>
                      </a:lnTo>
                      <a:lnTo>
                        <a:pt x="193" y="818"/>
                      </a:lnTo>
                      <a:lnTo>
                        <a:pt x="199" y="825"/>
                      </a:lnTo>
                      <a:lnTo>
                        <a:pt x="207" y="831"/>
                      </a:lnTo>
                      <a:lnTo>
                        <a:pt x="214" y="836"/>
                      </a:lnTo>
                      <a:lnTo>
                        <a:pt x="224" y="840"/>
                      </a:lnTo>
                      <a:lnTo>
                        <a:pt x="234" y="844"/>
                      </a:lnTo>
                      <a:lnTo>
                        <a:pt x="246" y="846"/>
                      </a:lnTo>
                      <a:lnTo>
                        <a:pt x="260" y="848"/>
                      </a:lnTo>
                      <a:lnTo>
                        <a:pt x="292" y="849"/>
                      </a:lnTo>
                      <a:lnTo>
                        <a:pt x="332" y="849"/>
                      </a:lnTo>
                      <a:lnTo>
                        <a:pt x="2180" y="849"/>
                      </a:lnTo>
                      <a:lnTo>
                        <a:pt x="2180" y="849"/>
                      </a:lnTo>
                      <a:lnTo>
                        <a:pt x="2214" y="849"/>
                      </a:lnTo>
                      <a:lnTo>
                        <a:pt x="2244" y="848"/>
                      </a:lnTo>
                      <a:lnTo>
                        <a:pt x="2257" y="846"/>
                      </a:lnTo>
                      <a:lnTo>
                        <a:pt x="2269" y="844"/>
                      </a:lnTo>
                      <a:lnTo>
                        <a:pt x="2280" y="841"/>
                      </a:lnTo>
                      <a:lnTo>
                        <a:pt x="2291" y="838"/>
                      </a:lnTo>
                      <a:lnTo>
                        <a:pt x="2300" y="833"/>
                      </a:lnTo>
                      <a:lnTo>
                        <a:pt x="2308" y="826"/>
                      </a:lnTo>
                      <a:lnTo>
                        <a:pt x="2316" y="819"/>
                      </a:lnTo>
                      <a:lnTo>
                        <a:pt x="2323" y="810"/>
                      </a:lnTo>
                      <a:lnTo>
                        <a:pt x="2328" y="800"/>
                      </a:lnTo>
                      <a:lnTo>
                        <a:pt x="2335" y="788"/>
                      </a:lnTo>
                      <a:lnTo>
                        <a:pt x="2338" y="773"/>
                      </a:lnTo>
                      <a:lnTo>
                        <a:pt x="2343" y="757"/>
                      </a:lnTo>
                      <a:lnTo>
                        <a:pt x="2468" y="152"/>
                      </a:lnTo>
                      <a:lnTo>
                        <a:pt x="2468" y="152"/>
                      </a:lnTo>
                      <a:lnTo>
                        <a:pt x="2468" y="144"/>
                      </a:lnTo>
                      <a:lnTo>
                        <a:pt x="2468" y="144"/>
                      </a:lnTo>
                      <a:lnTo>
                        <a:pt x="2474" y="94"/>
                      </a:lnTo>
                      <a:lnTo>
                        <a:pt x="2474" y="94"/>
                      </a:lnTo>
                      <a:lnTo>
                        <a:pt x="2475" y="80"/>
                      </a:lnTo>
                      <a:lnTo>
                        <a:pt x="2473" y="69"/>
                      </a:lnTo>
                      <a:lnTo>
                        <a:pt x="2469" y="58"/>
                      </a:lnTo>
                      <a:lnTo>
                        <a:pt x="2463" y="48"/>
                      </a:lnTo>
                      <a:lnTo>
                        <a:pt x="2455" y="39"/>
                      </a:lnTo>
                      <a:lnTo>
                        <a:pt x="2446" y="31"/>
                      </a:lnTo>
                      <a:lnTo>
                        <a:pt x="2436" y="25"/>
                      </a:lnTo>
                      <a:lnTo>
                        <a:pt x="2427" y="19"/>
                      </a:lnTo>
                      <a:lnTo>
                        <a:pt x="2414" y="14"/>
                      </a:lnTo>
                      <a:lnTo>
                        <a:pt x="2402" y="10"/>
                      </a:lnTo>
                      <a:lnTo>
                        <a:pt x="2389" y="7"/>
                      </a:lnTo>
                      <a:lnTo>
                        <a:pt x="2377" y="4"/>
                      </a:lnTo>
                      <a:lnTo>
                        <a:pt x="2352" y="0"/>
                      </a:lnTo>
                      <a:lnTo>
                        <a:pt x="2330" y="0"/>
                      </a:lnTo>
                      <a:close/>
                      <a:moveTo>
                        <a:pt x="7" y="128"/>
                      </a:moveTo>
                      <a:lnTo>
                        <a:pt x="7" y="128"/>
                      </a:lnTo>
                      <a:lnTo>
                        <a:pt x="7" y="132"/>
                      </a:lnTo>
                      <a:lnTo>
                        <a:pt x="7" y="132"/>
                      </a:lnTo>
                      <a:lnTo>
                        <a:pt x="7" y="128"/>
                      </a:lnTo>
                      <a:close/>
                      <a:moveTo>
                        <a:pt x="12" y="113"/>
                      </a:moveTo>
                      <a:lnTo>
                        <a:pt x="12" y="113"/>
                      </a:lnTo>
                      <a:lnTo>
                        <a:pt x="10" y="116"/>
                      </a:lnTo>
                      <a:lnTo>
                        <a:pt x="10" y="116"/>
                      </a:lnTo>
                      <a:lnTo>
                        <a:pt x="12" y="113"/>
                      </a:lnTo>
                      <a:close/>
                      <a:moveTo>
                        <a:pt x="9" y="121"/>
                      </a:moveTo>
                      <a:lnTo>
                        <a:pt x="9" y="121"/>
                      </a:lnTo>
                      <a:lnTo>
                        <a:pt x="8" y="123"/>
                      </a:lnTo>
                      <a:lnTo>
                        <a:pt x="8" y="123"/>
                      </a:lnTo>
                      <a:lnTo>
                        <a:pt x="9" y="121"/>
                      </a:lnTo>
                      <a:close/>
                      <a:moveTo>
                        <a:pt x="100" y="61"/>
                      </a:moveTo>
                      <a:lnTo>
                        <a:pt x="100" y="61"/>
                      </a:lnTo>
                      <a:lnTo>
                        <a:pt x="110" y="61"/>
                      </a:lnTo>
                      <a:lnTo>
                        <a:pt x="110" y="61"/>
                      </a:lnTo>
                      <a:lnTo>
                        <a:pt x="100" y="61"/>
                      </a:lnTo>
                      <a:close/>
                      <a:moveTo>
                        <a:pt x="38" y="84"/>
                      </a:moveTo>
                      <a:lnTo>
                        <a:pt x="39" y="84"/>
                      </a:lnTo>
                      <a:lnTo>
                        <a:pt x="38" y="84"/>
                      </a:lnTo>
                      <a:close/>
                      <a:moveTo>
                        <a:pt x="45" y="80"/>
                      </a:moveTo>
                      <a:lnTo>
                        <a:pt x="45" y="80"/>
                      </a:lnTo>
                      <a:lnTo>
                        <a:pt x="46" y="79"/>
                      </a:lnTo>
                      <a:lnTo>
                        <a:pt x="46" y="79"/>
                      </a:lnTo>
                      <a:lnTo>
                        <a:pt x="45" y="80"/>
                      </a:lnTo>
                      <a:close/>
                      <a:moveTo>
                        <a:pt x="53" y="75"/>
                      </a:moveTo>
                      <a:lnTo>
                        <a:pt x="53" y="75"/>
                      </a:lnTo>
                      <a:lnTo>
                        <a:pt x="55" y="74"/>
                      </a:lnTo>
                      <a:lnTo>
                        <a:pt x="55" y="74"/>
                      </a:lnTo>
                      <a:lnTo>
                        <a:pt x="53" y="75"/>
                      </a:lnTo>
                      <a:close/>
                      <a:moveTo>
                        <a:pt x="61" y="71"/>
                      </a:moveTo>
                      <a:lnTo>
                        <a:pt x="61" y="71"/>
                      </a:lnTo>
                      <a:lnTo>
                        <a:pt x="64" y="70"/>
                      </a:lnTo>
                      <a:lnTo>
                        <a:pt x="64" y="70"/>
                      </a:lnTo>
                      <a:lnTo>
                        <a:pt x="61" y="71"/>
                      </a:lnTo>
                      <a:close/>
                      <a:moveTo>
                        <a:pt x="70" y="67"/>
                      </a:moveTo>
                      <a:lnTo>
                        <a:pt x="70" y="67"/>
                      </a:lnTo>
                      <a:lnTo>
                        <a:pt x="74" y="66"/>
                      </a:lnTo>
                      <a:lnTo>
                        <a:pt x="74" y="66"/>
                      </a:lnTo>
                      <a:lnTo>
                        <a:pt x="70" y="67"/>
                      </a:lnTo>
                      <a:close/>
                      <a:moveTo>
                        <a:pt x="80" y="65"/>
                      </a:moveTo>
                      <a:lnTo>
                        <a:pt x="80" y="65"/>
                      </a:lnTo>
                      <a:lnTo>
                        <a:pt x="84" y="64"/>
                      </a:lnTo>
                      <a:lnTo>
                        <a:pt x="84" y="64"/>
                      </a:lnTo>
                      <a:lnTo>
                        <a:pt x="80" y="65"/>
                      </a:lnTo>
                      <a:close/>
                      <a:moveTo>
                        <a:pt x="90" y="62"/>
                      </a:moveTo>
                      <a:lnTo>
                        <a:pt x="90" y="62"/>
                      </a:lnTo>
                      <a:lnTo>
                        <a:pt x="95" y="61"/>
                      </a:lnTo>
                      <a:lnTo>
                        <a:pt x="95" y="61"/>
                      </a:lnTo>
                      <a:lnTo>
                        <a:pt x="90" y="62"/>
                      </a:lnTo>
                      <a:close/>
                    </a:path>
                  </a:pathLst>
                </a:custGeom>
                <a:solidFill>
                  <a:srgbClr val="344F8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67" name="Freeform 117">
                  <a:extLst>
                    <a:ext uri="{FF2B5EF4-FFF2-40B4-BE49-F238E27FC236}">
                      <a16:creationId xmlns:a16="http://schemas.microsoft.com/office/drawing/2014/main" xmlns="" id="{30BC9CA8-8349-4EC0-B488-D6BE0674BB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1" y="1942"/>
                  <a:ext cx="495" cy="170"/>
                </a:xfrm>
                <a:custGeom>
                  <a:avLst/>
                  <a:gdLst>
                    <a:gd name="T0" fmla="*/ 118 w 2475"/>
                    <a:gd name="T1" fmla="*/ 0 h 849"/>
                    <a:gd name="T2" fmla="*/ 101 w 2475"/>
                    <a:gd name="T3" fmla="*/ 0 h 849"/>
                    <a:gd name="T4" fmla="*/ 69 w 2475"/>
                    <a:gd name="T5" fmla="*/ 7 h 849"/>
                    <a:gd name="T6" fmla="*/ 44 w 2475"/>
                    <a:gd name="T7" fmla="*/ 17 h 849"/>
                    <a:gd name="T8" fmla="*/ 24 w 2475"/>
                    <a:gd name="T9" fmla="*/ 33 h 849"/>
                    <a:gd name="T10" fmla="*/ 10 w 2475"/>
                    <a:gd name="T11" fmla="*/ 51 h 849"/>
                    <a:gd name="T12" fmla="*/ 3 w 2475"/>
                    <a:gd name="T13" fmla="*/ 74 h 849"/>
                    <a:gd name="T14" fmla="*/ 0 w 2475"/>
                    <a:gd name="T15" fmla="*/ 99 h 849"/>
                    <a:gd name="T16" fmla="*/ 3 w 2475"/>
                    <a:gd name="T17" fmla="*/ 125 h 849"/>
                    <a:gd name="T18" fmla="*/ 5 w 2475"/>
                    <a:gd name="T19" fmla="*/ 138 h 849"/>
                    <a:gd name="T20" fmla="*/ 5 w 2475"/>
                    <a:gd name="T21" fmla="*/ 136 h 849"/>
                    <a:gd name="T22" fmla="*/ 8 w 2475"/>
                    <a:gd name="T23" fmla="*/ 152 h 849"/>
                    <a:gd name="T24" fmla="*/ 167 w 2475"/>
                    <a:gd name="T25" fmla="*/ 754 h 849"/>
                    <a:gd name="T26" fmla="*/ 182 w 2475"/>
                    <a:gd name="T27" fmla="*/ 798 h 849"/>
                    <a:gd name="T28" fmla="*/ 193 w 2475"/>
                    <a:gd name="T29" fmla="*/ 818 h 849"/>
                    <a:gd name="T30" fmla="*/ 207 w 2475"/>
                    <a:gd name="T31" fmla="*/ 831 h 849"/>
                    <a:gd name="T32" fmla="*/ 224 w 2475"/>
                    <a:gd name="T33" fmla="*/ 840 h 849"/>
                    <a:gd name="T34" fmla="*/ 246 w 2475"/>
                    <a:gd name="T35" fmla="*/ 846 h 849"/>
                    <a:gd name="T36" fmla="*/ 292 w 2475"/>
                    <a:gd name="T37" fmla="*/ 849 h 849"/>
                    <a:gd name="T38" fmla="*/ 2180 w 2475"/>
                    <a:gd name="T39" fmla="*/ 849 h 849"/>
                    <a:gd name="T40" fmla="*/ 2214 w 2475"/>
                    <a:gd name="T41" fmla="*/ 849 h 849"/>
                    <a:gd name="T42" fmla="*/ 2257 w 2475"/>
                    <a:gd name="T43" fmla="*/ 846 h 849"/>
                    <a:gd name="T44" fmla="*/ 2280 w 2475"/>
                    <a:gd name="T45" fmla="*/ 841 h 849"/>
                    <a:gd name="T46" fmla="*/ 2300 w 2475"/>
                    <a:gd name="T47" fmla="*/ 833 h 849"/>
                    <a:gd name="T48" fmla="*/ 2316 w 2475"/>
                    <a:gd name="T49" fmla="*/ 819 h 849"/>
                    <a:gd name="T50" fmla="*/ 2328 w 2475"/>
                    <a:gd name="T51" fmla="*/ 800 h 849"/>
                    <a:gd name="T52" fmla="*/ 2338 w 2475"/>
                    <a:gd name="T53" fmla="*/ 773 h 849"/>
                    <a:gd name="T54" fmla="*/ 2468 w 2475"/>
                    <a:gd name="T55" fmla="*/ 152 h 849"/>
                    <a:gd name="T56" fmla="*/ 2468 w 2475"/>
                    <a:gd name="T57" fmla="*/ 144 h 849"/>
                    <a:gd name="T58" fmla="*/ 2474 w 2475"/>
                    <a:gd name="T59" fmla="*/ 94 h 849"/>
                    <a:gd name="T60" fmla="*/ 2475 w 2475"/>
                    <a:gd name="T61" fmla="*/ 80 h 849"/>
                    <a:gd name="T62" fmla="*/ 2469 w 2475"/>
                    <a:gd name="T63" fmla="*/ 58 h 849"/>
                    <a:gd name="T64" fmla="*/ 2455 w 2475"/>
                    <a:gd name="T65" fmla="*/ 39 h 849"/>
                    <a:gd name="T66" fmla="*/ 2436 w 2475"/>
                    <a:gd name="T67" fmla="*/ 25 h 849"/>
                    <a:gd name="T68" fmla="*/ 2414 w 2475"/>
                    <a:gd name="T69" fmla="*/ 14 h 849"/>
                    <a:gd name="T70" fmla="*/ 2389 w 2475"/>
                    <a:gd name="T71" fmla="*/ 7 h 849"/>
                    <a:gd name="T72" fmla="*/ 2352 w 2475"/>
                    <a:gd name="T73" fmla="*/ 0 h 8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475" h="849">
                      <a:moveTo>
                        <a:pt x="2330" y="0"/>
                      </a:moveTo>
                      <a:lnTo>
                        <a:pt x="118" y="0"/>
                      </a:lnTo>
                      <a:lnTo>
                        <a:pt x="118" y="0"/>
                      </a:lnTo>
                      <a:lnTo>
                        <a:pt x="101" y="0"/>
                      </a:lnTo>
                      <a:lnTo>
                        <a:pt x="84" y="3"/>
                      </a:lnTo>
                      <a:lnTo>
                        <a:pt x="69" y="7"/>
                      </a:lnTo>
                      <a:lnTo>
                        <a:pt x="55" y="12"/>
                      </a:lnTo>
                      <a:lnTo>
                        <a:pt x="44" y="17"/>
                      </a:lnTo>
                      <a:lnTo>
                        <a:pt x="34" y="24"/>
                      </a:lnTo>
                      <a:lnTo>
                        <a:pt x="24" y="33"/>
                      </a:lnTo>
                      <a:lnTo>
                        <a:pt x="17" y="41"/>
                      </a:lnTo>
                      <a:lnTo>
                        <a:pt x="10" y="51"/>
                      </a:lnTo>
                      <a:lnTo>
                        <a:pt x="7" y="61"/>
                      </a:lnTo>
                      <a:lnTo>
                        <a:pt x="3" y="74"/>
                      </a:lnTo>
                      <a:lnTo>
                        <a:pt x="0" y="85"/>
                      </a:lnTo>
                      <a:lnTo>
                        <a:pt x="0" y="99"/>
                      </a:lnTo>
                      <a:lnTo>
                        <a:pt x="0" y="111"/>
                      </a:lnTo>
                      <a:lnTo>
                        <a:pt x="3" y="125"/>
                      </a:lnTo>
                      <a:lnTo>
                        <a:pt x="5" y="138"/>
                      </a:lnTo>
                      <a:lnTo>
                        <a:pt x="5" y="138"/>
                      </a:lnTo>
                      <a:lnTo>
                        <a:pt x="5" y="136"/>
                      </a:lnTo>
                      <a:lnTo>
                        <a:pt x="5" y="136"/>
                      </a:lnTo>
                      <a:lnTo>
                        <a:pt x="7" y="143"/>
                      </a:lnTo>
                      <a:lnTo>
                        <a:pt x="8" y="152"/>
                      </a:lnTo>
                      <a:lnTo>
                        <a:pt x="167" y="754"/>
                      </a:lnTo>
                      <a:lnTo>
                        <a:pt x="167" y="754"/>
                      </a:lnTo>
                      <a:lnTo>
                        <a:pt x="177" y="785"/>
                      </a:lnTo>
                      <a:lnTo>
                        <a:pt x="182" y="798"/>
                      </a:lnTo>
                      <a:lnTo>
                        <a:pt x="187" y="808"/>
                      </a:lnTo>
                      <a:lnTo>
                        <a:pt x="193" y="818"/>
                      </a:lnTo>
                      <a:lnTo>
                        <a:pt x="199" y="825"/>
                      </a:lnTo>
                      <a:lnTo>
                        <a:pt x="207" y="831"/>
                      </a:lnTo>
                      <a:lnTo>
                        <a:pt x="214" y="836"/>
                      </a:lnTo>
                      <a:lnTo>
                        <a:pt x="224" y="840"/>
                      </a:lnTo>
                      <a:lnTo>
                        <a:pt x="234" y="844"/>
                      </a:lnTo>
                      <a:lnTo>
                        <a:pt x="246" y="846"/>
                      </a:lnTo>
                      <a:lnTo>
                        <a:pt x="260" y="848"/>
                      </a:lnTo>
                      <a:lnTo>
                        <a:pt x="292" y="849"/>
                      </a:lnTo>
                      <a:lnTo>
                        <a:pt x="332" y="849"/>
                      </a:lnTo>
                      <a:lnTo>
                        <a:pt x="2180" y="849"/>
                      </a:lnTo>
                      <a:lnTo>
                        <a:pt x="2180" y="849"/>
                      </a:lnTo>
                      <a:lnTo>
                        <a:pt x="2214" y="849"/>
                      </a:lnTo>
                      <a:lnTo>
                        <a:pt x="2244" y="848"/>
                      </a:lnTo>
                      <a:lnTo>
                        <a:pt x="2257" y="846"/>
                      </a:lnTo>
                      <a:lnTo>
                        <a:pt x="2269" y="844"/>
                      </a:lnTo>
                      <a:lnTo>
                        <a:pt x="2280" y="841"/>
                      </a:lnTo>
                      <a:lnTo>
                        <a:pt x="2291" y="838"/>
                      </a:lnTo>
                      <a:lnTo>
                        <a:pt x="2300" y="833"/>
                      </a:lnTo>
                      <a:lnTo>
                        <a:pt x="2308" y="826"/>
                      </a:lnTo>
                      <a:lnTo>
                        <a:pt x="2316" y="819"/>
                      </a:lnTo>
                      <a:lnTo>
                        <a:pt x="2323" y="810"/>
                      </a:lnTo>
                      <a:lnTo>
                        <a:pt x="2328" y="800"/>
                      </a:lnTo>
                      <a:lnTo>
                        <a:pt x="2335" y="788"/>
                      </a:lnTo>
                      <a:lnTo>
                        <a:pt x="2338" y="773"/>
                      </a:lnTo>
                      <a:lnTo>
                        <a:pt x="2343" y="757"/>
                      </a:lnTo>
                      <a:lnTo>
                        <a:pt x="2468" y="152"/>
                      </a:lnTo>
                      <a:lnTo>
                        <a:pt x="2468" y="152"/>
                      </a:lnTo>
                      <a:lnTo>
                        <a:pt x="2468" y="144"/>
                      </a:lnTo>
                      <a:lnTo>
                        <a:pt x="2468" y="144"/>
                      </a:lnTo>
                      <a:lnTo>
                        <a:pt x="2474" y="94"/>
                      </a:lnTo>
                      <a:lnTo>
                        <a:pt x="2474" y="94"/>
                      </a:lnTo>
                      <a:lnTo>
                        <a:pt x="2475" y="80"/>
                      </a:lnTo>
                      <a:lnTo>
                        <a:pt x="2473" y="69"/>
                      </a:lnTo>
                      <a:lnTo>
                        <a:pt x="2469" y="58"/>
                      </a:lnTo>
                      <a:lnTo>
                        <a:pt x="2463" y="48"/>
                      </a:lnTo>
                      <a:lnTo>
                        <a:pt x="2455" y="39"/>
                      </a:lnTo>
                      <a:lnTo>
                        <a:pt x="2446" y="31"/>
                      </a:lnTo>
                      <a:lnTo>
                        <a:pt x="2436" y="25"/>
                      </a:lnTo>
                      <a:lnTo>
                        <a:pt x="2427" y="19"/>
                      </a:lnTo>
                      <a:lnTo>
                        <a:pt x="2414" y="14"/>
                      </a:lnTo>
                      <a:lnTo>
                        <a:pt x="2402" y="10"/>
                      </a:lnTo>
                      <a:lnTo>
                        <a:pt x="2389" y="7"/>
                      </a:lnTo>
                      <a:lnTo>
                        <a:pt x="2377" y="4"/>
                      </a:lnTo>
                      <a:lnTo>
                        <a:pt x="2352" y="0"/>
                      </a:lnTo>
                      <a:lnTo>
                        <a:pt x="233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68" name="Rectangle 118">
                  <a:extLst>
                    <a:ext uri="{FF2B5EF4-FFF2-40B4-BE49-F238E27FC236}">
                      <a16:creationId xmlns:a16="http://schemas.microsoft.com/office/drawing/2014/main" xmlns="" id="{BB6E6A75-2EE2-421D-BDFE-5EE0217EBD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2" y="1968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69" name="Freeform 119">
                  <a:extLst>
                    <a:ext uri="{FF2B5EF4-FFF2-40B4-BE49-F238E27FC236}">
                      <a16:creationId xmlns:a16="http://schemas.microsoft.com/office/drawing/2014/main" xmlns="" id="{F31125BC-05F7-4DCF-9C7C-D80FF56F29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3" y="1965"/>
                  <a:ext cx="0" cy="1"/>
                </a:xfrm>
                <a:custGeom>
                  <a:avLst/>
                  <a:gdLst>
                    <a:gd name="T0" fmla="*/ 2 w 2"/>
                    <a:gd name="T1" fmla="*/ 0 h 3"/>
                    <a:gd name="T2" fmla="*/ 2 w 2"/>
                    <a:gd name="T3" fmla="*/ 0 h 3"/>
                    <a:gd name="T4" fmla="*/ 0 w 2"/>
                    <a:gd name="T5" fmla="*/ 3 h 3"/>
                    <a:gd name="T6" fmla="*/ 0 w 2"/>
                    <a:gd name="T7" fmla="*/ 3 h 3"/>
                    <a:gd name="T8" fmla="*/ 2 w 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70" name="Freeform 120">
                  <a:extLst>
                    <a:ext uri="{FF2B5EF4-FFF2-40B4-BE49-F238E27FC236}">
                      <a16:creationId xmlns:a16="http://schemas.microsoft.com/office/drawing/2014/main" xmlns="" id="{4B073D03-7BC6-4CC3-A334-62045D610E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3" y="1967"/>
                  <a:ext cx="0" cy="0"/>
                </a:xfrm>
                <a:custGeom>
                  <a:avLst/>
                  <a:gdLst>
                    <a:gd name="T0" fmla="*/ 1 w 1"/>
                    <a:gd name="T1" fmla="*/ 0 h 2"/>
                    <a:gd name="T2" fmla="*/ 1 w 1"/>
                    <a:gd name="T3" fmla="*/ 0 h 2"/>
                    <a:gd name="T4" fmla="*/ 0 w 1"/>
                    <a:gd name="T5" fmla="*/ 2 h 2"/>
                    <a:gd name="T6" fmla="*/ 0 w 1"/>
                    <a:gd name="T7" fmla="*/ 2 h 2"/>
                    <a:gd name="T8" fmla="*/ 1 w 1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71" name="Rectangle 121">
                  <a:extLst>
                    <a:ext uri="{FF2B5EF4-FFF2-40B4-BE49-F238E27FC236}">
                      <a16:creationId xmlns:a16="http://schemas.microsoft.com/office/drawing/2014/main" xmlns="" id="{1E9E1604-046E-45D7-9929-6DA6DB1659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01" y="1955"/>
                  <a:ext cx="2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72" name="Freeform 122">
                  <a:extLst>
                    <a:ext uri="{FF2B5EF4-FFF2-40B4-BE49-F238E27FC236}">
                      <a16:creationId xmlns:a16="http://schemas.microsoft.com/office/drawing/2014/main" xmlns="" id="{BEEE9479-F77C-496D-9920-A0553D6FCA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9" y="1959"/>
                  <a:ext cx="0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73" name="Freeform 123">
                  <a:extLst>
                    <a:ext uri="{FF2B5EF4-FFF2-40B4-BE49-F238E27FC236}">
                      <a16:creationId xmlns:a16="http://schemas.microsoft.com/office/drawing/2014/main" xmlns="" id="{B8DE3483-92DD-44B8-9558-034486614E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90" y="1958"/>
                  <a:ext cx="0" cy="0"/>
                </a:xfrm>
                <a:custGeom>
                  <a:avLst/>
                  <a:gdLst>
                    <a:gd name="T0" fmla="*/ 0 w 1"/>
                    <a:gd name="T1" fmla="*/ 1 h 1"/>
                    <a:gd name="T2" fmla="*/ 0 w 1"/>
                    <a:gd name="T3" fmla="*/ 1 h 1"/>
                    <a:gd name="T4" fmla="*/ 1 w 1"/>
                    <a:gd name="T5" fmla="*/ 0 h 1"/>
                    <a:gd name="T6" fmla="*/ 1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74" name="Freeform 124">
                  <a:extLst>
                    <a:ext uri="{FF2B5EF4-FFF2-40B4-BE49-F238E27FC236}">
                      <a16:creationId xmlns:a16="http://schemas.microsoft.com/office/drawing/2014/main" xmlns="" id="{B1309A95-D9E4-4879-9855-12D4CC06A5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92" y="1957"/>
                  <a:ext cx="0" cy="0"/>
                </a:xfrm>
                <a:custGeom>
                  <a:avLst/>
                  <a:gdLst>
                    <a:gd name="T0" fmla="*/ 0 w 2"/>
                    <a:gd name="T1" fmla="*/ 1 h 1"/>
                    <a:gd name="T2" fmla="*/ 0 w 2"/>
                    <a:gd name="T3" fmla="*/ 1 h 1"/>
                    <a:gd name="T4" fmla="*/ 2 w 2"/>
                    <a:gd name="T5" fmla="*/ 0 h 1"/>
                    <a:gd name="T6" fmla="*/ 2 w 2"/>
                    <a:gd name="T7" fmla="*/ 0 h 1"/>
                    <a:gd name="T8" fmla="*/ 0 w 2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75" name="Freeform 125">
                  <a:extLst>
                    <a:ext uri="{FF2B5EF4-FFF2-40B4-BE49-F238E27FC236}">
                      <a16:creationId xmlns:a16="http://schemas.microsoft.com/office/drawing/2014/main" xmlns="" id="{085F5ACC-3ADC-4A21-B217-D6EC7A0B3B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93" y="1956"/>
                  <a:ext cx="1" cy="1"/>
                </a:xfrm>
                <a:custGeom>
                  <a:avLst/>
                  <a:gdLst>
                    <a:gd name="T0" fmla="*/ 0 w 3"/>
                    <a:gd name="T1" fmla="*/ 1 h 1"/>
                    <a:gd name="T2" fmla="*/ 0 w 3"/>
                    <a:gd name="T3" fmla="*/ 1 h 1"/>
                    <a:gd name="T4" fmla="*/ 3 w 3"/>
                    <a:gd name="T5" fmla="*/ 0 h 1"/>
                    <a:gd name="T6" fmla="*/ 3 w 3"/>
                    <a:gd name="T7" fmla="*/ 0 h 1"/>
                    <a:gd name="T8" fmla="*/ 0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76" name="Freeform 126">
                  <a:extLst>
                    <a:ext uri="{FF2B5EF4-FFF2-40B4-BE49-F238E27FC236}">
                      <a16:creationId xmlns:a16="http://schemas.microsoft.com/office/drawing/2014/main" xmlns="" id="{A6BED78E-65B1-412B-9F2E-227CA8D6B4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95" y="1956"/>
                  <a:ext cx="1" cy="0"/>
                </a:xfrm>
                <a:custGeom>
                  <a:avLst/>
                  <a:gdLst>
                    <a:gd name="T0" fmla="*/ 0 w 4"/>
                    <a:gd name="T1" fmla="*/ 1 h 1"/>
                    <a:gd name="T2" fmla="*/ 0 w 4"/>
                    <a:gd name="T3" fmla="*/ 1 h 1"/>
                    <a:gd name="T4" fmla="*/ 4 w 4"/>
                    <a:gd name="T5" fmla="*/ 0 h 1"/>
                    <a:gd name="T6" fmla="*/ 4 w 4"/>
                    <a:gd name="T7" fmla="*/ 0 h 1"/>
                    <a:gd name="T8" fmla="*/ 0 w 4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77" name="Freeform 127">
                  <a:extLst>
                    <a:ext uri="{FF2B5EF4-FFF2-40B4-BE49-F238E27FC236}">
                      <a16:creationId xmlns:a16="http://schemas.microsoft.com/office/drawing/2014/main" xmlns="" id="{3A19FD47-C4CF-4567-9C0D-747ED7776D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97" y="1955"/>
                  <a:ext cx="1" cy="0"/>
                </a:xfrm>
                <a:custGeom>
                  <a:avLst/>
                  <a:gdLst>
                    <a:gd name="T0" fmla="*/ 0 w 4"/>
                    <a:gd name="T1" fmla="*/ 1 h 1"/>
                    <a:gd name="T2" fmla="*/ 0 w 4"/>
                    <a:gd name="T3" fmla="*/ 1 h 1"/>
                    <a:gd name="T4" fmla="*/ 4 w 4"/>
                    <a:gd name="T5" fmla="*/ 0 h 1"/>
                    <a:gd name="T6" fmla="*/ 4 w 4"/>
                    <a:gd name="T7" fmla="*/ 0 h 1"/>
                    <a:gd name="T8" fmla="*/ 0 w 4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78" name="Freeform 128">
                  <a:extLst>
                    <a:ext uri="{FF2B5EF4-FFF2-40B4-BE49-F238E27FC236}">
                      <a16:creationId xmlns:a16="http://schemas.microsoft.com/office/drawing/2014/main" xmlns="" id="{514F6B87-3E87-4B5D-9ECC-511ECBDA4B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99" y="1955"/>
                  <a:ext cx="1" cy="0"/>
                </a:xfrm>
                <a:custGeom>
                  <a:avLst/>
                  <a:gdLst>
                    <a:gd name="T0" fmla="*/ 0 w 5"/>
                    <a:gd name="T1" fmla="*/ 1 h 1"/>
                    <a:gd name="T2" fmla="*/ 0 w 5"/>
                    <a:gd name="T3" fmla="*/ 1 h 1"/>
                    <a:gd name="T4" fmla="*/ 5 w 5"/>
                    <a:gd name="T5" fmla="*/ 0 h 1"/>
                    <a:gd name="T6" fmla="*/ 5 w 5"/>
                    <a:gd name="T7" fmla="*/ 0 h 1"/>
                    <a:gd name="T8" fmla="*/ 0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79" name="Freeform 129">
                  <a:extLst>
                    <a:ext uri="{FF2B5EF4-FFF2-40B4-BE49-F238E27FC236}">
                      <a16:creationId xmlns:a16="http://schemas.microsoft.com/office/drawing/2014/main" xmlns="" id="{596D80A3-8A4E-4E99-9FEE-7682298484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80" y="1942"/>
                  <a:ext cx="196" cy="29"/>
                </a:xfrm>
                <a:custGeom>
                  <a:avLst/>
                  <a:gdLst>
                    <a:gd name="T0" fmla="*/ 833 w 978"/>
                    <a:gd name="T1" fmla="*/ 0 h 144"/>
                    <a:gd name="T2" fmla="*/ 88 w 978"/>
                    <a:gd name="T3" fmla="*/ 0 h 144"/>
                    <a:gd name="T4" fmla="*/ 0 w 978"/>
                    <a:gd name="T5" fmla="*/ 61 h 144"/>
                    <a:gd name="T6" fmla="*/ 869 w 978"/>
                    <a:gd name="T7" fmla="*/ 61 h 144"/>
                    <a:gd name="T8" fmla="*/ 869 w 978"/>
                    <a:gd name="T9" fmla="*/ 61 h 144"/>
                    <a:gd name="T10" fmla="*/ 877 w 978"/>
                    <a:gd name="T11" fmla="*/ 61 h 144"/>
                    <a:gd name="T12" fmla="*/ 886 w 978"/>
                    <a:gd name="T13" fmla="*/ 62 h 144"/>
                    <a:gd name="T14" fmla="*/ 895 w 978"/>
                    <a:gd name="T15" fmla="*/ 65 h 144"/>
                    <a:gd name="T16" fmla="*/ 903 w 978"/>
                    <a:gd name="T17" fmla="*/ 69 h 144"/>
                    <a:gd name="T18" fmla="*/ 920 w 978"/>
                    <a:gd name="T19" fmla="*/ 77 h 144"/>
                    <a:gd name="T20" fmla="*/ 934 w 978"/>
                    <a:gd name="T21" fmla="*/ 89 h 144"/>
                    <a:gd name="T22" fmla="*/ 947 w 978"/>
                    <a:gd name="T23" fmla="*/ 101 h 144"/>
                    <a:gd name="T24" fmla="*/ 958 w 978"/>
                    <a:gd name="T25" fmla="*/ 116 h 144"/>
                    <a:gd name="T26" fmla="*/ 967 w 978"/>
                    <a:gd name="T27" fmla="*/ 130 h 144"/>
                    <a:gd name="T28" fmla="*/ 969 w 978"/>
                    <a:gd name="T29" fmla="*/ 137 h 144"/>
                    <a:gd name="T30" fmla="*/ 971 w 978"/>
                    <a:gd name="T31" fmla="*/ 144 h 144"/>
                    <a:gd name="T32" fmla="*/ 977 w 978"/>
                    <a:gd name="T33" fmla="*/ 94 h 144"/>
                    <a:gd name="T34" fmla="*/ 977 w 978"/>
                    <a:gd name="T35" fmla="*/ 94 h 144"/>
                    <a:gd name="T36" fmla="*/ 978 w 978"/>
                    <a:gd name="T37" fmla="*/ 85 h 144"/>
                    <a:gd name="T38" fmla="*/ 978 w 978"/>
                    <a:gd name="T39" fmla="*/ 85 h 144"/>
                    <a:gd name="T40" fmla="*/ 977 w 978"/>
                    <a:gd name="T41" fmla="*/ 72 h 144"/>
                    <a:gd name="T42" fmla="*/ 974 w 978"/>
                    <a:gd name="T43" fmla="*/ 61 h 144"/>
                    <a:gd name="T44" fmla="*/ 969 w 978"/>
                    <a:gd name="T45" fmla="*/ 53 h 144"/>
                    <a:gd name="T46" fmla="*/ 963 w 978"/>
                    <a:gd name="T47" fmla="*/ 44 h 144"/>
                    <a:gd name="T48" fmla="*/ 954 w 978"/>
                    <a:gd name="T49" fmla="*/ 35 h 144"/>
                    <a:gd name="T50" fmla="*/ 946 w 978"/>
                    <a:gd name="T51" fmla="*/ 29 h 144"/>
                    <a:gd name="T52" fmla="*/ 936 w 978"/>
                    <a:gd name="T53" fmla="*/ 23 h 144"/>
                    <a:gd name="T54" fmla="*/ 926 w 978"/>
                    <a:gd name="T55" fmla="*/ 18 h 144"/>
                    <a:gd name="T56" fmla="*/ 913 w 978"/>
                    <a:gd name="T57" fmla="*/ 13 h 144"/>
                    <a:gd name="T58" fmla="*/ 902 w 978"/>
                    <a:gd name="T59" fmla="*/ 9 h 144"/>
                    <a:gd name="T60" fmla="*/ 877 w 978"/>
                    <a:gd name="T61" fmla="*/ 4 h 144"/>
                    <a:gd name="T62" fmla="*/ 854 w 978"/>
                    <a:gd name="T63" fmla="*/ 0 h 144"/>
                    <a:gd name="T64" fmla="*/ 833 w 978"/>
                    <a:gd name="T65" fmla="*/ 0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978" h="144">
                      <a:moveTo>
                        <a:pt x="833" y="0"/>
                      </a:moveTo>
                      <a:lnTo>
                        <a:pt x="88" y="0"/>
                      </a:lnTo>
                      <a:lnTo>
                        <a:pt x="0" y="61"/>
                      </a:lnTo>
                      <a:lnTo>
                        <a:pt x="869" y="61"/>
                      </a:lnTo>
                      <a:lnTo>
                        <a:pt x="869" y="61"/>
                      </a:lnTo>
                      <a:lnTo>
                        <a:pt x="877" y="61"/>
                      </a:lnTo>
                      <a:lnTo>
                        <a:pt x="886" y="62"/>
                      </a:lnTo>
                      <a:lnTo>
                        <a:pt x="895" y="65"/>
                      </a:lnTo>
                      <a:lnTo>
                        <a:pt x="903" y="69"/>
                      </a:lnTo>
                      <a:lnTo>
                        <a:pt x="920" y="77"/>
                      </a:lnTo>
                      <a:lnTo>
                        <a:pt x="934" y="89"/>
                      </a:lnTo>
                      <a:lnTo>
                        <a:pt x="947" y="101"/>
                      </a:lnTo>
                      <a:lnTo>
                        <a:pt x="958" y="116"/>
                      </a:lnTo>
                      <a:lnTo>
                        <a:pt x="967" y="130"/>
                      </a:lnTo>
                      <a:lnTo>
                        <a:pt x="969" y="137"/>
                      </a:lnTo>
                      <a:lnTo>
                        <a:pt x="971" y="144"/>
                      </a:lnTo>
                      <a:lnTo>
                        <a:pt x="977" y="94"/>
                      </a:lnTo>
                      <a:lnTo>
                        <a:pt x="977" y="94"/>
                      </a:lnTo>
                      <a:lnTo>
                        <a:pt x="978" y="85"/>
                      </a:lnTo>
                      <a:lnTo>
                        <a:pt x="978" y="85"/>
                      </a:lnTo>
                      <a:lnTo>
                        <a:pt x="977" y="72"/>
                      </a:lnTo>
                      <a:lnTo>
                        <a:pt x="974" y="61"/>
                      </a:lnTo>
                      <a:lnTo>
                        <a:pt x="969" y="53"/>
                      </a:lnTo>
                      <a:lnTo>
                        <a:pt x="963" y="44"/>
                      </a:lnTo>
                      <a:lnTo>
                        <a:pt x="954" y="35"/>
                      </a:lnTo>
                      <a:lnTo>
                        <a:pt x="946" y="29"/>
                      </a:lnTo>
                      <a:lnTo>
                        <a:pt x="936" y="23"/>
                      </a:lnTo>
                      <a:lnTo>
                        <a:pt x="926" y="18"/>
                      </a:lnTo>
                      <a:lnTo>
                        <a:pt x="913" y="13"/>
                      </a:lnTo>
                      <a:lnTo>
                        <a:pt x="902" y="9"/>
                      </a:lnTo>
                      <a:lnTo>
                        <a:pt x="877" y="4"/>
                      </a:lnTo>
                      <a:lnTo>
                        <a:pt x="854" y="0"/>
                      </a:lnTo>
                      <a:lnTo>
                        <a:pt x="833" y="0"/>
                      </a:lnTo>
                      <a:close/>
                    </a:path>
                  </a:pathLst>
                </a:custGeom>
                <a:solidFill>
                  <a:srgbClr val="1A274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80" name="Freeform 130">
                  <a:extLst>
                    <a:ext uri="{FF2B5EF4-FFF2-40B4-BE49-F238E27FC236}">
                      <a16:creationId xmlns:a16="http://schemas.microsoft.com/office/drawing/2014/main" xmlns="" id="{2864F1A8-51CC-4877-93EE-4584D6ADD4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80" y="1942"/>
                  <a:ext cx="196" cy="29"/>
                </a:xfrm>
                <a:custGeom>
                  <a:avLst/>
                  <a:gdLst>
                    <a:gd name="T0" fmla="*/ 833 w 978"/>
                    <a:gd name="T1" fmla="*/ 0 h 144"/>
                    <a:gd name="T2" fmla="*/ 88 w 978"/>
                    <a:gd name="T3" fmla="*/ 0 h 144"/>
                    <a:gd name="T4" fmla="*/ 0 w 978"/>
                    <a:gd name="T5" fmla="*/ 61 h 144"/>
                    <a:gd name="T6" fmla="*/ 869 w 978"/>
                    <a:gd name="T7" fmla="*/ 61 h 144"/>
                    <a:gd name="T8" fmla="*/ 869 w 978"/>
                    <a:gd name="T9" fmla="*/ 61 h 144"/>
                    <a:gd name="T10" fmla="*/ 877 w 978"/>
                    <a:gd name="T11" fmla="*/ 61 h 144"/>
                    <a:gd name="T12" fmla="*/ 886 w 978"/>
                    <a:gd name="T13" fmla="*/ 62 h 144"/>
                    <a:gd name="T14" fmla="*/ 895 w 978"/>
                    <a:gd name="T15" fmla="*/ 65 h 144"/>
                    <a:gd name="T16" fmla="*/ 903 w 978"/>
                    <a:gd name="T17" fmla="*/ 69 h 144"/>
                    <a:gd name="T18" fmla="*/ 920 w 978"/>
                    <a:gd name="T19" fmla="*/ 77 h 144"/>
                    <a:gd name="T20" fmla="*/ 934 w 978"/>
                    <a:gd name="T21" fmla="*/ 89 h 144"/>
                    <a:gd name="T22" fmla="*/ 947 w 978"/>
                    <a:gd name="T23" fmla="*/ 101 h 144"/>
                    <a:gd name="T24" fmla="*/ 958 w 978"/>
                    <a:gd name="T25" fmla="*/ 116 h 144"/>
                    <a:gd name="T26" fmla="*/ 967 w 978"/>
                    <a:gd name="T27" fmla="*/ 130 h 144"/>
                    <a:gd name="T28" fmla="*/ 969 w 978"/>
                    <a:gd name="T29" fmla="*/ 137 h 144"/>
                    <a:gd name="T30" fmla="*/ 971 w 978"/>
                    <a:gd name="T31" fmla="*/ 144 h 144"/>
                    <a:gd name="T32" fmla="*/ 977 w 978"/>
                    <a:gd name="T33" fmla="*/ 94 h 144"/>
                    <a:gd name="T34" fmla="*/ 977 w 978"/>
                    <a:gd name="T35" fmla="*/ 94 h 144"/>
                    <a:gd name="T36" fmla="*/ 978 w 978"/>
                    <a:gd name="T37" fmla="*/ 85 h 144"/>
                    <a:gd name="T38" fmla="*/ 978 w 978"/>
                    <a:gd name="T39" fmla="*/ 85 h 144"/>
                    <a:gd name="T40" fmla="*/ 977 w 978"/>
                    <a:gd name="T41" fmla="*/ 72 h 144"/>
                    <a:gd name="T42" fmla="*/ 974 w 978"/>
                    <a:gd name="T43" fmla="*/ 61 h 144"/>
                    <a:gd name="T44" fmla="*/ 969 w 978"/>
                    <a:gd name="T45" fmla="*/ 53 h 144"/>
                    <a:gd name="T46" fmla="*/ 963 w 978"/>
                    <a:gd name="T47" fmla="*/ 44 h 144"/>
                    <a:gd name="T48" fmla="*/ 954 w 978"/>
                    <a:gd name="T49" fmla="*/ 35 h 144"/>
                    <a:gd name="T50" fmla="*/ 946 w 978"/>
                    <a:gd name="T51" fmla="*/ 29 h 144"/>
                    <a:gd name="T52" fmla="*/ 936 w 978"/>
                    <a:gd name="T53" fmla="*/ 23 h 144"/>
                    <a:gd name="T54" fmla="*/ 926 w 978"/>
                    <a:gd name="T55" fmla="*/ 18 h 144"/>
                    <a:gd name="T56" fmla="*/ 913 w 978"/>
                    <a:gd name="T57" fmla="*/ 13 h 144"/>
                    <a:gd name="T58" fmla="*/ 902 w 978"/>
                    <a:gd name="T59" fmla="*/ 9 h 144"/>
                    <a:gd name="T60" fmla="*/ 877 w 978"/>
                    <a:gd name="T61" fmla="*/ 4 h 144"/>
                    <a:gd name="T62" fmla="*/ 854 w 978"/>
                    <a:gd name="T63" fmla="*/ 0 h 144"/>
                    <a:gd name="T64" fmla="*/ 833 w 978"/>
                    <a:gd name="T65" fmla="*/ 0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978" h="144">
                      <a:moveTo>
                        <a:pt x="833" y="0"/>
                      </a:moveTo>
                      <a:lnTo>
                        <a:pt x="88" y="0"/>
                      </a:lnTo>
                      <a:lnTo>
                        <a:pt x="0" y="61"/>
                      </a:lnTo>
                      <a:lnTo>
                        <a:pt x="869" y="61"/>
                      </a:lnTo>
                      <a:lnTo>
                        <a:pt x="869" y="61"/>
                      </a:lnTo>
                      <a:lnTo>
                        <a:pt x="877" y="61"/>
                      </a:lnTo>
                      <a:lnTo>
                        <a:pt x="886" y="62"/>
                      </a:lnTo>
                      <a:lnTo>
                        <a:pt x="895" y="65"/>
                      </a:lnTo>
                      <a:lnTo>
                        <a:pt x="903" y="69"/>
                      </a:lnTo>
                      <a:lnTo>
                        <a:pt x="920" y="77"/>
                      </a:lnTo>
                      <a:lnTo>
                        <a:pt x="934" y="89"/>
                      </a:lnTo>
                      <a:lnTo>
                        <a:pt x="947" y="101"/>
                      </a:lnTo>
                      <a:lnTo>
                        <a:pt x="958" y="116"/>
                      </a:lnTo>
                      <a:lnTo>
                        <a:pt x="967" y="130"/>
                      </a:lnTo>
                      <a:lnTo>
                        <a:pt x="969" y="137"/>
                      </a:lnTo>
                      <a:lnTo>
                        <a:pt x="971" y="144"/>
                      </a:lnTo>
                      <a:lnTo>
                        <a:pt x="977" y="94"/>
                      </a:lnTo>
                      <a:lnTo>
                        <a:pt x="977" y="94"/>
                      </a:lnTo>
                      <a:lnTo>
                        <a:pt x="978" y="85"/>
                      </a:lnTo>
                      <a:lnTo>
                        <a:pt x="978" y="85"/>
                      </a:lnTo>
                      <a:lnTo>
                        <a:pt x="977" y="72"/>
                      </a:lnTo>
                      <a:lnTo>
                        <a:pt x="974" y="61"/>
                      </a:lnTo>
                      <a:lnTo>
                        <a:pt x="969" y="53"/>
                      </a:lnTo>
                      <a:lnTo>
                        <a:pt x="963" y="44"/>
                      </a:lnTo>
                      <a:lnTo>
                        <a:pt x="954" y="35"/>
                      </a:lnTo>
                      <a:lnTo>
                        <a:pt x="946" y="29"/>
                      </a:lnTo>
                      <a:lnTo>
                        <a:pt x="936" y="23"/>
                      </a:lnTo>
                      <a:lnTo>
                        <a:pt x="926" y="18"/>
                      </a:lnTo>
                      <a:lnTo>
                        <a:pt x="913" y="13"/>
                      </a:lnTo>
                      <a:lnTo>
                        <a:pt x="902" y="9"/>
                      </a:lnTo>
                      <a:lnTo>
                        <a:pt x="877" y="4"/>
                      </a:lnTo>
                      <a:lnTo>
                        <a:pt x="854" y="0"/>
                      </a:lnTo>
                      <a:lnTo>
                        <a:pt x="83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81" name="Freeform 131">
                  <a:extLst>
                    <a:ext uri="{FF2B5EF4-FFF2-40B4-BE49-F238E27FC236}">
                      <a16:creationId xmlns:a16="http://schemas.microsoft.com/office/drawing/2014/main" xmlns="" id="{04B4005F-9C77-4B63-B8EC-3E3598A351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4" y="1942"/>
                  <a:ext cx="33" cy="13"/>
                </a:xfrm>
                <a:custGeom>
                  <a:avLst/>
                  <a:gdLst>
                    <a:gd name="T0" fmla="*/ 165 w 165"/>
                    <a:gd name="T1" fmla="*/ 0 h 61"/>
                    <a:gd name="T2" fmla="*/ 0 w 165"/>
                    <a:gd name="T3" fmla="*/ 0 h 61"/>
                    <a:gd name="T4" fmla="*/ 0 w 165"/>
                    <a:gd name="T5" fmla="*/ 0 h 61"/>
                    <a:gd name="T6" fmla="*/ 24 w 165"/>
                    <a:gd name="T7" fmla="*/ 17 h 61"/>
                    <a:gd name="T8" fmla="*/ 46 w 165"/>
                    <a:gd name="T9" fmla="*/ 35 h 61"/>
                    <a:gd name="T10" fmla="*/ 56 w 165"/>
                    <a:gd name="T11" fmla="*/ 33 h 61"/>
                    <a:gd name="T12" fmla="*/ 70 w 165"/>
                    <a:gd name="T13" fmla="*/ 59 h 61"/>
                    <a:gd name="T14" fmla="*/ 70 w 165"/>
                    <a:gd name="T15" fmla="*/ 59 h 61"/>
                    <a:gd name="T16" fmla="*/ 72 w 165"/>
                    <a:gd name="T17" fmla="*/ 61 h 61"/>
                    <a:gd name="T18" fmla="*/ 77 w 165"/>
                    <a:gd name="T19" fmla="*/ 61 h 61"/>
                    <a:gd name="T20" fmla="*/ 165 w 165"/>
                    <a:gd name="T21" fmla="*/ 0 h 61"/>
                    <a:gd name="T22" fmla="*/ 165 w 165"/>
                    <a:gd name="T23" fmla="*/ 0 h 61"/>
                    <a:gd name="T24" fmla="*/ 165 w 165"/>
                    <a:gd name="T25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65" h="61">
                      <a:moveTo>
                        <a:pt x="165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4" y="17"/>
                      </a:lnTo>
                      <a:lnTo>
                        <a:pt x="46" y="35"/>
                      </a:lnTo>
                      <a:lnTo>
                        <a:pt x="56" y="33"/>
                      </a:lnTo>
                      <a:lnTo>
                        <a:pt x="70" y="59"/>
                      </a:lnTo>
                      <a:lnTo>
                        <a:pt x="70" y="59"/>
                      </a:lnTo>
                      <a:lnTo>
                        <a:pt x="72" y="61"/>
                      </a:lnTo>
                      <a:lnTo>
                        <a:pt x="77" y="61"/>
                      </a:lnTo>
                      <a:lnTo>
                        <a:pt x="165" y="0"/>
                      </a:lnTo>
                      <a:lnTo>
                        <a:pt x="165" y="0"/>
                      </a:lnTo>
                      <a:lnTo>
                        <a:pt x="165" y="0"/>
                      </a:lnTo>
                      <a:close/>
                    </a:path>
                  </a:pathLst>
                </a:custGeom>
                <a:solidFill>
                  <a:srgbClr val="1A274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82" name="Freeform 132">
                  <a:extLst>
                    <a:ext uri="{FF2B5EF4-FFF2-40B4-BE49-F238E27FC236}">
                      <a16:creationId xmlns:a16="http://schemas.microsoft.com/office/drawing/2014/main" xmlns="" id="{64C8784A-A251-42E6-96F7-5439AD41CF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4" y="1942"/>
                  <a:ext cx="33" cy="13"/>
                </a:xfrm>
                <a:custGeom>
                  <a:avLst/>
                  <a:gdLst>
                    <a:gd name="T0" fmla="*/ 165 w 165"/>
                    <a:gd name="T1" fmla="*/ 0 h 61"/>
                    <a:gd name="T2" fmla="*/ 0 w 165"/>
                    <a:gd name="T3" fmla="*/ 0 h 61"/>
                    <a:gd name="T4" fmla="*/ 0 w 165"/>
                    <a:gd name="T5" fmla="*/ 0 h 61"/>
                    <a:gd name="T6" fmla="*/ 24 w 165"/>
                    <a:gd name="T7" fmla="*/ 17 h 61"/>
                    <a:gd name="T8" fmla="*/ 46 w 165"/>
                    <a:gd name="T9" fmla="*/ 35 h 61"/>
                    <a:gd name="T10" fmla="*/ 56 w 165"/>
                    <a:gd name="T11" fmla="*/ 33 h 61"/>
                    <a:gd name="T12" fmla="*/ 70 w 165"/>
                    <a:gd name="T13" fmla="*/ 59 h 61"/>
                    <a:gd name="T14" fmla="*/ 70 w 165"/>
                    <a:gd name="T15" fmla="*/ 59 h 61"/>
                    <a:gd name="T16" fmla="*/ 72 w 165"/>
                    <a:gd name="T17" fmla="*/ 61 h 61"/>
                    <a:gd name="T18" fmla="*/ 77 w 165"/>
                    <a:gd name="T19" fmla="*/ 61 h 61"/>
                    <a:gd name="T20" fmla="*/ 165 w 165"/>
                    <a:gd name="T21" fmla="*/ 0 h 61"/>
                    <a:gd name="T22" fmla="*/ 165 w 165"/>
                    <a:gd name="T23" fmla="*/ 0 h 61"/>
                    <a:gd name="T24" fmla="*/ 165 w 165"/>
                    <a:gd name="T25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65" h="61">
                      <a:moveTo>
                        <a:pt x="165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4" y="17"/>
                      </a:lnTo>
                      <a:lnTo>
                        <a:pt x="46" y="35"/>
                      </a:lnTo>
                      <a:lnTo>
                        <a:pt x="56" y="33"/>
                      </a:lnTo>
                      <a:lnTo>
                        <a:pt x="70" y="59"/>
                      </a:lnTo>
                      <a:lnTo>
                        <a:pt x="70" y="59"/>
                      </a:lnTo>
                      <a:lnTo>
                        <a:pt x="72" y="61"/>
                      </a:lnTo>
                      <a:lnTo>
                        <a:pt x="77" y="61"/>
                      </a:lnTo>
                      <a:lnTo>
                        <a:pt x="165" y="0"/>
                      </a:lnTo>
                      <a:lnTo>
                        <a:pt x="165" y="0"/>
                      </a:lnTo>
                      <a:lnTo>
                        <a:pt x="16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83" name="Freeform 133">
                  <a:extLst>
                    <a:ext uri="{FF2B5EF4-FFF2-40B4-BE49-F238E27FC236}">
                      <a16:creationId xmlns:a16="http://schemas.microsoft.com/office/drawing/2014/main" xmlns="" id="{868B92E6-16CC-4A96-B664-A9B116BD637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581" y="1942"/>
                  <a:ext cx="219" cy="28"/>
                </a:xfrm>
                <a:custGeom>
                  <a:avLst/>
                  <a:gdLst>
                    <a:gd name="T0" fmla="*/ 939 w 1095"/>
                    <a:gd name="T1" fmla="*/ 20 h 138"/>
                    <a:gd name="T2" fmla="*/ 899 w 1095"/>
                    <a:gd name="T3" fmla="*/ 23 h 138"/>
                    <a:gd name="T4" fmla="*/ 859 w 1095"/>
                    <a:gd name="T5" fmla="*/ 30 h 138"/>
                    <a:gd name="T6" fmla="*/ 819 w 1095"/>
                    <a:gd name="T7" fmla="*/ 43 h 138"/>
                    <a:gd name="T8" fmla="*/ 782 w 1095"/>
                    <a:gd name="T9" fmla="*/ 61 h 138"/>
                    <a:gd name="T10" fmla="*/ 1095 w 1095"/>
                    <a:gd name="T11" fmla="*/ 61 h 138"/>
                    <a:gd name="T12" fmla="*/ 1058 w 1095"/>
                    <a:gd name="T13" fmla="*/ 43 h 138"/>
                    <a:gd name="T14" fmla="*/ 1020 w 1095"/>
                    <a:gd name="T15" fmla="*/ 30 h 138"/>
                    <a:gd name="T16" fmla="*/ 980 w 1095"/>
                    <a:gd name="T17" fmla="*/ 23 h 138"/>
                    <a:gd name="T18" fmla="*/ 939 w 1095"/>
                    <a:gd name="T19" fmla="*/ 20 h 138"/>
                    <a:gd name="T20" fmla="*/ 118 w 1095"/>
                    <a:gd name="T21" fmla="*/ 0 h 138"/>
                    <a:gd name="T22" fmla="*/ 104 w 1095"/>
                    <a:gd name="T23" fmla="*/ 0 h 138"/>
                    <a:gd name="T24" fmla="*/ 77 w 1095"/>
                    <a:gd name="T25" fmla="*/ 4 h 138"/>
                    <a:gd name="T26" fmla="*/ 55 w 1095"/>
                    <a:gd name="T27" fmla="*/ 12 h 138"/>
                    <a:gd name="T28" fmla="*/ 36 w 1095"/>
                    <a:gd name="T29" fmla="*/ 22 h 138"/>
                    <a:gd name="T30" fmla="*/ 22 w 1095"/>
                    <a:gd name="T31" fmla="*/ 35 h 138"/>
                    <a:gd name="T32" fmla="*/ 12 w 1095"/>
                    <a:gd name="T33" fmla="*/ 50 h 138"/>
                    <a:gd name="T34" fmla="*/ 4 w 1095"/>
                    <a:gd name="T35" fmla="*/ 69 h 138"/>
                    <a:gd name="T36" fmla="*/ 0 w 1095"/>
                    <a:gd name="T37" fmla="*/ 89 h 138"/>
                    <a:gd name="T38" fmla="*/ 0 w 1095"/>
                    <a:gd name="T39" fmla="*/ 99 h 138"/>
                    <a:gd name="T40" fmla="*/ 5 w 1095"/>
                    <a:gd name="T41" fmla="*/ 138 h 138"/>
                    <a:gd name="T42" fmla="*/ 7 w 1095"/>
                    <a:gd name="T43" fmla="*/ 131 h 138"/>
                    <a:gd name="T44" fmla="*/ 10 w 1095"/>
                    <a:gd name="T45" fmla="*/ 116 h 138"/>
                    <a:gd name="T46" fmla="*/ 19 w 1095"/>
                    <a:gd name="T47" fmla="*/ 102 h 138"/>
                    <a:gd name="T48" fmla="*/ 31 w 1095"/>
                    <a:gd name="T49" fmla="*/ 90 h 138"/>
                    <a:gd name="T50" fmla="*/ 54 w 1095"/>
                    <a:gd name="T51" fmla="*/ 74 h 138"/>
                    <a:gd name="T52" fmla="*/ 90 w 1095"/>
                    <a:gd name="T53" fmla="*/ 62 h 138"/>
                    <a:gd name="T54" fmla="*/ 110 w 1095"/>
                    <a:gd name="T55" fmla="*/ 61 h 138"/>
                    <a:gd name="T56" fmla="*/ 640 w 1095"/>
                    <a:gd name="T57" fmla="*/ 61 h 138"/>
                    <a:gd name="T58" fmla="*/ 673 w 1095"/>
                    <a:gd name="T59" fmla="*/ 30 h 138"/>
                    <a:gd name="T60" fmla="*/ 708 w 1095"/>
                    <a:gd name="T61" fmla="*/ 3 h 138"/>
                    <a:gd name="T62" fmla="*/ 713 w 1095"/>
                    <a:gd name="T63" fmla="*/ 0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095" h="138">
                      <a:moveTo>
                        <a:pt x="939" y="20"/>
                      </a:moveTo>
                      <a:lnTo>
                        <a:pt x="939" y="20"/>
                      </a:lnTo>
                      <a:lnTo>
                        <a:pt x="919" y="20"/>
                      </a:lnTo>
                      <a:lnTo>
                        <a:pt x="899" y="23"/>
                      </a:lnTo>
                      <a:lnTo>
                        <a:pt x="878" y="25"/>
                      </a:lnTo>
                      <a:lnTo>
                        <a:pt x="859" y="30"/>
                      </a:lnTo>
                      <a:lnTo>
                        <a:pt x="839" y="35"/>
                      </a:lnTo>
                      <a:lnTo>
                        <a:pt x="819" y="43"/>
                      </a:lnTo>
                      <a:lnTo>
                        <a:pt x="801" y="51"/>
                      </a:lnTo>
                      <a:lnTo>
                        <a:pt x="782" y="61"/>
                      </a:lnTo>
                      <a:lnTo>
                        <a:pt x="1095" y="61"/>
                      </a:lnTo>
                      <a:lnTo>
                        <a:pt x="1095" y="61"/>
                      </a:lnTo>
                      <a:lnTo>
                        <a:pt x="1077" y="51"/>
                      </a:lnTo>
                      <a:lnTo>
                        <a:pt x="1058" y="43"/>
                      </a:lnTo>
                      <a:lnTo>
                        <a:pt x="1039" y="36"/>
                      </a:lnTo>
                      <a:lnTo>
                        <a:pt x="1020" y="30"/>
                      </a:lnTo>
                      <a:lnTo>
                        <a:pt x="1000" y="25"/>
                      </a:lnTo>
                      <a:lnTo>
                        <a:pt x="980" y="23"/>
                      </a:lnTo>
                      <a:lnTo>
                        <a:pt x="959" y="20"/>
                      </a:lnTo>
                      <a:lnTo>
                        <a:pt x="939" y="20"/>
                      </a:lnTo>
                      <a:close/>
                      <a:moveTo>
                        <a:pt x="713" y="0"/>
                      </a:moveTo>
                      <a:lnTo>
                        <a:pt x="118" y="0"/>
                      </a:lnTo>
                      <a:lnTo>
                        <a:pt x="118" y="0"/>
                      </a:lnTo>
                      <a:lnTo>
                        <a:pt x="104" y="0"/>
                      </a:lnTo>
                      <a:lnTo>
                        <a:pt x="90" y="2"/>
                      </a:lnTo>
                      <a:lnTo>
                        <a:pt x="77" y="4"/>
                      </a:lnTo>
                      <a:lnTo>
                        <a:pt x="65" y="8"/>
                      </a:lnTo>
                      <a:lnTo>
                        <a:pt x="55" y="12"/>
                      </a:lnTo>
                      <a:lnTo>
                        <a:pt x="45" y="17"/>
                      </a:lnTo>
                      <a:lnTo>
                        <a:pt x="36" y="22"/>
                      </a:lnTo>
                      <a:lnTo>
                        <a:pt x="29" y="28"/>
                      </a:lnTo>
                      <a:lnTo>
                        <a:pt x="22" y="35"/>
                      </a:lnTo>
                      <a:lnTo>
                        <a:pt x="17" y="43"/>
                      </a:lnTo>
                      <a:lnTo>
                        <a:pt x="12" y="50"/>
                      </a:lnTo>
                      <a:lnTo>
                        <a:pt x="7" y="59"/>
                      </a:lnTo>
                      <a:lnTo>
                        <a:pt x="4" y="69"/>
                      </a:lnTo>
                      <a:lnTo>
                        <a:pt x="2" y="77"/>
                      </a:lnTo>
                      <a:lnTo>
                        <a:pt x="0" y="89"/>
                      </a:lnTo>
                      <a:lnTo>
                        <a:pt x="0" y="99"/>
                      </a:lnTo>
                      <a:lnTo>
                        <a:pt x="0" y="99"/>
                      </a:lnTo>
                      <a:lnTo>
                        <a:pt x="2" y="118"/>
                      </a:lnTo>
                      <a:lnTo>
                        <a:pt x="5" y="138"/>
                      </a:lnTo>
                      <a:lnTo>
                        <a:pt x="5" y="138"/>
                      </a:lnTo>
                      <a:lnTo>
                        <a:pt x="7" y="131"/>
                      </a:lnTo>
                      <a:lnTo>
                        <a:pt x="8" y="123"/>
                      </a:lnTo>
                      <a:lnTo>
                        <a:pt x="10" y="116"/>
                      </a:lnTo>
                      <a:lnTo>
                        <a:pt x="14" y="108"/>
                      </a:lnTo>
                      <a:lnTo>
                        <a:pt x="19" y="102"/>
                      </a:lnTo>
                      <a:lnTo>
                        <a:pt x="25" y="95"/>
                      </a:lnTo>
                      <a:lnTo>
                        <a:pt x="31" y="90"/>
                      </a:lnTo>
                      <a:lnTo>
                        <a:pt x="38" y="84"/>
                      </a:lnTo>
                      <a:lnTo>
                        <a:pt x="54" y="74"/>
                      </a:lnTo>
                      <a:lnTo>
                        <a:pt x="71" y="67"/>
                      </a:lnTo>
                      <a:lnTo>
                        <a:pt x="90" y="62"/>
                      </a:lnTo>
                      <a:lnTo>
                        <a:pt x="100" y="61"/>
                      </a:lnTo>
                      <a:lnTo>
                        <a:pt x="110" y="61"/>
                      </a:lnTo>
                      <a:lnTo>
                        <a:pt x="640" y="61"/>
                      </a:lnTo>
                      <a:lnTo>
                        <a:pt x="640" y="61"/>
                      </a:lnTo>
                      <a:lnTo>
                        <a:pt x="655" y="45"/>
                      </a:lnTo>
                      <a:lnTo>
                        <a:pt x="673" y="30"/>
                      </a:lnTo>
                      <a:lnTo>
                        <a:pt x="689" y="17"/>
                      </a:lnTo>
                      <a:lnTo>
                        <a:pt x="708" y="3"/>
                      </a:lnTo>
                      <a:lnTo>
                        <a:pt x="708" y="3"/>
                      </a:lnTo>
                      <a:lnTo>
                        <a:pt x="713" y="0"/>
                      </a:lnTo>
                      <a:close/>
                    </a:path>
                  </a:pathLst>
                </a:custGeom>
                <a:solidFill>
                  <a:srgbClr val="1A274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84" name="Freeform 134">
                  <a:extLst>
                    <a:ext uri="{FF2B5EF4-FFF2-40B4-BE49-F238E27FC236}">
                      <a16:creationId xmlns:a16="http://schemas.microsoft.com/office/drawing/2014/main" xmlns="" id="{A72081BD-EE4D-44BD-A1A4-03E68BB982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7" y="1946"/>
                  <a:ext cx="63" cy="9"/>
                </a:xfrm>
                <a:custGeom>
                  <a:avLst/>
                  <a:gdLst>
                    <a:gd name="T0" fmla="*/ 157 w 313"/>
                    <a:gd name="T1" fmla="*/ 0 h 41"/>
                    <a:gd name="T2" fmla="*/ 157 w 313"/>
                    <a:gd name="T3" fmla="*/ 0 h 41"/>
                    <a:gd name="T4" fmla="*/ 137 w 313"/>
                    <a:gd name="T5" fmla="*/ 0 h 41"/>
                    <a:gd name="T6" fmla="*/ 117 w 313"/>
                    <a:gd name="T7" fmla="*/ 3 h 41"/>
                    <a:gd name="T8" fmla="*/ 96 w 313"/>
                    <a:gd name="T9" fmla="*/ 5 h 41"/>
                    <a:gd name="T10" fmla="*/ 77 w 313"/>
                    <a:gd name="T11" fmla="*/ 10 h 41"/>
                    <a:gd name="T12" fmla="*/ 57 w 313"/>
                    <a:gd name="T13" fmla="*/ 15 h 41"/>
                    <a:gd name="T14" fmla="*/ 37 w 313"/>
                    <a:gd name="T15" fmla="*/ 23 h 41"/>
                    <a:gd name="T16" fmla="*/ 19 w 313"/>
                    <a:gd name="T17" fmla="*/ 31 h 41"/>
                    <a:gd name="T18" fmla="*/ 0 w 313"/>
                    <a:gd name="T19" fmla="*/ 41 h 41"/>
                    <a:gd name="T20" fmla="*/ 313 w 313"/>
                    <a:gd name="T21" fmla="*/ 41 h 41"/>
                    <a:gd name="T22" fmla="*/ 313 w 313"/>
                    <a:gd name="T23" fmla="*/ 41 h 41"/>
                    <a:gd name="T24" fmla="*/ 295 w 313"/>
                    <a:gd name="T25" fmla="*/ 31 h 41"/>
                    <a:gd name="T26" fmla="*/ 276 w 313"/>
                    <a:gd name="T27" fmla="*/ 23 h 41"/>
                    <a:gd name="T28" fmla="*/ 257 w 313"/>
                    <a:gd name="T29" fmla="*/ 16 h 41"/>
                    <a:gd name="T30" fmla="*/ 238 w 313"/>
                    <a:gd name="T31" fmla="*/ 10 h 41"/>
                    <a:gd name="T32" fmla="*/ 218 w 313"/>
                    <a:gd name="T33" fmla="*/ 5 h 41"/>
                    <a:gd name="T34" fmla="*/ 198 w 313"/>
                    <a:gd name="T35" fmla="*/ 3 h 41"/>
                    <a:gd name="T36" fmla="*/ 177 w 313"/>
                    <a:gd name="T37" fmla="*/ 0 h 41"/>
                    <a:gd name="T38" fmla="*/ 157 w 313"/>
                    <a:gd name="T39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13" h="41">
                      <a:moveTo>
                        <a:pt x="157" y="0"/>
                      </a:moveTo>
                      <a:lnTo>
                        <a:pt x="157" y="0"/>
                      </a:lnTo>
                      <a:lnTo>
                        <a:pt x="137" y="0"/>
                      </a:lnTo>
                      <a:lnTo>
                        <a:pt x="117" y="3"/>
                      </a:lnTo>
                      <a:lnTo>
                        <a:pt x="96" y="5"/>
                      </a:lnTo>
                      <a:lnTo>
                        <a:pt x="77" y="10"/>
                      </a:lnTo>
                      <a:lnTo>
                        <a:pt x="57" y="15"/>
                      </a:lnTo>
                      <a:lnTo>
                        <a:pt x="37" y="23"/>
                      </a:lnTo>
                      <a:lnTo>
                        <a:pt x="19" y="31"/>
                      </a:lnTo>
                      <a:lnTo>
                        <a:pt x="0" y="41"/>
                      </a:lnTo>
                      <a:lnTo>
                        <a:pt x="313" y="41"/>
                      </a:lnTo>
                      <a:lnTo>
                        <a:pt x="313" y="41"/>
                      </a:lnTo>
                      <a:lnTo>
                        <a:pt x="295" y="31"/>
                      </a:lnTo>
                      <a:lnTo>
                        <a:pt x="276" y="23"/>
                      </a:lnTo>
                      <a:lnTo>
                        <a:pt x="257" y="16"/>
                      </a:lnTo>
                      <a:lnTo>
                        <a:pt x="238" y="10"/>
                      </a:lnTo>
                      <a:lnTo>
                        <a:pt x="218" y="5"/>
                      </a:lnTo>
                      <a:lnTo>
                        <a:pt x="198" y="3"/>
                      </a:lnTo>
                      <a:lnTo>
                        <a:pt x="177" y="0"/>
                      </a:lnTo>
                      <a:lnTo>
                        <a:pt x="157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85" name="Freeform 135">
                  <a:extLst>
                    <a:ext uri="{FF2B5EF4-FFF2-40B4-BE49-F238E27FC236}">
                      <a16:creationId xmlns:a16="http://schemas.microsoft.com/office/drawing/2014/main" xmlns="" id="{F023F80B-BB75-4DE6-A839-BB4ADC1895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1" y="1942"/>
                  <a:ext cx="143" cy="28"/>
                </a:xfrm>
                <a:custGeom>
                  <a:avLst/>
                  <a:gdLst>
                    <a:gd name="T0" fmla="*/ 713 w 713"/>
                    <a:gd name="T1" fmla="*/ 0 h 138"/>
                    <a:gd name="T2" fmla="*/ 118 w 713"/>
                    <a:gd name="T3" fmla="*/ 0 h 138"/>
                    <a:gd name="T4" fmla="*/ 118 w 713"/>
                    <a:gd name="T5" fmla="*/ 0 h 138"/>
                    <a:gd name="T6" fmla="*/ 104 w 713"/>
                    <a:gd name="T7" fmla="*/ 0 h 138"/>
                    <a:gd name="T8" fmla="*/ 90 w 713"/>
                    <a:gd name="T9" fmla="*/ 2 h 138"/>
                    <a:gd name="T10" fmla="*/ 77 w 713"/>
                    <a:gd name="T11" fmla="*/ 4 h 138"/>
                    <a:gd name="T12" fmla="*/ 65 w 713"/>
                    <a:gd name="T13" fmla="*/ 8 h 138"/>
                    <a:gd name="T14" fmla="*/ 55 w 713"/>
                    <a:gd name="T15" fmla="*/ 12 h 138"/>
                    <a:gd name="T16" fmla="*/ 45 w 713"/>
                    <a:gd name="T17" fmla="*/ 17 h 138"/>
                    <a:gd name="T18" fmla="*/ 36 w 713"/>
                    <a:gd name="T19" fmla="*/ 22 h 138"/>
                    <a:gd name="T20" fmla="*/ 29 w 713"/>
                    <a:gd name="T21" fmla="*/ 28 h 138"/>
                    <a:gd name="T22" fmla="*/ 22 w 713"/>
                    <a:gd name="T23" fmla="*/ 35 h 138"/>
                    <a:gd name="T24" fmla="*/ 17 w 713"/>
                    <a:gd name="T25" fmla="*/ 43 h 138"/>
                    <a:gd name="T26" fmla="*/ 12 w 713"/>
                    <a:gd name="T27" fmla="*/ 50 h 138"/>
                    <a:gd name="T28" fmla="*/ 7 w 713"/>
                    <a:gd name="T29" fmla="*/ 59 h 138"/>
                    <a:gd name="T30" fmla="*/ 4 w 713"/>
                    <a:gd name="T31" fmla="*/ 69 h 138"/>
                    <a:gd name="T32" fmla="*/ 2 w 713"/>
                    <a:gd name="T33" fmla="*/ 77 h 138"/>
                    <a:gd name="T34" fmla="*/ 0 w 713"/>
                    <a:gd name="T35" fmla="*/ 89 h 138"/>
                    <a:gd name="T36" fmla="*/ 0 w 713"/>
                    <a:gd name="T37" fmla="*/ 99 h 138"/>
                    <a:gd name="T38" fmla="*/ 0 w 713"/>
                    <a:gd name="T39" fmla="*/ 99 h 138"/>
                    <a:gd name="T40" fmla="*/ 2 w 713"/>
                    <a:gd name="T41" fmla="*/ 118 h 138"/>
                    <a:gd name="T42" fmla="*/ 5 w 713"/>
                    <a:gd name="T43" fmla="*/ 138 h 138"/>
                    <a:gd name="T44" fmla="*/ 5 w 713"/>
                    <a:gd name="T45" fmla="*/ 138 h 138"/>
                    <a:gd name="T46" fmla="*/ 7 w 713"/>
                    <a:gd name="T47" fmla="*/ 131 h 138"/>
                    <a:gd name="T48" fmla="*/ 8 w 713"/>
                    <a:gd name="T49" fmla="*/ 123 h 138"/>
                    <a:gd name="T50" fmla="*/ 10 w 713"/>
                    <a:gd name="T51" fmla="*/ 116 h 138"/>
                    <a:gd name="T52" fmla="*/ 14 w 713"/>
                    <a:gd name="T53" fmla="*/ 108 h 138"/>
                    <a:gd name="T54" fmla="*/ 19 w 713"/>
                    <a:gd name="T55" fmla="*/ 102 h 138"/>
                    <a:gd name="T56" fmla="*/ 25 w 713"/>
                    <a:gd name="T57" fmla="*/ 95 h 138"/>
                    <a:gd name="T58" fmla="*/ 31 w 713"/>
                    <a:gd name="T59" fmla="*/ 90 h 138"/>
                    <a:gd name="T60" fmla="*/ 38 w 713"/>
                    <a:gd name="T61" fmla="*/ 84 h 138"/>
                    <a:gd name="T62" fmla="*/ 54 w 713"/>
                    <a:gd name="T63" fmla="*/ 74 h 138"/>
                    <a:gd name="T64" fmla="*/ 71 w 713"/>
                    <a:gd name="T65" fmla="*/ 67 h 138"/>
                    <a:gd name="T66" fmla="*/ 90 w 713"/>
                    <a:gd name="T67" fmla="*/ 62 h 138"/>
                    <a:gd name="T68" fmla="*/ 100 w 713"/>
                    <a:gd name="T69" fmla="*/ 61 h 138"/>
                    <a:gd name="T70" fmla="*/ 110 w 713"/>
                    <a:gd name="T71" fmla="*/ 61 h 138"/>
                    <a:gd name="T72" fmla="*/ 640 w 713"/>
                    <a:gd name="T73" fmla="*/ 61 h 138"/>
                    <a:gd name="T74" fmla="*/ 640 w 713"/>
                    <a:gd name="T75" fmla="*/ 61 h 138"/>
                    <a:gd name="T76" fmla="*/ 655 w 713"/>
                    <a:gd name="T77" fmla="*/ 45 h 138"/>
                    <a:gd name="T78" fmla="*/ 673 w 713"/>
                    <a:gd name="T79" fmla="*/ 30 h 138"/>
                    <a:gd name="T80" fmla="*/ 689 w 713"/>
                    <a:gd name="T81" fmla="*/ 17 h 138"/>
                    <a:gd name="T82" fmla="*/ 708 w 713"/>
                    <a:gd name="T83" fmla="*/ 3 h 138"/>
                    <a:gd name="T84" fmla="*/ 708 w 713"/>
                    <a:gd name="T85" fmla="*/ 3 h 138"/>
                    <a:gd name="T86" fmla="*/ 713 w 713"/>
                    <a:gd name="T87" fmla="*/ 0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713" h="138">
                      <a:moveTo>
                        <a:pt x="713" y="0"/>
                      </a:moveTo>
                      <a:lnTo>
                        <a:pt x="118" y="0"/>
                      </a:lnTo>
                      <a:lnTo>
                        <a:pt x="118" y="0"/>
                      </a:lnTo>
                      <a:lnTo>
                        <a:pt x="104" y="0"/>
                      </a:lnTo>
                      <a:lnTo>
                        <a:pt x="90" y="2"/>
                      </a:lnTo>
                      <a:lnTo>
                        <a:pt x="77" y="4"/>
                      </a:lnTo>
                      <a:lnTo>
                        <a:pt x="65" y="8"/>
                      </a:lnTo>
                      <a:lnTo>
                        <a:pt x="55" y="12"/>
                      </a:lnTo>
                      <a:lnTo>
                        <a:pt x="45" y="17"/>
                      </a:lnTo>
                      <a:lnTo>
                        <a:pt x="36" y="22"/>
                      </a:lnTo>
                      <a:lnTo>
                        <a:pt x="29" y="28"/>
                      </a:lnTo>
                      <a:lnTo>
                        <a:pt x="22" y="35"/>
                      </a:lnTo>
                      <a:lnTo>
                        <a:pt x="17" y="43"/>
                      </a:lnTo>
                      <a:lnTo>
                        <a:pt x="12" y="50"/>
                      </a:lnTo>
                      <a:lnTo>
                        <a:pt x="7" y="59"/>
                      </a:lnTo>
                      <a:lnTo>
                        <a:pt x="4" y="69"/>
                      </a:lnTo>
                      <a:lnTo>
                        <a:pt x="2" y="77"/>
                      </a:lnTo>
                      <a:lnTo>
                        <a:pt x="0" y="89"/>
                      </a:lnTo>
                      <a:lnTo>
                        <a:pt x="0" y="99"/>
                      </a:lnTo>
                      <a:lnTo>
                        <a:pt x="0" y="99"/>
                      </a:lnTo>
                      <a:lnTo>
                        <a:pt x="2" y="118"/>
                      </a:lnTo>
                      <a:lnTo>
                        <a:pt x="5" y="138"/>
                      </a:lnTo>
                      <a:lnTo>
                        <a:pt x="5" y="138"/>
                      </a:lnTo>
                      <a:lnTo>
                        <a:pt x="7" y="131"/>
                      </a:lnTo>
                      <a:lnTo>
                        <a:pt x="8" y="123"/>
                      </a:lnTo>
                      <a:lnTo>
                        <a:pt x="10" y="116"/>
                      </a:lnTo>
                      <a:lnTo>
                        <a:pt x="14" y="108"/>
                      </a:lnTo>
                      <a:lnTo>
                        <a:pt x="19" y="102"/>
                      </a:lnTo>
                      <a:lnTo>
                        <a:pt x="25" y="95"/>
                      </a:lnTo>
                      <a:lnTo>
                        <a:pt x="31" y="90"/>
                      </a:lnTo>
                      <a:lnTo>
                        <a:pt x="38" y="84"/>
                      </a:lnTo>
                      <a:lnTo>
                        <a:pt x="54" y="74"/>
                      </a:lnTo>
                      <a:lnTo>
                        <a:pt x="71" y="67"/>
                      </a:lnTo>
                      <a:lnTo>
                        <a:pt x="90" y="62"/>
                      </a:lnTo>
                      <a:lnTo>
                        <a:pt x="100" y="61"/>
                      </a:lnTo>
                      <a:lnTo>
                        <a:pt x="110" y="61"/>
                      </a:lnTo>
                      <a:lnTo>
                        <a:pt x="640" y="61"/>
                      </a:lnTo>
                      <a:lnTo>
                        <a:pt x="640" y="61"/>
                      </a:lnTo>
                      <a:lnTo>
                        <a:pt x="655" y="45"/>
                      </a:lnTo>
                      <a:lnTo>
                        <a:pt x="673" y="30"/>
                      </a:lnTo>
                      <a:lnTo>
                        <a:pt x="689" y="17"/>
                      </a:lnTo>
                      <a:lnTo>
                        <a:pt x="708" y="3"/>
                      </a:lnTo>
                      <a:lnTo>
                        <a:pt x="708" y="3"/>
                      </a:lnTo>
                      <a:lnTo>
                        <a:pt x="71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86" name="Freeform 136">
                  <a:extLst>
                    <a:ext uri="{FF2B5EF4-FFF2-40B4-BE49-F238E27FC236}">
                      <a16:creationId xmlns:a16="http://schemas.microsoft.com/office/drawing/2014/main" xmlns="" id="{F02163D7-EE91-44E3-AF96-E9425014D6E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605" y="1963"/>
                  <a:ext cx="450" cy="140"/>
                </a:xfrm>
                <a:custGeom>
                  <a:avLst/>
                  <a:gdLst>
                    <a:gd name="T0" fmla="*/ 597 w 2250"/>
                    <a:gd name="T1" fmla="*/ 463 h 703"/>
                    <a:gd name="T2" fmla="*/ 693 w 2250"/>
                    <a:gd name="T3" fmla="*/ 528 h 703"/>
                    <a:gd name="T4" fmla="*/ 802 w 2250"/>
                    <a:gd name="T5" fmla="*/ 554 h 703"/>
                    <a:gd name="T6" fmla="*/ 877 w 2250"/>
                    <a:gd name="T7" fmla="*/ 550 h 703"/>
                    <a:gd name="T8" fmla="*/ 784 w 2250"/>
                    <a:gd name="T9" fmla="*/ 553 h 703"/>
                    <a:gd name="T10" fmla="*/ 675 w 2250"/>
                    <a:gd name="T11" fmla="*/ 519 h 703"/>
                    <a:gd name="T12" fmla="*/ 583 w 2250"/>
                    <a:gd name="T13" fmla="*/ 448 h 703"/>
                    <a:gd name="T14" fmla="*/ 559 w 2250"/>
                    <a:gd name="T15" fmla="*/ 416 h 703"/>
                    <a:gd name="T16" fmla="*/ 557 w 2250"/>
                    <a:gd name="T17" fmla="*/ 416 h 703"/>
                    <a:gd name="T18" fmla="*/ 556 w 2250"/>
                    <a:gd name="T19" fmla="*/ 414 h 703"/>
                    <a:gd name="T20" fmla="*/ 950 w 2250"/>
                    <a:gd name="T21" fmla="*/ 667 h 703"/>
                    <a:gd name="T22" fmla="*/ 856 w 2250"/>
                    <a:gd name="T23" fmla="*/ 642 h 703"/>
                    <a:gd name="T24" fmla="*/ 749 w 2250"/>
                    <a:gd name="T25" fmla="*/ 637 h 703"/>
                    <a:gd name="T26" fmla="*/ 613 w 2250"/>
                    <a:gd name="T27" fmla="*/ 586 h 703"/>
                    <a:gd name="T28" fmla="*/ 501 w 2250"/>
                    <a:gd name="T29" fmla="*/ 488 h 703"/>
                    <a:gd name="T30" fmla="*/ 431 w 2250"/>
                    <a:gd name="T31" fmla="*/ 353 h 703"/>
                    <a:gd name="T32" fmla="*/ 419 w 2250"/>
                    <a:gd name="T33" fmla="*/ 170 h 703"/>
                    <a:gd name="T34" fmla="*/ 489 w 2250"/>
                    <a:gd name="T35" fmla="*/ 2 h 703"/>
                    <a:gd name="T36" fmla="*/ 821 w 2250"/>
                    <a:gd name="T37" fmla="*/ 347 h 703"/>
                    <a:gd name="T38" fmla="*/ 849 w 2250"/>
                    <a:gd name="T39" fmla="*/ 376 h 703"/>
                    <a:gd name="T40" fmla="*/ 843 w 2250"/>
                    <a:gd name="T41" fmla="*/ 442 h 703"/>
                    <a:gd name="T42" fmla="*/ 784 w 2250"/>
                    <a:gd name="T43" fmla="*/ 470 h 703"/>
                    <a:gd name="T44" fmla="*/ 751 w 2250"/>
                    <a:gd name="T45" fmla="*/ 430 h 703"/>
                    <a:gd name="T46" fmla="*/ 747 w 2250"/>
                    <a:gd name="T47" fmla="*/ 384 h 703"/>
                    <a:gd name="T48" fmla="*/ 685 w 2250"/>
                    <a:gd name="T49" fmla="*/ 183 h 703"/>
                    <a:gd name="T50" fmla="*/ 754 w 2250"/>
                    <a:gd name="T51" fmla="*/ 181 h 703"/>
                    <a:gd name="T52" fmla="*/ 788 w 2250"/>
                    <a:gd name="T53" fmla="*/ 229 h 703"/>
                    <a:gd name="T54" fmla="*/ 766 w 2250"/>
                    <a:gd name="T55" fmla="*/ 293 h 703"/>
                    <a:gd name="T56" fmla="*/ 698 w 2250"/>
                    <a:gd name="T57" fmla="*/ 306 h 703"/>
                    <a:gd name="T58" fmla="*/ 653 w 2250"/>
                    <a:gd name="T59" fmla="*/ 255 h 703"/>
                    <a:gd name="T60" fmla="*/ 675 w 2250"/>
                    <a:gd name="T61" fmla="*/ 189 h 703"/>
                    <a:gd name="T62" fmla="*/ 551 w 2250"/>
                    <a:gd name="T63" fmla="*/ 67 h 703"/>
                    <a:gd name="T64" fmla="*/ 503 w 2250"/>
                    <a:gd name="T65" fmla="*/ 225 h 703"/>
                    <a:gd name="T66" fmla="*/ 541 w 2250"/>
                    <a:gd name="T67" fmla="*/ 389 h 703"/>
                    <a:gd name="T68" fmla="*/ 520 w 2250"/>
                    <a:gd name="T69" fmla="*/ 343 h 703"/>
                    <a:gd name="T70" fmla="*/ 513 w 2250"/>
                    <a:gd name="T71" fmla="*/ 288 h 703"/>
                    <a:gd name="T72" fmla="*/ 597 w 2250"/>
                    <a:gd name="T73" fmla="*/ 415 h 703"/>
                    <a:gd name="T74" fmla="*/ 718 w 2250"/>
                    <a:gd name="T75" fmla="*/ 499 h 703"/>
                    <a:gd name="T76" fmla="*/ 817 w 2250"/>
                    <a:gd name="T77" fmla="*/ 525 h 703"/>
                    <a:gd name="T78" fmla="*/ 914 w 2250"/>
                    <a:gd name="T79" fmla="*/ 477 h 703"/>
                    <a:gd name="T80" fmla="*/ 1016 w 2250"/>
                    <a:gd name="T81" fmla="*/ 407 h 703"/>
                    <a:gd name="T82" fmla="*/ 1057 w 2250"/>
                    <a:gd name="T83" fmla="*/ 450 h 703"/>
                    <a:gd name="T84" fmla="*/ 1119 w 2250"/>
                    <a:gd name="T85" fmla="*/ 347 h 703"/>
                    <a:gd name="T86" fmla="*/ 1071 w 2250"/>
                    <a:gd name="T87" fmla="*/ 317 h 703"/>
                    <a:gd name="T88" fmla="*/ 975 w 2250"/>
                    <a:gd name="T89" fmla="*/ 212 h 703"/>
                    <a:gd name="T90" fmla="*/ 991 w 2250"/>
                    <a:gd name="T91" fmla="*/ 75 h 703"/>
                    <a:gd name="T92" fmla="*/ 1022 w 2250"/>
                    <a:gd name="T93" fmla="*/ 1 h 703"/>
                    <a:gd name="T94" fmla="*/ 1283 w 2250"/>
                    <a:gd name="T95" fmla="*/ 98 h 703"/>
                    <a:gd name="T96" fmla="*/ 1347 w 2250"/>
                    <a:gd name="T97" fmla="*/ 252 h 703"/>
                    <a:gd name="T98" fmla="*/ 1236 w 2250"/>
                    <a:gd name="T99" fmla="*/ 292 h 703"/>
                    <a:gd name="T100" fmla="*/ 1180 w 2250"/>
                    <a:gd name="T101" fmla="*/ 427 h 703"/>
                    <a:gd name="T102" fmla="*/ 1135 w 2250"/>
                    <a:gd name="T103" fmla="*/ 509 h 703"/>
                    <a:gd name="T104" fmla="*/ 1097 w 2250"/>
                    <a:gd name="T105" fmla="*/ 579 h 703"/>
                    <a:gd name="T106" fmla="*/ 1045 w 2250"/>
                    <a:gd name="T107" fmla="*/ 658 h 7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250" h="703">
                      <a:moveTo>
                        <a:pt x="559" y="417"/>
                      </a:moveTo>
                      <a:lnTo>
                        <a:pt x="559" y="417"/>
                      </a:lnTo>
                      <a:lnTo>
                        <a:pt x="559" y="417"/>
                      </a:lnTo>
                      <a:lnTo>
                        <a:pt x="571" y="434"/>
                      </a:lnTo>
                      <a:lnTo>
                        <a:pt x="583" y="448"/>
                      </a:lnTo>
                      <a:lnTo>
                        <a:pt x="597" y="463"/>
                      </a:lnTo>
                      <a:lnTo>
                        <a:pt x="612" y="477"/>
                      </a:lnTo>
                      <a:lnTo>
                        <a:pt x="627" y="489"/>
                      </a:lnTo>
                      <a:lnTo>
                        <a:pt x="642" y="501"/>
                      </a:lnTo>
                      <a:lnTo>
                        <a:pt x="658" y="511"/>
                      </a:lnTo>
                      <a:lnTo>
                        <a:pt x="675" y="519"/>
                      </a:lnTo>
                      <a:lnTo>
                        <a:pt x="693" y="528"/>
                      </a:lnTo>
                      <a:lnTo>
                        <a:pt x="710" y="535"/>
                      </a:lnTo>
                      <a:lnTo>
                        <a:pt x="728" y="542"/>
                      </a:lnTo>
                      <a:lnTo>
                        <a:pt x="746" y="547"/>
                      </a:lnTo>
                      <a:lnTo>
                        <a:pt x="765" y="550"/>
                      </a:lnTo>
                      <a:lnTo>
                        <a:pt x="784" y="553"/>
                      </a:lnTo>
                      <a:lnTo>
                        <a:pt x="802" y="554"/>
                      </a:lnTo>
                      <a:lnTo>
                        <a:pt x="821" y="555"/>
                      </a:lnTo>
                      <a:lnTo>
                        <a:pt x="821" y="555"/>
                      </a:lnTo>
                      <a:lnTo>
                        <a:pt x="849" y="554"/>
                      </a:lnTo>
                      <a:lnTo>
                        <a:pt x="877" y="550"/>
                      </a:lnTo>
                      <a:lnTo>
                        <a:pt x="877" y="550"/>
                      </a:lnTo>
                      <a:lnTo>
                        <a:pt x="877" y="550"/>
                      </a:lnTo>
                      <a:lnTo>
                        <a:pt x="877" y="550"/>
                      </a:lnTo>
                      <a:lnTo>
                        <a:pt x="848" y="554"/>
                      </a:lnTo>
                      <a:lnTo>
                        <a:pt x="821" y="555"/>
                      </a:lnTo>
                      <a:lnTo>
                        <a:pt x="821" y="555"/>
                      </a:lnTo>
                      <a:lnTo>
                        <a:pt x="802" y="554"/>
                      </a:lnTo>
                      <a:lnTo>
                        <a:pt x="784" y="553"/>
                      </a:lnTo>
                      <a:lnTo>
                        <a:pt x="765" y="550"/>
                      </a:lnTo>
                      <a:lnTo>
                        <a:pt x="746" y="547"/>
                      </a:lnTo>
                      <a:lnTo>
                        <a:pt x="728" y="542"/>
                      </a:lnTo>
                      <a:lnTo>
                        <a:pt x="710" y="535"/>
                      </a:lnTo>
                      <a:lnTo>
                        <a:pt x="693" y="528"/>
                      </a:lnTo>
                      <a:lnTo>
                        <a:pt x="675" y="519"/>
                      </a:lnTo>
                      <a:lnTo>
                        <a:pt x="658" y="511"/>
                      </a:lnTo>
                      <a:lnTo>
                        <a:pt x="642" y="501"/>
                      </a:lnTo>
                      <a:lnTo>
                        <a:pt x="627" y="489"/>
                      </a:lnTo>
                      <a:lnTo>
                        <a:pt x="612" y="477"/>
                      </a:lnTo>
                      <a:lnTo>
                        <a:pt x="597" y="463"/>
                      </a:lnTo>
                      <a:lnTo>
                        <a:pt x="583" y="448"/>
                      </a:lnTo>
                      <a:lnTo>
                        <a:pt x="571" y="434"/>
                      </a:lnTo>
                      <a:lnTo>
                        <a:pt x="559" y="417"/>
                      </a:lnTo>
                      <a:lnTo>
                        <a:pt x="559" y="417"/>
                      </a:lnTo>
                      <a:close/>
                      <a:moveTo>
                        <a:pt x="559" y="416"/>
                      </a:moveTo>
                      <a:lnTo>
                        <a:pt x="559" y="416"/>
                      </a:lnTo>
                      <a:lnTo>
                        <a:pt x="559" y="416"/>
                      </a:lnTo>
                      <a:lnTo>
                        <a:pt x="559" y="416"/>
                      </a:lnTo>
                      <a:lnTo>
                        <a:pt x="559" y="416"/>
                      </a:lnTo>
                      <a:close/>
                      <a:moveTo>
                        <a:pt x="557" y="415"/>
                      </a:moveTo>
                      <a:lnTo>
                        <a:pt x="557" y="415"/>
                      </a:lnTo>
                      <a:lnTo>
                        <a:pt x="557" y="416"/>
                      </a:lnTo>
                      <a:lnTo>
                        <a:pt x="557" y="416"/>
                      </a:lnTo>
                      <a:lnTo>
                        <a:pt x="557" y="415"/>
                      </a:lnTo>
                      <a:close/>
                      <a:moveTo>
                        <a:pt x="556" y="414"/>
                      </a:moveTo>
                      <a:lnTo>
                        <a:pt x="556" y="414"/>
                      </a:lnTo>
                      <a:lnTo>
                        <a:pt x="557" y="415"/>
                      </a:lnTo>
                      <a:lnTo>
                        <a:pt x="557" y="415"/>
                      </a:lnTo>
                      <a:lnTo>
                        <a:pt x="556" y="414"/>
                      </a:lnTo>
                      <a:close/>
                      <a:moveTo>
                        <a:pt x="489" y="2"/>
                      </a:moveTo>
                      <a:lnTo>
                        <a:pt x="0" y="2"/>
                      </a:lnTo>
                      <a:lnTo>
                        <a:pt x="141" y="703"/>
                      </a:lnTo>
                      <a:lnTo>
                        <a:pt x="956" y="703"/>
                      </a:lnTo>
                      <a:lnTo>
                        <a:pt x="950" y="667"/>
                      </a:lnTo>
                      <a:lnTo>
                        <a:pt x="950" y="667"/>
                      </a:lnTo>
                      <a:lnTo>
                        <a:pt x="940" y="663"/>
                      </a:lnTo>
                      <a:lnTo>
                        <a:pt x="931" y="660"/>
                      </a:lnTo>
                      <a:lnTo>
                        <a:pt x="924" y="655"/>
                      </a:lnTo>
                      <a:lnTo>
                        <a:pt x="916" y="648"/>
                      </a:lnTo>
                      <a:lnTo>
                        <a:pt x="871" y="667"/>
                      </a:lnTo>
                      <a:lnTo>
                        <a:pt x="856" y="642"/>
                      </a:lnTo>
                      <a:lnTo>
                        <a:pt x="856" y="642"/>
                      </a:lnTo>
                      <a:lnTo>
                        <a:pt x="821" y="643"/>
                      </a:lnTo>
                      <a:lnTo>
                        <a:pt x="821" y="643"/>
                      </a:lnTo>
                      <a:lnTo>
                        <a:pt x="797" y="643"/>
                      </a:lnTo>
                      <a:lnTo>
                        <a:pt x="772" y="641"/>
                      </a:lnTo>
                      <a:lnTo>
                        <a:pt x="749" y="637"/>
                      </a:lnTo>
                      <a:lnTo>
                        <a:pt x="725" y="632"/>
                      </a:lnTo>
                      <a:lnTo>
                        <a:pt x="701" y="626"/>
                      </a:lnTo>
                      <a:lnTo>
                        <a:pt x="679" y="619"/>
                      </a:lnTo>
                      <a:lnTo>
                        <a:pt x="657" y="609"/>
                      </a:lnTo>
                      <a:lnTo>
                        <a:pt x="634" y="599"/>
                      </a:lnTo>
                      <a:lnTo>
                        <a:pt x="613" y="586"/>
                      </a:lnTo>
                      <a:lnTo>
                        <a:pt x="592" y="574"/>
                      </a:lnTo>
                      <a:lnTo>
                        <a:pt x="572" y="559"/>
                      </a:lnTo>
                      <a:lnTo>
                        <a:pt x="554" y="544"/>
                      </a:lnTo>
                      <a:lnTo>
                        <a:pt x="535" y="527"/>
                      </a:lnTo>
                      <a:lnTo>
                        <a:pt x="518" y="508"/>
                      </a:lnTo>
                      <a:lnTo>
                        <a:pt x="501" y="488"/>
                      </a:lnTo>
                      <a:lnTo>
                        <a:pt x="485" y="468"/>
                      </a:lnTo>
                      <a:lnTo>
                        <a:pt x="485" y="468"/>
                      </a:lnTo>
                      <a:lnTo>
                        <a:pt x="468" y="440"/>
                      </a:lnTo>
                      <a:lnTo>
                        <a:pt x="453" y="412"/>
                      </a:lnTo>
                      <a:lnTo>
                        <a:pt x="440" y="383"/>
                      </a:lnTo>
                      <a:lnTo>
                        <a:pt x="431" y="353"/>
                      </a:lnTo>
                      <a:lnTo>
                        <a:pt x="423" y="323"/>
                      </a:lnTo>
                      <a:lnTo>
                        <a:pt x="418" y="293"/>
                      </a:lnTo>
                      <a:lnTo>
                        <a:pt x="414" y="262"/>
                      </a:lnTo>
                      <a:lnTo>
                        <a:pt x="414" y="231"/>
                      </a:lnTo>
                      <a:lnTo>
                        <a:pt x="416" y="201"/>
                      </a:lnTo>
                      <a:lnTo>
                        <a:pt x="419" y="170"/>
                      </a:lnTo>
                      <a:lnTo>
                        <a:pt x="426" y="140"/>
                      </a:lnTo>
                      <a:lnTo>
                        <a:pt x="433" y="112"/>
                      </a:lnTo>
                      <a:lnTo>
                        <a:pt x="444" y="83"/>
                      </a:lnTo>
                      <a:lnTo>
                        <a:pt x="457" y="55"/>
                      </a:lnTo>
                      <a:lnTo>
                        <a:pt x="472" y="27"/>
                      </a:lnTo>
                      <a:lnTo>
                        <a:pt x="489" y="2"/>
                      </a:lnTo>
                      <a:close/>
                      <a:moveTo>
                        <a:pt x="771" y="361"/>
                      </a:moveTo>
                      <a:lnTo>
                        <a:pt x="771" y="361"/>
                      </a:lnTo>
                      <a:lnTo>
                        <a:pt x="779" y="359"/>
                      </a:lnTo>
                      <a:lnTo>
                        <a:pt x="787" y="358"/>
                      </a:lnTo>
                      <a:lnTo>
                        <a:pt x="796" y="339"/>
                      </a:lnTo>
                      <a:lnTo>
                        <a:pt x="821" y="347"/>
                      </a:lnTo>
                      <a:lnTo>
                        <a:pt x="817" y="368"/>
                      </a:lnTo>
                      <a:lnTo>
                        <a:pt x="817" y="368"/>
                      </a:lnTo>
                      <a:lnTo>
                        <a:pt x="823" y="373"/>
                      </a:lnTo>
                      <a:lnTo>
                        <a:pt x="823" y="373"/>
                      </a:lnTo>
                      <a:lnTo>
                        <a:pt x="828" y="379"/>
                      </a:lnTo>
                      <a:lnTo>
                        <a:pt x="849" y="376"/>
                      </a:lnTo>
                      <a:lnTo>
                        <a:pt x="856" y="401"/>
                      </a:lnTo>
                      <a:lnTo>
                        <a:pt x="836" y="410"/>
                      </a:lnTo>
                      <a:lnTo>
                        <a:pt x="836" y="410"/>
                      </a:lnTo>
                      <a:lnTo>
                        <a:pt x="834" y="417"/>
                      </a:lnTo>
                      <a:lnTo>
                        <a:pt x="832" y="425"/>
                      </a:lnTo>
                      <a:lnTo>
                        <a:pt x="843" y="442"/>
                      </a:lnTo>
                      <a:lnTo>
                        <a:pt x="825" y="460"/>
                      </a:lnTo>
                      <a:lnTo>
                        <a:pt x="808" y="447"/>
                      </a:lnTo>
                      <a:lnTo>
                        <a:pt x="808" y="447"/>
                      </a:lnTo>
                      <a:lnTo>
                        <a:pt x="801" y="450"/>
                      </a:lnTo>
                      <a:lnTo>
                        <a:pt x="792" y="451"/>
                      </a:lnTo>
                      <a:lnTo>
                        <a:pt x="784" y="470"/>
                      </a:lnTo>
                      <a:lnTo>
                        <a:pt x="760" y="462"/>
                      </a:lnTo>
                      <a:lnTo>
                        <a:pt x="762" y="441"/>
                      </a:lnTo>
                      <a:lnTo>
                        <a:pt x="762" y="441"/>
                      </a:lnTo>
                      <a:lnTo>
                        <a:pt x="756" y="436"/>
                      </a:lnTo>
                      <a:lnTo>
                        <a:pt x="756" y="436"/>
                      </a:lnTo>
                      <a:lnTo>
                        <a:pt x="751" y="430"/>
                      </a:lnTo>
                      <a:lnTo>
                        <a:pt x="730" y="432"/>
                      </a:lnTo>
                      <a:lnTo>
                        <a:pt x="725" y="406"/>
                      </a:lnTo>
                      <a:lnTo>
                        <a:pt x="744" y="399"/>
                      </a:lnTo>
                      <a:lnTo>
                        <a:pt x="744" y="399"/>
                      </a:lnTo>
                      <a:lnTo>
                        <a:pt x="745" y="391"/>
                      </a:lnTo>
                      <a:lnTo>
                        <a:pt x="747" y="384"/>
                      </a:lnTo>
                      <a:lnTo>
                        <a:pt x="736" y="366"/>
                      </a:lnTo>
                      <a:lnTo>
                        <a:pt x="755" y="349"/>
                      </a:lnTo>
                      <a:lnTo>
                        <a:pt x="771" y="361"/>
                      </a:lnTo>
                      <a:close/>
                      <a:moveTo>
                        <a:pt x="675" y="189"/>
                      </a:moveTo>
                      <a:lnTo>
                        <a:pt x="675" y="189"/>
                      </a:lnTo>
                      <a:lnTo>
                        <a:pt x="685" y="183"/>
                      </a:lnTo>
                      <a:lnTo>
                        <a:pt x="695" y="178"/>
                      </a:lnTo>
                      <a:lnTo>
                        <a:pt x="699" y="147"/>
                      </a:lnTo>
                      <a:lnTo>
                        <a:pt x="738" y="147"/>
                      </a:lnTo>
                      <a:lnTo>
                        <a:pt x="742" y="176"/>
                      </a:lnTo>
                      <a:lnTo>
                        <a:pt x="742" y="176"/>
                      </a:lnTo>
                      <a:lnTo>
                        <a:pt x="754" y="181"/>
                      </a:lnTo>
                      <a:lnTo>
                        <a:pt x="754" y="181"/>
                      </a:lnTo>
                      <a:lnTo>
                        <a:pt x="764" y="188"/>
                      </a:lnTo>
                      <a:lnTo>
                        <a:pt x="792" y="175"/>
                      </a:lnTo>
                      <a:lnTo>
                        <a:pt x="812" y="209"/>
                      </a:lnTo>
                      <a:lnTo>
                        <a:pt x="788" y="229"/>
                      </a:lnTo>
                      <a:lnTo>
                        <a:pt x="788" y="229"/>
                      </a:lnTo>
                      <a:lnTo>
                        <a:pt x="790" y="240"/>
                      </a:lnTo>
                      <a:lnTo>
                        <a:pt x="790" y="252"/>
                      </a:lnTo>
                      <a:lnTo>
                        <a:pt x="813" y="270"/>
                      </a:lnTo>
                      <a:lnTo>
                        <a:pt x="795" y="303"/>
                      </a:lnTo>
                      <a:lnTo>
                        <a:pt x="766" y="293"/>
                      </a:lnTo>
                      <a:lnTo>
                        <a:pt x="766" y="293"/>
                      </a:lnTo>
                      <a:lnTo>
                        <a:pt x="756" y="301"/>
                      </a:lnTo>
                      <a:lnTo>
                        <a:pt x="746" y="306"/>
                      </a:lnTo>
                      <a:lnTo>
                        <a:pt x="742" y="337"/>
                      </a:lnTo>
                      <a:lnTo>
                        <a:pt x="704" y="337"/>
                      </a:lnTo>
                      <a:lnTo>
                        <a:pt x="698" y="306"/>
                      </a:lnTo>
                      <a:lnTo>
                        <a:pt x="698" y="306"/>
                      </a:lnTo>
                      <a:lnTo>
                        <a:pt x="687" y="301"/>
                      </a:lnTo>
                      <a:lnTo>
                        <a:pt x="687" y="301"/>
                      </a:lnTo>
                      <a:lnTo>
                        <a:pt x="678" y="296"/>
                      </a:lnTo>
                      <a:lnTo>
                        <a:pt x="649" y="308"/>
                      </a:lnTo>
                      <a:lnTo>
                        <a:pt x="629" y="275"/>
                      </a:lnTo>
                      <a:lnTo>
                        <a:pt x="653" y="255"/>
                      </a:lnTo>
                      <a:lnTo>
                        <a:pt x="653" y="255"/>
                      </a:lnTo>
                      <a:lnTo>
                        <a:pt x="652" y="243"/>
                      </a:lnTo>
                      <a:lnTo>
                        <a:pt x="652" y="231"/>
                      </a:lnTo>
                      <a:lnTo>
                        <a:pt x="628" y="212"/>
                      </a:lnTo>
                      <a:lnTo>
                        <a:pt x="647" y="179"/>
                      </a:lnTo>
                      <a:lnTo>
                        <a:pt x="675" y="189"/>
                      </a:lnTo>
                      <a:close/>
                      <a:moveTo>
                        <a:pt x="1022" y="1"/>
                      </a:moveTo>
                      <a:lnTo>
                        <a:pt x="606" y="1"/>
                      </a:lnTo>
                      <a:lnTo>
                        <a:pt x="606" y="1"/>
                      </a:lnTo>
                      <a:lnTo>
                        <a:pt x="586" y="22"/>
                      </a:lnTo>
                      <a:lnTo>
                        <a:pt x="567" y="43"/>
                      </a:lnTo>
                      <a:lnTo>
                        <a:pt x="551" y="67"/>
                      </a:lnTo>
                      <a:lnTo>
                        <a:pt x="537" y="92"/>
                      </a:lnTo>
                      <a:lnTo>
                        <a:pt x="526" y="117"/>
                      </a:lnTo>
                      <a:lnTo>
                        <a:pt x="516" y="143"/>
                      </a:lnTo>
                      <a:lnTo>
                        <a:pt x="510" y="170"/>
                      </a:lnTo>
                      <a:lnTo>
                        <a:pt x="505" y="197"/>
                      </a:lnTo>
                      <a:lnTo>
                        <a:pt x="503" y="225"/>
                      </a:lnTo>
                      <a:lnTo>
                        <a:pt x="503" y="252"/>
                      </a:lnTo>
                      <a:lnTo>
                        <a:pt x="505" y="281"/>
                      </a:lnTo>
                      <a:lnTo>
                        <a:pt x="510" y="308"/>
                      </a:lnTo>
                      <a:lnTo>
                        <a:pt x="518" y="335"/>
                      </a:lnTo>
                      <a:lnTo>
                        <a:pt x="529" y="363"/>
                      </a:lnTo>
                      <a:lnTo>
                        <a:pt x="541" y="389"/>
                      </a:lnTo>
                      <a:lnTo>
                        <a:pt x="556" y="414"/>
                      </a:lnTo>
                      <a:lnTo>
                        <a:pt x="556" y="414"/>
                      </a:lnTo>
                      <a:lnTo>
                        <a:pt x="545" y="396"/>
                      </a:lnTo>
                      <a:lnTo>
                        <a:pt x="536" y="379"/>
                      </a:lnTo>
                      <a:lnTo>
                        <a:pt x="527" y="361"/>
                      </a:lnTo>
                      <a:lnTo>
                        <a:pt x="520" y="343"/>
                      </a:lnTo>
                      <a:lnTo>
                        <a:pt x="515" y="324"/>
                      </a:lnTo>
                      <a:lnTo>
                        <a:pt x="510" y="306"/>
                      </a:lnTo>
                      <a:lnTo>
                        <a:pt x="506" y="287"/>
                      </a:lnTo>
                      <a:lnTo>
                        <a:pt x="504" y="268"/>
                      </a:lnTo>
                      <a:lnTo>
                        <a:pt x="504" y="268"/>
                      </a:lnTo>
                      <a:lnTo>
                        <a:pt x="513" y="288"/>
                      </a:lnTo>
                      <a:lnTo>
                        <a:pt x="522" y="308"/>
                      </a:lnTo>
                      <a:lnTo>
                        <a:pt x="534" y="329"/>
                      </a:lnTo>
                      <a:lnTo>
                        <a:pt x="547" y="350"/>
                      </a:lnTo>
                      <a:lnTo>
                        <a:pt x="562" y="373"/>
                      </a:lnTo>
                      <a:lnTo>
                        <a:pt x="578" y="394"/>
                      </a:lnTo>
                      <a:lnTo>
                        <a:pt x="597" y="415"/>
                      </a:lnTo>
                      <a:lnTo>
                        <a:pt x="617" y="435"/>
                      </a:lnTo>
                      <a:lnTo>
                        <a:pt x="639" y="453"/>
                      </a:lnTo>
                      <a:lnTo>
                        <a:pt x="663" y="471"/>
                      </a:lnTo>
                      <a:lnTo>
                        <a:pt x="690" y="486"/>
                      </a:lnTo>
                      <a:lnTo>
                        <a:pt x="704" y="493"/>
                      </a:lnTo>
                      <a:lnTo>
                        <a:pt x="718" y="499"/>
                      </a:lnTo>
                      <a:lnTo>
                        <a:pt x="734" y="506"/>
                      </a:lnTo>
                      <a:lnTo>
                        <a:pt x="749" y="511"/>
                      </a:lnTo>
                      <a:lnTo>
                        <a:pt x="765" y="515"/>
                      </a:lnTo>
                      <a:lnTo>
                        <a:pt x="782" y="519"/>
                      </a:lnTo>
                      <a:lnTo>
                        <a:pt x="800" y="523"/>
                      </a:lnTo>
                      <a:lnTo>
                        <a:pt x="817" y="525"/>
                      </a:lnTo>
                      <a:lnTo>
                        <a:pt x="836" y="527"/>
                      </a:lnTo>
                      <a:lnTo>
                        <a:pt x="856" y="528"/>
                      </a:lnTo>
                      <a:lnTo>
                        <a:pt x="837" y="513"/>
                      </a:lnTo>
                      <a:lnTo>
                        <a:pt x="868" y="460"/>
                      </a:lnTo>
                      <a:lnTo>
                        <a:pt x="914" y="477"/>
                      </a:lnTo>
                      <a:lnTo>
                        <a:pt x="914" y="477"/>
                      </a:lnTo>
                      <a:lnTo>
                        <a:pt x="921" y="471"/>
                      </a:lnTo>
                      <a:lnTo>
                        <a:pt x="930" y="466"/>
                      </a:lnTo>
                      <a:lnTo>
                        <a:pt x="939" y="461"/>
                      </a:lnTo>
                      <a:lnTo>
                        <a:pt x="948" y="457"/>
                      </a:lnTo>
                      <a:lnTo>
                        <a:pt x="954" y="407"/>
                      </a:lnTo>
                      <a:lnTo>
                        <a:pt x="1016" y="407"/>
                      </a:lnTo>
                      <a:lnTo>
                        <a:pt x="1025" y="456"/>
                      </a:lnTo>
                      <a:lnTo>
                        <a:pt x="1025" y="456"/>
                      </a:lnTo>
                      <a:lnTo>
                        <a:pt x="1035" y="460"/>
                      </a:lnTo>
                      <a:lnTo>
                        <a:pt x="1043" y="465"/>
                      </a:lnTo>
                      <a:lnTo>
                        <a:pt x="1043" y="465"/>
                      </a:lnTo>
                      <a:lnTo>
                        <a:pt x="1057" y="450"/>
                      </a:lnTo>
                      <a:lnTo>
                        <a:pt x="1071" y="435"/>
                      </a:lnTo>
                      <a:lnTo>
                        <a:pt x="1083" y="417"/>
                      </a:lnTo>
                      <a:lnTo>
                        <a:pt x="1093" y="401"/>
                      </a:lnTo>
                      <a:lnTo>
                        <a:pt x="1103" y="384"/>
                      </a:lnTo>
                      <a:lnTo>
                        <a:pt x="1112" y="365"/>
                      </a:lnTo>
                      <a:lnTo>
                        <a:pt x="1119" y="347"/>
                      </a:lnTo>
                      <a:lnTo>
                        <a:pt x="1125" y="328"/>
                      </a:lnTo>
                      <a:lnTo>
                        <a:pt x="1125" y="328"/>
                      </a:lnTo>
                      <a:lnTo>
                        <a:pt x="1112" y="327"/>
                      </a:lnTo>
                      <a:lnTo>
                        <a:pt x="1098" y="324"/>
                      </a:lnTo>
                      <a:lnTo>
                        <a:pt x="1084" y="322"/>
                      </a:lnTo>
                      <a:lnTo>
                        <a:pt x="1071" y="317"/>
                      </a:lnTo>
                      <a:lnTo>
                        <a:pt x="1015" y="364"/>
                      </a:lnTo>
                      <a:lnTo>
                        <a:pt x="946" y="303"/>
                      </a:lnTo>
                      <a:lnTo>
                        <a:pt x="986" y="240"/>
                      </a:lnTo>
                      <a:lnTo>
                        <a:pt x="986" y="240"/>
                      </a:lnTo>
                      <a:lnTo>
                        <a:pt x="980" y="226"/>
                      </a:lnTo>
                      <a:lnTo>
                        <a:pt x="975" y="212"/>
                      </a:lnTo>
                      <a:lnTo>
                        <a:pt x="975" y="212"/>
                      </a:lnTo>
                      <a:lnTo>
                        <a:pt x="971" y="200"/>
                      </a:lnTo>
                      <a:lnTo>
                        <a:pt x="969" y="188"/>
                      </a:lnTo>
                      <a:lnTo>
                        <a:pt x="898" y="161"/>
                      </a:lnTo>
                      <a:lnTo>
                        <a:pt x="916" y="72"/>
                      </a:lnTo>
                      <a:lnTo>
                        <a:pt x="991" y="75"/>
                      </a:lnTo>
                      <a:lnTo>
                        <a:pt x="991" y="75"/>
                      </a:lnTo>
                      <a:lnTo>
                        <a:pt x="999" y="63"/>
                      </a:lnTo>
                      <a:lnTo>
                        <a:pt x="1007" y="52"/>
                      </a:lnTo>
                      <a:lnTo>
                        <a:pt x="1017" y="41"/>
                      </a:lnTo>
                      <a:lnTo>
                        <a:pt x="1028" y="32"/>
                      </a:lnTo>
                      <a:lnTo>
                        <a:pt x="1022" y="1"/>
                      </a:lnTo>
                      <a:close/>
                      <a:moveTo>
                        <a:pt x="2250" y="0"/>
                      </a:moveTo>
                      <a:lnTo>
                        <a:pt x="1294" y="1"/>
                      </a:lnTo>
                      <a:lnTo>
                        <a:pt x="1317" y="21"/>
                      </a:lnTo>
                      <a:lnTo>
                        <a:pt x="1277" y="84"/>
                      </a:lnTo>
                      <a:lnTo>
                        <a:pt x="1277" y="84"/>
                      </a:lnTo>
                      <a:lnTo>
                        <a:pt x="1283" y="98"/>
                      </a:lnTo>
                      <a:lnTo>
                        <a:pt x="1288" y="112"/>
                      </a:lnTo>
                      <a:lnTo>
                        <a:pt x="1288" y="112"/>
                      </a:lnTo>
                      <a:lnTo>
                        <a:pt x="1292" y="124"/>
                      </a:lnTo>
                      <a:lnTo>
                        <a:pt x="1294" y="137"/>
                      </a:lnTo>
                      <a:lnTo>
                        <a:pt x="1365" y="163"/>
                      </a:lnTo>
                      <a:lnTo>
                        <a:pt x="1347" y="252"/>
                      </a:lnTo>
                      <a:lnTo>
                        <a:pt x="1273" y="250"/>
                      </a:lnTo>
                      <a:lnTo>
                        <a:pt x="1273" y="250"/>
                      </a:lnTo>
                      <a:lnTo>
                        <a:pt x="1265" y="261"/>
                      </a:lnTo>
                      <a:lnTo>
                        <a:pt x="1256" y="272"/>
                      </a:lnTo>
                      <a:lnTo>
                        <a:pt x="1246" y="283"/>
                      </a:lnTo>
                      <a:lnTo>
                        <a:pt x="1236" y="292"/>
                      </a:lnTo>
                      <a:lnTo>
                        <a:pt x="1248" y="365"/>
                      </a:lnTo>
                      <a:lnTo>
                        <a:pt x="1201" y="380"/>
                      </a:lnTo>
                      <a:lnTo>
                        <a:pt x="1201" y="380"/>
                      </a:lnTo>
                      <a:lnTo>
                        <a:pt x="1195" y="396"/>
                      </a:lnTo>
                      <a:lnTo>
                        <a:pt x="1187" y="412"/>
                      </a:lnTo>
                      <a:lnTo>
                        <a:pt x="1180" y="427"/>
                      </a:lnTo>
                      <a:lnTo>
                        <a:pt x="1171" y="443"/>
                      </a:lnTo>
                      <a:lnTo>
                        <a:pt x="1163" y="458"/>
                      </a:lnTo>
                      <a:lnTo>
                        <a:pt x="1153" y="473"/>
                      </a:lnTo>
                      <a:lnTo>
                        <a:pt x="1141" y="487"/>
                      </a:lnTo>
                      <a:lnTo>
                        <a:pt x="1130" y="501"/>
                      </a:lnTo>
                      <a:lnTo>
                        <a:pt x="1135" y="509"/>
                      </a:lnTo>
                      <a:lnTo>
                        <a:pt x="1097" y="542"/>
                      </a:lnTo>
                      <a:lnTo>
                        <a:pt x="1097" y="542"/>
                      </a:lnTo>
                      <a:lnTo>
                        <a:pt x="1098" y="552"/>
                      </a:lnTo>
                      <a:lnTo>
                        <a:pt x="1098" y="561"/>
                      </a:lnTo>
                      <a:lnTo>
                        <a:pt x="1098" y="561"/>
                      </a:lnTo>
                      <a:lnTo>
                        <a:pt x="1097" y="579"/>
                      </a:lnTo>
                      <a:lnTo>
                        <a:pt x="1138" y="610"/>
                      </a:lnTo>
                      <a:lnTo>
                        <a:pt x="1107" y="665"/>
                      </a:lnTo>
                      <a:lnTo>
                        <a:pt x="1059" y="647"/>
                      </a:lnTo>
                      <a:lnTo>
                        <a:pt x="1059" y="647"/>
                      </a:lnTo>
                      <a:lnTo>
                        <a:pt x="1052" y="653"/>
                      </a:lnTo>
                      <a:lnTo>
                        <a:pt x="1045" y="658"/>
                      </a:lnTo>
                      <a:lnTo>
                        <a:pt x="1036" y="663"/>
                      </a:lnTo>
                      <a:lnTo>
                        <a:pt x="1027" y="667"/>
                      </a:lnTo>
                      <a:lnTo>
                        <a:pt x="1022" y="703"/>
                      </a:lnTo>
                      <a:lnTo>
                        <a:pt x="2130" y="703"/>
                      </a:lnTo>
                      <a:lnTo>
                        <a:pt x="2250" y="0"/>
                      </a:lnTo>
                      <a:close/>
                    </a:path>
                  </a:pathLst>
                </a:custGeom>
                <a:solidFill>
                  <a:srgbClr val="D6DC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87" name="Freeform 137">
                  <a:extLst>
                    <a:ext uri="{FF2B5EF4-FFF2-40B4-BE49-F238E27FC236}">
                      <a16:creationId xmlns:a16="http://schemas.microsoft.com/office/drawing/2014/main" xmlns="" id="{9F67EABA-4A8E-4D8D-AB71-FA2CB5D829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6" y="2046"/>
                  <a:ext cx="64" cy="28"/>
                </a:xfrm>
                <a:custGeom>
                  <a:avLst/>
                  <a:gdLst>
                    <a:gd name="T0" fmla="*/ 0 w 318"/>
                    <a:gd name="T1" fmla="*/ 0 h 138"/>
                    <a:gd name="T2" fmla="*/ 0 w 318"/>
                    <a:gd name="T3" fmla="*/ 0 h 138"/>
                    <a:gd name="T4" fmla="*/ 0 w 318"/>
                    <a:gd name="T5" fmla="*/ 0 h 138"/>
                    <a:gd name="T6" fmla="*/ 12 w 318"/>
                    <a:gd name="T7" fmla="*/ 17 h 138"/>
                    <a:gd name="T8" fmla="*/ 24 w 318"/>
                    <a:gd name="T9" fmla="*/ 31 h 138"/>
                    <a:gd name="T10" fmla="*/ 38 w 318"/>
                    <a:gd name="T11" fmla="*/ 46 h 138"/>
                    <a:gd name="T12" fmla="*/ 53 w 318"/>
                    <a:gd name="T13" fmla="*/ 60 h 138"/>
                    <a:gd name="T14" fmla="*/ 68 w 318"/>
                    <a:gd name="T15" fmla="*/ 72 h 138"/>
                    <a:gd name="T16" fmla="*/ 83 w 318"/>
                    <a:gd name="T17" fmla="*/ 84 h 138"/>
                    <a:gd name="T18" fmla="*/ 99 w 318"/>
                    <a:gd name="T19" fmla="*/ 94 h 138"/>
                    <a:gd name="T20" fmla="*/ 116 w 318"/>
                    <a:gd name="T21" fmla="*/ 102 h 138"/>
                    <a:gd name="T22" fmla="*/ 134 w 318"/>
                    <a:gd name="T23" fmla="*/ 111 h 138"/>
                    <a:gd name="T24" fmla="*/ 151 w 318"/>
                    <a:gd name="T25" fmla="*/ 118 h 138"/>
                    <a:gd name="T26" fmla="*/ 169 w 318"/>
                    <a:gd name="T27" fmla="*/ 125 h 138"/>
                    <a:gd name="T28" fmla="*/ 187 w 318"/>
                    <a:gd name="T29" fmla="*/ 130 h 138"/>
                    <a:gd name="T30" fmla="*/ 206 w 318"/>
                    <a:gd name="T31" fmla="*/ 133 h 138"/>
                    <a:gd name="T32" fmla="*/ 225 w 318"/>
                    <a:gd name="T33" fmla="*/ 136 h 138"/>
                    <a:gd name="T34" fmla="*/ 243 w 318"/>
                    <a:gd name="T35" fmla="*/ 137 h 138"/>
                    <a:gd name="T36" fmla="*/ 262 w 318"/>
                    <a:gd name="T37" fmla="*/ 138 h 138"/>
                    <a:gd name="T38" fmla="*/ 262 w 318"/>
                    <a:gd name="T39" fmla="*/ 138 h 138"/>
                    <a:gd name="T40" fmla="*/ 290 w 318"/>
                    <a:gd name="T41" fmla="*/ 137 h 138"/>
                    <a:gd name="T42" fmla="*/ 318 w 318"/>
                    <a:gd name="T43" fmla="*/ 133 h 138"/>
                    <a:gd name="T44" fmla="*/ 318 w 318"/>
                    <a:gd name="T45" fmla="*/ 133 h 138"/>
                    <a:gd name="T46" fmla="*/ 318 w 318"/>
                    <a:gd name="T47" fmla="*/ 133 h 138"/>
                    <a:gd name="T48" fmla="*/ 318 w 318"/>
                    <a:gd name="T49" fmla="*/ 133 h 138"/>
                    <a:gd name="T50" fmla="*/ 289 w 318"/>
                    <a:gd name="T51" fmla="*/ 137 h 138"/>
                    <a:gd name="T52" fmla="*/ 262 w 318"/>
                    <a:gd name="T53" fmla="*/ 138 h 138"/>
                    <a:gd name="T54" fmla="*/ 262 w 318"/>
                    <a:gd name="T55" fmla="*/ 138 h 138"/>
                    <a:gd name="T56" fmla="*/ 243 w 318"/>
                    <a:gd name="T57" fmla="*/ 137 h 138"/>
                    <a:gd name="T58" fmla="*/ 225 w 318"/>
                    <a:gd name="T59" fmla="*/ 136 h 138"/>
                    <a:gd name="T60" fmla="*/ 206 w 318"/>
                    <a:gd name="T61" fmla="*/ 133 h 138"/>
                    <a:gd name="T62" fmla="*/ 187 w 318"/>
                    <a:gd name="T63" fmla="*/ 130 h 138"/>
                    <a:gd name="T64" fmla="*/ 169 w 318"/>
                    <a:gd name="T65" fmla="*/ 125 h 138"/>
                    <a:gd name="T66" fmla="*/ 151 w 318"/>
                    <a:gd name="T67" fmla="*/ 118 h 138"/>
                    <a:gd name="T68" fmla="*/ 134 w 318"/>
                    <a:gd name="T69" fmla="*/ 111 h 138"/>
                    <a:gd name="T70" fmla="*/ 116 w 318"/>
                    <a:gd name="T71" fmla="*/ 102 h 138"/>
                    <a:gd name="T72" fmla="*/ 99 w 318"/>
                    <a:gd name="T73" fmla="*/ 94 h 138"/>
                    <a:gd name="T74" fmla="*/ 83 w 318"/>
                    <a:gd name="T75" fmla="*/ 84 h 138"/>
                    <a:gd name="T76" fmla="*/ 68 w 318"/>
                    <a:gd name="T77" fmla="*/ 72 h 138"/>
                    <a:gd name="T78" fmla="*/ 53 w 318"/>
                    <a:gd name="T79" fmla="*/ 60 h 138"/>
                    <a:gd name="T80" fmla="*/ 38 w 318"/>
                    <a:gd name="T81" fmla="*/ 46 h 138"/>
                    <a:gd name="T82" fmla="*/ 24 w 318"/>
                    <a:gd name="T83" fmla="*/ 31 h 138"/>
                    <a:gd name="T84" fmla="*/ 12 w 318"/>
                    <a:gd name="T85" fmla="*/ 17 h 138"/>
                    <a:gd name="T86" fmla="*/ 0 w 318"/>
                    <a:gd name="T87" fmla="*/ 0 h 138"/>
                    <a:gd name="T88" fmla="*/ 0 w 318"/>
                    <a:gd name="T89" fmla="*/ 0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318" h="13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2" y="17"/>
                      </a:lnTo>
                      <a:lnTo>
                        <a:pt x="24" y="31"/>
                      </a:lnTo>
                      <a:lnTo>
                        <a:pt x="38" y="46"/>
                      </a:lnTo>
                      <a:lnTo>
                        <a:pt x="53" y="60"/>
                      </a:lnTo>
                      <a:lnTo>
                        <a:pt x="68" y="72"/>
                      </a:lnTo>
                      <a:lnTo>
                        <a:pt x="83" y="84"/>
                      </a:lnTo>
                      <a:lnTo>
                        <a:pt x="99" y="94"/>
                      </a:lnTo>
                      <a:lnTo>
                        <a:pt x="116" y="102"/>
                      </a:lnTo>
                      <a:lnTo>
                        <a:pt x="134" y="111"/>
                      </a:lnTo>
                      <a:lnTo>
                        <a:pt x="151" y="118"/>
                      </a:lnTo>
                      <a:lnTo>
                        <a:pt x="169" y="125"/>
                      </a:lnTo>
                      <a:lnTo>
                        <a:pt x="187" y="130"/>
                      </a:lnTo>
                      <a:lnTo>
                        <a:pt x="206" y="133"/>
                      </a:lnTo>
                      <a:lnTo>
                        <a:pt x="225" y="136"/>
                      </a:lnTo>
                      <a:lnTo>
                        <a:pt x="243" y="137"/>
                      </a:lnTo>
                      <a:lnTo>
                        <a:pt x="262" y="138"/>
                      </a:lnTo>
                      <a:lnTo>
                        <a:pt x="262" y="138"/>
                      </a:lnTo>
                      <a:lnTo>
                        <a:pt x="290" y="137"/>
                      </a:lnTo>
                      <a:lnTo>
                        <a:pt x="318" y="133"/>
                      </a:lnTo>
                      <a:lnTo>
                        <a:pt x="318" y="133"/>
                      </a:lnTo>
                      <a:lnTo>
                        <a:pt x="318" y="133"/>
                      </a:lnTo>
                      <a:lnTo>
                        <a:pt x="318" y="133"/>
                      </a:lnTo>
                      <a:lnTo>
                        <a:pt x="289" y="137"/>
                      </a:lnTo>
                      <a:lnTo>
                        <a:pt x="262" y="138"/>
                      </a:lnTo>
                      <a:lnTo>
                        <a:pt x="262" y="138"/>
                      </a:lnTo>
                      <a:lnTo>
                        <a:pt x="243" y="137"/>
                      </a:lnTo>
                      <a:lnTo>
                        <a:pt x="225" y="136"/>
                      </a:lnTo>
                      <a:lnTo>
                        <a:pt x="206" y="133"/>
                      </a:lnTo>
                      <a:lnTo>
                        <a:pt x="187" y="130"/>
                      </a:lnTo>
                      <a:lnTo>
                        <a:pt x="169" y="125"/>
                      </a:lnTo>
                      <a:lnTo>
                        <a:pt x="151" y="118"/>
                      </a:lnTo>
                      <a:lnTo>
                        <a:pt x="134" y="111"/>
                      </a:lnTo>
                      <a:lnTo>
                        <a:pt x="116" y="102"/>
                      </a:lnTo>
                      <a:lnTo>
                        <a:pt x="99" y="94"/>
                      </a:lnTo>
                      <a:lnTo>
                        <a:pt x="83" y="84"/>
                      </a:lnTo>
                      <a:lnTo>
                        <a:pt x="68" y="72"/>
                      </a:lnTo>
                      <a:lnTo>
                        <a:pt x="53" y="60"/>
                      </a:lnTo>
                      <a:lnTo>
                        <a:pt x="38" y="46"/>
                      </a:lnTo>
                      <a:lnTo>
                        <a:pt x="24" y="31"/>
                      </a:lnTo>
                      <a:lnTo>
                        <a:pt x="12" y="17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88" name="Rectangle 138">
                  <a:extLst>
                    <a:ext uri="{FF2B5EF4-FFF2-40B4-BE49-F238E27FC236}">
                      <a16:creationId xmlns:a16="http://schemas.microsoft.com/office/drawing/2014/main" xmlns="" id="{7C665EAB-394B-4CDF-8767-ECDED091C3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16" y="2046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89" name="Rectangle 139">
                  <a:extLst>
                    <a:ext uri="{FF2B5EF4-FFF2-40B4-BE49-F238E27FC236}">
                      <a16:creationId xmlns:a16="http://schemas.microsoft.com/office/drawing/2014/main" xmlns="" id="{44971B83-70BA-430F-AF09-C87C056724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16" y="2046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90" name="Freeform 140">
                  <a:extLst>
                    <a:ext uri="{FF2B5EF4-FFF2-40B4-BE49-F238E27FC236}">
                      <a16:creationId xmlns:a16="http://schemas.microsoft.com/office/drawing/2014/main" xmlns="" id="{1E971671-8C19-49FF-8635-4D291CD9BE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6" y="2045"/>
                  <a:ext cx="0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1 w 1"/>
                    <a:gd name="T7" fmla="*/ 1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" y="1"/>
                      </a:lnTo>
                      <a:lnTo>
                        <a:pt x="1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91" name="Freeform 141">
                  <a:extLst>
                    <a:ext uri="{FF2B5EF4-FFF2-40B4-BE49-F238E27FC236}">
                      <a16:creationId xmlns:a16="http://schemas.microsoft.com/office/drawing/2014/main" xmlns="" id="{11832416-77C8-4881-94B0-A77956CC06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05" y="1963"/>
                  <a:ext cx="191" cy="140"/>
                </a:xfrm>
                <a:custGeom>
                  <a:avLst/>
                  <a:gdLst>
                    <a:gd name="T0" fmla="*/ 489 w 956"/>
                    <a:gd name="T1" fmla="*/ 0 h 701"/>
                    <a:gd name="T2" fmla="*/ 0 w 956"/>
                    <a:gd name="T3" fmla="*/ 0 h 701"/>
                    <a:gd name="T4" fmla="*/ 141 w 956"/>
                    <a:gd name="T5" fmla="*/ 701 h 701"/>
                    <a:gd name="T6" fmla="*/ 956 w 956"/>
                    <a:gd name="T7" fmla="*/ 701 h 701"/>
                    <a:gd name="T8" fmla="*/ 950 w 956"/>
                    <a:gd name="T9" fmla="*/ 665 h 701"/>
                    <a:gd name="T10" fmla="*/ 950 w 956"/>
                    <a:gd name="T11" fmla="*/ 665 h 701"/>
                    <a:gd name="T12" fmla="*/ 940 w 956"/>
                    <a:gd name="T13" fmla="*/ 661 h 701"/>
                    <a:gd name="T14" fmla="*/ 931 w 956"/>
                    <a:gd name="T15" fmla="*/ 658 h 701"/>
                    <a:gd name="T16" fmla="*/ 924 w 956"/>
                    <a:gd name="T17" fmla="*/ 653 h 701"/>
                    <a:gd name="T18" fmla="*/ 916 w 956"/>
                    <a:gd name="T19" fmla="*/ 646 h 701"/>
                    <a:gd name="T20" fmla="*/ 871 w 956"/>
                    <a:gd name="T21" fmla="*/ 665 h 701"/>
                    <a:gd name="T22" fmla="*/ 856 w 956"/>
                    <a:gd name="T23" fmla="*/ 640 h 701"/>
                    <a:gd name="T24" fmla="*/ 856 w 956"/>
                    <a:gd name="T25" fmla="*/ 640 h 701"/>
                    <a:gd name="T26" fmla="*/ 821 w 956"/>
                    <a:gd name="T27" fmla="*/ 641 h 701"/>
                    <a:gd name="T28" fmla="*/ 821 w 956"/>
                    <a:gd name="T29" fmla="*/ 641 h 701"/>
                    <a:gd name="T30" fmla="*/ 797 w 956"/>
                    <a:gd name="T31" fmla="*/ 641 h 701"/>
                    <a:gd name="T32" fmla="*/ 772 w 956"/>
                    <a:gd name="T33" fmla="*/ 639 h 701"/>
                    <a:gd name="T34" fmla="*/ 749 w 956"/>
                    <a:gd name="T35" fmla="*/ 635 h 701"/>
                    <a:gd name="T36" fmla="*/ 725 w 956"/>
                    <a:gd name="T37" fmla="*/ 630 h 701"/>
                    <a:gd name="T38" fmla="*/ 701 w 956"/>
                    <a:gd name="T39" fmla="*/ 624 h 701"/>
                    <a:gd name="T40" fmla="*/ 679 w 956"/>
                    <a:gd name="T41" fmla="*/ 617 h 701"/>
                    <a:gd name="T42" fmla="*/ 657 w 956"/>
                    <a:gd name="T43" fmla="*/ 607 h 701"/>
                    <a:gd name="T44" fmla="*/ 634 w 956"/>
                    <a:gd name="T45" fmla="*/ 597 h 701"/>
                    <a:gd name="T46" fmla="*/ 613 w 956"/>
                    <a:gd name="T47" fmla="*/ 584 h 701"/>
                    <a:gd name="T48" fmla="*/ 592 w 956"/>
                    <a:gd name="T49" fmla="*/ 572 h 701"/>
                    <a:gd name="T50" fmla="*/ 572 w 956"/>
                    <a:gd name="T51" fmla="*/ 557 h 701"/>
                    <a:gd name="T52" fmla="*/ 554 w 956"/>
                    <a:gd name="T53" fmla="*/ 542 h 701"/>
                    <a:gd name="T54" fmla="*/ 535 w 956"/>
                    <a:gd name="T55" fmla="*/ 525 h 701"/>
                    <a:gd name="T56" fmla="*/ 518 w 956"/>
                    <a:gd name="T57" fmla="*/ 506 h 701"/>
                    <a:gd name="T58" fmla="*/ 501 w 956"/>
                    <a:gd name="T59" fmla="*/ 486 h 701"/>
                    <a:gd name="T60" fmla="*/ 485 w 956"/>
                    <a:gd name="T61" fmla="*/ 466 h 701"/>
                    <a:gd name="T62" fmla="*/ 485 w 956"/>
                    <a:gd name="T63" fmla="*/ 466 h 701"/>
                    <a:gd name="T64" fmla="*/ 468 w 956"/>
                    <a:gd name="T65" fmla="*/ 438 h 701"/>
                    <a:gd name="T66" fmla="*/ 453 w 956"/>
                    <a:gd name="T67" fmla="*/ 410 h 701"/>
                    <a:gd name="T68" fmla="*/ 440 w 956"/>
                    <a:gd name="T69" fmla="*/ 381 h 701"/>
                    <a:gd name="T70" fmla="*/ 431 w 956"/>
                    <a:gd name="T71" fmla="*/ 351 h 701"/>
                    <a:gd name="T72" fmla="*/ 423 w 956"/>
                    <a:gd name="T73" fmla="*/ 321 h 701"/>
                    <a:gd name="T74" fmla="*/ 418 w 956"/>
                    <a:gd name="T75" fmla="*/ 291 h 701"/>
                    <a:gd name="T76" fmla="*/ 414 w 956"/>
                    <a:gd name="T77" fmla="*/ 260 h 701"/>
                    <a:gd name="T78" fmla="*/ 414 w 956"/>
                    <a:gd name="T79" fmla="*/ 229 h 701"/>
                    <a:gd name="T80" fmla="*/ 416 w 956"/>
                    <a:gd name="T81" fmla="*/ 199 h 701"/>
                    <a:gd name="T82" fmla="*/ 419 w 956"/>
                    <a:gd name="T83" fmla="*/ 168 h 701"/>
                    <a:gd name="T84" fmla="*/ 426 w 956"/>
                    <a:gd name="T85" fmla="*/ 138 h 701"/>
                    <a:gd name="T86" fmla="*/ 433 w 956"/>
                    <a:gd name="T87" fmla="*/ 110 h 701"/>
                    <a:gd name="T88" fmla="*/ 444 w 956"/>
                    <a:gd name="T89" fmla="*/ 81 h 701"/>
                    <a:gd name="T90" fmla="*/ 457 w 956"/>
                    <a:gd name="T91" fmla="*/ 53 h 701"/>
                    <a:gd name="T92" fmla="*/ 472 w 956"/>
                    <a:gd name="T93" fmla="*/ 25 h 701"/>
                    <a:gd name="T94" fmla="*/ 489 w 956"/>
                    <a:gd name="T95" fmla="*/ 0 h 7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956" h="701">
                      <a:moveTo>
                        <a:pt x="489" y="0"/>
                      </a:moveTo>
                      <a:lnTo>
                        <a:pt x="0" y="0"/>
                      </a:lnTo>
                      <a:lnTo>
                        <a:pt x="141" y="701"/>
                      </a:lnTo>
                      <a:lnTo>
                        <a:pt x="956" y="701"/>
                      </a:lnTo>
                      <a:lnTo>
                        <a:pt x="950" y="665"/>
                      </a:lnTo>
                      <a:lnTo>
                        <a:pt x="950" y="665"/>
                      </a:lnTo>
                      <a:lnTo>
                        <a:pt x="940" y="661"/>
                      </a:lnTo>
                      <a:lnTo>
                        <a:pt x="931" y="658"/>
                      </a:lnTo>
                      <a:lnTo>
                        <a:pt x="924" y="653"/>
                      </a:lnTo>
                      <a:lnTo>
                        <a:pt x="916" y="646"/>
                      </a:lnTo>
                      <a:lnTo>
                        <a:pt x="871" y="665"/>
                      </a:lnTo>
                      <a:lnTo>
                        <a:pt x="856" y="640"/>
                      </a:lnTo>
                      <a:lnTo>
                        <a:pt x="856" y="640"/>
                      </a:lnTo>
                      <a:lnTo>
                        <a:pt x="821" y="641"/>
                      </a:lnTo>
                      <a:lnTo>
                        <a:pt x="821" y="641"/>
                      </a:lnTo>
                      <a:lnTo>
                        <a:pt x="797" y="641"/>
                      </a:lnTo>
                      <a:lnTo>
                        <a:pt x="772" y="639"/>
                      </a:lnTo>
                      <a:lnTo>
                        <a:pt x="749" y="635"/>
                      </a:lnTo>
                      <a:lnTo>
                        <a:pt x="725" y="630"/>
                      </a:lnTo>
                      <a:lnTo>
                        <a:pt x="701" y="624"/>
                      </a:lnTo>
                      <a:lnTo>
                        <a:pt x="679" y="617"/>
                      </a:lnTo>
                      <a:lnTo>
                        <a:pt x="657" y="607"/>
                      </a:lnTo>
                      <a:lnTo>
                        <a:pt x="634" y="597"/>
                      </a:lnTo>
                      <a:lnTo>
                        <a:pt x="613" y="584"/>
                      </a:lnTo>
                      <a:lnTo>
                        <a:pt x="592" y="572"/>
                      </a:lnTo>
                      <a:lnTo>
                        <a:pt x="572" y="557"/>
                      </a:lnTo>
                      <a:lnTo>
                        <a:pt x="554" y="542"/>
                      </a:lnTo>
                      <a:lnTo>
                        <a:pt x="535" y="525"/>
                      </a:lnTo>
                      <a:lnTo>
                        <a:pt x="518" y="506"/>
                      </a:lnTo>
                      <a:lnTo>
                        <a:pt x="501" y="486"/>
                      </a:lnTo>
                      <a:lnTo>
                        <a:pt x="485" y="466"/>
                      </a:lnTo>
                      <a:lnTo>
                        <a:pt x="485" y="466"/>
                      </a:lnTo>
                      <a:lnTo>
                        <a:pt x="468" y="438"/>
                      </a:lnTo>
                      <a:lnTo>
                        <a:pt x="453" y="410"/>
                      </a:lnTo>
                      <a:lnTo>
                        <a:pt x="440" y="381"/>
                      </a:lnTo>
                      <a:lnTo>
                        <a:pt x="431" y="351"/>
                      </a:lnTo>
                      <a:lnTo>
                        <a:pt x="423" y="321"/>
                      </a:lnTo>
                      <a:lnTo>
                        <a:pt x="418" y="291"/>
                      </a:lnTo>
                      <a:lnTo>
                        <a:pt x="414" y="260"/>
                      </a:lnTo>
                      <a:lnTo>
                        <a:pt x="414" y="229"/>
                      </a:lnTo>
                      <a:lnTo>
                        <a:pt x="416" y="199"/>
                      </a:lnTo>
                      <a:lnTo>
                        <a:pt x="419" y="168"/>
                      </a:lnTo>
                      <a:lnTo>
                        <a:pt x="426" y="138"/>
                      </a:lnTo>
                      <a:lnTo>
                        <a:pt x="433" y="110"/>
                      </a:lnTo>
                      <a:lnTo>
                        <a:pt x="444" y="81"/>
                      </a:lnTo>
                      <a:lnTo>
                        <a:pt x="457" y="53"/>
                      </a:lnTo>
                      <a:lnTo>
                        <a:pt x="472" y="25"/>
                      </a:lnTo>
                      <a:lnTo>
                        <a:pt x="489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92" name="Freeform 142">
                  <a:extLst>
                    <a:ext uri="{FF2B5EF4-FFF2-40B4-BE49-F238E27FC236}">
                      <a16:creationId xmlns:a16="http://schemas.microsoft.com/office/drawing/2014/main" xmlns="" id="{E1FFCBCF-5142-4035-99B4-5F6C20080E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0" y="2030"/>
                  <a:ext cx="26" cy="27"/>
                </a:xfrm>
                <a:custGeom>
                  <a:avLst/>
                  <a:gdLst>
                    <a:gd name="T0" fmla="*/ 46 w 131"/>
                    <a:gd name="T1" fmla="*/ 22 h 131"/>
                    <a:gd name="T2" fmla="*/ 46 w 131"/>
                    <a:gd name="T3" fmla="*/ 22 h 131"/>
                    <a:gd name="T4" fmla="*/ 54 w 131"/>
                    <a:gd name="T5" fmla="*/ 20 h 131"/>
                    <a:gd name="T6" fmla="*/ 62 w 131"/>
                    <a:gd name="T7" fmla="*/ 19 h 131"/>
                    <a:gd name="T8" fmla="*/ 71 w 131"/>
                    <a:gd name="T9" fmla="*/ 0 h 131"/>
                    <a:gd name="T10" fmla="*/ 96 w 131"/>
                    <a:gd name="T11" fmla="*/ 8 h 131"/>
                    <a:gd name="T12" fmla="*/ 92 w 131"/>
                    <a:gd name="T13" fmla="*/ 29 h 131"/>
                    <a:gd name="T14" fmla="*/ 92 w 131"/>
                    <a:gd name="T15" fmla="*/ 29 h 131"/>
                    <a:gd name="T16" fmla="*/ 98 w 131"/>
                    <a:gd name="T17" fmla="*/ 34 h 131"/>
                    <a:gd name="T18" fmla="*/ 98 w 131"/>
                    <a:gd name="T19" fmla="*/ 34 h 131"/>
                    <a:gd name="T20" fmla="*/ 103 w 131"/>
                    <a:gd name="T21" fmla="*/ 40 h 131"/>
                    <a:gd name="T22" fmla="*/ 124 w 131"/>
                    <a:gd name="T23" fmla="*/ 37 h 131"/>
                    <a:gd name="T24" fmla="*/ 131 w 131"/>
                    <a:gd name="T25" fmla="*/ 62 h 131"/>
                    <a:gd name="T26" fmla="*/ 111 w 131"/>
                    <a:gd name="T27" fmla="*/ 71 h 131"/>
                    <a:gd name="T28" fmla="*/ 111 w 131"/>
                    <a:gd name="T29" fmla="*/ 71 h 131"/>
                    <a:gd name="T30" fmla="*/ 109 w 131"/>
                    <a:gd name="T31" fmla="*/ 78 h 131"/>
                    <a:gd name="T32" fmla="*/ 107 w 131"/>
                    <a:gd name="T33" fmla="*/ 86 h 131"/>
                    <a:gd name="T34" fmla="*/ 118 w 131"/>
                    <a:gd name="T35" fmla="*/ 103 h 131"/>
                    <a:gd name="T36" fmla="*/ 100 w 131"/>
                    <a:gd name="T37" fmla="*/ 121 h 131"/>
                    <a:gd name="T38" fmla="*/ 83 w 131"/>
                    <a:gd name="T39" fmla="*/ 108 h 131"/>
                    <a:gd name="T40" fmla="*/ 83 w 131"/>
                    <a:gd name="T41" fmla="*/ 108 h 131"/>
                    <a:gd name="T42" fmla="*/ 76 w 131"/>
                    <a:gd name="T43" fmla="*/ 111 h 131"/>
                    <a:gd name="T44" fmla="*/ 67 w 131"/>
                    <a:gd name="T45" fmla="*/ 112 h 131"/>
                    <a:gd name="T46" fmla="*/ 59 w 131"/>
                    <a:gd name="T47" fmla="*/ 131 h 131"/>
                    <a:gd name="T48" fmla="*/ 35 w 131"/>
                    <a:gd name="T49" fmla="*/ 123 h 131"/>
                    <a:gd name="T50" fmla="*/ 37 w 131"/>
                    <a:gd name="T51" fmla="*/ 102 h 131"/>
                    <a:gd name="T52" fmla="*/ 37 w 131"/>
                    <a:gd name="T53" fmla="*/ 102 h 131"/>
                    <a:gd name="T54" fmla="*/ 31 w 131"/>
                    <a:gd name="T55" fmla="*/ 97 h 131"/>
                    <a:gd name="T56" fmla="*/ 31 w 131"/>
                    <a:gd name="T57" fmla="*/ 97 h 131"/>
                    <a:gd name="T58" fmla="*/ 26 w 131"/>
                    <a:gd name="T59" fmla="*/ 91 h 131"/>
                    <a:gd name="T60" fmla="*/ 5 w 131"/>
                    <a:gd name="T61" fmla="*/ 93 h 131"/>
                    <a:gd name="T62" fmla="*/ 0 w 131"/>
                    <a:gd name="T63" fmla="*/ 67 h 131"/>
                    <a:gd name="T64" fmla="*/ 19 w 131"/>
                    <a:gd name="T65" fmla="*/ 60 h 131"/>
                    <a:gd name="T66" fmla="*/ 19 w 131"/>
                    <a:gd name="T67" fmla="*/ 60 h 131"/>
                    <a:gd name="T68" fmla="*/ 20 w 131"/>
                    <a:gd name="T69" fmla="*/ 52 h 131"/>
                    <a:gd name="T70" fmla="*/ 22 w 131"/>
                    <a:gd name="T71" fmla="*/ 45 h 131"/>
                    <a:gd name="T72" fmla="*/ 11 w 131"/>
                    <a:gd name="T73" fmla="*/ 27 h 131"/>
                    <a:gd name="T74" fmla="*/ 30 w 131"/>
                    <a:gd name="T75" fmla="*/ 10 h 131"/>
                    <a:gd name="T76" fmla="*/ 46 w 131"/>
                    <a:gd name="T77" fmla="*/ 22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31" h="131">
                      <a:moveTo>
                        <a:pt x="46" y="22"/>
                      </a:moveTo>
                      <a:lnTo>
                        <a:pt x="46" y="22"/>
                      </a:lnTo>
                      <a:lnTo>
                        <a:pt x="54" y="20"/>
                      </a:lnTo>
                      <a:lnTo>
                        <a:pt x="62" y="19"/>
                      </a:lnTo>
                      <a:lnTo>
                        <a:pt x="71" y="0"/>
                      </a:lnTo>
                      <a:lnTo>
                        <a:pt x="96" y="8"/>
                      </a:lnTo>
                      <a:lnTo>
                        <a:pt x="92" y="29"/>
                      </a:lnTo>
                      <a:lnTo>
                        <a:pt x="92" y="29"/>
                      </a:lnTo>
                      <a:lnTo>
                        <a:pt x="98" y="34"/>
                      </a:lnTo>
                      <a:lnTo>
                        <a:pt x="98" y="34"/>
                      </a:lnTo>
                      <a:lnTo>
                        <a:pt x="103" y="40"/>
                      </a:lnTo>
                      <a:lnTo>
                        <a:pt x="124" y="37"/>
                      </a:lnTo>
                      <a:lnTo>
                        <a:pt x="131" y="62"/>
                      </a:lnTo>
                      <a:lnTo>
                        <a:pt x="111" y="71"/>
                      </a:lnTo>
                      <a:lnTo>
                        <a:pt x="111" y="71"/>
                      </a:lnTo>
                      <a:lnTo>
                        <a:pt x="109" y="78"/>
                      </a:lnTo>
                      <a:lnTo>
                        <a:pt x="107" y="86"/>
                      </a:lnTo>
                      <a:lnTo>
                        <a:pt x="118" y="103"/>
                      </a:lnTo>
                      <a:lnTo>
                        <a:pt x="100" y="121"/>
                      </a:lnTo>
                      <a:lnTo>
                        <a:pt x="83" y="108"/>
                      </a:lnTo>
                      <a:lnTo>
                        <a:pt x="83" y="108"/>
                      </a:lnTo>
                      <a:lnTo>
                        <a:pt x="76" y="111"/>
                      </a:lnTo>
                      <a:lnTo>
                        <a:pt x="67" y="112"/>
                      </a:lnTo>
                      <a:lnTo>
                        <a:pt x="59" y="131"/>
                      </a:lnTo>
                      <a:lnTo>
                        <a:pt x="35" y="123"/>
                      </a:lnTo>
                      <a:lnTo>
                        <a:pt x="37" y="102"/>
                      </a:lnTo>
                      <a:lnTo>
                        <a:pt x="37" y="102"/>
                      </a:lnTo>
                      <a:lnTo>
                        <a:pt x="31" y="97"/>
                      </a:lnTo>
                      <a:lnTo>
                        <a:pt x="31" y="97"/>
                      </a:lnTo>
                      <a:lnTo>
                        <a:pt x="26" y="91"/>
                      </a:lnTo>
                      <a:lnTo>
                        <a:pt x="5" y="93"/>
                      </a:lnTo>
                      <a:lnTo>
                        <a:pt x="0" y="67"/>
                      </a:lnTo>
                      <a:lnTo>
                        <a:pt x="19" y="60"/>
                      </a:lnTo>
                      <a:lnTo>
                        <a:pt x="19" y="60"/>
                      </a:lnTo>
                      <a:lnTo>
                        <a:pt x="20" y="52"/>
                      </a:lnTo>
                      <a:lnTo>
                        <a:pt x="22" y="45"/>
                      </a:lnTo>
                      <a:lnTo>
                        <a:pt x="11" y="27"/>
                      </a:lnTo>
                      <a:lnTo>
                        <a:pt x="30" y="10"/>
                      </a:lnTo>
                      <a:lnTo>
                        <a:pt x="46" y="22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93" name="Freeform 143">
                  <a:extLst>
                    <a:ext uri="{FF2B5EF4-FFF2-40B4-BE49-F238E27FC236}">
                      <a16:creationId xmlns:a16="http://schemas.microsoft.com/office/drawing/2014/main" xmlns="" id="{5DD8F7C4-30F5-402E-887B-D66A4A1D70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0" y="1992"/>
                  <a:ext cx="37" cy="38"/>
                </a:xfrm>
                <a:custGeom>
                  <a:avLst/>
                  <a:gdLst>
                    <a:gd name="T0" fmla="*/ 47 w 185"/>
                    <a:gd name="T1" fmla="*/ 42 h 190"/>
                    <a:gd name="T2" fmla="*/ 47 w 185"/>
                    <a:gd name="T3" fmla="*/ 42 h 190"/>
                    <a:gd name="T4" fmla="*/ 57 w 185"/>
                    <a:gd name="T5" fmla="*/ 36 h 190"/>
                    <a:gd name="T6" fmla="*/ 67 w 185"/>
                    <a:gd name="T7" fmla="*/ 31 h 190"/>
                    <a:gd name="T8" fmla="*/ 71 w 185"/>
                    <a:gd name="T9" fmla="*/ 0 h 190"/>
                    <a:gd name="T10" fmla="*/ 110 w 185"/>
                    <a:gd name="T11" fmla="*/ 0 h 190"/>
                    <a:gd name="T12" fmla="*/ 114 w 185"/>
                    <a:gd name="T13" fmla="*/ 29 h 190"/>
                    <a:gd name="T14" fmla="*/ 114 w 185"/>
                    <a:gd name="T15" fmla="*/ 29 h 190"/>
                    <a:gd name="T16" fmla="*/ 126 w 185"/>
                    <a:gd name="T17" fmla="*/ 34 h 190"/>
                    <a:gd name="T18" fmla="*/ 126 w 185"/>
                    <a:gd name="T19" fmla="*/ 34 h 190"/>
                    <a:gd name="T20" fmla="*/ 136 w 185"/>
                    <a:gd name="T21" fmla="*/ 41 h 190"/>
                    <a:gd name="T22" fmla="*/ 164 w 185"/>
                    <a:gd name="T23" fmla="*/ 28 h 190"/>
                    <a:gd name="T24" fmla="*/ 184 w 185"/>
                    <a:gd name="T25" fmla="*/ 62 h 190"/>
                    <a:gd name="T26" fmla="*/ 160 w 185"/>
                    <a:gd name="T27" fmla="*/ 82 h 190"/>
                    <a:gd name="T28" fmla="*/ 160 w 185"/>
                    <a:gd name="T29" fmla="*/ 82 h 190"/>
                    <a:gd name="T30" fmla="*/ 162 w 185"/>
                    <a:gd name="T31" fmla="*/ 93 h 190"/>
                    <a:gd name="T32" fmla="*/ 162 w 185"/>
                    <a:gd name="T33" fmla="*/ 105 h 190"/>
                    <a:gd name="T34" fmla="*/ 185 w 185"/>
                    <a:gd name="T35" fmla="*/ 123 h 190"/>
                    <a:gd name="T36" fmla="*/ 167 w 185"/>
                    <a:gd name="T37" fmla="*/ 156 h 190"/>
                    <a:gd name="T38" fmla="*/ 138 w 185"/>
                    <a:gd name="T39" fmla="*/ 146 h 190"/>
                    <a:gd name="T40" fmla="*/ 138 w 185"/>
                    <a:gd name="T41" fmla="*/ 146 h 190"/>
                    <a:gd name="T42" fmla="*/ 128 w 185"/>
                    <a:gd name="T43" fmla="*/ 154 h 190"/>
                    <a:gd name="T44" fmla="*/ 118 w 185"/>
                    <a:gd name="T45" fmla="*/ 159 h 190"/>
                    <a:gd name="T46" fmla="*/ 114 w 185"/>
                    <a:gd name="T47" fmla="*/ 190 h 190"/>
                    <a:gd name="T48" fmla="*/ 76 w 185"/>
                    <a:gd name="T49" fmla="*/ 190 h 190"/>
                    <a:gd name="T50" fmla="*/ 70 w 185"/>
                    <a:gd name="T51" fmla="*/ 159 h 190"/>
                    <a:gd name="T52" fmla="*/ 70 w 185"/>
                    <a:gd name="T53" fmla="*/ 159 h 190"/>
                    <a:gd name="T54" fmla="*/ 59 w 185"/>
                    <a:gd name="T55" fmla="*/ 154 h 190"/>
                    <a:gd name="T56" fmla="*/ 59 w 185"/>
                    <a:gd name="T57" fmla="*/ 154 h 190"/>
                    <a:gd name="T58" fmla="*/ 50 w 185"/>
                    <a:gd name="T59" fmla="*/ 149 h 190"/>
                    <a:gd name="T60" fmla="*/ 21 w 185"/>
                    <a:gd name="T61" fmla="*/ 161 h 190"/>
                    <a:gd name="T62" fmla="*/ 1 w 185"/>
                    <a:gd name="T63" fmla="*/ 128 h 190"/>
                    <a:gd name="T64" fmla="*/ 25 w 185"/>
                    <a:gd name="T65" fmla="*/ 108 h 190"/>
                    <a:gd name="T66" fmla="*/ 25 w 185"/>
                    <a:gd name="T67" fmla="*/ 108 h 190"/>
                    <a:gd name="T68" fmla="*/ 24 w 185"/>
                    <a:gd name="T69" fmla="*/ 96 h 190"/>
                    <a:gd name="T70" fmla="*/ 24 w 185"/>
                    <a:gd name="T71" fmla="*/ 84 h 190"/>
                    <a:gd name="T72" fmla="*/ 0 w 185"/>
                    <a:gd name="T73" fmla="*/ 65 h 190"/>
                    <a:gd name="T74" fmla="*/ 19 w 185"/>
                    <a:gd name="T75" fmla="*/ 32 h 190"/>
                    <a:gd name="T76" fmla="*/ 47 w 185"/>
                    <a:gd name="T77" fmla="*/ 42 h 1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85" h="190">
                      <a:moveTo>
                        <a:pt x="47" y="42"/>
                      </a:moveTo>
                      <a:lnTo>
                        <a:pt x="47" y="42"/>
                      </a:lnTo>
                      <a:lnTo>
                        <a:pt x="57" y="36"/>
                      </a:lnTo>
                      <a:lnTo>
                        <a:pt x="67" y="31"/>
                      </a:lnTo>
                      <a:lnTo>
                        <a:pt x="71" y="0"/>
                      </a:lnTo>
                      <a:lnTo>
                        <a:pt x="110" y="0"/>
                      </a:lnTo>
                      <a:lnTo>
                        <a:pt x="114" y="29"/>
                      </a:lnTo>
                      <a:lnTo>
                        <a:pt x="114" y="29"/>
                      </a:lnTo>
                      <a:lnTo>
                        <a:pt x="126" y="34"/>
                      </a:lnTo>
                      <a:lnTo>
                        <a:pt x="126" y="34"/>
                      </a:lnTo>
                      <a:lnTo>
                        <a:pt x="136" y="41"/>
                      </a:lnTo>
                      <a:lnTo>
                        <a:pt x="164" y="28"/>
                      </a:lnTo>
                      <a:lnTo>
                        <a:pt x="184" y="62"/>
                      </a:lnTo>
                      <a:lnTo>
                        <a:pt x="160" y="82"/>
                      </a:lnTo>
                      <a:lnTo>
                        <a:pt x="160" y="82"/>
                      </a:lnTo>
                      <a:lnTo>
                        <a:pt x="162" y="93"/>
                      </a:lnTo>
                      <a:lnTo>
                        <a:pt x="162" y="105"/>
                      </a:lnTo>
                      <a:lnTo>
                        <a:pt x="185" y="123"/>
                      </a:lnTo>
                      <a:lnTo>
                        <a:pt x="167" y="156"/>
                      </a:lnTo>
                      <a:lnTo>
                        <a:pt x="138" y="146"/>
                      </a:lnTo>
                      <a:lnTo>
                        <a:pt x="138" y="146"/>
                      </a:lnTo>
                      <a:lnTo>
                        <a:pt x="128" y="154"/>
                      </a:lnTo>
                      <a:lnTo>
                        <a:pt x="118" y="159"/>
                      </a:lnTo>
                      <a:lnTo>
                        <a:pt x="114" y="190"/>
                      </a:lnTo>
                      <a:lnTo>
                        <a:pt x="76" y="190"/>
                      </a:lnTo>
                      <a:lnTo>
                        <a:pt x="70" y="159"/>
                      </a:lnTo>
                      <a:lnTo>
                        <a:pt x="70" y="159"/>
                      </a:lnTo>
                      <a:lnTo>
                        <a:pt x="59" y="154"/>
                      </a:lnTo>
                      <a:lnTo>
                        <a:pt x="59" y="154"/>
                      </a:lnTo>
                      <a:lnTo>
                        <a:pt x="50" y="149"/>
                      </a:lnTo>
                      <a:lnTo>
                        <a:pt x="21" y="161"/>
                      </a:lnTo>
                      <a:lnTo>
                        <a:pt x="1" y="128"/>
                      </a:lnTo>
                      <a:lnTo>
                        <a:pt x="25" y="108"/>
                      </a:lnTo>
                      <a:lnTo>
                        <a:pt x="25" y="108"/>
                      </a:lnTo>
                      <a:lnTo>
                        <a:pt x="24" y="96"/>
                      </a:lnTo>
                      <a:lnTo>
                        <a:pt x="24" y="84"/>
                      </a:lnTo>
                      <a:lnTo>
                        <a:pt x="0" y="65"/>
                      </a:lnTo>
                      <a:lnTo>
                        <a:pt x="19" y="32"/>
                      </a:lnTo>
                      <a:lnTo>
                        <a:pt x="47" y="42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94" name="Freeform 144">
                  <a:extLst>
                    <a:ext uri="{FF2B5EF4-FFF2-40B4-BE49-F238E27FC236}">
                      <a16:creationId xmlns:a16="http://schemas.microsoft.com/office/drawing/2014/main" xmlns="" id="{909DA00A-2D00-45EB-9F3C-662CF886E9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05" y="1963"/>
                  <a:ext cx="125" cy="105"/>
                </a:xfrm>
                <a:custGeom>
                  <a:avLst/>
                  <a:gdLst>
                    <a:gd name="T0" fmla="*/ 103 w 622"/>
                    <a:gd name="T1" fmla="*/ 0 h 527"/>
                    <a:gd name="T2" fmla="*/ 83 w 622"/>
                    <a:gd name="T3" fmla="*/ 21 h 527"/>
                    <a:gd name="T4" fmla="*/ 48 w 622"/>
                    <a:gd name="T5" fmla="*/ 66 h 527"/>
                    <a:gd name="T6" fmla="*/ 23 w 622"/>
                    <a:gd name="T7" fmla="*/ 116 h 527"/>
                    <a:gd name="T8" fmla="*/ 7 w 622"/>
                    <a:gd name="T9" fmla="*/ 169 h 527"/>
                    <a:gd name="T10" fmla="*/ 0 w 622"/>
                    <a:gd name="T11" fmla="*/ 224 h 527"/>
                    <a:gd name="T12" fmla="*/ 2 w 622"/>
                    <a:gd name="T13" fmla="*/ 280 h 527"/>
                    <a:gd name="T14" fmla="*/ 15 w 622"/>
                    <a:gd name="T15" fmla="*/ 334 h 527"/>
                    <a:gd name="T16" fmla="*/ 38 w 622"/>
                    <a:gd name="T17" fmla="*/ 388 h 527"/>
                    <a:gd name="T18" fmla="*/ 53 w 622"/>
                    <a:gd name="T19" fmla="*/ 413 h 527"/>
                    <a:gd name="T20" fmla="*/ 33 w 622"/>
                    <a:gd name="T21" fmla="*/ 378 h 527"/>
                    <a:gd name="T22" fmla="*/ 17 w 622"/>
                    <a:gd name="T23" fmla="*/ 342 h 527"/>
                    <a:gd name="T24" fmla="*/ 7 w 622"/>
                    <a:gd name="T25" fmla="*/ 305 h 527"/>
                    <a:gd name="T26" fmla="*/ 1 w 622"/>
                    <a:gd name="T27" fmla="*/ 267 h 527"/>
                    <a:gd name="T28" fmla="*/ 10 w 622"/>
                    <a:gd name="T29" fmla="*/ 287 h 527"/>
                    <a:gd name="T30" fmla="*/ 31 w 622"/>
                    <a:gd name="T31" fmla="*/ 328 h 527"/>
                    <a:gd name="T32" fmla="*/ 59 w 622"/>
                    <a:gd name="T33" fmla="*/ 372 h 527"/>
                    <a:gd name="T34" fmla="*/ 94 w 622"/>
                    <a:gd name="T35" fmla="*/ 414 h 527"/>
                    <a:gd name="T36" fmla="*/ 136 w 622"/>
                    <a:gd name="T37" fmla="*/ 452 h 527"/>
                    <a:gd name="T38" fmla="*/ 187 w 622"/>
                    <a:gd name="T39" fmla="*/ 485 h 527"/>
                    <a:gd name="T40" fmla="*/ 215 w 622"/>
                    <a:gd name="T41" fmla="*/ 498 h 527"/>
                    <a:gd name="T42" fmla="*/ 246 w 622"/>
                    <a:gd name="T43" fmla="*/ 510 h 527"/>
                    <a:gd name="T44" fmla="*/ 279 w 622"/>
                    <a:gd name="T45" fmla="*/ 518 h 527"/>
                    <a:gd name="T46" fmla="*/ 314 w 622"/>
                    <a:gd name="T47" fmla="*/ 524 h 527"/>
                    <a:gd name="T48" fmla="*/ 353 w 622"/>
                    <a:gd name="T49" fmla="*/ 527 h 527"/>
                    <a:gd name="T50" fmla="*/ 365 w 622"/>
                    <a:gd name="T51" fmla="*/ 459 h 527"/>
                    <a:gd name="T52" fmla="*/ 411 w 622"/>
                    <a:gd name="T53" fmla="*/ 476 h 527"/>
                    <a:gd name="T54" fmla="*/ 427 w 622"/>
                    <a:gd name="T55" fmla="*/ 465 h 527"/>
                    <a:gd name="T56" fmla="*/ 445 w 622"/>
                    <a:gd name="T57" fmla="*/ 456 h 527"/>
                    <a:gd name="T58" fmla="*/ 513 w 622"/>
                    <a:gd name="T59" fmla="*/ 406 h 527"/>
                    <a:gd name="T60" fmla="*/ 522 w 622"/>
                    <a:gd name="T61" fmla="*/ 455 h 527"/>
                    <a:gd name="T62" fmla="*/ 540 w 622"/>
                    <a:gd name="T63" fmla="*/ 464 h 527"/>
                    <a:gd name="T64" fmla="*/ 554 w 622"/>
                    <a:gd name="T65" fmla="*/ 449 h 527"/>
                    <a:gd name="T66" fmla="*/ 580 w 622"/>
                    <a:gd name="T67" fmla="*/ 416 h 527"/>
                    <a:gd name="T68" fmla="*/ 600 w 622"/>
                    <a:gd name="T69" fmla="*/ 383 h 527"/>
                    <a:gd name="T70" fmla="*/ 616 w 622"/>
                    <a:gd name="T71" fmla="*/ 346 h 527"/>
                    <a:gd name="T72" fmla="*/ 622 w 622"/>
                    <a:gd name="T73" fmla="*/ 327 h 527"/>
                    <a:gd name="T74" fmla="*/ 595 w 622"/>
                    <a:gd name="T75" fmla="*/ 323 h 527"/>
                    <a:gd name="T76" fmla="*/ 568 w 622"/>
                    <a:gd name="T77" fmla="*/ 316 h 527"/>
                    <a:gd name="T78" fmla="*/ 443 w 622"/>
                    <a:gd name="T79" fmla="*/ 302 h 527"/>
                    <a:gd name="T80" fmla="*/ 483 w 622"/>
                    <a:gd name="T81" fmla="*/ 239 h 527"/>
                    <a:gd name="T82" fmla="*/ 472 w 622"/>
                    <a:gd name="T83" fmla="*/ 211 h 527"/>
                    <a:gd name="T84" fmla="*/ 468 w 622"/>
                    <a:gd name="T85" fmla="*/ 199 h 527"/>
                    <a:gd name="T86" fmla="*/ 395 w 622"/>
                    <a:gd name="T87" fmla="*/ 160 h 527"/>
                    <a:gd name="T88" fmla="*/ 488 w 622"/>
                    <a:gd name="T89" fmla="*/ 74 h 527"/>
                    <a:gd name="T90" fmla="*/ 496 w 622"/>
                    <a:gd name="T91" fmla="*/ 62 h 527"/>
                    <a:gd name="T92" fmla="*/ 514 w 622"/>
                    <a:gd name="T93" fmla="*/ 40 h 527"/>
                    <a:gd name="T94" fmla="*/ 519 w 622"/>
                    <a:gd name="T95" fmla="*/ 0 h 5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622" h="527">
                      <a:moveTo>
                        <a:pt x="519" y="0"/>
                      </a:moveTo>
                      <a:lnTo>
                        <a:pt x="103" y="0"/>
                      </a:lnTo>
                      <a:lnTo>
                        <a:pt x="103" y="0"/>
                      </a:lnTo>
                      <a:lnTo>
                        <a:pt x="83" y="21"/>
                      </a:lnTo>
                      <a:lnTo>
                        <a:pt x="64" y="42"/>
                      </a:lnTo>
                      <a:lnTo>
                        <a:pt x="48" y="66"/>
                      </a:lnTo>
                      <a:lnTo>
                        <a:pt x="34" y="91"/>
                      </a:lnTo>
                      <a:lnTo>
                        <a:pt x="23" y="116"/>
                      </a:lnTo>
                      <a:lnTo>
                        <a:pt x="13" y="142"/>
                      </a:lnTo>
                      <a:lnTo>
                        <a:pt x="7" y="169"/>
                      </a:lnTo>
                      <a:lnTo>
                        <a:pt x="2" y="196"/>
                      </a:lnTo>
                      <a:lnTo>
                        <a:pt x="0" y="224"/>
                      </a:lnTo>
                      <a:lnTo>
                        <a:pt x="0" y="251"/>
                      </a:lnTo>
                      <a:lnTo>
                        <a:pt x="2" y="280"/>
                      </a:lnTo>
                      <a:lnTo>
                        <a:pt x="7" y="307"/>
                      </a:lnTo>
                      <a:lnTo>
                        <a:pt x="15" y="334"/>
                      </a:lnTo>
                      <a:lnTo>
                        <a:pt x="26" y="362"/>
                      </a:lnTo>
                      <a:lnTo>
                        <a:pt x="38" y="388"/>
                      </a:lnTo>
                      <a:lnTo>
                        <a:pt x="53" y="413"/>
                      </a:lnTo>
                      <a:lnTo>
                        <a:pt x="53" y="413"/>
                      </a:lnTo>
                      <a:lnTo>
                        <a:pt x="42" y="395"/>
                      </a:lnTo>
                      <a:lnTo>
                        <a:pt x="33" y="378"/>
                      </a:lnTo>
                      <a:lnTo>
                        <a:pt x="24" y="360"/>
                      </a:lnTo>
                      <a:lnTo>
                        <a:pt x="17" y="342"/>
                      </a:lnTo>
                      <a:lnTo>
                        <a:pt x="12" y="323"/>
                      </a:lnTo>
                      <a:lnTo>
                        <a:pt x="7" y="305"/>
                      </a:lnTo>
                      <a:lnTo>
                        <a:pt x="3" y="286"/>
                      </a:lnTo>
                      <a:lnTo>
                        <a:pt x="1" y="267"/>
                      </a:lnTo>
                      <a:lnTo>
                        <a:pt x="1" y="267"/>
                      </a:lnTo>
                      <a:lnTo>
                        <a:pt x="10" y="287"/>
                      </a:lnTo>
                      <a:lnTo>
                        <a:pt x="19" y="307"/>
                      </a:lnTo>
                      <a:lnTo>
                        <a:pt x="31" y="328"/>
                      </a:lnTo>
                      <a:lnTo>
                        <a:pt x="44" y="349"/>
                      </a:lnTo>
                      <a:lnTo>
                        <a:pt x="59" y="372"/>
                      </a:lnTo>
                      <a:lnTo>
                        <a:pt x="75" y="393"/>
                      </a:lnTo>
                      <a:lnTo>
                        <a:pt x="94" y="414"/>
                      </a:lnTo>
                      <a:lnTo>
                        <a:pt x="114" y="434"/>
                      </a:lnTo>
                      <a:lnTo>
                        <a:pt x="136" y="452"/>
                      </a:lnTo>
                      <a:lnTo>
                        <a:pt x="160" y="470"/>
                      </a:lnTo>
                      <a:lnTo>
                        <a:pt x="187" y="485"/>
                      </a:lnTo>
                      <a:lnTo>
                        <a:pt x="201" y="492"/>
                      </a:lnTo>
                      <a:lnTo>
                        <a:pt x="215" y="498"/>
                      </a:lnTo>
                      <a:lnTo>
                        <a:pt x="231" y="505"/>
                      </a:lnTo>
                      <a:lnTo>
                        <a:pt x="246" y="510"/>
                      </a:lnTo>
                      <a:lnTo>
                        <a:pt x="262" y="514"/>
                      </a:lnTo>
                      <a:lnTo>
                        <a:pt x="279" y="518"/>
                      </a:lnTo>
                      <a:lnTo>
                        <a:pt x="297" y="522"/>
                      </a:lnTo>
                      <a:lnTo>
                        <a:pt x="314" y="524"/>
                      </a:lnTo>
                      <a:lnTo>
                        <a:pt x="333" y="526"/>
                      </a:lnTo>
                      <a:lnTo>
                        <a:pt x="353" y="527"/>
                      </a:lnTo>
                      <a:lnTo>
                        <a:pt x="334" y="512"/>
                      </a:lnTo>
                      <a:lnTo>
                        <a:pt x="365" y="459"/>
                      </a:lnTo>
                      <a:lnTo>
                        <a:pt x="411" y="476"/>
                      </a:lnTo>
                      <a:lnTo>
                        <a:pt x="411" y="476"/>
                      </a:lnTo>
                      <a:lnTo>
                        <a:pt x="418" y="470"/>
                      </a:lnTo>
                      <a:lnTo>
                        <a:pt x="427" y="465"/>
                      </a:lnTo>
                      <a:lnTo>
                        <a:pt x="436" y="460"/>
                      </a:lnTo>
                      <a:lnTo>
                        <a:pt x="445" y="456"/>
                      </a:lnTo>
                      <a:lnTo>
                        <a:pt x="451" y="406"/>
                      </a:lnTo>
                      <a:lnTo>
                        <a:pt x="513" y="406"/>
                      </a:lnTo>
                      <a:lnTo>
                        <a:pt x="522" y="455"/>
                      </a:lnTo>
                      <a:lnTo>
                        <a:pt x="522" y="455"/>
                      </a:lnTo>
                      <a:lnTo>
                        <a:pt x="532" y="459"/>
                      </a:lnTo>
                      <a:lnTo>
                        <a:pt x="540" y="464"/>
                      </a:lnTo>
                      <a:lnTo>
                        <a:pt x="540" y="464"/>
                      </a:lnTo>
                      <a:lnTo>
                        <a:pt x="554" y="449"/>
                      </a:lnTo>
                      <a:lnTo>
                        <a:pt x="568" y="434"/>
                      </a:lnTo>
                      <a:lnTo>
                        <a:pt x="580" y="416"/>
                      </a:lnTo>
                      <a:lnTo>
                        <a:pt x="590" y="400"/>
                      </a:lnTo>
                      <a:lnTo>
                        <a:pt x="600" y="383"/>
                      </a:lnTo>
                      <a:lnTo>
                        <a:pt x="609" y="364"/>
                      </a:lnTo>
                      <a:lnTo>
                        <a:pt x="616" y="346"/>
                      </a:lnTo>
                      <a:lnTo>
                        <a:pt x="622" y="327"/>
                      </a:lnTo>
                      <a:lnTo>
                        <a:pt x="622" y="327"/>
                      </a:lnTo>
                      <a:lnTo>
                        <a:pt x="609" y="326"/>
                      </a:lnTo>
                      <a:lnTo>
                        <a:pt x="595" y="323"/>
                      </a:lnTo>
                      <a:lnTo>
                        <a:pt x="581" y="321"/>
                      </a:lnTo>
                      <a:lnTo>
                        <a:pt x="568" y="316"/>
                      </a:lnTo>
                      <a:lnTo>
                        <a:pt x="512" y="363"/>
                      </a:lnTo>
                      <a:lnTo>
                        <a:pt x="443" y="302"/>
                      </a:lnTo>
                      <a:lnTo>
                        <a:pt x="483" y="239"/>
                      </a:lnTo>
                      <a:lnTo>
                        <a:pt x="483" y="239"/>
                      </a:lnTo>
                      <a:lnTo>
                        <a:pt x="477" y="225"/>
                      </a:lnTo>
                      <a:lnTo>
                        <a:pt x="472" y="211"/>
                      </a:lnTo>
                      <a:lnTo>
                        <a:pt x="472" y="211"/>
                      </a:lnTo>
                      <a:lnTo>
                        <a:pt x="468" y="199"/>
                      </a:lnTo>
                      <a:lnTo>
                        <a:pt x="466" y="187"/>
                      </a:lnTo>
                      <a:lnTo>
                        <a:pt x="395" y="160"/>
                      </a:lnTo>
                      <a:lnTo>
                        <a:pt x="413" y="71"/>
                      </a:lnTo>
                      <a:lnTo>
                        <a:pt x="488" y="74"/>
                      </a:lnTo>
                      <a:lnTo>
                        <a:pt x="488" y="74"/>
                      </a:lnTo>
                      <a:lnTo>
                        <a:pt x="496" y="62"/>
                      </a:lnTo>
                      <a:lnTo>
                        <a:pt x="504" y="51"/>
                      </a:lnTo>
                      <a:lnTo>
                        <a:pt x="514" y="40"/>
                      </a:lnTo>
                      <a:lnTo>
                        <a:pt x="525" y="31"/>
                      </a:lnTo>
                      <a:lnTo>
                        <a:pt x="519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95" name="Freeform 145">
                  <a:extLst>
                    <a:ext uri="{FF2B5EF4-FFF2-40B4-BE49-F238E27FC236}">
                      <a16:creationId xmlns:a16="http://schemas.microsoft.com/office/drawing/2014/main" xmlns="" id="{038EA415-AB3D-44E8-A5A0-77140D86CC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09" y="1963"/>
                  <a:ext cx="246" cy="140"/>
                </a:xfrm>
                <a:custGeom>
                  <a:avLst/>
                  <a:gdLst>
                    <a:gd name="T0" fmla="*/ 1228 w 1228"/>
                    <a:gd name="T1" fmla="*/ 0 h 703"/>
                    <a:gd name="T2" fmla="*/ 272 w 1228"/>
                    <a:gd name="T3" fmla="*/ 1 h 703"/>
                    <a:gd name="T4" fmla="*/ 295 w 1228"/>
                    <a:gd name="T5" fmla="*/ 21 h 703"/>
                    <a:gd name="T6" fmla="*/ 255 w 1228"/>
                    <a:gd name="T7" fmla="*/ 84 h 703"/>
                    <a:gd name="T8" fmla="*/ 255 w 1228"/>
                    <a:gd name="T9" fmla="*/ 84 h 703"/>
                    <a:gd name="T10" fmla="*/ 261 w 1228"/>
                    <a:gd name="T11" fmla="*/ 98 h 703"/>
                    <a:gd name="T12" fmla="*/ 266 w 1228"/>
                    <a:gd name="T13" fmla="*/ 112 h 703"/>
                    <a:gd name="T14" fmla="*/ 266 w 1228"/>
                    <a:gd name="T15" fmla="*/ 112 h 703"/>
                    <a:gd name="T16" fmla="*/ 270 w 1228"/>
                    <a:gd name="T17" fmla="*/ 124 h 703"/>
                    <a:gd name="T18" fmla="*/ 272 w 1228"/>
                    <a:gd name="T19" fmla="*/ 137 h 703"/>
                    <a:gd name="T20" fmla="*/ 343 w 1228"/>
                    <a:gd name="T21" fmla="*/ 163 h 703"/>
                    <a:gd name="T22" fmla="*/ 325 w 1228"/>
                    <a:gd name="T23" fmla="*/ 252 h 703"/>
                    <a:gd name="T24" fmla="*/ 251 w 1228"/>
                    <a:gd name="T25" fmla="*/ 250 h 703"/>
                    <a:gd name="T26" fmla="*/ 251 w 1228"/>
                    <a:gd name="T27" fmla="*/ 250 h 703"/>
                    <a:gd name="T28" fmla="*/ 243 w 1228"/>
                    <a:gd name="T29" fmla="*/ 261 h 703"/>
                    <a:gd name="T30" fmla="*/ 234 w 1228"/>
                    <a:gd name="T31" fmla="*/ 272 h 703"/>
                    <a:gd name="T32" fmla="*/ 224 w 1228"/>
                    <a:gd name="T33" fmla="*/ 283 h 703"/>
                    <a:gd name="T34" fmla="*/ 214 w 1228"/>
                    <a:gd name="T35" fmla="*/ 292 h 703"/>
                    <a:gd name="T36" fmla="*/ 226 w 1228"/>
                    <a:gd name="T37" fmla="*/ 365 h 703"/>
                    <a:gd name="T38" fmla="*/ 179 w 1228"/>
                    <a:gd name="T39" fmla="*/ 380 h 703"/>
                    <a:gd name="T40" fmla="*/ 179 w 1228"/>
                    <a:gd name="T41" fmla="*/ 380 h 703"/>
                    <a:gd name="T42" fmla="*/ 173 w 1228"/>
                    <a:gd name="T43" fmla="*/ 396 h 703"/>
                    <a:gd name="T44" fmla="*/ 165 w 1228"/>
                    <a:gd name="T45" fmla="*/ 412 h 703"/>
                    <a:gd name="T46" fmla="*/ 158 w 1228"/>
                    <a:gd name="T47" fmla="*/ 427 h 703"/>
                    <a:gd name="T48" fmla="*/ 149 w 1228"/>
                    <a:gd name="T49" fmla="*/ 443 h 703"/>
                    <a:gd name="T50" fmla="*/ 141 w 1228"/>
                    <a:gd name="T51" fmla="*/ 458 h 703"/>
                    <a:gd name="T52" fmla="*/ 131 w 1228"/>
                    <a:gd name="T53" fmla="*/ 473 h 703"/>
                    <a:gd name="T54" fmla="*/ 119 w 1228"/>
                    <a:gd name="T55" fmla="*/ 487 h 703"/>
                    <a:gd name="T56" fmla="*/ 108 w 1228"/>
                    <a:gd name="T57" fmla="*/ 501 h 703"/>
                    <a:gd name="T58" fmla="*/ 113 w 1228"/>
                    <a:gd name="T59" fmla="*/ 509 h 703"/>
                    <a:gd name="T60" fmla="*/ 75 w 1228"/>
                    <a:gd name="T61" fmla="*/ 542 h 703"/>
                    <a:gd name="T62" fmla="*/ 75 w 1228"/>
                    <a:gd name="T63" fmla="*/ 542 h 703"/>
                    <a:gd name="T64" fmla="*/ 76 w 1228"/>
                    <a:gd name="T65" fmla="*/ 552 h 703"/>
                    <a:gd name="T66" fmla="*/ 76 w 1228"/>
                    <a:gd name="T67" fmla="*/ 561 h 703"/>
                    <a:gd name="T68" fmla="*/ 76 w 1228"/>
                    <a:gd name="T69" fmla="*/ 561 h 703"/>
                    <a:gd name="T70" fmla="*/ 75 w 1228"/>
                    <a:gd name="T71" fmla="*/ 579 h 703"/>
                    <a:gd name="T72" fmla="*/ 116 w 1228"/>
                    <a:gd name="T73" fmla="*/ 610 h 703"/>
                    <a:gd name="T74" fmla="*/ 85 w 1228"/>
                    <a:gd name="T75" fmla="*/ 665 h 703"/>
                    <a:gd name="T76" fmla="*/ 37 w 1228"/>
                    <a:gd name="T77" fmla="*/ 647 h 703"/>
                    <a:gd name="T78" fmla="*/ 37 w 1228"/>
                    <a:gd name="T79" fmla="*/ 647 h 703"/>
                    <a:gd name="T80" fmla="*/ 30 w 1228"/>
                    <a:gd name="T81" fmla="*/ 653 h 703"/>
                    <a:gd name="T82" fmla="*/ 23 w 1228"/>
                    <a:gd name="T83" fmla="*/ 658 h 703"/>
                    <a:gd name="T84" fmla="*/ 14 w 1228"/>
                    <a:gd name="T85" fmla="*/ 663 h 703"/>
                    <a:gd name="T86" fmla="*/ 5 w 1228"/>
                    <a:gd name="T87" fmla="*/ 667 h 703"/>
                    <a:gd name="T88" fmla="*/ 0 w 1228"/>
                    <a:gd name="T89" fmla="*/ 703 h 703"/>
                    <a:gd name="T90" fmla="*/ 1108 w 1228"/>
                    <a:gd name="T91" fmla="*/ 703 h 703"/>
                    <a:gd name="T92" fmla="*/ 1228 w 1228"/>
                    <a:gd name="T93" fmla="*/ 0 h 7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1228" h="703">
                      <a:moveTo>
                        <a:pt x="1228" y="0"/>
                      </a:moveTo>
                      <a:lnTo>
                        <a:pt x="272" y="1"/>
                      </a:lnTo>
                      <a:lnTo>
                        <a:pt x="295" y="21"/>
                      </a:lnTo>
                      <a:lnTo>
                        <a:pt x="255" y="84"/>
                      </a:lnTo>
                      <a:lnTo>
                        <a:pt x="255" y="84"/>
                      </a:lnTo>
                      <a:lnTo>
                        <a:pt x="261" y="98"/>
                      </a:lnTo>
                      <a:lnTo>
                        <a:pt x="266" y="112"/>
                      </a:lnTo>
                      <a:lnTo>
                        <a:pt x="266" y="112"/>
                      </a:lnTo>
                      <a:lnTo>
                        <a:pt x="270" y="124"/>
                      </a:lnTo>
                      <a:lnTo>
                        <a:pt x="272" y="137"/>
                      </a:lnTo>
                      <a:lnTo>
                        <a:pt x="343" y="163"/>
                      </a:lnTo>
                      <a:lnTo>
                        <a:pt x="325" y="252"/>
                      </a:lnTo>
                      <a:lnTo>
                        <a:pt x="251" y="250"/>
                      </a:lnTo>
                      <a:lnTo>
                        <a:pt x="251" y="250"/>
                      </a:lnTo>
                      <a:lnTo>
                        <a:pt x="243" y="261"/>
                      </a:lnTo>
                      <a:lnTo>
                        <a:pt x="234" y="272"/>
                      </a:lnTo>
                      <a:lnTo>
                        <a:pt x="224" y="283"/>
                      </a:lnTo>
                      <a:lnTo>
                        <a:pt x="214" y="292"/>
                      </a:lnTo>
                      <a:lnTo>
                        <a:pt x="226" y="365"/>
                      </a:lnTo>
                      <a:lnTo>
                        <a:pt x="179" y="380"/>
                      </a:lnTo>
                      <a:lnTo>
                        <a:pt x="179" y="380"/>
                      </a:lnTo>
                      <a:lnTo>
                        <a:pt x="173" y="396"/>
                      </a:lnTo>
                      <a:lnTo>
                        <a:pt x="165" y="412"/>
                      </a:lnTo>
                      <a:lnTo>
                        <a:pt x="158" y="427"/>
                      </a:lnTo>
                      <a:lnTo>
                        <a:pt x="149" y="443"/>
                      </a:lnTo>
                      <a:lnTo>
                        <a:pt x="141" y="458"/>
                      </a:lnTo>
                      <a:lnTo>
                        <a:pt x="131" y="473"/>
                      </a:lnTo>
                      <a:lnTo>
                        <a:pt x="119" y="487"/>
                      </a:lnTo>
                      <a:lnTo>
                        <a:pt x="108" y="501"/>
                      </a:lnTo>
                      <a:lnTo>
                        <a:pt x="113" y="509"/>
                      </a:lnTo>
                      <a:lnTo>
                        <a:pt x="75" y="542"/>
                      </a:lnTo>
                      <a:lnTo>
                        <a:pt x="75" y="542"/>
                      </a:lnTo>
                      <a:lnTo>
                        <a:pt x="76" y="552"/>
                      </a:lnTo>
                      <a:lnTo>
                        <a:pt x="76" y="561"/>
                      </a:lnTo>
                      <a:lnTo>
                        <a:pt x="76" y="561"/>
                      </a:lnTo>
                      <a:lnTo>
                        <a:pt x="75" y="579"/>
                      </a:lnTo>
                      <a:lnTo>
                        <a:pt x="116" y="610"/>
                      </a:lnTo>
                      <a:lnTo>
                        <a:pt x="85" y="665"/>
                      </a:lnTo>
                      <a:lnTo>
                        <a:pt x="37" y="647"/>
                      </a:lnTo>
                      <a:lnTo>
                        <a:pt x="37" y="647"/>
                      </a:lnTo>
                      <a:lnTo>
                        <a:pt x="30" y="653"/>
                      </a:lnTo>
                      <a:lnTo>
                        <a:pt x="23" y="658"/>
                      </a:lnTo>
                      <a:lnTo>
                        <a:pt x="14" y="663"/>
                      </a:lnTo>
                      <a:lnTo>
                        <a:pt x="5" y="667"/>
                      </a:lnTo>
                      <a:lnTo>
                        <a:pt x="0" y="703"/>
                      </a:lnTo>
                      <a:lnTo>
                        <a:pt x="1108" y="703"/>
                      </a:lnTo>
                      <a:lnTo>
                        <a:pt x="1228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96" name="Freeform 146">
                  <a:extLst>
                    <a:ext uri="{FF2B5EF4-FFF2-40B4-BE49-F238E27FC236}">
                      <a16:creationId xmlns:a16="http://schemas.microsoft.com/office/drawing/2014/main" xmlns="" id="{AC03DABB-253B-4BA7-B636-E3B548E285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5" y="2116"/>
                  <a:ext cx="430" cy="249"/>
                </a:xfrm>
                <a:custGeom>
                  <a:avLst/>
                  <a:gdLst>
                    <a:gd name="T0" fmla="*/ 61 w 2152"/>
                    <a:gd name="T1" fmla="*/ 0 h 1241"/>
                    <a:gd name="T2" fmla="*/ 2091 w 2152"/>
                    <a:gd name="T3" fmla="*/ 0 h 1241"/>
                    <a:gd name="T4" fmla="*/ 2091 w 2152"/>
                    <a:gd name="T5" fmla="*/ 0 h 1241"/>
                    <a:gd name="T6" fmla="*/ 2102 w 2152"/>
                    <a:gd name="T7" fmla="*/ 1 h 1241"/>
                    <a:gd name="T8" fmla="*/ 2114 w 2152"/>
                    <a:gd name="T9" fmla="*/ 5 h 1241"/>
                    <a:gd name="T10" fmla="*/ 2124 w 2152"/>
                    <a:gd name="T11" fmla="*/ 10 h 1241"/>
                    <a:gd name="T12" fmla="*/ 2133 w 2152"/>
                    <a:gd name="T13" fmla="*/ 17 h 1241"/>
                    <a:gd name="T14" fmla="*/ 2140 w 2152"/>
                    <a:gd name="T15" fmla="*/ 27 h 1241"/>
                    <a:gd name="T16" fmla="*/ 2147 w 2152"/>
                    <a:gd name="T17" fmla="*/ 37 h 1241"/>
                    <a:gd name="T18" fmla="*/ 2150 w 2152"/>
                    <a:gd name="T19" fmla="*/ 48 h 1241"/>
                    <a:gd name="T20" fmla="*/ 2152 w 2152"/>
                    <a:gd name="T21" fmla="*/ 61 h 1241"/>
                    <a:gd name="T22" fmla="*/ 2152 w 2152"/>
                    <a:gd name="T23" fmla="*/ 1179 h 1241"/>
                    <a:gd name="T24" fmla="*/ 2152 w 2152"/>
                    <a:gd name="T25" fmla="*/ 1179 h 1241"/>
                    <a:gd name="T26" fmla="*/ 2150 w 2152"/>
                    <a:gd name="T27" fmla="*/ 1191 h 1241"/>
                    <a:gd name="T28" fmla="*/ 2147 w 2152"/>
                    <a:gd name="T29" fmla="*/ 1203 h 1241"/>
                    <a:gd name="T30" fmla="*/ 2140 w 2152"/>
                    <a:gd name="T31" fmla="*/ 1213 h 1241"/>
                    <a:gd name="T32" fmla="*/ 2133 w 2152"/>
                    <a:gd name="T33" fmla="*/ 1222 h 1241"/>
                    <a:gd name="T34" fmla="*/ 2124 w 2152"/>
                    <a:gd name="T35" fmla="*/ 1230 h 1241"/>
                    <a:gd name="T36" fmla="*/ 2114 w 2152"/>
                    <a:gd name="T37" fmla="*/ 1236 h 1241"/>
                    <a:gd name="T38" fmla="*/ 2102 w 2152"/>
                    <a:gd name="T39" fmla="*/ 1240 h 1241"/>
                    <a:gd name="T40" fmla="*/ 2091 w 2152"/>
                    <a:gd name="T41" fmla="*/ 1241 h 1241"/>
                    <a:gd name="T42" fmla="*/ 61 w 2152"/>
                    <a:gd name="T43" fmla="*/ 1241 h 1241"/>
                    <a:gd name="T44" fmla="*/ 61 w 2152"/>
                    <a:gd name="T45" fmla="*/ 1241 h 1241"/>
                    <a:gd name="T46" fmla="*/ 49 w 2152"/>
                    <a:gd name="T47" fmla="*/ 1240 h 1241"/>
                    <a:gd name="T48" fmla="*/ 37 w 2152"/>
                    <a:gd name="T49" fmla="*/ 1236 h 1241"/>
                    <a:gd name="T50" fmla="*/ 26 w 2152"/>
                    <a:gd name="T51" fmla="*/ 1230 h 1241"/>
                    <a:gd name="T52" fmla="*/ 18 w 2152"/>
                    <a:gd name="T53" fmla="*/ 1222 h 1241"/>
                    <a:gd name="T54" fmla="*/ 10 w 2152"/>
                    <a:gd name="T55" fmla="*/ 1213 h 1241"/>
                    <a:gd name="T56" fmla="*/ 4 w 2152"/>
                    <a:gd name="T57" fmla="*/ 1203 h 1241"/>
                    <a:gd name="T58" fmla="*/ 1 w 2152"/>
                    <a:gd name="T59" fmla="*/ 1191 h 1241"/>
                    <a:gd name="T60" fmla="*/ 0 w 2152"/>
                    <a:gd name="T61" fmla="*/ 1179 h 1241"/>
                    <a:gd name="T62" fmla="*/ 0 w 2152"/>
                    <a:gd name="T63" fmla="*/ 61 h 1241"/>
                    <a:gd name="T64" fmla="*/ 0 w 2152"/>
                    <a:gd name="T65" fmla="*/ 61 h 1241"/>
                    <a:gd name="T66" fmla="*/ 1 w 2152"/>
                    <a:gd name="T67" fmla="*/ 48 h 1241"/>
                    <a:gd name="T68" fmla="*/ 4 w 2152"/>
                    <a:gd name="T69" fmla="*/ 37 h 1241"/>
                    <a:gd name="T70" fmla="*/ 10 w 2152"/>
                    <a:gd name="T71" fmla="*/ 27 h 1241"/>
                    <a:gd name="T72" fmla="*/ 18 w 2152"/>
                    <a:gd name="T73" fmla="*/ 17 h 1241"/>
                    <a:gd name="T74" fmla="*/ 26 w 2152"/>
                    <a:gd name="T75" fmla="*/ 10 h 1241"/>
                    <a:gd name="T76" fmla="*/ 37 w 2152"/>
                    <a:gd name="T77" fmla="*/ 5 h 1241"/>
                    <a:gd name="T78" fmla="*/ 49 w 2152"/>
                    <a:gd name="T79" fmla="*/ 1 h 1241"/>
                    <a:gd name="T80" fmla="*/ 61 w 2152"/>
                    <a:gd name="T81" fmla="*/ 0 h 12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2152" h="1241">
                      <a:moveTo>
                        <a:pt x="61" y="0"/>
                      </a:moveTo>
                      <a:lnTo>
                        <a:pt x="2091" y="0"/>
                      </a:lnTo>
                      <a:lnTo>
                        <a:pt x="2091" y="0"/>
                      </a:lnTo>
                      <a:lnTo>
                        <a:pt x="2102" y="1"/>
                      </a:lnTo>
                      <a:lnTo>
                        <a:pt x="2114" y="5"/>
                      </a:lnTo>
                      <a:lnTo>
                        <a:pt x="2124" y="10"/>
                      </a:lnTo>
                      <a:lnTo>
                        <a:pt x="2133" y="17"/>
                      </a:lnTo>
                      <a:lnTo>
                        <a:pt x="2140" y="27"/>
                      </a:lnTo>
                      <a:lnTo>
                        <a:pt x="2147" y="37"/>
                      </a:lnTo>
                      <a:lnTo>
                        <a:pt x="2150" y="48"/>
                      </a:lnTo>
                      <a:lnTo>
                        <a:pt x="2152" y="61"/>
                      </a:lnTo>
                      <a:lnTo>
                        <a:pt x="2152" y="1179"/>
                      </a:lnTo>
                      <a:lnTo>
                        <a:pt x="2152" y="1179"/>
                      </a:lnTo>
                      <a:lnTo>
                        <a:pt x="2150" y="1191"/>
                      </a:lnTo>
                      <a:lnTo>
                        <a:pt x="2147" y="1203"/>
                      </a:lnTo>
                      <a:lnTo>
                        <a:pt x="2140" y="1213"/>
                      </a:lnTo>
                      <a:lnTo>
                        <a:pt x="2133" y="1222"/>
                      </a:lnTo>
                      <a:lnTo>
                        <a:pt x="2124" y="1230"/>
                      </a:lnTo>
                      <a:lnTo>
                        <a:pt x="2114" y="1236"/>
                      </a:lnTo>
                      <a:lnTo>
                        <a:pt x="2102" y="1240"/>
                      </a:lnTo>
                      <a:lnTo>
                        <a:pt x="2091" y="1241"/>
                      </a:lnTo>
                      <a:lnTo>
                        <a:pt x="61" y="1241"/>
                      </a:lnTo>
                      <a:lnTo>
                        <a:pt x="61" y="1241"/>
                      </a:lnTo>
                      <a:lnTo>
                        <a:pt x="49" y="1240"/>
                      </a:lnTo>
                      <a:lnTo>
                        <a:pt x="37" y="1236"/>
                      </a:lnTo>
                      <a:lnTo>
                        <a:pt x="26" y="1230"/>
                      </a:lnTo>
                      <a:lnTo>
                        <a:pt x="18" y="1222"/>
                      </a:lnTo>
                      <a:lnTo>
                        <a:pt x="10" y="1213"/>
                      </a:lnTo>
                      <a:lnTo>
                        <a:pt x="4" y="1203"/>
                      </a:lnTo>
                      <a:lnTo>
                        <a:pt x="1" y="1191"/>
                      </a:lnTo>
                      <a:lnTo>
                        <a:pt x="0" y="1179"/>
                      </a:lnTo>
                      <a:lnTo>
                        <a:pt x="0" y="61"/>
                      </a:lnTo>
                      <a:lnTo>
                        <a:pt x="0" y="61"/>
                      </a:lnTo>
                      <a:lnTo>
                        <a:pt x="1" y="48"/>
                      </a:lnTo>
                      <a:lnTo>
                        <a:pt x="4" y="37"/>
                      </a:lnTo>
                      <a:lnTo>
                        <a:pt x="10" y="27"/>
                      </a:lnTo>
                      <a:lnTo>
                        <a:pt x="18" y="17"/>
                      </a:lnTo>
                      <a:lnTo>
                        <a:pt x="26" y="10"/>
                      </a:lnTo>
                      <a:lnTo>
                        <a:pt x="37" y="5"/>
                      </a:lnTo>
                      <a:lnTo>
                        <a:pt x="49" y="1"/>
                      </a:lnTo>
                      <a:lnTo>
                        <a:pt x="61" y="0"/>
                      </a:lnTo>
                      <a:close/>
                    </a:path>
                  </a:pathLst>
                </a:custGeom>
                <a:solidFill>
                  <a:srgbClr val="C6C6C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97" name="Freeform 147">
                  <a:extLst>
                    <a:ext uri="{FF2B5EF4-FFF2-40B4-BE49-F238E27FC236}">
                      <a16:creationId xmlns:a16="http://schemas.microsoft.com/office/drawing/2014/main" xmlns="" id="{D225CBF3-D5B0-417E-9986-59604A0F9C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5" y="2116"/>
                  <a:ext cx="430" cy="249"/>
                </a:xfrm>
                <a:custGeom>
                  <a:avLst/>
                  <a:gdLst>
                    <a:gd name="T0" fmla="*/ 61 w 2152"/>
                    <a:gd name="T1" fmla="*/ 0 h 1241"/>
                    <a:gd name="T2" fmla="*/ 2091 w 2152"/>
                    <a:gd name="T3" fmla="*/ 0 h 1241"/>
                    <a:gd name="T4" fmla="*/ 2091 w 2152"/>
                    <a:gd name="T5" fmla="*/ 0 h 1241"/>
                    <a:gd name="T6" fmla="*/ 2102 w 2152"/>
                    <a:gd name="T7" fmla="*/ 1 h 1241"/>
                    <a:gd name="T8" fmla="*/ 2114 w 2152"/>
                    <a:gd name="T9" fmla="*/ 5 h 1241"/>
                    <a:gd name="T10" fmla="*/ 2124 w 2152"/>
                    <a:gd name="T11" fmla="*/ 10 h 1241"/>
                    <a:gd name="T12" fmla="*/ 2133 w 2152"/>
                    <a:gd name="T13" fmla="*/ 17 h 1241"/>
                    <a:gd name="T14" fmla="*/ 2140 w 2152"/>
                    <a:gd name="T15" fmla="*/ 27 h 1241"/>
                    <a:gd name="T16" fmla="*/ 2147 w 2152"/>
                    <a:gd name="T17" fmla="*/ 37 h 1241"/>
                    <a:gd name="T18" fmla="*/ 2150 w 2152"/>
                    <a:gd name="T19" fmla="*/ 48 h 1241"/>
                    <a:gd name="T20" fmla="*/ 2152 w 2152"/>
                    <a:gd name="T21" fmla="*/ 61 h 1241"/>
                    <a:gd name="T22" fmla="*/ 2152 w 2152"/>
                    <a:gd name="T23" fmla="*/ 1179 h 1241"/>
                    <a:gd name="T24" fmla="*/ 2152 w 2152"/>
                    <a:gd name="T25" fmla="*/ 1179 h 1241"/>
                    <a:gd name="T26" fmla="*/ 2150 w 2152"/>
                    <a:gd name="T27" fmla="*/ 1191 h 1241"/>
                    <a:gd name="T28" fmla="*/ 2147 w 2152"/>
                    <a:gd name="T29" fmla="*/ 1203 h 1241"/>
                    <a:gd name="T30" fmla="*/ 2140 w 2152"/>
                    <a:gd name="T31" fmla="*/ 1213 h 1241"/>
                    <a:gd name="T32" fmla="*/ 2133 w 2152"/>
                    <a:gd name="T33" fmla="*/ 1222 h 1241"/>
                    <a:gd name="T34" fmla="*/ 2124 w 2152"/>
                    <a:gd name="T35" fmla="*/ 1230 h 1241"/>
                    <a:gd name="T36" fmla="*/ 2114 w 2152"/>
                    <a:gd name="T37" fmla="*/ 1236 h 1241"/>
                    <a:gd name="T38" fmla="*/ 2102 w 2152"/>
                    <a:gd name="T39" fmla="*/ 1240 h 1241"/>
                    <a:gd name="T40" fmla="*/ 2091 w 2152"/>
                    <a:gd name="T41" fmla="*/ 1241 h 1241"/>
                    <a:gd name="T42" fmla="*/ 61 w 2152"/>
                    <a:gd name="T43" fmla="*/ 1241 h 1241"/>
                    <a:gd name="T44" fmla="*/ 61 w 2152"/>
                    <a:gd name="T45" fmla="*/ 1241 h 1241"/>
                    <a:gd name="T46" fmla="*/ 49 w 2152"/>
                    <a:gd name="T47" fmla="*/ 1240 h 1241"/>
                    <a:gd name="T48" fmla="*/ 37 w 2152"/>
                    <a:gd name="T49" fmla="*/ 1236 h 1241"/>
                    <a:gd name="T50" fmla="*/ 26 w 2152"/>
                    <a:gd name="T51" fmla="*/ 1230 h 1241"/>
                    <a:gd name="T52" fmla="*/ 18 w 2152"/>
                    <a:gd name="T53" fmla="*/ 1222 h 1241"/>
                    <a:gd name="T54" fmla="*/ 10 w 2152"/>
                    <a:gd name="T55" fmla="*/ 1213 h 1241"/>
                    <a:gd name="T56" fmla="*/ 4 w 2152"/>
                    <a:gd name="T57" fmla="*/ 1203 h 1241"/>
                    <a:gd name="T58" fmla="*/ 1 w 2152"/>
                    <a:gd name="T59" fmla="*/ 1191 h 1241"/>
                    <a:gd name="T60" fmla="*/ 0 w 2152"/>
                    <a:gd name="T61" fmla="*/ 1179 h 1241"/>
                    <a:gd name="T62" fmla="*/ 0 w 2152"/>
                    <a:gd name="T63" fmla="*/ 61 h 1241"/>
                    <a:gd name="T64" fmla="*/ 0 w 2152"/>
                    <a:gd name="T65" fmla="*/ 61 h 1241"/>
                    <a:gd name="T66" fmla="*/ 1 w 2152"/>
                    <a:gd name="T67" fmla="*/ 48 h 1241"/>
                    <a:gd name="T68" fmla="*/ 4 w 2152"/>
                    <a:gd name="T69" fmla="*/ 37 h 1241"/>
                    <a:gd name="T70" fmla="*/ 10 w 2152"/>
                    <a:gd name="T71" fmla="*/ 27 h 1241"/>
                    <a:gd name="T72" fmla="*/ 18 w 2152"/>
                    <a:gd name="T73" fmla="*/ 17 h 1241"/>
                    <a:gd name="T74" fmla="*/ 26 w 2152"/>
                    <a:gd name="T75" fmla="*/ 10 h 1241"/>
                    <a:gd name="T76" fmla="*/ 37 w 2152"/>
                    <a:gd name="T77" fmla="*/ 5 h 1241"/>
                    <a:gd name="T78" fmla="*/ 49 w 2152"/>
                    <a:gd name="T79" fmla="*/ 1 h 1241"/>
                    <a:gd name="T80" fmla="*/ 61 w 2152"/>
                    <a:gd name="T81" fmla="*/ 0 h 12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2152" h="1241">
                      <a:moveTo>
                        <a:pt x="61" y="0"/>
                      </a:moveTo>
                      <a:lnTo>
                        <a:pt x="2091" y="0"/>
                      </a:lnTo>
                      <a:lnTo>
                        <a:pt x="2091" y="0"/>
                      </a:lnTo>
                      <a:lnTo>
                        <a:pt x="2102" y="1"/>
                      </a:lnTo>
                      <a:lnTo>
                        <a:pt x="2114" y="5"/>
                      </a:lnTo>
                      <a:lnTo>
                        <a:pt x="2124" y="10"/>
                      </a:lnTo>
                      <a:lnTo>
                        <a:pt x="2133" y="17"/>
                      </a:lnTo>
                      <a:lnTo>
                        <a:pt x="2140" y="27"/>
                      </a:lnTo>
                      <a:lnTo>
                        <a:pt x="2147" y="37"/>
                      </a:lnTo>
                      <a:lnTo>
                        <a:pt x="2150" y="48"/>
                      </a:lnTo>
                      <a:lnTo>
                        <a:pt x="2152" y="61"/>
                      </a:lnTo>
                      <a:lnTo>
                        <a:pt x="2152" y="1179"/>
                      </a:lnTo>
                      <a:lnTo>
                        <a:pt x="2152" y="1179"/>
                      </a:lnTo>
                      <a:lnTo>
                        <a:pt x="2150" y="1191"/>
                      </a:lnTo>
                      <a:lnTo>
                        <a:pt x="2147" y="1203"/>
                      </a:lnTo>
                      <a:lnTo>
                        <a:pt x="2140" y="1213"/>
                      </a:lnTo>
                      <a:lnTo>
                        <a:pt x="2133" y="1222"/>
                      </a:lnTo>
                      <a:lnTo>
                        <a:pt x="2124" y="1230"/>
                      </a:lnTo>
                      <a:lnTo>
                        <a:pt x="2114" y="1236"/>
                      </a:lnTo>
                      <a:lnTo>
                        <a:pt x="2102" y="1240"/>
                      </a:lnTo>
                      <a:lnTo>
                        <a:pt x="2091" y="1241"/>
                      </a:lnTo>
                      <a:lnTo>
                        <a:pt x="61" y="1241"/>
                      </a:lnTo>
                      <a:lnTo>
                        <a:pt x="61" y="1241"/>
                      </a:lnTo>
                      <a:lnTo>
                        <a:pt x="49" y="1240"/>
                      </a:lnTo>
                      <a:lnTo>
                        <a:pt x="37" y="1236"/>
                      </a:lnTo>
                      <a:lnTo>
                        <a:pt x="26" y="1230"/>
                      </a:lnTo>
                      <a:lnTo>
                        <a:pt x="18" y="1222"/>
                      </a:lnTo>
                      <a:lnTo>
                        <a:pt x="10" y="1213"/>
                      </a:lnTo>
                      <a:lnTo>
                        <a:pt x="4" y="1203"/>
                      </a:lnTo>
                      <a:lnTo>
                        <a:pt x="1" y="1191"/>
                      </a:lnTo>
                      <a:lnTo>
                        <a:pt x="0" y="1179"/>
                      </a:lnTo>
                      <a:lnTo>
                        <a:pt x="0" y="61"/>
                      </a:lnTo>
                      <a:lnTo>
                        <a:pt x="0" y="61"/>
                      </a:lnTo>
                      <a:lnTo>
                        <a:pt x="1" y="48"/>
                      </a:lnTo>
                      <a:lnTo>
                        <a:pt x="4" y="37"/>
                      </a:lnTo>
                      <a:lnTo>
                        <a:pt x="10" y="27"/>
                      </a:lnTo>
                      <a:lnTo>
                        <a:pt x="18" y="17"/>
                      </a:lnTo>
                      <a:lnTo>
                        <a:pt x="26" y="10"/>
                      </a:lnTo>
                      <a:lnTo>
                        <a:pt x="37" y="5"/>
                      </a:lnTo>
                      <a:lnTo>
                        <a:pt x="49" y="1"/>
                      </a:lnTo>
                      <a:lnTo>
                        <a:pt x="6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98" name="Freeform 148">
                  <a:extLst>
                    <a:ext uri="{FF2B5EF4-FFF2-40B4-BE49-F238E27FC236}">
                      <a16:creationId xmlns:a16="http://schemas.microsoft.com/office/drawing/2014/main" xmlns="" id="{A4A8B938-701F-42DA-B308-138AAE50FA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0" y="2116"/>
                  <a:ext cx="305" cy="249"/>
                </a:xfrm>
                <a:custGeom>
                  <a:avLst/>
                  <a:gdLst>
                    <a:gd name="T0" fmla="*/ 1466 w 1527"/>
                    <a:gd name="T1" fmla="*/ 0 h 1241"/>
                    <a:gd name="T2" fmla="*/ 1294 w 1527"/>
                    <a:gd name="T3" fmla="*/ 0 h 1241"/>
                    <a:gd name="T4" fmla="*/ 1185 w 1527"/>
                    <a:gd name="T5" fmla="*/ 104 h 1241"/>
                    <a:gd name="T6" fmla="*/ 1420 w 1527"/>
                    <a:gd name="T7" fmla="*/ 104 h 1241"/>
                    <a:gd name="T8" fmla="*/ 1420 w 1527"/>
                    <a:gd name="T9" fmla="*/ 808 h 1241"/>
                    <a:gd name="T10" fmla="*/ 450 w 1527"/>
                    <a:gd name="T11" fmla="*/ 808 h 1241"/>
                    <a:gd name="T12" fmla="*/ 0 w 1527"/>
                    <a:gd name="T13" fmla="*/ 1241 h 1241"/>
                    <a:gd name="T14" fmla="*/ 1466 w 1527"/>
                    <a:gd name="T15" fmla="*/ 1241 h 1241"/>
                    <a:gd name="T16" fmla="*/ 1466 w 1527"/>
                    <a:gd name="T17" fmla="*/ 1241 h 1241"/>
                    <a:gd name="T18" fmla="*/ 1477 w 1527"/>
                    <a:gd name="T19" fmla="*/ 1240 h 1241"/>
                    <a:gd name="T20" fmla="*/ 1489 w 1527"/>
                    <a:gd name="T21" fmla="*/ 1236 h 1241"/>
                    <a:gd name="T22" fmla="*/ 1499 w 1527"/>
                    <a:gd name="T23" fmla="*/ 1230 h 1241"/>
                    <a:gd name="T24" fmla="*/ 1508 w 1527"/>
                    <a:gd name="T25" fmla="*/ 1222 h 1241"/>
                    <a:gd name="T26" fmla="*/ 1515 w 1527"/>
                    <a:gd name="T27" fmla="*/ 1213 h 1241"/>
                    <a:gd name="T28" fmla="*/ 1522 w 1527"/>
                    <a:gd name="T29" fmla="*/ 1203 h 1241"/>
                    <a:gd name="T30" fmla="*/ 1525 w 1527"/>
                    <a:gd name="T31" fmla="*/ 1191 h 1241"/>
                    <a:gd name="T32" fmla="*/ 1527 w 1527"/>
                    <a:gd name="T33" fmla="*/ 1179 h 1241"/>
                    <a:gd name="T34" fmla="*/ 1527 w 1527"/>
                    <a:gd name="T35" fmla="*/ 61 h 1241"/>
                    <a:gd name="T36" fmla="*/ 1527 w 1527"/>
                    <a:gd name="T37" fmla="*/ 61 h 1241"/>
                    <a:gd name="T38" fmla="*/ 1525 w 1527"/>
                    <a:gd name="T39" fmla="*/ 48 h 1241"/>
                    <a:gd name="T40" fmla="*/ 1522 w 1527"/>
                    <a:gd name="T41" fmla="*/ 37 h 1241"/>
                    <a:gd name="T42" fmla="*/ 1515 w 1527"/>
                    <a:gd name="T43" fmla="*/ 27 h 1241"/>
                    <a:gd name="T44" fmla="*/ 1508 w 1527"/>
                    <a:gd name="T45" fmla="*/ 17 h 1241"/>
                    <a:gd name="T46" fmla="*/ 1499 w 1527"/>
                    <a:gd name="T47" fmla="*/ 10 h 1241"/>
                    <a:gd name="T48" fmla="*/ 1489 w 1527"/>
                    <a:gd name="T49" fmla="*/ 5 h 1241"/>
                    <a:gd name="T50" fmla="*/ 1477 w 1527"/>
                    <a:gd name="T51" fmla="*/ 1 h 1241"/>
                    <a:gd name="T52" fmla="*/ 1466 w 1527"/>
                    <a:gd name="T53" fmla="*/ 0 h 12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527" h="1241">
                      <a:moveTo>
                        <a:pt x="1466" y="0"/>
                      </a:moveTo>
                      <a:lnTo>
                        <a:pt x="1294" y="0"/>
                      </a:lnTo>
                      <a:lnTo>
                        <a:pt x="1185" y="104"/>
                      </a:lnTo>
                      <a:lnTo>
                        <a:pt x="1420" y="104"/>
                      </a:lnTo>
                      <a:lnTo>
                        <a:pt x="1420" y="808"/>
                      </a:lnTo>
                      <a:lnTo>
                        <a:pt x="450" y="808"/>
                      </a:lnTo>
                      <a:lnTo>
                        <a:pt x="0" y="1241"/>
                      </a:lnTo>
                      <a:lnTo>
                        <a:pt x="1466" y="1241"/>
                      </a:lnTo>
                      <a:lnTo>
                        <a:pt x="1466" y="1241"/>
                      </a:lnTo>
                      <a:lnTo>
                        <a:pt x="1477" y="1240"/>
                      </a:lnTo>
                      <a:lnTo>
                        <a:pt x="1489" y="1236"/>
                      </a:lnTo>
                      <a:lnTo>
                        <a:pt x="1499" y="1230"/>
                      </a:lnTo>
                      <a:lnTo>
                        <a:pt x="1508" y="1222"/>
                      </a:lnTo>
                      <a:lnTo>
                        <a:pt x="1515" y="1213"/>
                      </a:lnTo>
                      <a:lnTo>
                        <a:pt x="1522" y="1203"/>
                      </a:lnTo>
                      <a:lnTo>
                        <a:pt x="1525" y="1191"/>
                      </a:lnTo>
                      <a:lnTo>
                        <a:pt x="1527" y="1179"/>
                      </a:lnTo>
                      <a:lnTo>
                        <a:pt x="1527" y="61"/>
                      </a:lnTo>
                      <a:lnTo>
                        <a:pt x="1527" y="61"/>
                      </a:lnTo>
                      <a:lnTo>
                        <a:pt x="1525" y="48"/>
                      </a:lnTo>
                      <a:lnTo>
                        <a:pt x="1522" y="37"/>
                      </a:lnTo>
                      <a:lnTo>
                        <a:pt x="1515" y="27"/>
                      </a:lnTo>
                      <a:lnTo>
                        <a:pt x="1508" y="17"/>
                      </a:lnTo>
                      <a:lnTo>
                        <a:pt x="1499" y="10"/>
                      </a:lnTo>
                      <a:lnTo>
                        <a:pt x="1489" y="5"/>
                      </a:lnTo>
                      <a:lnTo>
                        <a:pt x="1477" y="1"/>
                      </a:lnTo>
                      <a:lnTo>
                        <a:pt x="1466" y="0"/>
                      </a:lnTo>
                      <a:close/>
                    </a:path>
                  </a:pathLst>
                </a:custGeom>
                <a:solidFill>
                  <a:srgbClr val="9E9E9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99" name="Freeform 149">
                  <a:extLst>
                    <a:ext uri="{FF2B5EF4-FFF2-40B4-BE49-F238E27FC236}">
                      <a16:creationId xmlns:a16="http://schemas.microsoft.com/office/drawing/2014/main" xmlns="" id="{3D82560C-003C-4DB8-A083-9500080D9F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0" y="2116"/>
                  <a:ext cx="305" cy="249"/>
                </a:xfrm>
                <a:custGeom>
                  <a:avLst/>
                  <a:gdLst>
                    <a:gd name="T0" fmla="*/ 1466 w 1527"/>
                    <a:gd name="T1" fmla="*/ 0 h 1241"/>
                    <a:gd name="T2" fmla="*/ 1294 w 1527"/>
                    <a:gd name="T3" fmla="*/ 0 h 1241"/>
                    <a:gd name="T4" fmla="*/ 1185 w 1527"/>
                    <a:gd name="T5" fmla="*/ 104 h 1241"/>
                    <a:gd name="T6" fmla="*/ 1420 w 1527"/>
                    <a:gd name="T7" fmla="*/ 104 h 1241"/>
                    <a:gd name="T8" fmla="*/ 1420 w 1527"/>
                    <a:gd name="T9" fmla="*/ 808 h 1241"/>
                    <a:gd name="T10" fmla="*/ 450 w 1527"/>
                    <a:gd name="T11" fmla="*/ 808 h 1241"/>
                    <a:gd name="T12" fmla="*/ 0 w 1527"/>
                    <a:gd name="T13" fmla="*/ 1241 h 1241"/>
                    <a:gd name="T14" fmla="*/ 1466 w 1527"/>
                    <a:gd name="T15" fmla="*/ 1241 h 1241"/>
                    <a:gd name="T16" fmla="*/ 1466 w 1527"/>
                    <a:gd name="T17" fmla="*/ 1241 h 1241"/>
                    <a:gd name="T18" fmla="*/ 1477 w 1527"/>
                    <a:gd name="T19" fmla="*/ 1240 h 1241"/>
                    <a:gd name="T20" fmla="*/ 1489 w 1527"/>
                    <a:gd name="T21" fmla="*/ 1236 h 1241"/>
                    <a:gd name="T22" fmla="*/ 1499 w 1527"/>
                    <a:gd name="T23" fmla="*/ 1230 h 1241"/>
                    <a:gd name="T24" fmla="*/ 1508 w 1527"/>
                    <a:gd name="T25" fmla="*/ 1222 h 1241"/>
                    <a:gd name="T26" fmla="*/ 1515 w 1527"/>
                    <a:gd name="T27" fmla="*/ 1213 h 1241"/>
                    <a:gd name="T28" fmla="*/ 1522 w 1527"/>
                    <a:gd name="T29" fmla="*/ 1203 h 1241"/>
                    <a:gd name="T30" fmla="*/ 1525 w 1527"/>
                    <a:gd name="T31" fmla="*/ 1191 h 1241"/>
                    <a:gd name="T32" fmla="*/ 1527 w 1527"/>
                    <a:gd name="T33" fmla="*/ 1179 h 1241"/>
                    <a:gd name="T34" fmla="*/ 1527 w 1527"/>
                    <a:gd name="T35" fmla="*/ 61 h 1241"/>
                    <a:gd name="T36" fmla="*/ 1527 w 1527"/>
                    <a:gd name="T37" fmla="*/ 61 h 1241"/>
                    <a:gd name="T38" fmla="*/ 1525 w 1527"/>
                    <a:gd name="T39" fmla="*/ 48 h 1241"/>
                    <a:gd name="T40" fmla="*/ 1522 w 1527"/>
                    <a:gd name="T41" fmla="*/ 37 h 1241"/>
                    <a:gd name="T42" fmla="*/ 1515 w 1527"/>
                    <a:gd name="T43" fmla="*/ 27 h 1241"/>
                    <a:gd name="T44" fmla="*/ 1508 w 1527"/>
                    <a:gd name="T45" fmla="*/ 17 h 1241"/>
                    <a:gd name="T46" fmla="*/ 1499 w 1527"/>
                    <a:gd name="T47" fmla="*/ 10 h 1241"/>
                    <a:gd name="T48" fmla="*/ 1489 w 1527"/>
                    <a:gd name="T49" fmla="*/ 5 h 1241"/>
                    <a:gd name="T50" fmla="*/ 1477 w 1527"/>
                    <a:gd name="T51" fmla="*/ 1 h 1241"/>
                    <a:gd name="T52" fmla="*/ 1466 w 1527"/>
                    <a:gd name="T53" fmla="*/ 0 h 12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527" h="1241">
                      <a:moveTo>
                        <a:pt x="1466" y="0"/>
                      </a:moveTo>
                      <a:lnTo>
                        <a:pt x="1294" y="0"/>
                      </a:lnTo>
                      <a:lnTo>
                        <a:pt x="1185" y="104"/>
                      </a:lnTo>
                      <a:lnTo>
                        <a:pt x="1420" y="104"/>
                      </a:lnTo>
                      <a:lnTo>
                        <a:pt x="1420" y="808"/>
                      </a:lnTo>
                      <a:lnTo>
                        <a:pt x="450" y="808"/>
                      </a:lnTo>
                      <a:lnTo>
                        <a:pt x="0" y="1241"/>
                      </a:lnTo>
                      <a:lnTo>
                        <a:pt x="1466" y="1241"/>
                      </a:lnTo>
                      <a:lnTo>
                        <a:pt x="1466" y="1241"/>
                      </a:lnTo>
                      <a:lnTo>
                        <a:pt x="1477" y="1240"/>
                      </a:lnTo>
                      <a:lnTo>
                        <a:pt x="1489" y="1236"/>
                      </a:lnTo>
                      <a:lnTo>
                        <a:pt x="1499" y="1230"/>
                      </a:lnTo>
                      <a:lnTo>
                        <a:pt x="1508" y="1222"/>
                      </a:lnTo>
                      <a:lnTo>
                        <a:pt x="1515" y="1213"/>
                      </a:lnTo>
                      <a:lnTo>
                        <a:pt x="1522" y="1203"/>
                      </a:lnTo>
                      <a:lnTo>
                        <a:pt x="1525" y="1191"/>
                      </a:lnTo>
                      <a:lnTo>
                        <a:pt x="1527" y="1179"/>
                      </a:lnTo>
                      <a:lnTo>
                        <a:pt x="1527" y="61"/>
                      </a:lnTo>
                      <a:lnTo>
                        <a:pt x="1527" y="61"/>
                      </a:lnTo>
                      <a:lnTo>
                        <a:pt x="1525" y="48"/>
                      </a:lnTo>
                      <a:lnTo>
                        <a:pt x="1522" y="37"/>
                      </a:lnTo>
                      <a:lnTo>
                        <a:pt x="1515" y="27"/>
                      </a:lnTo>
                      <a:lnTo>
                        <a:pt x="1508" y="17"/>
                      </a:lnTo>
                      <a:lnTo>
                        <a:pt x="1499" y="10"/>
                      </a:lnTo>
                      <a:lnTo>
                        <a:pt x="1489" y="5"/>
                      </a:lnTo>
                      <a:lnTo>
                        <a:pt x="1477" y="1"/>
                      </a:lnTo>
                      <a:lnTo>
                        <a:pt x="1466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00" name="Rectangle 150">
                  <a:extLst>
                    <a:ext uri="{FF2B5EF4-FFF2-40B4-BE49-F238E27FC236}">
                      <a16:creationId xmlns:a16="http://schemas.microsoft.com/office/drawing/2014/main" xmlns="" id="{EB5C906F-3483-4746-88CD-2EC51778DE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72" y="2289"/>
                  <a:ext cx="115" cy="60"/>
                </a:xfrm>
                <a:prstGeom prst="rect">
                  <a:avLst/>
                </a:prstGeom>
                <a:solidFill>
                  <a:srgbClr val="2236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01" name="Freeform 151">
                  <a:extLst>
                    <a:ext uri="{FF2B5EF4-FFF2-40B4-BE49-F238E27FC236}">
                      <a16:creationId xmlns:a16="http://schemas.microsoft.com/office/drawing/2014/main" xmlns="" id="{A2EDE954-A0BB-4CD7-9903-2FB3420CA3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36" y="2137"/>
                  <a:ext cx="341" cy="141"/>
                </a:xfrm>
                <a:custGeom>
                  <a:avLst/>
                  <a:gdLst>
                    <a:gd name="T0" fmla="*/ 1704 w 1704"/>
                    <a:gd name="T1" fmla="*/ 0 h 704"/>
                    <a:gd name="T2" fmla="*/ 0 w 1704"/>
                    <a:gd name="T3" fmla="*/ 0 h 704"/>
                    <a:gd name="T4" fmla="*/ 0 w 1704"/>
                    <a:gd name="T5" fmla="*/ 704 h 704"/>
                    <a:gd name="T6" fmla="*/ 969 w 1704"/>
                    <a:gd name="T7" fmla="*/ 704 h 704"/>
                    <a:gd name="T8" fmla="*/ 1704 w 1704"/>
                    <a:gd name="T9" fmla="*/ 0 h 7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04" h="704">
                      <a:moveTo>
                        <a:pt x="1704" y="0"/>
                      </a:moveTo>
                      <a:lnTo>
                        <a:pt x="0" y="0"/>
                      </a:lnTo>
                      <a:lnTo>
                        <a:pt x="0" y="704"/>
                      </a:lnTo>
                      <a:lnTo>
                        <a:pt x="969" y="704"/>
                      </a:lnTo>
                      <a:lnTo>
                        <a:pt x="1704" y="0"/>
                      </a:lnTo>
                      <a:close/>
                    </a:path>
                  </a:pathLst>
                </a:custGeom>
                <a:solidFill>
                  <a:srgbClr val="8A8A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02" name="Freeform 152">
                  <a:extLst>
                    <a:ext uri="{FF2B5EF4-FFF2-40B4-BE49-F238E27FC236}">
                      <a16:creationId xmlns:a16="http://schemas.microsoft.com/office/drawing/2014/main" xmlns="" id="{C9E79C2B-6B47-4C63-B7EA-2CA0DBBC67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36" y="2137"/>
                  <a:ext cx="341" cy="141"/>
                </a:xfrm>
                <a:custGeom>
                  <a:avLst/>
                  <a:gdLst>
                    <a:gd name="T0" fmla="*/ 1704 w 1704"/>
                    <a:gd name="T1" fmla="*/ 0 h 704"/>
                    <a:gd name="T2" fmla="*/ 0 w 1704"/>
                    <a:gd name="T3" fmla="*/ 0 h 704"/>
                    <a:gd name="T4" fmla="*/ 0 w 1704"/>
                    <a:gd name="T5" fmla="*/ 704 h 704"/>
                    <a:gd name="T6" fmla="*/ 969 w 1704"/>
                    <a:gd name="T7" fmla="*/ 704 h 704"/>
                    <a:gd name="T8" fmla="*/ 1704 w 1704"/>
                    <a:gd name="T9" fmla="*/ 0 h 7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04" h="704">
                      <a:moveTo>
                        <a:pt x="1704" y="0"/>
                      </a:moveTo>
                      <a:lnTo>
                        <a:pt x="0" y="0"/>
                      </a:lnTo>
                      <a:lnTo>
                        <a:pt x="0" y="704"/>
                      </a:lnTo>
                      <a:lnTo>
                        <a:pt x="969" y="704"/>
                      </a:lnTo>
                      <a:lnTo>
                        <a:pt x="170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03" name="Freeform 153">
                  <a:extLst>
                    <a:ext uri="{FF2B5EF4-FFF2-40B4-BE49-F238E27FC236}">
                      <a16:creationId xmlns:a16="http://schemas.microsoft.com/office/drawing/2014/main" xmlns="" id="{CF6FC487-4F7E-45A8-AB3C-E72E482DF2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30" y="2137"/>
                  <a:ext cx="194" cy="141"/>
                </a:xfrm>
                <a:custGeom>
                  <a:avLst/>
                  <a:gdLst>
                    <a:gd name="T0" fmla="*/ 970 w 970"/>
                    <a:gd name="T1" fmla="*/ 0 h 704"/>
                    <a:gd name="T2" fmla="*/ 735 w 970"/>
                    <a:gd name="T3" fmla="*/ 0 h 704"/>
                    <a:gd name="T4" fmla="*/ 0 w 970"/>
                    <a:gd name="T5" fmla="*/ 704 h 704"/>
                    <a:gd name="T6" fmla="*/ 970 w 970"/>
                    <a:gd name="T7" fmla="*/ 704 h 704"/>
                    <a:gd name="T8" fmla="*/ 970 w 970"/>
                    <a:gd name="T9" fmla="*/ 0 h 7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70" h="704">
                      <a:moveTo>
                        <a:pt x="970" y="0"/>
                      </a:moveTo>
                      <a:lnTo>
                        <a:pt x="735" y="0"/>
                      </a:lnTo>
                      <a:lnTo>
                        <a:pt x="0" y="704"/>
                      </a:lnTo>
                      <a:lnTo>
                        <a:pt x="970" y="704"/>
                      </a:lnTo>
                      <a:lnTo>
                        <a:pt x="970" y="0"/>
                      </a:lnTo>
                      <a:close/>
                    </a:path>
                  </a:pathLst>
                </a:custGeom>
                <a:solidFill>
                  <a:srgbClr val="6E6E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04" name="Freeform 154">
                  <a:extLst>
                    <a:ext uri="{FF2B5EF4-FFF2-40B4-BE49-F238E27FC236}">
                      <a16:creationId xmlns:a16="http://schemas.microsoft.com/office/drawing/2014/main" xmlns="" id="{C76A01F4-C87C-4547-8953-0E388FF72D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30" y="2137"/>
                  <a:ext cx="194" cy="141"/>
                </a:xfrm>
                <a:custGeom>
                  <a:avLst/>
                  <a:gdLst>
                    <a:gd name="T0" fmla="*/ 970 w 970"/>
                    <a:gd name="T1" fmla="*/ 0 h 704"/>
                    <a:gd name="T2" fmla="*/ 735 w 970"/>
                    <a:gd name="T3" fmla="*/ 0 h 704"/>
                    <a:gd name="T4" fmla="*/ 0 w 970"/>
                    <a:gd name="T5" fmla="*/ 704 h 704"/>
                    <a:gd name="T6" fmla="*/ 970 w 970"/>
                    <a:gd name="T7" fmla="*/ 704 h 704"/>
                    <a:gd name="T8" fmla="*/ 970 w 970"/>
                    <a:gd name="T9" fmla="*/ 0 h 7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70" h="704">
                      <a:moveTo>
                        <a:pt x="970" y="0"/>
                      </a:moveTo>
                      <a:lnTo>
                        <a:pt x="735" y="0"/>
                      </a:lnTo>
                      <a:lnTo>
                        <a:pt x="0" y="704"/>
                      </a:lnTo>
                      <a:lnTo>
                        <a:pt x="970" y="704"/>
                      </a:lnTo>
                      <a:lnTo>
                        <a:pt x="97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05" name="Freeform 155">
                  <a:extLst>
                    <a:ext uri="{FF2B5EF4-FFF2-40B4-BE49-F238E27FC236}">
                      <a16:creationId xmlns:a16="http://schemas.microsoft.com/office/drawing/2014/main" xmlns="" id="{C1926552-F7DF-4988-93C4-34827B06D5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42" y="2146"/>
                  <a:ext cx="22" cy="24"/>
                </a:xfrm>
                <a:custGeom>
                  <a:avLst/>
                  <a:gdLst>
                    <a:gd name="T0" fmla="*/ 10 w 110"/>
                    <a:gd name="T1" fmla="*/ 0 h 122"/>
                    <a:gd name="T2" fmla="*/ 101 w 110"/>
                    <a:gd name="T3" fmla="*/ 0 h 122"/>
                    <a:gd name="T4" fmla="*/ 101 w 110"/>
                    <a:gd name="T5" fmla="*/ 0 h 122"/>
                    <a:gd name="T6" fmla="*/ 105 w 110"/>
                    <a:gd name="T7" fmla="*/ 2 h 122"/>
                    <a:gd name="T8" fmla="*/ 107 w 110"/>
                    <a:gd name="T9" fmla="*/ 4 h 122"/>
                    <a:gd name="T10" fmla="*/ 110 w 110"/>
                    <a:gd name="T11" fmla="*/ 8 h 122"/>
                    <a:gd name="T12" fmla="*/ 110 w 110"/>
                    <a:gd name="T13" fmla="*/ 13 h 122"/>
                    <a:gd name="T14" fmla="*/ 110 w 110"/>
                    <a:gd name="T15" fmla="*/ 110 h 122"/>
                    <a:gd name="T16" fmla="*/ 110 w 110"/>
                    <a:gd name="T17" fmla="*/ 110 h 122"/>
                    <a:gd name="T18" fmla="*/ 110 w 110"/>
                    <a:gd name="T19" fmla="*/ 115 h 122"/>
                    <a:gd name="T20" fmla="*/ 107 w 110"/>
                    <a:gd name="T21" fmla="*/ 118 h 122"/>
                    <a:gd name="T22" fmla="*/ 105 w 110"/>
                    <a:gd name="T23" fmla="*/ 121 h 122"/>
                    <a:gd name="T24" fmla="*/ 101 w 110"/>
                    <a:gd name="T25" fmla="*/ 122 h 122"/>
                    <a:gd name="T26" fmla="*/ 10 w 110"/>
                    <a:gd name="T27" fmla="*/ 122 h 122"/>
                    <a:gd name="T28" fmla="*/ 10 w 110"/>
                    <a:gd name="T29" fmla="*/ 122 h 122"/>
                    <a:gd name="T30" fmla="*/ 6 w 110"/>
                    <a:gd name="T31" fmla="*/ 121 h 122"/>
                    <a:gd name="T32" fmla="*/ 4 w 110"/>
                    <a:gd name="T33" fmla="*/ 118 h 122"/>
                    <a:gd name="T34" fmla="*/ 1 w 110"/>
                    <a:gd name="T35" fmla="*/ 115 h 122"/>
                    <a:gd name="T36" fmla="*/ 0 w 110"/>
                    <a:gd name="T37" fmla="*/ 110 h 122"/>
                    <a:gd name="T38" fmla="*/ 0 w 110"/>
                    <a:gd name="T39" fmla="*/ 13 h 122"/>
                    <a:gd name="T40" fmla="*/ 0 w 110"/>
                    <a:gd name="T41" fmla="*/ 13 h 122"/>
                    <a:gd name="T42" fmla="*/ 1 w 110"/>
                    <a:gd name="T43" fmla="*/ 8 h 122"/>
                    <a:gd name="T44" fmla="*/ 4 w 110"/>
                    <a:gd name="T45" fmla="*/ 4 h 122"/>
                    <a:gd name="T46" fmla="*/ 6 w 110"/>
                    <a:gd name="T47" fmla="*/ 2 h 122"/>
                    <a:gd name="T48" fmla="*/ 10 w 110"/>
                    <a:gd name="T49" fmla="*/ 0 h 122"/>
                    <a:gd name="T50" fmla="*/ 10 w 110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10" h="122">
                      <a:moveTo>
                        <a:pt x="10" y="0"/>
                      </a:moveTo>
                      <a:lnTo>
                        <a:pt x="101" y="0"/>
                      </a:lnTo>
                      <a:lnTo>
                        <a:pt x="101" y="0"/>
                      </a:lnTo>
                      <a:lnTo>
                        <a:pt x="105" y="2"/>
                      </a:lnTo>
                      <a:lnTo>
                        <a:pt x="107" y="4"/>
                      </a:lnTo>
                      <a:lnTo>
                        <a:pt x="110" y="8"/>
                      </a:lnTo>
                      <a:lnTo>
                        <a:pt x="110" y="13"/>
                      </a:lnTo>
                      <a:lnTo>
                        <a:pt x="110" y="110"/>
                      </a:lnTo>
                      <a:lnTo>
                        <a:pt x="110" y="110"/>
                      </a:lnTo>
                      <a:lnTo>
                        <a:pt x="110" y="115"/>
                      </a:lnTo>
                      <a:lnTo>
                        <a:pt x="107" y="118"/>
                      </a:lnTo>
                      <a:lnTo>
                        <a:pt x="105" y="121"/>
                      </a:lnTo>
                      <a:lnTo>
                        <a:pt x="101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6" y="121"/>
                      </a:lnTo>
                      <a:lnTo>
                        <a:pt x="4" y="118"/>
                      </a:lnTo>
                      <a:lnTo>
                        <a:pt x="1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1" y="8"/>
                      </a:lnTo>
                      <a:lnTo>
                        <a:pt x="4" y="4"/>
                      </a:lnTo>
                      <a:lnTo>
                        <a:pt x="6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06" name="Freeform 156">
                  <a:extLst>
                    <a:ext uri="{FF2B5EF4-FFF2-40B4-BE49-F238E27FC236}">
                      <a16:creationId xmlns:a16="http://schemas.microsoft.com/office/drawing/2014/main" xmlns="" id="{CA209612-53C9-43E0-B8F4-8C8BE705A1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2" y="2146"/>
                  <a:ext cx="21" cy="24"/>
                </a:xfrm>
                <a:custGeom>
                  <a:avLst/>
                  <a:gdLst>
                    <a:gd name="T0" fmla="*/ 10 w 109"/>
                    <a:gd name="T1" fmla="*/ 0 h 122"/>
                    <a:gd name="T2" fmla="*/ 99 w 109"/>
                    <a:gd name="T3" fmla="*/ 0 h 122"/>
                    <a:gd name="T4" fmla="*/ 99 w 109"/>
                    <a:gd name="T5" fmla="*/ 0 h 122"/>
                    <a:gd name="T6" fmla="*/ 103 w 109"/>
                    <a:gd name="T7" fmla="*/ 2 h 122"/>
                    <a:gd name="T8" fmla="*/ 107 w 109"/>
                    <a:gd name="T9" fmla="*/ 4 h 122"/>
                    <a:gd name="T10" fmla="*/ 108 w 109"/>
                    <a:gd name="T11" fmla="*/ 8 h 122"/>
                    <a:gd name="T12" fmla="*/ 109 w 109"/>
                    <a:gd name="T13" fmla="*/ 13 h 122"/>
                    <a:gd name="T14" fmla="*/ 109 w 109"/>
                    <a:gd name="T15" fmla="*/ 110 h 122"/>
                    <a:gd name="T16" fmla="*/ 109 w 109"/>
                    <a:gd name="T17" fmla="*/ 110 h 122"/>
                    <a:gd name="T18" fmla="*/ 108 w 109"/>
                    <a:gd name="T19" fmla="*/ 115 h 122"/>
                    <a:gd name="T20" fmla="*/ 107 w 109"/>
                    <a:gd name="T21" fmla="*/ 118 h 122"/>
                    <a:gd name="T22" fmla="*/ 103 w 109"/>
                    <a:gd name="T23" fmla="*/ 121 h 122"/>
                    <a:gd name="T24" fmla="*/ 99 w 109"/>
                    <a:gd name="T25" fmla="*/ 122 h 122"/>
                    <a:gd name="T26" fmla="*/ 10 w 109"/>
                    <a:gd name="T27" fmla="*/ 122 h 122"/>
                    <a:gd name="T28" fmla="*/ 10 w 109"/>
                    <a:gd name="T29" fmla="*/ 122 h 122"/>
                    <a:gd name="T30" fmla="*/ 6 w 109"/>
                    <a:gd name="T31" fmla="*/ 121 h 122"/>
                    <a:gd name="T32" fmla="*/ 2 w 109"/>
                    <a:gd name="T33" fmla="*/ 118 h 122"/>
                    <a:gd name="T34" fmla="*/ 0 w 109"/>
                    <a:gd name="T35" fmla="*/ 115 h 122"/>
                    <a:gd name="T36" fmla="*/ 0 w 109"/>
                    <a:gd name="T37" fmla="*/ 110 h 122"/>
                    <a:gd name="T38" fmla="*/ 0 w 109"/>
                    <a:gd name="T39" fmla="*/ 13 h 122"/>
                    <a:gd name="T40" fmla="*/ 0 w 109"/>
                    <a:gd name="T41" fmla="*/ 13 h 122"/>
                    <a:gd name="T42" fmla="*/ 0 w 109"/>
                    <a:gd name="T43" fmla="*/ 8 h 122"/>
                    <a:gd name="T44" fmla="*/ 2 w 109"/>
                    <a:gd name="T45" fmla="*/ 4 h 122"/>
                    <a:gd name="T46" fmla="*/ 6 w 109"/>
                    <a:gd name="T47" fmla="*/ 2 h 122"/>
                    <a:gd name="T48" fmla="*/ 10 w 109"/>
                    <a:gd name="T49" fmla="*/ 0 h 122"/>
                    <a:gd name="T50" fmla="*/ 10 w 109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9" h="122">
                      <a:moveTo>
                        <a:pt x="10" y="0"/>
                      </a:moveTo>
                      <a:lnTo>
                        <a:pt x="99" y="0"/>
                      </a:lnTo>
                      <a:lnTo>
                        <a:pt x="99" y="0"/>
                      </a:lnTo>
                      <a:lnTo>
                        <a:pt x="103" y="2"/>
                      </a:lnTo>
                      <a:lnTo>
                        <a:pt x="107" y="4"/>
                      </a:lnTo>
                      <a:lnTo>
                        <a:pt x="108" y="8"/>
                      </a:lnTo>
                      <a:lnTo>
                        <a:pt x="109" y="13"/>
                      </a:lnTo>
                      <a:lnTo>
                        <a:pt x="109" y="110"/>
                      </a:lnTo>
                      <a:lnTo>
                        <a:pt x="109" y="110"/>
                      </a:lnTo>
                      <a:lnTo>
                        <a:pt x="108" y="115"/>
                      </a:lnTo>
                      <a:lnTo>
                        <a:pt x="107" y="118"/>
                      </a:lnTo>
                      <a:lnTo>
                        <a:pt x="103" y="121"/>
                      </a:lnTo>
                      <a:lnTo>
                        <a:pt x="99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6" y="121"/>
                      </a:lnTo>
                      <a:lnTo>
                        <a:pt x="2" y="118"/>
                      </a:lnTo>
                      <a:lnTo>
                        <a:pt x="0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2" y="4"/>
                      </a:lnTo>
                      <a:lnTo>
                        <a:pt x="6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07" name="Freeform 157">
                  <a:extLst>
                    <a:ext uri="{FF2B5EF4-FFF2-40B4-BE49-F238E27FC236}">
                      <a16:creationId xmlns:a16="http://schemas.microsoft.com/office/drawing/2014/main" xmlns="" id="{D5CFCCD8-6CFE-45AB-8681-FE60BC4D3F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01" y="2146"/>
                  <a:ext cx="22" cy="24"/>
                </a:xfrm>
                <a:custGeom>
                  <a:avLst/>
                  <a:gdLst>
                    <a:gd name="T0" fmla="*/ 10 w 110"/>
                    <a:gd name="T1" fmla="*/ 0 h 122"/>
                    <a:gd name="T2" fmla="*/ 100 w 110"/>
                    <a:gd name="T3" fmla="*/ 0 h 122"/>
                    <a:gd name="T4" fmla="*/ 100 w 110"/>
                    <a:gd name="T5" fmla="*/ 0 h 122"/>
                    <a:gd name="T6" fmla="*/ 105 w 110"/>
                    <a:gd name="T7" fmla="*/ 2 h 122"/>
                    <a:gd name="T8" fmla="*/ 107 w 110"/>
                    <a:gd name="T9" fmla="*/ 4 h 122"/>
                    <a:gd name="T10" fmla="*/ 110 w 110"/>
                    <a:gd name="T11" fmla="*/ 8 h 122"/>
                    <a:gd name="T12" fmla="*/ 110 w 110"/>
                    <a:gd name="T13" fmla="*/ 13 h 122"/>
                    <a:gd name="T14" fmla="*/ 110 w 110"/>
                    <a:gd name="T15" fmla="*/ 110 h 122"/>
                    <a:gd name="T16" fmla="*/ 110 w 110"/>
                    <a:gd name="T17" fmla="*/ 110 h 122"/>
                    <a:gd name="T18" fmla="*/ 110 w 110"/>
                    <a:gd name="T19" fmla="*/ 115 h 122"/>
                    <a:gd name="T20" fmla="*/ 107 w 110"/>
                    <a:gd name="T21" fmla="*/ 118 h 122"/>
                    <a:gd name="T22" fmla="*/ 105 w 110"/>
                    <a:gd name="T23" fmla="*/ 121 h 122"/>
                    <a:gd name="T24" fmla="*/ 100 w 110"/>
                    <a:gd name="T25" fmla="*/ 122 h 122"/>
                    <a:gd name="T26" fmla="*/ 10 w 110"/>
                    <a:gd name="T27" fmla="*/ 122 h 122"/>
                    <a:gd name="T28" fmla="*/ 10 w 110"/>
                    <a:gd name="T29" fmla="*/ 122 h 122"/>
                    <a:gd name="T30" fmla="*/ 6 w 110"/>
                    <a:gd name="T31" fmla="*/ 121 h 122"/>
                    <a:gd name="T32" fmla="*/ 4 w 110"/>
                    <a:gd name="T33" fmla="*/ 118 h 122"/>
                    <a:gd name="T34" fmla="*/ 1 w 110"/>
                    <a:gd name="T35" fmla="*/ 115 h 122"/>
                    <a:gd name="T36" fmla="*/ 0 w 110"/>
                    <a:gd name="T37" fmla="*/ 110 h 122"/>
                    <a:gd name="T38" fmla="*/ 0 w 110"/>
                    <a:gd name="T39" fmla="*/ 13 h 122"/>
                    <a:gd name="T40" fmla="*/ 0 w 110"/>
                    <a:gd name="T41" fmla="*/ 13 h 122"/>
                    <a:gd name="T42" fmla="*/ 1 w 110"/>
                    <a:gd name="T43" fmla="*/ 8 h 122"/>
                    <a:gd name="T44" fmla="*/ 4 w 110"/>
                    <a:gd name="T45" fmla="*/ 4 h 122"/>
                    <a:gd name="T46" fmla="*/ 6 w 110"/>
                    <a:gd name="T47" fmla="*/ 2 h 122"/>
                    <a:gd name="T48" fmla="*/ 10 w 110"/>
                    <a:gd name="T49" fmla="*/ 0 h 122"/>
                    <a:gd name="T50" fmla="*/ 10 w 110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10" h="122">
                      <a:moveTo>
                        <a:pt x="10" y="0"/>
                      </a:moveTo>
                      <a:lnTo>
                        <a:pt x="100" y="0"/>
                      </a:lnTo>
                      <a:lnTo>
                        <a:pt x="100" y="0"/>
                      </a:lnTo>
                      <a:lnTo>
                        <a:pt x="105" y="2"/>
                      </a:lnTo>
                      <a:lnTo>
                        <a:pt x="107" y="4"/>
                      </a:lnTo>
                      <a:lnTo>
                        <a:pt x="110" y="8"/>
                      </a:lnTo>
                      <a:lnTo>
                        <a:pt x="110" y="13"/>
                      </a:lnTo>
                      <a:lnTo>
                        <a:pt x="110" y="110"/>
                      </a:lnTo>
                      <a:lnTo>
                        <a:pt x="110" y="110"/>
                      </a:lnTo>
                      <a:lnTo>
                        <a:pt x="110" y="115"/>
                      </a:lnTo>
                      <a:lnTo>
                        <a:pt x="107" y="118"/>
                      </a:lnTo>
                      <a:lnTo>
                        <a:pt x="105" y="121"/>
                      </a:lnTo>
                      <a:lnTo>
                        <a:pt x="100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6" y="121"/>
                      </a:lnTo>
                      <a:lnTo>
                        <a:pt x="4" y="118"/>
                      </a:lnTo>
                      <a:lnTo>
                        <a:pt x="1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1" y="8"/>
                      </a:lnTo>
                      <a:lnTo>
                        <a:pt x="4" y="4"/>
                      </a:lnTo>
                      <a:lnTo>
                        <a:pt x="6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08" name="Freeform 158">
                  <a:extLst>
                    <a:ext uri="{FF2B5EF4-FFF2-40B4-BE49-F238E27FC236}">
                      <a16:creationId xmlns:a16="http://schemas.microsoft.com/office/drawing/2014/main" xmlns="" id="{FD2FEC5E-00D2-42AE-B982-7D3F0B41DC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0" y="2146"/>
                  <a:ext cx="22" cy="24"/>
                </a:xfrm>
                <a:custGeom>
                  <a:avLst/>
                  <a:gdLst>
                    <a:gd name="T0" fmla="*/ 10 w 109"/>
                    <a:gd name="T1" fmla="*/ 0 h 122"/>
                    <a:gd name="T2" fmla="*/ 99 w 109"/>
                    <a:gd name="T3" fmla="*/ 0 h 122"/>
                    <a:gd name="T4" fmla="*/ 99 w 109"/>
                    <a:gd name="T5" fmla="*/ 0 h 122"/>
                    <a:gd name="T6" fmla="*/ 103 w 109"/>
                    <a:gd name="T7" fmla="*/ 2 h 122"/>
                    <a:gd name="T8" fmla="*/ 107 w 109"/>
                    <a:gd name="T9" fmla="*/ 4 h 122"/>
                    <a:gd name="T10" fmla="*/ 108 w 109"/>
                    <a:gd name="T11" fmla="*/ 8 h 122"/>
                    <a:gd name="T12" fmla="*/ 109 w 109"/>
                    <a:gd name="T13" fmla="*/ 13 h 122"/>
                    <a:gd name="T14" fmla="*/ 109 w 109"/>
                    <a:gd name="T15" fmla="*/ 110 h 122"/>
                    <a:gd name="T16" fmla="*/ 109 w 109"/>
                    <a:gd name="T17" fmla="*/ 110 h 122"/>
                    <a:gd name="T18" fmla="*/ 108 w 109"/>
                    <a:gd name="T19" fmla="*/ 115 h 122"/>
                    <a:gd name="T20" fmla="*/ 107 w 109"/>
                    <a:gd name="T21" fmla="*/ 118 h 122"/>
                    <a:gd name="T22" fmla="*/ 103 w 109"/>
                    <a:gd name="T23" fmla="*/ 121 h 122"/>
                    <a:gd name="T24" fmla="*/ 99 w 109"/>
                    <a:gd name="T25" fmla="*/ 122 h 122"/>
                    <a:gd name="T26" fmla="*/ 10 w 109"/>
                    <a:gd name="T27" fmla="*/ 122 h 122"/>
                    <a:gd name="T28" fmla="*/ 10 w 109"/>
                    <a:gd name="T29" fmla="*/ 122 h 122"/>
                    <a:gd name="T30" fmla="*/ 6 w 109"/>
                    <a:gd name="T31" fmla="*/ 121 h 122"/>
                    <a:gd name="T32" fmla="*/ 2 w 109"/>
                    <a:gd name="T33" fmla="*/ 118 h 122"/>
                    <a:gd name="T34" fmla="*/ 1 w 109"/>
                    <a:gd name="T35" fmla="*/ 115 h 122"/>
                    <a:gd name="T36" fmla="*/ 0 w 109"/>
                    <a:gd name="T37" fmla="*/ 110 h 122"/>
                    <a:gd name="T38" fmla="*/ 0 w 109"/>
                    <a:gd name="T39" fmla="*/ 13 h 122"/>
                    <a:gd name="T40" fmla="*/ 0 w 109"/>
                    <a:gd name="T41" fmla="*/ 13 h 122"/>
                    <a:gd name="T42" fmla="*/ 1 w 109"/>
                    <a:gd name="T43" fmla="*/ 8 h 122"/>
                    <a:gd name="T44" fmla="*/ 2 w 109"/>
                    <a:gd name="T45" fmla="*/ 4 h 122"/>
                    <a:gd name="T46" fmla="*/ 6 w 109"/>
                    <a:gd name="T47" fmla="*/ 2 h 122"/>
                    <a:gd name="T48" fmla="*/ 10 w 109"/>
                    <a:gd name="T49" fmla="*/ 0 h 122"/>
                    <a:gd name="T50" fmla="*/ 10 w 109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9" h="122">
                      <a:moveTo>
                        <a:pt x="10" y="0"/>
                      </a:moveTo>
                      <a:lnTo>
                        <a:pt x="99" y="0"/>
                      </a:lnTo>
                      <a:lnTo>
                        <a:pt x="99" y="0"/>
                      </a:lnTo>
                      <a:lnTo>
                        <a:pt x="103" y="2"/>
                      </a:lnTo>
                      <a:lnTo>
                        <a:pt x="107" y="4"/>
                      </a:lnTo>
                      <a:lnTo>
                        <a:pt x="108" y="8"/>
                      </a:lnTo>
                      <a:lnTo>
                        <a:pt x="109" y="13"/>
                      </a:lnTo>
                      <a:lnTo>
                        <a:pt x="109" y="110"/>
                      </a:lnTo>
                      <a:lnTo>
                        <a:pt x="109" y="110"/>
                      </a:lnTo>
                      <a:lnTo>
                        <a:pt x="108" y="115"/>
                      </a:lnTo>
                      <a:lnTo>
                        <a:pt x="107" y="118"/>
                      </a:lnTo>
                      <a:lnTo>
                        <a:pt x="103" y="121"/>
                      </a:lnTo>
                      <a:lnTo>
                        <a:pt x="99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6" y="121"/>
                      </a:lnTo>
                      <a:lnTo>
                        <a:pt x="2" y="118"/>
                      </a:lnTo>
                      <a:lnTo>
                        <a:pt x="1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1" y="8"/>
                      </a:lnTo>
                      <a:lnTo>
                        <a:pt x="2" y="4"/>
                      </a:lnTo>
                      <a:lnTo>
                        <a:pt x="6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09" name="Freeform 159">
                  <a:extLst>
                    <a:ext uri="{FF2B5EF4-FFF2-40B4-BE49-F238E27FC236}">
                      <a16:creationId xmlns:a16="http://schemas.microsoft.com/office/drawing/2014/main" xmlns="" id="{AC61D6EF-C5F1-4B4E-8FCF-B3C3F3C952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9" y="2146"/>
                  <a:ext cx="22" cy="24"/>
                </a:xfrm>
                <a:custGeom>
                  <a:avLst/>
                  <a:gdLst>
                    <a:gd name="T0" fmla="*/ 10 w 110"/>
                    <a:gd name="T1" fmla="*/ 0 h 122"/>
                    <a:gd name="T2" fmla="*/ 101 w 110"/>
                    <a:gd name="T3" fmla="*/ 0 h 122"/>
                    <a:gd name="T4" fmla="*/ 101 w 110"/>
                    <a:gd name="T5" fmla="*/ 0 h 122"/>
                    <a:gd name="T6" fmla="*/ 105 w 110"/>
                    <a:gd name="T7" fmla="*/ 2 h 122"/>
                    <a:gd name="T8" fmla="*/ 107 w 110"/>
                    <a:gd name="T9" fmla="*/ 4 h 122"/>
                    <a:gd name="T10" fmla="*/ 110 w 110"/>
                    <a:gd name="T11" fmla="*/ 8 h 122"/>
                    <a:gd name="T12" fmla="*/ 110 w 110"/>
                    <a:gd name="T13" fmla="*/ 13 h 122"/>
                    <a:gd name="T14" fmla="*/ 110 w 110"/>
                    <a:gd name="T15" fmla="*/ 110 h 122"/>
                    <a:gd name="T16" fmla="*/ 110 w 110"/>
                    <a:gd name="T17" fmla="*/ 110 h 122"/>
                    <a:gd name="T18" fmla="*/ 110 w 110"/>
                    <a:gd name="T19" fmla="*/ 115 h 122"/>
                    <a:gd name="T20" fmla="*/ 107 w 110"/>
                    <a:gd name="T21" fmla="*/ 118 h 122"/>
                    <a:gd name="T22" fmla="*/ 105 w 110"/>
                    <a:gd name="T23" fmla="*/ 121 h 122"/>
                    <a:gd name="T24" fmla="*/ 101 w 110"/>
                    <a:gd name="T25" fmla="*/ 122 h 122"/>
                    <a:gd name="T26" fmla="*/ 10 w 110"/>
                    <a:gd name="T27" fmla="*/ 122 h 122"/>
                    <a:gd name="T28" fmla="*/ 10 w 110"/>
                    <a:gd name="T29" fmla="*/ 122 h 122"/>
                    <a:gd name="T30" fmla="*/ 7 w 110"/>
                    <a:gd name="T31" fmla="*/ 121 h 122"/>
                    <a:gd name="T32" fmla="*/ 4 w 110"/>
                    <a:gd name="T33" fmla="*/ 118 h 122"/>
                    <a:gd name="T34" fmla="*/ 2 w 110"/>
                    <a:gd name="T35" fmla="*/ 115 h 122"/>
                    <a:gd name="T36" fmla="*/ 0 w 110"/>
                    <a:gd name="T37" fmla="*/ 110 h 122"/>
                    <a:gd name="T38" fmla="*/ 0 w 110"/>
                    <a:gd name="T39" fmla="*/ 13 h 122"/>
                    <a:gd name="T40" fmla="*/ 0 w 110"/>
                    <a:gd name="T41" fmla="*/ 13 h 122"/>
                    <a:gd name="T42" fmla="*/ 2 w 110"/>
                    <a:gd name="T43" fmla="*/ 8 h 122"/>
                    <a:gd name="T44" fmla="*/ 4 w 110"/>
                    <a:gd name="T45" fmla="*/ 4 h 122"/>
                    <a:gd name="T46" fmla="*/ 7 w 110"/>
                    <a:gd name="T47" fmla="*/ 2 h 122"/>
                    <a:gd name="T48" fmla="*/ 10 w 110"/>
                    <a:gd name="T49" fmla="*/ 0 h 122"/>
                    <a:gd name="T50" fmla="*/ 10 w 110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10" h="122">
                      <a:moveTo>
                        <a:pt x="10" y="0"/>
                      </a:moveTo>
                      <a:lnTo>
                        <a:pt x="101" y="0"/>
                      </a:lnTo>
                      <a:lnTo>
                        <a:pt x="101" y="0"/>
                      </a:lnTo>
                      <a:lnTo>
                        <a:pt x="105" y="2"/>
                      </a:lnTo>
                      <a:lnTo>
                        <a:pt x="107" y="4"/>
                      </a:lnTo>
                      <a:lnTo>
                        <a:pt x="110" y="8"/>
                      </a:lnTo>
                      <a:lnTo>
                        <a:pt x="110" y="13"/>
                      </a:lnTo>
                      <a:lnTo>
                        <a:pt x="110" y="110"/>
                      </a:lnTo>
                      <a:lnTo>
                        <a:pt x="110" y="110"/>
                      </a:lnTo>
                      <a:lnTo>
                        <a:pt x="110" y="115"/>
                      </a:lnTo>
                      <a:lnTo>
                        <a:pt x="107" y="118"/>
                      </a:lnTo>
                      <a:lnTo>
                        <a:pt x="105" y="121"/>
                      </a:lnTo>
                      <a:lnTo>
                        <a:pt x="101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7" y="121"/>
                      </a:lnTo>
                      <a:lnTo>
                        <a:pt x="4" y="118"/>
                      </a:lnTo>
                      <a:lnTo>
                        <a:pt x="2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2" y="8"/>
                      </a:lnTo>
                      <a:lnTo>
                        <a:pt x="4" y="4"/>
                      </a:lnTo>
                      <a:lnTo>
                        <a:pt x="7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10" name="Freeform 160">
                  <a:extLst>
                    <a:ext uri="{FF2B5EF4-FFF2-40B4-BE49-F238E27FC236}">
                      <a16:creationId xmlns:a16="http://schemas.microsoft.com/office/drawing/2014/main" xmlns="" id="{E79BA188-CB79-4A23-82A3-DFAC7E847D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88" y="2146"/>
                  <a:ext cx="22" cy="24"/>
                </a:xfrm>
                <a:custGeom>
                  <a:avLst/>
                  <a:gdLst>
                    <a:gd name="T0" fmla="*/ 10 w 109"/>
                    <a:gd name="T1" fmla="*/ 0 h 122"/>
                    <a:gd name="T2" fmla="*/ 99 w 109"/>
                    <a:gd name="T3" fmla="*/ 0 h 122"/>
                    <a:gd name="T4" fmla="*/ 99 w 109"/>
                    <a:gd name="T5" fmla="*/ 0 h 122"/>
                    <a:gd name="T6" fmla="*/ 103 w 109"/>
                    <a:gd name="T7" fmla="*/ 2 h 122"/>
                    <a:gd name="T8" fmla="*/ 107 w 109"/>
                    <a:gd name="T9" fmla="*/ 4 h 122"/>
                    <a:gd name="T10" fmla="*/ 108 w 109"/>
                    <a:gd name="T11" fmla="*/ 8 h 122"/>
                    <a:gd name="T12" fmla="*/ 109 w 109"/>
                    <a:gd name="T13" fmla="*/ 13 h 122"/>
                    <a:gd name="T14" fmla="*/ 109 w 109"/>
                    <a:gd name="T15" fmla="*/ 110 h 122"/>
                    <a:gd name="T16" fmla="*/ 109 w 109"/>
                    <a:gd name="T17" fmla="*/ 110 h 122"/>
                    <a:gd name="T18" fmla="*/ 108 w 109"/>
                    <a:gd name="T19" fmla="*/ 115 h 122"/>
                    <a:gd name="T20" fmla="*/ 107 w 109"/>
                    <a:gd name="T21" fmla="*/ 118 h 122"/>
                    <a:gd name="T22" fmla="*/ 103 w 109"/>
                    <a:gd name="T23" fmla="*/ 121 h 122"/>
                    <a:gd name="T24" fmla="*/ 99 w 109"/>
                    <a:gd name="T25" fmla="*/ 122 h 122"/>
                    <a:gd name="T26" fmla="*/ 10 w 109"/>
                    <a:gd name="T27" fmla="*/ 122 h 122"/>
                    <a:gd name="T28" fmla="*/ 10 w 109"/>
                    <a:gd name="T29" fmla="*/ 122 h 122"/>
                    <a:gd name="T30" fmla="*/ 6 w 109"/>
                    <a:gd name="T31" fmla="*/ 121 h 122"/>
                    <a:gd name="T32" fmla="*/ 2 w 109"/>
                    <a:gd name="T33" fmla="*/ 118 h 122"/>
                    <a:gd name="T34" fmla="*/ 1 w 109"/>
                    <a:gd name="T35" fmla="*/ 115 h 122"/>
                    <a:gd name="T36" fmla="*/ 0 w 109"/>
                    <a:gd name="T37" fmla="*/ 110 h 122"/>
                    <a:gd name="T38" fmla="*/ 0 w 109"/>
                    <a:gd name="T39" fmla="*/ 13 h 122"/>
                    <a:gd name="T40" fmla="*/ 0 w 109"/>
                    <a:gd name="T41" fmla="*/ 13 h 122"/>
                    <a:gd name="T42" fmla="*/ 1 w 109"/>
                    <a:gd name="T43" fmla="*/ 8 h 122"/>
                    <a:gd name="T44" fmla="*/ 2 w 109"/>
                    <a:gd name="T45" fmla="*/ 4 h 122"/>
                    <a:gd name="T46" fmla="*/ 6 w 109"/>
                    <a:gd name="T47" fmla="*/ 2 h 122"/>
                    <a:gd name="T48" fmla="*/ 10 w 109"/>
                    <a:gd name="T49" fmla="*/ 0 h 122"/>
                    <a:gd name="T50" fmla="*/ 10 w 109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9" h="122">
                      <a:moveTo>
                        <a:pt x="10" y="0"/>
                      </a:moveTo>
                      <a:lnTo>
                        <a:pt x="99" y="0"/>
                      </a:lnTo>
                      <a:lnTo>
                        <a:pt x="99" y="0"/>
                      </a:lnTo>
                      <a:lnTo>
                        <a:pt x="103" y="2"/>
                      </a:lnTo>
                      <a:lnTo>
                        <a:pt x="107" y="4"/>
                      </a:lnTo>
                      <a:lnTo>
                        <a:pt x="108" y="8"/>
                      </a:lnTo>
                      <a:lnTo>
                        <a:pt x="109" y="13"/>
                      </a:lnTo>
                      <a:lnTo>
                        <a:pt x="109" y="110"/>
                      </a:lnTo>
                      <a:lnTo>
                        <a:pt x="109" y="110"/>
                      </a:lnTo>
                      <a:lnTo>
                        <a:pt x="108" y="115"/>
                      </a:lnTo>
                      <a:lnTo>
                        <a:pt x="107" y="118"/>
                      </a:lnTo>
                      <a:lnTo>
                        <a:pt x="103" y="121"/>
                      </a:lnTo>
                      <a:lnTo>
                        <a:pt x="99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6" y="121"/>
                      </a:lnTo>
                      <a:lnTo>
                        <a:pt x="2" y="118"/>
                      </a:lnTo>
                      <a:lnTo>
                        <a:pt x="1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1" y="8"/>
                      </a:lnTo>
                      <a:lnTo>
                        <a:pt x="2" y="4"/>
                      </a:lnTo>
                      <a:lnTo>
                        <a:pt x="6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11" name="Freeform 161">
                  <a:extLst>
                    <a:ext uri="{FF2B5EF4-FFF2-40B4-BE49-F238E27FC236}">
                      <a16:creationId xmlns:a16="http://schemas.microsoft.com/office/drawing/2014/main" xmlns="" id="{0ACF600E-4E2B-4D54-8298-1B14DBDBBE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7" y="2146"/>
                  <a:ext cx="22" cy="24"/>
                </a:xfrm>
                <a:custGeom>
                  <a:avLst/>
                  <a:gdLst>
                    <a:gd name="T0" fmla="*/ 10 w 110"/>
                    <a:gd name="T1" fmla="*/ 0 h 122"/>
                    <a:gd name="T2" fmla="*/ 100 w 110"/>
                    <a:gd name="T3" fmla="*/ 0 h 122"/>
                    <a:gd name="T4" fmla="*/ 100 w 110"/>
                    <a:gd name="T5" fmla="*/ 0 h 122"/>
                    <a:gd name="T6" fmla="*/ 105 w 110"/>
                    <a:gd name="T7" fmla="*/ 2 h 122"/>
                    <a:gd name="T8" fmla="*/ 107 w 110"/>
                    <a:gd name="T9" fmla="*/ 4 h 122"/>
                    <a:gd name="T10" fmla="*/ 110 w 110"/>
                    <a:gd name="T11" fmla="*/ 8 h 122"/>
                    <a:gd name="T12" fmla="*/ 110 w 110"/>
                    <a:gd name="T13" fmla="*/ 13 h 122"/>
                    <a:gd name="T14" fmla="*/ 110 w 110"/>
                    <a:gd name="T15" fmla="*/ 110 h 122"/>
                    <a:gd name="T16" fmla="*/ 110 w 110"/>
                    <a:gd name="T17" fmla="*/ 110 h 122"/>
                    <a:gd name="T18" fmla="*/ 110 w 110"/>
                    <a:gd name="T19" fmla="*/ 115 h 122"/>
                    <a:gd name="T20" fmla="*/ 107 w 110"/>
                    <a:gd name="T21" fmla="*/ 118 h 122"/>
                    <a:gd name="T22" fmla="*/ 105 w 110"/>
                    <a:gd name="T23" fmla="*/ 121 h 122"/>
                    <a:gd name="T24" fmla="*/ 100 w 110"/>
                    <a:gd name="T25" fmla="*/ 122 h 122"/>
                    <a:gd name="T26" fmla="*/ 10 w 110"/>
                    <a:gd name="T27" fmla="*/ 122 h 122"/>
                    <a:gd name="T28" fmla="*/ 10 w 110"/>
                    <a:gd name="T29" fmla="*/ 122 h 122"/>
                    <a:gd name="T30" fmla="*/ 7 w 110"/>
                    <a:gd name="T31" fmla="*/ 121 h 122"/>
                    <a:gd name="T32" fmla="*/ 4 w 110"/>
                    <a:gd name="T33" fmla="*/ 118 h 122"/>
                    <a:gd name="T34" fmla="*/ 2 w 110"/>
                    <a:gd name="T35" fmla="*/ 115 h 122"/>
                    <a:gd name="T36" fmla="*/ 0 w 110"/>
                    <a:gd name="T37" fmla="*/ 110 h 122"/>
                    <a:gd name="T38" fmla="*/ 0 w 110"/>
                    <a:gd name="T39" fmla="*/ 13 h 122"/>
                    <a:gd name="T40" fmla="*/ 0 w 110"/>
                    <a:gd name="T41" fmla="*/ 13 h 122"/>
                    <a:gd name="T42" fmla="*/ 2 w 110"/>
                    <a:gd name="T43" fmla="*/ 8 h 122"/>
                    <a:gd name="T44" fmla="*/ 4 w 110"/>
                    <a:gd name="T45" fmla="*/ 4 h 122"/>
                    <a:gd name="T46" fmla="*/ 7 w 110"/>
                    <a:gd name="T47" fmla="*/ 2 h 122"/>
                    <a:gd name="T48" fmla="*/ 10 w 110"/>
                    <a:gd name="T49" fmla="*/ 0 h 122"/>
                    <a:gd name="T50" fmla="*/ 10 w 110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10" h="122">
                      <a:moveTo>
                        <a:pt x="10" y="0"/>
                      </a:moveTo>
                      <a:lnTo>
                        <a:pt x="100" y="0"/>
                      </a:lnTo>
                      <a:lnTo>
                        <a:pt x="100" y="0"/>
                      </a:lnTo>
                      <a:lnTo>
                        <a:pt x="105" y="2"/>
                      </a:lnTo>
                      <a:lnTo>
                        <a:pt x="107" y="4"/>
                      </a:lnTo>
                      <a:lnTo>
                        <a:pt x="110" y="8"/>
                      </a:lnTo>
                      <a:lnTo>
                        <a:pt x="110" y="13"/>
                      </a:lnTo>
                      <a:lnTo>
                        <a:pt x="110" y="110"/>
                      </a:lnTo>
                      <a:lnTo>
                        <a:pt x="110" y="110"/>
                      </a:lnTo>
                      <a:lnTo>
                        <a:pt x="110" y="115"/>
                      </a:lnTo>
                      <a:lnTo>
                        <a:pt x="107" y="118"/>
                      </a:lnTo>
                      <a:lnTo>
                        <a:pt x="105" y="121"/>
                      </a:lnTo>
                      <a:lnTo>
                        <a:pt x="100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7" y="121"/>
                      </a:lnTo>
                      <a:lnTo>
                        <a:pt x="4" y="118"/>
                      </a:lnTo>
                      <a:lnTo>
                        <a:pt x="2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2" y="8"/>
                      </a:lnTo>
                      <a:lnTo>
                        <a:pt x="4" y="4"/>
                      </a:lnTo>
                      <a:lnTo>
                        <a:pt x="7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12" name="Freeform 162">
                  <a:extLst>
                    <a:ext uri="{FF2B5EF4-FFF2-40B4-BE49-F238E27FC236}">
                      <a16:creationId xmlns:a16="http://schemas.microsoft.com/office/drawing/2014/main" xmlns="" id="{C392F5FD-A64C-483C-A379-BB110966B5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47" y="2146"/>
                  <a:ext cx="22" cy="24"/>
                </a:xfrm>
                <a:custGeom>
                  <a:avLst/>
                  <a:gdLst>
                    <a:gd name="T0" fmla="*/ 10 w 109"/>
                    <a:gd name="T1" fmla="*/ 0 h 122"/>
                    <a:gd name="T2" fmla="*/ 99 w 109"/>
                    <a:gd name="T3" fmla="*/ 0 h 122"/>
                    <a:gd name="T4" fmla="*/ 99 w 109"/>
                    <a:gd name="T5" fmla="*/ 0 h 122"/>
                    <a:gd name="T6" fmla="*/ 103 w 109"/>
                    <a:gd name="T7" fmla="*/ 2 h 122"/>
                    <a:gd name="T8" fmla="*/ 107 w 109"/>
                    <a:gd name="T9" fmla="*/ 4 h 122"/>
                    <a:gd name="T10" fmla="*/ 108 w 109"/>
                    <a:gd name="T11" fmla="*/ 8 h 122"/>
                    <a:gd name="T12" fmla="*/ 109 w 109"/>
                    <a:gd name="T13" fmla="*/ 13 h 122"/>
                    <a:gd name="T14" fmla="*/ 109 w 109"/>
                    <a:gd name="T15" fmla="*/ 110 h 122"/>
                    <a:gd name="T16" fmla="*/ 109 w 109"/>
                    <a:gd name="T17" fmla="*/ 110 h 122"/>
                    <a:gd name="T18" fmla="*/ 108 w 109"/>
                    <a:gd name="T19" fmla="*/ 115 h 122"/>
                    <a:gd name="T20" fmla="*/ 107 w 109"/>
                    <a:gd name="T21" fmla="*/ 118 h 122"/>
                    <a:gd name="T22" fmla="*/ 103 w 109"/>
                    <a:gd name="T23" fmla="*/ 121 h 122"/>
                    <a:gd name="T24" fmla="*/ 99 w 109"/>
                    <a:gd name="T25" fmla="*/ 122 h 122"/>
                    <a:gd name="T26" fmla="*/ 10 w 109"/>
                    <a:gd name="T27" fmla="*/ 122 h 122"/>
                    <a:gd name="T28" fmla="*/ 10 w 109"/>
                    <a:gd name="T29" fmla="*/ 122 h 122"/>
                    <a:gd name="T30" fmla="*/ 6 w 109"/>
                    <a:gd name="T31" fmla="*/ 121 h 122"/>
                    <a:gd name="T32" fmla="*/ 3 w 109"/>
                    <a:gd name="T33" fmla="*/ 118 h 122"/>
                    <a:gd name="T34" fmla="*/ 0 w 109"/>
                    <a:gd name="T35" fmla="*/ 115 h 122"/>
                    <a:gd name="T36" fmla="*/ 0 w 109"/>
                    <a:gd name="T37" fmla="*/ 110 h 122"/>
                    <a:gd name="T38" fmla="*/ 0 w 109"/>
                    <a:gd name="T39" fmla="*/ 13 h 122"/>
                    <a:gd name="T40" fmla="*/ 0 w 109"/>
                    <a:gd name="T41" fmla="*/ 13 h 122"/>
                    <a:gd name="T42" fmla="*/ 0 w 109"/>
                    <a:gd name="T43" fmla="*/ 8 h 122"/>
                    <a:gd name="T44" fmla="*/ 3 w 109"/>
                    <a:gd name="T45" fmla="*/ 4 h 122"/>
                    <a:gd name="T46" fmla="*/ 6 w 109"/>
                    <a:gd name="T47" fmla="*/ 2 h 122"/>
                    <a:gd name="T48" fmla="*/ 10 w 109"/>
                    <a:gd name="T49" fmla="*/ 0 h 122"/>
                    <a:gd name="T50" fmla="*/ 10 w 109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9" h="122">
                      <a:moveTo>
                        <a:pt x="10" y="0"/>
                      </a:moveTo>
                      <a:lnTo>
                        <a:pt x="99" y="0"/>
                      </a:lnTo>
                      <a:lnTo>
                        <a:pt x="99" y="0"/>
                      </a:lnTo>
                      <a:lnTo>
                        <a:pt x="103" y="2"/>
                      </a:lnTo>
                      <a:lnTo>
                        <a:pt x="107" y="4"/>
                      </a:lnTo>
                      <a:lnTo>
                        <a:pt x="108" y="8"/>
                      </a:lnTo>
                      <a:lnTo>
                        <a:pt x="109" y="13"/>
                      </a:lnTo>
                      <a:lnTo>
                        <a:pt x="109" y="110"/>
                      </a:lnTo>
                      <a:lnTo>
                        <a:pt x="109" y="110"/>
                      </a:lnTo>
                      <a:lnTo>
                        <a:pt x="108" y="115"/>
                      </a:lnTo>
                      <a:lnTo>
                        <a:pt x="107" y="118"/>
                      </a:lnTo>
                      <a:lnTo>
                        <a:pt x="103" y="121"/>
                      </a:lnTo>
                      <a:lnTo>
                        <a:pt x="99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6" y="121"/>
                      </a:lnTo>
                      <a:lnTo>
                        <a:pt x="3" y="118"/>
                      </a:lnTo>
                      <a:lnTo>
                        <a:pt x="0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3" y="4"/>
                      </a:lnTo>
                      <a:lnTo>
                        <a:pt x="6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13" name="Freeform 163">
                  <a:extLst>
                    <a:ext uri="{FF2B5EF4-FFF2-40B4-BE49-F238E27FC236}">
                      <a16:creationId xmlns:a16="http://schemas.microsoft.com/office/drawing/2014/main" xmlns="" id="{84E69DAC-0373-41BD-ABAF-192ACAC1DD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76" y="2146"/>
                  <a:ext cx="22" cy="24"/>
                </a:xfrm>
                <a:custGeom>
                  <a:avLst/>
                  <a:gdLst>
                    <a:gd name="T0" fmla="*/ 10 w 110"/>
                    <a:gd name="T1" fmla="*/ 0 h 122"/>
                    <a:gd name="T2" fmla="*/ 100 w 110"/>
                    <a:gd name="T3" fmla="*/ 0 h 122"/>
                    <a:gd name="T4" fmla="*/ 100 w 110"/>
                    <a:gd name="T5" fmla="*/ 0 h 122"/>
                    <a:gd name="T6" fmla="*/ 105 w 110"/>
                    <a:gd name="T7" fmla="*/ 2 h 122"/>
                    <a:gd name="T8" fmla="*/ 107 w 110"/>
                    <a:gd name="T9" fmla="*/ 4 h 122"/>
                    <a:gd name="T10" fmla="*/ 110 w 110"/>
                    <a:gd name="T11" fmla="*/ 8 h 122"/>
                    <a:gd name="T12" fmla="*/ 110 w 110"/>
                    <a:gd name="T13" fmla="*/ 13 h 122"/>
                    <a:gd name="T14" fmla="*/ 110 w 110"/>
                    <a:gd name="T15" fmla="*/ 110 h 122"/>
                    <a:gd name="T16" fmla="*/ 110 w 110"/>
                    <a:gd name="T17" fmla="*/ 110 h 122"/>
                    <a:gd name="T18" fmla="*/ 110 w 110"/>
                    <a:gd name="T19" fmla="*/ 115 h 122"/>
                    <a:gd name="T20" fmla="*/ 107 w 110"/>
                    <a:gd name="T21" fmla="*/ 118 h 122"/>
                    <a:gd name="T22" fmla="*/ 105 w 110"/>
                    <a:gd name="T23" fmla="*/ 121 h 122"/>
                    <a:gd name="T24" fmla="*/ 100 w 110"/>
                    <a:gd name="T25" fmla="*/ 122 h 122"/>
                    <a:gd name="T26" fmla="*/ 10 w 110"/>
                    <a:gd name="T27" fmla="*/ 122 h 122"/>
                    <a:gd name="T28" fmla="*/ 10 w 110"/>
                    <a:gd name="T29" fmla="*/ 122 h 122"/>
                    <a:gd name="T30" fmla="*/ 7 w 110"/>
                    <a:gd name="T31" fmla="*/ 121 h 122"/>
                    <a:gd name="T32" fmla="*/ 4 w 110"/>
                    <a:gd name="T33" fmla="*/ 118 h 122"/>
                    <a:gd name="T34" fmla="*/ 2 w 110"/>
                    <a:gd name="T35" fmla="*/ 115 h 122"/>
                    <a:gd name="T36" fmla="*/ 0 w 110"/>
                    <a:gd name="T37" fmla="*/ 110 h 122"/>
                    <a:gd name="T38" fmla="*/ 0 w 110"/>
                    <a:gd name="T39" fmla="*/ 13 h 122"/>
                    <a:gd name="T40" fmla="*/ 0 w 110"/>
                    <a:gd name="T41" fmla="*/ 13 h 122"/>
                    <a:gd name="T42" fmla="*/ 2 w 110"/>
                    <a:gd name="T43" fmla="*/ 8 h 122"/>
                    <a:gd name="T44" fmla="*/ 4 w 110"/>
                    <a:gd name="T45" fmla="*/ 4 h 122"/>
                    <a:gd name="T46" fmla="*/ 7 w 110"/>
                    <a:gd name="T47" fmla="*/ 2 h 122"/>
                    <a:gd name="T48" fmla="*/ 10 w 110"/>
                    <a:gd name="T49" fmla="*/ 0 h 122"/>
                    <a:gd name="T50" fmla="*/ 10 w 110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10" h="122">
                      <a:moveTo>
                        <a:pt x="10" y="0"/>
                      </a:moveTo>
                      <a:lnTo>
                        <a:pt x="100" y="0"/>
                      </a:lnTo>
                      <a:lnTo>
                        <a:pt x="100" y="0"/>
                      </a:lnTo>
                      <a:lnTo>
                        <a:pt x="105" y="2"/>
                      </a:lnTo>
                      <a:lnTo>
                        <a:pt x="107" y="4"/>
                      </a:lnTo>
                      <a:lnTo>
                        <a:pt x="110" y="8"/>
                      </a:lnTo>
                      <a:lnTo>
                        <a:pt x="110" y="13"/>
                      </a:lnTo>
                      <a:lnTo>
                        <a:pt x="110" y="110"/>
                      </a:lnTo>
                      <a:lnTo>
                        <a:pt x="110" y="110"/>
                      </a:lnTo>
                      <a:lnTo>
                        <a:pt x="110" y="115"/>
                      </a:lnTo>
                      <a:lnTo>
                        <a:pt x="107" y="118"/>
                      </a:lnTo>
                      <a:lnTo>
                        <a:pt x="105" y="121"/>
                      </a:lnTo>
                      <a:lnTo>
                        <a:pt x="100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7" y="121"/>
                      </a:lnTo>
                      <a:lnTo>
                        <a:pt x="4" y="118"/>
                      </a:lnTo>
                      <a:lnTo>
                        <a:pt x="2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2" y="8"/>
                      </a:lnTo>
                      <a:lnTo>
                        <a:pt x="4" y="4"/>
                      </a:lnTo>
                      <a:lnTo>
                        <a:pt x="7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14" name="Freeform 164">
                  <a:extLst>
                    <a:ext uri="{FF2B5EF4-FFF2-40B4-BE49-F238E27FC236}">
                      <a16:creationId xmlns:a16="http://schemas.microsoft.com/office/drawing/2014/main" xmlns="" id="{355395E3-8330-4A1F-A45C-58FBE174DF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05" y="2146"/>
                  <a:ext cx="22" cy="24"/>
                </a:xfrm>
                <a:custGeom>
                  <a:avLst/>
                  <a:gdLst>
                    <a:gd name="T0" fmla="*/ 10 w 110"/>
                    <a:gd name="T1" fmla="*/ 0 h 122"/>
                    <a:gd name="T2" fmla="*/ 100 w 110"/>
                    <a:gd name="T3" fmla="*/ 0 h 122"/>
                    <a:gd name="T4" fmla="*/ 100 w 110"/>
                    <a:gd name="T5" fmla="*/ 0 h 122"/>
                    <a:gd name="T6" fmla="*/ 103 w 110"/>
                    <a:gd name="T7" fmla="*/ 2 h 122"/>
                    <a:gd name="T8" fmla="*/ 107 w 110"/>
                    <a:gd name="T9" fmla="*/ 4 h 122"/>
                    <a:gd name="T10" fmla="*/ 108 w 110"/>
                    <a:gd name="T11" fmla="*/ 8 h 122"/>
                    <a:gd name="T12" fmla="*/ 110 w 110"/>
                    <a:gd name="T13" fmla="*/ 13 h 122"/>
                    <a:gd name="T14" fmla="*/ 110 w 110"/>
                    <a:gd name="T15" fmla="*/ 110 h 122"/>
                    <a:gd name="T16" fmla="*/ 110 w 110"/>
                    <a:gd name="T17" fmla="*/ 110 h 122"/>
                    <a:gd name="T18" fmla="*/ 108 w 110"/>
                    <a:gd name="T19" fmla="*/ 115 h 122"/>
                    <a:gd name="T20" fmla="*/ 107 w 110"/>
                    <a:gd name="T21" fmla="*/ 118 h 122"/>
                    <a:gd name="T22" fmla="*/ 103 w 110"/>
                    <a:gd name="T23" fmla="*/ 121 h 122"/>
                    <a:gd name="T24" fmla="*/ 100 w 110"/>
                    <a:gd name="T25" fmla="*/ 122 h 122"/>
                    <a:gd name="T26" fmla="*/ 10 w 110"/>
                    <a:gd name="T27" fmla="*/ 122 h 122"/>
                    <a:gd name="T28" fmla="*/ 10 w 110"/>
                    <a:gd name="T29" fmla="*/ 122 h 122"/>
                    <a:gd name="T30" fmla="*/ 6 w 110"/>
                    <a:gd name="T31" fmla="*/ 121 h 122"/>
                    <a:gd name="T32" fmla="*/ 3 w 110"/>
                    <a:gd name="T33" fmla="*/ 118 h 122"/>
                    <a:gd name="T34" fmla="*/ 0 w 110"/>
                    <a:gd name="T35" fmla="*/ 115 h 122"/>
                    <a:gd name="T36" fmla="*/ 0 w 110"/>
                    <a:gd name="T37" fmla="*/ 110 h 122"/>
                    <a:gd name="T38" fmla="*/ 0 w 110"/>
                    <a:gd name="T39" fmla="*/ 13 h 122"/>
                    <a:gd name="T40" fmla="*/ 0 w 110"/>
                    <a:gd name="T41" fmla="*/ 13 h 122"/>
                    <a:gd name="T42" fmla="*/ 0 w 110"/>
                    <a:gd name="T43" fmla="*/ 8 h 122"/>
                    <a:gd name="T44" fmla="*/ 3 w 110"/>
                    <a:gd name="T45" fmla="*/ 4 h 122"/>
                    <a:gd name="T46" fmla="*/ 6 w 110"/>
                    <a:gd name="T47" fmla="*/ 2 h 122"/>
                    <a:gd name="T48" fmla="*/ 10 w 110"/>
                    <a:gd name="T49" fmla="*/ 0 h 122"/>
                    <a:gd name="T50" fmla="*/ 10 w 110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10" h="122">
                      <a:moveTo>
                        <a:pt x="10" y="0"/>
                      </a:moveTo>
                      <a:lnTo>
                        <a:pt x="100" y="0"/>
                      </a:lnTo>
                      <a:lnTo>
                        <a:pt x="100" y="0"/>
                      </a:lnTo>
                      <a:lnTo>
                        <a:pt x="103" y="2"/>
                      </a:lnTo>
                      <a:lnTo>
                        <a:pt x="107" y="4"/>
                      </a:lnTo>
                      <a:lnTo>
                        <a:pt x="108" y="8"/>
                      </a:lnTo>
                      <a:lnTo>
                        <a:pt x="110" y="13"/>
                      </a:lnTo>
                      <a:lnTo>
                        <a:pt x="110" y="110"/>
                      </a:lnTo>
                      <a:lnTo>
                        <a:pt x="110" y="110"/>
                      </a:lnTo>
                      <a:lnTo>
                        <a:pt x="108" y="115"/>
                      </a:lnTo>
                      <a:lnTo>
                        <a:pt x="107" y="118"/>
                      </a:lnTo>
                      <a:lnTo>
                        <a:pt x="103" y="121"/>
                      </a:lnTo>
                      <a:lnTo>
                        <a:pt x="100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6" y="121"/>
                      </a:lnTo>
                      <a:lnTo>
                        <a:pt x="3" y="118"/>
                      </a:lnTo>
                      <a:lnTo>
                        <a:pt x="0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3" y="4"/>
                      </a:lnTo>
                      <a:lnTo>
                        <a:pt x="6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15" name="Freeform 165">
                  <a:extLst>
                    <a:ext uri="{FF2B5EF4-FFF2-40B4-BE49-F238E27FC236}">
                      <a16:creationId xmlns:a16="http://schemas.microsoft.com/office/drawing/2014/main" xmlns="" id="{C219E5BC-0E20-430B-9B2B-F868A1C9B9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34" y="2146"/>
                  <a:ext cx="22" cy="24"/>
                </a:xfrm>
                <a:custGeom>
                  <a:avLst/>
                  <a:gdLst>
                    <a:gd name="T0" fmla="*/ 9 w 109"/>
                    <a:gd name="T1" fmla="*/ 0 h 122"/>
                    <a:gd name="T2" fmla="*/ 100 w 109"/>
                    <a:gd name="T3" fmla="*/ 0 h 122"/>
                    <a:gd name="T4" fmla="*/ 100 w 109"/>
                    <a:gd name="T5" fmla="*/ 0 h 122"/>
                    <a:gd name="T6" fmla="*/ 104 w 109"/>
                    <a:gd name="T7" fmla="*/ 2 h 122"/>
                    <a:gd name="T8" fmla="*/ 106 w 109"/>
                    <a:gd name="T9" fmla="*/ 4 h 122"/>
                    <a:gd name="T10" fmla="*/ 109 w 109"/>
                    <a:gd name="T11" fmla="*/ 8 h 122"/>
                    <a:gd name="T12" fmla="*/ 109 w 109"/>
                    <a:gd name="T13" fmla="*/ 13 h 122"/>
                    <a:gd name="T14" fmla="*/ 109 w 109"/>
                    <a:gd name="T15" fmla="*/ 110 h 122"/>
                    <a:gd name="T16" fmla="*/ 109 w 109"/>
                    <a:gd name="T17" fmla="*/ 110 h 122"/>
                    <a:gd name="T18" fmla="*/ 109 w 109"/>
                    <a:gd name="T19" fmla="*/ 115 h 122"/>
                    <a:gd name="T20" fmla="*/ 106 w 109"/>
                    <a:gd name="T21" fmla="*/ 118 h 122"/>
                    <a:gd name="T22" fmla="*/ 104 w 109"/>
                    <a:gd name="T23" fmla="*/ 121 h 122"/>
                    <a:gd name="T24" fmla="*/ 100 w 109"/>
                    <a:gd name="T25" fmla="*/ 122 h 122"/>
                    <a:gd name="T26" fmla="*/ 9 w 109"/>
                    <a:gd name="T27" fmla="*/ 122 h 122"/>
                    <a:gd name="T28" fmla="*/ 9 w 109"/>
                    <a:gd name="T29" fmla="*/ 122 h 122"/>
                    <a:gd name="T30" fmla="*/ 6 w 109"/>
                    <a:gd name="T31" fmla="*/ 121 h 122"/>
                    <a:gd name="T32" fmla="*/ 3 w 109"/>
                    <a:gd name="T33" fmla="*/ 118 h 122"/>
                    <a:gd name="T34" fmla="*/ 1 w 109"/>
                    <a:gd name="T35" fmla="*/ 115 h 122"/>
                    <a:gd name="T36" fmla="*/ 0 w 109"/>
                    <a:gd name="T37" fmla="*/ 110 h 122"/>
                    <a:gd name="T38" fmla="*/ 0 w 109"/>
                    <a:gd name="T39" fmla="*/ 13 h 122"/>
                    <a:gd name="T40" fmla="*/ 0 w 109"/>
                    <a:gd name="T41" fmla="*/ 13 h 122"/>
                    <a:gd name="T42" fmla="*/ 1 w 109"/>
                    <a:gd name="T43" fmla="*/ 8 h 122"/>
                    <a:gd name="T44" fmla="*/ 3 w 109"/>
                    <a:gd name="T45" fmla="*/ 4 h 122"/>
                    <a:gd name="T46" fmla="*/ 6 w 109"/>
                    <a:gd name="T47" fmla="*/ 2 h 122"/>
                    <a:gd name="T48" fmla="*/ 9 w 109"/>
                    <a:gd name="T49" fmla="*/ 0 h 122"/>
                    <a:gd name="T50" fmla="*/ 9 w 109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9" h="122">
                      <a:moveTo>
                        <a:pt x="9" y="0"/>
                      </a:moveTo>
                      <a:lnTo>
                        <a:pt x="100" y="0"/>
                      </a:lnTo>
                      <a:lnTo>
                        <a:pt x="100" y="0"/>
                      </a:lnTo>
                      <a:lnTo>
                        <a:pt x="104" y="2"/>
                      </a:lnTo>
                      <a:lnTo>
                        <a:pt x="106" y="4"/>
                      </a:lnTo>
                      <a:lnTo>
                        <a:pt x="109" y="8"/>
                      </a:lnTo>
                      <a:lnTo>
                        <a:pt x="109" y="13"/>
                      </a:lnTo>
                      <a:lnTo>
                        <a:pt x="109" y="110"/>
                      </a:lnTo>
                      <a:lnTo>
                        <a:pt x="109" y="110"/>
                      </a:lnTo>
                      <a:lnTo>
                        <a:pt x="109" y="115"/>
                      </a:lnTo>
                      <a:lnTo>
                        <a:pt x="106" y="118"/>
                      </a:lnTo>
                      <a:lnTo>
                        <a:pt x="104" y="121"/>
                      </a:lnTo>
                      <a:lnTo>
                        <a:pt x="100" y="122"/>
                      </a:lnTo>
                      <a:lnTo>
                        <a:pt x="9" y="122"/>
                      </a:lnTo>
                      <a:lnTo>
                        <a:pt x="9" y="122"/>
                      </a:lnTo>
                      <a:lnTo>
                        <a:pt x="6" y="121"/>
                      </a:lnTo>
                      <a:lnTo>
                        <a:pt x="3" y="118"/>
                      </a:lnTo>
                      <a:lnTo>
                        <a:pt x="1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1" y="8"/>
                      </a:lnTo>
                      <a:lnTo>
                        <a:pt x="3" y="4"/>
                      </a:lnTo>
                      <a:lnTo>
                        <a:pt x="6" y="2"/>
                      </a:lnTo>
                      <a:lnTo>
                        <a:pt x="9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16" name="Freeform 166">
                  <a:extLst>
                    <a:ext uri="{FF2B5EF4-FFF2-40B4-BE49-F238E27FC236}">
                      <a16:creationId xmlns:a16="http://schemas.microsoft.com/office/drawing/2014/main" xmlns="" id="{E557055E-E16E-4E6E-9096-9DBA234F28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86" y="2179"/>
                  <a:ext cx="22" cy="25"/>
                </a:xfrm>
                <a:custGeom>
                  <a:avLst/>
                  <a:gdLst>
                    <a:gd name="T0" fmla="*/ 10 w 110"/>
                    <a:gd name="T1" fmla="*/ 0 h 122"/>
                    <a:gd name="T2" fmla="*/ 100 w 110"/>
                    <a:gd name="T3" fmla="*/ 0 h 122"/>
                    <a:gd name="T4" fmla="*/ 100 w 110"/>
                    <a:gd name="T5" fmla="*/ 0 h 122"/>
                    <a:gd name="T6" fmla="*/ 103 w 110"/>
                    <a:gd name="T7" fmla="*/ 2 h 122"/>
                    <a:gd name="T8" fmla="*/ 106 w 110"/>
                    <a:gd name="T9" fmla="*/ 4 h 122"/>
                    <a:gd name="T10" fmla="*/ 108 w 110"/>
                    <a:gd name="T11" fmla="*/ 8 h 122"/>
                    <a:gd name="T12" fmla="*/ 110 w 110"/>
                    <a:gd name="T13" fmla="*/ 13 h 122"/>
                    <a:gd name="T14" fmla="*/ 110 w 110"/>
                    <a:gd name="T15" fmla="*/ 110 h 122"/>
                    <a:gd name="T16" fmla="*/ 110 w 110"/>
                    <a:gd name="T17" fmla="*/ 110 h 122"/>
                    <a:gd name="T18" fmla="*/ 108 w 110"/>
                    <a:gd name="T19" fmla="*/ 115 h 122"/>
                    <a:gd name="T20" fmla="*/ 106 w 110"/>
                    <a:gd name="T21" fmla="*/ 118 h 122"/>
                    <a:gd name="T22" fmla="*/ 103 w 110"/>
                    <a:gd name="T23" fmla="*/ 121 h 122"/>
                    <a:gd name="T24" fmla="*/ 100 w 110"/>
                    <a:gd name="T25" fmla="*/ 122 h 122"/>
                    <a:gd name="T26" fmla="*/ 10 w 110"/>
                    <a:gd name="T27" fmla="*/ 122 h 122"/>
                    <a:gd name="T28" fmla="*/ 10 w 110"/>
                    <a:gd name="T29" fmla="*/ 122 h 122"/>
                    <a:gd name="T30" fmla="*/ 6 w 110"/>
                    <a:gd name="T31" fmla="*/ 121 h 122"/>
                    <a:gd name="T32" fmla="*/ 3 w 110"/>
                    <a:gd name="T33" fmla="*/ 118 h 122"/>
                    <a:gd name="T34" fmla="*/ 0 w 110"/>
                    <a:gd name="T35" fmla="*/ 115 h 122"/>
                    <a:gd name="T36" fmla="*/ 0 w 110"/>
                    <a:gd name="T37" fmla="*/ 110 h 122"/>
                    <a:gd name="T38" fmla="*/ 0 w 110"/>
                    <a:gd name="T39" fmla="*/ 13 h 122"/>
                    <a:gd name="T40" fmla="*/ 0 w 110"/>
                    <a:gd name="T41" fmla="*/ 13 h 122"/>
                    <a:gd name="T42" fmla="*/ 0 w 110"/>
                    <a:gd name="T43" fmla="*/ 8 h 122"/>
                    <a:gd name="T44" fmla="*/ 3 w 110"/>
                    <a:gd name="T45" fmla="*/ 4 h 122"/>
                    <a:gd name="T46" fmla="*/ 6 w 110"/>
                    <a:gd name="T47" fmla="*/ 2 h 122"/>
                    <a:gd name="T48" fmla="*/ 10 w 110"/>
                    <a:gd name="T49" fmla="*/ 0 h 122"/>
                    <a:gd name="T50" fmla="*/ 10 w 110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10" h="122">
                      <a:moveTo>
                        <a:pt x="10" y="0"/>
                      </a:moveTo>
                      <a:lnTo>
                        <a:pt x="100" y="0"/>
                      </a:lnTo>
                      <a:lnTo>
                        <a:pt x="100" y="0"/>
                      </a:lnTo>
                      <a:lnTo>
                        <a:pt x="103" y="2"/>
                      </a:lnTo>
                      <a:lnTo>
                        <a:pt x="106" y="4"/>
                      </a:lnTo>
                      <a:lnTo>
                        <a:pt x="108" y="8"/>
                      </a:lnTo>
                      <a:lnTo>
                        <a:pt x="110" y="13"/>
                      </a:lnTo>
                      <a:lnTo>
                        <a:pt x="110" y="110"/>
                      </a:lnTo>
                      <a:lnTo>
                        <a:pt x="110" y="110"/>
                      </a:lnTo>
                      <a:lnTo>
                        <a:pt x="108" y="115"/>
                      </a:lnTo>
                      <a:lnTo>
                        <a:pt x="106" y="118"/>
                      </a:lnTo>
                      <a:lnTo>
                        <a:pt x="103" y="121"/>
                      </a:lnTo>
                      <a:lnTo>
                        <a:pt x="100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6" y="121"/>
                      </a:lnTo>
                      <a:lnTo>
                        <a:pt x="3" y="118"/>
                      </a:lnTo>
                      <a:lnTo>
                        <a:pt x="0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3" y="4"/>
                      </a:lnTo>
                      <a:lnTo>
                        <a:pt x="6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17" name="Freeform 167">
                  <a:extLst>
                    <a:ext uri="{FF2B5EF4-FFF2-40B4-BE49-F238E27FC236}">
                      <a16:creationId xmlns:a16="http://schemas.microsoft.com/office/drawing/2014/main" xmlns="" id="{A7414D91-3D3D-4AF0-9116-5B07F4F66B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5" y="2179"/>
                  <a:ext cx="22" cy="25"/>
                </a:xfrm>
                <a:custGeom>
                  <a:avLst/>
                  <a:gdLst>
                    <a:gd name="T0" fmla="*/ 10 w 109"/>
                    <a:gd name="T1" fmla="*/ 0 h 122"/>
                    <a:gd name="T2" fmla="*/ 99 w 109"/>
                    <a:gd name="T3" fmla="*/ 0 h 122"/>
                    <a:gd name="T4" fmla="*/ 99 w 109"/>
                    <a:gd name="T5" fmla="*/ 0 h 122"/>
                    <a:gd name="T6" fmla="*/ 103 w 109"/>
                    <a:gd name="T7" fmla="*/ 2 h 122"/>
                    <a:gd name="T8" fmla="*/ 106 w 109"/>
                    <a:gd name="T9" fmla="*/ 4 h 122"/>
                    <a:gd name="T10" fmla="*/ 109 w 109"/>
                    <a:gd name="T11" fmla="*/ 8 h 122"/>
                    <a:gd name="T12" fmla="*/ 109 w 109"/>
                    <a:gd name="T13" fmla="*/ 13 h 122"/>
                    <a:gd name="T14" fmla="*/ 109 w 109"/>
                    <a:gd name="T15" fmla="*/ 110 h 122"/>
                    <a:gd name="T16" fmla="*/ 109 w 109"/>
                    <a:gd name="T17" fmla="*/ 110 h 122"/>
                    <a:gd name="T18" fmla="*/ 109 w 109"/>
                    <a:gd name="T19" fmla="*/ 115 h 122"/>
                    <a:gd name="T20" fmla="*/ 106 w 109"/>
                    <a:gd name="T21" fmla="*/ 118 h 122"/>
                    <a:gd name="T22" fmla="*/ 103 w 109"/>
                    <a:gd name="T23" fmla="*/ 121 h 122"/>
                    <a:gd name="T24" fmla="*/ 99 w 109"/>
                    <a:gd name="T25" fmla="*/ 122 h 122"/>
                    <a:gd name="T26" fmla="*/ 10 w 109"/>
                    <a:gd name="T27" fmla="*/ 122 h 122"/>
                    <a:gd name="T28" fmla="*/ 10 w 109"/>
                    <a:gd name="T29" fmla="*/ 122 h 122"/>
                    <a:gd name="T30" fmla="*/ 6 w 109"/>
                    <a:gd name="T31" fmla="*/ 121 h 122"/>
                    <a:gd name="T32" fmla="*/ 3 w 109"/>
                    <a:gd name="T33" fmla="*/ 118 h 122"/>
                    <a:gd name="T34" fmla="*/ 1 w 109"/>
                    <a:gd name="T35" fmla="*/ 115 h 122"/>
                    <a:gd name="T36" fmla="*/ 0 w 109"/>
                    <a:gd name="T37" fmla="*/ 110 h 122"/>
                    <a:gd name="T38" fmla="*/ 0 w 109"/>
                    <a:gd name="T39" fmla="*/ 13 h 122"/>
                    <a:gd name="T40" fmla="*/ 0 w 109"/>
                    <a:gd name="T41" fmla="*/ 13 h 122"/>
                    <a:gd name="T42" fmla="*/ 1 w 109"/>
                    <a:gd name="T43" fmla="*/ 8 h 122"/>
                    <a:gd name="T44" fmla="*/ 3 w 109"/>
                    <a:gd name="T45" fmla="*/ 4 h 122"/>
                    <a:gd name="T46" fmla="*/ 6 w 109"/>
                    <a:gd name="T47" fmla="*/ 2 h 122"/>
                    <a:gd name="T48" fmla="*/ 10 w 109"/>
                    <a:gd name="T49" fmla="*/ 0 h 122"/>
                    <a:gd name="T50" fmla="*/ 10 w 109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9" h="122">
                      <a:moveTo>
                        <a:pt x="10" y="0"/>
                      </a:moveTo>
                      <a:lnTo>
                        <a:pt x="99" y="0"/>
                      </a:lnTo>
                      <a:lnTo>
                        <a:pt x="99" y="0"/>
                      </a:lnTo>
                      <a:lnTo>
                        <a:pt x="103" y="2"/>
                      </a:lnTo>
                      <a:lnTo>
                        <a:pt x="106" y="4"/>
                      </a:lnTo>
                      <a:lnTo>
                        <a:pt x="109" y="8"/>
                      </a:lnTo>
                      <a:lnTo>
                        <a:pt x="109" y="13"/>
                      </a:lnTo>
                      <a:lnTo>
                        <a:pt x="109" y="110"/>
                      </a:lnTo>
                      <a:lnTo>
                        <a:pt x="109" y="110"/>
                      </a:lnTo>
                      <a:lnTo>
                        <a:pt x="109" y="115"/>
                      </a:lnTo>
                      <a:lnTo>
                        <a:pt x="106" y="118"/>
                      </a:lnTo>
                      <a:lnTo>
                        <a:pt x="103" y="121"/>
                      </a:lnTo>
                      <a:lnTo>
                        <a:pt x="99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6" y="121"/>
                      </a:lnTo>
                      <a:lnTo>
                        <a:pt x="3" y="118"/>
                      </a:lnTo>
                      <a:lnTo>
                        <a:pt x="1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1" y="8"/>
                      </a:lnTo>
                      <a:lnTo>
                        <a:pt x="3" y="4"/>
                      </a:lnTo>
                      <a:lnTo>
                        <a:pt x="6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18" name="Freeform 168">
                  <a:extLst>
                    <a:ext uri="{FF2B5EF4-FFF2-40B4-BE49-F238E27FC236}">
                      <a16:creationId xmlns:a16="http://schemas.microsoft.com/office/drawing/2014/main" xmlns="" id="{FB165A97-FFCA-4AE9-93D8-DC8E21065D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5" y="2179"/>
                  <a:ext cx="22" cy="25"/>
                </a:xfrm>
                <a:custGeom>
                  <a:avLst/>
                  <a:gdLst>
                    <a:gd name="T0" fmla="*/ 10 w 110"/>
                    <a:gd name="T1" fmla="*/ 0 h 122"/>
                    <a:gd name="T2" fmla="*/ 100 w 110"/>
                    <a:gd name="T3" fmla="*/ 0 h 122"/>
                    <a:gd name="T4" fmla="*/ 100 w 110"/>
                    <a:gd name="T5" fmla="*/ 0 h 122"/>
                    <a:gd name="T6" fmla="*/ 103 w 110"/>
                    <a:gd name="T7" fmla="*/ 2 h 122"/>
                    <a:gd name="T8" fmla="*/ 106 w 110"/>
                    <a:gd name="T9" fmla="*/ 4 h 122"/>
                    <a:gd name="T10" fmla="*/ 108 w 110"/>
                    <a:gd name="T11" fmla="*/ 8 h 122"/>
                    <a:gd name="T12" fmla="*/ 110 w 110"/>
                    <a:gd name="T13" fmla="*/ 13 h 122"/>
                    <a:gd name="T14" fmla="*/ 110 w 110"/>
                    <a:gd name="T15" fmla="*/ 110 h 122"/>
                    <a:gd name="T16" fmla="*/ 110 w 110"/>
                    <a:gd name="T17" fmla="*/ 110 h 122"/>
                    <a:gd name="T18" fmla="*/ 108 w 110"/>
                    <a:gd name="T19" fmla="*/ 115 h 122"/>
                    <a:gd name="T20" fmla="*/ 106 w 110"/>
                    <a:gd name="T21" fmla="*/ 118 h 122"/>
                    <a:gd name="T22" fmla="*/ 103 w 110"/>
                    <a:gd name="T23" fmla="*/ 121 h 122"/>
                    <a:gd name="T24" fmla="*/ 100 w 110"/>
                    <a:gd name="T25" fmla="*/ 122 h 122"/>
                    <a:gd name="T26" fmla="*/ 10 w 110"/>
                    <a:gd name="T27" fmla="*/ 122 h 122"/>
                    <a:gd name="T28" fmla="*/ 10 w 110"/>
                    <a:gd name="T29" fmla="*/ 122 h 122"/>
                    <a:gd name="T30" fmla="*/ 5 w 110"/>
                    <a:gd name="T31" fmla="*/ 121 h 122"/>
                    <a:gd name="T32" fmla="*/ 3 w 110"/>
                    <a:gd name="T33" fmla="*/ 118 h 122"/>
                    <a:gd name="T34" fmla="*/ 0 w 110"/>
                    <a:gd name="T35" fmla="*/ 115 h 122"/>
                    <a:gd name="T36" fmla="*/ 0 w 110"/>
                    <a:gd name="T37" fmla="*/ 110 h 122"/>
                    <a:gd name="T38" fmla="*/ 0 w 110"/>
                    <a:gd name="T39" fmla="*/ 13 h 122"/>
                    <a:gd name="T40" fmla="*/ 0 w 110"/>
                    <a:gd name="T41" fmla="*/ 13 h 122"/>
                    <a:gd name="T42" fmla="*/ 0 w 110"/>
                    <a:gd name="T43" fmla="*/ 8 h 122"/>
                    <a:gd name="T44" fmla="*/ 3 w 110"/>
                    <a:gd name="T45" fmla="*/ 4 h 122"/>
                    <a:gd name="T46" fmla="*/ 5 w 110"/>
                    <a:gd name="T47" fmla="*/ 2 h 122"/>
                    <a:gd name="T48" fmla="*/ 10 w 110"/>
                    <a:gd name="T49" fmla="*/ 0 h 122"/>
                    <a:gd name="T50" fmla="*/ 10 w 110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10" h="122">
                      <a:moveTo>
                        <a:pt x="10" y="0"/>
                      </a:moveTo>
                      <a:lnTo>
                        <a:pt x="100" y="0"/>
                      </a:lnTo>
                      <a:lnTo>
                        <a:pt x="100" y="0"/>
                      </a:lnTo>
                      <a:lnTo>
                        <a:pt x="103" y="2"/>
                      </a:lnTo>
                      <a:lnTo>
                        <a:pt x="106" y="4"/>
                      </a:lnTo>
                      <a:lnTo>
                        <a:pt x="108" y="8"/>
                      </a:lnTo>
                      <a:lnTo>
                        <a:pt x="110" y="13"/>
                      </a:lnTo>
                      <a:lnTo>
                        <a:pt x="110" y="110"/>
                      </a:lnTo>
                      <a:lnTo>
                        <a:pt x="110" y="110"/>
                      </a:lnTo>
                      <a:lnTo>
                        <a:pt x="108" y="115"/>
                      </a:lnTo>
                      <a:lnTo>
                        <a:pt x="106" y="118"/>
                      </a:lnTo>
                      <a:lnTo>
                        <a:pt x="103" y="121"/>
                      </a:lnTo>
                      <a:lnTo>
                        <a:pt x="100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5" y="121"/>
                      </a:lnTo>
                      <a:lnTo>
                        <a:pt x="3" y="118"/>
                      </a:lnTo>
                      <a:lnTo>
                        <a:pt x="0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3" y="4"/>
                      </a:lnTo>
                      <a:lnTo>
                        <a:pt x="5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19" name="Freeform 169">
                  <a:extLst>
                    <a:ext uri="{FF2B5EF4-FFF2-40B4-BE49-F238E27FC236}">
                      <a16:creationId xmlns:a16="http://schemas.microsoft.com/office/drawing/2014/main" xmlns="" id="{6F562B6C-8A98-4D46-8BFD-88799B348E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4" y="2179"/>
                  <a:ext cx="22" cy="25"/>
                </a:xfrm>
                <a:custGeom>
                  <a:avLst/>
                  <a:gdLst>
                    <a:gd name="T0" fmla="*/ 10 w 109"/>
                    <a:gd name="T1" fmla="*/ 0 h 122"/>
                    <a:gd name="T2" fmla="*/ 99 w 109"/>
                    <a:gd name="T3" fmla="*/ 0 h 122"/>
                    <a:gd name="T4" fmla="*/ 99 w 109"/>
                    <a:gd name="T5" fmla="*/ 0 h 122"/>
                    <a:gd name="T6" fmla="*/ 103 w 109"/>
                    <a:gd name="T7" fmla="*/ 2 h 122"/>
                    <a:gd name="T8" fmla="*/ 107 w 109"/>
                    <a:gd name="T9" fmla="*/ 4 h 122"/>
                    <a:gd name="T10" fmla="*/ 109 w 109"/>
                    <a:gd name="T11" fmla="*/ 8 h 122"/>
                    <a:gd name="T12" fmla="*/ 109 w 109"/>
                    <a:gd name="T13" fmla="*/ 13 h 122"/>
                    <a:gd name="T14" fmla="*/ 109 w 109"/>
                    <a:gd name="T15" fmla="*/ 110 h 122"/>
                    <a:gd name="T16" fmla="*/ 109 w 109"/>
                    <a:gd name="T17" fmla="*/ 110 h 122"/>
                    <a:gd name="T18" fmla="*/ 109 w 109"/>
                    <a:gd name="T19" fmla="*/ 115 h 122"/>
                    <a:gd name="T20" fmla="*/ 107 w 109"/>
                    <a:gd name="T21" fmla="*/ 118 h 122"/>
                    <a:gd name="T22" fmla="*/ 103 w 109"/>
                    <a:gd name="T23" fmla="*/ 121 h 122"/>
                    <a:gd name="T24" fmla="*/ 99 w 109"/>
                    <a:gd name="T25" fmla="*/ 122 h 122"/>
                    <a:gd name="T26" fmla="*/ 10 w 109"/>
                    <a:gd name="T27" fmla="*/ 122 h 122"/>
                    <a:gd name="T28" fmla="*/ 10 w 109"/>
                    <a:gd name="T29" fmla="*/ 122 h 122"/>
                    <a:gd name="T30" fmla="*/ 6 w 109"/>
                    <a:gd name="T31" fmla="*/ 121 h 122"/>
                    <a:gd name="T32" fmla="*/ 3 w 109"/>
                    <a:gd name="T33" fmla="*/ 118 h 122"/>
                    <a:gd name="T34" fmla="*/ 1 w 109"/>
                    <a:gd name="T35" fmla="*/ 115 h 122"/>
                    <a:gd name="T36" fmla="*/ 0 w 109"/>
                    <a:gd name="T37" fmla="*/ 110 h 122"/>
                    <a:gd name="T38" fmla="*/ 0 w 109"/>
                    <a:gd name="T39" fmla="*/ 13 h 122"/>
                    <a:gd name="T40" fmla="*/ 0 w 109"/>
                    <a:gd name="T41" fmla="*/ 13 h 122"/>
                    <a:gd name="T42" fmla="*/ 1 w 109"/>
                    <a:gd name="T43" fmla="*/ 8 h 122"/>
                    <a:gd name="T44" fmla="*/ 3 w 109"/>
                    <a:gd name="T45" fmla="*/ 4 h 122"/>
                    <a:gd name="T46" fmla="*/ 6 w 109"/>
                    <a:gd name="T47" fmla="*/ 2 h 122"/>
                    <a:gd name="T48" fmla="*/ 10 w 109"/>
                    <a:gd name="T49" fmla="*/ 0 h 122"/>
                    <a:gd name="T50" fmla="*/ 10 w 109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9" h="122">
                      <a:moveTo>
                        <a:pt x="10" y="0"/>
                      </a:moveTo>
                      <a:lnTo>
                        <a:pt x="99" y="0"/>
                      </a:lnTo>
                      <a:lnTo>
                        <a:pt x="99" y="0"/>
                      </a:lnTo>
                      <a:lnTo>
                        <a:pt x="103" y="2"/>
                      </a:lnTo>
                      <a:lnTo>
                        <a:pt x="107" y="4"/>
                      </a:lnTo>
                      <a:lnTo>
                        <a:pt x="109" y="8"/>
                      </a:lnTo>
                      <a:lnTo>
                        <a:pt x="109" y="13"/>
                      </a:lnTo>
                      <a:lnTo>
                        <a:pt x="109" y="110"/>
                      </a:lnTo>
                      <a:lnTo>
                        <a:pt x="109" y="110"/>
                      </a:lnTo>
                      <a:lnTo>
                        <a:pt x="109" y="115"/>
                      </a:lnTo>
                      <a:lnTo>
                        <a:pt x="107" y="118"/>
                      </a:lnTo>
                      <a:lnTo>
                        <a:pt x="103" y="121"/>
                      </a:lnTo>
                      <a:lnTo>
                        <a:pt x="99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6" y="121"/>
                      </a:lnTo>
                      <a:lnTo>
                        <a:pt x="3" y="118"/>
                      </a:lnTo>
                      <a:lnTo>
                        <a:pt x="1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1" y="8"/>
                      </a:lnTo>
                      <a:lnTo>
                        <a:pt x="3" y="4"/>
                      </a:lnTo>
                      <a:lnTo>
                        <a:pt x="6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20" name="Freeform 170">
                  <a:extLst>
                    <a:ext uri="{FF2B5EF4-FFF2-40B4-BE49-F238E27FC236}">
                      <a16:creationId xmlns:a16="http://schemas.microsoft.com/office/drawing/2014/main" xmlns="" id="{D10F8C76-5476-4C1B-8D62-BD25417006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03" y="2179"/>
                  <a:ext cx="22" cy="25"/>
                </a:xfrm>
                <a:custGeom>
                  <a:avLst/>
                  <a:gdLst>
                    <a:gd name="T0" fmla="*/ 10 w 110"/>
                    <a:gd name="T1" fmla="*/ 0 h 122"/>
                    <a:gd name="T2" fmla="*/ 100 w 110"/>
                    <a:gd name="T3" fmla="*/ 0 h 122"/>
                    <a:gd name="T4" fmla="*/ 100 w 110"/>
                    <a:gd name="T5" fmla="*/ 0 h 122"/>
                    <a:gd name="T6" fmla="*/ 103 w 110"/>
                    <a:gd name="T7" fmla="*/ 2 h 122"/>
                    <a:gd name="T8" fmla="*/ 106 w 110"/>
                    <a:gd name="T9" fmla="*/ 4 h 122"/>
                    <a:gd name="T10" fmla="*/ 108 w 110"/>
                    <a:gd name="T11" fmla="*/ 8 h 122"/>
                    <a:gd name="T12" fmla="*/ 110 w 110"/>
                    <a:gd name="T13" fmla="*/ 13 h 122"/>
                    <a:gd name="T14" fmla="*/ 110 w 110"/>
                    <a:gd name="T15" fmla="*/ 110 h 122"/>
                    <a:gd name="T16" fmla="*/ 110 w 110"/>
                    <a:gd name="T17" fmla="*/ 110 h 122"/>
                    <a:gd name="T18" fmla="*/ 108 w 110"/>
                    <a:gd name="T19" fmla="*/ 115 h 122"/>
                    <a:gd name="T20" fmla="*/ 106 w 110"/>
                    <a:gd name="T21" fmla="*/ 118 h 122"/>
                    <a:gd name="T22" fmla="*/ 103 w 110"/>
                    <a:gd name="T23" fmla="*/ 121 h 122"/>
                    <a:gd name="T24" fmla="*/ 100 w 110"/>
                    <a:gd name="T25" fmla="*/ 122 h 122"/>
                    <a:gd name="T26" fmla="*/ 10 w 110"/>
                    <a:gd name="T27" fmla="*/ 122 h 122"/>
                    <a:gd name="T28" fmla="*/ 10 w 110"/>
                    <a:gd name="T29" fmla="*/ 122 h 122"/>
                    <a:gd name="T30" fmla="*/ 7 w 110"/>
                    <a:gd name="T31" fmla="*/ 121 h 122"/>
                    <a:gd name="T32" fmla="*/ 3 w 110"/>
                    <a:gd name="T33" fmla="*/ 118 h 122"/>
                    <a:gd name="T34" fmla="*/ 0 w 110"/>
                    <a:gd name="T35" fmla="*/ 115 h 122"/>
                    <a:gd name="T36" fmla="*/ 0 w 110"/>
                    <a:gd name="T37" fmla="*/ 110 h 122"/>
                    <a:gd name="T38" fmla="*/ 0 w 110"/>
                    <a:gd name="T39" fmla="*/ 13 h 122"/>
                    <a:gd name="T40" fmla="*/ 0 w 110"/>
                    <a:gd name="T41" fmla="*/ 13 h 122"/>
                    <a:gd name="T42" fmla="*/ 0 w 110"/>
                    <a:gd name="T43" fmla="*/ 8 h 122"/>
                    <a:gd name="T44" fmla="*/ 3 w 110"/>
                    <a:gd name="T45" fmla="*/ 4 h 122"/>
                    <a:gd name="T46" fmla="*/ 7 w 110"/>
                    <a:gd name="T47" fmla="*/ 2 h 122"/>
                    <a:gd name="T48" fmla="*/ 10 w 110"/>
                    <a:gd name="T49" fmla="*/ 0 h 122"/>
                    <a:gd name="T50" fmla="*/ 10 w 110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10" h="122">
                      <a:moveTo>
                        <a:pt x="10" y="0"/>
                      </a:moveTo>
                      <a:lnTo>
                        <a:pt x="100" y="0"/>
                      </a:lnTo>
                      <a:lnTo>
                        <a:pt x="100" y="0"/>
                      </a:lnTo>
                      <a:lnTo>
                        <a:pt x="103" y="2"/>
                      </a:lnTo>
                      <a:lnTo>
                        <a:pt x="106" y="4"/>
                      </a:lnTo>
                      <a:lnTo>
                        <a:pt x="108" y="8"/>
                      </a:lnTo>
                      <a:lnTo>
                        <a:pt x="110" y="13"/>
                      </a:lnTo>
                      <a:lnTo>
                        <a:pt x="110" y="110"/>
                      </a:lnTo>
                      <a:lnTo>
                        <a:pt x="110" y="110"/>
                      </a:lnTo>
                      <a:lnTo>
                        <a:pt x="108" y="115"/>
                      </a:lnTo>
                      <a:lnTo>
                        <a:pt x="106" y="118"/>
                      </a:lnTo>
                      <a:lnTo>
                        <a:pt x="103" y="121"/>
                      </a:lnTo>
                      <a:lnTo>
                        <a:pt x="100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7" y="121"/>
                      </a:lnTo>
                      <a:lnTo>
                        <a:pt x="3" y="118"/>
                      </a:lnTo>
                      <a:lnTo>
                        <a:pt x="0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3" y="4"/>
                      </a:lnTo>
                      <a:lnTo>
                        <a:pt x="7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21" name="Freeform 171">
                  <a:extLst>
                    <a:ext uri="{FF2B5EF4-FFF2-40B4-BE49-F238E27FC236}">
                      <a16:creationId xmlns:a16="http://schemas.microsoft.com/office/drawing/2014/main" xmlns="" id="{7AE33C5F-353F-454A-9EDE-476BE81311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32" y="2179"/>
                  <a:ext cx="22" cy="25"/>
                </a:xfrm>
                <a:custGeom>
                  <a:avLst/>
                  <a:gdLst>
                    <a:gd name="T0" fmla="*/ 10 w 109"/>
                    <a:gd name="T1" fmla="*/ 0 h 122"/>
                    <a:gd name="T2" fmla="*/ 99 w 109"/>
                    <a:gd name="T3" fmla="*/ 0 h 122"/>
                    <a:gd name="T4" fmla="*/ 99 w 109"/>
                    <a:gd name="T5" fmla="*/ 0 h 122"/>
                    <a:gd name="T6" fmla="*/ 103 w 109"/>
                    <a:gd name="T7" fmla="*/ 2 h 122"/>
                    <a:gd name="T8" fmla="*/ 107 w 109"/>
                    <a:gd name="T9" fmla="*/ 4 h 122"/>
                    <a:gd name="T10" fmla="*/ 109 w 109"/>
                    <a:gd name="T11" fmla="*/ 8 h 122"/>
                    <a:gd name="T12" fmla="*/ 109 w 109"/>
                    <a:gd name="T13" fmla="*/ 13 h 122"/>
                    <a:gd name="T14" fmla="*/ 109 w 109"/>
                    <a:gd name="T15" fmla="*/ 110 h 122"/>
                    <a:gd name="T16" fmla="*/ 109 w 109"/>
                    <a:gd name="T17" fmla="*/ 110 h 122"/>
                    <a:gd name="T18" fmla="*/ 109 w 109"/>
                    <a:gd name="T19" fmla="*/ 115 h 122"/>
                    <a:gd name="T20" fmla="*/ 107 w 109"/>
                    <a:gd name="T21" fmla="*/ 118 h 122"/>
                    <a:gd name="T22" fmla="*/ 103 w 109"/>
                    <a:gd name="T23" fmla="*/ 121 h 122"/>
                    <a:gd name="T24" fmla="*/ 99 w 109"/>
                    <a:gd name="T25" fmla="*/ 122 h 122"/>
                    <a:gd name="T26" fmla="*/ 10 w 109"/>
                    <a:gd name="T27" fmla="*/ 122 h 122"/>
                    <a:gd name="T28" fmla="*/ 10 w 109"/>
                    <a:gd name="T29" fmla="*/ 122 h 122"/>
                    <a:gd name="T30" fmla="*/ 6 w 109"/>
                    <a:gd name="T31" fmla="*/ 121 h 122"/>
                    <a:gd name="T32" fmla="*/ 2 w 109"/>
                    <a:gd name="T33" fmla="*/ 118 h 122"/>
                    <a:gd name="T34" fmla="*/ 1 w 109"/>
                    <a:gd name="T35" fmla="*/ 115 h 122"/>
                    <a:gd name="T36" fmla="*/ 0 w 109"/>
                    <a:gd name="T37" fmla="*/ 110 h 122"/>
                    <a:gd name="T38" fmla="*/ 0 w 109"/>
                    <a:gd name="T39" fmla="*/ 13 h 122"/>
                    <a:gd name="T40" fmla="*/ 0 w 109"/>
                    <a:gd name="T41" fmla="*/ 13 h 122"/>
                    <a:gd name="T42" fmla="*/ 1 w 109"/>
                    <a:gd name="T43" fmla="*/ 8 h 122"/>
                    <a:gd name="T44" fmla="*/ 2 w 109"/>
                    <a:gd name="T45" fmla="*/ 4 h 122"/>
                    <a:gd name="T46" fmla="*/ 6 w 109"/>
                    <a:gd name="T47" fmla="*/ 2 h 122"/>
                    <a:gd name="T48" fmla="*/ 10 w 109"/>
                    <a:gd name="T49" fmla="*/ 0 h 122"/>
                    <a:gd name="T50" fmla="*/ 10 w 109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9" h="122">
                      <a:moveTo>
                        <a:pt x="10" y="0"/>
                      </a:moveTo>
                      <a:lnTo>
                        <a:pt x="99" y="0"/>
                      </a:lnTo>
                      <a:lnTo>
                        <a:pt x="99" y="0"/>
                      </a:lnTo>
                      <a:lnTo>
                        <a:pt x="103" y="2"/>
                      </a:lnTo>
                      <a:lnTo>
                        <a:pt x="107" y="4"/>
                      </a:lnTo>
                      <a:lnTo>
                        <a:pt x="109" y="8"/>
                      </a:lnTo>
                      <a:lnTo>
                        <a:pt x="109" y="13"/>
                      </a:lnTo>
                      <a:lnTo>
                        <a:pt x="109" y="110"/>
                      </a:lnTo>
                      <a:lnTo>
                        <a:pt x="109" y="110"/>
                      </a:lnTo>
                      <a:lnTo>
                        <a:pt x="109" y="115"/>
                      </a:lnTo>
                      <a:lnTo>
                        <a:pt x="107" y="118"/>
                      </a:lnTo>
                      <a:lnTo>
                        <a:pt x="103" y="121"/>
                      </a:lnTo>
                      <a:lnTo>
                        <a:pt x="99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6" y="121"/>
                      </a:lnTo>
                      <a:lnTo>
                        <a:pt x="2" y="118"/>
                      </a:lnTo>
                      <a:lnTo>
                        <a:pt x="1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1" y="8"/>
                      </a:lnTo>
                      <a:lnTo>
                        <a:pt x="2" y="4"/>
                      </a:lnTo>
                      <a:lnTo>
                        <a:pt x="6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22" name="Freeform 172">
                  <a:extLst>
                    <a:ext uri="{FF2B5EF4-FFF2-40B4-BE49-F238E27FC236}">
                      <a16:creationId xmlns:a16="http://schemas.microsoft.com/office/drawing/2014/main" xmlns="" id="{77D3825F-CAAE-4698-B381-F8917A468E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" y="2179"/>
                  <a:ext cx="22" cy="25"/>
                </a:xfrm>
                <a:custGeom>
                  <a:avLst/>
                  <a:gdLst>
                    <a:gd name="T0" fmla="*/ 10 w 110"/>
                    <a:gd name="T1" fmla="*/ 0 h 122"/>
                    <a:gd name="T2" fmla="*/ 100 w 110"/>
                    <a:gd name="T3" fmla="*/ 0 h 122"/>
                    <a:gd name="T4" fmla="*/ 100 w 110"/>
                    <a:gd name="T5" fmla="*/ 0 h 122"/>
                    <a:gd name="T6" fmla="*/ 104 w 110"/>
                    <a:gd name="T7" fmla="*/ 2 h 122"/>
                    <a:gd name="T8" fmla="*/ 106 w 110"/>
                    <a:gd name="T9" fmla="*/ 4 h 122"/>
                    <a:gd name="T10" fmla="*/ 109 w 110"/>
                    <a:gd name="T11" fmla="*/ 8 h 122"/>
                    <a:gd name="T12" fmla="*/ 110 w 110"/>
                    <a:gd name="T13" fmla="*/ 13 h 122"/>
                    <a:gd name="T14" fmla="*/ 110 w 110"/>
                    <a:gd name="T15" fmla="*/ 110 h 122"/>
                    <a:gd name="T16" fmla="*/ 110 w 110"/>
                    <a:gd name="T17" fmla="*/ 110 h 122"/>
                    <a:gd name="T18" fmla="*/ 109 w 110"/>
                    <a:gd name="T19" fmla="*/ 115 h 122"/>
                    <a:gd name="T20" fmla="*/ 106 w 110"/>
                    <a:gd name="T21" fmla="*/ 118 h 122"/>
                    <a:gd name="T22" fmla="*/ 104 w 110"/>
                    <a:gd name="T23" fmla="*/ 121 h 122"/>
                    <a:gd name="T24" fmla="*/ 100 w 110"/>
                    <a:gd name="T25" fmla="*/ 122 h 122"/>
                    <a:gd name="T26" fmla="*/ 10 w 110"/>
                    <a:gd name="T27" fmla="*/ 122 h 122"/>
                    <a:gd name="T28" fmla="*/ 10 w 110"/>
                    <a:gd name="T29" fmla="*/ 122 h 122"/>
                    <a:gd name="T30" fmla="*/ 7 w 110"/>
                    <a:gd name="T31" fmla="*/ 121 h 122"/>
                    <a:gd name="T32" fmla="*/ 3 w 110"/>
                    <a:gd name="T33" fmla="*/ 118 h 122"/>
                    <a:gd name="T34" fmla="*/ 0 w 110"/>
                    <a:gd name="T35" fmla="*/ 115 h 122"/>
                    <a:gd name="T36" fmla="*/ 0 w 110"/>
                    <a:gd name="T37" fmla="*/ 110 h 122"/>
                    <a:gd name="T38" fmla="*/ 0 w 110"/>
                    <a:gd name="T39" fmla="*/ 13 h 122"/>
                    <a:gd name="T40" fmla="*/ 0 w 110"/>
                    <a:gd name="T41" fmla="*/ 13 h 122"/>
                    <a:gd name="T42" fmla="*/ 0 w 110"/>
                    <a:gd name="T43" fmla="*/ 8 h 122"/>
                    <a:gd name="T44" fmla="*/ 3 w 110"/>
                    <a:gd name="T45" fmla="*/ 4 h 122"/>
                    <a:gd name="T46" fmla="*/ 7 w 110"/>
                    <a:gd name="T47" fmla="*/ 2 h 122"/>
                    <a:gd name="T48" fmla="*/ 10 w 110"/>
                    <a:gd name="T49" fmla="*/ 0 h 122"/>
                    <a:gd name="T50" fmla="*/ 10 w 110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10" h="122">
                      <a:moveTo>
                        <a:pt x="10" y="0"/>
                      </a:moveTo>
                      <a:lnTo>
                        <a:pt x="100" y="0"/>
                      </a:lnTo>
                      <a:lnTo>
                        <a:pt x="100" y="0"/>
                      </a:lnTo>
                      <a:lnTo>
                        <a:pt x="104" y="2"/>
                      </a:lnTo>
                      <a:lnTo>
                        <a:pt x="106" y="4"/>
                      </a:lnTo>
                      <a:lnTo>
                        <a:pt x="109" y="8"/>
                      </a:lnTo>
                      <a:lnTo>
                        <a:pt x="110" y="13"/>
                      </a:lnTo>
                      <a:lnTo>
                        <a:pt x="110" y="110"/>
                      </a:lnTo>
                      <a:lnTo>
                        <a:pt x="110" y="110"/>
                      </a:lnTo>
                      <a:lnTo>
                        <a:pt x="109" y="115"/>
                      </a:lnTo>
                      <a:lnTo>
                        <a:pt x="106" y="118"/>
                      </a:lnTo>
                      <a:lnTo>
                        <a:pt x="104" y="121"/>
                      </a:lnTo>
                      <a:lnTo>
                        <a:pt x="100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7" y="121"/>
                      </a:lnTo>
                      <a:lnTo>
                        <a:pt x="3" y="118"/>
                      </a:lnTo>
                      <a:lnTo>
                        <a:pt x="0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3" y="4"/>
                      </a:lnTo>
                      <a:lnTo>
                        <a:pt x="7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23" name="Freeform 173">
                  <a:extLst>
                    <a:ext uri="{FF2B5EF4-FFF2-40B4-BE49-F238E27FC236}">
                      <a16:creationId xmlns:a16="http://schemas.microsoft.com/office/drawing/2014/main" xmlns="" id="{71CDC856-1063-4462-AA37-D95DD00616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91" y="2179"/>
                  <a:ext cx="21" cy="25"/>
                </a:xfrm>
                <a:custGeom>
                  <a:avLst/>
                  <a:gdLst>
                    <a:gd name="T0" fmla="*/ 10 w 109"/>
                    <a:gd name="T1" fmla="*/ 0 h 122"/>
                    <a:gd name="T2" fmla="*/ 99 w 109"/>
                    <a:gd name="T3" fmla="*/ 0 h 122"/>
                    <a:gd name="T4" fmla="*/ 99 w 109"/>
                    <a:gd name="T5" fmla="*/ 0 h 122"/>
                    <a:gd name="T6" fmla="*/ 103 w 109"/>
                    <a:gd name="T7" fmla="*/ 2 h 122"/>
                    <a:gd name="T8" fmla="*/ 107 w 109"/>
                    <a:gd name="T9" fmla="*/ 4 h 122"/>
                    <a:gd name="T10" fmla="*/ 109 w 109"/>
                    <a:gd name="T11" fmla="*/ 8 h 122"/>
                    <a:gd name="T12" fmla="*/ 109 w 109"/>
                    <a:gd name="T13" fmla="*/ 13 h 122"/>
                    <a:gd name="T14" fmla="*/ 109 w 109"/>
                    <a:gd name="T15" fmla="*/ 110 h 122"/>
                    <a:gd name="T16" fmla="*/ 109 w 109"/>
                    <a:gd name="T17" fmla="*/ 110 h 122"/>
                    <a:gd name="T18" fmla="*/ 109 w 109"/>
                    <a:gd name="T19" fmla="*/ 115 h 122"/>
                    <a:gd name="T20" fmla="*/ 107 w 109"/>
                    <a:gd name="T21" fmla="*/ 118 h 122"/>
                    <a:gd name="T22" fmla="*/ 103 w 109"/>
                    <a:gd name="T23" fmla="*/ 121 h 122"/>
                    <a:gd name="T24" fmla="*/ 99 w 109"/>
                    <a:gd name="T25" fmla="*/ 122 h 122"/>
                    <a:gd name="T26" fmla="*/ 10 w 109"/>
                    <a:gd name="T27" fmla="*/ 122 h 122"/>
                    <a:gd name="T28" fmla="*/ 10 w 109"/>
                    <a:gd name="T29" fmla="*/ 122 h 122"/>
                    <a:gd name="T30" fmla="*/ 6 w 109"/>
                    <a:gd name="T31" fmla="*/ 121 h 122"/>
                    <a:gd name="T32" fmla="*/ 4 w 109"/>
                    <a:gd name="T33" fmla="*/ 118 h 122"/>
                    <a:gd name="T34" fmla="*/ 1 w 109"/>
                    <a:gd name="T35" fmla="*/ 115 h 122"/>
                    <a:gd name="T36" fmla="*/ 0 w 109"/>
                    <a:gd name="T37" fmla="*/ 110 h 122"/>
                    <a:gd name="T38" fmla="*/ 0 w 109"/>
                    <a:gd name="T39" fmla="*/ 13 h 122"/>
                    <a:gd name="T40" fmla="*/ 0 w 109"/>
                    <a:gd name="T41" fmla="*/ 13 h 122"/>
                    <a:gd name="T42" fmla="*/ 1 w 109"/>
                    <a:gd name="T43" fmla="*/ 8 h 122"/>
                    <a:gd name="T44" fmla="*/ 4 w 109"/>
                    <a:gd name="T45" fmla="*/ 4 h 122"/>
                    <a:gd name="T46" fmla="*/ 6 w 109"/>
                    <a:gd name="T47" fmla="*/ 2 h 122"/>
                    <a:gd name="T48" fmla="*/ 10 w 109"/>
                    <a:gd name="T49" fmla="*/ 0 h 122"/>
                    <a:gd name="T50" fmla="*/ 10 w 109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9" h="122">
                      <a:moveTo>
                        <a:pt x="10" y="0"/>
                      </a:moveTo>
                      <a:lnTo>
                        <a:pt x="99" y="0"/>
                      </a:lnTo>
                      <a:lnTo>
                        <a:pt x="99" y="0"/>
                      </a:lnTo>
                      <a:lnTo>
                        <a:pt x="103" y="2"/>
                      </a:lnTo>
                      <a:lnTo>
                        <a:pt x="107" y="4"/>
                      </a:lnTo>
                      <a:lnTo>
                        <a:pt x="109" y="8"/>
                      </a:lnTo>
                      <a:lnTo>
                        <a:pt x="109" y="13"/>
                      </a:lnTo>
                      <a:lnTo>
                        <a:pt x="109" y="110"/>
                      </a:lnTo>
                      <a:lnTo>
                        <a:pt x="109" y="110"/>
                      </a:lnTo>
                      <a:lnTo>
                        <a:pt x="109" y="115"/>
                      </a:lnTo>
                      <a:lnTo>
                        <a:pt x="107" y="118"/>
                      </a:lnTo>
                      <a:lnTo>
                        <a:pt x="103" y="121"/>
                      </a:lnTo>
                      <a:lnTo>
                        <a:pt x="99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6" y="121"/>
                      </a:lnTo>
                      <a:lnTo>
                        <a:pt x="4" y="118"/>
                      </a:lnTo>
                      <a:lnTo>
                        <a:pt x="1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1" y="8"/>
                      </a:lnTo>
                      <a:lnTo>
                        <a:pt x="4" y="4"/>
                      </a:lnTo>
                      <a:lnTo>
                        <a:pt x="6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24" name="Freeform 174">
                  <a:extLst>
                    <a:ext uri="{FF2B5EF4-FFF2-40B4-BE49-F238E27FC236}">
                      <a16:creationId xmlns:a16="http://schemas.microsoft.com/office/drawing/2014/main" xmlns="" id="{A3940CC2-D3D9-4A06-88EC-C60D6D493D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20" y="2179"/>
                  <a:ext cx="22" cy="25"/>
                </a:xfrm>
                <a:custGeom>
                  <a:avLst/>
                  <a:gdLst>
                    <a:gd name="T0" fmla="*/ 9 w 110"/>
                    <a:gd name="T1" fmla="*/ 0 h 122"/>
                    <a:gd name="T2" fmla="*/ 100 w 110"/>
                    <a:gd name="T3" fmla="*/ 0 h 122"/>
                    <a:gd name="T4" fmla="*/ 100 w 110"/>
                    <a:gd name="T5" fmla="*/ 0 h 122"/>
                    <a:gd name="T6" fmla="*/ 104 w 110"/>
                    <a:gd name="T7" fmla="*/ 2 h 122"/>
                    <a:gd name="T8" fmla="*/ 106 w 110"/>
                    <a:gd name="T9" fmla="*/ 4 h 122"/>
                    <a:gd name="T10" fmla="*/ 109 w 110"/>
                    <a:gd name="T11" fmla="*/ 8 h 122"/>
                    <a:gd name="T12" fmla="*/ 110 w 110"/>
                    <a:gd name="T13" fmla="*/ 13 h 122"/>
                    <a:gd name="T14" fmla="*/ 110 w 110"/>
                    <a:gd name="T15" fmla="*/ 110 h 122"/>
                    <a:gd name="T16" fmla="*/ 110 w 110"/>
                    <a:gd name="T17" fmla="*/ 110 h 122"/>
                    <a:gd name="T18" fmla="*/ 109 w 110"/>
                    <a:gd name="T19" fmla="*/ 115 h 122"/>
                    <a:gd name="T20" fmla="*/ 106 w 110"/>
                    <a:gd name="T21" fmla="*/ 118 h 122"/>
                    <a:gd name="T22" fmla="*/ 104 w 110"/>
                    <a:gd name="T23" fmla="*/ 121 h 122"/>
                    <a:gd name="T24" fmla="*/ 100 w 110"/>
                    <a:gd name="T25" fmla="*/ 122 h 122"/>
                    <a:gd name="T26" fmla="*/ 9 w 110"/>
                    <a:gd name="T27" fmla="*/ 122 h 122"/>
                    <a:gd name="T28" fmla="*/ 9 w 110"/>
                    <a:gd name="T29" fmla="*/ 122 h 122"/>
                    <a:gd name="T30" fmla="*/ 5 w 110"/>
                    <a:gd name="T31" fmla="*/ 121 h 122"/>
                    <a:gd name="T32" fmla="*/ 3 w 110"/>
                    <a:gd name="T33" fmla="*/ 118 h 122"/>
                    <a:gd name="T34" fmla="*/ 0 w 110"/>
                    <a:gd name="T35" fmla="*/ 115 h 122"/>
                    <a:gd name="T36" fmla="*/ 0 w 110"/>
                    <a:gd name="T37" fmla="*/ 110 h 122"/>
                    <a:gd name="T38" fmla="*/ 0 w 110"/>
                    <a:gd name="T39" fmla="*/ 13 h 122"/>
                    <a:gd name="T40" fmla="*/ 0 w 110"/>
                    <a:gd name="T41" fmla="*/ 13 h 122"/>
                    <a:gd name="T42" fmla="*/ 0 w 110"/>
                    <a:gd name="T43" fmla="*/ 8 h 122"/>
                    <a:gd name="T44" fmla="*/ 3 w 110"/>
                    <a:gd name="T45" fmla="*/ 4 h 122"/>
                    <a:gd name="T46" fmla="*/ 5 w 110"/>
                    <a:gd name="T47" fmla="*/ 2 h 122"/>
                    <a:gd name="T48" fmla="*/ 9 w 110"/>
                    <a:gd name="T49" fmla="*/ 0 h 122"/>
                    <a:gd name="T50" fmla="*/ 9 w 110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10" h="122">
                      <a:moveTo>
                        <a:pt x="9" y="0"/>
                      </a:moveTo>
                      <a:lnTo>
                        <a:pt x="100" y="0"/>
                      </a:lnTo>
                      <a:lnTo>
                        <a:pt x="100" y="0"/>
                      </a:lnTo>
                      <a:lnTo>
                        <a:pt x="104" y="2"/>
                      </a:lnTo>
                      <a:lnTo>
                        <a:pt x="106" y="4"/>
                      </a:lnTo>
                      <a:lnTo>
                        <a:pt x="109" y="8"/>
                      </a:lnTo>
                      <a:lnTo>
                        <a:pt x="110" y="13"/>
                      </a:lnTo>
                      <a:lnTo>
                        <a:pt x="110" y="110"/>
                      </a:lnTo>
                      <a:lnTo>
                        <a:pt x="110" y="110"/>
                      </a:lnTo>
                      <a:lnTo>
                        <a:pt x="109" y="115"/>
                      </a:lnTo>
                      <a:lnTo>
                        <a:pt x="106" y="118"/>
                      </a:lnTo>
                      <a:lnTo>
                        <a:pt x="104" y="121"/>
                      </a:lnTo>
                      <a:lnTo>
                        <a:pt x="100" y="122"/>
                      </a:lnTo>
                      <a:lnTo>
                        <a:pt x="9" y="122"/>
                      </a:lnTo>
                      <a:lnTo>
                        <a:pt x="9" y="122"/>
                      </a:lnTo>
                      <a:lnTo>
                        <a:pt x="5" y="121"/>
                      </a:lnTo>
                      <a:lnTo>
                        <a:pt x="3" y="118"/>
                      </a:lnTo>
                      <a:lnTo>
                        <a:pt x="0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3" y="4"/>
                      </a:lnTo>
                      <a:lnTo>
                        <a:pt x="5" y="2"/>
                      </a:lnTo>
                      <a:lnTo>
                        <a:pt x="9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25" name="Freeform 175">
                  <a:extLst>
                    <a:ext uri="{FF2B5EF4-FFF2-40B4-BE49-F238E27FC236}">
                      <a16:creationId xmlns:a16="http://schemas.microsoft.com/office/drawing/2014/main" xmlns="" id="{8CF9DF9E-4416-4759-9C9C-2AC9ECC131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9" y="2179"/>
                  <a:ext cx="22" cy="25"/>
                </a:xfrm>
                <a:custGeom>
                  <a:avLst/>
                  <a:gdLst>
                    <a:gd name="T0" fmla="*/ 10 w 109"/>
                    <a:gd name="T1" fmla="*/ 0 h 122"/>
                    <a:gd name="T2" fmla="*/ 99 w 109"/>
                    <a:gd name="T3" fmla="*/ 0 h 122"/>
                    <a:gd name="T4" fmla="*/ 99 w 109"/>
                    <a:gd name="T5" fmla="*/ 0 h 122"/>
                    <a:gd name="T6" fmla="*/ 103 w 109"/>
                    <a:gd name="T7" fmla="*/ 2 h 122"/>
                    <a:gd name="T8" fmla="*/ 107 w 109"/>
                    <a:gd name="T9" fmla="*/ 4 h 122"/>
                    <a:gd name="T10" fmla="*/ 109 w 109"/>
                    <a:gd name="T11" fmla="*/ 8 h 122"/>
                    <a:gd name="T12" fmla="*/ 109 w 109"/>
                    <a:gd name="T13" fmla="*/ 13 h 122"/>
                    <a:gd name="T14" fmla="*/ 109 w 109"/>
                    <a:gd name="T15" fmla="*/ 110 h 122"/>
                    <a:gd name="T16" fmla="*/ 109 w 109"/>
                    <a:gd name="T17" fmla="*/ 110 h 122"/>
                    <a:gd name="T18" fmla="*/ 109 w 109"/>
                    <a:gd name="T19" fmla="*/ 115 h 122"/>
                    <a:gd name="T20" fmla="*/ 107 w 109"/>
                    <a:gd name="T21" fmla="*/ 118 h 122"/>
                    <a:gd name="T22" fmla="*/ 103 w 109"/>
                    <a:gd name="T23" fmla="*/ 121 h 122"/>
                    <a:gd name="T24" fmla="*/ 99 w 109"/>
                    <a:gd name="T25" fmla="*/ 122 h 122"/>
                    <a:gd name="T26" fmla="*/ 10 w 109"/>
                    <a:gd name="T27" fmla="*/ 122 h 122"/>
                    <a:gd name="T28" fmla="*/ 10 w 109"/>
                    <a:gd name="T29" fmla="*/ 122 h 122"/>
                    <a:gd name="T30" fmla="*/ 6 w 109"/>
                    <a:gd name="T31" fmla="*/ 121 h 122"/>
                    <a:gd name="T32" fmla="*/ 4 w 109"/>
                    <a:gd name="T33" fmla="*/ 118 h 122"/>
                    <a:gd name="T34" fmla="*/ 1 w 109"/>
                    <a:gd name="T35" fmla="*/ 115 h 122"/>
                    <a:gd name="T36" fmla="*/ 0 w 109"/>
                    <a:gd name="T37" fmla="*/ 110 h 122"/>
                    <a:gd name="T38" fmla="*/ 0 w 109"/>
                    <a:gd name="T39" fmla="*/ 13 h 122"/>
                    <a:gd name="T40" fmla="*/ 0 w 109"/>
                    <a:gd name="T41" fmla="*/ 13 h 122"/>
                    <a:gd name="T42" fmla="*/ 1 w 109"/>
                    <a:gd name="T43" fmla="*/ 8 h 122"/>
                    <a:gd name="T44" fmla="*/ 4 w 109"/>
                    <a:gd name="T45" fmla="*/ 4 h 122"/>
                    <a:gd name="T46" fmla="*/ 6 w 109"/>
                    <a:gd name="T47" fmla="*/ 2 h 122"/>
                    <a:gd name="T48" fmla="*/ 10 w 109"/>
                    <a:gd name="T49" fmla="*/ 0 h 122"/>
                    <a:gd name="T50" fmla="*/ 10 w 109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9" h="122">
                      <a:moveTo>
                        <a:pt x="10" y="0"/>
                      </a:moveTo>
                      <a:lnTo>
                        <a:pt x="99" y="0"/>
                      </a:lnTo>
                      <a:lnTo>
                        <a:pt x="99" y="0"/>
                      </a:lnTo>
                      <a:lnTo>
                        <a:pt x="103" y="2"/>
                      </a:lnTo>
                      <a:lnTo>
                        <a:pt x="107" y="4"/>
                      </a:lnTo>
                      <a:lnTo>
                        <a:pt x="109" y="8"/>
                      </a:lnTo>
                      <a:lnTo>
                        <a:pt x="109" y="13"/>
                      </a:lnTo>
                      <a:lnTo>
                        <a:pt x="109" y="110"/>
                      </a:lnTo>
                      <a:lnTo>
                        <a:pt x="109" y="110"/>
                      </a:lnTo>
                      <a:lnTo>
                        <a:pt x="109" y="115"/>
                      </a:lnTo>
                      <a:lnTo>
                        <a:pt x="107" y="118"/>
                      </a:lnTo>
                      <a:lnTo>
                        <a:pt x="103" y="121"/>
                      </a:lnTo>
                      <a:lnTo>
                        <a:pt x="99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6" y="121"/>
                      </a:lnTo>
                      <a:lnTo>
                        <a:pt x="4" y="118"/>
                      </a:lnTo>
                      <a:lnTo>
                        <a:pt x="1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1" y="8"/>
                      </a:lnTo>
                      <a:lnTo>
                        <a:pt x="4" y="4"/>
                      </a:lnTo>
                      <a:lnTo>
                        <a:pt x="6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26" name="Freeform 176">
                  <a:extLst>
                    <a:ext uri="{FF2B5EF4-FFF2-40B4-BE49-F238E27FC236}">
                      <a16:creationId xmlns:a16="http://schemas.microsoft.com/office/drawing/2014/main" xmlns="" id="{D88056EC-E60F-48FE-801D-910EE20D01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64" y="2146"/>
                  <a:ext cx="22" cy="24"/>
                </a:xfrm>
                <a:custGeom>
                  <a:avLst/>
                  <a:gdLst>
                    <a:gd name="T0" fmla="*/ 10 w 110"/>
                    <a:gd name="T1" fmla="*/ 0 h 122"/>
                    <a:gd name="T2" fmla="*/ 100 w 110"/>
                    <a:gd name="T3" fmla="*/ 0 h 122"/>
                    <a:gd name="T4" fmla="*/ 100 w 110"/>
                    <a:gd name="T5" fmla="*/ 0 h 122"/>
                    <a:gd name="T6" fmla="*/ 103 w 110"/>
                    <a:gd name="T7" fmla="*/ 2 h 122"/>
                    <a:gd name="T8" fmla="*/ 107 w 110"/>
                    <a:gd name="T9" fmla="*/ 4 h 122"/>
                    <a:gd name="T10" fmla="*/ 108 w 110"/>
                    <a:gd name="T11" fmla="*/ 8 h 122"/>
                    <a:gd name="T12" fmla="*/ 110 w 110"/>
                    <a:gd name="T13" fmla="*/ 13 h 122"/>
                    <a:gd name="T14" fmla="*/ 110 w 110"/>
                    <a:gd name="T15" fmla="*/ 110 h 122"/>
                    <a:gd name="T16" fmla="*/ 110 w 110"/>
                    <a:gd name="T17" fmla="*/ 110 h 122"/>
                    <a:gd name="T18" fmla="*/ 108 w 110"/>
                    <a:gd name="T19" fmla="*/ 115 h 122"/>
                    <a:gd name="T20" fmla="*/ 107 w 110"/>
                    <a:gd name="T21" fmla="*/ 118 h 122"/>
                    <a:gd name="T22" fmla="*/ 103 w 110"/>
                    <a:gd name="T23" fmla="*/ 121 h 122"/>
                    <a:gd name="T24" fmla="*/ 100 w 110"/>
                    <a:gd name="T25" fmla="*/ 122 h 122"/>
                    <a:gd name="T26" fmla="*/ 10 w 110"/>
                    <a:gd name="T27" fmla="*/ 122 h 122"/>
                    <a:gd name="T28" fmla="*/ 10 w 110"/>
                    <a:gd name="T29" fmla="*/ 122 h 122"/>
                    <a:gd name="T30" fmla="*/ 6 w 110"/>
                    <a:gd name="T31" fmla="*/ 121 h 122"/>
                    <a:gd name="T32" fmla="*/ 3 w 110"/>
                    <a:gd name="T33" fmla="*/ 118 h 122"/>
                    <a:gd name="T34" fmla="*/ 1 w 110"/>
                    <a:gd name="T35" fmla="*/ 115 h 122"/>
                    <a:gd name="T36" fmla="*/ 0 w 110"/>
                    <a:gd name="T37" fmla="*/ 110 h 122"/>
                    <a:gd name="T38" fmla="*/ 0 w 110"/>
                    <a:gd name="T39" fmla="*/ 13 h 122"/>
                    <a:gd name="T40" fmla="*/ 0 w 110"/>
                    <a:gd name="T41" fmla="*/ 13 h 122"/>
                    <a:gd name="T42" fmla="*/ 1 w 110"/>
                    <a:gd name="T43" fmla="*/ 8 h 122"/>
                    <a:gd name="T44" fmla="*/ 3 w 110"/>
                    <a:gd name="T45" fmla="*/ 4 h 122"/>
                    <a:gd name="T46" fmla="*/ 6 w 110"/>
                    <a:gd name="T47" fmla="*/ 2 h 122"/>
                    <a:gd name="T48" fmla="*/ 10 w 110"/>
                    <a:gd name="T49" fmla="*/ 0 h 122"/>
                    <a:gd name="T50" fmla="*/ 10 w 110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10" h="122">
                      <a:moveTo>
                        <a:pt x="10" y="0"/>
                      </a:moveTo>
                      <a:lnTo>
                        <a:pt x="100" y="0"/>
                      </a:lnTo>
                      <a:lnTo>
                        <a:pt x="100" y="0"/>
                      </a:lnTo>
                      <a:lnTo>
                        <a:pt x="103" y="2"/>
                      </a:lnTo>
                      <a:lnTo>
                        <a:pt x="107" y="4"/>
                      </a:lnTo>
                      <a:lnTo>
                        <a:pt x="108" y="8"/>
                      </a:lnTo>
                      <a:lnTo>
                        <a:pt x="110" y="13"/>
                      </a:lnTo>
                      <a:lnTo>
                        <a:pt x="110" y="110"/>
                      </a:lnTo>
                      <a:lnTo>
                        <a:pt x="110" y="110"/>
                      </a:lnTo>
                      <a:lnTo>
                        <a:pt x="108" y="115"/>
                      </a:lnTo>
                      <a:lnTo>
                        <a:pt x="107" y="118"/>
                      </a:lnTo>
                      <a:lnTo>
                        <a:pt x="103" y="121"/>
                      </a:lnTo>
                      <a:lnTo>
                        <a:pt x="100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6" y="121"/>
                      </a:lnTo>
                      <a:lnTo>
                        <a:pt x="3" y="118"/>
                      </a:lnTo>
                      <a:lnTo>
                        <a:pt x="1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1" y="8"/>
                      </a:lnTo>
                      <a:lnTo>
                        <a:pt x="3" y="4"/>
                      </a:lnTo>
                      <a:lnTo>
                        <a:pt x="6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27" name="Freeform 177">
                  <a:extLst>
                    <a:ext uri="{FF2B5EF4-FFF2-40B4-BE49-F238E27FC236}">
                      <a16:creationId xmlns:a16="http://schemas.microsoft.com/office/drawing/2014/main" xmlns="" id="{AF5F0B69-D8B0-4F7F-8F0A-1F99405C64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3" y="2146"/>
                  <a:ext cx="22" cy="24"/>
                </a:xfrm>
                <a:custGeom>
                  <a:avLst/>
                  <a:gdLst>
                    <a:gd name="T0" fmla="*/ 10 w 109"/>
                    <a:gd name="T1" fmla="*/ 0 h 122"/>
                    <a:gd name="T2" fmla="*/ 99 w 109"/>
                    <a:gd name="T3" fmla="*/ 0 h 122"/>
                    <a:gd name="T4" fmla="*/ 99 w 109"/>
                    <a:gd name="T5" fmla="*/ 0 h 122"/>
                    <a:gd name="T6" fmla="*/ 103 w 109"/>
                    <a:gd name="T7" fmla="*/ 2 h 122"/>
                    <a:gd name="T8" fmla="*/ 107 w 109"/>
                    <a:gd name="T9" fmla="*/ 4 h 122"/>
                    <a:gd name="T10" fmla="*/ 109 w 109"/>
                    <a:gd name="T11" fmla="*/ 8 h 122"/>
                    <a:gd name="T12" fmla="*/ 109 w 109"/>
                    <a:gd name="T13" fmla="*/ 13 h 122"/>
                    <a:gd name="T14" fmla="*/ 109 w 109"/>
                    <a:gd name="T15" fmla="*/ 110 h 122"/>
                    <a:gd name="T16" fmla="*/ 109 w 109"/>
                    <a:gd name="T17" fmla="*/ 110 h 122"/>
                    <a:gd name="T18" fmla="*/ 109 w 109"/>
                    <a:gd name="T19" fmla="*/ 115 h 122"/>
                    <a:gd name="T20" fmla="*/ 107 w 109"/>
                    <a:gd name="T21" fmla="*/ 118 h 122"/>
                    <a:gd name="T22" fmla="*/ 103 w 109"/>
                    <a:gd name="T23" fmla="*/ 121 h 122"/>
                    <a:gd name="T24" fmla="*/ 99 w 109"/>
                    <a:gd name="T25" fmla="*/ 122 h 122"/>
                    <a:gd name="T26" fmla="*/ 10 w 109"/>
                    <a:gd name="T27" fmla="*/ 122 h 122"/>
                    <a:gd name="T28" fmla="*/ 10 w 109"/>
                    <a:gd name="T29" fmla="*/ 122 h 122"/>
                    <a:gd name="T30" fmla="*/ 6 w 109"/>
                    <a:gd name="T31" fmla="*/ 121 h 122"/>
                    <a:gd name="T32" fmla="*/ 3 w 109"/>
                    <a:gd name="T33" fmla="*/ 118 h 122"/>
                    <a:gd name="T34" fmla="*/ 1 w 109"/>
                    <a:gd name="T35" fmla="*/ 115 h 122"/>
                    <a:gd name="T36" fmla="*/ 0 w 109"/>
                    <a:gd name="T37" fmla="*/ 110 h 122"/>
                    <a:gd name="T38" fmla="*/ 0 w 109"/>
                    <a:gd name="T39" fmla="*/ 13 h 122"/>
                    <a:gd name="T40" fmla="*/ 0 w 109"/>
                    <a:gd name="T41" fmla="*/ 13 h 122"/>
                    <a:gd name="T42" fmla="*/ 1 w 109"/>
                    <a:gd name="T43" fmla="*/ 8 h 122"/>
                    <a:gd name="T44" fmla="*/ 3 w 109"/>
                    <a:gd name="T45" fmla="*/ 4 h 122"/>
                    <a:gd name="T46" fmla="*/ 6 w 109"/>
                    <a:gd name="T47" fmla="*/ 2 h 122"/>
                    <a:gd name="T48" fmla="*/ 10 w 109"/>
                    <a:gd name="T49" fmla="*/ 0 h 122"/>
                    <a:gd name="T50" fmla="*/ 10 w 109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9" h="122">
                      <a:moveTo>
                        <a:pt x="10" y="0"/>
                      </a:moveTo>
                      <a:lnTo>
                        <a:pt x="99" y="0"/>
                      </a:lnTo>
                      <a:lnTo>
                        <a:pt x="99" y="0"/>
                      </a:lnTo>
                      <a:lnTo>
                        <a:pt x="103" y="2"/>
                      </a:lnTo>
                      <a:lnTo>
                        <a:pt x="107" y="4"/>
                      </a:lnTo>
                      <a:lnTo>
                        <a:pt x="109" y="8"/>
                      </a:lnTo>
                      <a:lnTo>
                        <a:pt x="109" y="13"/>
                      </a:lnTo>
                      <a:lnTo>
                        <a:pt x="109" y="110"/>
                      </a:lnTo>
                      <a:lnTo>
                        <a:pt x="109" y="110"/>
                      </a:lnTo>
                      <a:lnTo>
                        <a:pt x="109" y="115"/>
                      </a:lnTo>
                      <a:lnTo>
                        <a:pt x="107" y="118"/>
                      </a:lnTo>
                      <a:lnTo>
                        <a:pt x="103" y="121"/>
                      </a:lnTo>
                      <a:lnTo>
                        <a:pt x="99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6" y="121"/>
                      </a:lnTo>
                      <a:lnTo>
                        <a:pt x="3" y="118"/>
                      </a:lnTo>
                      <a:lnTo>
                        <a:pt x="1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1" y="8"/>
                      </a:lnTo>
                      <a:lnTo>
                        <a:pt x="3" y="4"/>
                      </a:lnTo>
                      <a:lnTo>
                        <a:pt x="6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28" name="Freeform 178">
                  <a:extLst>
                    <a:ext uri="{FF2B5EF4-FFF2-40B4-BE49-F238E27FC236}">
                      <a16:creationId xmlns:a16="http://schemas.microsoft.com/office/drawing/2014/main" xmlns="" id="{DF2113C2-5594-4B15-9A80-C2A98443D2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9" y="2179"/>
                  <a:ext cx="36" cy="25"/>
                </a:xfrm>
                <a:custGeom>
                  <a:avLst/>
                  <a:gdLst>
                    <a:gd name="T0" fmla="*/ 9 w 179"/>
                    <a:gd name="T1" fmla="*/ 0 h 122"/>
                    <a:gd name="T2" fmla="*/ 169 w 179"/>
                    <a:gd name="T3" fmla="*/ 0 h 122"/>
                    <a:gd name="T4" fmla="*/ 169 w 179"/>
                    <a:gd name="T5" fmla="*/ 0 h 122"/>
                    <a:gd name="T6" fmla="*/ 173 w 179"/>
                    <a:gd name="T7" fmla="*/ 2 h 122"/>
                    <a:gd name="T8" fmla="*/ 177 w 179"/>
                    <a:gd name="T9" fmla="*/ 4 h 122"/>
                    <a:gd name="T10" fmla="*/ 179 w 179"/>
                    <a:gd name="T11" fmla="*/ 8 h 122"/>
                    <a:gd name="T12" fmla="*/ 179 w 179"/>
                    <a:gd name="T13" fmla="*/ 13 h 122"/>
                    <a:gd name="T14" fmla="*/ 179 w 179"/>
                    <a:gd name="T15" fmla="*/ 110 h 122"/>
                    <a:gd name="T16" fmla="*/ 179 w 179"/>
                    <a:gd name="T17" fmla="*/ 110 h 122"/>
                    <a:gd name="T18" fmla="*/ 179 w 179"/>
                    <a:gd name="T19" fmla="*/ 115 h 122"/>
                    <a:gd name="T20" fmla="*/ 177 w 179"/>
                    <a:gd name="T21" fmla="*/ 118 h 122"/>
                    <a:gd name="T22" fmla="*/ 173 w 179"/>
                    <a:gd name="T23" fmla="*/ 121 h 122"/>
                    <a:gd name="T24" fmla="*/ 169 w 179"/>
                    <a:gd name="T25" fmla="*/ 122 h 122"/>
                    <a:gd name="T26" fmla="*/ 9 w 179"/>
                    <a:gd name="T27" fmla="*/ 122 h 122"/>
                    <a:gd name="T28" fmla="*/ 9 w 179"/>
                    <a:gd name="T29" fmla="*/ 122 h 122"/>
                    <a:gd name="T30" fmla="*/ 5 w 179"/>
                    <a:gd name="T31" fmla="*/ 121 h 122"/>
                    <a:gd name="T32" fmla="*/ 3 w 179"/>
                    <a:gd name="T33" fmla="*/ 118 h 122"/>
                    <a:gd name="T34" fmla="*/ 0 w 179"/>
                    <a:gd name="T35" fmla="*/ 115 h 122"/>
                    <a:gd name="T36" fmla="*/ 0 w 179"/>
                    <a:gd name="T37" fmla="*/ 110 h 122"/>
                    <a:gd name="T38" fmla="*/ 0 w 179"/>
                    <a:gd name="T39" fmla="*/ 13 h 122"/>
                    <a:gd name="T40" fmla="*/ 0 w 179"/>
                    <a:gd name="T41" fmla="*/ 13 h 122"/>
                    <a:gd name="T42" fmla="*/ 0 w 179"/>
                    <a:gd name="T43" fmla="*/ 8 h 122"/>
                    <a:gd name="T44" fmla="*/ 3 w 179"/>
                    <a:gd name="T45" fmla="*/ 4 h 122"/>
                    <a:gd name="T46" fmla="*/ 5 w 179"/>
                    <a:gd name="T47" fmla="*/ 2 h 122"/>
                    <a:gd name="T48" fmla="*/ 9 w 179"/>
                    <a:gd name="T49" fmla="*/ 0 h 122"/>
                    <a:gd name="T50" fmla="*/ 9 w 179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79" h="122">
                      <a:moveTo>
                        <a:pt x="9" y="0"/>
                      </a:moveTo>
                      <a:lnTo>
                        <a:pt x="169" y="0"/>
                      </a:lnTo>
                      <a:lnTo>
                        <a:pt x="169" y="0"/>
                      </a:lnTo>
                      <a:lnTo>
                        <a:pt x="173" y="2"/>
                      </a:lnTo>
                      <a:lnTo>
                        <a:pt x="177" y="4"/>
                      </a:lnTo>
                      <a:lnTo>
                        <a:pt x="179" y="8"/>
                      </a:lnTo>
                      <a:lnTo>
                        <a:pt x="179" y="13"/>
                      </a:lnTo>
                      <a:lnTo>
                        <a:pt x="179" y="110"/>
                      </a:lnTo>
                      <a:lnTo>
                        <a:pt x="179" y="110"/>
                      </a:lnTo>
                      <a:lnTo>
                        <a:pt x="179" y="115"/>
                      </a:lnTo>
                      <a:lnTo>
                        <a:pt x="177" y="118"/>
                      </a:lnTo>
                      <a:lnTo>
                        <a:pt x="173" y="121"/>
                      </a:lnTo>
                      <a:lnTo>
                        <a:pt x="169" y="122"/>
                      </a:lnTo>
                      <a:lnTo>
                        <a:pt x="9" y="122"/>
                      </a:lnTo>
                      <a:lnTo>
                        <a:pt x="9" y="122"/>
                      </a:lnTo>
                      <a:lnTo>
                        <a:pt x="5" y="121"/>
                      </a:lnTo>
                      <a:lnTo>
                        <a:pt x="3" y="118"/>
                      </a:lnTo>
                      <a:lnTo>
                        <a:pt x="0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3" y="4"/>
                      </a:lnTo>
                      <a:lnTo>
                        <a:pt x="5" y="2"/>
                      </a:lnTo>
                      <a:lnTo>
                        <a:pt x="9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29" name="Freeform 179">
                  <a:extLst>
                    <a:ext uri="{FF2B5EF4-FFF2-40B4-BE49-F238E27FC236}">
                      <a16:creationId xmlns:a16="http://schemas.microsoft.com/office/drawing/2014/main" xmlns="" id="{47917F76-D2BA-439B-9BB9-A1C1EF4425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43" y="2179"/>
                  <a:ext cx="37" cy="25"/>
                </a:xfrm>
                <a:custGeom>
                  <a:avLst/>
                  <a:gdLst>
                    <a:gd name="T0" fmla="*/ 8 w 185"/>
                    <a:gd name="T1" fmla="*/ 0 h 122"/>
                    <a:gd name="T2" fmla="*/ 175 w 185"/>
                    <a:gd name="T3" fmla="*/ 0 h 122"/>
                    <a:gd name="T4" fmla="*/ 175 w 185"/>
                    <a:gd name="T5" fmla="*/ 0 h 122"/>
                    <a:gd name="T6" fmla="*/ 179 w 185"/>
                    <a:gd name="T7" fmla="*/ 2 h 122"/>
                    <a:gd name="T8" fmla="*/ 182 w 185"/>
                    <a:gd name="T9" fmla="*/ 4 h 122"/>
                    <a:gd name="T10" fmla="*/ 184 w 185"/>
                    <a:gd name="T11" fmla="*/ 8 h 122"/>
                    <a:gd name="T12" fmla="*/ 185 w 185"/>
                    <a:gd name="T13" fmla="*/ 13 h 122"/>
                    <a:gd name="T14" fmla="*/ 185 w 185"/>
                    <a:gd name="T15" fmla="*/ 110 h 122"/>
                    <a:gd name="T16" fmla="*/ 185 w 185"/>
                    <a:gd name="T17" fmla="*/ 110 h 122"/>
                    <a:gd name="T18" fmla="*/ 184 w 185"/>
                    <a:gd name="T19" fmla="*/ 115 h 122"/>
                    <a:gd name="T20" fmla="*/ 182 w 185"/>
                    <a:gd name="T21" fmla="*/ 118 h 122"/>
                    <a:gd name="T22" fmla="*/ 179 w 185"/>
                    <a:gd name="T23" fmla="*/ 121 h 122"/>
                    <a:gd name="T24" fmla="*/ 175 w 185"/>
                    <a:gd name="T25" fmla="*/ 122 h 122"/>
                    <a:gd name="T26" fmla="*/ 8 w 185"/>
                    <a:gd name="T27" fmla="*/ 122 h 122"/>
                    <a:gd name="T28" fmla="*/ 8 w 185"/>
                    <a:gd name="T29" fmla="*/ 122 h 122"/>
                    <a:gd name="T30" fmla="*/ 5 w 185"/>
                    <a:gd name="T31" fmla="*/ 121 h 122"/>
                    <a:gd name="T32" fmla="*/ 2 w 185"/>
                    <a:gd name="T33" fmla="*/ 118 h 122"/>
                    <a:gd name="T34" fmla="*/ 0 w 185"/>
                    <a:gd name="T35" fmla="*/ 115 h 122"/>
                    <a:gd name="T36" fmla="*/ 0 w 185"/>
                    <a:gd name="T37" fmla="*/ 110 h 122"/>
                    <a:gd name="T38" fmla="*/ 0 w 185"/>
                    <a:gd name="T39" fmla="*/ 13 h 122"/>
                    <a:gd name="T40" fmla="*/ 0 w 185"/>
                    <a:gd name="T41" fmla="*/ 13 h 122"/>
                    <a:gd name="T42" fmla="*/ 0 w 185"/>
                    <a:gd name="T43" fmla="*/ 8 h 122"/>
                    <a:gd name="T44" fmla="*/ 2 w 185"/>
                    <a:gd name="T45" fmla="*/ 4 h 122"/>
                    <a:gd name="T46" fmla="*/ 5 w 185"/>
                    <a:gd name="T47" fmla="*/ 2 h 122"/>
                    <a:gd name="T48" fmla="*/ 8 w 185"/>
                    <a:gd name="T49" fmla="*/ 0 h 122"/>
                    <a:gd name="T50" fmla="*/ 8 w 185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85" h="122">
                      <a:moveTo>
                        <a:pt x="8" y="0"/>
                      </a:moveTo>
                      <a:lnTo>
                        <a:pt x="175" y="0"/>
                      </a:lnTo>
                      <a:lnTo>
                        <a:pt x="175" y="0"/>
                      </a:lnTo>
                      <a:lnTo>
                        <a:pt x="179" y="2"/>
                      </a:lnTo>
                      <a:lnTo>
                        <a:pt x="182" y="4"/>
                      </a:lnTo>
                      <a:lnTo>
                        <a:pt x="184" y="8"/>
                      </a:lnTo>
                      <a:lnTo>
                        <a:pt x="185" y="13"/>
                      </a:lnTo>
                      <a:lnTo>
                        <a:pt x="185" y="110"/>
                      </a:lnTo>
                      <a:lnTo>
                        <a:pt x="185" y="110"/>
                      </a:lnTo>
                      <a:lnTo>
                        <a:pt x="184" y="115"/>
                      </a:lnTo>
                      <a:lnTo>
                        <a:pt x="182" y="118"/>
                      </a:lnTo>
                      <a:lnTo>
                        <a:pt x="179" y="121"/>
                      </a:lnTo>
                      <a:lnTo>
                        <a:pt x="175" y="122"/>
                      </a:lnTo>
                      <a:lnTo>
                        <a:pt x="8" y="122"/>
                      </a:lnTo>
                      <a:lnTo>
                        <a:pt x="8" y="122"/>
                      </a:lnTo>
                      <a:lnTo>
                        <a:pt x="5" y="121"/>
                      </a:lnTo>
                      <a:lnTo>
                        <a:pt x="2" y="118"/>
                      </a:lnTo>
                      <a:lnTo>
                        <a:pt x="0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2" y="4"/>
                      </a:lnTo>
                      <a:lnTo>
                        <a:pt x="5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30" name="Freeform 180">
                  <a:extLst>
                    <a:ext uri="{FF2B5EF4-FFF2-40B4-BE49-F238E27FC236}">
                      <a16:creationId xmlns:a16="http://schemas.microsoft.com/office/drawing/2014/main" xmlns="" id="{1E924124-D294-465C-B125-24934170B7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43" y="2213"/>
                  <a:ext cx="43" cy="25"/>
                </a:xfrm>
                <a:custGeom>
                  <a:avLst/>
                  <a:gdLst>
                    <a:gd name="T0" fmla="*/ 8 w 217"/>
                    <a:gd name="T1" fmla="*/ 0 h 122"/>
                    <a:gd name="T2" fmla="*/ 207 w 217"/>
                    <a:gd name="T3" fmla="*/ 0 h 122"/>
                    <a:gd name="T4" fmla="*/ 207 w 217"/>
                    <a:gd name="T5" fmla="*/ 0 h 122"/>
                    <a:gd name="T6" fmla="*/ 211 w 217"/>
                    <a:gd name="T7" fmla="*/ 2 h 122"/>
                    <a:gd name="T8" fmla="*/ 215 w 217"/>
                    <a:gd name="T9" fmla="*/ 4 h 122"/>
                    <a:gd name="T10" fmla="*/ 216 w 217"/>
                    <a:gd name="T11" fmla="*/ 8 h 122"/>
                    <a:gd name="T12" fmla="*/ 217 w 217"/>
                    <a:gd name="T13" fmla="*/ 13 h 122"/>
                    <a:gd name="T14" fmla="*/ 217 w 217"/>
                    <a:gd name="T15" fmla="*/ 110 h 122"/>
                    <a:gd name="T16" fmla="*/ 217 w 217"/>
                    <a:gd name="T17" fmla="*/ 110 h 122"/>
                    <a:gd name="T18" fmla="*/ 216 w 217"/>
                    <a:gd name="T19" fmla="*/ 115 h 122"/>
                    <a:gd name="T20" fmla="*/ 215 w 217"/>
                    <a:gd name="T21" fmla="*/ 118 h 122"/>
                    <a:gd name="T22" fmla="*/ 211 w 217"/>
                    <a:gd name="T23" fmla="*/ 121 h 122"/>
                    <a:gd name="T24" fmla="*/ 207 w 217"/>
                    <a:gd name="T25" fmla="*/ 122 h 122"/>
                    <a:gd name="T26" fmla="*/ 8 w 217"/>
                    <a:gd name="T27" fmla="*/ 122 h 122"/>
                    <a:gd name="T28" fmla="*/ 8 w 217"/>
                    <a:gd name="T29" fmla="*/ 122 h 122"/>
                    <a:gd name="T30" fmla="*/ 5 w 217"/>
                    <a:gd name="T31" fmla="*/ 121 h 122"/>
                    <a:gd name="T32" fmla="*/ 2 w 217"/>
                    <a:gd name="T33" fmla="*/ 118 h 122"/>
                    <a:gd name="T34" fmla="*/ 0 w 217"/>
                    <a:gd name="T35" fmla="*/ 115 h 122"/>
                    <a:gd name="T36" fmla="*/ 0 w 217"/>
                    <a:gd name="T37" fmla="*/ 110 h 122"/>
                    <a:gd name="T38" fmla="*/ 0 w 217"/>
                    <a:gd name="T39" fmla="*/ 13 h 122"/>
                    <a:gd name="T40" fmla="*/ 0 w 217"/>
                    <a:gd name="T41" fmla="*/ 13 h 122"/>
                    <a:gd name="T42" fmla="*/ 0 w 217"/>
                    <a:gd name="T43" fmla="*/ 8 h 122"/>
                    <a:gd name="T44" fmla="*/ 2 w 217"/>
                    <a:gd name="T45" fmla="*/ 4 h 122"/>
                    <a:gd name="T46" fmla="*/ 5 w 217"/>
                    <a:gd name="T47" fmla="*/ 2 h 122"/>
                    <a:gd name="T48" fmla="*/ 8 w 217"/>
                    <a:gd name="T49" fmla="*/ 0 h 122"/>
                    <a:gd name="T50" fmla="*/ 8 w 217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17" h="122">
                      <a:moveTo>
                        <a:pt x="8" y="0"/>
                      </a:moveTo>
                      <a:lnTo>
                        <a:pt x="207" y="0"/>
                      </a:lnTo>
                      <a:lnTo>
                        <a:pt x="207" y="0"/>
                      </a:lnTo>
                      <a:lnTo>
                        <a:pt x="211" y="2"/>
                      </a:lnTo>
                      <a:lnTo>
                        <a:pt x="215" y="4"/>
                      </a:lnTo>
                      <a:lnTo>
                        <a:pt x="216" y="8"/>
                      </a:lnTo>
                      <a:lnTo>
                        <a:pt x="217" y="13"/>
                      </a:lnTo>
                      <a:lnTo>
                        <a:pt x="217" y="110"/>
                      </a:lnTo>
                      <a:lnTo>
                        <a:pt x="217" y="110"/>
                      </a:lnTo>
                      <a:lnTo>
                        <a:pt x="216" y="115"/>
                      </a:lnTo>
                      <a:lnTo>
                        <a:pt x="215" y="118"/>
                      </a:lnTo>
                      <a:lnTo>
                        <a:pt x="211" y="121"/>
                      </a:lnTo>
                      <a:lnTo>
                        <a:pt x="207" y="122"/>
                      </a:lnTo>
                      <a:lnTo>
                        <a:pt x="8" y="122"/>
                      </a:lnTo>
                      <a:lnTo>
                        <a:pt x="8" y="122"/>
                      </a:lnTo>
                      <a:lnTo>
                        <a:pt x="5" y="121"/>
                      </a:lnTo>
                      <a:lnTo>
                        <a:pt x="2" y="118"/>
                      </a:lnTo>
                      <a:lnTo>
                        <a:pt x="0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2" y="4"/>
                      </a:lnTo>
                      <a:lnTo>
                        <a:pt x="5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31" name="Freeform 181">
                  <a:extLst>
                    <a:ext uri="{FF2B5EF4-FFF2-40B4-BE49-F238E27FC236}">
                      <a16:creationId xmlns:a16="http://schemas.microsoft.com/office/drawing/2014/main" xmlns="" id="{934D822B-F1E3-497C-B86E-F9CB380618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43" y="2247"/>
                  <a:ext cx="21" cy="24"/>
                </a:xfrm>
                <a:custGeom>
                  <a:avLst/>
                  <a:gdLst>
                    <a:gd name="T0" fmla="*/ 8 w 108"/>
                    <a:gd name="T1" fmla="*/ 0 h 122"/>
                    <a:gd name="T2" fmla="*/ 98 w 108"/>
                    <a:gd name="T3" fmla="*/ 0 h 122"/>
                    <a:gd name="T4" fmla="*/ 98 w 108"/>
                    <a:gd name="T5" fmla="*/ 0 h 122"/>
                    <a:gd name="T6" fmla="*/ 103 w 108"/>
                    <a:gd name="T7" fmla="*/ 1 h 122"/>
                    <a:gd name="T8" fmla="*/ 105 w 108"/>
                    <a:gd name="T9" fmla="*/ 4 h 122"/>
                    <a:gd name="T10" fmla="*/ 108 w 108"/>
                    <a:gd name="T11" fmla="*/ 8 h 122"/>
                    <a:gd name="T12" fmla="*/ 108 w 108"/>
                    <a:gd name="T13" fmla="*/ 13 h 122"/>
                    <a:gd name="T14" fmla="*/ 108 w 108"/>
                    <a:gd name="T15" fmla="*/ 110 h 122"/>
                    <a:gd name="T16" fmla="*/ 108 w 108"/>
                    <a:gd name="T17" fmla="*/ 110 h 122"/>
                    <a:gd name="T18" fmla="*/ 108 w 108"/>
                    <a:gd name="T19" fmla="*/ 115 h 122"/>
                    <a:gd name="T20" fmla="*/ 105 w 108"/>
                    <a:gd name="T21" fmla="*/ 118 h 122"/>
                    <a:gd name="T22" fmla="*/ 103 w 108"/>
                    <a:gd name="T23" fmla="*/ 122 h 122"/>
                    <a:gd name="T24" fmla="*/ 98 w 108"/>
                    <a:gd name="T25" fmla="*/ 122 h 122"/>
                    <a:gd name="T26" fmla="*/ 8 w 108"/>
                    <a:gd name="T27" fmla="*/ 122 h 122"/>
                    <a:gd name="T28" fmla="*/ 8 w 108"/>
                    <a:gd name="T29" fmla="*/ 122 h 122"/>
                    <a:gd name="T30" fmla="*/ 5 w 108"/>
                    <a:gd name="T31" fmla="*/ 122 h 122"/>
                    <a:gd name="T32" fmla="*/ 2 w 108"/>
                    <a:gd name="T33" fmla="*/ 118 h 122"/>
                    <a:gd name="T34" fmla="*/ 0 w 108"/>
                    <a:gd name="T35" fmla="*/ 115 h 122"/>
                    <a:gd name="T36" fmla="*/ 0 w 108"/>
                    <a:gd name="T37" fmla="*/ 110 h 122"/>
                    <a:gd name="T38" fmla="*/ 0 w 108"/>
                    <a:gd name="T39" fmla="*/ 13 h 122"/>
                    <a:gd name="T40" fmla="*/ 0 w 108"/>
                    <a:gd name="T41" fmla="*/ 13 h 122"/>
                    <a:gd name="T42" fmla="*/ 0 w 108"/>
                    <a:gd name="T43" fmla="*/ 8 h 122"/>
                    <a:gd name="T44" fmla="*/ 2 w 108"/>
                    <a:gd name="T45" fmla="*/ 4 h 122"/>
                    <a:gd name="T46" fmla="*/ 5 w 108"/>
                    <a:gd name="T47" fmla="*/ 1 h 122"/>
                    <a:gd name="T48" fmla="*/ 8 w 108"/>
                    <a:gd name="T49" fmla="*/ 0 h 122"/>
                    <a:gd name="T50" fmla="*/ 8 w 108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8" h="122">
                      <a:moveTo>
                        <a:pt x="8" y="0"/>
                      </a:moveTo>
                      <a:lnTo>
                        <a:pt x="98" y="0"/>
                      </a:lnTo>
                      <a:lnTo>
                        <a:pt x="98" y="0"/>
                      </a:lnTo>
                      <a:lnTo>
                        <a:pt x="103" y="1"/>
                      </a:lnTo>
                      <a:lnTo>
                        <a:pt x="105" y="4"/>
                      </a:lnTo>
                      <a:lnTo>
                        <a:pt x="108" y="8"/>
                      </a:lnTo>
                      <a:lnTo>
                        <a:pt x="108" y="13"/>
                      </a:lnTo>
                      <a:lnTo>
                        <a:pt x="108" y="110"/>
                      </a:lnTo>
                      <a:lnTo>
                        <a:pt x="108" y="110"/>
                      </a:lnTo>
                      <a:lnTo>
                        <a:pt x="108" y="115"/>
                      </a:lnTo>
                      <a:lnTo>
                        <a:pt x="105" y="118"/>
                      </a:lnTo>
                      <a:lnTo>
                        <a:pt x="103" y="122"/>
                      </a:lnTo>
                      <a:lnTo>
                        <a:pt x="98" y="122"/>
                      </a:lnTo>
                      <a:lnTo>
                        <a:pt x="8" y="122"/>
                      </a:lnTo>
                      <a:lnTo>
                        <a:pt x="8" y="122"/>
                      </a:lnTo>
                      <a:lnTo>
                        <a:pt x="5" y="122"/>
                      </a:lnTo>
                      <a:lnTo>
                        <a:pt x="2" y="118"/>
                      </a:lnTo>
                      <a:lnTo>
                        <a:pt x="0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2" y="4"/>
                      </a:lnTo>
                      <a:lnTo>
                        <a:pt x="5" y="1"/>
                      </a:lnTo>
                      <a:lnTo>
                        <a:pt x="8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32" name="Freeform 182">
                  <a:extLst>
                    <a:ext uri="{FF2B5EF4-FFF2-40B4-BE49-F238E27FC236}">
                      <a16:creationId xmlns:a16="http://schemas.microsoft.com/office/drawing/2014/main" xmlns="" id="{5F5ADBB2-F906-4FA0-AFC6-09F5B8ABE2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2" y="2247"/>
                  <a:ext cx="22" cy="24"/>
                </a:xfrm>
                <a:custGeom>
                  <a:avLst/>
                  <a:gdLst>
                    <a:gd name="T0" fmla="*/ 10 w 109"/>
                    <a:gd name="T1" fmla="*/ 0 h 122"/>
                    <a:gd name="T2" fmla="*/ 99 w 109"/>
                    <a:gd name="T3" fmla="*/ 0 h 122"/>
                    <a:gd name="T4" fmla="*/ 99 w 109"/>
                    <a:gd name="T5" fmla="*/ 0 h 122"/>
                    <a:gd name="T6" fmla="*/ 103 w 109"/>
                    <a:gd name="T7" fmla="*/ 1 h 122"/>
                    <a:gd name="T8" fmla="*/ 106 w 109"/>
                    <a:gd name="T9" fmla="*/ 4 h 122"/>
                    <a:gd name="T10" fmla="*/ 108 w 109"/>
                    <a:gd name="T11" fmla="*/ 8 h 122"/>
                    <a:gd name="T12" fmla="*/ 109 w 109"/>
                    <a:gd name="T13" fmla="*/ 13 h 122"/>
                    <a:gd name="T14" fmla="*/ 109 w 109"/>
                    <a:gd name="T15" fmla="*/ 110 h 122"/>
                    <a:gd name="T16" fmla="*/ 109 w 109"/>
                    <a:gd name="T17" fmla="*/ 110 h 122"/>
                    <a:gd name="T18" fmla="*/ 108 w 109"/>
                    <a:gd name="T19" fmla="*/ 115 h 122"/>
                    <a:gd name="T20" fmla="*/ 106 w 109"/>
                    <a:gd name="T21" fmla="*/ 118 h 122"/>
                    <a:gd name="T22" fmla="*/ 103 w 109"/>
                    <a:gd name="T23" fmla="*/ 122 h 122"/>
                    <a:gd name="T24" fmla="*/ 99 w 109"/>
                    <a:gd name="T25" fmla="*/ 122 h 122"/>
                    <a:gd name="T26" fmla="*/ 10 w 109"/>
                    <a:gd name="T27" fmla="*/ 122 h 122"/>
                    <a:gd name="T28" fmla="*/ 10 w 109"/>
                    <a:gd name="T29" fmla="*/ 122 h 122"/>
                    <a:gd name="T30" fmla="*/ 6 w 109"/>
                    <a:gd name="T31" fmla="*/ 122 h 122"/>
                    <a:gd name="T32" fmla="*/ 3 w 109"/>
                    <a:gd name="T33" fmla="*/ 118 h 122"/>
                    <a:gd name="T34" fmla="*/ 0 w 109"/>
                    <a:gd name="T35" fmla="*/ 115 h 122"/>
                    <a:gd name="T36" fmla="*/ 0 w 109"/>
                    <a:gd name="T37" fmla="*/ 110 h 122"/>
                    <a:gd name="T38" fmla="*/ 0 w 109"/>
                    <a:gd name="T39" fmla="*/ 13 h 122"/>
                    <a:gd name="T40" fmla="*/ 0 w 109"/>
                    <a:gd name="T41" fmla="*/ 13 h 122"/>
                    <a:gd name="T42" fmla="*/ 0 w 109"/>
                    <a:gd name="T43" fmla="*/ 8 h 122"/>
                    <a:gd name="T44" fmla="*/ 3 w 109"/>
                    <a:gd name="T45" fmla="*/ 4 h 122"/>
                    <a:gd name="T46" fmla="*/ 6 w 109"/>
                    <a:gd name="T47" fmla="*/ 1 h 122"/>
                    <a:gd name="T48" fmla="*/ 10 w 109"/>
                    <a:gd name="T49" fmla="*/ 0 h 122"/>
                    <a:gd name="T50" fmla="*/ 10 w 109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9" h="122">
                      <a:moveTo>
                        <a:pt x="10" y="0"/>
                      </a:moveTo>
                      <a:lnTo>
                        <a:pt x="99" y="0"/>
                      </a:lnTo>
                      <a:lnTo>
                        <a:pt x="99" y="0"/>
                      </a:lnTo>
                      <a:lnTo>
                        <a:pt x="103" y="1"/>
                      </a:lnTo>
                      <a:lnTo>
                        <a:pt x="106" y="4"/>
                      </a:lnTo>
                      <a:lnTo>
                        <a:pt x="108" y="8"/>
                      </a:lnTo>
                      <a:lnTo>
                        <a:pt x="109" y="13"/>
                      </a:lnTo>
                      <a:lnTo>
                        <a:pt x="109" y="110"/>
                      </a:lnTo>
                      <a:lnTo>
                        <a:pt x="109" y="110"/>
                      </a:lnTo>
                      <a:lnTo>
                        <a:pt x="108" y="115"/>
                      </a:lnTo>
                      <a:lnTo>
                        <a:pt x="106" y="118"/>
                      </a:lnTo>
                      <a:lnTo>
                        <a:pt x="103" y="122"/>
                      </a:lnTo>
                      <a:lnTo>
                        <a:pt x="99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6" y="122"/>
                      </a:lnTo>
                      <a:lnTo>
                        <a:pt x="3" y="118"/>
                      </a:lnTo>
                      <a:lnTo>
                        <a:pt x="0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3" y="4"/>
                      </a:lnTo>
                      <a:lnTo>
                        <a:pt x="6" y="1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33" name="Freeform 183">
                  <a:extLst>
                    <a:ext uri="{FF2B5EF4-FFF2-40B4-BE49-F238E27FC236}">
                      <a16:creationId xmlns:a16="http://schemas.microsoft.com/office/drawing/2014/main" xmlns="" id="{E1160F77-3ADA-4FF7-9CE3-567BD62187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01" y="2247"/>
                  <a:ext cx="22" cy="24"/>
                </a:xfrm>
                <a:custGeom>
                  <a:avLst/>
                  <a:gdLst>
                    <a:gd name="T0" fmla="*/ 10 w 110"/>
                    <a:gd name="T1" fmla="*/ 0 h 122"/>
                    <a:gd name="T2" fmla="*/ 100 w 110"/>
                    <a:gd name="T3" fmla="*/ 0 h 122"/>
                    <a:gd name="T4" fmla="*/ 100 w 110"/>
                    <a:gd name="T5" fmla="*/ 0 h 122"/>
                    <a:gd name="T6" fmla="*/ 104 w 110"/>
                    <a:gd name="T7" fmla="*/ 1 h 122"/>
                    <a:gd name="T8" fmla="*/ 107 w 110"/>
                    <a:gd name="T9" fmla="*/ 4 h 122"/>
                    <a:gd name="T10" fmla="*/ 109 w 110"/>
                    <a:gd name="T11" fmla="*/ 8 h 122"/>
                    <a:gd name="T12" fmla="*/ 110 w 110"/>
                    <a:gd name="T13" fmla="*/ 13 h 122"/>
                    <a:gd name="T14" fmla="*/ 110 w 110"/>
                    <a:gd name="T15" fmla="*/ 110 h 122"/>
                    <a:gd name="T16" fmla="*/ 110 w 110"/>
                    <a:gd name="T17" fmla="*/ 110 h 122"/>
                    <a:gd name="T18" fmla="*/ 109 w 110"/>
                    <a:gd name="T19" fmla="*/ 115 h 122"/>
                    <a:gd name="T20" fmla="*/ 107 w 110"/>
                    <a:gd name="T21" fmla="*/ 118 h 122"/>
                    <a:gd name="T22" fmla="*/ 104 w 110"/>
                    <a:gd name="T23" fmla="*/ 122 h 122"/>
                    <a:gd name="T24" fmla="*/ 100 w 110"/>
                    <a:gd name="T25" fmla="*/ 122 h 122"/>
                    <a:gd name="T26" fmla="*/ 10 w 110"/>
                    <a:gd name="T27" fmla="*/ 122 h 122"/>
                    <a:gd name="T28" fmla="*/ 10 w 110"/>
                    <a:gd name="T29" fmla="*/ 122 h 122"/>
                    <a:gd name="T30" fmla="*/ 7 w 110"/>
                    <a:gd name="T31" fmla="*/ 122 h 122"/>
                    <a:gd name="T32" fmla="*/ 3 w 110"/>
                    <a:gd name="T33" fmla="*/ 118 h 122"/>
                    <a:gd name="T34" fmla="*/ 2 w 110"/>
                    <a:gd name="T35" fmla="*/ 115 h 122"/>
                    <a:gd name="T36" fmla="*/ 0 w 110"/>
                    <a:gd name="T37" fmla="*/ 110 h 122"/>
                    <a:gd name="T38" fmla="*/ 0 w 110"/>
                    <a:gd name="T39" fmla="*/ 13 h 122"/>
                    <a:gd name="T40" fmla="*/ 0 w 110"/>
                    <a:gd name="T41" fmla="*/ 13 h 122"/>
                    <a:gd name="T42" fmla="*/ 2 w 110"/>
                    <a:gd name="T43" fmla="*/ 8 h 122"/>
                    <a:gd name="T44" fmla="*/ 3 w 110"/>
                    <a:gd name="T45" fmla="*/ 4 h 122"/>
                    <a:gd name="T46" fmla="*/ 7 w 110"/>
                    <a:gd name="T47" fmla="*/ 1 h 122"/>
                    <a:gd name="T48" fmla="*/ 10 w 110"/>
                    <a:gd name="T49" fmla="*/ 0 h 122"/>
                    <a:gd name="T50" fmla="*/ 10 w 110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10" h="122">
                      <a:moveTo>
                        <a:pt x="10" y="0"/>
                      </a:moveTo>
                      <a:lnTo>
                        <a:pt x="100" y="0"/>
                      </a:lnTo>
                      <a:lnTo>
                        <a:pt x="100" y="0"/>
                      </a:lnTo>
                      <a:lnTo>
                        <a:pt x="104" y="1"/>
                      </a:lnTo>
                      <a:lnTo>
                        <a:pt x="107" y="4"/>
                      </a:lnTo>
                      <a:lnTo>
                        <a:pt x="109" y="8"/>
                      </a:lnTo>
                      <a:lnTo>
                        <a:pt x="110" y="13"/>
                      </a:lnTo>
                      <a:lnTo>
                        <a:pt x="110" y="110"/>
                      </a:lnTo>
                      <a:lnTo>
                        <a:pt x="110" y="110"/>
                      </a:lnTo>
                      <a:lnTo>
                        <a:pt x="109" y="115"/>
                      </a:lnTo>
                      <a:lnTo>
                        <a:pt x="107" y="118"/>
                      </a:lnTo>
                      <a:lnTo>
                        <a:pt x="104" y="122"/>
                      </a:lnTo>
                      <a:lnTo>
                        <a:pt x="100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7" y="122"/>
                      </a:lnTo>
                      <a:lnTo>
                        <a:pt x="3" y="118"/>
                      </a:lnTo>
                      <a:lnTo>
                        <a:pt x="2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2" y="8"/>
                      </a:lnTo>
                      <a:lnTo>
                        <a:pt x="3" y="4"/>
                      </a:lnTo>
                      <a:lnTo>
                        <a:pt x="7" y="1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34" name="Freeform 184">
                  <a:extLst>
                    <a:ext uri="{FF2B5EF4-FFF2-40B4-BE49-F238E27FC236}">
                      <a16:creationId xmlns:a16="http://schemas.microsoft.com/office/drawing/2014/main" xmlns="" id="{E48D727F-60E2-4244-8802-43D91A5205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0" y="2247"/>
                  <a:ext cx="191" cy="24"/>
                </a:xfrm>
                <a:custGeom>
                  <a:avLst/>
                  <a:gdLst>
                    <a:gd name="T0" fmla="*/ 10 w 953"/>
                    <a:gd name="T1" fmla="*/ 0 h 122"/>
                    <a:gd name="T2" fmla="*/ 944 w 953"/>
                    <a:gd name="T3" fmla="*/ 0 h 122"/>
                    <a:gd name="T4" fmla="*/ 944 w 953"/>
                    <a:gd name="T5" fmla="*/ 0 h 122"/>
                    <a:gd name="T6" fmla="*/ 948 w 953"/>
                    <a:gd name="T7" fmla="*/ 1 h 122"/>
                    <a:gd name="T8" fmla="*/ 951 w 953"/>
                    <a:gd name="T9" fmla="*/ 4 h 122"/>
                    <a:gd name="T10" fmla="*/ 953 w 953"/>
                    <a:gd name="T11" fmla="*/ 8 h 122"/>
                    <a:gd name="T12" fmla="*/ 953 w 953"/>
                    <a:gd name="T13" fmla="*/ 13 h 122"/>
                    <a:gd name="T14" fmla="*/ 953 w 953"/>
                    <a:gd name="T15" fmla="*/ 110 h 122"/>
                    <a:gd name="T16" fmla="*/ 953 w 953"/>
                    <a:gd name="T17" fmla="*/ 110 h 122"/>
                    <a:gd name="T18" fmla="*/ 953 w 953"/>
                    <a:gd name="T19" fmla="*/ 115 h 122"/>
                    <a:gd name="T20" fmla="*/ 951 w 953"/>
                    <a:gd name="T21" fmla="*/ 118 h 122"/>
                    <a:gd name="T22" fmla="*/ 948 w 953"/>
                    <a:gd name="T23" fmla="*/ 122 h 122"/>
                    <a:gd name="T24" fmla="*/ 944 w 953"/>
                    <a:gd name="T25" fmla="*/ 122 h 122"/>
                    <a:gd name="T26" fmla="*/ 10 w 953"/>
                    <a:gd name="T27" fmla="*/ 122 h 122"/>
                    <a:gd name="T28" fmla="*/ 10 w 953"/>
                    <a:gd name="T29" fmla="*/ 122 h 122"/>
                    <a:gd name="T30" fmla="*/ 6 w 953"/>
                    <a:gd name="T31" fmla="*/ 122 h 122"/>
                    <a:gd name="T32" fmla="*/ 4 w 953"/>
                    <a:gd name="T33" fmla="*/ 118 h 122"/>
                    <a:gd name="T34" fmla="*/ 1 w 953"/>
                    <a:gd name="T35" fmla="*/ 115 h 122"/>
                    <a:gd name="T36" fmla="*/ 0 w 953"/>
                    <a:gd name="T37" fmla="*/ 110 h 122"/>
                    <a:gd name="T38" fmla="*/ 0 w 953"/>
                    <a:gd name="T39" fmla="*/ 13 h 122"/>
                    <a:gd name="T40" fmla="*/ 0 w 953"/>
                    <a:gd name="T41" fmla="*/ 13 h 122"/>
                    <a:gd name="T42" fmla="*/ 1 w 953"/>
                    <a:gd name="T43" fmla="*/ 8 h 122"/>
                    <a:gd name="T44" fmla="*/ 4 w 953"/>
                    <a:gd name="T45" fmla="*/ 4 h 122"/>
                    <a:gd name="T46" fmla="*/ 6 w 953"/>
                    <a:gd name="T47" fmla="*/ 1 h 122"/>
                    <a:gd name="T48" fmla="*/ 10 w 953"/>
                    <a:gd name="T49" fmla="*/ 0 h 122"/>
                    <a:gd name="T50" fmla="*/ 10 w 953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953" h="122">
                      <a:moveTo>
                        <a:pt x="10" y="0"/>
                      </a:moveTo>
                      <a:lnTo>
                        <a:pt x="944" y="0"/>
                      </a:lnTo>
                      <a:lnTo>
                        <a:pt x="944" y="0"/>
                      </a:lnTo>
                      <a:lnTo>
                        <a:pt x="948" y="1"/>
                      </a:lnTo>
                      <a:lnTo>
                        <a:pt x="951" y="4"/>
                      </a:lnTo>
                      <a:lnTo>
                        <a:pt x="953" y="8"/>
                      </a:lnTo>
                      <a:lnTo>
                        <a:pt x="953" y="13"/>
                      </a:lnTo>
                      <a:lnTo>
                        <a:pt x="953" y="110"/>
                      </a:lnTo>
                      <a:lnTo>
                        <a:pt x="953" y="110"/>
                      </a:lnTo>
                      <a:lnTo>
                        <a:pt x="953" y="115"/>
                      </a:lnTo>
                      <a:lnTo>
                        <a:pt x="951" y="118"/>
                      </a:lnTo>
                      <a:lnTo>
                        <a:pt x="948" y="122"/>
                      </a:lnTo>
                      <a:lnTo>
                        <a:pt x="944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6" y="122"/>
                      </a:lnTo>
                      <a:lnTo>
                        <a:pt x="4" y="118"/>
                      </a:lnTo>
                      <a:lnTo>
                        <a:pt x="1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1" y="8"/>
                      </a:lnTo>
                      <a:lnTo>
                        <a:pt x="4" y="4"/>
                      </a:lnTo>
                      <a:lnTo>
                        <a:pt x="6" y="1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35" name="Freeform 185">
                  <a:extLst>
                    <a:ext uri="{FF2B5EF4-FFF2-40B4-BE49-F238E27FC236}">
                      <a16:creationId xmlns:a16="http://schemas.microsoft.com/office/drawing/2014/main" xmlns="" id="{34F40693-B728-4DDA-A45D-D59AA9C572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3" y="2214"/>
                  <a:ext cx="22" cy="24"/>
                </a:xfrm>
                <a:custGeom>
                  <a:avLst/>
                  <a:gdLst>
                    <a:gd name="T0" fmla="*/ 10 w 109"/>
                    <a:gd name="T1" fmla="*/ 0 h 123"/>
                    <a:gd name="T2" fmla="*/ 99 w 109"/>
                    <a:gd name="T3" fmla="*/ 0 h 123"/>
                    <a:gd name="T4" fmla="*/ 99 w 109"/>
                    <a:gd name="T5" fmla="*/ 0 h 123"/>
                    <a:gd name="T6" fmla="*/ 103 w 109"/>
                    <a:gd name="T7" fmla="*/ 1 h 123"/>
                    <a:gd name="T8" fmla="*/ 106 w 109"/>
                    <a:gd name="T9" fmla="*/ 3 h 123"/>
                    <a:gd name="T10" fmla="*/ 108 w 109"/>
                    <a:gd name="T11" fmla="*/ 8 h 123"/>
                    <a:gd name="T12" fmla="*/ 109 w 109"/>
                    <a:gd name="T13" fmla="*/ 13 h 123"/>
                    <a:gd name="T14" fmla="*/ 109 w 109"/>
                    <a:gd name="T15" fmla="*/ 110 h 123"/>
                    <a:gd name="T16" fmla="*/ 109 w 109"/>
                    <a:gd name="T17" fmla="*/ 110 h 123"/>
                    <a:gd name="T18" fmla="*/ 108 w 109"/>
                    <a:gd name="T19" fmla="*/ 114 h 123"/>
                    <a:gd name="T20" fmla="*/ 106 w 109"/>
                    <a:gd name="T21" fmla="*/ 119 h 123"/>
                    <a:gd name="T22" fmla="*/ 103 w 109"/>
                    <a:gd name="T23" fmla="*/ 121 h 123"/>
                    <a:gd name="T24" fmla="*/ 99 w 109"/>
                    <a:gd name="T25" fmla="*/ 123 h 123"/>
                    <a:gd name="T26" fmla="*/ 10 w 109"/>
                    <a:gd name="T27" fmla="*/ 123 h 123"/>
                    <a:gd name="T28" fmla="*/ 10 w 109"/>
                    <a:gd name="T29" fmla="*/ 123 h 123"/>
                    <a:gd name="T30" fmla="*/ 6 w 109"/>
                    <a:gd name="T31" fmla="*/ 121 h 123"/>
                    <a:gd name="T32" fmla="*/ 2 w 109"/>
                    <a:gd name="T33" fmla="*/ 119 h 123"/>
                    <a:gd name="T34" fmla="*/ 0 w 109"/>
                    <a:gd name="T35" fmla="*/ 114 h 123"/>
                    <a:gd name="T36" fmla="*/ 0 w 109"/>
                    <a:gd name="T37" fmla="*/ 110 h 123"/>
                    <a:gd name="T38" fmla="*/ 0 w 109"/>
                    <a:gd name="T39" fmla="*/ 13 h 123"/>
                    <a:gd name="T40" fmla="*/ 0 w 109"/>
                    <a:gd name="T41" fmla="*/ 13 h 123"/>
                    <a:gd name="T42" fmla="*/ 0 w 109"/>
                    <a:gd name="T43" fmla="*/ 8 h 123"/>
                    <a:gd name="T44" fmla="*/ 2 w 109"/>
                    <a:gd name="T45" fmla="*/ 3 h 123"/>
                    <a:gd name="T46" fmla="*/ 6 w 109"/>
                    <a:gd name="T47" fmla="*/ 1 h 123"/>
                    <a:gd name="T48" fmla="*/ 10 w 109"/>
                    <a:gd name="T49" fmla="*/ 0 h 123"/>
                    <a:gd name="T50" fmla="*/ 10 w 109"/>
                    <a:gd name="T51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9" h="123">
                      <a:moveTo>
                        <a:pt x="10" y="0"/>
                      </a:moveTo>
                      <a:lnTo>
                        <a:pt x="99" y="0"/>
                      </a:lnTo>
                      <a:lnTo>
                        <a:pt x="99" y="0"/>
                      </a:lnTo>
                      <a:lnTo>
                        <a:pt x="103" y="1"/>
                      </a:lnTo>
                      <a:lnTo>
                        <a:pt x="106" y="3"/>
                      </a:lnTo>
                      <a:lnTo>
                        <a:pt x="108" y="8"/>
                      </a:lnTo>
                      <a:lnTo>
                        <a:pt x="109" y="13"/>
                      </a:lnTo>
                      <a:lnTo>
                        <a:pt x="109" y="110"/>
                      </a:lnTo>
                      <a:lnTo>
                        <a:pt x="109" y="110"/>
                      </a:lnTo>
                      <a:lnTo>
                        <a:pt x="108" y="114"/>
                      </a:lnTo>
                      <a:lnTo>
                        <a:pt x="106" y="119"/>
                      </a:lnTo>
                      <a:lnTo>
                        <a:pt x="103" y="121"/>
                      </a:lnTo>
                      <a:lnTo>
                        <a:pt x="99" y="123"/>
                      </a:lnTo>
                      <a:lnTo>
                        <a:pt x="10" y="123"/>
                      </a:lnTo>
                      <a:lnTo>
                        <a:pt x="10" y="123"/>
                      </a:lnTo>
                      <a:lnTo>
                        <a:pt x="6" y="121"/>
                      </a:lnTo>
                      <a:lnTo>
                        <a:pt x="2" y="119"/>
                      </a:lnTo>
                      <a:lnTo>
                        <a:pt x="0" y="114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2" y="3"/>
                      </a:lnTo>
                      <a:lnTo>
                        <a:pt x="6" y="1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36" name="Freeform 186">
                  <a:extLst>
                    <a:ext uri="{FF2B5EF4-FFF2-40B4-BE49-F238E27FC236}">
                      <a16:creationId xmlns:a16="http://schemas.microsoft.com/office/drawing/2014/main" xmlns="" id="{7ED63B60-E592-43D9-A445-5068E0F1FF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22" y="2214"/>
                  <a:ext cx="22" cy="24"/>
                </a:xfrm>
                <a:custGeom>
                  <a:avLst/>
                  <a:gdLst>
                    <a:gd name="T0" fmla="*/ 10 w 110"/>
                    <a:gd name="T1" fmla="*/ 0 h 123"/>
                    <a:gd name="T2" fmla="*/ 101 w 110"/>
                    <a:gd name="T3" fmla="*/ 0 h 123"/>
                    <a:gd name="T4" fmla="*/ 101 w 110"/>
                    <a:gd name="T5" fmla="*/ 0 h 123"/>
                    <a:gd name="T6" fmla="*/ 105 w 110"/>
                    <a:gd name="T7" fmla="*/ 1 h 123"/>
                    <a:gd name="T8" fmla="*/ 107 w 110"/>
                    <a:gd name="T9" fmla="*/ 3 h 123"/>
                    <a:gd name="T10" fmla="*/ 110 w 110"/>
                    <a:gd name="T11" fmla="*/ 8 h 123"/>
                    <a:gd name="T12" fmla="*/ 110 w 110"/>
                    <a:gd name="T13" fmla="*/ 13 h 123"/>
                    <a:gd name="T14" fmla="*/ 110 w 110"/>
                    <a:gd name="T15" fmla="*/ 110 h 123"/>
                    <a:gd name="T16" fmla="*/ 110 w 110"/>
                    <a:gd name="T17" fmla="*/ 110 h 123"/>
                    <a:gd name="T18" fmla="*/ 110 w 110"/>
                    <a:gd name="T19" fmla="*/ 114 h 123"/>
                    <a:gd name="T20" fmla="*/ 107 w 110"/>
                    <a:gd name="T21" fmla="*/ 119 h 123"/>
                    <a:gd name="T22" fmla="*/ 105 w 110"/>
                    <a:gd name="T23" fmla="*/ 121 h 123"/>
                    <a:gd name="T24" fmla="*/ 101 w 110"/>
                    <a:gd name="T25" fmla="*/ 123 h 123"/>
                    <a:gd name="T26" fmla="*/ 10 w 110"/>
                    <a:gd name="T27" fmla="*/ 123 h 123"/>
                    <a:gd name="T28" fmla="*/ 10 w 110"/>
                    <a:gd name="T29" fmla="*/ 123 h 123"/>
                    <a:gd name="T30" fmla="*/ 7 w 110"/>
                    <a:gd name="T31" fmla="*/ 121 h 123"/>
                    <a:gd name="T32" fmla="*/ 4 w 110"/>
                    <a:gd name="T33" fmla="*/ 119 h 123"/>
                    <a:gd name="T34" fmla="*/ 2 w 110"/>
                    <a:gd name="T35" fmla="*/ 114 h 123"/>
                    <a:gd name="T36" fmla="*/ 0 w 110"/>
                    <a:gd name="T37" fmla="*/ 110 h 123"/>
                    <a:gd name="T38" fmla="*/ 0 w 110"/>
                    <a:gd name="T39" fmla="*/ 13 h 123"/>
                    <a:gd name="T40" fmla="*/ 0 w 110"/>
                    <a:gd name="T41" fmla="*/ 13 h 123"/>
                    <a:gd name="T42" fmla="*/ 2 w 110"/>
                    <a:gd name="T43" fmla="*/ 8 h 123"/>
                    <a:gd name="T44" fmla="*/ 4 w 110"/>
                    <a:gd name="T45" fmla="*/ 3 h 123"/>
                    <a:gd name="T46" fmla="*/ 7 w 110"/>
                    <a:gd name="T47" fmla="*/ 1 h 123"/>
                    <a:gd name="T48" fmla="*/ 10 w 110"/>
                    <a:gd name="T49" fmla="*/ 0 h 123"/>
                    <a:gd name="T50" fmla="*/ 10 w 110"/>
                    <a:gd name="T51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10" h="123">
                      <a:moveTo>
                        <a:pt x="10" y="0"/>
                      </a:moveTo>
                      <a:lnTo>
                        <a:pt x="101" y="0"/>
                      </a:lnTo>
                      <a:lnTo>
                        <a:pt x="101" y="0"/>
                      </a:lnTo>
                      <a:lnTo>
                        <a:pt x="105" y="1"/>
                      </a:lnTo>
                      <a:lnTo>
                        <a:pt x="107" y="3"/>
                      </a:lnTo>
                      <a:lnTo>
                        <a:pt x="110" y="8"/>
                      </a:lnTo>
                      <a:lnTo>
                        <a:pt x="110" y="13"/>
                      </a:lnTo>
                      <a:lnTo>
                        <a:pt x="110" y="110"/>
                      </a:lnTo>
                      <a:lnTo>
                        <a:pt x="110" y="110"/>
                      </a:lnTo>
                      <a:lnTo>
                        <a:pt x="110" y="114"/>
                      </a:lnTo>
                      <a:lnTo>
                        <a:pt x="107" y="119"/>
                      </a:lnTo>
                      <a:lnTo>
                        <a:pt x="105" y="121"/>
                      </a:lnTo>
                      <a:lnTo>
                        <a:pt x="101" y="123"/>
                      </a:lnTo>
                      <a:lnTo>
                        <a:pt x="10" y="123"/>
                      </a:lnTo>
                      <a:lnTo>
                        <a:pt x="10" y="123"/>
                      </a:lnTo>
                      <a:lnTo>
                        <a:pt x="7" y="121"/>
                      </a:lnTo>
                      <a:lnTo>
                        <a:pt x="4" y="119"/>
                      </a:lnTo>
                      <a:lnTo>
                        <a:pt x="2" y="114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2" y="8"/>
                      </a:lnTo>
                      <a:lnTo>
                        <a:pt x="4" y="3"/>
                      </a:lnTo>
                      <a:lnTo>
                        <a:pt x="7" y="1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37" name="Freeform 187">
                  <a:extLst>
                    <a:ext uri="{FF2B5EF4-FFF2-40B4-BE49-F238E27FC236}">
                      <a16:creationId xmlns:a16="http://schemas.microsoft.com/office/drawing/2014/main" xmlns="" id="{88390A43-17F8-43AB-BBB6-16BA891F86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2214"/>
                  <a:ext cx="21" cy="24"/>
                </a:xfrm>
                <a:custGeom>
                  <a:avLst/>
                  <a:gdLst>
                    <a:gd name="T0" fmla="*/ 10 w 109"/>
                    <a:gd name="T1" fmla="*/ 0 h 123"/>
                    <a:gd name="T2" fmla="*/ 99 w 109"/>
                    <a:gd name="T3" fmla="*/ 0 h 123"/>
                    <a:gd name="T4" fmla="*/ 99 w 109"/>
                    <a:gd name="T5" fmla="*/ 0 h 123"/>
                    <a:gd name="T6" fmla="*/ 103 w 109"/>
                    <a:gd name="T7" fmla="*/ 1 h 123"/>
                    <a:gd name="T8" fmla="*/ 106 w 109"/>
                    <a:gd name="T9" fmla="*/ 3 h 123"/>
                    <a:gd name="T10" fmla="*/ 108 w 109"/>
                    <a:gd name="T11" fmla="*/ 8 h 123"/>
                    <a:gd name="T12" fmla="*/ 109 w 109"/>
                    <a:gd name="T13" fmla="*/ 13 h 123"/>
                    <a:gd name="T14" fmla="*/ 109 w 109"/>
                    <a:gd name="T15" fmla="*/ 110 h 123"/>
                    <a:gd name="T16" fmla="*/ 109 w 109"/>
                    <a:gd name="T17" fmla="*/ 110 h 123"/>
                    <a:gd name="T18" fmla="*/ 108 w 109"/>
                    <a:gd name="T19" fmla="*/ 114 h 123"/>
                    <a:gd name="T20" fmla="*/ 106 w 109"/>
                    <a:gd name="T21" fmla="*/ 119 h 123"/>
                    <a:gd name="T22" fmla="*/ 103 w 109"/>
                    <a:gd name="T23" fmla="*/ 121 h 123"/>
                    <a:gd name="T24" fmla="*/ 99 w 109"/>
                    <a:gd name="T25" fmla="*/ 123 h 123"/>
                    <a:gd name="T26" fmla="*/ 10 w 109"/>
                    <a:gd name="T27" fmla="*/ 123 h 123"/>
                    <a:gd name="T28" fmla="*/ 10 w 109"/>
                    <a:gd name="T29" fmla="*/ 123 h 123"/>
                    <a:gd name="T30" fmla="*/ 6 w 109"/>
                    <a:gd name="T31" fmla="*/ 121 h 123"/>
                    <a:gd name="T32" fmla="*/ 3 w 109"/>
                    <a:gd name="T33" fmla="*/ 119 h 123"/>
                    <a:gd name="T34" fmla="*/ 0 w 109"/>
                    <a:gd name="T35" fmla="*/ 114 h 123"/>
                    <a:gd name="T36" fmla="*/ 0 w 109"/>
                    <a:gd name="T37" fmla="*/ 110 h 123"/>
                    <a:gd name="T38" fmla="*/ 0 w 109"/>
                    <a:gd name="T39" fmla="*/ 13 h 123"/>
                    <a:gd name="T40" fmla="*/ 0 w 109"/>
                    <a:gd name="T41" fmla="*/ 13 h 123"/>
                    <a:gd name="T42" fmla="*/ 0 w 109"/>
                    <a:gd name="T43" fmla="*/ 8 h 123"/>
                    <a:gd name="T44" fmla="*/ 3 w 109"/>
                    <a:gd name="T45" fmla="*/ 3 h 123"/>
                    <a:gd name="T46" fmla="*/ 6 w 109"/>
                    <a:gd name="T47" fmla="*/ 1 h 123"/>
                    <a:gd name="T48" fmla="*/ 10 w 109"/>
                    <a:gd name="T49" fmla="*/ 0 h 123"/>
                    <a:gd name="T50" fmla="*/ 10 w 109"/>
                    <a:gd name="T51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9" h="123">
                      <a:moveTo>
                        <a:pt x="10" y="0"/>
                      </a:moveTo>
                      <a:lnTo>
                        <a:pt x="99" y="0"/>
                      </a:lnTo>
                      <a:lnTo>
                        <a:pt x="99" y="0"/>
                      </a:lnTo>
                      <a:lnTo>
                        <a:pt x="103" y="1"/>
                      </a:lnTo>
                      <a:lnTo>
                        <a:pt x="106" y="3"/>
                      </a:lnTo>
                      <a:lnTo>
                        <a:pt x="108" y="8"/>
                      </a:lnTo>
                      <a:lnTo>
                        <a:pt x="109" y="13"/>
                      </a:lnTo>
                      <a:lnTo>
                        <a:pt x="109" y="110"/>
                      </a:lnTo>
                      <a:lnTo>
                        <a:pt x="109" y="110"/>
                      </a:lnTo>
                      <a:lnTo>
                        <a:pt x="108" y="114"/>
                      </a:lnTo>
                      <a:lnTo>
                        <a:pt x="106" y="119"/>
                      </a:lnTo>
                      <a:lnTo>
                        <a:pt x="103" y="121"/>
                      </a:lnTo>
                      <a:lnTo>
                        <a:pt x="99" y="123"/>
                      </a:lnTo>
                      <a:lnTo>
                        <a:pt x="10" y="123"/>
                      </a:lnTo>
                      <a:lnTo>
                        <a:pt x="10" y="123"/>
                      </a:lnTo>
                      <a:lnTo>
                        <a:pt x="6" y="121"/>
                      </a:lnTo>
                      <a:lnTo>
                        <a:pt x="3" y="119"/>
                      </a:lnTo>
                      <a:lnTo>
                        <a:pt x="0" y="114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3" y="3"/>
                      </a:lnTo>
                      <a:lnTo>
                        <a:pt x="6" y="1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38" name="Freeform 188">
                  <a:extLst>
                    <a:ext uri="{FF2B5EF4-FFF2-40B4-BE49-F238E27FC236}">
                      <a16:creationId xmlns:a16="http://schemas.microsoft.com/office/drawing/2014/main" xmlns="" id="{FE7F1ABB-4449-483E-AEA5-E990BC08DD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81" y="2214"/>
                  <a:ext cx="22" cy="24"/>
                </a:xfrm>
                <a:custGeom>
                  <a:avLst/>
                  <a:gdLst>
                    <a:gd name="T0" fmla="*/ 10 w 110"/>
                    <a:gd name="T1" fmla="*/ 0 h 123"/>
                    <a:gd name="T2" fmla="*/ 100 w 110"/>
                    <a:gd name="T3" fmla="*/ 0 h 123"/>
                    <a:gd name="T4" fmla="*/ 100 w 110"/>
                    <a:gd name="T5" fmla="*/ 0 h 123"/>
                    <a:gd name="T6" fmla="*/ 104 w 110"/>
                    <a:gd name="T7" fmla="*/ 1 h 123"/>
                    <a:gd name="T8" fmla="*/ 107 w 110"/>
                    <a:gd name="T9" fmla="*/ 3 h 123"/>
                    <a:gd name="T10" fmla="*/ 110 w 110"/>
                    <a:gd name="T11" fmla="*/ 8 h 123"/>
                    <a:gd name="T12" fmla="*/ 110 w 110"/>
                    <a:gd name="T13" fmla="*/ 13 h 123"/>
                    <a:gd name="T14" fmla="*/ 110 w 110"/>
                    <a:gd name="T15" fmla="*/ 110 h 123"/>
                    <a:gd name="T16" fmla="*/ 110 w 110"/>
                    <a:gd name="T17" fmla="*/ 110 h 123"/>
                    <a:gd name="T18" fmla="*/ 110 w 110"/>
                    <a:gd name="T19" fmla="*/ 114 h 123"/>
                    <a:gd name="T20" fmla="*/ 107 w 110"/>
                    <a:gd name="T21" fmla="*/ 119 h 123"/>
                    <a:gd name="T22" fmla="*/ 104 w 110"/>
                    <a:gd name="T23" fmla="*/ 121 h 123"/>
                    <a:gd name="T24" fmla="*/ 100 w 110"/>
                    <a:gd name="T25" fmla="*/ 123 h 123"/>
                    <a:gd name="T26" fmla="*/ 10 w 110"/>
                    <a:gd name="T27" fmla="*/ 123 h 123"/>
                    <a:gd name="T28" fmla="*/ 10 w 110"/>
                    <a:gd name="T29" fmla="*/ 123 h 123"/>
                    <a:gd name="T30" fmla="*/ 7 w 110"/>
                    <a:gd name="T31" fmla="*/ 121 h 123"/>
                    <a:gd name="T32" fmla="*/ 4 w 110"/>
                    <a:gd name="T33" fmla="*/ 119 h 123"/>
                    <a:gd name="T34" fmla="*/ 2 w 110"/>
                    <a:gd name="T35" fmla="*/ 114 h 123"/>
                    <a:gd name="T36" fmla="*/ 0 w 110"/>
                    <a:gd name="T37" fmla="*/ 110 h 123"/>
                    <a:gd name="T38" fmla="*/ 0 w 110"/>
                    <a:gd name="T39" fmla="*/ 13 h 123"/>
                    <a:gd name="T40" fmla="*/ 0 w 110"/>
                    <a:gd name="T41" fmla="*/ 13 h 123"/>
                    <a:gd name="T42" fmla="*/ 2 w 110"/>
                    <a:gd name="T43" fmla="*/ 8 h 123"/>
                    <a:gd name="T44" fmla="*/ 4 w 110"/>
                    <a:gd name="T45" fmla="*/ 3 h 123"/>
                    <a:gd name="T46" fmla="*/ 7 w 110"/>
                    <a:gd name="T47" fmla="*/ 1 h 123"/>
                    <a:gd name="T48" fmla="*/ 10 w 110"/>
                    <a:gd name="T49" fmla="*/ 0 h 123"/>
                    <a:gd name="T50" fmla="*/ 10 w 110"/>
                    <a:gd name="T51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10" h="123">
                      <a:moveTo>
                        <a:pt x="10" y="0"/>
                      </a:moveTo>
                      <a:lnTo>
                        <a:pt x="100" y="0"/>
                      </a:lnTo>
                      <a:lnTo>
                        <a:pt x="100" y="0"/>
                      </a:lnTo>
                      <a:lnTo>
                        <a:pt x="104" y="1"/>
                      </a:lnTo>
                      <a:lnTo>
                        <a:pt x="107" y="3"/>
                      </a:lnTo>
                      <a:lnTo>
                        <a:pt x="110" y="8"/>
                      </a:lnTo>
                      <a:lnTo>
                        <a:pt x="110" y="13"/>
                      </a:lnTo>
                      <a:lnTo>
                        <a:pt x="110" y="110"/>
                      </a:lnTo>
                      <a:lnTo>
                        <a:pt x="110" y="110"/>
                      </a:lnTo>
                      <a:lnTo>
                        <a:pt x="110" y="114"/>
                      </a:lnTo>
                      <a:lnTo>
                        <a:pt x="107" y="119"/>
                      </a:lnTo>
                      <a:lnTo>
                        <a:pt x="104" y="121"/>
                      </a:lnTo>
                      <a:lnTo>
                        <a:pt x="100" y="123"/>
                      </a:lnTo>
                      <a:lnTo>
                        <a:pt x="10" y="123"/>
                      </a:lnTo>
                      <a:lnTo>
                        <a:pt x="10" y="123"/>
                      </a:lnTo>
                      <a:lnTo>
                        <a:pt x="7" y="121"/>
                      </a:lnTo>
                      <a:lnTo>
                        <a:pt x="4" y="119"/>
                      </a:lnTo>
                      <a:lnTo>
                        <a:pt x="2" y="114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2" y="8"/>
                      </a:lnTo>
                      <a:lnTo>
                        <a:pt x="4" y="3"/>
                      </a:lnTo>
                      <a:lnTo>
                        <a:pt x="7" y="1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39" name="Freeform 189">
                  <a:extLst>
                    <a:ext uri="{FF2B5EF4-FFF2-40B4-BE49-F238E27FC236}">
                      <a16:creationId xmlns:a16="http://schemas.microsoft.com/office/drawing/2014/main" xmlns="" id="{F2974DFE-C85A-461C-815D-4EA29E4B2A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0" y="2214"/>
                  <a:ext cx="22" cy="24"/>
                </a:xfrm>
                <a:custGeom>
                  <a:avLst/>
                  <a:gdLst>
                    <a:gd name="T0" fmla="*/ 10 w 109"/>
                    <a:gd name="T1" fmla="*/ 0 h 123"/>
                    <a:gd name="T2" fmla="*/ 100 w 109"/>
                    <a:gd name="T3" fmla="*/ 0 h 123"/>
                    <a:gd name="T4" fmla="*/ 100 w 109"/>
                    <a:gd name="T5" fmla="*/ 0 h 123"/>
                    <a:gd name="T6" fmla="*/ 103 w 109"/>
                    <a:gd name="T7" fmla="*/ 1 h 123"/>
                    <a:gd name="T8" fmla="*/ 106 w 109"/>
                    <a:gd name="T9" fmla="*/ 3 h 123"/>
                    <a:gd name="T10" fmla="*/ 108 w 109"/>
                    <a:gd name="T11" fmla="*/ 8 h 123"/>
                    <a:gd name="T12" fmla="*/ 109 w 109"/>
                    <a:gd name="T13" fmla="*/ 13 h 123"/>
                    <a:gd name="T14" fmla="*/ 109 w 109"/>
                    <a:gd name="T15" fmla="*/ 110 h 123"/>
                    <a:gd name="T16" fmla="*/ 109 w 109"/>
                    <a:gd name="T17" fmla="*/ 110 h 123"/>
                    <a:gd name="T18" fmla="*/ 108 w 109"/>
                    <a:gd name="T19" fmla="*/ 114 h 123"/>
                    <a:gd name="T20" fmla="*/ 106 w 109"/>
                    <a:gd name="T21" fmla="*/ 119 h 123"/>
                    <a:gd name="T22" fmla="*/ 103 w 109"/>
                    <a:gd name="T23" fmla="*/ 121 h 123"/>
                    <a:gd name="T24" fmla="*/ 100 w 109"/>
                    <a:gd name="T25" fmla="*/ 123 h 123"/>
                    <a:gd name="T26" fmla="*/ 10 w 109"/>
                    <a:gd name="T27" fmla="*/ 123 h 123"/>
                    <a:gd name="T28" fmla="*/ 10 w 109"/>
                    <a:gd name="T29" fmla="*/ 123 h 123"/>
                    <a:gd name="T30" fmla="*/ 6 w 109"/>
                    <a:gd name="T31" fmla="*/ 121 h 123"/>
                    <a:gd name="T32" fmla="*/ 3 w 109"/>
                    <a:gd name="T33" fmla="*/ 119 h 123"/>
                    <a:gd name="T34" fmla="*/ 0 w 109"/>
                    <a:gd name="T35" fmla="*/ 114 h 123"/>
                    <a:gd name="T36" fmla="*/ 0 w 109"/>
                    <a:gd name="T37" fmla="*/ 110 h 123"/>
                    <a:gd name="T38" fmla="*/ 0 w 109"/>
                    <a:gd name="T39" fmla="*/ 13 h 123"/>
                    <a:gd name="T40" fmla="*/ 0 w 109"/>
                    <a:gd name="T41" fmla="*/ 13 h 123"/>
                    <a:gd name="T42" fmla="*/ 0 w 109"/>
                    <a:gd name="T43" fmla="*/ 8 h 123"/>
                    <a:gd name="T44" fmla="*/ 3 w 109"/>
                    <a:gd name="T45" fmla="*/ 3 h 123"/>
                    <a:gd name="T46" fmla="*/ 6 w 109"/>
                    <a:gd name="T47" fmla="*/ 1 h 123"/>
                    <a:gd name="T48" fmla="*/ 10 w 109"/>
                    <a:gd name="T49" fmla="*/ 0 h 123"/>
                    <a:gd name="T50" fmla="*/ 10 w 109"/>
                    <a:gd name="T51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9" h="123">
                      <a:moveTo>
                        <a:pt x="10" y="0"/>
                      </a:moveTo>
                      <a:lnTo>
                        <a:pt x="100" y="0"/>
                      </a:lnTo>
                      <a:lnTo>
                        <a:pt x="100" y="0"/>
                      </a:lnTo>
                      <a:lnTo>
                        <a:pt x="103" y="1"/>
                      </a:lnTo>
                      <a:lnTo>
                        <a:pt x="106" y="3"/>
                      </a:lnTo>
                      <a:lnTo>
                        <a:pt x="108" y="8"/>
                      </a:lnTo>
                      <a:lnTo>
                        <a:pt x="109" y="13"/>
                      </a:lnTo>
                      <a:lnTo>
                        <a:pt x="109" y="110"/>
                      </a:lnTo>
                      <a:lnTo>
                        <a:pt x="109" y="110"/>
                      </a:lnTo>
                      <a:lnTo>
                        <a:pt x="108" y="114"/>
                      </a:lnTo>
                      <a:lnTo>
                        <a:pt x="106" y="119"/>
                      </a:lnTo>
                      <a:lnTo>
                        <a:pt x="103" y="121"/>
                      </a:lnTo>
                      <a:lnTo>
                        <a:pt x="100" y="123"/>
                      </a:lnTo>
                      <a:lnTo>
                        <a:pt x="10" y="123"/>
                      </a:lnTo>
                      <a:lnTo>
                        <a:pt x="10" y="123"/>
                      </a:lnTo>
                      <a:lnTo>
                        <a:pt x="6" y="121"/>
                      </a:lnTo>
                      <a:lnTo>
                        <a:pt x="3" y="119"/>
                      </a:lnTo>
                      <a:lnTo>
                        <a:pt x="0" y="114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3" y="3"/>
                      </a:lnTo>
                      <a:lnTo>
                        <a:pt x="6" y="1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40" name="Freeform 190">
                  <a:extLst>
                    <a:ext uri="{FF2B5EF4-FFF2-40B4-BE49-F238E27FC236}">
                      <a16:creationId xmlns:a16="http://schemas.microsoft.com/office/drawing/2014/main" xmlns="" id="{124419EF-8B60-45A3-A3D7-6A57EE8F9A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39" y="2214"/>
                  <a:ext cx="22" cy="24"/>
                </a:xfrm>
                <a:custGeom>
                  <a:avLst/>
                  <a:gdLst>
                    <a:gd name="T0" fmla="*/ 9 w 109"/>
                    <a:gd name="T1" fmla="*/ 0 h 123"/>
                    <a:gd name="T2" fmla="*/ 99 w 109"/>
                    <a:gd name="T3" fmla="*/ 0 h 123"/>
                    <a:gd name="T4" fmla="*/ 99 w 109"/>
                    <a:gd name="T5" fmla="*/ 0 h 123"/>
                    <a:gd name="T6" fmla="*/ 103 w 109"/>
                    <a:gd name="T7" fmla="*/ 1 h 123"/>
                    <a:gd name="T8" fmla="*/ 106 w 109"/>
                    <a:gd name="T9" fmla="*/ 3 h 123"/>
                    <a:gd name="T10" fmla="*/ 109 w 109"/>
                    <a:gd name="T11" fmla="*/ 8 h 123"/>
                    <a:gd name="T12" fmla="*/ 109 w 109"/>
                    <a:gd name="T13" fmla="*/ 13 h 123"/>
                    <a:gd name="T14" fmla="*/ 109 w 109"/>
                    <a:gd name="T15" fmla="*/ 110 h 123"/>
                    <a:gd name="T16" fmla="*/ 109 w 109"/>
                    <a:gd name="T17" fmla="*/ 110 h 123"/>
                    <a:gd name="T18" fmla="*/ 109 w 109"/>
                    <a:gd name="T19" fmla="*/ 114 h 123"/>
                    <a:gd name="T20" fmla="*/ 106 w 109"/>
                    <a:gd name="T21" fmla="*/ 119 h 123"/>
                    <a:gd name="T22" fmla="*/ 103 w 109"/>
                    <a:gd name="T23" fmla="*/ 121 h 123"/>
                    <a:gd name="T24" fmla="*/ 99 w 109"/>
                    <a:gd name="T25" fmla="*/ 123 h 123"/>
                    <a:gd name="T26" fmla="*/ 9 w 109"/>
                    <a:gd name="T27" fmla="*/ 123 h 123"/>
                    <a:gd name="T28" fmla="*/ 9 w 109"/>
                    <a:gd name="T29" fmla="*/ 123 h 123"/>
                    <a:gd name="T30" fmla="*/ 6 w 109"/>
                    <a:gd name="T31" fmla="*/ 121 h 123"/>
                    <a:gd name="T32" fmla="*/ 3 w 109"/>
                    <a:gd name="T33" fmla="*/ 119 h 123"/>
                    <a:gd name="T34" fmla="*/ 1 w 109"/>
                    <a:gd name="T35" fmla="*/ 114 h 123"/>
                    <a:gd name="T36" fmla="*/ 0 w 109"/>
                    <a:gd name="T37" fmla="*/ 110 h 123"/>
                    <a:gd name="T38" fmla="*/ 0 w 109"/>
                    <a:gd name="T39" fmla="*/ 13 h 123"/>
                    <a:gd name="T40" fmla="*/ 0 w 109"/>
                    <a:gd name="T41" fmla="*/ 13 h 123"/>
                    <a:gd name="T42" fmla="*/ 1 w 109"/>
                    <a:gd name="T43" fmla="*/ 8 h 123"/>
                    <a:gd name="T44" fmla="*/ 3 w 109"/>
                    <a:gd name="T45" fmla="*/ 3 h 123"/>
                    <a:gd name="T46" fmla="*/ 6 w 109"/>
                    <a:gd name="T47" fmla="*/ 1 h 123"/>
                    <a:gd name="T48" fmla="*/ 9 w 109"/>
                    <a:gd name="T49" fmla="*/ 0 h 123"/>
                    <a:gd name="T50" fmla="*/ 9 w 109"/>
                    <a:gd name="T51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9" h="123">
                      <a:moveTo>
                        <a:pt x="9" y="0"/>
                      </a:moveTo>
                      <a:lnTo>
                        <a:pt x="99" y="0"/>
                      </a:lnTo>
                      <a:lnTo>
                        <a:pt x="99" y="0"/>
                      </a:lnTo>
                      <a:lnTo>
                        <a:pt x="103" y="1"/>
                      </a:lnTo>
                      <a:lnTo>
                        <a:pt x="106" y="3"/>
                      </a:lnTo>
                      <a:lnTo>
                        <a:pt x="109" y="8"/>
                      </a:lnTo>
                      <a:lnTo>
                        <a:pt x="109" y="13"/>
                      </a:lnTo>
                      <a:lnTo>
                        <a:pt x="109" y="110"/>
                      </a:lnTo>
                      <a:lnTo>
                        <a:pt x="109" y="110"/>
                      </a:lnTo>
                      <a:lnTo>
                        <a:pt x="109" y="114"/>
                      </a:lnTo>
                      <a:lnTo>
                        <a:pt x="106" y="119"/>
                      </a:lnTo>
                      <a:lnTo>
                        <a:pt x="103" y="121"/>
                      </a:lnTo>
                      <a:lnTo>
                        <a:pt x="99" y="123"/>
                      </a:lnTo>
                      <a:lnTo>
                        <a:pt x="9" y="123"/>
                      </a:lnTo>
                      <a:lnTo>
                        <a:pt x="9" y="123"/>
                      </a:lnTo>
                      <a:lnTo>
                        <a:pt x="6" y="121"/>
                      </a:lnTo>
                      <a:lnTo>
                        <a:pt x="3" y="119"/>
                      </a:lnTo>
                      <a:lnTo>
                        <a:pt x="1" y="114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1" y="8"/>
                      </a:lnTo>
                      <a:lnTo>
                        <a:pt x="3" y="3"/>
                      </a:lnTo>
                      <a:lnTo>
                        <a:pt x="6" y="1"/>
                      </a:lnTo>
                      <a:lnTo>
                        <a:pt x="9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41" name="Freeform 191">
                  <a:extLst>
                    <a:ext uri="{FF2B5EF4-FFF2-40B4-BE49-F238E27FC236}">
                      <a16:creationId xmlns:a16="http://schemas.microsoft.com/office/drawing/2014/main" xmlns="" id="{6ADE3F4B-D6DA-4C26-93D8-890E343DCD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8" y="2214"/>
                  <a:ext cx="22" cy="24"/>
                </a:xfrm>
                <a:custGeom>
                  <a:avLst/>
                  <a:gdLst>
                    <a:gd name="T0" fmla="*/ 10 w 110"/>
                    <a:gd name="T1" fmla="*/ 0 h 123"/>
                    <a:gd name="T2" fmla="*/ 100 w 110"/>
                    <a:gd name="T3" fmla="*/ 0 h 123"/>
                    <a:gd name="T4" fmla="*/ 100 w 110"/>
                    <a:gd name="T5" fmla="*/ 0 h 123"/>
                    <a:gd name="T6" fmla="*/ 103 w 110"/>
                    <a:gd name="T7" fmla="*/ 1 h 123"/>
                    <a:gd name="T8" fmla="*/ 106 w 110"/>
                    <a:gd name="T9" fmla="*/ 3 h 123"/>
                    <a:gd name="T10" fmla="*/ 108 w 110"/>
                    <a:gd name="T11" fmla="*/ 8 h 123"/>
                    <a:gd name="T12" fmla="*/ 110 w 110"/>
                    <a:gd name="T13" fmla="*/ 13 h 123"/>
                    <a:gd name="T14" fmla="*/ 110 w 110"/>
                    <a:gd name="T15" fmla="*/ 110 h 123"/>
                    <a:gd name="T16" fmla="*/ 110 w 110"/>
                    <a:gd name="T17" fmla="*/ 110 h 123"/>
                    <a:gd name="T18" fmla="*/ 108 w 110"/>
                    <a:gd name="T19" fmla="*/ 114 h 123"/>
                    <a:gd name="T20" fmla="*/ 106 w 110"/>
                    <a:gd name="T21" fmla="*/ 119 h 123"/>
                    <a:gd name="T22" fmla="*/ 103 w 110"/>
                    <a:gd name="T23" fmla="*/ 121 h 123"/>
                    <a:gd name="T24" fmla="*/ 100 w 110"/>
                    <a:gd name="T25" fmla="*/ 123 h 123"/>
                    <a:gd name="T26" fmla="*/ 10 w 110"/>
                    <a:gd name="T27" fmla="*/ 123 h 123"/>
                    <a:gd name="T28" fmla="*/ 10 w 110"/>
                    <a:gd name="T29" fmla="*/ 123 h 123"/>
                    <a:gd name="T30" fmla="*/ 6 w 110"/>
                    <a:gd name="T31" fmla="*/ 121 h 123"/>
                    <a:gd name="T32" fmla="*/ 3 w 110"/>
                    <a:gd name="T33" fmla="*/ 119 h 123"/>
                    <a:gd name="T34" fmla="*/ 0 w 110"/>
                    <a:gd name="T35" fmla="*/ 114 h 123"/>
                    <a:gd name="T36" fmla="*/ 0 w 110"/>
                    <a:gd name="T37" fmla="*/ 110 h 123"/>
                    <a:gd name="T38" fmla="*/ 0 w 110"/>
                    <a:gd name="T39" fmla="*/ 13 h 123"/>
                    <a:gd name="T40" fmla="*/ 0 w 110"/>
                    <a:gd name="T41" fmla="*/ 13 h 123"/>
                    <a:gd name="T42" fmla="*/ 0 w 110"/>
                    <a:gd name="T43" fmla="*/ 8 h 123"/>
                    <a:gd name="T44" fmla="*/ 3 w 110"/>
                    <a:gd name="T45" fmla="*/ 3 h 123"/>
                    <a:gd name="T46" fmla="*/ 6 w 110"/>
                    <a:gd name="T47" fmla="*/ 1 h 123"/>
                    <a:gd name="T48" fmla="*/ 10 w 110"/>
                    <a:gd name="T49" fmla="*/ 0 h 123"/>
                    <a:gd name="T50" fmla="*/ 10 w 110"/>
                    <a:gd name="T51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10" h="123">
                      <a:moveTo>
                        <a:pt x="10" y="0"/>
                      </a:moveTo>
                      <a:lnTo>
                        <a:pt x="100" y="0"/>
                      </a:lnTo>
                      <a:lnTo>
                        <a:pt x="100" y="0"/>
                      </a:lnTo>
                      <a:lnTo>
                        <a:pt x="103" y="1"/>
                      </a:lnTo>
                      <a:lnTo>
                        <a:pt x="106" y="3"/>
                      </a:lnTo>
                      <a:lnTo>
                        <a:pt x="108" y="8"/>
                      </a:lnTo>
                      <a:lnTo>
                        <a:pt x="110" y="13"/>
                      </a:lnTo>
                      <a:lnTo>
                        <a:pt x="110" y="110"/>
                      </a:lnTo>
                      <a:lnTo>
                        <a:pt x="110" y="110"/>
                      </a:lnTo>
                      <a:lnTo>
                        <a:pt x="108" y="114"/>
                      </a:lnTo>
                      <a:lnTo>
                        <a:pt x="106" y="119"/>
                      </a:lnTo>
                      <a:lnTo>
                        <a:pt x="103" y="121"/>
                      </a:lnTo>
                      <a:lnTo>
                        <a:pt x="100" y="123"/>
                      </a:lnTo>
                      <a:lnTo>
                        <a:pt x="10" y="123"/>
                      </a:lnTo>
                      <a:lnTo>
                        <a:pt x="10" y="123"/>
                      </a:lnTo>
                      <a:lnTo>
                        <a:pt x="6" y="121"/>
                      </a:lnTo>
                      <a:lnTo>
                        <a:pt x="3" y="119"/>
                      </a:lnTo>
                      <a:lnTo>
                        <a:pt x="0" y="114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3" y="3"/>
                      </a:lnTo>
                      <a:lnTo>
                        <a:pt x="6" y="1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42" name="Freeform 192">
                  <a:extLst>
                    <a:ext uri="{FF2B5EF4-FFF2-40B4-BE49-F238E27FC236}">
                      <a16:creationId xmlns:a16="http://schemas.microsoft.com/office/drawing/2014/main" xmlns="" id="{53829F47-FA24-45C6-A4E3-38F036850D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98" y="2214"/>
                  <a:ext cx="21" cy="24"/>
                </a:xfrm>
                <a:custGeom>
                  <a:avLst/>
                  <a:gdLst>
                    <a:gd name="T0" fmla="*/ 10 w 109"/>
                    <a:gd name="T1" fmla="*/ 0 h 123"/>
                    <a:gd name="T2" fmla="*/ 100 w 109"/>
                    <a:gd name="T3" fmla="*/ 0 h 123"/>
                    <a:gd name="T4" fmla="*/ 100 w 109"/>
                    <a:gd name="T5" fmla="*/ 0 h 123"/>
                    <a:gd name="T6" fmla="*/ 104 w 109"/>
                    <a:gd name="T7" fmla="*/ 1 h 123"/>
                    <a:gd name="T8" fmla="*/ 106 w 109"/>
                    <a:gd name="T9" fmla="*/ 3 h 123"/>
                    <a:gd name="T10" fmla="*/ 109 w 109"/>
                    <a:gd name="T11" fmla="*/ 8 h 123"/>
                    <a:gd name="T12" fmla="*/ 109 w 109"/>
                    <a:gd name="T13" fmla="*/ 13 h 123"/>
                    <a:gd name="T14" fmla="*/ 109 w 109"/>
                    <a:gd name="T15" fmla="*/ 110 h 123"/>
                    <a:gd name="T16" fmla="*/ 109 w 109"/>
                    <a:gd name="T17" fmla="*/ 110 h 123"/>
                    <a:gd name="T18" fmla="*/ 109 w 109"/>
                    <a:gd name="T19" fmla="*/ 114 h 123"/>
                    <a:gd name="T20" fmla="*/ 106 w 109"/>
                    <a:gd name="T21" fmla="*/ 119 h 123"/>
                    <a:gd name="T22" fmla="*/ 104 w 109"/>
                    <a:gd name="T23" fmla="*/ 121 h 123"/>
                    <a:gd name="T24" fmla="*/ 100 w 109"/>
                    <a:gd name="T25" fmla="*/ 123 h 123"/>
                    <a:gd name="T26" fmla="*/ 10 w 109"/>
                    <a:gd name="T27" fmla="*/ 123 h 123"/>
                    <a:gd name="T28" fmla="*/ 10 w 109"/>
                    <a:gd name="T29" fmla="*/ 123 h 123"/>
                    <a:gd name="T30" fmla="*/ 6 w 109"/>
                    <a:gd name="T31" fmla="*/ 121 h 123"/>
                    <a:gd name="T32" fmla="*/ 3 w 109"/>
                    <a:gd name="T33" fmla="*/ 119 h 123"/>
                    <a:gd name="T34" fmla="*/ 1 w 109"/>
                    <a:gd name="T35" fmla="*/ 114 h 123"/>
                    <a:gd name="T36" fmla="*/ 0 w 109"/>
                    <a:gd name="T37" fmla="*/ 110 h 123"/>
                    <a:gd name="T38" fmla="*/ 0 w 109"/>
                    <a:gd name="T39" fmla="*/ 13 h 123"/>
                    <a:gd name="T40" fmla="*/ 0 w 109"/>
                    <a:gd name="T41" fmla="*/ 13 h 123"/>
                    <a:gd name="T42" fmla="*/ 1 w 109"/>
                    <a:gd name="T43" fmla="*/ 8 h 123"/>
                    <a:gd name="T44" fmla="*/ 3 w 109"/>
                    <a:gd name="T45" fmla="*/ 3 h 123"/>
                    <a:gd name="T46" fmla="*/ 6 w 109"/>
                    <a:gd name="T47" fmla="*/ 1 h 123"/>
                    <a:gd name="T48" fmla="*/ 10 w 109"/>
                    <a:gd name="T49" fmla="*/ 0 h 123"/>
                    <a:gd name="T50" fmla="*/ 10 w 109"/>
                    <a:gd name="T51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9" h="123">
                      <a:moveTo>
                        <a:pt x="10" y="0"/>
                      </a:moveTo>
                      <a:lnTo>
                        <a:pt x="100" y="0"/>
                      </a:lnTo>
                      <a:lnTo>
                        <a:pt x="100" y="0"/>
                      </a:lnTo>
                      <a:lnTo>
                        <a:pt x="104" y="1"/>
                      </a:lnTo>
                      <a:lnTo>
                        <a:pt x="106" y="3"/>
                      </a:lnTo>
                      <a:lnTo>
                        <a:pt x="109" y="8"/>
                      </a:lnTo>
                      <a:lnTo>
                        <a:pt x="109" y="13"/>
                      </a:lnTo>
                      <a:lnTo>
                        <a:pt x="109" y="110"/>
                      </a:lnTo>
                      <a:lnTo>
                        <a:pt x="109" y="110"/>
                      </a:lnTo>
                      <a:lnTo>
                        <a:pt x="109" y="114"/>
                      </a:lnTo>
                      <a:lnTo>
                        <a:pt x="106" y="119"/>
                      </a:lnTo>
                      <a:lnTo>
                        <a:pt x="104" y="121"/>
                      </a:lnTo>
                      <a:lnTo>
                        <a:pt x="100" y="123"/>
                      </a:lnTo>
                      <a:lnTo>
                        <a:pt x="10" y="123"/>
                      </a:lnTo>
                      <a:lnTo>
                        <a:pt x="10" y="123"/>
                      </a:lnTo>
                      <a:lnTo>
                        <a:pt x="6" y="121"/>
                      </a:lnTo>
                      <a:lnTo>
                        <a:pt x="3" y="119"/>
                      </a:lnTo>
                      <a:lnTo>
                        <a:pt x="1" y="114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1" y="8"/>
                      </a:lnTo>
                      <a:lnTo>
                        <a:pt x="3" y="3"/>
                      </a:lnTo>
                      <a:lnTo>
                        <a:pt x="6" y="1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43" name="Freeform 193">
                  <a:extLst>
                    <a:ext uri="{FF2B5EF4-FFF2-40B4-BE49-F238E27FC236}">
                      <a16:creationId xmlns:a16="http://schemas.microsoft.com/office/drawing/2014/main" xmlns="" id="{09A47871-A4D5-4B33-9341-E82D5BC61F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27" y="2214"/>
                  <a:ext cx="37" cy="24"/>
                </a:xfrm>
                <a:custGeom>
                  <a:avLst/>
                  <a:gdLst>
                    <a:gd name="T0" fmla="*/ 10 w 187"/>
                    <a:gd name="T1" fmla="*/ 0 h 123"/>
                    <a:gd name="T2" fmla="*/ 177 w 187"/>
                    <a:gd name="T3" fmla="*/ 0 h 123"/>
                    <a:gd name="T4" fmla="*/ 177 w 187"/>
                    <a:gd name="T5" fmla="*/ 0 h 123"/>
                    <a:gd name="T6" fmla="*/ 180 w 187"/>
                    <a:gd name="T7" fmla="*/ 1 h 123"/>
                    <a:gd name="T8" fmla="*/ 184 w 187"/>
                    <a:gd name="T9" fmla="*/ 3 h 123"/>
                    <a:gd name="T10" fmla="*/ 185 w 187"/>
                    <a:gd name="T11" fmla="*/ 8 h 123"/>
                    <a:gd name="T12" fmla="*/ 187 w 187"/>
                    <a:gd name="T13" fmla="*/ 13 h 123"/>
                    <a:gd name="T14" fmla="*/ 187 w 187"/>
                    <a:gd name="T15" fmla="*/ 110 h 123"/>
                    <a:gd name="T16" fmla="*/ 187 w 187"/>
                    <a:gd name="T17" fmla="*/ 110 h 123"/>
                    <a:gd name="T18" fmla="*/ 185 w 187"/>
                    <a:gd name="T19" fmla="*/ 114 h 123"/>
                    <a:gd name="T20" fmla="*/ 184 w 187"/>
                    <a:gd name="T21" fmla="*/ 119 h 123"/>
                    <a:gd name="T22" fmla="*/ 180 w 187"/>
                    <a:gd name="T23" fmla="*/ 121 h 123"/>
                    <a:gd name="T24" fmla="*/ 177 w 187"/>
                    <a:gd name="T25" fmla="*/ 123 h 123"/>
                    <a:gd name="T26" fmla="*/ 10 w 187"/>
                    <a:gd name="T27" fmla="*/ 123 h 123"/>
                    <a:gd name="T28" fmla="*/ 10 w 187"/>
                    <a:gd name="T29" fmla="*/ 123 h 123"/>
                    <a:gd name="T30" fmla="*/ 6 w 187"/>
                    <a:gd name="T31" fmla="*/ 121 h 123"/>
                    <a:gd name="T32" fmla="*/ 3 w 187"/>
                    <a:gd name="T33" fmla="*/ 119 h 123"/>
                    <a:gd name="T34" fmla="*/ 0 w 187"/>
                    <a:gd name="T35" fmla="*/ 114 h 123"/>
                    <a:gd name="T36" fmla="*/ 0 w 187"/>
                    <a:gd name="T37" fmla="*/ 110 h 123"/>
                    <a:gd name="T38" fmla="*/ 0 w 187"/>
                    <a:gd name="T39" fmla="*/ 13 h 123"/>
                    <a:gd name="T40" fmla="*/ 0 w 187"/>
                    <a:gd name="T41" fmla="*/ 13 h 123"/>
                    <a:gd name="T42" fmla="*/ 0 w 187"/>
                    <a:gd name="T43" fmla="*/ 8 h 123"/>
                    <a:gd name="T44" fmla="*/ 3 w 187"/>
                    <a:gd name="T45" fmla="*/ 3 h 123"/>
                    <a:gd name="T46" fmla="*/ 6 w 187"/>
                    <a:gd name="T47" fmla="*/ 1 h 123"/>
                    <a:gd name="T48" fmla="*/ 10 w 187"/>
                    <a:gd name="T49" fmla="*/ 0 h 123"/>
                    <a:gd name="T50" fmla="*/ 10 w 187"/>
                    <a:gd name="T51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87" h="123">
                      <a:moveTo>
                        <a:pt x="10" y="0"/>
                      </a:moveTo>
                      <a:lnTo>
                        <a:pt x="177" y="0"/>
                      </a:lnTo>
                      <a:lnTo>
                        <a:pt x="177" y="0"/>
                      </a:lnTo>
                      <a:lnTo>
                        <a:pt x="180" y="1"/>
                      </a:lnTo>
                      <a:lnTo>
                        <a:pt x="184" y="3"/>
                      </a:lnTo>
                      <a:lnTo>
                        <a:pt x="185" y="8"/>
                      </a:lnTo>
                      <a:lnTo>
                        <a:pt x="187" y="13"/>
                      </a:lnTo>
                      <a:lnTo>
                        <a:pt x="187" y="110"/>
                      </a:lnTo>
                      <a:lnTo>
                        <a:pt x="187" y="110"/>
                      </a:lnTo>
                      <a:lnTo>
                        <a:pt x="185" y="114"/>
                      </a:lnTo>
                      <a:lnTo>
                        <a:pt x="184" y="119"/>
                      </a:lnTo>
                      <a:lnTo>
                        <a:pt x="180" y="121"/>
                      </a:lnTo>
                      <a:lnTo>
                        <a:pt x="177" y="123"/>
                      </a:lnTo>
                      <a:lnTo>
                        <a:pt x="10" y="123"/>
                      </a:lnTo>
                      <a:lnTo>
                        <a:pt x="10" y="123"/>
                      </a:lnTo>
                      <a:lnTo>
                        <a:pt x="6" y="121"/>
                      </a:lnTo>
                      <a:lnTo>
                        <a:pt x="3" y="119"/>
                      </a:lnTo>
                      <a:lnTo>
                        <a:pt x="0" y="114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3" y="3"/>
                      </a:lnTo>
                      <a:lnTo>
                        <a:pt x="6" y="1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44" name="Freeform 194">
                  <a:extLst>
                    <a:ext uri="{FF2B5EF4-FFF2-40B4-BE49-F238E27FC236}">
                      <a16:creationId xmlns:a16="http://schemas.microsoft.com/office/drawing/2014/main" xmlns="" id="{488B1C48-639D-4BA3-A73E-E05E6E5EF3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1" y="2213"/>
                  <a:ext cx="44" cy="25"/>
                </a:xfrm>
                <a:custGeom>
                  <a:avLst/>
                  <a:gdLst>
                    <a:gd name="T0" fmla="*/ 10 w 219"/>
                    <a:gd name="T1" fmla="*/ 0 h 122"/>
                    <a:gd name="T2" fmla="*/ 209 w 219"/>
                    <a:gd name="T3" fmla="*/ 0 h 122"/>
                    <a:gd name="T4" fmla="*/ 209 w 219"/>
                    <a:gd name="T5" fmla="*/ 0 h 122"/>
                    <a:gd name="T6" fmla="*/ 213 w 219"/>
                    <a:gd name="T7" fmla="*/ 2 h 122"/>
                    <a:gd name="T8" fmla="*/ 215 w 219"/>
                    <a:gd name="T9" fmla="*/ 4 h 122"/>
                    <a:gd name="T10" fmla="*/ 218 w 219"/>
                    <a:gd name="T11" fmla="*/ 8 h 122"/>
                    <a:gd name="T12" fmla="*/ 219 w 219"/>
                    <a:gd name="T13" fmla="*/ 13 h 122"/>
                    <a:gd name="T14" fmla="*/ 219 w 219"/>
                    <a:gd name="T15" fmla="*/ 110 h 122"/>
                    <a:gd name="T16" fmla="*/ 219 w 219"/>
                    <a:gd name="T17" fmla="*/ 110 h 122"/>
                    <a:gd name="T18" fmla="*/ 218 w 219"/>
                    <a:gd name="T19" fmla="*/ 115 h 122"/>
                    <a:gd name="T20" fmla="*/ 215 w 219"/>
                    <a:gd name="T21" fmla="*/ 118 h 122"/>
                    <a:gd name="T22" fmla="*/ 213 w 219"/>
                    <a:gd name="T23" fmla="*/ 121 h 122"/>
                    <a:gd name="T24" fmla="*/ 209 w 219"/>
                    <a:gd name="T25" fmla="*/ 122 h 122"/>
                    <a:gd name="T26" fmla="*/ 10 w 219"/>
                    <a:gd name="T27" fmla="*/ 122 h 122"/>
                    <a:gd name="T28" fmla="*/ 10 w 219"/>
                    <a:gd name="T29" fmla="*/ 122 h 122"/>
                    <a:gd name="T30" fmla="*/ 6 w 219"/>
                    <a:gd name="T31" fmla="*/ 121 h 122"/>
                    <a:gd name="T32" fmla="*/ 3 w 219"/>
                    <a:gd name="T33" fmla="*/ 118 h 122"/>
                    <a:gd name="T34" fmla="*/ 0 w 219"/>
                    <a:gd name="T35" fmla="*/ 115 h 122"/>
                    <a:gd name="T36" fmla="*/ 0 w 219"/>
                    <a:gd name="T37" fmla="*/ 110 h 122"/>
                    <a:gd name="T38" fmla="*/ 0 w 219"/>
                    <a:gd name="T39" fmla="*/ 13 h 122"/>
                    <a:gd name="T40" fmla="*/ 0 w 219"/>
                    <a:gd name="T41" fmla="*/ 13 h 122"/>
                    <a:gd name="T42" fmla="*/ 0 w 219"/>
                    <a:gd name="T43" fmla="*/ 8 h 122"/>
                    <a:gd name="T44" fmla="*/ 3 w 219"/>
                    <a:gd name="T45" fmla="*/ 4 h 122"/>
                    <a:gd name="T46" fmla="*/ 6 w 219"/>
                    <a:gd name="T47" fmla="*/ 2 h 122"/>
                    <a:gd name="T48" fmla="*/ 10 w 219"/>
                    <a:gd name="T49" fmla="*/ 0 h 122"/>
                    <a:gd name="T50" fmla="*/ 10 w 219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19" h="122">
                      <a:moveTo>
                        <a:pt x="10" y="0"/>
                      </a:moveTo>
                      <a:lnTo>
                        <a:pt x="209" y="0"/>
                      </a:lnTo>
                      <a:lnTo>
                        <a:pt x="209" y="0"/>
                      </a:lnTo>
                      <a:lnTo>
                        <a:pt x="213" y="2"/>
                      </a:lnTo>
                      <a:lnTo>
                        <a:pt x="215" y="4"/>
                      </a:lnTo>
                      <a:lnTo>
                        <a:pt x="218" y="8"/>
                      </a:lnTo>
                      <a:lnTo>
                        <a:pt x="219" y="13"/>
                      </a:lnTo>
                      <a:lnTo>
                        <a:pt x="219" y="110"/>
                      </a:lnTo>
                      <a:lnTo>
                        <a:pt x="219" y="110"/>
                      </a:lnTo>
                      <a:lnTo>
                        <a:pt x="218" y="115"/>
                      </a:lnTo>
                      <a:lnTo>
                        <a:pt x="215" y="118"/>
                      </a:lnTo>
                      <a:lnTo>
                        <a:pt x="213" y="121"/>
                      </a:lnTo>
                      <a:lnTo>
                        <a:pt x="209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6" y="121"/>
                      </a:lnTo>
                      <a:lnTo>
                        <a:pt x="3" y="118"/>
                      </a:lnTo>
                      <a:lnTo>
                        <a:pt x="0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3" y="4"/>
                      </a:lnTo>
                      <a:lnTo>
                        <a:pt x="6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45" name="Freeform 195">
                  <a:extLst>
                    <a:ext uri="{FF2B5EF4-FFF2-40B4-BE49-F238E27FC236}">
                      <a16:creationId xmlns:a16="http://schemas.microsoft.com/office/drawing/2014/main" xmlns="" id="{69879B8A-01BE-476A-AF2D-8240B19CA7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6" y="2247"/>
                  <a:ext cx="16" cy="8"/>
                </a:xfrm>
                <a:custGeom>
                  <a:avLst/>
                  <a:gdLst>
                    <a:gd name="T0" fmla="*/ 4 w 82"/>
                    <a:gd name="T1" fmla="*/ 0 h 42"/>
                    <a:gd name="T2" fmla="*/ 78 w 82"/>
                    <a:gd name="T3" fmla="*/ 0 h 42"/>
                    <a:gd name="T4" fmla="*/ 78 w 82"/>
                    <a:gd name="T5" fmla="*/ 0 h 42"/>
                    <a:gd name="T6" fmla="*/ 81 w 82"/>
                    <a:gd name="T7" fmla="*/ 1 h 42"/>
                    <a:gd name="T8" fmla="*/ 82 w 82"/>
                    <a:gd name="T9" fmla="*/ 5 h 42"/>
                    <a:gd name="T10" fmla="*/ 82 w 82"/>
                    <a:gd name="T11" fmla="*/ 39 h 42"/>
                    <a:gd name="T12" fmla="*/ 82 w 82"/>
                    <a:gd name="T13" fmla="*/ 39 h 42"/>
                    <a:gd name="T14" fmla="*/ 81 w 82"/>
                    <a:gd name="T15" fmla="*/ 41 h 42"/>
                    <a:gd name="T16" fmla="*/ 78 w 82"/>
                    <a:gd name="T17" fmla="*/ 42 h 42"/>
                    <a:gd name="T18" fmla="*/ 4 w 82"/>
                    <a:gd name="T19" fmla="*/ 42 h 42"/>
                    <a:gd name="T20" fmla="*/ 4 w 82"/>
                    <a:gd name="T21" fmla="*/ 42 h 42"/>
                    <a:gd name="T22" fmla="*/ 1 w 82"/>
                    <a:gd name="T23" fmla="*/ 41 h 42"/>
                    <a:gd name="T24" fmla="*/ 0 w 82"/>
                    <a:gd name="T25" fmla="*/ 39 h 42"/>
                    <a:gd name="T26" fmla="*/ 0 w 82"/>
                    <a:gd name="T27" fmla="*/ 5 h 42"/>
                    <a:gd name="T28" fmla="*/ 0 w 82"/>
                    <a:gd name="T29" fmla="*/ 5 h 42"/>
                    <a:gd name="T30" fmla="*/ 1 w 82"/>
                    <a:gd name="T31" fmla="*/ 1 h 42"/>
                    <a:gd name="T32" fmla="*/ 4 w 82"/>
                    <a:gd name="T33" fmla="*/ 0 h 42"/>
                    <a:gd name="T34" fmla="*/ 4 w 82"/>
                    <a:gd name="T35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82" h="42">
                      <a:moveTo>
                        <a:pt x="4" y="0"/>
                      </a:moveTo>
                      <a:lnTo>
                        <a:pt x="78" y="0"/>
                      </a:lnTo>
                      <a:lnTo>
                        <a:pt x="78" y="0"/>
                      </a:lnTo>
                      <a:lnTo>
                        <a:pt x="81" y="1"/>
                      </a:lnTo>
                      <a:lnTo>
                        <a:pt x="82" y="5"/>
                      </a:lnTo>
                      <a:lnTo>
                        <a:pt x="82" y="39"/>
                      </a:lnTo>
                      <a:lnTo>
                        <a:pt x="82" y="39"/>
                      </a:lnTo>
                      <a:lnTo>
                        <a:pt x="81" y="41"/>
                      </a:lnTo>
                      <a:lnTo>
                        <a:pt x="78" y="42"/>
                      </a:lnTo>
                      <a:lnTo>
                        <a:pt x="4" y="42"/>
                      </a:lnTo>
                      <a:lnTo>
                        <a:pt x="4" y="42"/>
                      </a:lnTo>
                      <a:lnTo>
                        <a:pt x="1" y="41"/>
                      </a:lnTo>
                      <a:lnTo>
                        <a:pt x="0" y="39"/>
                      </a:lnTo>
                      <a:lnTo>
                        <a:pt x="0" y="5"/>
                      </a:lnTo>
                      <a:lnTo>
                        <a:pt x="0" y="5"/>
                      </a:lnTo>
                      <a:lnTo>
                        <a:pt x="1" y="1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46" name="Freeform 196">
                  <a:extLst>
                    <a:ext uri="{FF2B5EF4-FFF2-40B4-BE49-F238E27FC236}">
                      <a16:creationId xmlns:a16="http://schemas.microsoft.com/office/drawing/2014/main" xmlns="" id="{98BB2B42-E21F-4BBC-910F-A1F9E727AC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6" y="2262"/>
                  <a:ext cx="16" cy="8"/>
                </a:xfrm>
                <a:custGeom>
                  <a:avLst/>
                  <a:gdLst>
                    <a:gd name="T0" fmla="*/ 4 w 82"/>
                    <a:gd name="T1" fmla="*/ 0 h 42"/>
                    <a:gd name="T2" fmla="*/ 78 w 82"/>
                    <a:gd name="T3" fmla="*/ 0 h 42"/>
                    <a:gd name="T4" fmla="*/ 78 w 82"/>
                    <a:gd name="T5" fmla="*/ 0 h 42"/>
                    <a:gd name="T6" fmla="*/ 81 w 82"/>
                    <a:gd name="T7" fmla="*/ 1 h 42"/>
                    <a:gd name="T8" fmla="*/ 82 w 82"/>
                    <a:gd name="T9" fmla="*/ 3 h 42"/>
                    <a:gd name="T10" fmla="*/ 82 w 82"/>
                    <a:gd name="T11" fmla="*/ 37 h 42"/>
                    <a:gd name="T12" fmla="*/ 82 w 82"/>
                    <a:gd name="T13" fmla="*/ 37 h 42"/>
                    <a:gd name="T14" fmla="*/ 81 w 82"/>
                    <a:gd name="T15" fmla="*/ 41 h 42"/>
                    <a:gd name="T16" fmla="*/ 78 w 82"/>
                    <a:gd name="T17" fmla="*/ 42 h 42"/>
                    <a:gd name="T18" fmla="*/ 4 w 82"/>
                    <a:gd name="T19" fmla="*/ 42 h 42"/>
                    <a:gd name="T20" fmla="*/ 4 w 82"/>
                    <a:gd name="T21" fmla="*/ 42 h 42"/>
                    <a:gd name="T22" fmla="*/ 1 w 82"/>
                    <a:gd name="T23" fmla="*/ 41 h 42"/>
                    <a:gd name="T24" fmla="*/ 0 w 82"/>
                    <a:gd name="T25" fmla="*/ 37 h 42"/>
                    <a:gd name="T26" fmla="*/ 0 w 82"/>
                    <a:gd name="T27" fmla="*/ 3 h 42"/>
                    <a:gd name="T28" fmla="*/ 0 w 82"/>
                    <a:gd name="T29" fmla="*/ 3 h 42"/>
                    <a:gd name="T30" fmla="*/ 1 w 82"/>
                    <a:gd name="T31" fmla="*/ 1 h 42"/>
                    <a:gd name="T32" fmla="*/ 4 w 82"/>
                    <a:gd name="T33" fmla="*/ 0 h 42"/>
                    <a:gd name="T34" fmla="*/ 4 w 82"/>
                    <a:gd name="T35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82" h="42">
                      <a:moveTo>
                        <a:pt x="4" y="0"/>
                      </a:moveTo>
                      <a:lnTo>
                        <a:pt x="78" y="0"/>
                      </a:lnTo>
                      <a:lnTo>
                        <a:pt x="78" y="0"/>
                      </a:lnTo>
                      <a:lnTo>
                        <a:pt x="81" y="1"/>
                      </a:lnTo>
                      <a:lnTo>
                        <a:pt x="82" y="3"/>
                      </a:lnTo>
                      <a:lnTo>
                        <a:pt x="82" y="37"/>
                      </a:lnTo>
                      <a:lnTo>
                        <a:pt x="82" y="37"/>
                      </a:lnTo>
                      <a:lnTo>
                        <a:pt x="81" y="41"/>
                      </a:lnTo>
                      <a:lnTo>
                        <a:pt x="78" y="42"/>
                      </a:lnTo>
                      <a:lnTo>
                        <a:pt x="4" y="42"/>
                      </a:lnTo>
                      <a:lnTo>
                        <a:pt x="4" y="42"/>
                      </a:lnTo>
                      <a:lnTo>
                        <a:pt x="1" y="41"/>
                      </a:lnTo>
                      <a:lnTo>
                        <a:pt x="0" y="37"/>
                      </a:ln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1" y="1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47" name="Freeform 197">
                  <a:extLst>
                    <a:ext uri="{FF2B5EF4-FFF2-40B4-BE49-F238E27FC236}">
                      <a16:creationId xmlns:a16="http://schemas.microsoft.com/office/drawing/2014/main" xmlns="" id="{6B6ABE05-4970-456E-AB6B-25DBDFBAD5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3" y="2262"/>
                  <a:ext cx="17" cy="8"/>
                </a:xfrm>
                <a:custGeom>
                  <a:avLst/>
                  <a:gdLst>
                    <a:gd name="T0" fmla="*/ 4 w 82"/>
                    <a:gd name="T1" fmla="*/ 0 h 42"/>
                    <a:gd name="T2" fmla="*/ 79 w 82"/>
                    <a:gd name="T3" fmla="*/ 0 h 42"/>
                    <a:gd name="T4" fmla="*/ 79 w 82"/>
                    <a:gd name="T5" fmla="*/ 0 h 42"/>
                    <a:gd name="T6" fmla="*/ 81 w 82"/>
                    <a:gd name="T7" fmla="*/ 1 h 42"/>
                    <a:gd name="T8" fmla="*/ 82 w 82"/>
                    <a:gd name="T9" fmla="*/ 3 h 42"/>
                    <a:gd name="T10" fmla="*/ 82 w 82"/>
                    <a:gd name="T11" fmla="*/ 37 h 42"/>
                    <a:gd name="T12" fmla="*/ 82 w 82"/>
                    <a:gd name="T13" fmla="*/ 37 h 42"/>
                    <a:gd name="T14" fmla="*/ 81 w 82"/>
                    <a:gd name="T15" fmla="*/ 41 h 42"/>
                    <a:gd name="T16" fmla="*/ 79 w 82"/>
                    <a:gd name="T17" fmla="*/ 42 h 42"/>
                    <a:gd name="T18" fmla="*/ 4 w 82"/>
                    <a:gd name="T19" fmla="*/ 42 h 42"/>
                    <a:gd name="T20" fmla="*/ 4 w 82"/>
                    <a:gd name="T21" fmla="*/ 42 h 42"/>
                    <a:gd name="T22" fmla="*/ 1 w 82"/>
                    <a:gd name="T23" fmla="*/ 41 h 42"/>
                    <a:gd name="T24" fmla="*/ 0 w 82"/>
                    <a:gd name="T25" fmla="*/ 37 h 42"/>
                    <a:gd name="T26" fmla="*/ 0 w 82"/>
                    <a:gd name="T27" fmla="*/ 3 h 42"/>
                    <a:gd name="T28" fmla="*/ 0 w 82"/>
                    <a:gd name="T29" fmla="*/ 3 h 42"/>
                    <a:gd name="T30" fmla="*/ 1 w 82"/>
                    <a:gd name="T31" fmla="*/ 1 h 42"/>
                    <a:gd name="T32" fmla="*/ 4 w 82"/>
                    <a:gd name="T33" fmla="*/ 0 h 42"/>
                    <a:gd name="T34" fmla="*/ 4 w 82"/>
                    <a:gd name="T35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82" h="42">
                      <a:moveTo>
                        <a:pt x="4" y="0"/>
                      </a:moveTo>
                      <a:lnTo>
                        <a:pt x="79" y="0"/>
                      </a:lnTo>
                      <a:lnTo>
                        <a:pt x="79" y="0"/>
                      </a:lnTo>
                      <a:lnTo>
                        <a:pt x="81" y="1"/>
                      </a:lnTo>
                      <a:lnTo>
                        <a:pt x="82" y="3"/>
                      </a:lnTo>
                      <a:lnTo>
                        <a:pt x="82" y="37"/>
                      </a:lnTo>
                      <a:lnTo>
                        <a:pt x="82" y="37"/>
                      </a:lnTo>
                      <a:lnTo>
                        <a:pt x="81" y="41"/>
                      </a:lnTo>
                      <a:lnTo>
                        <a:pt x="79" y="42"/>
                      </a:lnTo>
                      <a:lnTo>
                        <a:pt x="4" y="42"/>
                      </a:lnTo>
                      <a:lnTo>
                        <a:pt x="4" y="42"/>
                      </a:lnTo>
                      <a:lnTo>
                        <a:pt x="1" y="41"/>
                      </a:lnTo>
                      <a:lnTo>
                        <a:pt x="0" y="37"/>
                      </a:ln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1" y="1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48" name="Freeform 198">
                  <a:extLst>
                    <a:ext uri="{FF2B5EF4-FFF2-40B4-BE49-F238E27FC236}">
                      <a16:creationId xmlns:a16="http://schemas.microsoft.com/office/drawing/2014/main" xmlns="" id="{CA21FA20-4A50-43FD-B65C-70C2E7CE88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8" y="2262"/>
                  <a:ext cx="16" cy="8"/>
                </a:xfrm>
                <a:custGeom>
                  <a:avLst/>
                  <a:gdLst>
                    <a:gd name="T0" fmla="*/ 4 w 83"/>
                    <a:gd name="T1" fmla="*/ 0 h 42"/>
                    <a:gd name="T2" fmla="*/ 80 w 83"/>
                    <a:gd name="T3" fmla="*/ 0 h 42"/>
                    <a:gd name="T4" fmla="*/ 80 w 83"/>
                    <a:gd name="T5" fmla="*/ 0 h 42"/>
                    <a:gd name="T6" fmla="*/ 81 w 83"/>
                    <a:gd name="T7" fmla="*/ 1 h 42"/>
                    <a:gd name="T8" fmla="*/ 83 w 83"/>
                    <a:gd name="T9" fmla="*/ 3 h 42"/>
                    <a:gd name="T10" fmla="*/ 83 w 83"/>
                    <a:gd name="T11" fmla="*/ 37 h 42"/>
                    <a:gd name="T12" fmla="*/ 83 w 83"/>
                    <a:gd name="T13" fmla="*/ 37 h 42"/>
                    <a:gd name="T14" fmla="*/ 81 w 83"/>
                    <a:gd name="T15" fmla="*/ 41 h 42"/>
                    <a:gd name="T16" fmla="*/ 80 w 83"/>
                    <a:gd name="T17" fmla="*/ 42 h 42"/>
                    <a:gd name="T18" fmla="*/ 4 w 83"/>
                    <a:gd name="T19" fmla="*/ 42 h 42"/>
                    <a:gd name="T20" fmla="*/ 4 w 83"/>
                    <a:gd name="T21" fmla="*/ 42 h 42"/>
                    <a:gd name="T22" fmla="*/ 2 w 83"/>
                    <a:gd name="T23" fmla="*/ 41 h 42"/>
                    <a:gd name="T24" fmla="*/ 0 w 83"/>
                    <a:gd name="T25" fmla="*/ 37 h 42"/>
                    <a:gd name="T26" fmla="*/ 0 w 83"/>
                    <a:gd name="T27" fmla="*/ 3 h 42"/>
                    <a:gd name="T28" fmla="*/ 0 w 83"/>
                    <a:gd name="T29" fmla="*/ 3 h 42"/>
                    <a:gd name="T30" fmla="*/ 2 w 83"/>
                    <a:gd name="T31" fmla="*/ 1 h 42"/>
                    <a:gd name="T32" fmla="*/ 4 w 83"/>
                    <a:gd name="T33" fmla="*/ 0 h 42"/>
                    <a:gd name="T34" fmla="*/ 4 w 83"/>
                    <a:gd name="T35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83" h="42">
                      <a:moveTo>
                        <a:pt x="4" y="0"/>
                      </a:moveTo>
                      <a:lnTo>
                        <a:pt x="80" y="0"/>
                      </a:lnTo>
                      <a:lnTo>
                        <a:pt x="80" y="0"/>
                      </a:lnTo>
                      <a:lnTo>
                        <a:pt x="81" y="1"/>
                      </a:lnTo>
                      <a:lnTo>
                        <a:pt x="83" y="3"/>
                      </a:lnTo>
                      <a:lnTo>
                        <a:pt x="83" y="37"/>
                      </a:lnTo>
                      <a:lnTo>
                        <a:pt x="83" y="37"/>
                      </a:lnTo>
                      <a:lnTo>
                        <a:pt x="81" y="41"/>
                      </a:lnTo>
                      <a:lnTo>
                        <a:pt x="80" y="42"/>
                      </a:lnTo>
                      <a:lnTo>
                        <a:pt x="4" y="42"/>
                      </a:lnTo>
                      <a:lnTo>
                        <a:pt x="4" y="42"/>
                      </a:lnTo>
                      <a:lnTo>
                        <a:pt x="2" y="41"/>
                      </a:lnTo>
                      <a:lnTo>
                        <a:pt x="0" y="37"/>
                      </a:ln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2" y="1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49" name="Freeform 199">
                  <a:extLst>
                    <a:ext uri="{FF2B5EF4-FFF2-40B4-BE49-F238E27FC236}">
                      <a16:creationId xmlns:a16="http://schemas.microsoft.com/office/drawing/2014/main" xmlns="" id="{F2DC5F11-47BB-444F-83C8-499442E577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26" y="2247"/>
                  <a:ext cx="22" cy="24"/>
                </a:xfrm>
                <a:custGeom>
                  <a:avLst/>
                  <a:gdLst>
                    <a:gd name="T0" fmla="*/ 9 w 109"/>
                    <a:gd name="T1" fmla="*/ 0 h 122"/>
                    <a:gd name="T2" fmla="*/ 99 w 109"/>
                    <a:gd name="T3" fmla="*/ 0 h 122"/>
                    <a:gd name="T4" fmla="*/ 99 w 109"/>
                    <a:gd name="T5" fmla="*/ 0 h 122"/>
                    <a:gd name="T6" fmla="*/ 103 w 109"/>
                    <a:gd name="T7" fmla="*/ 1 h 122"/>
                    <a:gd name="T8" fmla="*/ 106 w 109"/>
                    <a:gd name="T9" fmla="*/ 4 h 122"/>
                    <a:gd name="T10" fmla="*/ 108 w 109"/>
                    <a:gd name="T11" fmla="*/ 8 h 122"/>
                    <a:gd name="T12" fmla="*/ 109 w 109"/>
                    <a:gd name="T13" fmla="*/ 13 h 122"/>
                    <a:gd name="T14" fmla="*/ 109 w 109"/>
                    <a:gd name="T15" fmla="*/ 110 h 122"/>
                    <a:gd name="T16" fmla="*/ 109 w 109"/>
                    <a:gd name="T17" fmla="*/ 110 h 122"/>
                    <a:gd name="T18" fmla="*/ 108 w 109"/>
                    <a:gd name="T19" fmla="*/ 115 h 122"/>
                    <a:gd name="T20" fmla="*/ 106 w 109"/>
                    <a:gd name="T21" fmla="*/ 118 h 122"/>
                    <a:gd name="T22" fmla="*/ 103 w 109"/>
                    <a:gd name="T23" fmla="*/ 122 h 122"/>
                    <a:gd name="T24" fmla="*/ 99 w 109"/>
                    <a:gd name="T25" fmla="*/ 122 h 122"/>
                    <a:gd name="T26" fmla="*/ 9 w 109"/>
                    <a:gd name="T27" fmla="*/ 122 h 122"/>
                    <a:gd name="T28" fmla="*/ 9 w 109"/>
                    <a:gd name="T29" fmla="*/ 122 h 122"/>
                    <a:gd name="T30" fmla="*/ 6 w 109"/>
                    <a:gd name="T31" fmla="*/ 122 h 122"/>
                    <a:gd name="T32" fmla="*/ 2 w 109"/>
                    <a:gd name="T33" fmla="*/ 118 h 122"/>
                    <a:gd name="T34" fmla="*/ 1 w 109"/>
                    <a:gd name="T35" fmla="*/ 115 h 122"/>
                    <a:gd name="T36" fmla="*/ 0 w 109"/>
                    <a:gd name="T37" fmla="*/ 110 h 122"/>
                    <a:gd name="T38" fmla="*/ 0 w 109"/>
                    <a:gd name="T39" fmla="*/ 13 h 122"/>
                    <a:gd name="T40" fmla="*/ 0 w 109"/>
                    <a:gd name="T41" fmla="*/ 13 h 122"/>
                    <a:gd name="T42" fmla="*/ 1 w 109"/>
                    <a:gd name="T43" fmla="*/ 8 h 122"/>
                    <a:gd name="T44" fmla="*/ 2 w 109"/>
                    <a:gd name="T45" fmla="*/ 4 h 122"/>
                    <a:gd name="T46" fmla="*/ 6 w 109"/>
                    <a:gd name="T47" fmla="*/ 1 h 122"/>
                    <a:gd name="T48" fmla="*/ 9 w 109"/>
                    <a:gd name="T49" fmla="*/ 0 h 122"/>
                    <a:gd name="T50" fmla="*/ 9 w 109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9" h="122">
                      <a:moveTo>
                        <a:pt x="9" y="0"/>
                      </a:moveTo>
                      <a:lnTo>
                        <a:pt x="99" y="0"/>
                      </a:lnTo>
                      <a:lnTo>
                        <a:pt x="99" y="0"/>
                      </a:lnTo>
                      <a:lnTo>
                        <a:pt x="103" y="1"/>
                      </a:lnTo>
                      <a:lnTo>
                        <a:pt x="106" y="4"/>
                      </a:lnTo>
                      <a:lnTo>
                        <a:pt x="108" y="8"/>
                      </a:lnTo>
                      <a:lnTo>
                        <a:pt x="109" y="13"/>
                      </a:lnTo>
                      <a:lnTo>
                        <a:pt x="109" y="110"/>
                      </a:lnTo>
                      <a:lnTo>
                        <a:pt x="109" y="110"/>
                      </a:lnTo>
                      <a:lnTo>
                        <a:pt x="108" y="115"/>
                      </a:lnTo>
                      <a:lnTo>
                        <a:pt x="106" y="118"/>
                      </a:lnTo>
                      <a:lnTo>
                        <a:pt x="103" y="122"/>
                      </a:lnTo>
                      <a:lnTo>
                        <a:pt x="99" y="122"/>
                      </a:lnTo>
                      <a:lnTo>
                        <a:pt x="9" y="122"/>
                      </a:lnTo>
                      <a:lnTo>
                        <a:pt x="9" y="122"/>
                      </a:lnTo>
                      <a:lnTo>
                        <a:pt x="6" y="122"/>
                      </a:lnTo>
                      <a:lnTo>
                        <a:pt x="2" y="118"/>
                      </a:lnTo>
                      <a:lnTo>
                        <a:pt x="1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1" y="8"/>
                      </a:lnTo>
                      <a:lnTo>
                        <a:pt x="2" y="4"/>
                      </a:lnTo>
                      <a:lnTo>
                        <a:pt x="6" y="1"/>
                      </a:lnTo>
                      <a:lnTo>
                        <a:pt x="9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50" name="Freeform 200">
                  <a:extLst>
                    <a:ext uri="{FF2B5EF4-FFF2-40B4-BE49-F238E27FC236}">
                      <a16:creationId xmlns:a16="http://schemas.microsoft.com/office/drawing/2014/main" xmlns="" id="{B1F83A50-6E2C-40A5-9872-33568ACD78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47" y="1871"/>
                  <a:ext cx="115" cy="91"/>
                </a:xfrm>
                <a:custGeom>
                  <a:avLst/>
                  <a:gdLst>
                    <a:gd name="T0" fmla="*/ 438 w 577"/>
                    <a:gd name="T1" fmla="*/ 16 h 453"/>
                    <a:gd name="T2" fmla="*/ 454 w 577"/>
                    <a:gd name="T3" fmla="*/ 7 h 453"/>
                    <a:gd name="T4" fmla="*/ 470 w 577"/>
                    <a:gd name="T5" fmla="*/ 2 h 453"/>
                    <a:gd name="T6" fmla="*/ 488 w 577"/>
                    <a:gd name="T7" fmla="*/ 0 h 453"/>
                    <a:gd name="T8" fmla="*/ 504 w 577"/>
                    <a:gd name="T9" fmla="*/ 2 h 453"/>
                    <a:gd name="T10" fmla="*/ 520 w 577"/>
                    <a:gd name="T11" fmla="*/ 6 h 453"/>
                    <a:gd name="T12" fmla="*/ 536 w 577"/>
                    <a:gd name="T13" fmla="*/ 15 h 453"/>
                    <a:gd name="T14" fmla="*/ 550 w 577"/>
                    <a:gd name="T15" fmla="*/ 25 h 453"/>
                    <a:gd name="T16" fmla="*/ 561 w 577"/>
                    <a:gd name="T17" fmla="*/ 38 h 453"/>
                    <a:gd name="T18" fmla="*/ 566 w 577"/>
                    <a:gd name="T19" fmla="*/ 47 h 453"/>
                    <a:gd name="T20" fmla="*/ 573 w 577"/>
                    <a:gd name="T21" fmla="*/ 63 h 453"/>
                    <a:gd name="T22" fmla="*/ 576 w 577"/>
                    <a:gd name="T23" fmla="*/ 79 h 453"/>
                    <a:gd name="T24" fmla="*/ 577 w 577"/>
                    <a:gd name="T25" fmla="*/ 97 h 453"/>
                    <a:gd name="T26" fmla="*/ 573 w 577"/>
                    <a:gd name="T27" fmla="*/ 113 h 453"/>
                    <a:gd name="T28" fmla="*/ 567 w 577"/>
                    <a:gd name="T29" fmla="*/ 129 h 453"/>
                    <a:gd name="T30" fmla="*/ 558 w 577"/>
                    <a:gd name="T31" fmla="*/ 144 h 453"/>
                    <a:gd name="T32" fmla="*/ 546 w 577"/>
                    <a:gd name="T33" fmla="*/ 156 h 453"/>
                    <a:gd name="T34" fmla="*/ 140 w 577"/>
                    <a:gd name="T35" fmla="*/ 437 h 453"/>
                    <a:gd name="T36" fmla="*/ 132 w 577"/>
                    <a:gd name="T37" fmla="*/ 442 h 453"/>
                    <a:gd name="T38" fmla="*/ 116 w 577"/>
                    <a:gd name="T39" fmla="*/ 448 h 453"/>
                    <a:gd name="T40" fmla="*/ 98 w 577"/>
                    <a:gd name="T41" fmla="*/ 452 h 453"/>
                    <a:gd name="T42" fmla="*/ 81 w 577"/>
                    <a:gd name="T43" fmla="*/ 452 h 453"/>
                    <a:gd name="T44" fmla="*/ 65 w 577"/>
                    <a:gd name="T45" fmla="*/ 449 h 453"/>
                    <a:gd name="T46" fmla="*/ 49 w 577"/>
                    <a:gd name="T47" fmla="*/ 443 h 453"/>
                    <a:gd name="T48" fmla="*/ 34 w 577"/>
                    <a:gd name="T49" fmla="*/ 433 h 453"/>
                    <a:gd name="T50" fmla="*/ 21 w 577"/>
                    <a:gd name="T51" fmla="*/ 421 h 453"/>
                    <a:gd name="T52" fmla="*/ 16 w 577"/>
                    <a:gd name="T53" fmla="*/ 415 h 453"/>
                    <a:gd name="T54" fmla="*/ 8 w 577"/>
                    <a:gd name="T55" fmla="*/ 398 h 453"/>
                    <a:gd name="T56" fmla="*/ 2 w 577"/>
                    <a:gd name="T57" fmla="*/ 382 h 453"/>
                    <a:gd name="T58" fmla="*/ 0 w 577"/>
                    <a:gd name="T59" fmla="*/ 365 h 453"/>
                    <a:gd name="T60" fmla="*/ 2 w 577"/>
                    <a:gd name="T61" fmla="*/ 347 h 453"/>
                    <a:gd name="T62" fmla="*/ 7 w 577"/>
                    <a:gd name="T63" fmla="*/ 331 h 453"/>
                    <a:gd name="T64" fmla="*/ 14 w 577"/>
                    <a:gd name="T65" fmla="*/ 316 h 453"/>
                    <a:gd name="T66" fmla="*/ 25 w 577"/>
                    <a:gd name="T67" fmla="*/ 303 h 453"/>
                    <a:gd name="T68" fmla="*/ 39 w 577"/>
                    <a:gd name="T69" fmla="*/ 290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577" h="453">
                      <a:moveTo>
                        <a:pt x="438" y="16"/>
                      </a:moveTo>
                      <a:lnTo>
                        <a:pt x="438" y="16"/>
                      </a:lnTo>
                      <a:lnTo>
                        <a:pt x="445" y="11"/>
                      </a:lnTo>
                      <a:lnTo>
                        <a:pt x="454" y="7"/>
                      </a:lnTo>
                      <a:lnTo>
                        <a:pt x="461" y="5"/>
                      </a:lnTo>
                      <a:lnTo>
                        <a:pt x="470" y="2"/>
                      </a:lnTo>
                      <a:lnTo>
                        <a:pt x="479" y="1"/>
                      </a:lnTo>
                      <a:lnTo>
                        <a:pt x="488" y="0"/>
                      </a:lnTo>
                      <a:lnTo>
                        <a:pt x="496" y="1"/>
                      </a:lnTo>
                      <a:lnTo>
                        <a:pt x="504" y="2"/>
                      </a:lnTo>
                      <a:lnTo>
                        <a:pt x="512" y="3"/>
                      </a:lnTo>
                      <a:lnTo>
                        <a:pt x="520" y="6"/>
                      </a:lnTo>
                      <a:lnTo>
                        <a:pt x="529" y="10"/>
                      </a:lnTo>
                      <a:lnTo>
                        <a:pt x="536" y="15"/>
                      </a:lnTo>
                      <a:lnTo>
                        <a:pt x="542" y="20"/>
                      </a:lnTo>
                      <a:lnTo>
                        <a:pt x="550" y="25"/>
                      </a:lnTo>
                      <a:lnTo>
                        <a:pt x="556" y="31"/>
                      </a:lnTo>
                      <a:lnTo>
                        <a:pt x="561" y="38"/>
                      </a:lnTo>
                      <a:lnTo>
                        <a:pt x="561" y="38"/>
                      </a:lnTo>
                      <a:lnTo>
                        <a:pt x="566" y="47"/>
                      </a:lnTo>
                      <a:lnTo>
                        <a:pt x="570" y="54"/>
                      </a:lnTo>
                      <a:lnTo>
                        <a:pt x="573" y="63"/>
                      </a:lnTo>
                      <a:lnTo>
                        <a:pt x="575" y="70"/>
                      </a:lnTo>
                      <a:lnTo>
                        <a:pt x="576" y="79"/>
                      </a:lnTo>
                      <a:lnTo>
                        <a:pt x="577" y="88"/>
                      </a:lnTo>
                      <a:lnTo>
                        <a:pt x="577" y="97"/>
                      </a:lnTo>
                      <a:lnTo>
                        <a:pt x="576" y="105"/>
                      </a:lnTo>
                      <a:lnTo>
                        <a:pt x="573" y="113"/>
                      </a:lnTo>
                      <a:lnTo>
                        <a:pt x="571" y="121"/>
                      </a:lnTo>
                      <a:lnTo>
                        <a:pt x="567" y="129"/>
                      </a:lnTo>
                      <a:lnTo>
                        <a:pt x="563" y="136"/>
                      </a:lnTo>
                      <a:lnTo>
                        <a:pt x="558" y="144"/>
                      </a:lnTo>
                      <a:lnTo>
                        <a:pt x="552" y="150"/>
                      </a:lnTo>
                      <a:lnTo>
                        <a:pt x="546" y="156"/>
                      </a:lnTo>
                      <a:lnTo>
                        <a:pt x="538" y="162"/>
                      </a:lnTo>
                      <a:lnTo>
                        <a:pt x="140" y="437"/>
                      </a:lnTo>
                      <a:lnTo>
                        <a:pt x="140" y="437"/>
                      </a:lnTo>
                      <a:lnTo>
                        <a:pt x="132" y="442"/>
                      </a:lnTo>
                      <a:lnTo>
                        <a:pt x="123" y="446"/>
                      </a:lnTo>
                      <a:lnTo>
                        <a:pt x="116" y="448"/>
                      </a:lnTo>
                      <a:lnTo>
                        <a:pt x="107" y="451"/>
                      </a:lnTo>
                      <a:lnTo>
                        <a:pt x="98" y="452"/>
                      </a:lnTo>
                      <a:lnTo>
                        <a:pt x="90" y="453"/>
                      </a:lnTo>
                      <a:lnTo>
                        <a:pt x="81" y="452"/>
                      </a:lnTo>
                      <a:lnTo>
                        <a:pt x="72" y="451"/>
                      </a:lnTo>
                      <a:lnTo>
                        <a:pt x="65" y="449"/>
                      </a:lnTo>
                      <a:lnTo>
                        <a:pt x="56" y="447"/>
                      </a:lnTo>
                      <a:lnTo>
                        <a:pt x="49" y="443"/>
                      </a:lnTo>
                      <a:lnTo>
                        <a:pt x="41" y="438"/>
                      </a:lnTo>
                      <a:lnTo>
                        <a:pt x="34" y="433"/>
                      </a:lnTo>
                      <a:lnTo>
                        <a:pt x="28" y="428"/>
                      </a:lnTo>
                      <a:lnTo>
                        <a:pt x="21" y="421"/>
                      </a:lnTo>
                      <a:lnTo>
                        <a:pt x="16" y="415"/>
                      </a:lnTo>
                      <a:lnTo>
                        <a:pt x="16" y="415"/>
                      </a:lnTo>
                      <a:lnTo>
                        <a:pt x="11" y="406"/>
                      </a:lnTo>
                      <a:lnTo>
                        <a:pt x="8" y="398"/>
                      </a:lnTo>
                      <a:lnTo>
                        <a:pt x="4" y="390"/>
                      </a:lnTo>
                      <a:lnTo>
                        <a:pt x="2" y="382"/>
                      </a:lnTo>
                      <a:lnTo>
                        <a:pt x="0" y="374"/>
                      </a:lnTo>
                      <a:lnTo>
                        <a:pt x="0" y="365"/>
                      </a:lnTo>
                      <a:lnTo>
                        <a:pt x="0" y="356"/>
                      </a:lnTo>
                      <a:lnTo>
                        <a:pt x="2" y="347"/>
                      </a:lnTo>
                      <a:lnTo>
                        <a:pt x="4" y="340"/>
                      </a:lnTo>
                      <a:lnTo>
                        <a:pt x="7" y="331"/>
                      </a:lnTo>
                      <a:lnTo>
                        <a:pt x="10" y="324"/>
                      </a:lnTo>
                      <a:lnTo>
                        <a:pt x="14" y="316"/>
                      </a:lnTo>
                      <a:lnTo>
                        <a:pt x="19" y="309"/>
                      </a:lnTo>
                      <a:lnTo>
                        <a:pt x="25" y="303"/>
                      </a:lnTo>
                      <a:lnTo>
                        <a:pt x="31" y="297"/>
                      </a:lnTo>
                      <a:lnTo>
                        <a:pt x="39" y="290"/>
                      </a:lnTo>
                      <a:lnTo>
                        <a:pt x="438" y="16"/>
                      </a:lnTo>
                      <a:close/>
                    </a:path>
                  </a:pathLst>
                </a:custGeom>
                <a:solidFill>
                  <a:srgbClr val="F94B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51" name="Freeform 201">
                  <a:extLst>
                    <a:ext uri="{FF2B5EF4-FFF2-40B4-BE49-F238E27FC236}">
                      <a16:creationId xmlns:a16="http://schemas.microsoft.com/office/drawing/2014/main" xmlns="" id="{C971EE75-3990-4F44-8600-7DB4FC7BDF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47" y="1871"/>
                  <a:ext cx="115" cy="91"/>
                </a:xfrm>
                <a:custGeom>
                  <a:avLst/>
                  <a:gdLst>
                    <a:gd name="T0" fmla="*/ 438 w 577"/>
                    <a:gd name="T1" fmla="*/ 16 h 453"/>
                    <a:gd name="T2" fmla="*/ 454 w 577"/>
                    <a:gd name="T3" fmla="*/ 7 h 453"/>
                    <a:gd name="T4" fmla="*/ 470 w 577"/>
                    <a:gd name="T5" fmla="*/ 2 h 453"/>
                    <a:gd name="T6" fmla="*/ 488 w 577"/>
                    <a:gd name="T7" fmla="*/ 0 h 453"/>
                    <a:gd name="T8" fmla="*/ 504 w 577"/>
                    <a:gd name="T9" fmla="*/ 2 h 453"/>
                    <a:gd name="T10" fmla="*/ 520 w 577"/>
                    <a:gd name="T11" fmla="*/ 6 h 453"/>
                    <a:gd name="T12" fmla="*/ 536 w 577"/>
                    <a:gd name="T13" fmla="*/ 15 h 453"/>
                    <a:gd name="T14" fmla="*/ 550 w 577"/>
                    <a:gd name="T15" fmla="*/ 25 h 453"/>
                    <a:gd name="T16" fmla="*/ 561 w 577"/>
                    <a:gd name="T17" fmla="*/ 38 h 453"/>
                    <a:gd name="T18" fmla="*/ 566 w 577"/>
                    <a:gd name="T19" fmla="*/ 47 h 453"/>
                    <a:gd name="T20" fmla="*/ 573 w 577"/>
                    <a:gd name="T21" fmla="*/ 63 h 453"/>
                    <a:gd name="T22" fmla="*/ 576 w 577"/>
                    <a:gd name="T23" fmla="*/ 79 h 453"/>
                    <a:gd name="T24" fmla="*/ 577 w 577"/>
                    <a:gd name="T25" fmla="*/ 97 h 453"/>
                    <a:gd name="T26" fmla="*/ 573 w 577"/>
                    <a:gd name="T27" fmla="*/ 113 h 453"/>
                    <a:gd name="T28" fmla="*/ 567 w 577"/>
                    <a:gd name="T29" fmla="*/ 129 h 453"/>
                    <a:gd name="T30" fmla="*/ 558 w 577"/>
                    <a:gd name="T31" fmla="*/ 144 h 453"/>
                    <a:gd name="T32" fmla="*/ 546 w 577"/>
                    <a:gd name="T33" fmla="*/ 156 h 453"/>
                    <a:gd name="T34" fmla="*/ 140 w 577"/>
                    <a:gd name="T35" fmla="*/ 437 h 453"/>
                    <a:gd name="T36" fmla="*/ 132 w 577"/>
                    <a:gd name="T37" fmla="*/ 442 h 453"/>
                    <a:gd name="T38" fmla="*/ 116 w 577"/>
                    <a:gd name="T39" fmla="*/ 448 h 453"/>
                    <a:gd name="T40" fmla="*/ 98 w 577"/>
                    <a:gd name="T41" fmla="*/ 452 h 453"/>
                    <a:gd name="T42" fmla="*/ 81 w 577"/>
                    <a:gd name="T43" fmla="*/ 452 h 453"/>
                    <a:gd name="T44" fmla="*/ 65 w 577"/>
                    <a:gd name="T45" fmla="*/ 449 h 453"/>
                    <a:gd name="T46" fmla="*/ 49 w 577"/>
                    <a:gd name="T47" fmla="*/ 443 h 453"/>
                    <a:gd name="T48" fmla="*/ 34 w 577"/>
                    <a:gd name="T49" fmla="*/ 433 h 453"/>
                    <a:gd name="T50" fmla="*/ 21 w 577"/>
                    <a:gd name="T51" fmla="*/ 421 h 453"/>
                    <a:gd name="T52" fmla="*/ 16 w 577"/>
                    <a:gd name="T53" fmla="*/ 415 h 453"/>
                    <a:gd name="T54" fmla="*/ 8 w 577"/>
                    <a:gd name="T55" fmla="*/ 398 h 453"/>
                    <a:gd name="T56" fmla="*/ 2 w 577"/>
                    <a:gd name="T57" fmla="*/ 382 h 453"/>
                    <a:gd name="T58" fmla="*/ 0 w 577"/>
                    <a:gd name="T59" fmla="*/ 365 h 453"/>
                    <a:gd name="T60" fmla="*/ 2 w 577"/>
                    <a:gd name="T61" fmla="*/ 347 h 453"/>
                    <a:gd name="T62" fmla="*/ 7 w 577"/>
                    <a:gd name="T63" fmla="*/ 331 h 453"/>
                    <a:gd name="T64" fmla="*/ 14 w 577"/>
                    <a:gd name="T65" fmla="*/ 316 h 453"/>
                    <a:gd name="T66" fmla="*/ 25 w 577"/>
                    <a:gd name="T67" fmla="*/ 303 h 453"/>
                    <a:gd name="T68" fmla="*/ 39 w 577"/>
                    <a:gd name="T69" fmla="*/ 290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577" h="453">
                      <a:moveTo>
                        <a:pt x="438" y="16"/>
                      </a:moveTo>
                      <a:lnTo>
                        <a:pt x="438" y="16"/>
                      </a:lnTo>
                      <a:lnTo>
                        <a:pt x="445" y="11"/>
                      </a:lnTo>
                      <a:lnTo>
                        <a:pt x="454" y="7"/>
                      </a:lnTo>
                      <a:lnTo>
                        <a:pt x="461" y="5"/>
                      </a:lnTo>
                      <a:lnTo>
                        <a:pt x="470" y="2"/>
                      </a:lnTo>
                      <a:lnTo>
                        <a:pt x="479" y="1"/>
                      </a:lnTo>
                      <a:lnTo>
                        <a:pt x="488" y="0"/>
                      </a:lnTo>
                      <a:lnTo>
                        <a:pt x="496" y="1"/>
                      </a:lnTo>
                      <a:lnTo>
                        <a:pt x="504" y="2"/>
                      </a:lnTo>
                      <a:lnTo>
                        <a:pt x="512" y="3"/>
                      </a:lnTo>
                      <a:lnTo>
                        <a:pt x="520" y="6"/>
                      </a:lnTo>
                      <a:lnTo>
                        <a:pt x="529" y="10"/>
                      </a:lnTo>
                      <a:lnTo>
                        <a:pt x="536" y="15"/>
                      </a:lnTo>
                      <a:lnTo>
                        <a:pt x="542" y="20"/>
                      </a:lnTo>
                      <a:lnTo>
                        <a:pt x="550" y="25"/>
                      </a:lnTo>
                      <a:lnTo>
                        <a:pt x="556" y="31"/>
                      </a:lnTo>
                      <a:lnTo>
                        <a:pt x="561" y="38"/>
                      </a:lnTo>
                      <a:lnTo>
                        <a:pt x="561" y="38"/>
                      </a:lnTo>
                      <a:lnTo>
                        <a:pt x="566" y="47"/>
                      </a:lnTo>
                      <a:lnTo>
                        <a:pt x="570" y="54"/>
                      </a:lnTo>
                      <a:lnTo>
                        <a:pt x="573" y="63"/>
                      </a:lnTo>
                      <a:lnTo>
                        <a:pt x="575" y="70"/>
                      </a:lnTo>
                      <a:lnTo>
                        <a:pt x="576" y="79"/>
                      </a:lnTo>
                      <a:lnTo>
                        <a:pt x="577" y="88"/>
                      </a:lnTo>
                      <a:lnTo>
                        <a:pt x="577" y="97"/>
                      </a:lnTo>
                      <a:lnTo>
                        <a:pt x="576" y="105"/>
                      </a:lnTo>
                      <a:lnTo>
                        <a:pt x="573" y="113"/>
                      </a:lnTo>
                      <a:lnTo>
                        <a:pt x="571" y="121"/>
                      </a:lnTo>
                      <a:lnTo>
                        <a:pt x="567" y="129"/>
                      </a:lnTo>
                      <a:lnTo>
                        <a:pt x="563" y="136"/>
                      </a:lnTo>
                      <a:lnTo>
                        <a:pt x="558" y="144"/>
                      </a:lnTo>
                      <a:lnTo>
                        <a:pt x="552" y="150"/>
                      </a:lnTo>
                      <a:lnTo>
                        <a:pt x="546" y="156"/>
                      </a:lnTo>
                      <a:lnTo>
                        <a:pt x="538" y="162"/>
                      </a:lnTo>
                      <a:lnTo>
                        <a:pt x="140" y="437"/>
                      </a:lnTo>
                      <a:lnTo>
                        <a:pt x="140" y="437"/>
                      </a:lnTo>
                      <a:lnTo>
                        <a:pt x="132" y="442"/>
                      </a:lnTo>
                      <a:lnTo>
                        <a:pt x="123" y="446"/>
                      </a:lnTo>
                      <a:lnTo>
                        <a:pt x="116" y="448"/>
                      </a:lnTo>
                      <a:lnTo>
                        <a:pt x="107" y="451"/>
                      </a:lnTo>
                      <a:lnTo>
                        <a:pt x="98" y="452"/>
                      </a:lnTo>
                      <a:lnTo>
                        <a:pt x="90" y="453"/>
                      </a:lnTo>
                      <a:lnTo>
                        <a:pt x="81" y="452"/>
                      </a:lnTo>
                      <a:lnTo>
                        <a:pt x="72" y="451"/>
                      </a:lnTo>
                      <a:lnTo>
                        <a:pt x="65" y="449"/>
                      </a:lnTo>
                      <a:lnTo>
                        <a:pt x="56" y="447"/>
                      </a:lnTo>
                      <a:lnTo>
                        <a:pt x="49" y="443"/>
                      </a:lnTo>
                      <a:lnTo>
                        <a:pt x="41" y="438"/>
                      </a:lnTo>
                      <a:lnTo>
                        <a:pt x="34" y="433"/>
                      </a:lnTo>
                      <a:lnTo>
                        <a:pt x="28" y="428"/>
                      </a:lnTo>
                      <a:lnTo>
                        <a:pt x="21" y="421"/>
                      </a:lnTo>
                      <a:lnTo>
                        <a:pt x="16" y="415"/>
                      </a:lnTo>
                      <a:lnTo>
                        <a:pt x="16" y="415"/>
                      </a:lnTo>
                      <a:lnTo>
                        <a:pt x="11" y="406"/>
                      </a:lnTo>
                      <a:lnTo>
                        <a:pt x="8" y="398"/>
                      </a:lnTo>
                      <a:lnTo>
                        <a:pt x="4" y="390"/>
                      </a:lnTo>
                      <a:lnTo>
                        <a:pt x="2" y="382"/>
                      </a:lnTo>
                      <a:lnTo>
                        <a:pt x="0" y="374"/>
                      </a:lnTo>
                      <a:lnTo>
                        <a:pt x="0" y="365"/>
                      </a:lnTo>
                      <a:lnTo>
                        <a:pt x="0" y="356"/>
                      </a:lnTo>
                      <a:lnTo>
                        <a:pt x="2" y="347"/>
                      </a:lnTo>
                      <a:lnTo>
                        <a:pt x="4" y="340"/>
                      </a:lnTo>
                      <a:lnTo>
                        <a:pt x="7" y="331"/>
                      </a:lnTo>
                      <a:lnTo>
                        <a:pt x="10" y="324"/>
                      </a:lnTo>
                      <a:lnTo>
                        <a:pt x="14" y="316"/>
                      </a:lnTo>
                      <a:lnTo>
                        <a:pt x="19" y="309"/>
                      </a:lnTo>
                      <a:lnTo>
                        <a:pt x="25" y="303"/>
                      </a:lnTo>
                      <a:lnTo>
                        <a:pt x="31" y="297"/>
                      </a:lnTo>
                      <a:lnTo>
                        <a:pt x="39" y="290"/>
                      </a:lnTo>
                      <a:lnTo>
                        <a:pt x="438" y="16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52" name="Freeform 202">
                  <a:extLst>
                    <a:ext uri="{FF2B5EF4-FFF2-40B4-BE49-F238E27FC236}">
                      <a16:creationId xmlns:a16="http://schemas.microsoft.com/office/drawing/2014/main" xmlns="" id="{6B77150A-8CBB-4CFF-964E-37679DD0AE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56" y="1878"/>
                  <a:ext cx="98" cy="77"/>
                </a:xfrm>
                <a:custGeom>
                  <a:avLst/>
                  <a:gdLst>
                    <a:gd name="T0" fmla="*/ 414 w 489"/>
                    <a:gd name="T1" fmla="*/ 0 h 384"/>
                    <a:gd name="T2" fmla="*/ 414 w 489"/>
                    <a:gd name="T3" fmla="*/ 0 h 384"/>
                    <a:gd name="T4" fmla="*/ 402 w 489"/>
                    <a:gd name="T5" fmla="*/ 2 h 384"/>
                    <a:gd name="T6" fmla="*/ 391 w 489"/>
                    <a:gd name="T7" fmla="*/ 4 h 384"/>
                    <a:gd name="T8" fmla="*/ 381 w 489"/>
                    <a:gd name="T9" fmla="*/ 8 h 384"/>
                    <a:gd name="T10" fmla="*/ 371 w 489"/>
                    <a:gd name="T11" fmla="*/ 14 h 384"/>
                    <a:gd name="T12" fmla="*/ 32 w 489"/>
                    <a:gd name="T13" fmla="*/ 248 h 384"/>
                    <a:gd name="T14" fmla="*/ 32 w 489"/>
                    <a:gd name="T15" fmla="*/ 248 h 384"/>
                    <a:gd name="T16" fmla="*/ 26 w 489"/>
                    <a:gd name="T17" fmla="*/ 251 h 384"/>
                    <a:gd name="T18" fmla="*/ 21 w 489"/>
                    <a:gd name="T19" fmla="*/ 258 h 384"/>
                    <a:gd name="T20" fmla="*/ 12 w 489"/>
                    <a:gd name="T21" fmla="*/ 269 h 384"/>
                    <a:gd name="T22" fmla="*/ 5 w 489"/>
                    <a:gd name="T23" fmla="*/ 281 h 384"/>
                    <a:gd name="T24" fmla="*/ 1 w 489"/>
                    <a:gd name="T25" fmla="*/ 295 h 384"/>
                    <a:gd name="T26" fmla="*/ 0 w 489"/>
                    <a:gd name="T27" fmla="*/ 310 h 384"/>
                    <a:gd name="T28" fmla="*/ 1 w 489"/>
                    <a:gd name="T29" fmla="*/ 325 h 384"/>
                    <a:gd name="T30" fmla="*/ 6 w 489"/>
                    <a:gd name="T31" fmla="*/ 338 h 384"/>
                    <a:gd name="T32" fmla="*/ 10 w 489"/>
                    <a:gd name="T33" fmla="*/ 345 h 384"/>
                    <a:gd name="T34" fmla="*/ 13 w 489"/>
                    <a:gd name="T35" fmla="*/ 352 h 384"/>
                    <a:gd name="T36" fmla="*/ 13 w 489"/>
                    <a:gd name="T37" fmla="*/ 352 h 384"/>
                    <a:gd name="T38" fmla="*/ 20 w 489"/>
                    <a:gd name="T39" fmla="*/ 359 h 384"/>
                    <a:gd name="T40" fmla="*/ 26 w 489"/>
                    <a:gd name="T41" fmla="*/ 366 h 384"/>
                    <a:gd name="T42" fmla="*/ 33 w 489"/>
                    <a:gd name="T43" fmla="*/ 372 h 384"/>
                    <a:gd name="T44" fmla="*/ 41 w 489"/>
                    <a:gd name="T45" fmla="*/ 376 h 384"/>
                    <a:gd name="T46" fmla="*/ 50 w 489"/>
                    <a:gd name="T47" fmla="*/ 379 h 384"/>
                    <a:gd name="T48" fmla="*/ 58 w 489"/>
                    <a:gd name="T49" fmla="*/ 382 h 384"/>
                    <a:gd name="T50" fmla="*/ 67 w 489"/>
                    <a:gd name="T51" fmla="*/ 383 h 384"/>
                    <a:gd name="T52" fmla="*/ 76 w 489"/>
                    <a:gd name="T53" fmla="*/ 384 h 384"/>
                    <a:gd name="T54" fmla="*/ 76 w 489"/>
                    <a:gd name="T55" fmla="*/ 384 h 384"/>
                    <a:gd name="T56" fmla="*/ 87 w 489"/>
                    <a:gd name="T57" fmla="*/ 383 h 384"/>
                    <a:gd name="T58" fmla="*/ 97 w 489"/>
                    <a:gd name="T59" fmla="*/ 381 h 384"/>
                    <a:gd name="T60" fmla="*/ 108 w 489"/>
                    <a:gd name="T61" fmla="*/ 377 h 384"/>
                    <a:gd name="T62" fmla="*/ 118 w 489"/>
                    <a:gd name="T63" fmla="*/ 371 h 384"/>
                    <a:gd name="T64" fmla="*/ 456 w 489"/>
                    <a:gd name="T65" fmla="*/ 137 h 384"/>
                    <a:gd name="T66" fmla="*/ 456 w 489"/>
                    <a:gd name="T67" fmla="*/ 137 h 384"/>
                    <a:gd name="T68" fmla="*/ 462 w 489"/>
                    <a:gd name="T69" fmla="*/ 133 h 384"/>
                    <a:gd name="T70" fmla="*/ 468 w 489"/>
                    <a:gd name="T71" fmla="*/ 127 h 384"/>
                    <a:gd name="T72" fmla="*/ 477 w 489"/>
                    <a:gd name="T73" fmla="*/ 116 h 384"/>
                    <a:gd name="T74" fmla="*/ 483 w 489"/>
                    <a:gd name="T75" fmla="*/ 104 h 384"/>
                    <a:gd name="T76" fmla="*/ 488 w 489"/>
                    <a:gd name="T77" fmla="*/ 90 h 384"/>
                    <a:gd name="T78" fmla="*/ 489 w 489"/>
                    <a:gd name="T79" fmla="*/ 75 h 384"/>
                    <a:gd name="T80" fmla="*/ 487 w 489"/>
                    <a:gd name="T81" fmla="*/ 60 h 384"/>
                    <a:gd name="T82" fmla="*/ 483 w 489"/>
                    <a:gd name="T83" fmla="*/ 46 h 384"/>
                    <a:gd name="T84" fmla="*/ 480 w 489"/>
                    <a:gd name="T85" fmla="*/ 39 h 384"/>
                    <a:gd name="T86" fmla="*/ 476 w 489"/>
                    <a:gd name="T87" fmla="*/ 33 h 384"/>
                    <a:gd name="T88" fmla="*/ 476 w 489"/>
                    <a:gd name="T89" fmla="*/ 33 h 384"/>
                    <a:gd name="T90" fmla="*/ 470 w 489"/>
                    <a:gd name="T91" fmla="*/ 25 h 384"/>
                    <a:gd name="T92" fmla="*/ 463 w 489"/>
                    <a:gd name="T93" fmla="*/ 19 h 384"/>
                    <a:gd name="T94" fmla="*/ 456 w 489"/>
                    <a:gd name="T95" fmla="*/ 13 h 384"/>
                    <a:gd name="T96" fmla="*/ 448 w 489"/>
                    <a:gd name="T97" fmla="*/ 9 h 384"/>
                    <a:gd name="T98" fmla="*/ 440 w 489"/>
                    <a:gd name="T99" fmla="*/ 5 h 384"/>
                    <a:gd name="T100" fmla="*/ 431 w 489"/>
                    <a:gd name="T101" fmla="*/ 3 h 384"/>
                    <a:gd name="T102" fmla="*/ 422 w 489"/>
                    <a:gd name="T103" fmla="*/ 2 h 384"/>
                    <a:gd name="T104" fmla="*/ 414 w 489"/>
                    <a:gd name="T105" fmla="*/ 0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489" h="384">
                      <a:moveTo>
                        <a:pt x="414" y="0"/>
                      </a:moveTo>
                      <a:lnTo>
                        <a:pt x="414" y="0"/>
                      </a:lnTo>
                      <a:lnTo>
                        <a:pt x="402" y="2"/>
                      </a:lnTo>
                      <a:lnTo>
                        <a:pt x="391" y="4"/>
                      </a:lnTo>
                      <a:lnTo>
                        <a:pt x="381" y="8"/>
                      </a:lnTo>
                      <a:lnTo>
                        <a:pt x="371" y="14"/>
                      </a:lnTo>
                      <a:lnTo>
                        <a:pt x="32" y="248"/>
                      </a:lnTo>
                      <a:lnTo>
                        <a:pt x="32" y="248"/>
                      </a:lnTo>
                      <a:lnTo>
                        <a:pt x="26" y="251"/>
                      </a:lnTo>
                      <a:lnTo>
                        <a:pt x="21" y="258"/>
                      </a:lnTo>
                      <a:lnTo>
                        <a:pt x="12" y="269"/>
                      </a:lnTo>
                      <a:lnTo>
                        <a:pt x="5" y="281"/>
                      </a:lnTo>
                      <a:lnTo>
                        <a:pt x="1" y="295"/>
                      </a:lnTo>
                      <a:lnTo>
                        <a:pt x="0" y="310"/>
                      </a:lnTo>
                      <a:lnTo>
                        <a:pt x="1" y="325"/>
                      </a:lnTo>
                      <a:lnTo>
                        <a:pt x="6" y="338"/>
                      </a:lnTo>
                      <a:lnTo>
                        <a:pt x="10" y="345"/>
                      </a:lnTo>
                      <a:lnTo>
                        <a:pt x="13" y="352"/>
                      </a:lnTo>
                      <a:lnTo>
                        <a:pt x="13" y="352"/>
                      </a:lnTo>
                      <a:lnTo>
                        <a:pt x="20" y="359"/>
                      </a:lnTo>
                      <a:lnTo>
                        <a:pt x="26" y="366"/>
                      </a:lnTo>
                      <a:lnTo>
                        <a:pt x="33" y="372"/>
                      </a:lnTo>
                      <a:lnTo>
                        <a:pt x="41" y="376"/>
                      </a:lnTo>
                      <a:lnTo>
                        <a:pt x="50" y="379"/>
                      </a:lnTo>
                      <a:lnTo>
                        <a:pt x="58" y="382"/>
                      </a:lnTo>
                      <a:lnTo>
                        <a:pt x="67" y="383"/>
                      </a:lnTo>
                      <a:lnTo>
                        <a:pt x="76" y="384"/>
                      </a:lnTo>
                      <a:lnTo>
                        <a:pt x="76" y="384"/>
                      </a:lnTo>
                      <a:lnTo>
                        <a:pt x="87" y="383"/>
                      </a:lnTo>
                      <a:lnTo>
                        <a:pt x="97" y="381"/>
                      </a:lnTo>
                      <a:lnTo>
                        <a:pt x="108" y="377"/>
                      </a:lnTo>
                      <a:lnTo>
                        <a:pt x="118" y="371"/>
                      </a:lnTo>
                      <a:lnTo>
                        <a:pt x="456" y="137"/>
                      </a:lnTo>
                      <a:lnTo>
                        <a:pt x="456" y="137"/>
                      </a:lnTo>
                      <a:lnTo>
                        <a:pt x="462" y="133"/>
                      </a:lnTo>
                      <a:lnTo>
                        <a:pt x="468" y="127"/>
                      </a:lnTo>
                      <a:lnTo>
                        <a:pt x="477" y="116"/>
                      </a:lnTo>
                      <a:lnTo>
                        <a:pt x="483" y="104"/>
                      </a:lnTo>
                      <a:lnTo>
                        <a:pt x="488" y="90"/>
                      </a:lnTo>
                      <a:lnTo>
                        <a:pt x="489" y="75"/>
                      </a:lnTo>
                      <a:lnTo>
                        <a:pt x="487" y="60"/>
                      </a:lnTo>
                      <a:lnTo>
                        <a:pt x="483" y="46"/>
                      </a:lnTo>
                      <a:lnTo>
                        <a:pt x="480" y="39"/>
                      </a:lnTo>
                      <a:lnTo>
                        <a:pt x="476" y="33"/>
                      </a:lnTo>
                      <a:lnTo>
                        <a:pt x="476" y="33"/>
                      </a:lnTo>
                      <a:lnTo>
                        <a:pt x="470" y="25"/>
                      </a:lnTo>
                      <a:lnTo>
                        <a:pt x="463" y="19"/>
                      </a:lnTo>
                      <a:lnTo>
                        <a:pt x="456" y="13"/>
                      </a:lnTo>
                      <a:lnTo>
                        <a:pt x="448" y="9"/>
                      </a:lnTo>
                      <a:lnTo>
                        <a:pt x="440" y="5"/>
                      </a:lnTo>
                      <a:lnTo>
                        <a:pt x="431" y="3"/>
                      </a:lnTo>
                      <a:lnTo>
                        <a:pt x="422" y="2"/>
                      </a:lnTo>
                      <a:lnTo>
                        <a:pt x="414" y="0"/>
                      </a:lnTo>
                      <a:close/>
                    </a:path>
                  </a:pathLst>
                </a:custGeom>
                <a:solidFill>
                  <a:srgbClr val="C73C5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53" name="Freeform 203">
                  <a:extLst>
                    <a:ext uri="{FF2B5EF4-FFF2-40B4-BE49-F238E27FC236}">
                      <a16:creationId xmlns:a16="http://schemas.microsoft.com/office/drawing/2014/main" xmlns="" id="{93183F36-CFBD-43F7-B6D6-A9B666FAA2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56" y="1878"/>
                  <a:ext cx="98" cy="77"/>
                </a:xfrm>
                <a:custGeom>
                  <a:avLst/>
                  <a:gdLst>
                    <a:gd name="T0" fmla="*/ 414 w 489"/>
                    <a:gd name="T1" fmla="*/ 0 h 384"/>
                    <a:gd name="T2" fmla="*/ 414 w 489"/>
                    <a:gd name="T3" fmla="*/ 0 h 384"/>
                    <a:gd name="T4" fmla="*/ 402 w 489"/>
                    <a:gd name="T5" fmla="*/ 2 h 384"/>
                    <a:gd name="T6" fmla="*/ 391 w 489"/>
                    <a:gd name="T7" fmla="*/ 4 h 384"/>
                    <a:gd name="T8" fmla="*/ 381 w 489"/>
                    <a:gd name="T9" fmla="*/ 8 h 384"/>
                    <a:gd name="T10" fmla="*/ 371 w 489"/>
                    <a:gd name="T11" fmla="*/ 14 h 384"/>
                    <a:gd name="T12" fmla="*/ 32 w 489"/>
                    <a:gd name="T13" fmla="*/ 248 h 384"/>
                    <a:gd name="T14" fmla="*/ 32 w 489"/>
                    <a:gd name="T15" fmla="*/ 248 h 384"/>
                    <a:gd name="T16" fmla="*/ 26 w 489"/>
                    <a:gd name="T17" fmla="*/ 251 h 384"/>
                    <a:gd name="T18" fmla="*/ 21 w 489"/>
                    <a:gd name="T19" fmla="*/ 258 h 384"/>
                    <a:gd name="T20" fmla="*/ 12 w 489"/>
                    <a:gd name="T21" fmla="*/ 269 h 384"/>
                    <a:gd name="T22" fmla="*/ 5 w 489"/>
                    <a:gd name="T23" fmla="*/ 281 h 384"/>
                    <a:gd name="T24" fmla="*/ 1 w 489"/>
                    <a:gd name="T25" fmla="*/ 295 h 384"/>
                    <a:gd name="T26" fmla="*/ 0 w 489"/>
                    <a:gd name="T27" fmla="*/ 310 h 384"/>
                    <a:gd name="T28" fmla="*/ 1 w 489"/>
                    <a:gd name="T29" fmla="*/ 325 h 384"/>
                    <a:gd name="T30" fmla="*/ 6 w 489"/>
                    <a:gd name="T31" fmla="*/ 338 h 384"/>
                    <a:gd name="T32" fmla="*/ 10 w 489"/>
                    <a:gd name="T33" fmla="*/ 345 h 384"/>
                    <a:gd name="T34" fmla="*/ 13 w 489"/>
                    <a:gd name="T35" fmla="*/ 352 h 384"/>
                    <a:gd name="T36" fmla="*/ 13 w 489"/>
                    <a:gd name="T37" fmla="*/ 352 h 384"/>
                    <a:gd name="T38" fmla="*/ 20 w 489"/>
                    <a:gd name="T39" fmla="*/ 359 h 384"/>
                    <a:gd name="T40" fmla="*/ 26 w 489"/>
                    <a:gd name="T41" fmla="*/ 366 h 384"/>
                    <a:gd name="T42" fmla="*/ 33 w 489"/>
                    <a:gd name="T43" fmla="*/ 372 h 384"/>
                    <a:gd name="T44" fmla="*/ 41 w 489"/>
                    <a:gd name="T45" fmla="*/ 376 h 384"/>
                    <a:gd name="T46" fmla="*/ 50 w 489"/>
                    <a:gd name="T47" fmla="*/ 379 h 384"/>
                    <a:gd name="T48" fmla="*/ 58 w 489"/>
                    <a:gd name="T49" fmla="*/ 382 h 384"/>
                    <a:gd name="T50" fmla="*/ 67 w 489"/>
                    <a:gd name="T51" fmla="*/ 383 h 384"/>
                    <a:gd name="T52" fmla="*/ 76 w 489"/>
                    <a:gd name="T53" fmla="*/ 384 h 384"/>
                    <a:gd name="T54" fmla="*/ 76 w 489"/>
                    <a:gd name="T55" fmla="*/ 384 h 384"/>
                    <a:gd name="T56" fmla="*/ 87 w 489"/>
                    <a:gd name="T57" fmla="*/ 383 h 384"/>
                    <a:gd name="T58" fmla="*/ 97 w 489"/>
                    <a:gd name="T59" fmla="*/ 381 h 384"/>
                    <a:gd name="T60" fmla="*/ 108 w 489"/>
                    <a:gd name="T61" fmla="*/ 377 h 384"/>
                    <a:gd name="T62" fmla="*/ 118 w 489"/>
                    <a:gd name="T63" fmla="*/ 371 h 384"/>
                    <a:gd name="T64" fmla="*/ 456 w 489"/>
                    <a:gd name="T65" fmla="*/ 137 h 384"/>
                    <a:gd name="T66" fmla="*/ 456 w 489"/>
                    <a:gd name="T67" fmla="*/ 137 h 384"/>
                    <a:gd name="T68" fmla="*/ 462 w 489"/>
                    <a:gd name="T69" fmla="*/ 133 h 384"/>
                    <a:gd name="T70" fmla="*/ 468 w 489"/>
                    <a:gd name="T71" fmla="*/ 127 h 384"/>
                    <a:gd name="T72" fmla="*/ 477 w 489"/>
                    <a:gd name="T73" fmla="*/ 116 h 384"/>
                    <a:gd name="T74" fmla="*/ 483 w 489"/>
                    <a:gd name="T75" fmla="*/ 104 h 384"/>
                    <a:gd name="T76" fmla="*/ 488 w 489"/>
                    <a:gd name="T77" fmla="*/ 90 h 384"/>
                    <a:gd name="T78" fmla="*/ 489 w 489"/>
                    <a:gd name="T79" fmla="*/ 75 h 384"/>
                    <a:gd name="T80" fmla="*/ 487 w 489"/>
                    <a:gd name="T81" fmla="*/ 60 h 384"/>
                    <a:gd name="T82" fmla="*/ 483 w 489"/>
                    <a:gd name="T83" fmla="*/ 46 h 384"/>
                    <a:gd name="T84" fmla="*/ 480 w 489"/>
                    <a:gd name="T85" fmla="*/ 39 h 384"/>
                    <a:gd name="T86" fmla="*/ 476 w 489"/>
                    <a:gd name="T87" fmla="*/ 33 h 384"/>
                    <a:gd name="T88" fmla="*/ 476 w 489"/>
                    <a:gd name="T89" fmla="*/ 33 h 384"/>
                    <a:gd name="T90" fmla="*/ 470 w 489"/>
                    <a:gd name="T91" fmla="*/ 25 h 384"/>
                    <a:gd name="T92" fmla="*/ 463 w 489"/>
                    <a:gd name="T93" fmla="*/ 19 h 384"/>
                    <a:gd name="T94" fmla="*/ 456 w 489"/>
                    <a:gd name="T95" fmla="*/ 13 h 384"/>
                    <a:gd name="T96" fmla="*/ 448 w 489"/>
                    <a:gd name="T97" fmla="*/ 9 h 384"/>
                    <a:gd name="T98" fmla="*/ 440 w 489"/>
                    <a:gd name="T99" fmla="*/ 5 h 384"/>
                    <a:gd name="T100" fmla="*/ 431 w 489"/>
                    <a:gd name="T101" fmla="*/ 3 h 384"/>
                    <a:gd name="T102" fmla="*/ 422 w 489"/>
                    <a:gd name="T103" fmla="*/ 2 h 384"/>
                    <a:gd name="T104" fmla="*/ 414 w 489"/>
                    <a:gd name="T105" fmla="*/ 0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489" h="384">
                      <a:moveTo>
                        <a:pt x="414" y="0"/>
                      </a:moveTo>
                      <a:lnTo>
                        <a:pt x="414" y="0"/>
                      </a:lnTo>
                      <a:lnTo>
                        <a:pt x="402" y="2"/>
                      </a:lnTo>
                      <a:lnTo>
                        <a:pt x="391" y="4"/>
                      </a:lnTo>
                      <a:lnTo>
                        <a:pt x="381" y="8"/>
                      </a:lnTo>
                      <a:lnTo>
                        <a:pt x="371" y="14"/>
                      </a:lnTo>
                      <a:lnTo>
                        <a:pt x="32" y="248"/>
                      </a:lnTo>
                      <a:lnTo>
                        <a:pt x="32" y="248"/>
                      </a:lnTo>
                      <a:lnTo>
                        <a:pt x="26" y="251"/>
                      </a:lnTo>
                      <a:lnTo>
                        <a:pt x="21" y="258"/>
                      </a:lnTo>
                      <a:lnTo>
                        <a:pt x="12" y="269"/>
                      </a:lnTo>
                      <a:lnTo>
                        <a:pt x="5" y="281"/>
                      </a:lnTo>
                      <a:lnTo>
                        <a:pt x="1" y="295"/>
                      </a:lnTo>
                      <a:lnTo>
                        <a:pt x="0" y="310"/>
                      </a:lnTo>
                      <a:lnTo>
                        <a:pt x="1" y="325"/>
                      </a:lnTo>
                      <a:lnTo>
                        <a:pt x="6" y="338"/>
                      </a:lnTo>
                      <a:lnTo>
                        <a:pt x="10" y="345"/>
                      </a:lnTo>
                      <a:lnTo>
                        <a:pt x="13" y="352"/>
                      </a:lnTo>
                      <a:lnTo>
                        <a:pt x="13" y="352"/>
                      </a:lnTo>
                      <a:lnTo>
                        <a:pt x="20" y="359"/>
                      </a:lnTo>
                      <a:lnTo>
                        <a:pt x="26" y="366"/>
                      </a:lnTo>
                      <a:lnTo>
                        <a:pt x="33" y="372"/>
                      </a:lnTo>
                      <a:lnTo>
                        <a:pt x="41" y="376"/>
                      </a:lnTo>
                      <a:lnTo>
                        <a:pt x="50" y="379"/>
                      </a:lnTo>
                      <a:lnTo>
                        <a:pt x="58" y="382"/>
                      </a:lnTo>
                      <a:lnTo>
                        <a:pt x="67" y="383"/>
                      </a:lnTo>
                      <a:lnTo>
                        <a:pt x="76" y="384"/>
                      </a:lnTo>
                      <a:lnTo>
                        <a:pt x="76" y="384"/>
                      </a:lnTo>
                      <a:lnTo>
                        <a:pt x="87" y="383"/>
                      </a:lnTo>
                      <a:lnTo>
                        <a:pt x="97" y="381"/>
                      </a:lnTo>
                      <a:lnTo>
                        <a:pt x="108" y="377"/>
                      </a:lnTo>
                      <a:lnTo>
                        <a:pt x="118" y="371"/>
                      </a:lnTo>
                      <a:lnTo>
                        <a:pt x="456" y="137"/>
                      </a:lnTo>
                      <a:lnTo>
                        <a:pt x="456" y="137"/>
                      </a:lnTo>
                      <a:lnTo>
                        <a:pt x="462" y="133"/>
                      </a:lnTo>
                      <a:lnTo>
                        <a:pt x="468" y="127"/>
                      </a:lnTo>
                      <a:lnTo>
                        <a:pt x="477" y="116"/>
                      </a:lnTo>
                      <a:lnTo>
                        <a:pt x="483" y="104"/>
                      </a:lnTo>
                      <a:lnTo>
                        <a:pt x="488" y="90"/>
                      </a:lnTo>
                      <a:lnTo>
                        <a:pt x="489" y="75"/>
                      </a:lnTo>
                      <a:lnTo>
                        <a:pt x="487" y="60"/>
                      </a:lnTo>
                      <a:lnTo>
                        <a:pt x="483" y="46"/>
                      </a:lnTo>
                      <a:lnTo>
                        <a:pt x="480" y="39"/>
                      </a:lnTo>
                      <a:lnTo>
                        <a:pt x="476" y="33"/>
                      </a:lnTo>
                      <a:lnTo>
                        <a:pt x="476" y="33"/>
                      </a:lnTo>
                      <a:lnTo>
                        <a:pt x="470" y="25"/>
                      </a:lnTo>
                      <a:lnTo>
                        <a:pt x="463" y="19"/>
                      </a:lnTo>
                      <a:lnTo>
                        <a:pt x="456" y="13"/>
                      </a:lnTo>
                      <a:lnTo>
                        <a:pt x="448" y="9"/>
                      </a:lnTo>
                      <a:lnTo>
                        <a:pt x="440" y="5"/>
                      </a:lnTo>
                      <a:lnTo>
                        <a:pt x="431" y="3"/>
                      </a:lnTo>
                      <a:lnTo>
                        <a:pt x="422" y="2"/>
                      </a:lnTo>
                      <a:lnTo>
                        <a:pt x="41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54" name="Freeform 204">
                  <a:extLst>
                    <a:ext uri="{FF2B5EF4-FFF2-40B4-BE49-F238E27FC236}">
                      <a16:creationId xmlns:a16="http://schemas.microsoft.com/office/drawing/2014/main" xmlns="" id="{E664CD4F-F774-40F5-B339-439144E90F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47" y="1939"/>
                  <a:ext cx="15" cy="22"/>
                </a:xfrm>
                <a:custGeom>
                  <a:avLst/>
                  <a:gdLst>
                    <a:gd name="T0" fmla="*/ 4 w 74"/>
                    <a:gd name="T1" fmla="*/ 0 h 109"/>
                    <a:gd name="T2" fmla="*/ 4 w 74"/>
                    <a:gd name="T3" fmla="*/ 0 h 109"/>
                    <a:gd name="T4" fmla="*/ 2 w 74"/>
                    <a:gd name="T5" fmla="*/ 9 h 109"/>
                    <a:gd name="T6" fmla="*/ 0 w 74"/>
                    <a:gd name="T7" fmla="*/ 17 h 109"/>
                    <a:gd name="T8" fmla="*/ 2 w 74"/>
                    <a:gd name="T9" fmla="*/ 16 h 109"/>
                    <a:gd name="T10" fmla="*/ 2 w 74"/>
                    <a:gd name="T11" fmla="*/ 16 h 109"/>
                    <a:gd name="T12" fmla="*/ 10 w 74"/>
                    <a:gd name="T13" fmla="*/ 19 h 109"/>
                    <a:gd name="T14" fmla="*/ 19 w 74"/>
                    <a:gd name="T15" fmla="*/ 22 h 109"/>
                    <a:gd name="T16" fmla="*/ 26 w 74"/>
                    <a:gd name="T17" fmla="*/ 26 h 109"/>
                    <a:gd name="T18" fmla="*/ 33 w 74"/>
                    <a:gd name="T19" fmla="*/ 31 h 109"/>
                    <a:gd name="T20" fmla="*/ 39 w 74"/>
                    <a:gd name="T21" fmla="*/ 36 h 109"/>
                    <a:gd name="T22" fmla="*/ 44 w 74"/>
                    <a:gd name="T23" fmla="*/ 41 h 109"/>
                    <a:gd name="T24" fmla="*/ 48 w 74"/>
                    <a:gd name="T25" fmla="*/ 47 h 109"/>
                    <a:gd name="T26" fmla="*/ 50 w 74"/>
                    <a:gd name="T27" fmla="*/ 52 h 109"/>
                    <a:gd name="T28" fmla="*/ 55 w 74"/>
                    <a:gd name="T29" fmla="*/ 65 h 109"/>
                    <a:gd name="T30" fmla="*/ 56 w 74"/>
                    <a:gd name="T31" fmla="*/ 77 h 109"/>
                    <a:gd name="T32" fmla="*/ 57 w 74"/>
                    <a:gd name="T33" fmla="*/ 87 h 109"/>
                    <a:gd name="T34" fmla="*/ 57 w 74"/>
                    <a:gd name="T35" fmla="*/ 96 h 109"/>
                    <a:gd name="T36" fmla="*/ 71 w 74"/>
                    <a:gd name="T37" fmla="*/ 109 h 109"/>
                    <a:gd name="T38" fmla="*/ 71 w 74"/>
                    <a:gd name="T39" fmla="*/ 109 h 109"/>
                    <a:gd name="T40" fmla="*/ 72 w 74"/>
                    <a:gd name="T41" fmla="*/ 102 h 109"/>
                    <a:gd name="T42" fmla="*/ 74 w 74"/>
                    <a:gd name="T43" fmla="*/ 94 h 109"/>
                    <a:gd name="T44" fmla="*/ 72 w 74"/>
                    <a:gd name="T45" fmla="*/ 86 h 109"/>
                    <a:gd name="T46" fmla="*/ 71 w 74"/>
                    <a:gd name="T47" fmla="*/ 77 h 109"/>
                    <a:gd name="T48" fmla="*/ 67 w 74"/>
                    <a:gd name="T49" fmla="*/ 68 h 109"/>
                    <a:gd name="T50" fmla="*/ 64 w 74"/>
                    <a:gd name="T51" fmla="*/ 58 h 109"/>
                    <a:gd name="T52" fmla="*/ 60 w 74"/>
                    <a:gd name="T53" fmla="*/ 50 h 109"/>
                    <a:gd name="T54" fmla="*/ 54 w 74"/>
                    <a:gd name="T55" fmla="*/ 40 h 109"/>
                    <a:gd name="T56" fmla="*/ 54 w 74"/>
                    <a:gd name="T57" fmla="*/ 40 h 109"/>
                    <a:gd name="T58" fmla="*/ 43 w 74"/>
                    <a:gd name="T59" fmla="*/ 26 h 109"/>
                    <a:gd name="T60" fmla="*/ 29 w 74"/>
                    <a:gd name="T61" fmla="*/ 14 h 109"/>
                    <a:gd name="T62" fmla="*/ 16 w 74"/>
                    <a:gd name="T63" fmla="*/ 6 h 109"/>
                    <a:gd name="T64" fmla="*/ 10 w 74"/>
                    <a:gd name="T65" fmla="*/ 2 h 109"/>
                    <a:gd name="T66" fmla="*/ 4 w 74"/>
                    <a:gd name="T67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74" h="109">
                      <a:moveTo>
                        <a:pt x="4" y="0"/>
                      </a:moveTo>
                      <a:lnTo>
                        <a:pt x="4" y="0"/>
                      </a:lnTo>
                      <a:lnTo>
                        <a:pt x="2" y="9"/>
                      </a:lnTo>
                      <a:lnTo>
                        <a:pt x="0" y="17"/>
                      </a:lnTo>
                      <a:lnTo>
                        <a:pt x="2" y="16"/>
                      </a:lnTo>
                      <a:lnTo>
                        <a:pt x="2" y="16"/>
                      </a:lnTo>
                      <a:lnTo>
                        <a:pt x="10" y="19"/>
                      </a:lnTo>
                      <a:lnTo>
                        <a:pt x="19" y="22"/>
                      </a:lnTo>
                      <a:lnTo>
                        <a:pt x="26" y="26"/>
                      </a:lnTo>
                      <a:lnTo>
                        <a:pt x="33" y="31"/>
                      </a:lnTo>
                      <a:lnTo>
                        <a:pt x="39" y="36"/>
                      </a:lnTo>
                      <a:lnTo>
                        <a:pt x="44" y="41"/>
                      </a:lnTo>
                      <a:lnTo>
                        <a:pt x="48" y="47"/>
                      </a:lnTo>
                      <a:lnTo>
                        <a:pt x="50" y="52"/>
                      </a:lnTo>
                      <a:lnTo>
                        <a:pt x="55" y="65"/>
                      </a:lnTo>
                      <a:lnTo>
                        <a:pt x="56" y="77"/>
                      </a:lnTo>
                      <a:lnTo>
                        <a:pt x="57" y="87"/>
                      </a:lnTo>
                      <a:lnTo>
                        <a:pt x="57" y="96"/>
                      </a:lnTo>
                      <a:lnTo>
                        <a:pt x="71" y="109"/>
                      </a:lnTo>
                      <a:lnTo>
                        <a:pt x="71" y="109"/>
                      </a:lnTo>
                      <a:lnTo>
                        <a:pt x="72" y="102"/>
                      </a:lnTo>
                      <a:lnTo>
                        <a:pt x="74" y="94"/>
                      </a:lnTo>
                      <a:lnTo>
                        <a:pt x="72" y="86"/>
                      </a:lnTo>
                      <a:lnTo>
                        <a:pt x="71" y="77"/>
                      </a:lnTo>
                      <a:lnTo>
                        <a:pt x="67" y="68"/>
                      </a:lnTo>
                      <a:lnTo>
                        <a:pt x="64" y="58"/>
                      </a:lnTo>
                      <a:lnTo>
                        <a:pt x="60" y="50"/>
                      </a:lnTo>
                      <a:lnTo>
                        <a:pt x="54" y="40"/>
                      </a:lnTo>
                      <a:lnTo>
                        <a:pt x="54" y="40"/>
                      </a:lnTo>
                      <a:lnTo>
                        <a:pt x="43" y="26"/>
                      </a:lnTo>
                      <a:lnTo>
                        <a:pt x="29" y="14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E0435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09" name="Freeform 206">
                <a:extLst>
                  <a:ext uri="{FF2B5EF4-FFF2-40B4-BE49-F238E27FC236}">
                    <a16:creationId xmlns:a16="http://schemas.microsoft.com/office/drawing/2014/main" xmlns="" id="{3D39269C-AC4B-4102-BADD-F435691816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2113" y="3078163"/>
                <a:ext cx="23812" cy="34925"/>
              </a:xfrm>
              <a:custGeom>
                <a:avLst/>
                <a:gdLst>
                  <a:gd name="T0" fmla="*/ 4 w 74"/>
                  <a:gd name="T1" fmla="*/ 0 h 109"/>
                  <a:gd name="T2" fmla="*/ 4 w 74"/>
                  <a:gd name="T3" fmla="*/ 0 h 109"/>
                  <a:gd name="T4" fmla="*/ 2 w 74"/>
                  <a:gd name="T5" fmla="*/ 9 h 109"/>
                  <a:gd name="T6" fmla="*/ 0 w 74"/>
                  <a:gd name="T7" fmla="*/ 17 h 109"/>
                  <a:gd name="T8" fmla="*/ 2 w 74"/>
                  <a:gd name="T9" fmla="*/ 16 h 109"/>
                  <a:gd name="T10" fmla="*/ 2 w 74"/>
                  <a:gd name="T11" fmla="*/ 16 h 109"/>
                  <a:gd name="T12" fmla="*/ 10 w 74"/>
                  <a:gd name="T13" fmla="*/ 19 h 109"/>
                  <a:gd name="T14" fmla="*/ 19 w 74"/>
                  <a:gd name="T15" fmla="*/ 22 h 109"/>
                  <a:gd name="T16" fmla="*/ 26 w 74"/>
                  <a:gd name="T17" fmla="*/ 26 h 109"/>
                  <a:gd name="T18" fmla="*/ 33 w 74"/>
                  <a:gd name="T19" fmla="*/ 31 h 109"/>
                  <a:gd name="T20" fmla="*/ 39 w 74"/>
                  <a:gd name="T21" fmla="*/ 36 h 109"/>
                  <a:gd name="T22" fmla="*/ 44 w 74"/>
                  <a:gd name="T23" fmla="*/ 41 h 109"/>
                  <a:gd name="T24" fmla="*/ 48 w 74"/>
                  <a:gd name="T25" fmla="*/ 47 h 109"/>
                  <a:gd name="T26" fmla="*/ 50 w 74"/>
                  <a:gd name="T27" fmla="*/ 52 h 109"/>
                  <a:gd name="T28" fmla="*/ 55 w 74"/>
                  <a:gd name="T29" fmla="*/ 65 h 109"/>
                  <a:gd name="T30" fmla="*/ 56 w 74"/>
                  <a:gd name="T31" fmla="*/ 77 h 109"/>
                  <a:gd name="T32" fmla="*/ 57 w 74"/>
                  <a:gd name="T33" fmla="*/ 87 h 109"/>
                  <a:gd name="T34" fmla="*/ 57 w 74"/>
                  <a:gd name="T35" fmla="*/ 96 h 109"/>
                  <a:gd name="T36" fmla="*/ 71 w 74"/>
                  <a:gd name="T37" fmla="*/ 109 h 109"/>
                  <a:gd name="T38" fmla="*/ 71 w 74"/>
                  <a:gd name="T39" fmla="*/ 109 h 109"/>
                  <a:gd name="T40" fmla="*/ 72 w 74"/>
                  <a:gd name="T41" fmla="*/ 102 h 109"/>
                  <a:gd name="T42" fmla="*/ 74 w 74"/>
                  <a:gd name="T43" fmla="*/ 94 h 109"/>
                  <a:gd name="T44" fmla="*/ 72 w 74"/>
                  <a:gd name="T45" fmla="*/ 86 h 109"/>
                  <a:gd name="T46" fmla="*/ 71 w 74"/>
                  <a:gd name="T47" fmla="*/ 77 h 109"/>
                  <a:gd name="T48" fmla="*/ 67 w 74"/>
                  <a:gd name="T49" fmla="*/ 68 h 109"/>
                  <a:gd name="T50" fmla="*/ 64 w 74"/>
                  <a:gd name="T51" fmla="*/ 58 h 109"/>
                  <a:gd name="T52" fmla="*/ 60 w 74"/>
                  <a:gd name="T53" fmla="*/ 50 h 109"/>
                  <a:gd name="T54" fmla="*/ 54 w 74"/>
                  <a:gd name="T55" fmla="*/ 40 h 109"/>
                  <a:gd name="T56" fmla="*/ 54 w 74"/>
                  <a:gd name="T57" fmla="*/ 40 h 109"/>
                  <a:gd name="T58" fmla="*/ 43 w 74"/>
                  <a:gd name="T59" fmla="*/ 26 h 109"/>
                  <a:gd name="T60" fmla="*/ 29 w 74"/>
                  <a:gd name="T61" fmla="*/ 14 h 109"/>
                  <a:gd name="T62" fmla="*/ 16 w 74"/>
                  <a:gd name="T63" fmla="*/ 6 h 109"/>
                  <a:gd name="T64" fmla="*/ 10 w 74"/>
                  <a:gd name="T65" fmla="*/ 2 h 109"/>
                  <a:gd name="T66" fmla="*/ 4 w 74"/>
                  <a:gd name="T67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4" h="109">
                    <a:moveTo>
                      <a:pt x="4" y="0"/>
                    </a:moveTo>
                    <a:lnTo>
                      <a:pt x="4" y="0"/>
                    </a:lnTo>
                    <a:lnTo>
                      <a:pt x="2" y="9"/>
                    </a:lnTo>
                    <a:lnTo>
                      <a:pt x="0" y="17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10" y="19"/>
                    </a:lnTo>
                    <a:lnTo>
                      <a:pt x="19" y="22"/>
                    </a:lnTo>
                    <a:lnTo>
                      <a:pt x="26" y="26"/>
                    </a:lnTo>
                    <a:lnTo>
                      <a:pt x="33" y="31"/>
                    </a:lnTo>
                    <a:lnTo>
                      <a:pt x="39" y="36"/>
                    </a:lnTo>
                    <a:lnTo>
                      <a:pt x="44" y="41"/>
                    </a:lnTo>
                    <a:lnTo>
                      <a:pt x="48" y="47"/>
                    </a:lnTo>
                    <a:lnTo>
                      <a:pt x="50" y="52"/>
                    </a:lnTo>
                    <a:lnTo>
                      <a:pt x="55" y="65"/>
                    </a:lnTo>
                    <a:lnTo>
                      <a:pt x="56" y="77"/>
                    </a:lnTo>
                    <a:lnTo>
                      <a:pt x="57" y="87"/>
                    </a:lnTo>
                    <a:lnTo>
                      <a:pt x="57" y="96"/>
                    </a:lnTo>
                    <a:lnTo>
                      <a:pt x="71" y="109"/>
                    </a:lnTo>
                    <a:lnTo>
                      <a:pt x="71" y="109"/>
                    </a:lnTo>
                    <a:lnTo>
                      <a:pt x="72" y="102"/>
                    </a:lnTo>
                    <a:lnTo>
                      <a:pt x="74" y="94"/>
                    </a:lnTo>
                    <a:lnTo>
                      <a:pt x="72" y="86"/>
                    </a:lnTo>
                    <a:lnTo>
                      <a:pt x="71" y="77"/>
                    </a:lnTo>
                    <a:lnTo>
                      <a:pt x="67" y="68"/>
                    </a:lnTo>
                    <a:lnTo>
                      <a:pt x="64" y="58"/>
                    </a:lnTo>
                    <a:lnTo>
                      <a:pt x="60" y="50"/>
                    </a:lnTo>
                    <a:lnTo>
                      <a:pt x="54" y="40"/>
                    </a:lnTo>
                    <a:lnTo>
                      <a:pt x="54" y="40"/>
                    </a:lnTo>
                    <a:lnTo>
                      <a:pt x="43" y="26"/>
                    </a:lnTo>
                    <a:lnTo>
                      <a:pt x="29" y="14"/>
                    </a:lnTo>
                    <a:lnTo>
                      <a:pt x="16" y="6"/>
                    </a:lnTo>
                    <a:lnTo>
                      <a:pt x="10" y="2"/>
                    </a:lnTo>
                    <a:lnTo>
                      <a:pt x="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0" name="Freeform 207">
                <a:extLst>
                  <a:ext uri="{FF2B5EF4-FFF2-40B4-BE49-F238E27FC236}">
                    <a16:creationId xmlns:a16="http://schemas.microsoft.com/office/drawing/2014/main" xmlns="" id="{85881BC0-8608-48CC-9A7C-43724E7AED4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78113" y="3062288"/>
                <a:ext cx="271462" cy="257175"/>
              </a:xfrm>
              <a:custGeom>
                <a:avLst/>
                <a:gdLst>
                  <a:gd name="T0" fmla="*/ 127 w 855"/>
                  <a:gd name="T1" fmla="*/ 112 h 813"/>
                  <a:gd name="T2" fmla="*/ 64 w 855"/>
                  <a:gd name="T3" fmla="*/ 189 h 813"/>
                  <a:gd name="T4" fmla="*/ 21 w 855"/>
                  <a:gd name="T5" fmla="*/ 277 h 813"/>
                  <a:gd name="T6" fmla="*/ 2 w 855"/>
                  <a:gd name="T7" fmla="*/ 372 h 813"/>
                  <a:gd name="T8" fmla="*/ 4 w 855"/>
                  <a:gd name="T9" fmla="*/ 469 h 813"/>
                  <a:gd name="T10" fmla="*/ 31 w 855"/>
                  <a:gd name="T11" fmla="*/ 565 h 813"/>
                  <a:gd name="T12" fmla="*/ 71 w 855"/>
                  <a:gd name="T13" fmla="*/ 638 h 813"/>
                  <a:gd name="T14" fmla="*/ 140 w 855"/>
                  <a:gd name="T15" fmla="*/ 714 h 813"/>
                  <a:gd name="T16" fmla="*/ 223 w 855"/>
                  <a:gd name="T17" fmla="*/ 770 h 813"/>
                  <a:gd name="T18" fmla="*/ 314 w 855"/>
                  <a:gd name="T19" fmla="*/ 802 h 813"/>
                  <a:gd name="T20" fmla="*/ 411 w 855"/>
                  <a:gd name="T21" fmla="*/ 813 h 813"/>
                  <a:gd name="T22" fmla="*/ 509 w 855"/>
                  <a:gd name="T23" fmla="*/ 801 h 813"/>
                  <a:gd name="T24" fmla="*/ 602 w 855"/>
                  <a:gd name="T25" fmla="*/ 764 h 813"/>
                  <a:gd name="T26" fmla="*/ 669 w 855"/>
                  <a:gd name="T27" fmla="*/ 718 h 813"/>
                  <a:gd name="T28" fmla="*/ 732 w 855"/>
                  <a:gd name="T29" fmla="*/ 651 h 813"/>
                  <a:gd name="T30" fmla="*/ 778 w 855"/>
                  <a:gd name="T31" fmla="*/ 571 h 813"/>
                  <a:gd name="T32" fmla="*/ 806 w 855"/>
                  <a:gd name="T33" fmla="*/ 485 h 813"/>
                  <a:gd name="T34" fmla="*/ 813 w 855"/>
                  <a:gd name="T35" fmla="*/ 395 h 813"/>
                  <a:gd name="T36" fmla="*/ 801 w 855"/>
                  <a:gd name="T37" fmla="*/ 305 h 813"/>
                  <a:gd name="T38" fmla="*/ 767 w 855"/>
                  <a:gd name="T39" fmla="*/ 218 h 813"/>
                  <a:gd name="T40" fmla="*/ 853 w 855"/>
                  <a:gd name="T41" fmla="*/ 119 h 813"/>
                  <a:gd name="T42" fmla="*/ 831 w 855"/>
                  <a:gd name="T43" fmla="*/ 82 h 813"/>
                  <a:gd name="T44" fmla="*/ 706 w 855"/>
                  <a:gd name="T45" fmla="*/ 133 h 813"/>
                  <a:gd name="T46" fmla="*/ 638 w 855"/>
                  <a:gd name="T47" fmla="*/ 72 h 813"/>
                  <a:gd name="T48" fmla="*/ 558 w 855"/>
                  <a:gd name="T49" fmla="*/ 30 h 813"/>
                  <a:gd name="T50" fmla="*/ 471 w 855"/>
                  <a:gd name="T51" fmla="*/ 6 h 813"/>
                  <a:gd name="T52" fmla="*/ 383 w 855"/>
                  <a:gd name="T53" fmla="*/ 1 h 813"/>
                  <a:gd name="T54" fmla="*/ 294 w 855"/>
                  <a:gd name="T55" fmla="*/ 16 h 813"/>
                  <a:gd name="T56" fmla="*/ 208 w 855"/>
                  <a:gd name="T57" fmla="*/ 52 h 813"/>
                  <a:gd name="T58" fmla="*/ 678 w 855"/>
                  <a:gd name="T59" fmla="*/ 240 h 813"/>
                  <a:gd name="T60" fmla="*/ 710 w 855"/>
                  <a:gd name="T61" fmla="*/ 313 h 813"/>
                  <a:gd name="T62" fmla="*/ 725 w 855"/>
                  <a:gd name="T63" fmla="*/ 404 h 813"/>
                  <a:gd name="T64" fmla="*/ 690 w 855"/>
                  <a:gd name="T65" fmla="*/ 551 h 813"/>
                  <a:gd name="T66" fmla="*/ 647 w 855"/>
                  <a:gd name="T67" fmla="*/ 616 h 813"/>
                  <a:gd name="T68" fmla="*/ 587 w 855"/>
                  <a:gd name="T69" fmla="*/ 668 h 813"/>
                  <a:gd name="T70" fmla="*/ 531 w 855"/>
                  <a:gd name="T71" fmla="*/ 699 h 813"/>
                  <a:gd name="T72" fmla="*/ 457 w 855"/>
                  <a:gd name="T73" fmla="*/ 722 h 813"/>
                  <a:gd name="T74" fmla="*/ 320 w 855"/>
                  <a:gd name="T75" fmla="*/ 713 h 813"/>
                  <a:gd name="T76" fmla="*/ 223 w 855"/>
                  <a:gd name="T77" fmla="*/ 667 h 813"/>
                  <a:gd name="T78" fmla="*/ 164 w 855"/>
                  <a:gd name="T79" fmla="*/ 613 h 813"/>
                  <a:gd name="T80" fmla="*/ 127 w 855"/>
                  <a:gd name="T81" fmla="*/ 560 h 813"/>
                  <a:gd name="T82" fmla="*/ 99 w 855"/>
                  <a:gd name="T83" fmla="*/ 487 h 813"/>
                  <a:gd name="T84" fmla="*/ 90 w 855"/>
                  <a:gd name="T85" fmla="*/ 380 h 813"/>
                  <a:gd name="T86" fmla="*/ 131 w 855"/>
                  <a:gd name="T87" fmla="*/ 249 h 813"/>
                  <a:gd name="T88" fmla="*/ 177 w 855"/>
                  <a:gd name="T89" fmla="*/ 186 h 813"/>
                  <a:gd name="T90" fmla="*/ 227 w 855"/>
                  <a:gd name="T91" fmla="*/ 145 h 813"/>
                  <a:gd name="T92" fmla="*/ 297 w 855"/>
                  <a:gd name="T93" fmla="*/ 108 h 813"/>
                  <a:gd name="T94" fmla="*/ 373 w 855"/>
                  <a:gd name="T95" fmla="*/ 91 h 813"/>
                  <a:gd name="T96" fmla="*/ 522 w 855"/>
                  <a:gd name="T97" fmla="*/ 110 h 813"/>
                  <a:gd name="T98" fmla="*/ 603 w 855"/>
                  <a:gd name="T99" fmla="*/ 156 h 813"/>
                  <a:gd name="T100" fmla="*/ 659 w 855"/>
                  <a:gd name="T101" fmla="*/ 213 h 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55" h="813">
                    <a:moveTo>
                      <a:pt x="176" y="72"/>
                    </a:moveTo>
                    <a:lnTo>
                      <a:pt x="176" y="72"/>
                    </a:lnTo>
                    <a:lnTo>
                      <a:pt x="158" y="84"/>
                    </a:lnTo>
                    <a:lnTo>
                      <a:pt x="142" y="98"/>
                    </a:lnTo>
                    <a:lnTo>
                      <a:pt x="127" y="112"/>
                    </a:lnTo>
                    <a:lnTo>
                      <a:pt x="113" y="125"/>
                    </a:lnTo>
                    <a:lnTo>
                      <a:pt x="100" y="140"/>
                    </a:lnTo>
                    <a:lnTo>
                      <a:pt x="86" y="156"/>
                    </a:lnTo>
                    <a:lnTo>
                      <a:pt x="75" y="171"/>
                    </a:lnTo>
                    <a:lnTo>
                      <a:pt x="64" y="189"/>
                    </a:lnTo>
                    <a:lnTo>
                      <a:pt x="54" y="205"/>
                    </a:lnTo>
                    <a:lnTo>
                      <a:pt x="44" y="222"/>
                    </a:lnTo>
                    <a:lnTo>
                      <a:pt x="35" y="241"/>
                    </a:lnTo>
                    <a:lnTo>
                      <a:pt x="28" y="258"/>
                    </a:lnTo>
                    <a:lnTo>
                      <a:pt x="21" y="277"/>
                    </a:lnTo>
                    <a:lnTo>
                      <a:pt x="15" y="295"/>
                    </a:lnTo>
                    <a:lnTo>
                      <a:pt x="10" y="314"/>
                    </a:lnTo>
                    <a:lnTo>
                      <a:pt x="7" y="334"/>
                    </a:lnTo>
                    <a:lnTo>
                      <a:pt x="3" y="353"/>
                    </a:lnTo>
                    <a:lnTo>
                      <a:pt x="2" y="372"/>
                    </a:lnTo>
                    <a:lnTo>
                      <a:pt x="0" y="391"/>
                    </a:lnTo>
                    <a:lnTo>
                      <a:pt x="0" y="411"/>
                    </a:lnTo>
                    <a:lnTo>
                      <a:pt x="0" y="431"/>
                    </a:lnTo>
                    <a:lnTo>
                      <a:pt x="2" y="451"/>
                    </a:lnTo>
                    <a:lnTo>
                      <a:pt x="4" y="469"/>
                    </a:lnTo>
                    <a:lnTo>
                      <a:pt x="8" y="489"/>
                    </a:lnTo>
                    <a:lnTo>
                      <a:pt x="13" y="509"/>
                    </a:lnTo>
                    <a:lnTo>
                      <a:pt x="18" y="528"/>
                    </a:lnTo>
                    <a:lnTo>
                      <a:pt x="24" y="546"/>
                    </a:lnTo>
                    <a:lnTo>
                      <a:pt x="31" y="565"/>
                    </a:lnTo>
                    <a:lnTo>
                      <a:pt x="40" y="584"/>
                    </a:lnTo>
                    <a:lnTo>
                      <a:pt x="50" y="602"/>
                    </a:lnTo>
                    <a:lnTo>
                      <a:pt x="60" y="620"/>
                    </a:lnTo>
                    <a:lnTo>
                      <a:pt x="71" y="638"/>
                    </a:lnTo>
                    <a:lnTo>
                      <a:pt x="71" y="638"/>
                    </a:lnTo>
                    <a:lnTo>
                      <a:pt x="84" y="654"/>
                    </a:lnTo>
                    <a:lnTo>
                      <a:pt x="97" y="671"/>
                    </a:lnTo>
                    <a:lnTo>
                      <a:pt x="111" y="685"/>
                    </a:lnTo>
                    <a:lnTo>
                      <a:pt x="125" y="700"/>
                    </a:lnTo>
                    <a:lnTo>
                      <a:pt x="140" y="714"/>
                    </a:lnTo>
                    <a:lnTo>
                      <a:pt x="156" y="726"/>
                    </a:lnTo>
                    <a:lnTo>
                      <a:pt x="172" y="739"/>
                    </a:lnTo>
                    <a:lnTo>
                      <a:pt x="188" y="750"/>
                    </a:lnTo>
                    <a:lnTo>
                      <a:pt x="205" y="760"/>
                    </a:lnTo>
                    <a:lnTo>
                      <a:pt x="223" y="770"/>
                    </a:lnTo>
                    <a:lnTo>
                      <a:pt x="240" y="777"/>
                    </a:lnTo>
                    <a:lnTo>
                      <a:pt x="258" y="785"/>
                    </a:lnTo>
                    <a:lnTo>
                      <a:pt x="276" y="792"/>
                    </a:lnTo>
                    <a:lnTo>
                      <a:pt x="295" y="799"/>
                    </a:lnTo>
                    <a:lnTo>
                      <a:pt x="314" y="802"/>
                    </a:lnTo>
                    <a:lnTo>
                      <a:pt x="333" y="807"/>
                    </a:lnTo>
                    <a:lnTo>
                      <a:pt x="352" y="810"/>
                    </a:lnTo>
                    <a:lnTo>
                      <a:pt x="372" y="812"/>
                    </a:lnTo>
                    <a:lnTo>
                      <a:pt x="392" y="813"/>
                    </a:lnTo>
                    <a:lnTo>
                      <a:pt x="411" y="813"/>
                    </a:lnTo>
                    <a:lnTo>
                      <a:pt x="430" y="813"/>
                    </a:lnTo>
                    <a:lnTo>
                      <a:pt x="450" y="811"/>
                    </a:lnTo>
                    <a:lnTo>
                      <a:pt x="470" y="808"/>
                    </a:lnTo>
                    <a:lnTo>
                      <a:pt x="489" y="805"/>
                    </a:lnTo>
                    <a:lnTo>
                      <a:pt x="509" y="801"/>
                    </a:lnTo>
                    <a:lnTo>
                      <a:pt x="527" y="795"/>
                    </a:lnTo>
                    <a:lnTo>
                      <a:pt x="547" y="789"/>
                    </a:lnTo>
                    <a:lnTo>
                      <a:pt x="566" y="781"/>
                    </a:lnTo>
                    <a:lnTo>
                      <a:pt x="585" y="772"/>
                    </a:lnTo>
                    <a:lnTo>
                      <a:pt x="602" y="764"/>
                    </a:lnTo>
                    <a:lnTo>
                      <a:pt x="621" y="753"/>
                    </a:lnTo>
                    <a:lnTo>
                      <a:pt x="638" y="741"/>
                    </a:lnTo>
                    <a:lnTo>
                      <a:pt x="638" y="741"/>
                    </a:lnTo>
                    <a:lnTo>
                      <a:pt x="653" y="730"/>
                    </a:lnTo>
                    <a:lnTo>
                      <a:pt x="669" y="718"/>
                    </a:lnTo>
                    <a:lnTo>
                      <a:pt x="683" y="705"/>
                    </a:lnTo>
                    <a:lnTo>
                      <a:pt x="696" y="693"/>
                    </a:lnTo>
                    <a:lnTo>
                      <a:pt x="709" y="679"/>
                    </a:lnTo>
                    <a:lnTo>
                      <a:pt x="721" y="664"/>
                    </a:lnTo>
                    <a:lnTo>
                      <a:pt x="732" y="651"/>
                    </a:lnTo>
                    <a:lnTo>
                      <a:pt x="744" y="636"/>
                    </a:lnTo>
                    <a:lnTo>
                      <a:pt x="754" y="620"/>
                    </a:lnTo>
                    <a:lnTo>
                      <a:pt x="762" y="604"/>
                    </a:lnTo>
                    <a:lnTo>
                      <a:pt x="771" y="587"/>
                    </a:lnTo>
                    <a:lnTo>
                      <a:pt x="778" y="571"/>
                    </a:lnTo>
                    <a:lnTo>
                      <a:pt x="786" y="555"/>
                    </a:lnTo>
                    <a:lnTo>
                      <a:pt x="792" y="538"/>
                    </a:lnTo>
                    <a:lnTo>
                      <a:pt x="797" y="520"/>
                    </a:lnTo>
                    <a:lnTo>
                      <a:pt x="802" y="503"/>
                    </a:lnTo>
                    <a:lnTo>
                      <a:pt x="806" y="485"/>
                    </a:lnTo>
                    <a:lnTo>
                      <a:pt x="809" y="467"/>
                    </a:lnTo>
                    <a:lnTo>
                      <a:pt x="811" y="449"/>
                    </a:lnTo>
                    <a:lnTo>
                      <a:pt x="813" y="431"/>
                    </a:lnTo>
                    <a:lnTo>
                      <a:pt x="813" y="413"/>
                    </a:lnTo>
                    <a:lnTo>
                      <a:pt x="813" y="395"/>
                    </a:lnTo>
                    <a:lnTo>
                      <a:pt x="812" y="377"/>
                    </a:lnTo>
                    <a:lnTo>
                      <a:pt x="811" y="359"/>
                    </a:lnTo>
                    <a:lnTo>
                      <a:pt x="808" y="341"/>
                    </a:lnTo>
                    <a:lnTo>
                      <a:pt x="805" y="323"/>
                    </a:lnTo>
                    <a:lnTo>
                      <a:pt x="801" y="305"/>
                    </a:lnTo>
                    <a:lnTo>
                      <a:pt x="796" y="287"/>
                    </a:lnTo>
                    <a:lnTo>
                      <a:pt x="790" y="269"/>
                    </a:lnTo>
                    <a:lnTo>
                      <a:pt x="783" y="252"/>
                    </a:lnTo>
                    <a:lnTo>
                      <a:pt x="776" y="235"/>
                    </a:lnTo>
                    <a:lnTo>
                      <a:pt x="767" y="218"/>
                    </a:lnTo>
                    <a:lnTo>
                      <a:pt x="854" y="158"/>
                    </a:lnTo>
                    <a:lnTo>
                      <a:pt x="854" y="158"/>
                    </a:lnTo>
                    <a:lnTo>
                      <a:pt x="855" y="146"/>
                    </a:lnTo>
                    <a:lnTo>
                      <a:pt x="855" y="134"/>
                    </a:lnTo>
                    <a:lnTo>
                      <a:pt x="853" y="119"/>
                    </a:lnTo>
                    <a:lnTo>
                      <a:pt x="851" y="112"/>
                    </a:lnTo>
                    <a:lnTo>
                      <a:pt x="848" y="103"/>
                    </a:lnTo>
                    <a:lnTo>
                      <a:pt x="843" y="95"/>
                    </a:lnTo>
                    <a:lnTo>
                      <a:pt x="838" y="89"/>
                    </a:lnTo>
                    <a:lnTo>
                      <a:pt x="831" y="82"/>
                    </a:lnTo>
                    <a:lnTo>
                      <a:pt x="822" y="77"/>
                    </a:lnTo>
                    <a:lnTo>
                      <a:pt x="811" y="72"/>
                    </a:lnTo>
                    <a:lnTo>
                      <a:pt x="800" y="68"/>
                    </a:lnTo>
                    <a:lnTo>
                      <a:pt x="706" y="133"/>
                    </a:lnTo>
                    <a:lnTo>
                      <a:pt x="706" y="133"/>
                    </a:lnTo>
                    <a:lnTo>
                      <a:pt x="694" y="119"/>
                    </a:lnTo>
                    <a:lnTo>
                      <a:pt x="680" y="105"/>
                    </a:lnTo>
                    <a:lnTo>
                      <a:pt x="667" y="94"/>
                    </a:lnTo>
                    <a:lnTo>
                      <a:pt x="652" y="83"/>
                    </a:lnTo>
                    <a:lnTo>
                      <a:pt x="638" y="72"/>
                    </a:lnTo>
                    <a:lnTo>
                      <a:pt x="622" y="62"/>
                    </a:lnTo>
                    <a:lnTo>
                      <a:pt x="607" y="52"/>
                    </a:lnTo>
                    <a:lnTo>
                      <a:pt x="591" y="45"/>
                    </a:lnTo>
                    <a:lnTo>
                      <a:pt x="575" y="36"/>
                    </a:lnTo>
                    <a:lnTo>
                      <a:pt x="558" y="30"/>
                    </a:lnTo>
                    <a:lnTo>
                      <a:pt x="541" y="23"/>
                    </a:lnTo>
                    <a:lnTo>
                      <a:pt x="524" y="17"/>
                    </a:lnTo>
                    <a:lnTo>
                      <a:pt x="507" y="12"/>
                    </a:lnTo>
                    <a:lnTo>
                      <a:pt x="489" y="9"/>
                    </a:lnTo>
                    <a:lnTo>
                      <a:pt x="471" y="6"/>
                    </a:lnTo>
                    <a:lnTo>
                      <a:pt x="454" y="4"/>
                    </a:lnTo>
                    <a:lnTo>
                      <a:pt x="437" y="1"/>
                    </a:lnTo>
                    <a:lnTo>
                      <a:pt x="418" y="0"/>
                    </a:lnTo>
                    <a:lnTo>
                      <a:pt x="401" y="0"/>
                    </a:lnTo>
                    <a:lnTo>
                      <a:pt x="383" y="1"/>
                    </a:lnTo>
                    <a:lnTo>
                      <a:pt x="365" y="2"/>
                    </a:lnTo>
                    <a:lnTo>
                      <a:pt x="347" y="5"/>
                    </a:lnTo>
                    <a:lnTo>
                      <a:pt x="328" y="7"/>
                    </a:lnTo>
                    <a:lnTo>
                      <a:pt x="311" y="11"/>
                    </a:lnTo>
                    <a:lnTo>
                      <a:pt x="294" y="16"/>
                    </a:lnTo>
                    <a:lnTo>
                      <a:pt x="276" y="22"/>
                    </a:lnTo>
                    <a:lnTo>
                      <a:pt x="259" y="28"/>
                    </a:lnTo>
                    <a:lnTo>
                      <a:pt x="241" y="35"/>
                    </a:lnTo>
                    <a:lnTo>
                      <a:pt x="225" y="43"/>
                    </a:lnTo>
                    <a:lnTo>
                      <a:pt x="208" y="52"/>
                    </a:lnTo>
                    <a:lnTo>
                      <a:pt x="192" y="62"/>
                    </a:lnTo>
                    <a:lnTo>
                      <a:pt x="176" y="72"/>
                    </a:lnTo>
                    <a:close/>
                    <a:moveTo>
                      <a:pt x="669" y="226"/>
                    </a:moveTo>
                    <a:lnTo>
                      <a:pt x="669" y="226"/>
                    </a:lnTo>
                    <a:lnTo>
                      <a:pt x="678" y="240"/>
                    </a:lnTo>
                    <a:lnTo>
                      <a:pt x="686" y="254"/>
                    </a:lnTo>
                    <a:lnTo>
                      <a:pt x="693" y="268"/>
                    </a:lnTo>
                    <a:lnTo>
                      <a:pt x="700" y="283"/>
                    </a:lnTo>
                    <a:lnTo>
                      <a:pt x="705" y="298"/>
                    </a:lnTo>
                    <a:lnTo>
                      <a:pt x="710" y="313"/>
                    </a:lnTo>
                    <a:lnTo>
                      <a:pt x="715" y="328"/>
                    </a:lnTo>
                    <a:lnTo>
                      <a:pt x="719" y="343"/>
                    </a:lnTo>
                    <a:lnTo>
                      <a:pt x="721" y="358"/>
                    </a:lnTo>
                    <a:lnTo>
                      <a:pt x="724" y="372"/>
                    </a:lnTo>
                    <a:lnTo>
                      <a:pt x="725" y="404"/>
                    </a:lnTo>
                    <a:lnTo>
                      <a:pt x="724" y="435"/>
                    </a:lnTo>
                    <a:lnTo>
                      <a:pt x="720" y="464"/>
                    </a:lnTo>
                    <a:lnTo>
                      <a:pt x="713" y="494"/>
                    </a:lnTo>
                    <a:lnTo>
                      <a:pt x="703" y="523"/>
                    </a:lnTo>
                    <a:lnTo>
                      <a:pt x="690" y="551"/>
                    </a:lnTo>
                    <a:lnTo>
                      <a:pt x="683" y="565"/>
                    </a:lnTo>
                    <a:lnTo>
                      <a:pt x="675" y="577"/>
                    </a:lnTo>
                    <a:lnTo>
                      <a:pt x="667" y="591"/>
                    </a:lnTo>
                    <a:lnTo>
                      <a:pt x="657" y="604"/>
                    </a:lnTo>
                    <a:lnTo>
                      <a:pt x="647" y="616"/>
                    </a:lnTo>
                    <a:lnTo>
                      <a:pt x="637" y="627"/>
                    </a:lnTo>
                    <a:lnTo>
                      <a:pt x="626" y="638"/>
                    </a:lnTo>
                    <a:lnTo>
                      <a:pt x="613" y="649"/>
                    </a:lnTo>
                    <a:lnTo>
                      <a:pt x="601" y="659"/>
                    </a:lnTo>
                    <a:lnTo>
                      <a:pt x="587" y="668"/>
                    </a:lnTo>
                    <a:lnTo>
                      <a:pt x="587" y="668"/>
                    </a:lnTo>
                    <a:lnTo>
                      <a:pt x="573" y="678"/>
                    </a:lnTo>
                    <a:lnTo>
                      <a:pt x="560" y="685"/>
                    </a:lnTo>
                    <a:lnTo>
                      <a:pt x="546" y="693"/>
                    </a:lnTo>
                    <a:lnTo>
                      <a:pt x="531" y="699"/>
                    </a:lnTo>
                    <a:lnTo>
                      <a:pt x="516" y="705"/>
                    </a:lnTo>
                    <a:lnTo>
                      <a:pt x="501" y="710"/>
                    </a:lnTo>
                    <a:lnTo>
                      <a:pt x="486" y="715"/>
                    </a:lnTo>
                    <a:lnTo>
                      <a:pt x="471" y="718"/>
                    </a:lnTo>
                    <a:lnTo>
                      <a:pt x="457" y="722"/>
                    </a:lnTo>
                    <a:lnTo>
                      <a:pt x="440" y="723"/>
                    </a:lnTo>
                    <a:lnTo>
                      <a:pt x="411" y="725"/>
                    </a:lnTo>
                    <a:lnTo>
                      <a:pt x="379" y="724"/>
                    </a:lnTo>
                    <a:lnTo>
                      <a:pt x="350" y="720"/>
                    </a:lnTo>
                    <a:lnTo>
                      <a:pt x="320" y="713"/>
                    </a:lnTo>
                    <a:lnTo>
                      <a:pt x="290" y="703"/>
                    </a:lnTo>
                    <a:lnTo>
                      <a:pt x="263" y="690"/>
                    </a:lnTo>
                    <a:lnTo>
                      <a:pt x="249" y="683"/>
                    </a:lnTo>
                    <a:lnTo>
                      <a:pt x="235" y="676"/>
                    </a:lnTo>
                    <a:lnTo>
                      <a:pt x="223" y="667"/>
                    </a:lnTo>
                    <a:lnTo>
                      <a:pt x="210" y="657"/>
                    </a:lnTo>
                    <a:lnTo>
                      <a:pt x="198" y="647"/>
                    </a:lnTo>
                    <a:lnTo>
                      <a:pt x="187" y="637"/>
                    </a:lnTo>
                    <a:lnTo>
                      <a:pt x="176" y="625"/>
                    </a:lnTo>
                    <a:lnTo>
                      <a:pt x="164" y="613"/>
                    </a:lnTo>
                    <a:lnTo>
                      <a:pt x="154" y="601"/>
                    </a:lnTo>
                    <a:lnTo>
                      <a:pt x="145" y="587"/>
                    </a:lnTo>
                    <a:lnTo>
                      <a:pt x="145" y="587"/>
                    </a:lnTo>
                    <a:lnTo>
                      <a:pt x="136" y="574"/>
                    </a:lnTo>
                    <a:lnTo>
                      <a:pt x="127" y="560"/>
                    </a:lnTo>
                    <a:lnTo>
                      <a:pt x="120" y="545"/>
                    </a:lnTo>
                    <a:lnTo>
                      <a:pt x="113" y="531"/>
                    </a:lnTo>
                    <a:lnTo>
                      <a:pt x="107" y="517"/>
                    </a:lnTo>
                    <a:lnTo>
                      <a:pt x="102" y="502"/>
                    </a:lnTo>
                    <a:lnTo>
                      <a:pt x="99" y="487"/>
                    </a:lnTo>
                    <a:lnTo>
                      <a:pt x="95" y="472"/>
                    </a:lnTo>
                    <a:lnTo>
                      <a:pt x="92" y="456"/>
                    </a:lnTo>
                    <a:lnTo>
                      <a:pt x="90" y="441"/>
                    </a:lnTo>
                    <a:lnTo>
                      <a:pt x="89" y="410"/>
                    </a:lnTo>
                    <a:lnTo>
                      <a:pt x="90" y="380"/>
                    </a:lnTo>
                    <a:lnTo>
                      <a:pt x="94" y="349"/>
                    </a:lnTo>
                    <a:lnTo>
                      <a:pt x="101" y="319"/>
                    </a:lnTo>
                    <a:lnTo>
                      <a:pt x="111" y="290"/>
                    </a:lnTo>
                    <a:lnTo>
                      <a:pt x="123" y="263"/>
                    </a:lnTo>
                    <a:lnTo>
                      <a:pt x="131" y="249"/>
                    </a:lnTo>
                    <a:lnTo>
                      <a:pt x="138" y="236"/>
                    </a:lnTo>
                    <a:lnTo>
                      <a:pt x="147" y="223"/>
                    </a:lnTo>
                    <a:lnTo>
                      <a:pt x="156" y="211"/>
                    </a:lnTo>
                    <a:lnTo>
                      <a:pt x="166" y="199"/>
                    </a:lnTo>
                    <a:lnTo>
                      <a:pt x="177" y="186"/>
                    </a:lnTo>
                    <a:lnTo>
                      <a:pt x="188" y="175"/>
                    </a:lnTo>
                    <a:lnTo>
                      <a:pt x="200" y="165"/>
                    </a:lnTo>
                    <a:lnTo>
                      <a:pt x="213" y="155"/>
                    </a:lnTo>
                    <a:lnTo>
                      <a:pt x="227" y="145"/>
                    </a:lnTo>
                    <a:lnTo>
                      <a:pt x="227" y="145"/>
                    </a:lnTo>
                    <a:lnTo>
                      <a:pt x="240" y="136"/>
                    </a:lnTo>
                    <a:lnTo>
                      <a:pt x="254" y="128"/>
                    </a:lnTo>
                    <a:lnTo>
                      <a:pt x="268" y="120"/>
                    </a:lnTo>
                    <a:lnTo>
                      <a:pt x="282" y="114"/>
                    </a:lnTo>
                    <a:lnTo>
                      <a:pt x="297" y="108"/>
                    </a:lnTo>
                    <a:lnTo>
                      <a:pt x="312" y="103"/>
                    </a:lnTo>
                    <a:lnTo>
                      <a:pt x="327" y="99"/>
                    </a:lnTo>
                    <a:lnTo>
                      <a:pt x="342" y="95"/>
                    </a:lnTo>
                    <a:lnTo>
                      <a:pt x="357" y="93"/>
                    </a:lnTo>
                    <a:lnTo>
                      <a:pt x="373" y="91"/>
                    </a:lnTo>
                    <a:lnTo>
                      <a:pt x="403" y="89"/>
                    </a:lnTo>
                    <a:lnTo>
                      <a:pt x="434" y="91"/>
                    </a:lnTo>
                    <a:lnTo>
                      <a:pt x="464" y="94"/>
                    </a:lnTo>
                    <a:lnTo>
                      <a:pt x="494" y="100"/>
                    </a:lnTo>
                    <a:lnTo>
                      <a:pt x="522" y="110"/>
                    </a:lnTo>
                    <a:lnTo>
                      <a:pt x="551" y="123"/>
                    </a:lnTo>
                    <a:lnTo>
                      <a:pt x="565" y="130"/>
                    </a:lnTo>
                    <a:lnTo>
                      <a:pt x="578" y="139"/>
                    </a:lnTo>
                    <a:lnTo>
                      <a:pt x="591" y="148"/>
                    </a:lnTo>
                    <a:lnTo>
                      <a:pt x="603" y="156"/>
                    </a:lnTo>
                    <a:lnTo>
                      <a:pt x="616" y="166"/>
                    </a:lnTo>
                    <a:lnTo>
                      <a:pt x="627" y="177"/>
                    </a:lnTo>
                    <a:lnTo>
                      <a:pt x="638" y="189"/>
                    </a:lnTo>
                    <a:lnTo>
                      <a:pt x="649" y="201"/>
                    </a:lnTo>
                    <a:lnTo>
                      <a:pt x="659" y="213"/>
                    </a:lnTo>
                    <a:lnTo>
                      <a:pt x="669" y="226"/>
                    </a:lnTo>
                    <a:close/>
                  </a:path>
                </a:pathLst>
              </a:custGeom>
              <a:solidFill>
                <a:srgbClr val="3ACE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1" name="Freeform 208">
                <a:extLst>
                  <a:ext uri="{FF2B5EF4-FFF2-40B4-BE49-F238E27FC236}">
                    <a16:creationId xmlns:a16="http://schemas.microsoft.com/office/drawing/2014/main" xmlns="" id="{F8A6CF29-0880-4BBF-BD03-6842428956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8113" y="3062288"/>
                <a:ext cx="271462" cy="257175"/>
              </a:xfrm>
              <a:custGeom>
                <a:avLst/>
                <a:gdLst>
                  <a:gd name="T0" fmla="*/ 158 w 855"/>
                  <a:gd name="T1" fmla="*/ 84 h 813"/>
                  <a:gd name="T2" fmla="*/ 113 w 855"/>
                  <a:gd name="T3" fmla="*/ 125 h 813"/>
                  <a:gd name="T4" fmla="*/ 75 w 855"/>
                  <a:gd name="T5" fmla="*/ 171 h 813"/>
                  <a:gd name="T6" fmla="*/ 44 w 855"/>
                  <a:gd name="T7" fmla="*/ 222 h 813"/>
                  <a:gd name="T8" fmla="*/ 21 w 855"/>
                  <a:gd name="T9" fmla="*/ 277 h 813"/>
                  <a:gd name="T10" fmla="*/ 7 w 855"/>
                  <a:gd name="T11" fmla="*/ 334 h 813"/>
                  <a:gd name="T12" fmla="*/ 0 w 855"/>
                  <a:gd name="T13" fmla="*/ 391 h 813"/>
                  <a:gd name="T14" fmla="*/ 2 w 855"/>
                  <a:gd name="T15" fmla="*/ 451 h 813"/>
                  <a:gd name="T16" fmla="*/ 13 w 855"/>
                  <a:gd name="T17" fmla="*/ 509 h 813"/>
                  <a:gd name="T18" fmla="*/ 31 w 855"/>
                  <a:gd name="T19" fmla="*/ 565 h 813"/>
                  <a:gd name="T20" fmla="*/ 60 w 855"/>
                  <a:gd name="T21" fmla="*/ 620 h 813"/>
                  <a:gd name="T22" fmla="*/ 84 w 855"/>
                  <a:gd name="T23" fmla="*/ 654 h 813"/>
                  <a:gd name="T24" fmla="*/ 125 w 855"/>
                  <a:gd name="T25" fmla="*/ 700 h 813"/>
                  <a:gd name="T26" fmla="*/ 172 w 855"/>
                  <a:gd name="T27" fmla="*/ 739 h 813"/>
                  <a:gd name="T28" fmla="*/ 223 w 855"/>
                  <a:gd name="T29" fmla="*/ 770 h 813"/>
                  <a:gd name="T30" fmla="*/ 276 w 855"/>
                  <a:gd name="T31" fmla="*/ 792 h 813"/>
                  <a:gd name="T32" fmla="*/ 333 w 855"/>
                  <a:gd name="T33" fmla="*/ 807 h 813"/>
                  <a:gd name="T34" fmla="*/ 392 w 855"/>
                  <a:gd name="T35" fmla="*/ 813 h 813"/>
                  <a:gd name="T36" fmla="*/ 450 w 855"/>
                  <a:gd name="T37" fmla="*/ 811 h 813"/>
                  <a:gd name="T38" fmla="*/ 509 w 855"/>
                  <a:gd name="T39" fmla="*/ 801 h 813"/>
                  <a:gd name="T40" fmla="*/ 566 w 855"/>
                  <a:gd name="T41" fmla="*/ 781 h 813"/>
                  <a:gd name="T42" fmla="*/ 621 w 855"/>
                  <a:gd name="T43" fmla="*/ 753 h 813"/>
                  <a:gd name="T44" fmla="*/ 653 w 855"/>
                  <a:gd name="T45" fmla="*/ 730 h 813"/>
                  <a:gd name="T46" fmla="*/ 696 w 855"/>
                  <a:gd name="T47" fmla="*/ 693 h 813"/>
                  <a:gd name="T48" fmla="*/ 732 w 855"/>
                  <a:gd name="T49" fmla="*/ 651 h 813"/>
                  <a:gd name="T50" fmla="*/ 762 w 855"/>
                  <a:gd name="T51" fmla="*/ 604 h 813"/>
                  <a:gd name="T52" fmla="*/ 786 w 855"/>
                  <a:gd name="T53" fmla="*/ 555 h 813"/>
                  <a:gd name="T54" fmla="*/ 802 w 855"/>
                  <a:gd name="T55" fmla="*/ 503 h 813"/>
                  <a:gd name="T56" fmla="*/ 811 w 855"/>
                  <a:gd name="T57" fmla="*/ 449 h 813"/>
                  <a:gd name="T58" fmla="*/ 813 w 855"/>
                  <a:gd name="T59" fmla="*/ 395 h 813"/>
                  <a:gd name="T60" fmla="*/ 808 w 855"/>
                  <a:gd name="T61" fmla="*/ 341 h 813"/>
                  <a:gd name="T62" fmla="*/ 796 w 855"/>
                  <a:gd name="T63" fmla="*/ 287 h 813"/>
                  <a:gd name="T64" fmla="*/ 776 w 855"/>
                  <a:gd name="T65" fmla="*/ 235 h 813"/>
                  <a:gd name="T66" fmla="*/ 854 w 855"/>
                  <a:gd name="T67" fmla="*/ 158 h 813"/>
                  <a:gd name="T68" fmla="*/ 853 w 855"/>
                  <a:gd name="T69" fmla="*/ 119 h 813"/>
                  <a:gd name="T70" fmla="*/ 843 w 855"/>
                  <a:gd name="T71" fmla="*/ 95 h 813"/>
                  <a:gd name="T72" fmla="*/ 822 w 855"/>
                  <a:gd name="T73" fmla="*/ 77 h 813"/>
                  <a:gd name="T74" fmla="*/ 706 w 855"/>
                  <a:gd name="T75" fmla="*/ 133 h 813"/>
                  <a:gd name="T76" fmla="*/ 680 w 855"/>
                  <a:gd name="T77" fmla="*/ 105 h 813"/>
                  <a:gd name="T78" fmla="*/ 638 w 855"/>
                  <a:gd name="T79" fmla="*/ 72 h 813"/>
                  <a:gd name="T80" fmla="*/ 591 w 855"/>
                  <a:gd name="T81" fmla="*/ 45 h 813"/>
                  <a:gd name="T82" fmla="*/ 541 w 855"/>
                  <a:gd name="T83" fmla="*/ 23 h 813"/>
                  <a:gd name="T84" fmla="*/ 489 w 855"/>
                  <a:gd name="T85" fmla="*/ 9 h 813"/>
                  <a:gd name="T86" fmla="*/ 437 w 855"/>
                  <a:gd name="T87" fmla="*/ 1 h 813"/>
                  <a:gd name="T88" fmla="*/ 383 w 855"/>
                  <a:gd name="T89" fmla="*/ 1 h 813"/>
                  <a:gd name="T90" fmla="*/ 328 w 855"/>
                  <a:gd name="T91" fmla="*/ 7 h 813"/>
                  <a:gd name="T92" fmla="*/ 276 w 855"/>
                  <a:gd name="T93" fmla="*/ 22 h 813"/>
                  <a:gd name="T94" fmla="*/ 225 w 855"/>
                  <a:gd name="T95" fmla="*/ 43 h 813"/>
                  <a:gd name="T96" fmla="*/ 176 w 855"/>
                  <a:gd name="T97" fmla="*/ 72 h 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55" h="813">
                    <a:moveTo>
                      <a:pt x="176" y="72"/>
                    </a:moveTo>
                    <a:lnTo>
                      <a:pt x="176" y="72"/>
                    </a:lnTo>
                    <a:lnTo>
                      <a:pt x="158" y="84"/>
                    </a:lnTo>
                    <a:lnTo>
                      <a:pt x="142" y="98"/>
                    </a:lnTo>
                    <a:lnTo>
                      <a:pt x="127" y="112"/>
                    </a:lnTo>
                    <a:lnTo>
                      <a:pt x="113" y="125"/>
                    </a:lnTo>
                    <a:lnTo>
                      <a:pt x="100" y="140"/>
                    </a:lnTo>
                    <a:lnTo>
                      <a:pt x="86" y="156"/>
                    </a:lnTo>
                    <a:lnTo>
                      <a:pt x="75" y="171"/>
                    </a:lnTo>
                    <a:lnTo>
                      <a:pt x="64" y="189"/>
                    </a:lnTo>
                    <a:lnTo>
                      <a:pt x="54" y="205"/>
                    </a:lnTo>
                    <a:lnTo>
                      <a:pt x="44" y="222"/>
                    </a:lnTo>
                    <a:lnTo>
                      <a:pt x="35" y="241"/>
                    </a:lnTo>
                    <a:lnTo>
                      <a:pt x="28" y="258"/>
                    </a:lnTo>
                    <a:lnTo>
                      <a:pt x="21" y="277"/>
                    </a:lnTo>
                    <a:lnTo>
                      <a:pt x="15" y="295"/>
                    </a:lnTo>
                    <a:lnTo>
                      <a:pt x="10" y="314"/>
                    </a:lnTo>
                    <a:lnTo>
                      <a:pt x="7" y="334"/>
                    </a:lnTo>
                    <a:lnTo>
                      <a:pt x="3" y="353"/>
                    </a:lnTo>
                    <a:lnTo>
                      <a:pt x="2" y="372"/>
                    </a:lnTo>
                    <a:lnTo>
                      <a:pt x="0" y="391"/>
                    </a:lnTo>
                    <a:lnTo>
                      <a:pt x="0" y="411"/>
                    </a:lnTo>
                    <a:lnTo>
                      <a:pt x="0" y="431"/>
                    </a:lnTo>
                    <a:lnTo>
                      <a:pt x="2" y="451"/>
                    </a:lnTo>
                    <a:lnTo>
                      <a:pt x="4" y="469"/>
                    </a:lnTo>
                    <a:lnTo>
                      <a:pt x="8" y="489"/>
                    </a:lnTo>
                    <a:lnTo>
                      <a:pt x="13" y="509"/>
                    </a:lnTo>
                    <a:lnTo>
                      <a:pt x="18" y="528"/>
                    </a:lnTo>
                    <a:lnTo>
                      <a:pt x="24" y="546"/>
                    </a:lnTo>
                    <a:lnTo>
                      <a:pt x="31" y="565"/>
                    </a:lnTo>
                    <a:lnTo>
                      <a:pt x="40" y="584"/>
                    </a:lnTo>
                    <a:lnTo>
                      <a:pt x="50" y="602"/>
                    </a:lnTo>
                    <a:lnTo>
                      <a:pt x="60" y="620"/>
                    </a:lnTo>
                    <a:lnTo>
                      <a:pt x="71" y="638"/>
                    </a:lnTo>
                    <a:lnTo>
                      <a:pt x="71" y="638"/>
                    </a:lnTo>
                    <a:lnTo>
                      <a:pt x="84" y="654"/>
                    </a:lnTo>
                    <a:lnTo>
                      <a:pt x="97" y="671"/>
                    </a:lnTo>
                    <a:lnTo>
                      <a:pt x="111" y="685"/>
                    </a:lnTo>
                    <a:lnTo>
                      <a:pt x="125" y="700"/>
                    </a:lnTo>
                    <a:lnTo>
                      <a:pt x="140" y="714"/>
                    </a:lnTo>
                    <a:lnTo>
                      <a:pt x="156" y="726"/>
                    </a:lnTo>
                    <a:lnTo>
                      <a:pt x="172" y="739"/>
                    </a:lnTo>
                    <a:lnTo>
                      <a:pt x="188" y="750"/>
                    </a:lnTo>
                    <a:lnTo>
                      <a:pt x="205" y="760"/>
                    </a:lnTo>
                    <a:lnTo>
                      <a:pt x="223" y="770"/>
                    </a:lnTo>
                    <a:lnTo>
                      <a:pt x="240" y="777"/>
                    </a:lnTo>
                    <a:lnTo>
                      <a:pt x="258" y="785"/>
                    </a:lnTo>
                    <a:lnTo>
                      <a:pt x="276" y="792"/>
                    </a:lnTo>
                    <a:lnTo>
                      <a:pt x="295" y="799"/>
                    </a:lnTo>
                    <a:lnTo>
                      <a:pt x="314" y="802"/>
                    </a:lnTo>
                    <a:lnTo>
                      <a:pt x="333" y="807"/>
                    </a:lnTo>
                    <a:lnTo>
                      <a:pt x="352" y="810"/>
                    </a:lnTo>
                    <a:lnTo>
                      <a:pt x="372" y="812"/>
                    </a:lnTo>
                    <a:lnTo>
                      <a:pt x="392" y="813"/>
                    </a:lnTo>
                    <a:lnTo>
                      <a:pt x="411" y="813"/>
                    </a:lnTo>
                    <a:lnTo>
                      <a:pt x="430" y="813"/>
                    </a:lnTo>
                    <a:lnTo>
                      <a:pt x="450" y="811"/>
                    </a:lnTo>
                    <a:lnTo>
                      <a:pt x="470" y="808"/>
                    </a:lnTo>
                    <a:lnTo>
                      <a:pt x="489" y="805"/>
                    </a:lnTo>
                    <a:lnTo>
                      <a:pt x="509" y="801"/>
                    </a:lnTo>
                    <a:lnTo>
                      <a:pt x="527" y="795"/>
                    </a:lnTo>
                    <a:lnTo>
                      <a:pt x="547" y="789"/>
                    </a:lnTo>
                    <a:lnTo>
                      <a:pt x="566" y="781"/>
                    </a:lnTo>
                    <a:lnTo>
                      <a:pt x="585" y="772"/>
                    </a:lnTo>
                    <a:lnTo>
                      <a:pt x="602" y="764"/>
                    </a:lnTo>
                    <a:lnTo>
                      <a:pt x="621" y="753"/>
                    </a:lnTo>
                    <a:lnTo>
                      <a:pt x="638" y="741"/>
                    </a:lnTo>
                    <a:lnTo>
                      <a:pt x="638" y="741"/>
                    </a:lnTo>
                    <a:lnTo>
                      <a:pt x="653" y="730"/>
                    </a:lnTo>
                    <a:lnTo>
                      <a:pt x="669" y="718"/>
                    </a:lnTo>
                    <a:lnTo>
                      <a:pt x="683" y="705"/>
                    </a:lnTo>
                    <a:lnTo>
                      <a:pt x="696" y="693"/>
                    </a:lnTo>
                    <a:lnTo>
                      <a:pt x="709" y="679"/>
                    </a:lnTo>
                    <a:lnTo>
                      <a:pt x="721" y="664"/>
                    </a:lnTo>
                    <a:lnTo>
                      <a:pt x="732" y="651"/>
                    </a:lnTo>
                    <a:lnTo>
                      <a:pt x="744" y="636"/>
                    </a:lnTo>
                    <a:lnTo>
                      <a:pt x="754" y="620"/>
                    </a:lnTo>
                    <a:lnTo>
                      <a:pt x="762" y="604"/>
                    </a:lnTo>
                    <a:lnTo>
                      <a:pt x="771" y="587"/>
                    </a:lnTo>
                    <a:lnTo>
                      <a:pt x="778" y="571"/>
                    </a:lnTo>
                    <a:lnTo>
                      <a:pt x="786" y="555"/>
                    </a:lnTo>
                    <a:lnTo>
                      <a:pt x="792" y="538"/>
                    </a:lnTo>
                    <a:lnTo>
                      <a:pt x="797" y="520"/>
                    </a:lnTo>
                    <a:lnTo>
                      <a:pt x="802" y="503"/>
                    </a:lnTo>
                    <a:lnTo>
                      <a:pt x="806" y="485"/>
                    </a:lnTo>
                    <a:lnTo>
                      <a:pt x="809" y="467"/>
                    </a:lnTo>
                    <a:lnTo>
                      <a:pt x="811" y="449"/>
                    </a:lnTo>
                    <a:lnTo>
                      <a:pt x="813" y="431"/>
                    </a:lnTo>
                    <a:lnTo>
                      <a:pt x="813" y="413"/>
                    </a:lnTo>
                    <a:lnTo>
                      <a:pt x="813" y="395"/>
                    </a:lnTo>
                    <a:lnTo>
                      <a:pt x="812" y="377"/>
                    </a:lnTo>
                    <a:lnTo>
                      <a:pt x="811" y="359"/>
                    </a:lnTo>
                    <a:lnTo>
                      <a:pt x="808" y="341"/>
                    </a:lnTo>
                    <a:lnTo>
                      <a:pt x="805" y="323"/>
                    </a:lnTo>
                    <a:lnTo>
                      <a:pt x="801" y="305"/>
                    </a:lnTo>
                    <a:lnTo>
                      <a:pt x="796" y="287"/>
                    </a:lnTo>
                    <a:lnTo>
                      <a:pt x="790" y="269"/>
                    </a:lnTo>
                    <a:lnTo>
                      <a:pt x="783" y="252"/>
                    </a:lnTo>
                    <a:lnTo>
                      <a:pt x="776" y="235"/>
                    </a:lnTo>
                    <a:lnTo>
                      <a:pt x="767" y="218"/>
                    </a:lnTo>
                    <a:lnTo>
                      <a:pt x="854" y="158"/>
                    </a:lnTo>
                    <a:lnTo>
                      <a:pt x="854" y="158"/>
                    </a:lnTo>
                    <a:lnTo>
                      <a:pt x="855" y="146"/>
                    </a:lnTo>
                    <a:lnTo>
                      <a:pt x="855" y="134"/>
                    </a:lnTo>
                    <a:lnTo>
                      <a:pt x="853" y="119"/>
                    </a:lnTo>
                    <a:lnTo>
                      <a:pt x="851" y="112"/>
                    </a:lnTo>
                    <a:lnTo>
                      <a:pt x="848" y="103"/>
                    </a:lnTo>
                    <a:lnTo>
                      <a:pt x="843" y="95"/>
                    </a:lnTo>
                    <a:lnTo>
                      <a:pt x="838" y="89"/>
                    </a:lnTo>
                    <a:lnTo>
                      <a:pt x="831" y="82"/>
                    </a:lnTo>
                    <a:lnTo>
                      <a:pt x="822" y="77"/>
                    </a:lnTo>
                    <a:lnTo>
                      <a:pt x="811" y="72"/>
                    </a:lnTo>
                    <a:lnTo>
                      <a:pt x="800" y="68"/>
                    </a:lnTo>
                    <a:lnTo>
                      <a:pt x="706" y="133"/>
                    </a:lnTo>
                    <a:lnTo>
                      <a:pt x="706" y="133"/>
                    </a:lnTo>
                    <a:lnTo>
                      <a:pt x="694" y="119"/>
                    </a:lnTo>
                    <a:lnTo>
                      <a:pt x="680" y="105"/>
                    </a:lnTo>
                    <a:lnTo>
                      <a:pt x="667" y="94"/>
                    </a:lnTo>
                    <a:lnTo>
                      <a:pt x="652" y="83"/>
                    </a:lnTo>
                    <a:lnTo>
                      <a:pt x="638" y="72"/>
                    </a:lnTo>
                    <a:lnTo>
                      <a:pt x="622" y="62"/>
                    </a:lnTo>
                    <a:lnTo>
                      <a:pt x="607" y="52"/>
                    </a:lnTo>
                    <a:lnTo>
                      <a:pt x="591" y="45"/>
                    </a:lnTo>
                    <a:lnTo>
                      <a:pt x="575" y="36"/>
                    </a:lnTo>
                    <a:lnTo>
                      <a:pt x="558" y="30"/>
                    </a:lnTo>
                    <a:lnTo>
                      <a:pt x="541" y="23"/>
                    </a:lnTo>
                    <a:lnTo>
                      <a:pt x="524" y="17"/>
                    </a:lnTo>
                    <a:lnTo>
                      <a:pt x="507" y="12"/>
                    </a:lnTo>
                    <a:lnTo>
                      <a:pt x="489" y="9"/>
                    </a:lnTo>
                    <a:lnTo>
                      <a:pt x="471" y="6"/>
                    </a:lnTo>
                    <a:lnTo>
                      <a:pt x="454" y="4"/>
                    </a:lnTo>
                    <a:lnTo>
                      <a:pt x="437" y="1"/>
                    </a:lnTo>
                    <a:lnTo>
                      <a:pt x="418" y="0"/>
                    </a:lnTo>
                    <a:lnTo>
                      <a:pt x="401" y="0"/>
                    </a:lnTo>
                    <a:lnTo>
                      <a:pt x="383" y="1"/>
                    </a:lnTo>
                    <a:lnTo>
                      <a:pt x="365" y="2"/>
                    </a:lnTo>
                    <a:lnTo>
                      <a:pt x="347" y="5"/>
                    </a:lnTo>
                    <a:lnTo>
                      <a:pt x="328" y="7"/>
                    </a:lnTo>
                    <a:lnTo>
                      <a:pt x="311" y="11"/>
                    </a:lnTo>
                    <a:lnTo>
                      <a:pt x="294" y="16"/>
                    </a:lnTo>
                    <a:lnTo>
                      <a:pt x="276" y="22"/>
                    </a:lnTo>
                    <a:lnTo>
                      <a:pt x="259" y="28"/>
                    </a:lnTo>
                    <a:lnTo>
                      <a:pt x="241" y="35"/>
                    </a:lnTo>
                    <a:lnTo>
                      <a:pt x="225" y="43"/>
                    </a:lnTo>
                    <a:lnTo>
                      <a:pt x="208" y="52"/>
                    </a:lnTo>
                    <a:lnTo>
                      <a:pt x="192" y="62"/>
                    </a:lnTo>
                    <a:lnTo>
                      <a:pt x="176" y="7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2" name="Freeform 209">
                <a:extLst>
                  <a:ext uri="{FF2B5EF4-FFF2-40B4-BE49-F238E27FC236}">
                    <a16:creationId xmlns:a16="http://schemas.microsoft.com/office/drawing/2014/main" xmlns="" id="{756EB6A5-0237-43B7-B1B0-D66BDBC1D0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6688" y="3089276"/>
                <a:ext cx="201612" cy="203200"/>
              </a:xfrm>
              <a:custGeom>
                <a:avLst/>
                <a:gdLst>
                  <a:gd name="T0" fmla="*/ 580 w 636"/>
                  <a:gd name="T1" fmla="*/ 137 h 636"/>
                  <a:gd name="T2" fmla="*/ 597 w 636"/>
                  <a:gd name="T3" fmla="*/ 165 h 636"/>
                  <a:gd name="T4" fmla="*/ 611 w 636"/>
                  <a:gd name="T5" fmla="*/ 194 h 636"/>
                  <a:gd name="T6" fmla="*/ 621 w 636"/>
                  <a:gd name="T7" fmla="*/ 224 h 636"/>
                  <a:gd name="T8" fmla="*/ 630 w 636"/>
                  <a:gd name="T9" fmla="*/ 254 h 636"/>
                  <a:gd name="T10" fmla="*/ 635 w 636"/>
                  <a:gd name="T11" fmla="*/ 283 h 636"/>
                  <a:gd name="T12" fmla="*/ 635 w 636"/>
                  <a:gd name="T13" fmla="*/ 346 h 636"/>
                  <a:gd name="T14" fmla="*/ 624 w 636"/>
                  <a:gd name="T15" fmla="*/ 405 h 636"/>
                  <a:gd name="T16" fmla="*/ 601 w 636"/>
                  <a:gd name="T17" fmla="*/ 462 h 636"/>
                  <a:gd name="T18" fmla="*/ 586 w 636"/>
                  <a:gd name="T19" fmla="*/ 488 h 636"/>
                  <a:gd name="T20" fmla="*/ 568 w 636"/>
                  <a:gd name="T21" fmla="*/ 515 h 636"/>
                  <a:gd name="T22" fmla="*/ 548 w 636"/>
                  <a:gd name="T23" fmla="*/ 538 h 636"/>
                  <a:gd name="T24" fmla="*/ 524 w 636"/>
                  <a:gd name="T25" fmla="*/ 560 h 636"/>
                  <a:gd name="T26" fmla="*/ 498 w 636"/>
                  <a:gd name="T27" fmla="*/ 579 h 636"/>
                  <a:gd name="T28" fmla="*/ 484 w 636"/>
                  <a:gd name="T29" fmla="*/ 589 h 636"/>
                  <a:gd name="T30" fmla="*/ 457 w 636"/>
                  <a:gd name="T31" fmla="*/ 604 h 636"/>
                  <a:gd name="T32" fmla="*/ 427 w 636"/>
                  <a:gd name="T33" fmla="*/ 616 h 636"/>
                  <a:gd name="T34" fmla="*/ 397 w 636"/>
                  <a:gd name="T35" fmla="*/ 626 h 636"/>
                  <a:gd name="T36" fmla="*/ 368 w 636"/>
                  <a:gd name="T37" fmla="*/ 633 h 636"/>
                  <a:gd name="T38" fmla="*/ 322 w 636"/>
                  <a:gd name="T39" fmla="*/ 636 h 636"/>
                  <a:gd name="T40" fmla="*/ 261 w 636"/>
                  <a:gd name="T41" fmla="*/ 631 h 636"/>
                  <a:gd name="T42" fmla="*/ 201 w 636"/>
                  <a:gd name="T43" fmla="*/ 614 h 636"/>
                  <a:gd name="T44" fmla="*/ 160 w 636"/>
                  <a:gd name="T45" fmla="*/ 594 h 636"/>
                  <a:gd name="T46" fmla="*/ 134 w 636"/>
                  <a:gd name="T47" fmla="*/ 578 h 636"/>
                  <a:gd name="T48" fmla="*/ 109 w 636"/>
                  <a:gd name="T49" fmla="*/ 558 h 636"/>
                  <a:gd name="T50" fmla="*/ 87 w 636"/>
                  <a:gd name="T51" fmla="*/ 536 h 636"/>
                  <a:gd name="T52" fmla="*/ 65 w 636"/>
                  <a:gd name="T53" fmla="*/ 512 h 636"/>
                  <a:gd name="T54" fmla="*/ 56 w 636"/>
                  <a:gd name="T55" fmla="*/ 498 h 636"/>
                  <a:gd name="T56" fmla="*/ 38 w 636"/>
                  <a:gd name="T57" fmla="*/ 471 h 636"/>
                  <a:gd name="T58" fmla="*/ 24 w 636"/>
                  <a:gd name="T59" fmla="*/ 442 h 636"/>
                  <a:gd name="T60" fmla="*/ 13 w 636"/>
                  <a:gd name="T61" fmla="*/ 413 h 636"/>
                  <a:gd name="T62" fmla="*/ 6 w 636"/>
                  <a:gd name="T63" fmla="*/ 383 h 636"/>
                  <a:gd name="T64" fmla="*/ 1 w 636"/>
                  <a:gd name="T65" fmla="*/ 352 h 636"/>
                  <a:gd name="T66" fmla="*/ 1 w 636"/>
                  <a:gd name="T67" fmla="*/ 291 h 636"/>
                  <a:gd name="T68" fmla="*/ 12 w 636"/>
                  <a:gd name="T69" fmla="*/ 230 h 636"/>
                  <a:gd name="T70" fmla="*/ 34 w 636"/>
                  <a:gd name="T71" fmla="*/ 174 h 636"/>
                  <a:gd name="T72" fmla="*/ 49 w 636"/>
                  <a:gd name="T73" fmla="*/ 147 h 636"/>
                  <a:gd name="T74" fmla="*/ 67 w 636"/>
                  <a:gd name="T75" fmla="*/ 122 h 636"/>
                  <a:gd name="T76" fmla="*/ 88 w 636"/>
                  <a:gd name="T77" fmla="*/ 97 h 636"/>
                  <a:gd name="T78" fmla="*/ 111 w 636"/>
                  <a:gd name="T79" fmla="*/ 76 h 636"/>
                  <a:gd name="T80" fmla="*/ 138 w 636"/>
                  <a:gd name="T81" fmla="*/ 56 h 636"/>
                  <a:gd name="T82" fmla="*/ 151 w 636"/>
                  <a:gd name="T83" fmla="*/ 47 h 636"/>
                  <a:gd name="T84" fmla="*/ 179 w 636"/>
                  <a:gd name="T85" fmla="*/ 31 h 636"/>
                  <a:gd name="T86" fmla="*/ 208 w 636"/>
                  <a:gd name="T87" fmla="*/ 19 h 636"/>
                  <a:gd name="T88" fmla="*/ 238 w 636"/>
                  <a:gd name="T89" fmla="*/ 10 h 636"/>
                  <a:gd name="T90" fmla="*/ 268 w 636"/>
                  <a:gd name="T91" fmla="*/ 4 h 636"/>
                  <a:gd name="T92" fmla="*/ 314 w 636"/>
                  <a:gd name="T93" fmla="*/ 0 h 636"/>
                  <a:gd name="T94" fmla="*/ 375 w 636"/>
                  <a:gd name="T95" fmla="*/ 5 h 636"/>
                  <a:gd name="T96" fmla="*/ 433 w 636"/>
                  <a:gd name="T97" fmla="*/ 21 h 636"/>
                  <a:gd name="T98" fmla="*/ 476 w 636"/>
                  <a:gd name="T99" fmla="*/ 41 h 636"/>
                  <a:gd name="T100" fmla="*/ 502 w 636"/>
                  <a:gd name="T101" fmla="*/ 59 h 636"/>
                  <a:gd name="T102" fmla="*/ 527 w 636"/>
                  <a:gd name="T103" fmla="*/ 77 h 636"/>
                  <a:gd name="T104" fmla="*/ 549 w 636"/>
                  <a:gd name="T105" fmla="*/ 100 h 636"/>
                  <a:gd name="T106" fmla="*/ 570 w 636"/>
                  <a:gd name="T107" fmla="*/ 124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36" h="636">
                    <a:moveTo>
                      <a:pt x="580" y="137"/>
                    </a:moveTo>
                    <a:lnTo>
                      <a:pt x="580" y="137"/>
                    </a:lnTo>
                    <a:lnTo>
                      <a:pt x="589" y="151"/>
                    </a:lnTo>
                    <a:lnTo>
                      <a:pt x="597" y="165"/>
                    </a:lnTo>
                    <a:lnTo>
                      <a:pt x="604" y="179"/>
                    </a:lnTo>
                    <a:lnTo>
                      <a:pt x="611" y="194"/>
                    </a:lnTo>
                    <a:lnTo>
                      <a:pt x="616" y="209"/>
                    </a:lnTo>
                    <a:lnTo>
                      <a:pt x="621" y="224"/>
                    </a:lnTo>
                    <a:lnTo>
                      <a:pt x="626" y="239"/>
                    </a:lnTo>
                    <a:lnTo>
                      <a:pt x="630" y="254"/>
                    </a:lnTo>
                    <a:lnTo>
                      <a:pt x="632" y="269"/>
                    </a:lnTo>
                    <a:lnTo>
                      <a:pt x="635" y="283"/>
                    </a:lnTo>
                    <a:lnTo>
                      <a:pt x="636" y="315"/>
                    </a:lnTo>
                    <a:lnTo>
                      <a:pt x="635" y="346"/>
                    </a:lnTo>
                    <a:lnTo>
                      <a:pt x="631" y="375"/>
                    </a:lnTo>
                    <a:lnTo>
                      <a:pt x="624" y="405"/>
                    </a:lnTo>
                    <a:lnTo>
                      <a:pt x="614" y="434"/>
                    </a:lnTo>
                    <a:lnTo>
                      <a:pt x="601" y="462"/>
                    </a:lnTo>
                    <a:lnTo>
                      <a:pt x="594" y="476"/>
                    </a:lnTo>
                    <a:lnTo>
                      <a:pt x="586" y="488"/>
                    </a:lnTo>
                    <a:lnTo>
                      <a:pt x="578" y="502"/>
                    </a:lnTo>
                    <a:lnTo>
                      <a:pt x="568" y="515"/>
                    </a:lnTo>
                    <a:lnTo>
                      <a:pt x="558" y="527"/>
                    </a:lnTo>
                    <a:lnTo>
                      <a:pt x="548" y="538"/>
                    </a:lnTo>
                    <a:lnTo>
                      <a:pt x="537" y="549"/>
                    </a:lnTo>
                    <a:lnTo>
                      <a:pt x="524" y="560"/>
                    </a:lnTo>
                    <a:lnTo>
                      <a:pt x="512" y="570"/>
                    </a:lnTo>
                    <a:lnTo>
                      <a:pt x="498" y="579"/>
                    </a:lnTo>
                    <a:lnTo>
                      <a:pt x="498" y="579"/>
                    </a:lnTo>
                    <a:lnTo>
                      <a:pt x="484" y="589"/>
                    </a:lnTo>
                    <a:lnTo>
                      <a:pt x="471" y="596"/>
                    </a:lnTo>
                    <a:lnTo>
                      <a:pt x="457" y="604"/>
                    </a:lnTo>
                    <a:lnTo>
                      <a:pt x="442" y="610"/>
                    </a:lnTo>
                    <a:lnTo>
                      <a:pt x="427" y="616"/>
                    </a:lnTo>
                    <a:lnTo>
                      <a:pt x="412" y="621"/>
                    </a:lnTo>
                    <a:lnTo>
                      <a:pt x="397" y="626"/>
                    </a:lnTo>
                    <a:lnTo>
                      <a:pt x="382" y="629"/>
                    </a:lnTo>
                    <a:lnTo>
                      <a:pt x="368" y="633"/>
                    </a:lnTo>
                    <a:lnTo>
                      <a:pt x="351" y="634"/>
                    </a:lnTo>
                    <a:lnTo>
                      <a:pt x="322" y="636"/>
                    </a:lnTo>
                    <a:lnTo>
                      <a:pt x="290" y="635"/>
                    </a:lnTo>
                    <a:lnTo>
                      <a:pt x="261" y="631"/>
                    </a:lnTo>
                    <a:lnTo>
                      <a:pt x="231" y="624"/>
                    </a:lnTo>
                    <a:lnTo>
                      <a:pt x="201" y="614"/>
                    </a:lnTo>
                    <a:lnTo>
                      <a:pt x="174" y="601"/>
                    </a:lnTo>
                    <a:lnTo>
                      <a:pt x="160" y="594"/>
                    </a:lnTo>
                    <a:lnTo>
                      <a:pt x="146" y="587"/>
                    </a:lnTo>
                    <a:lnTo>
                      <a:pt x="134" y="578"/>
                    </a:lnTo>
                    <a:lnTo>
                      <a:pt x="121" y="568"/>
                    </a:lnTo>
                    <a:lnTo>
                      <a:pt x="109" y="558"/>
                    </a:lnTo>
                    <a:lnTo>
                      <a:pt x="98" y="548"/>
                    </a:lnTo>
                    <a:lnTo>
                      <a:pt x="87" y="536"/>
                    </a:lnTo>
                    <a:lnTo>
                      <a:pt x="75" y="524"/>
                    </a:lnTo>
                    <a:lnTo>
                      <a:pt x="65" y="512"/>
                    </a:lnTo>
                    <a:lnTo>
                      <a:pt x="56" y="498"/>
                    </a:lnTo>
                    <a:lnTo>
                      <a:pt x="56" y="498"/>
                    </a:lnTo>
                    <a:lnTo>
                      <a:pt x="47" y="485"/>
                    </a:lnTo>
                    <a:lnTo>
                      <a:pt x="38" y="471"/>
                    </a:lnTo>
                    <a:lnTo>
                      <a:pt x="31" y="456"/>
                    </a:lnTo>
                    <a:lnTo>
                      <a:pt x="24" y="442"/>
                    </a:lnTo>
                    <a:lnTo>
                      <a:pt x="18" y="428"/>
                    </a:lnTo>
                    <a:lnTo>
                      <a:pt x="13" y="413"/>
                    </a:lnTo>
                    <a:lnTo>
                      <a:pt x="10" y="398"/>
                    </a:lnTo>
                    <a:lnTo>
                      <a:pt x="6" y="383"/>
                    </a:lnTo>
                    <a:lnTo>
                      <a:pt x="3" y="367"/>
                    </a:lnTo>
                    <a:lnTo>
                      <a:pt x="1" y="352"/>
                    </a:lnTo>
                    <a:lnTo>
                      <a:pt x="0" y="321"/>
                    </a:lnTo>
                    <a:lnTo>
                      <a:pt x="1" y="291"/>
                    </a:lnTo>
                    <a:lnTo>
                      <a:pt x="5" y="260"/>
                    </a:lnTo>
                    <a:lnTo>
                      <a:pt x="12" y="230"/>
                    </a:lnTo>
                    <a:lnTo>
                      <a:pt x="22" y="201"/>
                    </a:lnTo>
                    <a:lnTo>
                      <a:pt x="34" y="174"/>
                    </a:lnTo>
                    <a:lnTo>
                      <a:pt x="42" y="160"/>
                    </a:lnTo>
                    <a:lnTo>
                      <a:pt x="49" y="147"/>
                    </a:lnTo>
                    <a:lnTo>
                      <a:pt x="58" y="134"/>
                    </a:lnTo>
                    <a:lnTo>
                      <a:pt x="67" y="122"/>
                    </a:lnTo>
                    <a:lnTo>
                      <a:pt x="77" y="110"/>
                    </a:lnTo>
                    <a:lnTo>
                      <a:pt x="88" y="97"/>
                    </a:lnTo>
                    <a:lnTo>
                      <a:pt x="99" y="86"/>
                    </a:lnTo>
                    <a:lnTo>
                      <a:pt x="111" y="76"/>
                    </a:lnTo>
                    <a:lnTo>
                      <a:pt x="124" y="66"/>
                    </a:lnTo>
                    <a:lnTo>
                      <a:pt x="138" y="56"/>
                    </a:lnTo>
                    <a:lnTo>
                      <a:pt x="138" y="56"/>
                    </a:lnTo>
                    <a:lnTo>
                      <a:pt x="151" y="47"/>
                    </a:lnTo>
                    <a:lnTo>
                      <a:pt x="165" y="39"/>
                    </a:lnTo>
                    <a:lnTo>
                      <a:pt x="179" y="31"/>
                    </a:lnTo>
                    <a:lnTo>
                      <a:pt x="193" y="25"/>
                    </a:lnTo>
                    <a:lnTo>
                      <a:pt x="208" y="19"/>
                    </a:lnTo>
                    <a:lnTo>
                      <a:pt x="223" y="14"/>
                    </a:lnTo>
                    <a:lnTo>
                      <a:pt x="238" y="10"/>
                    </a:lnTo>
                    <a:lnTo>
                      <a:pt x="253" y="6"/>
                    </a:lnTo>
                    <a:lnTo>
                      <a:pt x="268" y="4"/>
                    </a:lnTo>
                    <a:lnTo>
                      <a:pt x="284" y="2"/>
                    </a:lnTo>
                    <a:lnTo>
                      <a:pt x="314" y="0"/>
                    </a:lnTo>
                    <a:lnTo>
                      <a:pt x="345" y="2"/>
                    </a:lnTo>
                    <a:lnTo>
                      <a:pt x="375" y="5"/>
                    </a:lnTo>
                    <a:lnTo>
                      <a:pt x="405" y="11"/>
                    </a:lnTo>
                    <a:lnTo>
                      <a:pt x="433" y="21"/>
                    </a:lnTo>
                    <a:lnTo>
                      <a:pt x="462" y="34"/>
                    </a:lnTo>
                    <a:lnTo>
                      <a:pt x="476" y="41"/>
                    </a:lnTo>
                    <a:lnTo>
                      <a:pt x="489" y="50"/>
                    </a:lnTo>
                    <a:lnTo>
                      <a:pt x="502" y="59"/>
                    </a:lnTo>
                    <a:lnTo>
                      <a:pt x="514" y="67"/>
                    </a:lnTo>
                    <a:lnTo>
                      <a:pt x="527" y="77"/>
                    </a:lnTo>
                    <a:lnTo>
                      <a:pt x="538" y="88"/>
                    </a:lnTo>
                    <a:lnTo>
                      <a:pt x="549" y="100"/>
                    </a:lnTo>
                    <a:lnTo>
                      <a:pt x="560" y="112"/>
                    </a:lnTo>
                    <a:lnTo>
                      <a:pt x="570" y="124"/>
                    </a:lnTo>
                    <a:lnTo>
                      <a:pt x="580" y="13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3" name="Freeform 210">
                <a:extLst>
                  <a:ext uri="{FF2B5EF4-FFF2-40B4-BE49-F238E27FC236}">
                    <a16:creationId xmlns:a16="http://schemas.microsoft.com/office/drawing/2014/main" xmlns="" id="{DFCC21CE-63FC-4CDE-877D-4E949F45F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6688" y="3200401"/>
                <a:ext cx="119062" cy="92075"/>
              </a:xfrm>
              <a:custGeom>
                <a:avLst/>
                <a:gdLst>
                  <a:gd name="T0" fmla="*/ 0 w 373"/>
                  <a:gd name="T1" fmla="*/ 0 h 287"/>
                  <a:gd name="T2" fmla="*/ 6 w 373"/>
                  <a:gd name="T3" fmla="*/ 38 h 287"/>
                  <a:gd name="T4" fmla="*/ 16 w 373"/>
                  <a:gd name="T5" fmla="*/ 75 h 287"/>
                  <a:gd name="T6" fmla="*/ 32 w 373"/>
                  <a:gd name="T7" fmla="*/ 111 h 287"/>
                  <a:gd name="T8" fmla="*/ 52 w 373"/>
                  <a:gd name="T9" fmla="*/ 146 h 287"/>
                  <a:gd name="T10" fmla="*/ 52 w 373"/>
                  <a:gd name="T11" fmla="*/ 146 h 287"/>
                  <a:gd name="T12" fmla="*/ 53 w 373"/>
                  <a:gd name="T13" fmla="*/ 147 h 287"/>
                  <a:gd name="T14" fmla="*/ 53 w 373"/>
                  <a:gd name="T15" fmla="*/ 147 h 287"/>
                  <a:gd name="T16" fmla="*/ 53 w 373"/>
                  <a:gd name="T17" fmla="*/ 148 h 287"/>
                  <a:gd name="T18" fmla="*/ 55 w 373"/>
                  <a:gd name="T19" fmla="*/ 148 h 287"/>
                  <a:gd name="T20" fmla="*/ 55 w 373"/>
                  <a:gd name="T21" fmla="*/ 148 h 287"/>
                  <a:gd name="T22" fmla="*/ 55 w 373"/>
                  <a:gd name="T23" fmla="*/ 149 h 287"/>
                  <a:gd name="T24" fmla="*/ 55 w 373"/>
                  <a:gd name="T25" fmla="*/ 149 h 287"/>
                  <a:gd name="T26" fmla="*/ 79 w 373"/>
                  <a:gd name="T27" fmla="*/ 180 h 287"/>
                  <a:gd name="T28" fmla="*/ 108 w 373"/>
                  <a:gd name="T29" fmla="*/ 209 h 287"/>
                  <a:gd name="T30" fmla="*/ 138 w 373"/>
                  <a:gd name="T31" fmla="*/ 233 h 287"/>
                  <a:gd name="T32" fmla="*/ 171 w 373"/>
                  <a:gd name="T33" fmla="*/ 251 h 287"/>
                  <a:gd name="T34" fmla="*/ 206 w 373"/>
                  <a:gd name="T35" fmla="*/ 267 h 287"/>
                  <a:gd name="T36" fmla="*/ 242 w 373"/>
                  <a:gd name="T37" fmla="*/ 279 h 287"/>
                  <a:gd name="T38" fmla="*/ 280 w 373"/>
                  <a:gd name="T39" fmla="*/ 285 h 287"/>
                  <a:gd name="T40" fmla="*/ 317 w 373"/>
                  <a:gd name="T41" fmla="*/ 287 h 287"/>
                  <a:gd name="T42" fmla="*/ 344 w 373"/>
                  <a:gd name="T43" fmla="*/ 286 h 287"/>
                  <a:gd name="T44" fmla="*/ 373 w 373"/>
                  <a:gd name="T45" fmla="*/ 282 h 287"/>
                  <a:gd name="T46" fmla="*/ 352 w 373"/>
                  <a:gd name="T47" fmla="*/ 260 h 287"/>
                  <a:gd name="T48" fmla="*/ 332 w 373"/>
                  <a:gd name="T49" fmla="*/ 259 h 287"/>
                  <a:gd name="T50" fmla="*/ 296 w 373"/>
                  <a:gd name="T51" fmla="*/ 255 h 287"/>
                  <a:gd name="T52" fmla="*/ 261 w 373"/>
                  <a:gd name="T53" fmla="*/ 247 h 287"/>
                  <a:gd name="T54" fmla="*/ 230 w 373"/>
                  <a:gd name="T55" fmla="*/ 238 h 287"/>
                  <a:gd name="T56" fmla="*/ 200 w 373"/>
                  <a:gd name="T57" fmla="*/ 225 h 287"/>
                  <a:gd name="T58" fmla="*/ 159 w 373"/>
                  <a:gd name="T59" fmla="*/ 203 h 287"/>
                  <a:gd name="T60" fmla="*/ 113 w 373"/>
                  <a:gd name="T61" fmla="*/ 167 h 287"/>
                  <a:gd name="T62" fmla="*/ 74 w 373"/>
                  <a:gd name="T63" fmla="*/ 126 h 287"/>
                  <a:gd name="T64" fmla="*/ 43 w 373"/>
                  <a:gd name="T65" fmla="*/ 82 h 287"/>
                  <a:gd name="T66" fmla="*/ 18 w 373"/>
                  <a:gd name="T67" fmla="*/ 40 h 287"/>
                  <a:gd name="T68" fmla="*/ 0 w 373"/>
                  <a:gd name="T69" fmla="*/ 0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73" h="287">
                    <a:moveTo>
                      <a:pt x="0" y="0"/>
                    </a:moveTo>
                    <a:lnTo>
                      <a:pt x="0" y="0"/>
                    </a:lnTo>
                    <a:lnTo>
                      <a:pt x="2" y="19"/>
                    </a:lnTo>
                    <a:lnTo>
                      <a:pt x="6" y="38"/>
                    </a:lnTo>
                    <a:lnTo>
                      <a:pt x="11" y="56"/>
                    </a:lnTo>
                    <a:lnTo>
                      <a:pt x="16" y="75"/>
                    </a:lnTo>
                    <a:lnTo>
                      <a:pt x="23" y="93"/>
                    </a:lnTo>
                    <a:lnTo>
                      <a:pt x="32" y="111"/>
                    </a:lnTo>
                    <a:lnTo>
                      <a:pt x="41" y="128"/>
                    </a:lnTo>
                    <a:lnTo>
                      <a:pt x="52" y="146"/>
                    </a:lnTo>
                    <a:lnTo>
                      <a:pt x="52" y="146"/>
                    </a:lnTo>
                    <a:lnTo>
                      <a:pt x="52" y="146"/>
                    </a:lnTo>
                    <a:lnTo>
                      <a:pt x="52" y="146"/>
                    </a:lnTo>
                    <a:lnTo>
                      <a:pt x="53" y="147"/>
                    </a:lnTo>
                    <a:lnTo>
                      <a:pt x="53" y="147"/>
                    </a:lnTo>
                    <a:lnTo>
                      <a:pt x="53" y="147"/>
                    </a:lnTo>
                    <a:lnTo>
                      <a:pt x="53" y="147"/>
                    </a:lnTo>
                    <a:lnTo>
                      <a:pt x="53" y="148"/>
                    </a:lnTo>
                    <a:lnTo>
                      <a:pt x="53" y="148"/>
                    </a:lnTo>
                    <a:lnTo>
                      <a:pt x="55" y="148"/>
                    </a:lnTo>
                    <a:lnTo>
                      <a:pt x="55" y="148"/>
                    </a:lnTo>
                    <a:lnTo>
                      <a:pt x="55" y="148"/>
                    </a:lnTo>
                    <a:lnTo>
                      <a:pt x="55" y="148"/>
                    </a:lnTo>
                    <a:lnTo>
                      <a:pt x="55" y="149"/>
                    </a:lnTo>
                    <a:lnTo>
                      <a:pt x="55" y="149"/>
                    </a:lnTo>
                    <a:lnTo>
                      <a:pt x="55" y="149"/>
                    </a:lnTo>
                    <a:lnTo>
                      <a:pt x="67" y="166"/>
                    </a:lnTo>
                    <a:lnTo>
                      <a:pt x="79" y="180"/>
                    </a:lnTo>
                    <a:lnTo>
                      <a:pt x="93" y="195"/>
                    </a:lnTo>
                    <a:lnTo>
                      <a:pt x="108" y="209"/>
                    </a:lnTo>
                    <a:lnTo>
                      <a:pt x="123" y="221"/>
                    </a:lnTo>
                    <a:lnTo>
                      <a:pt x="138" y="233"/>
                    </a:lnTo>
                    <a:lnTo>
                      <a:pt x="154" y="243"/>
                    </a:lnTo>
                    <a:lnTo>
                      <a:pt x="171" y="251"/>
                    </a:lnTo>
                    <a:lnTo>
                      <a:pt x="189" y="260"/>
                    </a:lnTo>
                    <a:lnTo>
                      <a:pt x="206" y="267"/>
                    </a:lnTo>
                    <a:lnTo>
                      <a:pt x="224" y="274"/>
                    </a:lnTo>
                    <a:lnTo>
                      <a:pt x="242" y="279"/>
                    </a:lnTo>
                    <a:lnTo>
                      <a:pt x="261" y="282"/>
                    </a:lnTo>
                    <a:lnTo>
                      <a:pt x="280" y="285"/>
                    </a:lnTo>
                    <a:lnTo>
                      <a:pt x="298" y="286"/>
                    </a:lnTo>
                    <a:lnTo>
                      <a:pt x="317" y="287"/>
                    </a:lnTo>
                    <a:lnTo>
                      <a:pt x="317" y="287"/>
                    </a:lnTo>
                    <a:lnTo>
                      <a:pt x="344" y="286"/>
                    </a:lnTo>
                    <a:lnTo>
                      <a:pt x="373" y="282"/>
                    </a:lnTo>
                    <a:lnTo>
                      <a:pt x="373" y="282"/>
                    </a:lnTo>
                    <a:lnTo>
                      <a:pt x="373" y="276"/>
                    </a:lnTo>
                    <a:lnTo>
                      <a:pt x="352" y="260"/>
                    </a:lnTo>
                    <a:lnTo>
                      <a:pt x="352" y="260"/>
                    </a:lnTo>
                    <a:lnTo>
                      <a:pt x="332" y="259"/>
                    </a:lnTo>
                    <a:lnTo>
                      <a:pt x="313" y="257"/>
                    </a:lnTo>
                    <a:lnTo>
                      <a:pt x="296" y="255"/>
                    </a:lnTo>
                    <a:lnTo>
                      <a:pt x="278" y="251"/>
                    </a:lnTo>
                    <a:lnTo>
                      <a:pt x="261" y="247"/>
                    </a:lnTo>
                    <a:lnTo>
                      <a:pt x="245" y="243"/>
                    </a:lnTo>
                    <a:lnTo>
                      <a:pt x="230" y="238"/>
                    </a:lnTo>
                    <a:lnTo>
                      <a:pt x="214" y="231"/>
                    </a:lnTo>
                    <a:lnTo>
                      <a:pt x="200" y="225"/>
                    </a:lnTo>
                    <a:lnTo>
                      <a:pt x="186" y="218"/>
                    </a:lnTo>
                    <a:lnTo>
                      <a:pt x="159" y="203"/>
                    </a:lnTo>
                    <a:lnTo>
                      <a:pt x="135" y="185"/>
                    </a:lnTo>
                    <a:lnTo>
                      <a:pt x="113" y="167"/>
                    </a:lnTo>
                    <a:lnTo>
                      <a:pt x="93" y="147"/>
                    </a:lnTo>
                    <a:lnTo>
                      <a:pt x="74" y="126"/>
                    </a:lnTo>
                    <a:lnTo>
                      <a:pt x="58" y="105"/>
                    </a:lnTo>
                    <a:lnTo>
                      <a:pt x="43" y="82"/>
                    </a:lnTo>
                    <a:lnTo>
                      <a:pt x="30" y="61"/>
                    </a:lnTo>
                    <a:lnTo>
                      <a:pt x="18" y="40"/>
                    </a:lnTo>
                    <a:lnTo>
                      <a:pt x="9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B0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4" name="Freeform 211">
                <a:extLst>
                  <a:ext uri="{FF2B5EF4-FFF2-40B4-BE49-F238E27FC236}">
                    <a16:creationId xmlns:a16="http://schemas.microsoft.com/office/drawing/2014/main" xmlns="" id="{5A0DA2F3-114B-42FE-8C2E-08269F5C8B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6688" y="3200401"/>
                <a:ext cx="119062" cy="92075"/>
              </a:xfrm>
              <a:custGeom>
                <a:avLst/>
                <a:gdLst>
                  <a:gd name="T0" fmla="*/ 0 w 373"/>
                  <a:gd name="T1" fmla="*/ 0 h 287"/>
                  <a:gd name="T2" fmla="*/ 6 w 373"/>
                  <a:gd name="T3" fmla="*/ 38 h 287"/>
                  <a:gd name="T4" fmla="*/ 16 w 373"/>
                  <a:gd name="T5" fmla="*/ 75 h 287"/>
                  <a:gd name="T6" fmla="*/ 32 w 373"/>
                  <a:gd name="T7" fmla="*/ 111 h 287"/>
                  <a:gd name="T8" fmla="*/ 52 w 373"/>
                  <a:gd name="T9" fmla="*/ 146 h 287"/>
                  <a:gd name="T10" fmla="*/ 52 w 373"/>
                  <a:gd name="T11" fmla="*/ 146 h 287"/>
                  <a:gd name="T12" fmla="*/ 53 w 373"/>
                  <a:gd name="T13" fmla="*/ 147 h 287"/>
                  <a:gd name="T14" fmla="*/ 53 w 373"/>
                  <a:gd name="T15" fmla="*/ 147 h 287"/>
                  <a:gd name="T16" fmla="*/ 53 w 373"/>
                  <a:gd name="T17" fmla="*/ 148 h 287"/>
                  <a:gd name="T18" fmla="*/ 55 w 373"/>
                  <a:gd name="T19" fmla="*/ 148 h 287"/>
                  <a:gd name="T20" fmla="*/ 55 w 373"/>
                  <a:gd name="T21" fmla="*/ 148 h 287"/>
                  <a:gd name="T22" fmla="*/ 55 w 373"/>
                  <a:gd name="T23" fmla="*/ 149 h 287"/>
                  <a:gd name="T24" fmla="*/ 55 w 373"/>
                  <a:gd name="T25" fmla="*/ 149 h 287"/>
                  <a:gd name="T26" fmla="*/ 79 w 373"/>
                  <a:gd name="T27" fmla="*/ 180 h 287"/>
                  <a:gd name="T28" fmla="*/ 108 w 373"/>
                  <a:gd name="T29" fmla="*/ 209 h 287"/>
                  <a:gd name="T30" fmla="*/ 138 w 373"/>
                  <a:gd name="T31" fmla="*/ 233 h 287"/>
                  <a:gd name="T32" fmla="*/ 171 w 373"/>
                  <a:gd name="T33" fmla="*/ 251 h 287"/>
                  <a:gd name="T34" fmla="*/ 206 w 373"/>
                  <a:gd name="T35" fmla="*/ 267 h 287"/>
                  <a:gd name="T36" fmla="*/ 242 w 373"/>
                  <a:gd name="T37" fmla="*/ 279 h 287"/>
                  <a:gd name="T38" fmla="*/ 280 w 373"/>
                  <a:gd name="T39" fmla="*/ 285 h 287"/>
                  <a:gd name="T40" fmla="*/ 317 w 373"/>
                  <a:gd name="T41" fmla="*/ 287 h 287"/>
                  <a:gd name="T42" fmla="*/ 344 w 373"/>
                  <a:gd name="T43" fmla="*/ 286 h 287"/>
                  <a:gd name="T44" fmla="*/ 373 w 373"/>
                  <a:gd name="T45" fmla="*/ 282 h 287"/>
                  <a:gd name="T46" fmla="*/ 352 w 373"/>
                  <a:gd name="T47" fmla="*/ 260 h 287"/>
                  <a:gd name="T48" fmla="*/ 332 w 373"/>
                  <a:gd name="T49" fmla="*/ 259 h 287"/>
                  <a:gd name="T50" fmla="*/ 296 w 373"/>
                  <a:gd name="T51" fmla="*/ 255 h 287"/>
                  <a:gd name="T52" fmla="*/ 261 w 373"/>
                  <a:gd name="T53" fmla="*/ 247 h 287"/>
                  <a:gd name="T54" fmla="*/ 230 w 373"/>
                  <a:gd name="T55" fmla="*/ 238 h 287"/>
                  <a:gd name="T56" fmla="*/ 200 w 373"/>
                  <a:gd name="T57" fmla="*/ 225 h 287"/>
                  <a:gd name="T58" fmla="*/ 159 w 373"/>
                  <a:gd name="T59" fmla="*/ 203 h 287"/>
                  <a:gd name="T60" fmla="*/ 113 w 373"/>
                  <a:gd name="T61" fmla="*/ 167 h 287"/>
                  <a:gd name="T62" fmla="*/ 74 w 373"/>
                  <a:gd name="T63" fmla="*/ 126 h 287"/>
                  <a:gd name="T64" fmla="*/ 43 w 373"/>
                  <a:gd name="T65" fmla="*/ 82 h 287"/>
                  <a:gd name="T66" fmla="*/ 18 w 373"/>
                  <a:gd name="T67" fmla="*/ 40 h 287"/>
                  <a:gd name="T68" fmla="*/ 0 w 373"/>
                  <a:gd name="T69" fmla="*/ 0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73" h="287">
                    <a:moveTo>
                      <a:pt x="0" y="0"/>
                    </a:moveTo>
                    <a:lnTo>
                      <a:pt x="0" y="0"/>
                    </a:lnTo>
                    <a:lnTo>
                      <a:pt x="2" y="19"/>
                    </a:lnTo>
                    <a:lnTo>
                      <a:pt x="6" y="38"/>
                    </a:lnTo>
                    <a:lnTo>
                      <a:pt x="11" y="56"/>
                    </a:lnTo>
                    <a:lnTo>
                      <a:pt x="16" y="75"/>
                    </a:lnTo>
                    <a:lnTo>
                      <a:pt x="23" y="93"/>
                    </a:lnTo>
                    <a:lnTo>
                      <a:pt x="32" y="111"/>
                    </a:lnTo>
                    <a:lnTo>
                      <a:pt x="41" y="128"/>
                    </a:lnTo>
                    <a:lnTo>
                      <a:pt x="52" y="146"/>
                    </a:lnTo>
                    <a:lnTo>
                      <a:pt x="52" y="146"/>
                    </a:lnTo>
                    <a:lnTo>
                      <a:pt x="52" y="146"/>
                    </a:lnTo>
                    <a:lnTo>
                      <a:pt x="52" y="146"/>
                    </a:lnTo>
                    <a:lnTo>
                      <a:pt x="53" y="147"/>
                    </a:lnTo>
                    <a:lnTo>
                      <a:pt x="53" y="147"/>
                    </a:lnTo>
                    <a:lnTo>
                      <a:pt x="53" y="147"/>
                    </a:lnTo>
                    <a:lnTo>
                      <a:pt x="53" y="147"/>
                    </a:lnTo>
                    <a:lnTo>
                      <a:pt x="53" y="148"/>
                    </a:lnTo>
                    <a:lnTo>
                      <a:pt x="53" y="148"/>
                    </a:lnTo>
                    <a:lnTo>
                      <a:pt x="55" y="148"/>
                    </a:lnTo>
                    <a:lnTo>
                      <a:pt x="55" y="148"/>
                    </a:lnTo>
                    <a:lnTo>
                      <a:pt x="55" y="148"/>
                    </a:lnTo>
                    <a:lnTo>
                      <a:pt x="55" y="148"/>
                    </a:lnTo>
                    <a:lnTo>
                      <a:pt x="55" y="149"/>
                    </a:lnTo>
                    <a:lnTo>
                      <a:pt x="55" y="149"/>
                    </a:lnTo>
                    <a:lnTo>
                      <a:pt x="55" y="149"/>
                    </a:lnTo>
                    <a:lnTo>
                      <a:pt x="67" y="166"/>
                    </a:lnTo>
                    <a:lnTo>
                      <a:pt x="79" y="180"/>
                    </a:lnTo>
                    <a:lnTo>
                      <a:pt x="93" y="195"/>
                    </a:lnTo>
                    <a:lnTo>
                      <a:pt x="108" y="209"/>
                    </a:lnTo>
                    <a:lnTo>
                      <a:pt x="123" y="221"/>
                    </a:lnTo>
                    <a:lnTo>
                      <a:pt x="138" y="233"/>
                    </a:lnTo>
                    <a:lnTo>
                      <a:pt x="154" y="243"/>
                    </a:lnTo>
                    <a:lnTo>
                      <a:pt x="171" y="251"/>
                    </a:lnTo>
                    <a:lnTo>
                      <a:pt x="189" y="260"/>
                    </a:lnTo>
                    <a:lnTo>
                      <a:pt x="206" y="267"/>
                    </a:lnTo>
                    <a:lnTo>
                      <a:pt x="224" y="274"/>
                    </a:lnTo>
                    <a:lnTo>
                      <a:pt x="242" y="279"/>
                    </a:lnTo>
                    <a:lnTo>
                      <a:pt x="261" y="282"/>
                    </a:lnTo>
                    <a:lnTo>
                      <a:pt x="280" y="285"/>
                    </a:lnTo>
                    <a:lnTo>
                      <a:pt x="298" y="286"/>
                    </a:lnTo>
                    <a:lnTo>
                      <a:pt x="317" y="287"/>
                    </a:lnTo>
                    <a:lnTo>
                      <a:pt x="317" y="287"/>
                    </a:lnTo>
                    <a:lnTo>
                      <a:pt x="344" y="286"/>
                    </a:lnTo>
                    <a:lnTo>
                      <a:pt x="373" y="282"/>
                    </a:lnTo>
                    <a:lnTo>
                      <a:pt x="373" y="282"/>
                    </a:lnTo>
                    <a:lnTo>
                      <a:pt x="373" y="276"/>
                    </a:lnTo>
                    <a:lnTo>
                      <a:pt x="352" y="260"/>
                    </a:lnTo>
                    <a:lnTo>
                      <a:pt x="352" y="260"/>
                    </a:lnTo>
                    <a:lnTo>
                      <a:pt x="332" y="259"/>
                    </a:lnTo>
                    <a:lnTo>
                      <a:pt x="313" y="257"/>
                    </a:lnTo>
                    <a:lnTo>
                      <a:pt x="296" y="255"/>
                    </a:lnTo>
                    <a:lnTo>
                      <a:pt x="278" y="251"/>
                    </a:lnTo>
                    <a:lnTo>
                      <a:pt x="261" y="247"/>
                    </a:lnTo>
                    <a:lnTo>
                      <a:pt x="245" y="243"/>
                    </a:lnTo>
                    <a:lnTo>
                      <a:pt x="230" y="238"/>
                    </a:lnTo>
                    <a:lnTo>
                      <a:pt x="214" y="231"/>
                    </a:lnTo>
                    <a:lnTo>
                      <a:pt x="200" y="225"/>
                    </a:lnTo>
                    <a:lnTo>
                      <a:pt x="186" y="218"/>
                    </a:lnTo>
                    <a:lnTo>
                      <a:pt x="159" y="203"/>
                    </a:lnTo>
                    <a:lnTo>
                      <a:pt x="135" y="185"/>
                    </a:lnTo>
                    <a:lnTo>
                      <a:pt x="113" y="167"/>
                    </a:lnTo>
                    <a:lnTo>
                      <a:pt x="93" y="147"/>
                    </a:lnTo>
                    <a:lnTo>
                      <a:pt x="74" y="126"/>
                    </a:lnTo>
                    <a:lnTo>
                      <a:pt x="58" y="105"/>
                    </a:lnTo>
                    <a:lnTo>
                      <a:pt x="43" y="82"/>
                    </a:lnTo>
                    <a:lnTo>
                      <a:pt x="30" y="61"/>
                    </a:lnTo>
                    <a:lnTo>
                      <a:pt x="18" y="40"/>
                    </a:lnTo>
                    <a:lnTo>
                      <a:pt x="9" y="2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5" name="Freeform 212">
                <a:extLst>
                  <a:ext uri="{FF2B5EF4-FFF2-40B4-BE49-F238E27FC236}">
                    <a16:creationId xmlns:a16="http://schemas.microsoft.com/office/drawing/2014/main" xmlns="" id="{EC4EE2DE-5057-4FFA-8B2B-F108D6C548F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24150" y="3246438"/>
                <a:ext cx="0" cy="1588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2 h 3"/>
                  <a:gd name="T4" fmla="*/ 3 w 3"/>
                  <a:gd name="T5" fmla="*/ 3 h 3"/>
                  <a:gd name="T6" fmla="*/ 3 w 3"/>
                  <a:gd name="T7" fmla="*/ 3 h 3"/>
                  <a:gd name="T8" fmla="*/ 3 w 3"/>
                  <a:gd name="T9" fmla="*/ 2 h 3"/>
                  <a:gd name="T10" fmla="*/ 1 w 3"/>
                  <a:gd name="T11" fmla="*/ 2 h 3"/>
                  <a:gd name="T12" fmla="*/ 1 w 3"/>
                  <a:gd name="T13" fmla="*/ 2 h 3"/>
                  <a:gd name="T14" fmla="*/ 3 w 3"/>
                  <a:gd name="T15" fmla="*/ 2 h 3"/>
                  <a:gd name="T16" fmla="*/ 3 w 3"/>
                  <a:gd name="T17" fmla="*/ 2 h 3"/>
                  <a:gd name="T18" fmla="*/ 1 w 3"/>
                  <a:gd name="T19" fmla="*/ 2 h 3"/>
                  <a:gd name="T20" fmla="*/ 1 w 3"/>
                  <a:gd name="T21" fmla="*/ 1 h 3"/>
                  <a:gd name="T22" fmla="*/ 1 w 3"/>
                  <a:gd name="T23" fmla="*/ 1 h 3"/>
                  <a:gd name="T24" fmla="*/ 1 w 3"/>
                  <a:gd name="T25" fmla="*/ 1 h 3"/>
                  <a:gd name="T26" fmla="*/ 1 w 3"/>
                  <a:gd name="T27" fmla="*/ 1 h 3"/>
                  <a:gd name="T28" fmla="*/ 1 w 3"/>
                  <a:gd name="T29" fmla="*/ 1 h 3"/>
                  <a:gd name="T30" fmla="*/ 0 w 3"/>
                  <a:gd name="T31" fmla="*/ 0 h 3"/>
                  <a:gd name="T32" fmla="*/ 0 w 3"/>
                  <a:gd name="T33" fmla="*/ 0 h 3"/>
                  <a:gd name="T34" fmla="*/ 0 w 3"/>
                  <a:gd name="T35" fmla="*/ 0 h 3"/>
                  <a:gd name="T36" fmla="*/ 0 w 3"/>
                  <a:gd name="T37" fmla="*/ 0 h 3"/>
                  <a:gd name="T38" fmla="*/ 0 w 3"/>
                  <a:gd name="T3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  <a:moveTo>
                      <a:pt x="1" y="2"/>
                    </a:moveTo>
                    <a:lnTo>
                      <a:pt x="1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1" y="2"/>
                    </a:lnTo>
                    <a:close/>
                    <a:moveTo>
                      <a:pt x="1" y="1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A5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6" name="Rectangle 213">
                <a:extLst>
                  <a:ext uri="{FF2B5EF4-FFF2-40B4-BE49-F238E27FC236}">
                    <a16:creationId xmlns:a16="http://schemas.microsoft.com/office/drawing/2014/main" xmlns="" id="{4F4D3867-13A9-4FDA-B80F-C1DB180AC5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4150" y="3248026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7" name="Rectangle 214">
                <a:extLst>
                  <a:ext uri="{FF2B5EF4-FFF2-40B4-BE49-F238E27FC236}">
                    <a16:creationId xmlns:a16="http://schemas.microsoft.com/office/drawing/2014/main" xmlns="" id="{2C8DAEDA-1252-4CB6-9CC1-1E24F52112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4150" y="3248026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8" name="Rectangle 215">
                <a:extLst>
                  <a:ext uri="{FF2B5EF4-FFF2-40B4-BE49-F238E27FC236}">
                    <a16:creationId xmlns:a16="http://schemas.microsoft.com/office/drawing/2014/main" xmlns="" id="{79C729BE-C75F-414B-A4DE-2F7DF56645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4150" y="3248026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9" name="Rectangle 216">
                <a:extLst>
                  <a:ext uri="{FF2B5EF4-FFF2-40B4-BE49-F238E27FC236}">
                    <a16:creationId xmlns:a16="http://schemas.microsoft.com/office/drawing/2014/main" xmlns="" id="{94EA4518-052E-4695-8A47-0424FD224D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4150" y="3246438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0" name="Freeform 217">
                <a:extLst>
                  <a:ext uri="{FF2B5EF4-FFF2-40B4-BE49-F238E27FC236}">
                    <a16:creationId xmlns:a16="http://schemas.microsoft.com/office/drawing/2014/main" xmlns="" id="{8458B9D8-CB23-47CC-A8E9-37BB1572DD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3050" y="3244851"/>
                <a:ext cx="95250" cy="98425"/>
              </a:xfrm>
              <a:custGeom>
                <a:avLst/>
                <a:gdLst>
                  <a:gd name="T0" fmla="*/ 188 w 301"/>
                  <a:gd name="T1" fmla="*/ 49 h 308"/>
                  <a:gd name="T2" fmla="*/ 188 w 301"/>
                  <a:gd name="T3" fmla="*/ 49 h 308"/>
                  <a:gd name="T4" fmla="*/ 196 w 301"/>
                  <a:gd name="T5" fmla="*/ 53 h 308"/>
                  <a:gd name="T6" fmla="*/ 205 w 301"/>
                  <a:gd name="T7" fmla="*/ 58 h 308"/>
                  <a:gd name="T8" fmla="*/ 214 w 301"/>
                  <a:gd name="T9" fmla="*/ 63 h 308"/>
                  <a:gd name="T10" fmla="*/ 221 w 301"/>
                  <a:gd name="T11" fmla="*/ 67 h 308"/>
                  <a:gd name="T12" fmla="*/ 267 w 301"/>
                  <a:gd name="T13" fmla="*/ 49 h 308"/>
                  <a:gd name="T14" fmla="*/ 298 w 301"/>
                  <a:gd name="T15" fmla="*/ 102 h 308"/>
                  <a:gd name="T16" fmla="*/ 260 w 301"/>
                  <a:gd name="T17" fmla="*/ 135 h 308"/>
                  <a:gd name="T18" fmla="*/ 260 w 301"/>
                  <a:gd name="T19" fmla="*/ 135 h 308"/>
                  <a:gd name="T20" fmla="*/ 261 w 301"/>
                  <a:gd name="T21" fmla="*/ 145 h 308"/>
                  <a:gd name="T22" fmla="*/ 261 w 301"/>
                  <a:gd name="T23" fmla="*/ 154 h 308"/>
                  <a:gd name="T24" fmla="*/ 261 w 301"/>
                  <a:gd name="T25" fmla="*/ 154 h 308"/>
                  <a:gd name="T26" fmla="*/ 260 w 301"/>
                  <a:gd name="T27" fmla="*/ 172 h 308"/>
                  <a:gd name="T28" fmla="*/ 301 w 301"/>
                  <a:gd name="T29" fmla="*/ 203 h 308"/>
                  <a:gd name="T30" fmla="*/ 270 w 301"/>
                  <a:gd name="T31" fmla="*/ 258 h 308"/>
                  <a:gd name="T32" fmla="*/ 222 w 301"/>
                  <a:gd name="T33" fmla="*/ 240 h 308"/>
                  <a:gd name="T34" fmla="*/ 222 w 301"/>
                  <a:gd name="T35" fmla="*/ 240 h 308"/>
                  <a:gd name="T36" fmla="*/ 215 w 301"/>
                  <a:gd name="T37" fmla="*/ 246 h 308"/>
                  <a:gd name="T38" fmla="*/ 208 w 301"/>
                  <a:gd name="T39" fmla="*/ 251 h 308"/>
                  <a:gd name="T40" fmla="*/ 199 w 301"/>
                  <a:gd name="T41" fmla="*/ 256 h 308"/>
                  <a:gd name="T42" fmla="*/ 190 w 301"/>
                  <a:gd name="T43" fmla="*/ 260 h 308"/>
                  <a:gd name="T44" fmla="*/ 183 w 301"/>
                  <a:gd name="T45" fmla="*/ 308 h 308"/>
                  <a:gd name="T46" fmla="*/ 121 w 301"/>
                  <a:gd name="T47" fmla="*/ 308 h 308"/>
                  <a:gd name="T48" fmla="*/ 113 w 301"/>
                  <a:gd name="T49" fmla="*/ 260 h 308"/>
                  <a:gd name="T50" fmla="*/ 113 w 301"/>
                  <a:gd name="T51" fmla="*/ 260 h 308"/>
                  <a:gd name="T52" fmla="*/ 103 w 301"/>
                  <a:gd name="T53" fmla="*/ 256 h 308"/>
                  <a:gd name="T54" fmla="*/ 94 w 301"/>
                  <a:gd name="T55" fmla="*/ 253 h 308"/>
                  <a:gd name="T56" fmla="*/ 87 w 301"/>
                  <a:gd name="T57" fmla="*/ 248 h 308"/>
                  <a:gd name="T58" fmla="*/ 79 w 301"/>
                  <a:gd name="T59" fmla="*/ 241 h 308"/>
                  <a:gd name="T60" fmla="*/ 34 w 301"/>
                  <a:gd name="T61" fmla="*/ 260 h 308"/>
                  <a:gd name="T62" fmla="*/ 1 w 301"/>
                  <a:gd name="T63" fmla="*/ 207 h 308"/>
                  <a:gd name="T64" fmla="*/ 41 w 301"/>
                  <a:gd name="T65" fmla="*/ 174 h 308"/>
                  <a:gd name="T66" fmla="*/ 41 w 301"/>
                  <a:gd name="T67" fmla="*/ 174 h 308"/>
                  <a:gd name="T68" fmla="*/ 40 w 301"/>
                  <a:gd name="T69" fmla="*/ 164 h 308"/>
                  <a:gd name="T70" fmla="*/ 38 w 301"/>
                  <a:gd name="T71" fmla="*/ 154 h 308"/>
                  <a:gd name="T72" fmla="*/ 38 w 301"/>
                  <a:gd name="T73" fmla="*/ 154 h 308"/>
                  <a:gd name="T74" fmla="*/ 40 w 301"/>
                  <a:gd name="T75" fmla="*/ 137 h 308"/>
                  <a:gd name="T76" fmla="*/ 0 w 301"/>
                  <a:gd name="T77" fmla="*/ 106 h 308"/>
                  <a:gd name="T78" fmla="*/ 31 w 301"/>
                  <a:gd name="T79" fmla="*/ 53 h 308"/>
                  <a:gd name="T80" fmla="*/ 77 w 301"/>
                  <a:gd name="T81" fmla="*/ 70 h 308"/>
                  <a:gd name="T82" fmla="*/ 77 w 301"/>
                  <a:gd name="T83" fmla="*/ 70 h 308"/>
                  <a:gd name="T84" fmla="*/ 84 w 301"/>
                  <a:gd name="T85" fmla="*/ 64 h 308"/>
                  <a:gd name="T86" fmla="*/ 93 w 301"/>
                  <a:gd name="T87" fmla="*/ 59 h 308"/>
                  <a:gd name="T88" fmla="*/ 102 w 301"/>
                  <a:gd name="T89" fmla="*/ 54 h 308"/>
                  <a:gd name="T90" fmla="*/ 111 w 301"/>
                  <a:gd name="T91" fmla="*/ 50 h 308"/>
                  <a:gd name="T92" fmla="*/ 117 w 301"/>
                  <a:gd name="T93" fmla="*/ 0 h 308"/>
                  <a:gd name="T94" fmla="*/ 179 w 301"/>
                  <a:gd name="T95" fmla="*/ 0 h 308"/>
                  <a:gd name="T96" fmla="*/ 188 w 301"/>
                  <a:gd name="T97" fmla="*/ 49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01" h="308">
                    <a:moveTo>
                      <a:pt x="188" y="49"/>
                    </a:moveTo>
                    <a:lnTo>
                      <a:pt x="188" y="49"/>
                    </a:lnTo>
                    <a:lnTo>
                      <a:pt x="196" y="53"/>
                    </a:lnTo>
                    <a:lnTo>
                      <a:pt x="205" y="58"/>
                    </a:lnTo>
                    <a:lnTo>
                      <a:pt x="214" y="63"/>
                    </a:lnTo>
                    <a:lnTo>
                      <a:pt x="221" y="67"/>
                    </a:lnTo>
                    <a:lnTo>
                      <a:pt x="267" y="49"/>
                    </a:lnTo>
                    <a:lnTo>
                      <a:pt x="298" y="102"/>
                    </a:lnTo>
                    <a:lnTo>
                      <a:pt x="260" y="135"/>
                    </a:lnTo>
                    <a:lnTo>
                      <a:pt x="260" y="135"/>
                    </a:lnTo>
                    <a:lnTo>
                      <a:pt x="261" y="145"/>
                    </a:lnTo>
                    <a:lnTo>
                      <a:pt x="261" y="154"/>
                    </a:lnTo>
                    <a:lnTo>
                      <a:pt x="261" y="154"/>
                    </a:lnTo>
                    <a:lnTo>
                      <a:pt x="260" y="172"/>
                    </a:lnTo>
                    <a:lnTo>
                      <a:pt x="301" y="203"/>
                    </a:lnTo>
                    <a:lnTo>
                      <a:pt x="270" y="258"/>
                    </a:lnTo>
                    <a:lnTo>
                      <a:pt x="222" y="240"/>
                    </a:lnTo>
                    <a:lnTo>
                      <a:pt x="222" y="240"/>
                    </a:lnTo>
                    <a:lnTo>
                      <a:pt x="215" y="246"/>
                    </a:lnTo>
                    <a:lnTo>
                      <a:pt x="208" y="251"/>
                    </a:lnTo>
                    <a:lnTo>
                      <a:pt x="199" y="256"/>
                    </a:lnTo>
                    <a:lnTo>
                      <a:pt x="190" y="260"/>
                    </a:lnTo>
                    <a:lnTo>
                      <a:pt x="183" y="308"/>
                    </a:lnTo>
                    <a:lnTo>
                      <a:pt x="121" y="308"/>
                    </a:lnTo>
                    <a:lnTo>
                      <a:pt x="113" y="260"/>
                    </a:lnTo>
                    <a:lnTo>
                      <a:pt x="113" y="260"/>
                    </a:lnTo>
                    <a:lnTo>
                      <a:pt x="103" y="256"/>
                    </a:lnTo>
                    <a:lnTo>
                      <a:pt x="94" y="253"/>
                    </a:lnTo>
                    <a:lnTo>
                      <a:pt x="87" y="248"/>
                    </a:lnTo>
                    <a:lnTo>
                      <a:pt x="79" y="241"/>
                    </a:lnTo>
                    <a:lnTo>
                      <a:pt x="34" y="260"/>
                    </a:lnTo>
                    <a:lnTo>
                      <a:pt x="1" y="207"/>
                    </a:lnTo>
                    <a:lnTo>
                      <a:pt x="41" y="174"/>
                    </a:lnTo>
                    <a:lnTo>
                      <a:pt x="41" y="174"/>
                    </a:lnTo>
                    <a:lnTo>
                      <a:pt x="40" y="164"/>
                    </a:lnTo>
                    <a:lnTo>
                      <a:pt x="38" y="154"/>
                    </a:lnTo>
                    <a:lnTo>
                      <a:pt x="38" y="154"/>
                    </a:lnTo>
                    <a:lnTo>
                      <a:pt x="40" y="137"/>
                    </a:lnTo>
                    <a:lnTo>
                      <a:pt x="0" y="106"/>
                    </a:lnTo>
                    <a:lnTo>
                      <a:pt x="31" y="53"/>
                    </a:lnTo>
                    <a:lnTo>
                      <a:pt x="77" y="70"/>
                    </a:lnTo>
                    <a:lnTo>
                      <a:pt x="77" y="70"/>
                    </a:lnTo>
                    <a:lnTo>
                      <a:pt x="84" y="64"/>
                    </a:lnTo>
                    <a:lnTo>
                      <a:pt x="93" y="59"/>
                    </a:lnTo>
                    <a:lnTo>
                      <a:pt x="102" y="54"/>
                    </a:lnTo>
                    <a:lnTo>
                      <a:pt x="111" y="50"/>
                    </a:lnTo>
                    <a:lnTo>
                      <a:pt x="117" y="0"/>
                    </a:lnTo>
                    <a:lnTo>
                      <a:pt x="179" y="0"/>
                    </a:lnTo>
                    <a:lnTo>
                      <a:pt x="188" y="49"/>
                    </a:lnTo>
                    <a:close/>
                  </a:path>
                </a:pathLst>
              </a:custGeom>
              <a:solidFill>
                <a:srgbClr val="F051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1" name="Freeform 218">
                <a:extLst>
                  <a:ext uri="{FF2B5EF4-FFF2-40B4-BE49-F238E27FC236}">
                    <a16:creationId xmlns:a16="http://schemas.microsoft.com/office/drawing/2014/main" xmlns="" id="{4F12D984-965A-4563-B685-DC00DE86D8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3050" y="3244851"/>
                <a:ext cx="95250" cy="98425"/>
              </a:xfrm>
              <a:custGeom>
                <a:avLst/>
                <a:gdLst>
                  <a:gd name="T0" fmla="*/ 188 w 301"/>
                  <a:gd name="T1" fmla="*/ 49 h 308"/>
                  <a:gd name="T2" fmla="*/ 188 w 301"/>
                  <a:gd name="T3" fmla="*/ 49 h 308"/>
                  <a:gd name="T4" fmla="*/ 196 w 301"/>
                  <a:gd name="T5" fmla="*/ 53 h 308"/>
                  <a:gd name="T6" fmla="*/ 205 w 301"/>
                  <a:gd name="T7" fmla="*/ 58 h 308"/>
                  <a:gd name="T8" fmla="*/ 214 w 301"/>
                  <a:gd name="T9" fmla="*/ 63 h 308"/>
                  <a:gd name="T10" fmla="*/ 221 w 301"/>
                  <a:gd name="T11" fmla="*/ 67 h 308"/>
                  <a:gd name="T12" fmla="*/ 267 w 301"/>
                  <a:gd name="T13" fmla="*/ 49 h 308"/>
                  <a:gd name="T14" fmla="*/ 298 w 301"/>
                  <a:gd name="T15" fmla="*/ 102 h 308"/>
                  <a:gd name="T16" fmla="*/ 260 w 301"/>
                  <a:gd name="T17" fmla="*/ 135 h 308"/>
                  <a:gd name="T18" fmla="*/ 260 w 301"/>
                  <a:gd name="T19" fmla="*/ 135 h 308"/>
                  <a:gd name="T20" fmla="*/ 261 w 301"/>
                  <a:gd name="T21" fmla="*/ 145 h 308"/>
                  <a:gd name="T22" fmla="*/ 261 w 301"/>
                  <a:gd name="T23" fmla="*/ 154 h 308"/>
                  <a:gd name="T24" fmla="*/ 261 w 301"/>
                  <a:gd name="T25" fmla="*/ 154 h 308"/>
                  <a:gd name="T26" fmla="*/ 260 w 301"/>
                  <a:gd name="T27" fmla="*/ 172 h 308"/>
                  <a:gd name="T28" fmla="*/ 301 w 301"/>
                  <a:gd name="T29" fmla="*/ 203 h 308"/>
                  <a:gd name="T30" fmla="*/ 270 w 301"/>
                  <a:gd name="T31" fmla="*/ 258 h 308"/>
                  <a:gd name="T32" fmla="*/ 222 w 301"/>
                  <a:gd name="T33" fmla="*/ 240 h 308"/>
                  <a:gd name="T34" fmla="*/ 222 w 301"/>
                  <a:gd name="T35" fmla="*/ 240 h 308"/>
                  <a:gd name="T36" fmla="*/ 215 w 301"/>
                  <a:gd name="T37" fmla="*/ 246 h 308"/>
                  <a:gd name="T38" fmla="*/ 208 w 301"/>
                  <a:gd name="T39" fmla="*/ 251 h 308"/>
                  <a:gd name="T40" fmla="*/ 199 w 301"/>
                  <a:gd name="T41" fmla="*/ 256 h 308"/>
                  <a:gd name="T42" fmla="*/ 190 w 301"/>
                  <a:gd name="T43" fmla="*/ 260 h 308"/>
                  <a:gd name="T44" fmla="*/ 183 w 301"/>
                  <a:gd name="T45" fmla="*/ 308 h 308"/>
                  <a:gd name="T46" fmla="*/ 121 w 301"/>
                  <a:gd name="T47" fmla="*/ 308 h 308"/>
                  <a:gd name="T48" fmla="*/ 113 w 301"/>
                  <a:gd name="T49" fmla="*/ 260 h 308"/>
                  <a:gd name="T50" fmla="*/ 113 w 301"/>
                  <a:gd name="T51" fmla="*/ 260 h 308"/>
                  <a:gd name="T52" fmla="*/ 103 w 301"/>
                  <a:gd name="T53" fmla="*/ 256 h 308"/>
                  <a:gd name="T54" fmla="*/ 94 w 301"/>
                  <a:gd name="T55" fmla="*/ 253 h 308"/>
                  <a:gd name="T56" fmla="*/ 87 w 301"/>
                  <a:gd name="T57" fmla="*/ 248 h 308"/>
                  <a:gd name="T58" fmla="*/ 79 w 301"/>
                  <a:gd name="T59" fmla="*/ 241 h 308"/>
                  <a:gd name="T60" fmla="*/ 34 w 301"/>
                  <a:gd name="T61" fmla="*/ 260 h 308"/>
                  <a:gd name="T62" fmla="*/ 1 w 301"/>
                  <a:gd name="T63" fmla="*/ 207 h 308"/>
                  <a:gd name="T64" fmla="*/ 41 w 301"/>
                  <a:gd name="T65" fmla="*/ 174 h 308"/>
                  <a:gd name="T66" fmla="*/ 41 w 301"/>
                  <a:gd name="T67" fmla="*/ 174 h 308"/>
                  <a:gd name="T68" fmla="*/ 40 w 301"/>
                  <a:gd name="T69" fmla="*/ 164 h 308"/>
                  <a:gd name="T70" fmla="*/ 38 w 301"/>
                  <a:gd name="T71" fmla="*/ 154 h 308"/>
                  <a:gd name="T72" fmla="*/ 38 w 301"/>
                  <a:gd name="T73" fmla="*/ 154 h 308"/>
                  <a:gd name="T74" fmla="*/ 40 w 301"/>
                  <a:gd name="T75" fmla="*/ 137 h 308"/>
                  <a:gd name="T76" fmla="*/ 0 w 301"/>
                  <a:gd name="T77" fmla="*/ 106 h 308"/>
                  <a:gd name="T78" fmla="*/ 31 w 301"/>
                  <a:gd name="T79" fmla="*/ 53 h 308"/>
                  <a:gd name="T80" fmla="*/ 77 w 301"/>
                  <a:gd name="T81" fmla="*/ 70 h 308"/>
                  <a:gd name="T82" fmla="*/ 77 w 301"/>
                  <a:gd name="T83" fmla="*/ 70 h 308"/>
                  <a:gd name="T84" fmla="*/ 84 w 301"/>
                  <a:gd name="T85" fmla="*/ 64 h 308"/>
                  <a:gd name="T86" fmla="*/ 93 w 301"/>
                  <a:gd name="T87" fmla="*/ 59 h 308"/>
                  <a:gd name="T88" fmla="*/ 102 w 301"/>
                  <a:gd name="T89" fmla="*/ 54 h 308"/>
                  <a:gd name="T90" fmla="*/ 111 w 301"/>
                  <a:gd name="T91" fmla="*/ 50 h 308"/>
                  <a:gd name="T92" fmla="*/ 117 w 301"/>
                  <a:gd name="T93" fmla="*/ 0 h 308"/>
                  <a:gd name="T94" fmla="*/ 179 w 301"/>
                  <a:gd name="T95" fmla="*/ 0 h 308"/>
                  <a:gd name="T96" fmla="*/ 188 w 301"/>
                  <a:gd name="T97" fmla="*/ 49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01" h="308">
                    <a:moveTo>
                      <a:pt x="188" y="49"/>
                    </a:moveTo>
                    <a:lnTo>
                      <a:pt x="188" y="49"/>
                    </a:lnTo>
                    <a:lnTo>
                      <a:pt x="196" y="53"/>
                    </a:lnTo>
                    <a:lnTo>
                      <a:pt x="205" y="58"/>
                    </a:lnTo>
                    <a:lnTo>
                      <a:pt x="214" y="63"/>
                    </a:lnTo>
                    <a:lnTo>
                      <a:pt x="221" y="67"/>
                    </a:lnTo>
                    <a:lnTo>
                      <a:pt x="267" y="49"/>
                    </a:lnTo>
                    <a:lnTo>
                      <a:pt x="298" y="102"/>
                    </a:lnTo>
                    <a:lnTo>
                      <a:pt x="260" y="135"/>
                    </a:lnTo>
                    <a:lnTo>
                      <a:pt x="260" y="135"/>
                    </a:lnTo>
                    <a:lnTo>
                      <a:pt x="261" y="145"/>
                    </a:lnTo>
                    <a:lnTo>
                      <a:pt x="261" y="154"/>
                    </a:lnTo>
                    <a:lnTo>
                      <a:pt x="261" y="154"/>
                    </a:lnTo>
                    <a:lnTo>
                      <a:pt x="260" y="172"/>
                    </a:lnTo>
                    <a:lnTo>
                      <a:pt x="301" y="203"/>
                    </a:lnTo>
                    <a:lnTo>
                      <a:pt x="270" y="258"/>
                    </a:lnTo>
                    <a:lnTo>
                      <a:pt x="222" y="240"/>
                    </a:lnTo>
                    <a:lnTo>
                      <a:pt x="222" y="240"/>
                    </a:lnTo>
                    <a:lnTo>
                      <a:pt x="215" y="246"/>
                    </a:lnTo>
                    <a:lnTo>
                      <a:pt x="208" y="251"/>
                    </a:lnTo>
                    <a:lnTo>
                      <a:pt x="199" y="256"/>
                    </a:lnTo>
                    <a:lnTo>
                      <a:pt x="190" y="260"/>
                    </a:lnTo>
                    <a:lnTo>
                      <a:pt x="183" y="308"/>
                    </a:lnTo>
                    <a:lnTo>
                      <a:pt x="121" y="308"/>
                    </a:lnTo>
                    <a:lnTo>
                      <a:pt x="113" y="260"/>
                    </a:lnTo>
                    <a:lnTo>
                      <a:pt x="113" y="260"/>
                    </a:lnTo>
                    <a:lnTo>
                      <a:pt x="103" y="256"/>
                    </a:lnTo>
                    <a:lnTo>
                      <a:pt x="94" y="253"/>
                    </a:lnTo>
                    <a:lnTo>
                      <a:pt x="87" y="248"/>
                    </a:lnTo>
                    <a:lnTo>
                      <a:pt x="79" y="241"/>
                    </a:lnTo>
                    <a:lnTo>
                      <a:pt x="34" y="260"/>
                    </a:lnTo>
                    <a:lnTo>
                      <a:pt x="1" y="207"/>
                    </a:lnTo>
                    <a:lnTo>
                      <a:pt x="41" y="174"/>
                    </a:lnTo>
                    <a:lnTo>
                      <a:pt x="41" y="174"/>
                    </a:lnTo>
                    <a:lnTo>
                      <a:pt x="40" y="164"/>
                    </a:lnTo>
                    <a:lnTo>
                      <a:pt x="38" y="154"/>
                    </a:lnTo>
                    <a:lnTo>
                      <a:pt x="38" y="154"/>
                    </a:lnTo>
                    <a:lnTo>
                      <a:pt x="40" y="137"/>
                    </a:lnTo>
                    <a:lnTo>
                      <a:pt x="0" y="106"/>
                    </a:lnTo>
                    <a:lnTo>
                      <a:pt x="31" y="53"/>
                    </a:lnTo>
                    <a:lnTo>
                      <a:pt x="77" y="70"/>
                    </a:lnTo>
                    <a:lnTo>
                      <a:pt x="77" y="70"/>
                    </a:lnTo>
                    <a:lnTo>
                      <a:pt x="84" y="64"/>
                    </a:lnTo>
                    <a:lnTo>
                      <a:pt x="93" y="59"/>
                    </a:lnTo>
                    <a:lnTo>
                      <a:pt x="102" y="54"/>
                    </a:lnTo>
                    <a:lnTo>
                      <a:pt x="111" y="50"/>
                    </a:lnTo>
                    <a:lnTo>
                      <a:pt x="117" y="0"/>
                    </a:lnTo>
                    <a:lnTo>
                      <a:pt x="179" y="0"/>
                    </a:lnTo>
                    <a:lnTo>
                      <a:pt x="188" y="4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2" name="Freeform 219">
                <a:extLst>
                  <a:ext uri="{FF2B5EF4-FFF2-40B4-BE49-F238E27FC236}">
                    <a16:creationId xmlns:a16="http://schemas.microsoft.com/office/drawing/2014/main" xmlns="" id="{B09BA9B3-9834-44E8-9FAA-952448928CE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35275" y="3268663"/>
                <a:ext cx="50800" cy="50800"/>
              </a:xfrm>
              <a:custGeom>
                <a:avLst/>
                <a:gdLst>
                  <a:gd name="T0" fmla="*/ 80 w 161"/>
                  <a:gd name="T1" fmla="*/ 134 h 161"/>
                  <a:gd name="T2" fmla="*/ 59 w 161"/>
                  <a:gd name="T3" fmla="*/ 130 h 161"/>
                  <a:gd name="T4" fmla="*/ 42 w 161"/>
                  <a:gd name="T5" fmla="*/ 119 h 161"/>
                  <a:gd name="T6" fmla="*/ 31 w 161"/>
                  <a:gd name="T7" fmla="*/ 102 h 161"/>
                  <a:gd name="T8" fmla="*/ 27 w 161"/>
                  <a:gd name="T9" fmla="*/ 80 h 161"/>
                  <a:gd name="T10" fmla="*/ 27 w 161"/>
                  <a:gd name="T11" fmla="*/ 71 h 161"/>
                  <a:gd name="T12" fmla="*/ 36 w 161"/>
                  <a:gd name="T13" fmla="*/ 51 h 161"/>
                  <a:gd name="T14" fmla="*/ 51 w 161"/>
                  <a:gd name="T15" fmla="*/ 36 h 161"/>
                  <a:gd name="T16" fmla="*/ 69 w 161"/>
                  <a:gd name="T17" fmla="*/ 28 h 161"/>
                  <a:gd name="T18" fmla="*/ 80 w 161"/>
                  <a:gd name="T19" fmla="*/ 27 h 161"/>
                  <a:gd name="T20" fmla="*/ 101 w 161"/>
                  <a:gd name="T21" fmla="*/ 31 h 161"/>
                  <a:gd name="T22" fmla="*/ 118 w 161"/>
                  <a:gd name="T23" fmla="*/ 43 h 161"/>
                  <a:gd name="T24" fmla="*/ 130 w 161"/>
                  <a:gd name="T25" fmla="*/ 59 h 161"/>
                  <a:gd name="T26" fmla="*/ 134 w 161"/>
                  <a:gd name="T27" fmla="*/ 80 h 161"/>
                  <a:gd name="T28" fmla="*/ 133 w 161"/>
                  <a:gd name="T29" fmla="*/ 92 h 161"/>
                  <a:gd name="T30" fmla="*/ 125 w 161"/>
                  <a:gd name="T31" fmla="*/ 110 h 161"/>
                  <a:gd name="T32" fmla="*/ 110 w 161"/>
                  <a:gd name="T33" fmla="*/ 125 h 161"/>
                  <a:gd name="T34" fmla="*/ 90 w 161"/>
                  <a:gd name="T35" fmla="*/ 134 h 161"/>
                  <a:gd name="T36" fmla="*/ 80 w 161"/>
                  <a:gd name="T37" fmla="*/ 0 h 161"/>
                  <a:gd name="T38" fmla="*/ 72 w 161"/>
                  <a:gd name="T39" fmla="*/ 0 h 161"/>
                  <a:gd name="T40" fmla="*/ 55 w 161"/>
                  <a:gd name="T41" fmla="*/ 3 h 161"/>
                  <a:gd name="T42" fmla="*/ 42 w 161"/>
                  <a:gd name="T43" fmla="*/ 10 h 161"/>
                  <a:gd name="T44" fmla="*/ 23 w 161"/>
                  <a:gd name="T45" fmla="*/ 23 h 161"/>
                  <a:gd name="T46" fmla="*/ 9 w 161"/>
                  <a:gd name="T47" fmla="*/ 42 h 161"/>
                  <a:gd name="T48" fmla="*/ 3 w 161"/>
                  <a:gd name="T49" fmla="*/ 57 h 161"/>
                  <a:gd name="T50" fmla="*/ 0 w 161"/>
                  <a:gd name="T51" fmla="*/ 73 h 161"/>
                  <a:gd name="T52" fmla="*/ 0 w 161"/>
                  <a:gd name="T53" fmla="*/ 80 h 161"/>
                  <a:gd name="T54" fmla="*/ 1 w 161"/>
                  <a:gd name="T55" fmla="*/ 97 h 161"/>
                  <a:gd name="T56" fmla="*/ 6 w 161"/>
                  <a:gd name="T57" fmla="*/ 113 h 161"/>
                  <a:gd name="T58" fmla="*/ 13 w 161"/>
                  <a:gd name="T59" fmla="*/ 126 h 161"/>
                  <a:gd name="T60" fmla="*/ 34 w 161"/>
                  <a:gd name="T61" fmla="*/ 148 h 161"/>
                  <a:gd name="T62" fmla="*/ 48 w 161"/>
                  <a:gd name="T63" fmla="*/ 155 h 161"/>
                  <a:gd name="T64" fmla="*/ 64 w 161"/>
                  <a:gd name="T65" fmla="*/ 160 h 161"/>
                  <a:gd name="T66" fmla="*/ 80 w 161"/>
                  <a:gd name="T67" fmla="*/ 161 h 161"/>
                  <a:gd name="T68" fmla="*/ 88 w 161"/>
                  <a:gd name="T69" fmla="*/ 161 h 161"/>
                  <a:gd name="T70" fmla="*/ 104 w 161"/>
                  <a:gd name="T71" fmla="*/ 157 h 161"/>
                  <a:gd name="T72" fmla="*/ 119 w 161"/>
                  <a:gd name="T73" fmla="*/ 151 h 161"/>
                  <a:gd name="T74" fmla="*/ 138 w 161"/>
                  <a:gd name="T75" fmla="*/ 138 h 161"/>
                  <a:gd name="T76" fmla="*/ 151 w 161"/>
                  <a:gd name="T77" fmla="*/ 119 h 161"/>
                  <a:gd name="T78" fmla="*/ 157 w 161"/>
                  <a:gd name="T79" fmla="*/ 105 h 161"/>
                  <a:gd name="T80" fmla="*/ 161 w 161"/>
                  <a:gd name="T81" fmla="*/ 89 h 161"/>
                  <a:gd name="T82" fmla="*/ 161 w 161"/>
                  <a:gd name="T83" fmla="*/ 80 h 161"/>
                  <a:gd name="T84" fmla="*/ 160 w 161"/>
                  <a:gd name="T85" fmla="*/ 64 h 161"/>
                  <a:gd name="T86" fmla="*/ 155 w 161"/>
                  <a:gd name="T87" fmla="*/ 49 h 161"/>
                  <a:gd name="T88" fmla="*/ 147 w 161"/>
                  <a:gd name="T89" fmla="*/ 36 h 161"/>
                  <a:gd name="T90" fmla="*/ 125 w 161"/>
                  <a:gd name="T91" fmla="*/ 13 h 161"/>
                  <a:gd name="T92" fmla="*/ 111 w 161"/>
                  <a:gd name="T93" fmla="*/ 6 h 161"/>
                  <a:gd name="T94" fmla="*/ 96 w 161"/>
                  <a:gd name="T95" fmla="*/ 1 h 161"/>
                  <a:gd name="T96" fmla="*/ 80 w 161"/>
                  <a:gd name="T97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1" h="161">
                    <a:moveTo>
                      <a:pt x="80" y="134"/>
                    </a:moveTo>
                    <a:lnTo>
                      <a:pt x="80" y="134"/>
                    </a:lnTo>
                    <a:lnTo>
                      <a:pt x="69" y="134"/>
                    </a:lnTo>
                    <a:lnTo>
                      <a:pt x="59" y="130"/>
                    </a:lnTo>
                    <a:lnTo>
                      <a:pt x="51" y="125"/>
                    </a:lnTo>
                    <a:lnTo>
                      <a:pt x="42" y="119"/>
                    </a:lnTo>
                    <a:lnTo>
                      <a:pt x="36" y="110"/>
                    </a:lnTo>
                    <a:lnTo>
                      <a:pt x="31" y="102"/>
                    </a:lnTo>
                    <a:lnTo>
                      <a:pt x="27" y="92"/>
                    </a:lnTo>
                    <a:lnTo>
                      <a:pt x="27" y="80"/>
                    </a:lnTo>
                    <a:lnTo>
                      <a:pt x="27" y="80"/>
                    </a:lnTo>
                    <a:lnTo>
                      <a:pt x="27" y="71"/>
                    </a:lnTo>
                    <a:lnTo>
                      <a:pt x="31" y="59"/>
                    </a:lnTo>
                    <a:lnTo>
                      <a:pt x="36" y="51"/>
                    </a:lnTo>
                    <a:lnTo>
                      <a:pt x="42" y="43"/>
                    </a:lnTo>
                    <a:lnTo>
                      <a:pt x="51" y="36"/>
                    </a:lnTo>
                    <a:lnTo>
                      <a:pt x="59" y="31"/>
                    </a:lnTo>
                    <a:lnTo>
                      <a:pt x="69" y="28"/>
                    </a:lnTo>
                    <a:lnTo>
                      <a:pt x="80" y="27"/>
                    </a:lnTo>
                    <a:lnTo>
                      <a:pt x="80" y="27"/>
                    </a:lnTo>
                    <a:lnTo>
                      <a:pt x="90" y="28"/>
                    </a:lnTo>
                    <a:lnTo>
                      <a:pt x="101" y="31"/>
                    </a:lnTo>
                    <a:lnTo>
                      <a:pt x="110" y="36"/>
                    </a:lnTo>
                    <a:lnTo>
                      <a:pt x="118" y="43"/>
                    </a:lnTo>
                    <a:lnTo>
                      <a:pt x="125" y="51"/>
                    </a:lnTo>
                    <a:lnTo>
                      <a:pt x="130" y="59"/>
                    </a:lnTo>
                    <a:lnTo>
                      <a:pt x="133" y="71"/>
                    </a:lnTo>
                    <a:lnTo>
                      <a:pt x="134" y="80"/>
                    </a:lnTo>
                    <a:lnTo>
                      <a:pt x="134" y="80"/>
                    </a:lnTo>
                    <a:lnTo>
                      <a:pt x="133" y="92"/>
                    </a:lnTo>
                    <a:lnTo>
                      <a:pt x="130" y="102"/>
                    </a:lnTo>
                    <a:lnTo>
                      <a:pt x="125" y="110"/>
                    </a:lnTo>
                    <a:lnTo>
                      <a:pt x="118" y="119"/>
                    </a:lnTo>
                    <a:lnTo>
                      <a:pt x="110" y="125"/>
                    </a:lnTo>
                    <a:lnTo>
                      <a:pt x="101" y="130"/>
                    </a:lnTo>
                    <a:lnTo>
                      <a:pt x="90" y="134"/>
                    </a:lnTo>
                    <a:lnTo>
                      <a:pt x="80" y="134"/>
                    </a:lnTo>
                    <a:close/>
                    <a:moveTo>
                      <a:pt x="80" y="0"/>
                    </a:moveTo>
                    <a:lnTo>
                      <a:pt x="80" y="0"/>
                    </a:lnTo>
                    <a:lnTo>
                      <a:pt x="72" y="0"/>
                    </a:lnTo>
                    <a:lnTo>
                      <a:pt x="64" y="1"/>
                    </a:lnTo>
                    <a:lnTo>
                      <a:pt x="55" y="3"/>
                    </a:lnTo>
                    <a:lnTo>
                      <a:pt x="48" y="6"/>
                    </a:lnTo>
                    <a:lnTo>
                      <a:pt x="42" y="10"/>
                    </a:lnTo>
                    <a:lnTo>
                      <a:pt x="34" y="13"/>
                    </a:lnTo>
                    <a:lnTo>
                      <a:pt x="23" y="23"/>
                    </a:lnTo>
                    <a:lnTo>
                      <a:pt x="13" y="36"/>
                    </a:lnTo>
                    <a:lnTo>
                      <a:pt x="9" y="42"/>
                    </a:lnTo>
                    <a:lnTo>
                      <a:pt x="6" y="49"/>
                    </a:lnTo>
                    <a:lnTo>
                      <a:pt x="3" y="57"/>
                    </a:lnTo>
                    <a:lnTo>
                      <a:pt x="1" y="64"/>
                    </a:lnTo>
                    <a:lnTo>
                      <a:pt x="0" y="73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89"/>
                    </a:lnTo>
                    <a:lnTo>
                      <a:pt x="1" y="97"/>
                    </a:lnTo>
                    <a:lnTo>
                      <a:pt x="3" y="105"/>
                    </a:lnTo>
                    <a:lnTo>
                      <a:pt x="6" y="113"/>
                    </a:lnTo>
                    <a:lnTo>
                      <a:pt x="9" y="119"/>
                    </a:lnTo>
                    <a:lnTo>
                      <a:pt x="13" y="126"/>
                    </a:lnTo>
                    <a:lnTo>
                      <a:pt x="23" y="138"/>
                    </a:lnTo>
                    <a:lnTo>
                      <a:pt x="34" y="148"/>
                    </a:lnTo>
                    <a:lnTo>
                      <a:pt x="42" y="151"/>
                    </a:lnTo>
                    <a:lnTo>
                      <a:pt x="48" y="155"/>
                    </a:lnTo>
                    <a:lnTo>
                      <a:pt x="55" y="157"/>
                    </a:lnTo>
                    <a:lnTo>
                      <a:pt x="64" y="160"/>
                    </a:lnTo>
                    <a:lnTo>
                      <a:pt x="72" y="161"/>
                    </a:lnTo>
                    <a:lnTo>
                      <a:pt x="80" y="161"/>
                    </a:lnTo>
                    <a:lnTo>
                      <a:pt x="80" y="161"/>
                    </a:lnTo>
                    <a:lnTo>
                      <a:pt x="88" y="161"/>
                    </a:lnTo>
                    <a:lnTo>
                      <a:pt x="96" y="160"/>
                    </a:lnTo>
                    <a:lnTo>
                      <a:pt x="104" y="157"/>
                    </a:lnTo>
                    <a:lnTo>
                      <a:pt x="111" y="155"/>
                    </a:lnTo>
                    <a:lnTo>
                      <a:pt x="119" y="151"/>
                    </a:lnTo>
                    <a:lnTo>
                      <a:pt x="125" y="148"/>
                    </a:lnTo>
                    <a:lnTo>
                      <a:pt x="138" y="138"/>
                    </a:lnTo>
                    <a:lnTo>
                      <a:pt x="147" y="126"/>
                    </a:lnTo>
                    <a:lnTo>
                      <a:pt x="151" y="119"/>
                    </a:lnTo>
                    <a:lnTo>
                      <a:pt x="155" y="113"/>
                    </a:lnTo>
                    <a:lnTo>
                      <a:pt x="157" y="105"/>
                    </a:lnTo>
                    <a:lnTo>
                      <a:pt x="160" y="97"/>
                    </a:lnTo>
                    <a:lnTo>
                      <a:pt x="161" y="89"/>
                    </a:lnTo>
                    <a:lnTo>
                      <a:pt x="161" y="80"/>
                    </a:lnTo>
                    <a:lnTo>
                      <a:pt x="161" y="80"/>
                    </a:lnTo>
                    <a:lnTo>
                      <a:pt x="161" y="73"/>
                    </a:lnTo>
                    <a:lnTo>
                      <a:pt x="160" y="64"/>
                    </a:lnTo>
                    <a:lnTo>
                      <a:pt x="157" y="57"/>
                    </a:lnTo>
                    <a:lnTo>
                      <a:pt x="155" y="49"/>
                    </a:lnTo>
                    <a:lnTo>
                      <a:pt x="151" y="42"/>
                    </a:lnTo>
                    <a:lnTo>
                      <a:pt x="147" y="36"/>
                    </a:lnTo>
                    <a:lnTo>
                      <a:pt x="138" y="23"/>
                    </a:lnTo>
                    <a:lnTo>
                      <a:pt x="125" y="13"/>
                    </a:lnTo>
                    <a:lnTo>
                      <a:pt x="119" y="10"/>
                    </a:lnTo>
                    <a:lnTo>
                      <a:pt x="111" y="6"/>
                    </a:lnTo>
                    <a:lnTo>
                      <a:pt x="104" y="3"/>
                    </a:lnTo>
                    <a:lnTo>
                      <a:pt x="96" y="1"/>
                    </a:lnTo>
                    <a:lnTo>
                      <a:pt x="88" y="0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7828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3" name="Freeform 220">
                <a:extLst>
                  <a:ext uri="{FF2B5EF4-FFF2-40B4-BE49-F238E27FC236}">
                    <a16:creationId xmlns:a16="http://schemas.microsoft.com/office/drawing/2014/main" xmlns="" id="{ECA3D24F-5E8F-4241-B173-10FFB2353A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3213" y="3276601"/>
                <a:ext cx="34925" cy="34925"/>
              </a:xfrm>
              <a:custGeom>
                <a:avLst/>
                <a:gdLst>
                  <a:gd name="T0" fmla="*/ 53 w 107"/>
                  <a:gd name="T1" fmla="*/ 107 h 107"/>
                  <a:gd name="T2" fmla="*/ 53 w 107"/>
                  <a:gd name="T3" fmla="*/ 107 h 107"/>
                  <a:gd name="T4" fmla="*/ 42 w 107"/>
                  <a:gd name="T5" fmla="*/ 107 h 107"/>
                  <a:gd name="T6" fmla="*/ 32 w 107"/>
                  <a:gd name="T7" fmla="*/ 103 h 107"/>
                  <a:gd name="T8" fmla="*/ 24 w 107"/>
                  <a:gd name="T9" fmla="*/ 98 h 107"/>
                  <a:gd name="T10" fmla="*/ 15 w 107"/>
                  <a:gd name="T11" fmla="*/ 92 h 107"/>
                  <a:gd name="T12" fmla="*/ 9 w 107"/>
                  <a:gd name="T13" fmla="*/ 83 h 107"/>
                  <a:gd name="T14" fmla="*/ 4 w 107"/>
                  <a:gd name="T15" fmla="*/ 75 h 107"/>
                  <a:gd name="T16" fmla="*/ 0 w 107"/>
                  <a:gd name="T17" fmla="*/ 65 h 107"/>
                  <a:gd name="T18" fmla="*/ 0 w 107"/>
                  <a:gd name="T19" fmla="*/ 53 h 107"/>
                  <a:gd name="T20" fmla="*/ 0 w 107"/>
                  <a:gd name="T21" fmla="*/ 53 h 107"/>
                  <a:gd name="T22" fmla="*/ 0 w 107"/>
                  <a:gd name="T23" fmla="*/ 44 h 107"/>
                  <a:gd name="T24" fmla="*/ 4 w 107"/>
                  <a:gd name="T25" fmla="*/ 32 h 107"/>
                  <a:gd name="T26" fmla="*/ 9 w 107"/>
                  <a:gd name="T27" fmla="*/ 24 h 107"/>
                  <a:gd name="T28" fmla="*/ 15 w 107"/>
                  <a:gd name="T29" fmla="*/ 16 h 107"/>
                  <a:gd name="T30" fmla="*/ 24 w 107"/>
                  <a:gd name="T31" fmla="*/ 9 h 107"/>
                  <a:gd name="T32" fmla="*/ 32 w 107"/>
                  <a:gd name="T33" fmla="*/ 4 h 107"/>
                  <a:gd name="T34" fmla="*/ 42 w 107"/>
                  <a:gd name="T35" fmla="*/ 1 h 107"/>
                  <a:gd name="T36" fmla="*/ 53 w 107"/>
                  <a:gd name="T37" fmla="*/ 0 h 107"/>
                  <a:gd name="T38" fmla="*/ 53 w 107"/>
                  <a:gd name="T39" fmla="*/ 0 h 107"/>
                  <a:gd name="T40" fmla="*/ 63 w 107"/>
                  <a:gd name="T41" fmla="*/ 1 h 107"/>
                  <a:gd name="T42" fmla="*/ 74 w 107"/>
                  <a:gd name="T43" fmla="*/ 4 h 107"/>
                  <a:gd name="T44" fmla="*/ 83 w 107"/>
                  <a:gd name="T45" fmla="*/ 9 h 107"/>
                  <a:gd name="T46" fmla="*/ 91 w 107"/>
                  <a:gd name="T47" fmla="*/ 16 h 107"/>
                  <a:gd name="T48" fmla="*/ 98 w 107"/>
                  <a:gd name="T49" fmla="*/ 24 h 107"/>
                  <a:gd name="T50" fmla="*/ 103 w 107"/>
                  <a:gd name="T51" fmla="*/ 32 h 107"/>
                  <a:gd name="T52" fmla="*/ 106 w 107"/>
                  <a:gd name="T53" fmla="*/ 44 h 107"/>
                  <a:gd name="T54" fmla="*/ 107 w 107"/>
                  <a:gd name="T55" fmla="*/ 53 h 107"/>
                  <a:gd name="T56" fmla="*/ 107 w 107"/>
                  <a:gd name="T57" fmla="*/ 53 h 107"/>
                  <a:gd name="T58" fmla="*/ 106 w 107"/>
                  <a:gd name="T59" fmla="*/ 65 h 107"/>
                  <a:gd name="T60" fmla="*/ 103 w 107"/>
                  <a:gd name="T61" fmla="*/ 75 h 107"/>
                  <a:gd name="T62" fmla="*/ 98 w 107"/>
                  <a:gd name="T63" fmla="*/ 83 h 107"/>
                  <a:gd name="T64" fmla="*/ 91 w 107"/>
                  <a:gd name="T65" fmla="*/ 92 h 107"/>
                  <a:gd name="T66" fmla="*/ 83 w 107"/>
                  <a:gd name="T67" fmla="*/ 98 h 107"/>
                  <a:gd name="T68" fmla="*/ 74 w 107"/>
                  <a:gd name="T69" fmla="*/ 103 h 107"/>
                  <a:gd name="T70" fmla="*/ 63 w 107"/>
                  <a:gd name="T71" fmla="*/ 107 h 107"/>
                  <a:gd name="T72" fmla="*/ 53 w 107"/>
                  <a:gd name="T73" fmla="*/ 107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7" h="107">
                    <a:moveTo>
                      <a:pt x="53" y="107"/>
                    </a:moveTo>
                    <a:lnTo>
                      <a:pt x="53" y="107"/>
                    </a:lnTo>
                    <a:lnTo>
                      <a:pt x="42" y="107"/>
                    </a:lnTo>
                    <a:lnTo>
                      <a:pt x="32" y="103"/>
                    </a:lnTo>
                    <a:lnTo>
                      <a:pt x="24" y="98"/>
                    </a:lnTo>
                    <a:lnTo>
                      <a:pt x="15" y="92"/>
                    </a:lnTo>
                    <a:lnTo>
                      <a:pt x="9" y="83"/>
                    </a:lnTo>
                    <a:lnTo>
                      <a:pt x="4" y="75"/>
                    </a:lnTo>
                    <a:lnTo>
                      <a:pt x="0" y="65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44"/>
                    </a:lnTo>
                    <a:lnTo>
                      <a:pt x="4" y="32"/>
                    </a:lnTo>
                    <a:lnTo>
                      <a:pt x="9" y="24"/>
                    </a:lnTo>
                    <a:lnTo>
                      <a:pt x="15" y="16"/>
                    </a:lnTo>
                    <a:lnTo>
                      <a:pt x="24" y="9"/>
                    </a:lnTo>
                    <a:lnTo>
                      <a:pt x="32" y="4"/>
                    </a:lnTo>
                    <a:lnTo>
                      <a:pt x="42" y="1"/>
                    </a:lnTo>
                    <a:lnTo>
                      <a:pt x="53" y="0"/>
                    </a:lnTo>
                    <a:lnTo>
                      <a:pt x="53" y="0"/>
                    </a:lnTo>
                    <a:lnTo>
                      <a:pt x="63" y="1"/>
                    </a:lnTo>
                    <a:lnTo>
                      <a:pt x="74" y="4"/>
                    </a:lnTo>
                    <a:lnTo>
                      <a:pt x="83" y="9"/>
                    </a:lnTo>
                    <a:lnTo>
                      <a:pt x="91" y="16"/>
                    </a:lnTo>
                    <a:lnTo>
                      <a:pt x="98" y="24"/>
                    </a:lnTo>
                    <a:lnTo>
                      <a:pt x="103" y="32"/>
                    </a:lnTo>
                    <a:lnTo>
                      <a:pt x="106" y="44"/>
                    </a:lnTo>
                    <a:lnTo>
                      <a:pt x="107" y="53"/>
                    </a:lnTo>
                    <a:lnTo>
                      <a:pt x="107" y="53"/>
                    </a:lnTo>
                    <a:lnTo>
                      <a:pt x="106" y="65"/>
                    </a:lnTo>
                    <a:lnTo>
                      <a:pt x="103" y="75"/>
                    </a:lnTo>
                    <a:lnTo>
                      <a:pt x="98" y="83"/>
                    </a:lnTo>
                    <a:lnTo>
                      <a:pt x="91" y="92"/>
                    </a:lnTo>
                    <a:lnTo>
                      <a:pt x="83" y="98"/>
                    </a:lnTo>
                    <a:lnTo>
                      <a:pt x="74" y="103"/>
                    </a:lnTo>
                    <a:lnTo>
                      <a:pt x="63" y="107"/>
                    </a:lnTo>
                    <a:lnTo>
                      <a:pt x="53" y="10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4" name="Freeform 221">
                <a:extLst>
                  <a:ext uri="{FF2B5EF4-FFF2-40B4-BE49-F238E27FC236}">
                    <a16:creationId xmlns:a16="http://schemas.microsoft.com/office/drawing/2014/main" xmlns="" id="{5671D9FB-519A-4317-AA69-1EC112AE8A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35275" y="3268663"/>
                <a:ext cx="50800" cy="50800"/>
              </a:xfrm>
              <a:custGeom>
                <a:avLst/>
                <a:gdLst>
                  <a:gd name="T0" fmla="*/ 80 w 161"/>
                  <a:gd name="T1" fmla="*/ 0 h 161"/>
                  <a:gd name="T2" fmla="*/ 80 w 161"/>
                  <a:gd name="T3" fmla="*/ 0 h 161"/>
                  <a:gd name="T4" fmla="*/ 72 w 161"/>
                  <a:gd name="T5" fmla="*/ 0 h 161"/>
                  <a:gd name="T6" fmla="*/ 64 w 161"/>
                  <a:gd name="T7" fmla="*/ 1 h 161"/>
                  <a:gd name="T8" fmla="*/ 55 w 161"/>
                  <a:gd name="T9" fmla="*/ 3 h 161"/>
                  <a:gd name="T10" fmla="*/ 48 w 161"/>
                  <a:gd name="T11" fmla="*/ 6 h 161"/>
                  <a:gd name="T12" fmla="*/ 42 w 161"/>
                  <a:gd name="T13" fmla="*/ 10 h 161"/>
                  <a:gd name="T14" fmla="*/ 34 w 161"/>
                  <a:gd name="T15" fmla="*/ 13 h 161"/>
                  <a:gd name="T16" fmla="*/ 23 w 161"/>
                  <a:gd name="T17" fmla="*/ 23 h 161"/>
                  <a:gd name="T18" fmla="*/ 13 w 161"/>
                  <a:gd name="T19" fmla="*/ 36 h 161"/>
                  <a:gd name="T20" fmla="*/ 9 w 161"/>
                  <a:gd name="T21" fmla="*/ 42 h 161"/>
                  <a:gd name="T22" fmla="*/ 6 w 161"/>
                  <a:gd name="T23" fmla="*/ 49 h 161"/>
                  <a:gd name="T24" fmla="*/ 3 w 161"/>
                  <a:gd name="T25" fmla="*/ 57 h 161"/>
                  <a:gd name="T26" fmla="*/ 1 w 161"/>
                  <a:gd name="T27" fmla="*/ 64 h 161"/>
                  <a:gd name="T28" fmla="*/ 0 w 161"/>
                  <a:gd name="T29" fmla="*/ 73 h 161"/>
                  <a:gd name="T30" fmla="*/ 0 w 161"/>
                  <a:gd name="T31" fmla="*/ 80 h 161"/>
                  <a:gd name="T32" fmla="*/ 0 w 161"/>
                  <a:gd name="T33" fmla="*/ 80 h 161"/>
                  <a:gd name="T34" fmla="*/ 0 w 161"/>
                  <a:gd name="T35" fmla="*/ 89 h 161"/>
                  <a:gd name="T36" fmla="*/ 1 w 161"/>
                  <a:gd name="T37" fmla="*/ 97 h 161"/>
                  <a:gd name="T38" fmla="*/ 3 w 161"/>
                  <a:gd name="T39" fmla="*/ 105 h 161"/>
                  <a:gd name="T40" fmla="*/ 6 w 161"/>
                  <a:gd name="T41" fmla="*/ 113 h 161"/>
                  <a:gd name="T42" fmla="*/ 9 w 161"/>
                  <a:gd name="T43" fmla="*/ 119 h 161"/>
                  <a:gd name="T44" fmla="*/ 13 w 161"/>
                  <a:gd name="T45" fmla="*/ 126 h 161"/>
                  <a:gd name="T46" fmla="*/ 23 w 161"/>
                  <a:gd name="T47" fmla="*/ 138 h 161"/>
                  <a:gd name="T48" fmla="*/ 34 w 161"/>
                  <a:gd name="T49" fmla="*/ 148 h 161"/>
                  <a:gd name="T50" fmla="*/ 42 w 161"/>
                  <a:gd name="T51" fmla="*/ 151 h 161"/>
                  <a:gd name="T52" fmla="*/ 48 w 161"/>
                  <a:gd name="T53" fmla="*/ 155 h 161"/>
                  <a:gd name="T54" fmla="*/ 55 w 161"/>
                  <a:gd name="T55" fmla="*/ 157 h 161"/>
                  <a:gd name="T56" fmla="*/ 64 w 161"/>
                  <a:gd name="T57" fmla="*/ 160 h 161"/>
                  <a:gd name="T58" fmla="*/ 72 w 161"/>
                  <a:gd name="T59" fmla="*/ 161 h 161"/>
                  <a:gd name="T60" fmla="*/ 80 w 161"/>
                  <a:gd name="T61" fmla="*/ 161 h 161"/>
                  <a:gd name="T62" fmla="*/ 80 w 161"/>
                  <a:gd name="T63" fmla="*/ 161 h 161"/>
                  <a:gd name="T64" fmla="*/ 88 w 161"/>
                  <a:gd name="T65" fmla="*/ 161 h 161"/>
                  <a:gd name="T66" fmla="*/ 96 w 161"/>
                  <a:gd name="T67" fmla="*/ 160 h 161"/>
                  <a:gd name="T68" fmla="*/ 104 w 161"/>
                  <a:gd name="T69" fmla="*/ 157 h 161"/>
                  <a:gd name="T70" fmla="*/ 111 w 161"/>
                  <a:gd name="T71" fmla="*/ 155 h 161"/>
                  <a:gd name="T72" fmla="*/ 119 w 161"/>
                  <a:gd name="T73" fmla="*/ 151 h 161"/>
                  <a:gd name="T74" fmla="*/ 125 w 161"/>
                  <a:gd name="T75" fmla="*/ 148 h 161"/>
                  <a:gd name="T76" fmla="*/ 138 w 161"/>
                  <a:gd name="T77" fmla="*/ 138 h 161"/>
                  <a:gd name="T78" fmla="*/ 147 w 161"/>
                  <a:gd name="T79" fmla="*/ 126 h 161"/>
                  <a:gd name="T80" fmla="*/ 151 w 161"/>
                  <a:gd name="T81" fmla="*/ 119 h 161"/>
                  <a:gd name="T82" fmla="*/ 155 w 161"/>
                  <a:gd name="T83" fmla="*/ 113 h 161"/>
                  <a:gd name="T84" fmla="*/ 157 w 161"/>
                  <a:gd name="T85" fmla="*/ 105 h 161"/>
                  <a:gd name="T86" fmla="*/ 160 w 161"/>
                  <a:gd name="T87" fmla="*/ 97 h 161"/>
                  <a:gd name="T88" fmla="*/ 161 w 161"/>
                  <a:gd name="T89" fmla="*/ 89 h 161"/>
                  <a:gd name="T90" fmla="*/ 161 w 161"/>
                  <a:gd name="T91" fmla="*/ 80 h 161"/>
                  <a:gd name="T92" fmla="*/ 161 w 161"/>
                  <a:gd name="T93" fmla="*/ 80 h 161"/>
                  <a:gd name="T94" fmla="*/ 161 w 161"/>
                  <a:gd name="T95" fmla="*/ 73 h 161"/>
                  <a:gd name="T96" fmla="*/ 160 w 161"/>
                  <a:gd name="T97" fmla="*/ 64 h 161"/>
                  <a:gd name="T98" fmla="*/ 157 w 161"/>
                  <a:gd name="T99" fmla="*/ 57 h 161"/>
                  <a:gd name="T100" fmla="*/ 155 w 161"/>
                  <a:gd name="T101" fmla="*/ 49 h 161"/>
                  <a:gd name="T102" fmla="*/ 151 w 161"/>
                  <a:gd name="T103" fmla="*/ 42 h 161"/>
                  <a:gd name="T104" fmla="*/ 147 w 161"/>
                  <a:gd name="T105" fmla="*/ 36 h 161"/>
                  <a:gd name="T106" fmla="*/ 138 w 161"/>
                  <a:gd name="T107" fmla="*/ 23 h 161"/>
                  <a:gd name="T108" fmla="*/ 125 w 161"/>
                  <a:gd name="T109" fmla="*/ 13 h 161"/>
                  <a:gd name="T110" fmla="*/ 119 w 161"/>
                  <a:gd name="T111" fmla="*/ 10 h 161"/>
                  <a:gd name="T112" fmla="*/ 111 w 161"/>
                  <a:gd name="T113" fmla="*/ 6 h 161"/>
                  <a:gd name="T114" fmla="*/ 104 w 161"/>
                  <a:gd name="T115" fmla="*/ 3 h 161"/>
                  <a:gd name="T116" fmla="*/ 96 w 161"/>
                  <a:gd name="T117" fmla="*/ 1 h 161"/>
                  <a:gd name="T118" fmla="*/ 88 w 161"/>
                  <a:gd name="T119" fmla="*/ 0 h 161"/>
                  <a:gd name="T120" fmla="*/ 80 w 161"/>
                  <a:gd name="T121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61" h="161">
                    <a:moveTo>
                      <a:pt x="80" y="0"/>
                    </a:moveTo>
                    <a:lnTo>
                      <a:pt x="80" y="0"/>
                    </a:lnTo>
                    <a:lnTo>
                      <a:pt x="72" y="0"/>
                    </a:lnTo>
                    <a:lnTo>
                      <a:pt x="64" y="1"/>
                    </a:lnTo>
                    <a:lnTo>
                      <a:pt x="55" y="3"/>
                    </a:lnTo>
                    <a:lnTo>
                      <a:pt x="48" y="6"/>
                    </a:lnTo>
                    <a:lnTo>
                      <a:pt x="42" y="10"/>
                    </a:lnTo>
                    <a:lnTo>
                      <a:pt x="34" y="13"/>
                    </a:lnTo>
                    <a:lnTo>
                      <a:pt x="23" y="23"/>
                    </a:lnTo>
                    <a:lnTo>
                      <a:pt x="13" y="36"/>
                    </a:lnTo>
                    <a:lnTo>
                      <a:pt x="9" y="42"/>
                    </a:lnTo>
                    <a:lnTo>
                      <a:pt x="6" y="49"/>
                    </a:lnTo>
                    <a:lnTo>
                      <a:pt x="3" y="57"/>
                    </a:lnTo>
                    <a:lnTo>
                      <a:pt x="1" y="64"/>
                    </a:lnTo>
                    <a:lnTo>
                      <a:pt x="0" y="73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89"/>
                    </a:lnTo>
                    <a:lnTo>
                      <a:pt x="1" y="97"/>
                    </a:lnTo>
                    <a:lnTo>
                      <a:pt x="3" y="105"/>
                    </a:lnTo>
                    <a:lnTo>
                      <a:pt x="6" y="113"/>
                    </a:lnTo>
                    <a:lnTo>
                      <a:pt x="9" y="119"/>
                    </a:lnTo>
                    <a:lnTo>
                      <a:pt x="13" y="126"/>
                    </a:lnTo>
                    <a:lnTo>
                      <a:pt x="23" y="138"/>
                    </a:lnTo>
                    <a:lnTo>
                      <a:pt x="34" y="148"/>
                    </a:lnTo>
                    <a:lnTo>
                      <a:pt x="42" y="151"/>
                    </a:lnTo>
                    <a:lnTo>
                      <a:pt x="48" y="155"/>
                    </a:lnTo>
                    <a:lnTo>
                      <a:pt x="55" y="157"/>
                    </a:lnTo>
                    <a:lnTo>
                      <a:pt x="64" y="160"/>
                    </a:lnTo>
                    <a:lnTo>
                      <a:pt x="72" y="161"/>
                    </a:lnTo>
                    <a:lnTo>
                      <a:pt x="80" y="161"/>
                    </a:lnTo>
                    <a:lnTo>
                      <a:pt x="80" y="161"/>
                    </a:lnTo>
                    <a:lnTo>
                      <a:pt x="88" y="161"/>
                    </a:lnTo>
                    <a:lnTo>
                      <a:pt x="96" y="160"/>
                    </a:lnTo>
                    <a:lnTo>
                      <a:pt x="104" y="157"/>
                    </a:lnTo>
                    <a:lnTo>
                      <a:pt x="111" y="155"/>
                    </a:lnTo>
                    <a:lnTo>
                      <a:pt x="119" y="151"/>
                    </a:lnTo>
                    <a:lnTo>
                      <a:pt x="125" y="148"/>
                    </a:lnTo>
                    <a:lnTo>
                      <a:pt x="138" y="138"/>
                    </a:lnTo>
                    <a:lnTo>
                      <a:pt x="147" y="126"/>
                    </a:lnTo>
                    <a:lnTo>
                      <a:pt x="151" y="119"/>
                    </a:lnTo>
                    <a:lnTo>
                      <a:pt x="155" y="113"/>
                    </a:lnTo>
                    <a:lnTo>
                      <a:pt x="157" y="105"/>
                    </a:lnTo>
                    <a:lnTo>
                      <a:pt x="160" y="97"/>
                    </a:lnTo>
                    <a:lnTo>
                      <a:pt x="161" y="89"/>
                    </a:lnTo>
                    <a:lnTo>
                      <a:pt x="161" y="80"/>
                    </a:lnTo>
                    <a:lnTo>
                      <a:pt x="161" y="80"/>
                    </a:lnTo>
                    <a:lnTo>
                      <a:pt x="161" y="73"/>
                    </a:lnTo>
                    <a:lnTo>
                      <a:pt x="160" y="64"/>
                    </a:lnTo>
                    <a:lnTo>
                      <a:pt x="157" y="57"/>
                    </a:lnTo>
                    <a:lnTo>
                      <a:pt x="155" y="49"/>
                    </a:lnTo>
                    <a:lnTo>
                      <a:pt x="151" y="42"/>
                    </a:lnTo>
                    <a:lnTo>
                      <a:pt x="147" y="36"/>
                    </a:lnTo>
                    <a:lnTo>
                      <a:pt x="138" y="23"/>
                    </a:lnTo>
                    <a:lnTo>
                      <a:pt x="125" y="13"/>
                    </a:lnTo>
                    <a:lnTo>
                      <a:pt x="119" y="10"/>
                    </a:lnTo>
                    <a:lnTo>
                      <a:pt x="111" y="6"/>
                    </a:lnTo>
                    <a:lnTo>
                      <a:pt x="104" y="3"/>
                    </a:lnTo>
                    <a:lnTo>
                      <a:pt x="96" y="1"/>
                    </a:lnTo>
                    <a:lnTo>
                      <a:pt x="88" y="0"/>
                    </a:lnTo>
                    <a:lnTo>
                      <a:pt x="8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5" name="Freeform 222">
                <a:extLst>
                  <a:ext uri="{FF2B5EF4-FFF2-40B4-BE49-F238E27FC236}">
                    <a16:creationId xmlns:a16="http://schemas.microsoft.com/office/drawing/2014/main" xmlns="" id="{9D6D97BC-B422-414C-AD55-FCA139545E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3213" y="3276601"/>
                <a:ext cx="34925" cy="34925"/>
              </a:xfrm>
              <a:custGeom>
                <a:avLst/>
                <a:gdLst>
                  <a:gd name="T0" fmla="*/ 53 w 107"/>
                  <a:gd name="T1" fmla="*/ 0 h 107"/>
                  <a:gd name="T2" fmla="*/ 53 w 107"/>
                  <a:gd name="T3" fmla="*/ 0 h 107"/>
                  <a:gd name="T4" fmla="*/ 42 w 107"/>
                  <a:gd name="T5" fmla="*/ 1 h 107"/>
                  <a:gd name="T6" fmla="*/ 32 w 107"/>
                  <a:gd name="T7" fmla="*/ 4 h 107"/>
                  <a:gd name="T8" fmla="*/ 24 w 107"/>
                  <a:gd name="T9" fmla="*/ 9 h 107"/>
                  <a:gd name="T10" fmla="*/ 15 w 107"/>
                  <a:gd name="T11" fmla="*/ 16 h 107"/>
                  <a:gd name="T12" fmla="*/ 9 w 107"/>
                  <a:gd name="T13" fmla="*/ 24 h 107"/>
                  <a:gd name="T14" fmla="*/ 4 w 107"/>
                  <a:gd name="T15" fmla="*/ 32 h 107"/>
                  <a:gd name="T16" fmla="*/ 0 w 107"/>
                  <a:gd name="T17" fmla="*/ 44 h 107"/>
                  <a:gd name="T18" fmla="*/ 0 w 107"/>
                  <a:gd name="T19" fmla="*/ 53 h 107"/>
                  <a:gd name="T20" fmla="*/ 0 w 107"/>
                  <a:gd name="T21" fmla="*/ 53 h 107"/>
                  <a:gd name="T22" fmla="*/ 0 w 107"/>
                  <a:gd name="T23" fmla="*/ 65 h 107"/>
                  <a:gd name="T24" fmla="*/ 4 w 107"/>
                  <a:gd name="T25" fmla="*/ 75 h 107"/>
                  <a:gd name="T26" fmla="*/ 9 w 107"/>
                  <a:gd name="T27" fmla="*/ 83 h 107"/>
                  <a:gd name="T28" fmla="*/ 15 w 107"/>
                  <a:gd name="T29" fmla="*/ 92 h 107"/>
                  <a:gd name="T30" fmla="*/ 24 w 107"/>
                  <a:gd name="T31" fmla="*/ 98 h 107"/>
                  <a:gd name="T32" fmla="*/ 32 w 107"/>
                  <a:gd name="T33" fmla="*/ 103 h 107"/>
                  <a:gd name="T34" fmla="*/ 42 w 107"/>
                  <a:gd name="T35" fmla="*/ 107 h 107"/>
                  <a:gd name="T36" fmla="*/ 53 w 107"/>
                  <a:gd name="T37" fmla="*/ 107 h 107"/>
                  <a:gd name="T38" fmla="*/ 53 w 107"/>
                  <a:gd name="T39" fmla="*/ 107 h 107"/>
                  <a:gd name="T40" fmla="*/ 63 w 107"/>
                  <a:gd name="T41" fmla="*/ 107 h 107"/>
                  <a:gd name="T42" fmla="*/ 74 w 107"/>
                  <a:gd name="T43" fmla="*/ 103 h 107"/>
                  <a:gd name="T44" fmla="*/ 83 w 107"/>
                  <a:gd name="T45" fmla="*/ 98 h 107"/>
                  <a:gd name="T46" fmla="*/ 91 w 107"/>
                  <a:gd name="T47" fmla="*/ 92 h 107"/>
                  <a:gd name="T48" fmla="*/ 98 w 107"/>
                  <a:gd name="T49" fmla="*/ 83 h 107"/>
                  <a:gd name="T50" fmla="*/ 103 w 107"/>
                  <a:gd name="T51" fmla="*/ 75 h 107"/>
                  <a:gd name="T52" fmla="*/ 106 w 107"/>
                  <a:gd name="T53" fmla="*/ 65 h 107"/>
                  <a:gd name="T54" fmla="*/ 107 w 107"/>
                  <a:gd name="T55" fmla="*/ 53 h 107"/>
                  <a:gd name="T56" fmla="*/ 107 w 107"/>
                  <a:gd name="T57" fmla="*/ 53 h 107"/>
                  <a:gd name="T58" fmla="*/ 106 w 107"/>
                  <a:gd name="T59" fmla="*/ 44 h 107"/>
                  <a:gd name="T60" fmla="*/ 103 w 107"/>
                  <a:gd name="T61" fmla="*/ 32 h 107"/>
                  <a:gd name="T62" fmla="*/ 98 w 107"/>
                  <a:gd name="T63" fmla="*/ 24 h 107"/>
                  <a:gd name="T64" fmla="*/ 91 w 107"/>
                  <a:gd name="T65" fmla="*/ 16 h 107"/>
                  <a:gd name="T66" fmla="*/ 83 w 107"/>
                  <a:gd name="T67" fmla="*/ 9 h 107"/>
                  <a:gd name="T68" fmla="*/ 74 w 107"/>
                  <a:gd name="T69" fmla="*/ 4 h 107"/>
                  <a:gd name="T70" fmla="*/ 63 w 107"/>
                  <a:gd name="T71" fmla="*/ 1 h 107"/>
                  <a:gd name="T72" fmla="*/ 53 w 107"/>
                  <a:gd name="T73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7" h="107">
                    <a:moveTo>
                      <a:pt x="53" y="0"/>
                    </a:moveTo>
                    <a:lnTo>
                      <a:pt x="53" y="0"/>
                    </a:lnTo>
                    <a:lnTo>
                      <a:pt x="42" y="1"/>
                    </a:lnTo>
                    <a:lnTo>
                      <a:pt x="32" y="4"/>
                    </a:lnTo>
                    <a:lnTo>
                      <a:pt x="24" y="9"/>
                    </a:lnTo>
                    <a:lnTo>
                      <a:pt x="15" y="16"/>
                    </a:lnTo>
                    <a:lnTo>
                      <a:pt x="9" y="24"/>
                    </a:lnTo>
                    <a:lnTo>
                      <a:pt x="4" y="32"/>
                    </a:lnTo>
                    <a:lnTo>
                      <a:pt x="0" y="44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65"/>
                    </a:lnTo>
                    <a:lnTo>
                      <a:pt x="4" y="75"/>
                    </a:lnTo>
                    <a:lnTo>
                      <a:pt x="9" y="83"/>
                    </a:lnTo>
                    <a:lnTo>
                      <a:pt x="15" y="92"/>
                    </a:lnTo>
                    <a:lnTo>
                      <a:pt x="24" y="98"/>
                    </a:lnTo>
                    <a:lnTo>
                      <a:pt x="32" y="103"/>
                    </a:lnTo>
                    <a:lnTo>
                      <a:pt x="42" y="107"/>
                    </a:lnTo>
                    <a:lnTo>
                      <a:pt x="53" y="107"/>
                    </a:lnTo>
                    <a:lnTo>
                      <a:pt x="53" y="107"/>
                    </a:lnTo>
                    <a:lnTo>
                      <a:pt x="63" y="107"/>
                    </a:lnTo>
                    <a:lnTo>
                      <a:pt x="74" y="103"/>
                    </a:lnTo>
                    <a:lnTo>
                      <a:pt x="83" y="98"/>
                    </a:lnTo>
                    <a:lnTo>
                      <a:pt x="91" y="92"/>
                    </a:lnTo>
                    <a:lnTo>
                      <a:pt x="98" y="83"/>
                    </a:lnTo>
                    <a:lnTo>
                      <a:pt x="103" y="75"/>
                    </a:lnTo>
                    <a:lnTo>
                      <a:pt x="106" y="65"/>
                    </a:lnTo>
                    <a:lnTo>
                      <a:pt x="107" y="53"/>
                    </a:lnTo>
                    <a:lnTo>
                      <a:pt x="107" y="53"/>
                    </a:lnTo>
                    <a:lnTo>
                      <a:pt x="106" y="44"/>
                    </a:lnTo>
                    <a:lnTo>
                      <a:pt x="103" y="32"/>
                    </a:lnTo>
                    <a:lnTo>
                      <a:pt x="98" y="24"/>
                    </a:lnTo>
                    <a:lnTo>
                      <a:pt x="91" y="16"/>
                    </a:lnTo>
                    <a:lnTo>
                      <a:pt x="83" y="9"/>
                    </a:lnTo>
                    <a:lnTo>
                      <a:pt x="74" y="4"/>
                    </a:lnTo>
                    <a:lnTo>
                      <a:pt x="63" y="1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BC94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6" name="Freeform 223">
                <a:extLst>
                  <a:ext uri="{FF2B5EF4-FFF2-40B4-BE49-F238E27FC236}">
                    <a16:creationId xmlns:a16="http://schemas.microsoft.com/office/drawing/2014/main" xmlns="" id="{ACF6749B-3E7E-4C8A-8FAC-9640ED9061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3213" y="3276601"/>
                <a:ext cx="34925" cy="34925"/>
              </a:xfrm>
              <a:custGeom>
                <a:avLst/>
                <a:gdLst>
                  <a:gd name="T0" fmla="*/ 53 w 107"/>
                  <a:gd name="T1" fmla="*/ 0 h 107"/>
                  <a:gd name="T2" fmla="*/ 53 w 107"/>
                  <a:gd name="T3" fmla="*/ 0 h 107"/>
                  <a:gd name="T4" fmla="*/ 42 w 107"/>
                  <a:gd name="T5" fmla="*/ 1 h 107"/>
                  <a:gd name="T6" fmla="*/ 32 w 107"/>
                  <a:gd name="T7" fmla="*/ 4 h 107"/>
                  <a:gd name="T8" fmla="*/ 24 w 107"/>
                  <a:gd name="T9" fmla="*/ 9 h 107"/>
                  <a:gd name="T10" fmla="*/ 15 w 107"/>
                  <a:gd name="T11" fmla="*/ 16 h 107"/>
                  <a:gd name="T12" fmla="*/ 9 w 107"/>
                  <a:gd name="T13" fmla="*/ 24 h 107"/>
                  <a:gd name="T14" fmla="*/ 4 w 107"/>
                  <a:gd name="T15" fmla="*/ 32 h 107"/>
                  <a:gd name="T16" fmla="*/ 0 w 107"/>
                  <a:gd name="T17" fmla="*/ 44 h 107"/>
                  <a:gd name="T18" fmla="*/ 0 w 107"/>
                  <a:gd name="T19" fmla="*/ 53 h 107"/>
                  <a:gd name="T20" fmla="*/ 0 w 107"/>
                  <a:gd name="T21" fmla="*/ 53 h 107"/>
                  <a:gd name="T22" fmla="*/ 0 w 107"/>
                  <a:gd name="T23" fmla="*/ 65 h 107"/>
                  <a:gd name="T24" fmla="*/ 4 w 107"/>
                  <a:gd name="T25" fmla="*/ 75 h 107"/>
                  <a:gd name="T26" fmla="*/ 9 w 107"/>
                  <a:gd name="T27" fmla="*/ 83 h 107"/>
                  <a:gd name="T28" fmla="*/ 15 w 107"/>
                  <a:gd name="T29" fmla="*/ 92 h 107"/>
                  <a:gd name="T30" fmla="*/ 24 w 107"/>
                  <a:gd name="T31" fmla="*/ 98 h 107"/>
                  <a:gd name="T32" fmla="*/ 32 w 107"/>
                  <a:gd name="T33" fmla="*/ 103 h 107"/>
                  <a:gd name="T34" fmla="*/ 42 w 107"/>
                  <a:gd name="T35" fmla="*/ 107 h 107"/>
                  <a:gd name="T36" fmla="*/ 53 w 107"/>
                  <a:gd name="T37" fmla="*/ 107 h 107"/>
                  <a:gd name="T38" fmla="*/ 53 w 107"/>
                  <a:gd name="T39" fmla="*/ 107 h 107"/>
                  <a:gd name="T40" fmla="*/ 63 w 107"/>
                  <a:gd name="T41" fmla="*/ 107 h 107"/>
                  <a:gd name="T42" fmla="*/ 74 w 107"/>
                  <a:gd name="T43" fmla="*/ 103 h 107"/>
                  <a:gd name="T44" fmla="*/ 83 w 107"/>
                  <a:gd name="T45" fmla="*/ 98 h 107"/>
                  <a:gd name="T46" fmla="*/ 91 w 107"/>
                  <a:gd name="T47" fmla="*/ 92 h 107"/>
                  <a:gd name="T48" fmla="*/ 98 w 107"/>
                  <a:gd name="T49" fmla="*/ 83 h 107"/>
                  <a:gd name="T50" fmla="*/ 103 w 107"/>
                  <a:gd name="T51" fmla="*/ 75 h 107"/>
                  <a:gd name="T52" fmla="*/ 106 w 107"/>
                  <a:gd name="T53" fmla="*/ 65 h 107"/>
                  <a:gd name="T54" fmla="*/ 107 w 107"/>
                  <a:gd name="T55" fmla="*/ 53 h 107"/>
                  <a:gd name="T56" fmla="*/ 107 w 107"/>
                  <a:gd name="T57" fmla="*/ 53 h 107"/>
                  <a:gd name="T58" fmla="*/ 106 w 107"/>
                  <a:gd name="T59" fmla="*/ 44 h 107"/>
                  <a:gd name="T60" fmla="*/ 103 w 107"/>
                  <a:gd name="T61" fmla="*/ 32 h 107"/>
                  <a:gd name="T62" fmla="*/ 98 w 107"/>
                  <a:gd name="T63" fmla="*/ 24 h 107"/>
                  <a:gd name="T64" fmla="*/ 91 w 107"/>
                  <a:gd name="T65" fmla="*/ 16 h 107"/>
                  <a:gd name="T66" fmla="*/ 83 w 107"/>
                  <a:gd name="T67" fmla="*/ 9 h 107"/>
                  <a:gd name="T68" fmla="*/ 74 w 107"/>
                  <a:gd name="T69" fmla="*/ 4 h 107"/>
                  <a:gd name="T70" fmla="*/ 63 w 107"/>
                  <a:gd name="T71" fmla="*/ 1 h 107"/>
                  <a:gd name="T72" fmla="*/ 53 w 107"/>
                  <a:gd name="T73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7" h="107">
                    <a:moveTo>
                      <a:pt x="53" y="0"/>
                    </a:moveTo>
                    <a:lnTo>
                      <a:pt x="53" y="0"/>
                    </a:lnTo>
                    <a:lnTo>
                      <a:pt x="42" y="1"/>
                    </a:lnTo>
                    <a:lnTo>
                      <a:pt x="32" y="4"/>
                    </a:lnTo>
                    <a:lnTo>
                      <a:pt x="24" y="9"/>
                    </a:lnTo>
                    <a:lnTo>
                      <a:pt x="15" y="16"/>
                    </a:lnTo>
                    <a:lnTo>
                      <a:pt x="9" y="24"/>
                    </a:lnTo>
                    <a:lnTo>
                      <a:pt x="4" y="32"/>
                    </a:lnTo>
                    <a:lnTo>
                      <a:pt x="0" y="44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65"/>
                    </a:lnTo>
                    <a:lnTo>
                      <a:pt x="4" y="75"/>
                    </a:lnTo>
                    <a:lnTo>
                      <a:pt x="9" y="83"/>
                    </a:lnTo>
                    <a:lnTo>
                      <a:pt x="15" y="92"/>
                    </a:lnTo>
                    <a:lnTo>
                      <a:pt x="24" y="98"/>
                    </a:lnTo>
                    <a:lnTo>
                      <a:pt x="32" y="103"/>
                    </a:lnTo>
                    <a:lnTo>
                      <a:pt x="42" y="107"/>
                    </a:lnTo>
                    <a:lnTo>
                      <a:pt x="53" y="107"/>
                    </a:lnTo>
                    <a:lnTo>
                      <a:pt x="53" y="107"/>
                    </a:lnTo>
                    <a:lnTo>
                      <a:pt x="63" y="107"/>
                    </a:lnTo>
                    <a:lnTo>
                      <a:pt x="74" y="103"/>
                    </a:lnTo>
                    <a:lnTo>
                      <a:pt x="83" y="98"/>
                    </a:lnTo>
                    <a:lnTo>
                      <a:pt x="91" y="92"/>
                    </a:lnTo>
                    <a:lnTo>
                      <a:pt x="98" y="83"/>
                    </a:lnTo>
                    <a:lnTo>
                      <a:pt x="103" y="75"/>
                    </a:lnTo>
                    <a:lnTo>
                      <a:pt x="106" y="65"/>
                    </a:lnTo>
                    <a:lnTo>
                      <a:pt x="107" y="53"/>
                    </a:lnTo>
                    <a:lnTo>
                      <a:pt x="107" y="53"/>
                    </a:lnTo>
                    <a:lnTo>
                      <a:pt x="106" y="44"/>
                    </a:lnTo>
                    <a:lnTo>
                      <a:pt x="103" y="32"/>
                    </a:lnTo>
                    <a:lnTo>
                      <a:pt x="98" y="24"/>
                    </a:lnTo>
                    <a:lnTo>
                      <a:pt x="91" y="16"/>
                    </a:lnTo>
                    <a:lnTo>
                      <a:pt x="83" y="9"/>
                    </a:lnTo>
                    <a:lnTo>
                      <a:pt x="74" y="4"/>
                    </a:lnTo>
                    <a:lnTo>
                      <a:pt x="63" y="1"/>
                    </a:lnTo>
                    <a:lnTo>
                      <a:pt x="5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7" name="Freeform 224">
                <a:extLst>
                  <a:ext uri="{FF2B5EF4-FFF2-40B4-BE49-F238E27FC236}">
                    <a16:creationId xmlns:a16="http://schemas.microsoft.com/office/drawing/2014/main" xmlns="" id="{541A5C9E-3C6C-488E-B334-DFAF66C2F2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32100" y="3094038"/>
                <a:ext cx="149225" cy="146050"/>
              </a:xfrm>
              <a:custGeom>
                <a:avLst/>
                <a:gdLst>
                  <a:gd name="T0" fmla="*/ 238 w 467"/>
                  <a:gd name="T1" fmla="*/ 64 h 461"/>
                  <a:gd name="T2" fmla="*/ 238 w 467"/>
                  <a:gd name="T3" fmla="*/ 64 h 461"/>
                  <a:gd name="T4" fmla="*/ 252 w 467"/>
                  <a:gd name="T5" fmla="*/ 64 h 461"/>
                  <a:gd name="T6" fmla="*/ 267 w 467"/>
                  <a:gd name="T7" fmla="*/ 67 h 461"/>
                  <a:gd name="T8" fmla="*/ 281 w 467"/>
                  <a:gd name="T9" fmla="*/ 70 h 461"/>
                  <a:gd name="T10" fmla="*/ 294 w 467"/>
                  <a:gd name="T11" fmla="*/ 75 h 461"/>
                  <a:gd name="T12" fmla="*/ 350 w 467"/>
                  <a:gd name="T13" fmla="*/ 28 h 461"/>
                  <a:gd name="T14" fmla="*/ 419 w 467"/>
                  <a:gd name="T15" fmla="*/ 89 h 461"/>
                  <a:gd name="T16" fmla="*/ 379 w 467"/>
                  <a:gd name="T17" fmla="*/ 152 h 461"/>
                  <a:gd name="T18" fmla="*/ 379 w 467"/>
                  <a:gd name="T19" fmla="*/ 152 h 461"/>
                  <a:gd name="T20" fmla="*/ 385 w 467"/>
                  <a:gd name="T21" fmla="*/ 166 h 461"/>
                  <a:gd name="T22" fmla="*/ 390 w 467"/>
                  <a:gd name="T23" fmla="*/ 180 h 461"/>
                  <a:gd name="T24" fmla="*/ 390 w 467"/>
                  <a:gd name="T25" fmla="*/ 180 h 461"/>
                  <a:gd name="T26" fmla="*/ 394 w 467"/>
                  <a:gd name="T27" fmla="*/ 192 h 461"/>
                  <a:gd name="T28" fmla="*/ 396 w 467"/>
                  <a:gd name="T29" fmla="*/ 205 h 461"/>
                  <a:gd name="T30" fmla="*/ 467 w 467"/>
                  <a:gd name="T31" fmla="*/ 231 h 461"/>
                  <a:gd name="T32" fmla="*/ 449 w 467"/>
                  <a:gd name="T33" fmla="*/ 320 h 461"/>
                  <a:gd name="T34" fmla="*/ 375 w 467"/>
                  <a:gd name="T35" fmla="*/ 318 h 461"/>
                  <a:gd name="T36" fmla="*/ 375 w 467"/>
                  <a:gd name="T37" fmla="*/ 318 h 461"/>
                  <a:gd name="T38" fmla="*/ 367 w 467"/>
                  <a:gd name="T39" fmla="*/ 329 h 461"/>
                  <a:gd name="T40" fmla="*/ 358 w 467"/>
                  <a:gd name="T41" fmla="*/ 340 h 461"/>
                  <a:gd name="T42" fmla="*/ 348 w 467"/>
                  <a:gd name="T43" fmla="*/ 351 h 461"/>
                  <a:gd name="T44" fmla="*/ 338 w 467"/>
                  <a:gd name="T45" fmla="*/ 360 h 461"/>
                  <a:gd name="T46" fmla="*/ 350 w 467"/>
                  <a:gd name="T47" fmla="*/ 433 h 461"/>
                  <a:gd name="T48" fmla="*/ 262 w 467"/>
                  <a:gd name="T49" fmla="*/ 461 h 461"/>
                  <a:gd name="T50" fmla="*/ 229 w 467"/>
                  <a:gd name="T51" fmla="*/ 396 h 461"/>
                  <a:gd name="T52" fmla="*/ 229 w 467"/>
                  <a:gd name="T53" fmla="*/ 396 h 461"/>
                  <a:gd name="T54" fmla="*/ 215 w 467"/>
                  <a:gd name="T55" fmla="*/ 395 h 461"/>
                  <a:gd name="T56" fmla="*/ 200 w 467"/>
                  <a:gd name="T57" fmla="*/ 393 h 461"/>
                  <a:gd name="T58" fmla="*/ 186 w 467"/>
                  <a:gd name="T59" fmla="*/ 390 h 461"/>
                  <a:gd name="T60" fmla="*/ 173 w 467"/>
                  <a:gd name="T61" fmla="*/ 385 h 461"/>
                  <a:gd name="T62" fmla="*/ 117 w 467"/>
                  <a:gd name="T63" fmla="*/ 432 h 461"/>
                  <a:gd name="T64" fmla="*/ 48 w 467"/>
                  <a:gd name="T65" fmla="*/ 371 h 461"/>
                  <a:gd name="T66" fmla="*/ 88 w 467"/>
                  <a:gd name="T67" fmla="*/ 308 h 461"/>
                  <a:gd name="T68" fmla="*/ 88 w 467"/>
                  <a:gd name="T69" fmla="*/ 308 h 461"/>
                  <a:gd name="T70" fmla="*/ 82 w 467"/>
                  <a:gd name="T71" fmla="*/ 294 h 461"/>
                  <a:gd name="T72" fmla="*/ 77 w 467"/>
                  <a:gd name="T73" fmla="*/ 280 h 461"/>
                  <a:gd name="T74" fmla="*/ 77 w 467"/>
                  <a:gd name="T75" fmla="*/ 280 h 461"/>
                  <a:gd name="T76" fmla="*/ 73 w 467"/>
                  <a:gd name="T77" fmla="*/ 268 h 461"/>
                  <a:gd name="T78" fmla="*/ 71 w 467"/>
                  <a:gd name="T79" fmla="*/ 256 h 461"/>
                  <a:gd name="T80" fmla="*/ 0 w 467"/>
                  <a:gd name="T81" fmla="*/ 229 h 461"/>
                  <a:gd name="T82" fmla="*/ 18 w 467"/>
                  <a:gd name="T83" fmla="*/ 140 h 461"/>
                  <a:gd name="T84" fmla="*/ 93 w 467"/>
                  <a:gd name="T85" fmla="*/ 143 h 461"/>
                  <a:gd name="T86" fmla="*/ 93 w 467"/>
                  <a:gd name="T87" fmla="*/ 143 h 461"/>
                  <a:gd name="T88" fmla="*/ 101 w 467"/>
                  <a:gd name="T89" fmla="*/ 131 h 461"/>
                  <a:gd name="T90" fmla="*/ 109 w 467"/>
                  <a:gd name="T91" fmla="*/ 120 h 461"/>
                  <a:gd name="T92" fmla="*/ 119 w 467"/>
                  <a:gd name="T93" fmla="*/ 109 h 461"/>
                  <a:gd name="T94" fmla="*/ 130 w 467"/>
                  <a:gd name="T95" fmla="*/ 100 h 461"/>
                  <a:gd name="T96" fmla="*/ 117 w 467"/>
                  <a:gd name="T97" fmla="*/ 27 h 461"/>
                  <a:gd name="T98" fmla="*/ 205 w 467"/>
                  <a:gd name="T99" fmla="*/ 0 h 461"/>
                  <a:gd name="T100" fmla="*/ 238 w 467"/>
                  <a:gd name="T101" fmla="*/ 64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67" h="461">
                    <a:moveTo>
                      <a:pt x="238" y="64"/>
                    </a:moveTo>
                    <a:lnTo>
                      <a:pt x="238" y="64"/>
                    </a:lnTo>
                    <a:lnTo>
                      <a:pt x="252" y="64"/>
                    </a:lnTo>
                    <a:lnTo>
                      <a:pt x="267" y="67"/>
                    </a:lnTo>
                    <a:lnTo>
                      <a:pt x="281" y="70"/>
                    </a:lnTo>
                    <a:lnTo>
                      <a:pt x="294" y="75"/>
                    </a:lnTo>
                    <a:lnTo>
                      <a:pt x="350" y="28"/>
                    </a:lnTo>
                    <a:lnTo>
                      <a:pt x="419" y="89"/>
                    </a:lnTo>
                    <a:lnTo>
                      <a:pt x="379" y="152"/>
                    </a:lnTo>
                    <a:lnTo>
                      <a:pt x="379" y="152"/>
                    </a:lnTo>
                    <a:lnTo>
                      <a:pt x="385" y="166"/>
                    </a:lnTo>
                    <a:lnTo>
                      <a:pt x="390" y="180"/>
                    </a:lnTo>
                    <a:lnTo>
                      <a:pt x="390" y="180"/>
                    </a:lnTo>
                    <a:lnTo>
                      <a:pt x="394" y="192"/>
                    </a:lnTo>
                    <a:lnTo>
                      <a:pt x="396" y="205"/>
                    </a:lnTo>
                    <a:lnTo>
                      <a:pt x="467" y="231"/>
                    </a:lnTo>
                    <a:lnTo>
                      <a:pt x="449" y="320"/>
                    </a:lnTo>
                    <a:lnTo>
                      <a:pt x="375" y="318"/>
                    </a:lnTo>
                    <a:lnTo>
                      <a:pt x="375" y="318"/>
                    </a:lnTo>
                    <a:lnTo>
                      <a:pt x="367" y="329"/>
                    </a:lnTo>
                    <a:lnTo>
                      <a:pt x="358" y="340"/>
                    </a:lnTo>
                    <a:lnTo>
                      <a:pt x="348" y="351"/>
                    </a:lnTo>
                    <a:lnTo>
                      <a:pt x="338" y="360"/>
                    </a:lnTo>
                    <a:lnTo>
                      <a:pt x="350" y="433"/>
                    </a:lnTo>
                    <a:lnTo>
                      <a:pt x="262" y="461"/>
                    </a:lnTo>
                    <a:lnTo>
                      <a:pt x="229" y="396"/>
                    </a:lnTo>
                    <a:lnTo>
                      <a:pt x="229" y="396"/>
                    </a:lnTo>
                    <a:lnTo>
                      <a:pt x="215" y="395"/>
                    </a:lnTo>
                    <a:lnTo>
                      <a:pt x="200" y="393"/>
                    </a:lnTo>
                    <a:lnTo>
                      <a:pt x="186" y="390"/>
                    </a:lnTo>
                    <a:lnTo>
                      <a:pt x="173" y="385"/>
                    </a:lnTo>
                    <a:lnTo>
                      <a:pt x="117" y="432"/>
                    </a:lnTo>
                    <a:lnTo>
                      <a:pt x="48" y="371"/>
                    </a:lnTo>
                    <a:lnTo>
                      <a:pt x="88" y="308"/>
                    </a:lnTo>
                    <a:lnTo>
                      <a:pt x="88" y="308"/>
                    </a:lnTo>
                    <a:lnTo>
                      <a:pt x="82" y="294"/>
                    </a:lnTo>
                    <a:lnTo>
                      <a:pt x="77" y="280"/>
                    </a:lnTo>
                    <a:lnTo>
                      <a:pt x="77" y="280"/>
                    </a:lnTo>
                    <a:lnTo>
                      <a:pt x="73" y="268"/>
                    </a:lnTo>
                    <a:lnTo>
                      <a:pt x="71" y="256"/>
                    </a:lnTo>
                    <a:lnTo>
                      <a:pt x="0" y="229"/>
                    </a:lnTo>
                    <a:lnTo>
                      <a:pt x="18" y="140"/>
                    </a:lnTo>
                    <a:lnTo>
                      <a:pt x="93" y="143"/>
                    </a:lnTo>
                    <a:lnTo>
                      <a:pt x="93" y="143"/>
                    </a:lnTo>
                    <a:lnTo>
                      <a:pt x="101" y="131"/>
                    </a:lnTo>
                    <a:lnTo>
                      <a:pt x="109" y="120"/>
                    </a:lnTo>
                    <a:lnTo>
                      <a:pt x="119" y="109"/>
                    </a:lnTo>
                    <a:lnTo>
                      <a:pt x="130" y="100"/>
                    </a:lnTo>
                    <a:lnTo>
                      <a:pt x="117" y="27"/>
                    </a:lnTo>
                    <a:lnTo>
                      <a:pt x="205" y="0"/>
                    </a:lnTo>
                    <a:lnTo>
                      <a:pt x="238" y="64"/>
                    </a:lnTo>
                    <a:close/>
                  </a:path>
                </a:pathLst>
              </a:custGeom>
              <a:solidFill>
                <a:srgbClr val="F39C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8" name="Freeform 225">
                <a:extLst>
                  <a:ext uri="{FF2B5EF4-FFF2-40B4-BE49-F238E27FC236}">
                    <a16:creationId xmlns:a16="http://schemas.microsoft.com/office/drawing/2014/main" xmlns="" id="{86928211-490B-42F9-B9BE-D2CC5CCCEA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32100" y="3094038"/>
                <a:ext cx="149225" cy="146050"/>
              </a:xfrm>
              <a:custGeom>
                <a:avLst/>
                <a:gdLst>
                  <a:gd name="T0" fmla="*/ 238 w 467"/>
                  <a:gd name="T1" fmla="*/ 64 h 461"/>
                  <a:gd name="T2" fmla="*/ 238 w 467"/>
                  <a:gd name="T3" fmla="*/ 64 h 461"/>
                  <a:gd name="T4" fmla="*/ 252 w 467"/>
                  <a:gd name="T5" fmla="*/ 64 h 461"/>
                  <a:gd name="T6" fmla="*/ 267 w 467"/>
                  <a:gd name="T7" fmla="*/ 67 h 461"/>
                  <a:gd name="T8" fmla="*/ 281 w 467"/>
                  <a:gd name="T9" fmla="*/ 70 h 461"/>
                  <a:gd name="T10" fmla="*/ 294 w 467"/>
                  <a:gd name="T11" fmla="*/ 75 h 461"/>
                  <a:gd name="T12" fmla="*/ 350 w 467"/>
                  <a:gd name="T13" fmla="*/ 28 h 461"/>
                  <a:gd name="T14" fmla="*/ 419 w 467"/>
                  <a:gd name="T15" fmla="*/ 89 h 461"/>
                  <a:gd name="T16" fmla="*/ 379 w 467"/>
                  <a:gd name="T17" fmla="*/ 152 h 461"/>
                  <a:gd name="T18" fmla="*/ 379 w 467"/>
                  <a:gd name="T19" fmla="*/ 152 h 461"/>
                  <a:gd name="T20" fmla="*/ 385 w 467"/>
                  <a:gd name="T21" fmla="*/ 166 h 461"/>
                  <a:gd name="T22" fmla="*/ 390 w 467"/>
                  <a:gd name="T23" fmla="*/ 180 h 461"/>
                  <a:gd name="T24" fmla="*/ 390 w 467"/>
                  <a:gd name="T25" fmla="*/ 180 h 461"/>
                  <a:gd name="T26" fmla="*/ 394 w 467"/>
                  <a:gd name="T27" fmla="*/ 192 h 461"/>
                  <a:gd name="T28" fmla="*/ 396 w 467"/>
                  <a:gd name="T29" fmla="*/ 205 h 461"/>
                  <a:gd name="T30" fmla="*/ 467 w 467"/>
                  <a:gd name="T31" fmla="*/ 231 h 461"/>
                  <a:gd name="T32" fmla="*/ 449 w 467"/>
                  <a:gd name="T33" fmla="*/ 320 h 461"/>
                  <a:gd name="T34" fmla="*/ 375 w 467"/>
                  <a:gd name="T35" fmla="*/ 318 h 461"/>
                  <a:gd name="T36" fmla="*/ 375 w 467"/>
                  <a:gd name="T37" fmla="*/ 318 h 461"/>
                  <a:gd name="T38" fmla="*/ 367 w 467"/>
                  <a:gd name="T39" fmla="*/ 329 h 461"/>
                  <a:gd name="T40" fmla="*/ 358 w 467"/>
                  <a:gd name="T41" fmla="*/ 340 h 461"/>
                  <a:gd name="T42" fmla="*/ 348 w 467"/>
                  <a:gd name="T43" fmla="*/ 351 h 461"/>
                  <a:gd name="T44" fmla="*/ 338 w 467"/>
                  <a:gd name="T45" fmla="*/ 360 h 461"/>
                  <a:gd name="T46" fmla="*/ 350 w 467"/>
                  <a:gd name="T47" fmla="*/ 433 h 461"/>
                  <a:gd name="T48" fmla="*/ 262 w 467"/>
                  <a:gd name="T49" fmla="*/ 461 h 461"/>
                  <a:gd name="T50" fmla="*/ 229 w 467"/>
                  <a:gd name="T51" fmla="*/ 396 h 461"/>
                  <a:gd name="T52" fmla="*/ 229 w 467"/>
                  <a:gd name="T53" fmla="*/ 396 h 461"/>
                  <a:gd name="T54" fmla="*/ 215 w 467"/>
                  <a:gd name="T55" fmla="*/ 395 h 461"/>
                  <a:gd name="T56" fmla="*/ 200 w 467"/>
                  <a:gd name="T57" fmla="*/ 393 h 461"/>
                  <a:gd name="T58" fmla="*/ 186 w 467"/>
                  <a:gd name="T59" fmla="*/ 390 h 461"/>
                  <a:gd name="T60" fmla="*/ 173 w 467"/>
                  <a:gd name="T61" fmla="*/ 385 h 461"/>
                  <a:gd name="T62" fmla="*/ 117 w 467"/>
                  <a:gd name="T63" fmla="*/ 432 h 461"/>
                  <a:gd name="T64" fmla="*/ 48 w 467"/>
                  <a:gd name="T65" fmla="*/ 371 h 461"/>
                  <a:gd name="T66" fmla="*/ 88 w 467"/>
                  <a:gd name="T67" fmla="*/ 308 h 461"/>
                  <a:gd name="T68" fmla="*/ 88 w 467"/>
                  <a:gd name="T69" fmla="*/ 308 h 461"/>
                  <a:gd name="T70" fmla="*/ 82 w 467"/>
                  <a:gd name="T71" fmla="*/ 294 h 461"/>
                  <a:gd name="T72" fmla="*/ 77 w 467"/>
                  <a:gd name="T73" fmla="*/ 280 h 461"/>
                  <a:gd name="T74" fmla="*/ 77 w 467"/>
                  <a:gd name="T75" fmla="*/ 280 h 461"/>
                  <a:gd name="T76" fmla="*/ 73 w 467"/>
                  <a:gd name="T77" fmla="*/ 268 h 461"/>
                  <a:gd name="T78" fmla="*/ 71 w 467"/>
                  <a:gd name="T79" fmla="*/ 256 h 461"/>
                  <a:gd name="T80" fmla="*/ 0 w 467"/>
                  <a:gd name="T81" fmla="*/ 229 h 461"/>
                  <a:gd name="T82" fmla="*/ 18 w 467"/>
                  <a:gd name="T83" fmla="*/ 140 h 461"/>
                  <a:gd name="T84" fmla="*/ 93 w 467"/>
                  <a:gd name="T85" fmla="*/ 143 h 461"/>
                  <a:gd name="T86" fmla="*/ 93 w 467"/>
                  <a:gd name="T87" fmla="*/ 143 h 461"/>
                  <a:gd name="T88" fmla="*/ 101 w 467"/>
                  <a:gd name="T89" fmla="*/ 131 h 461"/>
                  <a:gd name="T90" fmla="*/ 109 w 467"/>
                  <a:gd name="T91" fmla="*/ 120 h 461"/>
                  <a:gd name="T92" fmla="*/ 119 w 467"/>
                  <a:gd name="T93" fmla="*/ 109 h 461"/>
                  <a:gd name="T94" fmla="*/ 130 w 467"/>
                  <a:gd name="T95" fmla="*/ 100 h 461"/>
                  <a:gd name="T96" fmla="*/ 117 w 467"/>
                  <a:gd name="T97" fmla="*/ 27 h 461"/>
                  <a:gd name="T98" fmla="*/ 205 w 467"/>
                  <a:gd name="T99" fmla="*/ 0 h 461"/>
                  <a:gd name="T100" fmla="*/ 238 w 467"/>
                  <a:gd name="T101" fmla="*/ 64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67" h="461">
                    <a:moveTo>
                      <a:pt x="238" y="64"/>
                    </a:moveTo>
                    <a:lnTo>
                      <a:pt x="238" y="64"/>
                    </a:lnTo>
                    <a:lnTo>
                      <a:pt x="252" y="64"/>
                    </a:lnTo>
                    <a:lnTo>
                      <a:pt x="267" y="67"/>
                    </a:lnTo>
                    <a:lnTo>
                      <a:pt x="281" y="70"/>
                    </a:lnTo>
                    <a:lnTo>
                      <a:pt x="294" y="75"/>
                    </a:lnTo>
                    <a:lnTo>
                      <a:pt x="350" y="28"/>
                    </a:lnTo>
                    <a:lnTo>
                      <a:pt x="419" y="89"/>
                    </a:lnTo>
                    <a:lnTo>
                      <a:pt x="379" y="152"/>
                    </a:lnTo>
                    <a:lnTo>
                      <a:pt x="379" y="152"/>
                    </a:lnTo>
                    <a:lnTo>
                      <a:pt x="385" y="166"/>
                    </a:lnTo>
                    <a:lnTo>
                      <a:pt x="390" y="180"/>
                    </a:lnTo>
                    <a:lnTo>
                      <a:pt x="390" y="180"/>
                    </a:lnTo>
                    <a:lnTo>
                      <a:pt x="394" y="192"/>
                    </a:lnTo>
                    <a:lnTo>
                      <a:pt x="396" y="205"/>
                    </a:lnTo>
                    <a:lnTo>
                      <a:pt x="467" y="231"/>
                    </a:lnTo>
                    <a:lnTo>
                      <a:pt x="449" y="320"/>
                    </a:lnTo>
                    <a:lnTo>
                      <a:pt x="375" y="318"/>
                    </a:lnTo>
                    <a:lnTo>
                      <a:pt x="375" y="318"/>
                    </a:lnTo>
                    <a:lnTo>
                      <a:pt x="367" y="329"/>
                    </a:lnTo>
                    <a:lnTo>
                      <a:pt x="358" y="340"/>
                    </a:lnTo>
                    <a:lnTo>
                      <a:pt x="348" y="351"/>
                    </a:lnTo>
                    <a:lnTo>
                      <a:pt x="338" y="360"/>
                    </a:lnTo>
                    <a:lnTo>
                      <a:pt x="350" y="433"/>
                    </a:lnTo>
                    <a:lnTo>
                      <a:pt x="262" y="461"/>
                    </a:lnTo>
                    <a:lnTo>
                      <a:pt x="229" y="396"/>
                    </a:lnTo>
                    <a:lnTo>
                      <a:pt x="229" y="396"/>
                    </a:lnTo>
                    <a:lnTo>
                      <a:pt x="215" y="395"/>
                    </a:lnTo>
                    <a:lnTo>
                      <a:pt x="200" y="393"/>
                    </a:lnTo>
                    <a:lnTo>
                      <a:pt x="186" y="390"/>
                    </a:lnTo>
                    <a:lnTo>
                      <a:pt x="173" y="385"/>
                    </a:lnTo>
                    <a:lnTo>
                      <a:pt x="117" y="432"/>
                    </a:lnTo>
                    <a:lnTo>
                      <a:pt x="48" y="371"/>
                    </a:lnTo>
                    <a:lnTo>
                      <a:pt x="88" y="308"/>
                    </a:lnTo>
                    <a:lnTo>
                      <a:pt x="88" y="308"/>
                    </a:lnTo>
                    <a:lnTo>
                      <a:pt x="82" y="294"/>
                    </a:lnTo>
                    <a:lnTo>
                      <a:pt x="77" y="280"/>
                    </a:lnTo>
                    <a:lnTo>
                      <a:pt x="77" y="280"/>
                    </a:lnTo>
                    <a:lnTo>
                      <a:pt x="73" y="268"/>
                    </a:lnTo>
                    <a:lnTo>
                      <a:pt x="71" y="256"/>
                    </a:lnTo>
                    <a:lnTo>
                      <a:pt x="0" y="229"/>
                    </a:lnTo>
                    <a:lnTo>
                      <a:pt x="18" y="140"/>
                    </a:lnTo>
                    <a:lnTo>
                      <a:pt x="93" y="143"/>
                    </a:lnTo>
                    <a:lnTo>
                      <a:pt x="93" y="143"/>
                    </a:lnTo>
                    <a:lnTo>
                      <a:pt x="101" y="131"/>
                    </a:lnTo>
                    <a:lnTo>
                      <a:pt x="109" y="120"/>
                    </a:lnTo>
                    <a:lnTo>
                      <a:pt x="119" y="109"/>
                    </a:lnTo>
                    <a:lnTo>
                      <a:pt x="130" y="100"/>
                    </a:lnTo>
                    <a:lnTo>
                      <a:pt x="117" y="27"/>
                    </a:lnTo>
                    <a:lnTo>
                      <a:pt x="205" y="0"/>
                    </a:lnTo>
                    <a:lnTo>
                      <a:pt x="238" y="6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9" name="Freeform 226">
                <a:extLst>
                  <a:ext uri="{FF2B5EF4-FFF2-40B4-BE49-F238E27FC236}">
                    <a16:creationId xmlns:a16="http://schemas.microsoft.com/office/drawing/2014/main" xmlns="" id="{446F205C-0B77-42EB-9B42-901E5A06F95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65438" y="3125788"/>
                <a:ext cx="82550" cy="82550"/>
              </a:xfrm>
              <a:custGeom>
                <a:avLst/>
                <a:gdLst>
                  <a:gd name="T0" fmla="*/ 131 w 261"/>
                  <a:gd name="T1" fmla="*/ 210 h 261"/>
                  <a:gd name="T2" fmla="*/ 106 w 261"/>
                  <a:gd name="T3" fmla="*/ 206 h 261"/>
                  <a:gd name="T4" fmla="*/ 85 w 261"/>
                  <a:gd name="T5" fmla="*/ 195 h 261"/>
                  <a:gd name="T6" fmla="*/ 67 w 261"/>
                  <a:gd name="T7" fmla="*/ 178 h 261"/>
                  <a:gd name="T8" fmla="*/ 55 w 261"/>
                  <a:gd name="T9" fmla="*/ 155 h 261"/>
                  <a:gd name="T10" fmla="*/ 52 w 261"/>
                  <a:gd name="T11" fmla="*/ 148 h 261"/>
                  <a:gd name="T12" fmla="*/ 51 w 261"/>
                  <a:gd name="T13" fmla="*/ 132 h 261"/>
                  <a:gd name="T14" fmla="*/ 52 w 261"/>
                  <a:gd name="T15" fmla="*/ 117 h 261"/>
                  <a:gd name="T16" fmla="*/ 60 w 261"/>
                  <a:gd name="T17" fmla="*/ 94 h 261"/>
                  <a:gd name="T18" fmla="*/ 73 w 261"/>
                  <a:gd name="T19" fmla="*/ 76 h 261"/>
                  <a:gd name="T20" fmla="*/ 85 w 261"/>
                  <a:gd name="T21" fmla="*/ 66 h 261"/>
                  <a:gd name="T22" fmla="*/ 98 w 261"/>
                  <a:gd name="T23" fmla="*/ 58 h 261"/>
                  <a:gd name="T24" fmla="*/ 106 w 261"/>
                  <a:gd name="T25" fmla="*/ 56 h 261"/>
                  <a:gd name="T26" fmla="*/ 131 w 261"/>
                  <a:gd name="T27" fmla="*/ 51 h 261"/>
                  <a:gd name="T28" fmla="*/ 143 w 261"/>
                  <a:gd name="T29" fmla="*/ 52 h 261"/>
                  <a:gd name="T30" fmla="*/ 167 w 261"/>
                  <a:gd name="T31" fmla="*/ 60 h 261"/>
                  <a:gd name="T32" fmla="*/ 186 w 261"/>
                  <a:gd name="T33" fmla="*/ 75 h 261"/>
                  <a:gd name="T34" fmla="*/ 201 w 261"/>
                  <a:gd name="T35" fmla="*/ 94 h 261"/>
                  <a:gd name="T36" fmla="*/ 206 w 261"/>
                  <a:gd name="T37" fmla="*/ 107 h 261"/>
                  <a:gd name="T38" fmla="*/ 210 w 261"/>
                  <a:gd name="T39" fmla="*/ 122 h 261"/>
                  <a:gd name="T40" fmla="*/ 210 w 261"/>
                  <a:gd name="T41" fmla="*/ 138 h 261"/>
                  <a:gd name="T42" fmla="*/ 208 w 261"/>
                  <a:gd name="T43" fmla="*/ 153 h 261"/>
                  <a:gd name="T44" fmla="*/ 193 w 261"/>
                  <a:gd name="T45" fmla="*/ 180 h 261"/>
                  <a:gd name="T46" fmla="*/ 183 w 261"/>
                  <a:gd name="T47" fmla="*/ 191 h 261"/>
                  <a:gd name="T48" fmla="*/ 170 w 261"/>
                  <a:gd name="T49" fmla="*/ 200 h 261"/>
                  <a:gd name="T50" fmla="*/ 155 w 261"/>
                  <a:gd name="T51" fmla="*/ 206 h 261"/>
                  <a:gd name="T52" fmla="*/ 143 w 261"/>
                  <a:gd name="T53" fmla="*/ 210 h 261"/>
                  <a:gd name="T54" fmla="*/ 131 w 261"/>
                  <a:gd name="T55" fmla="*/ 0 h 261"/>
                  <a:gd name="T56" fmla="*/ 117 w 261"/>
                  <a:gd name="T57" fmla="*/ 1 h 261"/>
                  <a:gd name="T58" fmla="*/ 92 w 261"/>
                  <a:gd name="T59" fmla="*/ 6 h 261"/>
                  <a:gd name="T60" fmla="*/ 68 w 261"/>
                  <a:gd name="T61" fmla="*/ 16 h 261"/>
                  <a:gd name="T62" fmla="*/ 47 w 261"/>
                  <a:gd name="T63" fmla="*/ 31 h 261"/>
                  <a:gd name="T64" fmla="*/ 30 w 261"/>
                  <a:gd name="T65" fmla="*/ 48 h 261"/>
                  <a:gd name="T66" fmla="*/ 16 w 261"/>
                  <a:gd name="T67" fmla="*/ 68 h 261"/>
                  <a:gd name="T68" fmla="*/ 6 w 261"/>
                  <a:gd name="T69" fmla="*/ 92 h 261"/>
                  <a:gd name="T70" fmla="*/ 1 w 261"/>
                  <a:gd name="T71" fmla="*/ 118 h 261"/>
                  <a:gd name="T72" fmla="*/ 0 w 261"/>
                  <a:gd name="T73" fmla="*/ 130 h 261"/>
                  <a:gd name="T74" fmla="*/ 2 w 261"/>
                  <a:gd name="T75" fmla="*/ 158 h 261"/>
                  <a:gd name="T76" fmla="*/ 10 w 261"/>
                  <a:gd name="T77" fmla="*/ 181 h 261"/>
                  <a:gd name="T78" fmla="*/ 22 w 261"/>
                  <a:gd name="T79" fmla="*/ 204 h 261"/>
                  <a:gd name="T80" fmla="*/ 39 w 261"/>
                  <a:gd name="T81" fmla="*/ 224 h 261"/>
                  <a:gd name="T82" fmla="*/ 57 w 261"/>
                  <a:gd name="T83" fmla="*/ 239 h 261"/>
                  <a:gd name="T84" fmla="*/ 80 w 261"/>
                  <a:gd name="T85" fmla="*/ 251 h 261"/>
                  <a:gd name="T86" fmla="*/ 104 w 261"/>
                  <a:gd name="T87" fmla="*/ 258 h 261"/>
                  <a:gd name="T88" fmla="*/ 131 w 261"/>
                  <a:gd name="T89" fmla="*/ 261 h 261"/>
                  <a:gd name="T90" fmla="*/ 144 w 261"/>
                  <a:gd name="T91" fmla="*/ 261 h 261"/>
                  <a:gd name="T92" fmla="*/ 169 w 261"/>
                  <a:gd name="T93" fmla="*/ 256 h 261"/>
                  <a:gd name="T94" fmla="*/ 193 w 261"/>
                  <a:gd name="T95" fmla="*/ 246 h 261"/>
                  <a:gd name="T96" fmla="*/ 214 w 261"/>
                  <a:gd name="T97" fmla="*/ 231 h 261"/>
                  <a:gd name="T98" fmla="*/ 231 w 261"/>
                  <a:gd name="T99" fmla="*/ 214 h 261"/>
                  <a:gd name="T100" fmla="*/ 245 w 261"/>
                  <a:gd name="T101" fmla="*/ 193 h 261"/>
                  <a:gd name="T102" fmla="*/ 255 w 261"/>
                  <a:gd name="T103" fmla="*/ 170 h 261"/>
                  <a:gd name="T104" fmla="*/ 261 w 261"/>
                  <a:gd name="T105" fmla="*/ 144 h 261"/>
                  <a:gd name="T106" fmla="*/ 261 w 261"/>
                  <a:gd name="T107" fmla="*/ 130 h 261"/>
                  <a:gd name="T108" fmla="*/ 259 w 261"/>
                  <a:gd name="T109" fmla="*/ 104 h 261"/>
                  <a:gd name="T110" fmla="*/ 251 w 261"/>
                  <a:gd name="T111" fmla="*/ 81 h 261"/>
                  <a:gd name="T112" fmla="*/ 239 w 261"/>
                  <a:gd name="T113" fmla="*/ 58 h 261"/>
                  <a:gd name="T114" fmla="*/ 222 w 261"/>
                  <a:gd name="T115" fmla="*/ 39 h 261"/>
                  <a:gd name="T116" fmla="*/ 204 w 261"/>
                  <a:gd name="T117" fmla="*/ 22 h 261"/>
                  <a:gd name="T118" fmla="*/ 181 w 261"/>
                  <a:gd name="T119" fmla="*/ 11 h 261"/>
                  <a:gd name="T120" fmla="*/ 157 w 261"/>
                  <a:gd name="T121" fmla="*/ 4 h 261"/>
                  <a:gd name="T122" fmla="*/ 131 w 261"/>
                  <a:gd name="T123" fmla="*/ 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61" h="261">
                    <a:moveTo>
                      <a:pt x="131" y="210"/>
                    </a:moveTo>
                    <a:lnTo>
                      <a:pt x="131" y="210"/>
                    </a:lnTo>
                    <a:lnTo>
                      <a:pt x="118" y="210"/>
                    </a:lnTo>
                    <a:lnTo>
                      <a:pt x="106" y="206"/>
                    </a:lnTo>
                    <a:lnTo>
                      <a:pt x="94" y="203"/>
                    </a:lnTo>
                    <a:lnTo>
                      <a:pt x="85" y="195"/>
                    </a:lnTo>
                    <a:lnTo>
                      <a:pt x="75" y="188"/>
                    </a:lnTo>
                    <a:lnTo>
                      <a:pt x="67" y="178"/>
                    </a:lnTo>
                    <a:lnTo>
                      <a:pt x="60" y="168"/>
                    </a:lnTo>
                    <a:lnTo>
                      <a:pt x="55" y="155"/>
                    </a:lnTo>
                    <a:lnTo>
                      <a:pt x="55" y="155"/>
                    </a:lnTo>
                    <a:lnTo>
                      <a:pt x="52" y="148"/>
                    </a:lnTo>
                    <a:lnTo>
                      <a:pt x="51" y="139"/>
                    </a:lnTo>
                    <a:lnTo>
                      <a:pt x="51" y="132"/>
                    </a:lnTo>
                    <a:lnTo>
                      <a:pt x="51" y="124"/>
                    </a:lnTo>
                    <a:lnTo>
                      <a:pt x="52" y="117"/>
                    </a:lnTo>
                    <a:lnTo>
                      <a:pt x="55" y="109"/>
                    </a:lnTo>
                    <a:lnTo>
                      <a:pt x="60" y="94"/>
                    </a:lnTo>
                    <a:lnTo>
                      <a:pt x="68" y="82"/>
                    </a:lnTo>
                    <a:lnTo>
                      <a:pt x="73" y="76"/>
                    </a:lnTo>
                    <a:lnTo>
                      <a:pt x="78" y="71"/>
                    </a:lnTo>
                    <a:lnTo>
                      <a:pt x="85" y="66"/>
                    </a:lnTo>
                    <a:lnTo>
                      <a:pt x="92" y="62"/>
                    </a:lnTo>
                    <a:lnTo>
                      <a:pt x="98" y="58"/>
                    </a:lnTo>
                    <a:lnTo>
                      <a:pt x="106" y="56"/>
                    </a:lnTo>
                    <a:lnTo>
                      <a:pt x="106" y="56"/>
                    </a:lnTo>
                    <a:lnTo>
                      <a:pt x="118" y="52"/>
                    </a:lnTo>
                    <a:lnTo>
                      <a:pt x="131" y="51"/>
                    </a:lnTo>
                    <a:lnTo>
                      <a:pt x="131" y="51"/>
                    </a:lnTo>
                    <a:lnTo>
                      <a:pt x="143" y="52"/>
                    </a:lnTo>
                    <a:lnTo>
                      <a:pt x="155" y="56"/>
                    </a:lnTo>
                    <a:lnTo>
                      <a:pt x="167" y="60"/>
                    </a:lnTo>
                    <a:lnTo>
                      <a:pt x="176" y="66"/>
                    </a:lnTo>
                    <a:lnTo>
                      <a:pt x="186" y="75"/>
                    </a:lnTo>
                    <a:lnTo>
                      <a:pt x="195" y="83"/>
                    </a:lnTo>
                    <a:lnTo>
                      <a:pt x="201" y="94"/>
                    </a:lnTo>
                    <a:lnTo>
                      <a:pt x="206" y="107"/>
                    </a:lnTo>
                    <a:lnTo>
                      <a:pt x="206" y="107"/>
                    </a:lnTo>
                    <a:lnTo>
                      <a:pt x="209" y="114"/>
                    </a:lnTo>
                    <a:lnTo>
                      <a:pt x="210" y="122"/>
                    </a:lnTo>
                    <a:lnTo>
                      <a:pt x="210" y="130"/>
                    </a:lnTo>
                    <a:lnTo>
                      <a:pt x="210" y="138"/>
                    </a:lnTo>
                    <a:lnTo>
                      <a:pt x="209" y="145"/>
                    </a:lnTo>
                    <a:lnTo>
                      <a:pt x="208" y="153"/>
                    </a:lnTo>
                    <a:lnTo>
                      <a:pt x="201" y="168"/>
                    </a:lnTo>
                    <a:lnTo>
                      <a:pt x="193" y="180"/>
                    </a:lnTo>
                    <a:lnTo>
                      <a:pt x="188" y="186"/>
                    </a:lnTo>
                    <a:lnTo>
                      <a:pt x="183" y="191"/>
                    </a:lnTo>
                    <a:lnTo>
                      <a:pt x="176" y="196"/>
                    </a:lnTo>
                    <a:lnTo>
                      <a:pt x="170" y="200"/>
                    </a:lnTo>
                    <a:lnTo>
                      <a:pt x="163" y="204"/>
                    </a:lnTo>
                    <a:lnTo>
                      <a:pt x="155" y="206"/>
                    </a:lnTo>
                    <a:lnTo>
                      <a:pt x="155" y="206"/>
                    </a:lnTo>
                    <a:lnTo>
                      <a:pt x="143" y="210"/>
                    </a:lnTo>
                    <a:lnTo>
                      <a:pt x="131" y="210"/>
                    </a:lnTo>
                    <a:close/>
                    <a:moveTo>
                      <a:pt x="131" y="0"/>
                    </a:moveTo>
                    <a:lnTo>
                      <a:pt x="131" y="0"/>
                    </a:lnTo>
                    <a:lnTo>
                      <a:pt x="117" y="1"/>
                    </a:lnTo>
                    <a:lnTo>
                      <a:pt x="104" y="4"/>
                    </a:lnTo>
                    <a:lnTo>
                      <a:pt x="92" y="6"/>
                    </a:lnTo>
                    <a:lnTo>
                      <a:pt x="80" y="11"/>
                    </a:lnTo>
                    <a:lnTo>
                      <a:pt x="68" y="16"/>
                    </a:lnTo>
                    <a:lnTo>
                      <a:pt x="57" y="22"/>
                    </a:lnTo>
                    <a:lnTo>
                      <a:pt x="47" y="31"/>
                    </a:lnTo>
                    <a:lnTo>
                      <a:pt x="39" y="39"/>
                    </a:lnTo>
                    <a:lnTo>
                      <a:pt x="30" y="48"/>
                    </a:lnTo>
                    <a:lnTo>
                      <a:pt x="22" y="58"/>
                    </a:lnTo>
                    <a:lnTo>
                      <a:pt x="16" y="68"/>
                    </a:lnTo>
                    <a:lnTo>
                      <a:pt x="10" y="81"/>
                    </a:lnTo>
                    <a:lnTo>
                      <a:pt x="6" y="92"/>
                    </a:lnTo>
                    <a:lnTo>
                      <a:pt x="2" y="104"/>
                    </a:lnTo>
                    <a:lnTo>
                      <a:pt x="1" y="118"/>
                    </a:lnTo>
                    <a:lnTo>
                      <a:pt x="0" y="130"/>
                    </a:lnTo>
                    <a:lnTo>
                      <a:pt x="0" y="130"/>
                    </a:lnTo>
                    <a:lnTo>
                      <a:pt x="1" y="144"/>
                    </a:lnTo>
                    <a:lnTo>
                      <a:pt x="2" y="158"/>
                    </a:lnTo>
                    <a:lnTo>
                      <a:pt x="6" y="170"/>
                    </a:lnTo>
                    <a:lnTo>
                      <a:pt x="10" y="181"/>
                    </a:lnTo>
                    <a:lnTo>
                      <a:pt x="16" y="193"/>
                    </a:lnTo>
                    <a:lnTo>
                      <a:pt x="22" y="204"/>
                    </a:lnTo>
                    <a:lnTo>
                      <a:pt x="30" y="214"/>
                    </a:lnTo>
                    <a:lnTo>
                      <a:pt x="39" y="224"/>
                    </a:lnTo>
                    <a:lnTo>
                      <a:pt x="47" y="231"/>
                    </a:lnTo>
                    <a:lnTo>
                      <a:pt x="57" y="239"/>
                    </a:lnTo>
                    <a:lnTo>
                      <a:pt x="68" y="246"/>
                    </a:lnTo>
                    <a:lnTo>
                      <a:pt x="80" y="251"/>
                    </a:lnTo>
                    <a:lnTo>
                      <a:pt x="92" y="256"/>
                    </a:lnTo>
                    <a:lnTo>
                      <a:pt x="104" y="258"/>
                    </a:lnTo>
                    <a:lnTo>
                      <a:pt x="117" y="261"/>
                    </a:lnTo>
                    <a:lnTo>
                      <a:pt x="131" y="261"/>
                    </a:lnTo>
                    <a:lnTo>
                      <a:pt x="131" y="261"/>
                    </a:lnTo>
                    <a:lnTo>
                      <a:pt x="144" y="261"/>
                    </a:lnTo>
                    <a:lnTo>
                      <a:pt x="157" y="258"/>
                    </a:lnTo>
                    <a:lnTo>
                      <a:pt x="169" y="256"/>
                    </a:lnTo>
                    <a:lnTo>
                      <a:pt x="181" y="251"/>
                    </a:lnTo>
                    <a:lnTo>
                      <a:pt x="193" y="246"/>
                    </a:lnTo>
                    <a:lnTo>
                      <a:pt x="204" y="239"/>
                    </a:lnTo>
                    <a:lnTo>
                      <a:pt x="214" y="231"/>
                    </a:lnTo>
                    <a:lnTo>
                      <a:pt x="222" y="224"/>
                    </a:lnTo>
                    <a:lnTo>
                      <a:pt x="231" y="214"/>
                    </a:lnTo>
                    <a:lnTo>
                      <a:pt x="239" y="204"/>
                    </a:lnTo>
                    <a:lnTo>
                      <a:pt x="245" y="193"/>
                    </a:lnTo>
                    <a:lnTo>
                      <a:pt x="251" y="181"/>
                    </a:lnTo>
                    <a:lnTo>
                      <a:pt x="255" y="170"/>
                    </a:lnTo>
                    <a:lnTo>
                      <a:pt x="259" y="158"/>
                    </a:lnTo>
                    <a:lnTo>
                      <a:pt x="261" y="144"/>
                    </a:lnTo>
                    <a:lnTo>
                      <a:pt x="261" y="130"/>
                    </a:lnTo>
                    <a:lnTo>
                      <a:pt x="261" y="130"/>
                    </a:lnTo>
                    <a:lnTo>
                      <a:pt x="261" y="118"/>
                    </a:lnTo>
                    <a:lnTo>
                      <a:pt x="259" y="104"/>
                    </a:lnTo>
                    <a:lnTo>
                      <a:pt x="255" y="92"/>
                    </a:lnTo>
                    <a:lnTo>
                      <a:pt x="251" y="81"/>
                    </a:lnTo>
                    <a:lnTo>
                      <a:pt x="245" y="68"/>
                    </a:lnTo>
                    <a:lnTo>
                      <a:pt x="239" y="58"/>
                    </a:lnTo>
                    <a:lnTo>
                      <a:pt x="231" y="48"/>
                    </a:lnTo>
                    <a:lnTo>
                      <a:pt x="222" y="39"/>
                    </a:lnTo>
                    <a:lnTo>
                      <a:pt x="214" y="31"/>
                    </a:lnTo>
                    <a:lnTo>
                      <a:pt x="204" y="22"/>
                    </a:lnTo>
                    <a:lnTo>
                      <a:pt x="193" y="16"/>
                    </a:lnTo>
                    <a:lnTo>
                      <a:pt x="181" y="11"/>
                    </a:lnTo>
                    <a:lnTo>
                      <a:pt x="169" y="6"/>
                    </a:lnTo>
                    <a:lnTo>
                      <a:pt x="157" y="4"/>
                    </a:lnTo>
                    <a:lnTo>
                      <a:pt x="144" y="1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794E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0" name="Freeform 227">
                <a:extLst>
                  <a:ext uri="{FF2B5EF4-FFF2-40B4-BE49-F238E27FC236}">
                    <a16:creationId xmlns:a16="http://schemas.microsoft.com/office/drawing/2014/main" xmlns="" id="{DE58A2B1-BDC3-47F1-B660-B27E900565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1313" y="3141663"/>
                <a:ext cx="50800" cy="50800"/>
              </a:xfrm>
              <a:custGeom>
                <a:avLst/>
                <a:gdLst>
                  <a:gd name="T0" fmla="*/ 80 w 159"/>
                  <a:gd name="T1" fmla="*/ 159 h 159"/>
                  <a:gd name="T2" fmla="*/ 80 w 159"/>
                  <a:gd name="T3" fmla="*/ 159 h 159"/>
                  <a:gd name="T4" fmla="*/ 67 w 159"/>
                  <a:gd name="T5" fmla="*/ 159 h 159"/>
                  <a:gd name="T6" fmla="*/ 55 w 159"/>
                  <a:gd name="T7" fmla="*/ 155 h 159"/>
                  <a:gd name="T8" fmla="*/ 43 w 159"/>
                  <a:gd name="T9" fmla="*/ 152 h 159"/>
                  <a:gd name="T10" fmla="*/ 34 w 159"/>
                  <a:gd name="T11" fmla="*/ 144 h 159"/>
                  <a:gd name="T12" fmla="*/ 24 w 159"/>
                  <a:gd name="T13" fmla="*/ 137 h 159"/>
                  <a:gd name="T14" fmla="*/ 16 w 159"/>
                  <a:gd name="T15" fmla="*/ 127 h 159"/>
                  <a:gd name="T16" fmla="*/ 9 w 159"/>
                  <a:gd name="T17" fmla="*/ 117 h 159"/>
                  <a:gd name="T18" fmla="*/ 4 w 159"/>
                  <a:gd name="T19" fmla="*/ 104 h 159"/>
                  <a:gd name="T20" fmla="*/ 4 w 159"/>
                  <a:gd name="T21" fmla="*/ 104 h 159"/>
                  <a:gd name="T22" fmla="*/ 1 w 159"/>
                  <a:gd name="T23" fmla="*/ 97 h 159"/>
                  <a:gd name="T24" fmla="*/ 0 w 159"/>
                  <a:gd name="T25" fmla="*/ 88 h 159"/>
                  <a:gd name="T26" fmla="*/ 0 w 159"/>
                  <a:gd name="T27" fmla="*/ 81 h 159"/>
                  <a:gd name="T28" fmla="*/ 0 w 159"/>
                  <a:gd name="T29" fmla="*/ 73 h 159"/>
                  <a:gd name="T30" fmla="*/ 1 w 159"/>
                  <a:gd name="T31" fmla="*/ 66 h 159"/>
                  <a:gd name="T32" fmla="*/ 4 w 159"/>
                  <a:gd name="T33" fmla="*/ 58 h 159"/>
                  <a:gd name="T34" fmla="*/ 9 w 159"/>
                  <a:gd name="T35" fmla="*/ 43 h 159"/>
                  <a:gd name="T36" fmla="*/ 17 w 159"/>
                  <a:gd name="T37" fmla="*/ 31 h 159"/>
                  <a:gd name="T38" fmla="*/ 22 w 159"/>
                  <a:gd name="T39" fmla="*/ 25 h 159"/>
                  <a:gd name="T40" fmla="*/ 27 w 159"/>
                  <a:gd name="T41" fmla="*/ 20 h 159"/>
                  <a:gd name="T42" fmla="*/ 34 w 159"/>
                  <a:gd name="T43" fmla="*/ 15 h 159"/>
                  <a:gd name="T44" fmla="*/ 41 w 159"/>
                  <a:gd name="T45" fmla="*/ 11 h 159"/>
                  <a:gd name="T46" fmla="*/ 47 w 159"/>
                  <a:gd name="T47" fmla="*/ 7 h 159"/>
                  <a:gd name="T48" fmla="*/ 55 w 159"/>
                  <a:gd name="T49" fmla="*/ 5 h 159"/>
                  <a:gd name="T50" fmla="*/ 55 w 159"/>
                  <a:gd name="T51" fmla="*/ 5 h 159"/>
                  <a:gd name="T52" fmla="*/ 67 w 159"/>
                  <a:gd name="T53" fmla="*/ 1 h 159"/>
                  <a:gd name="T54" fmla="*/ 80 w 159"/>
                  <a:gd name="T55" fmla="*/ 0 h 159"/>
                  <a:gd name="T56" fmla="*/ 80 w 159"/>
                  <a:gd name="T57" fmla="*/ 0 h 159"/>
                  <a:gd name="T58" fmla="*/ 92 w 159"/>
                  <a:gd name="T59" fmla="*/ 1 h 159"/>
                  <a:gd name="T60" fmla="*/ 104 w 159"/>
                  <a:gd name="T61" fmla="*/ 5 h 159"/>
                  <a:gd name="T62" fmla="*/ 116 w 159"/>
                  <a:gd name="T63" fmla="*/ 9 h 159"/>
                  <a:gd name="T64" fmla="*/ 125 w 159"/>
                  <a:gd name="T65" fmla="*/ 15 h 159"/>
                  <a:gd name="T66" fmla="*/ 135 w 159"/>
                  <a:gd name="T67" fmla="*/ 24 h 159"/>
                  <a:gd name="T68" fmla="*/ 144 w 159"/>
                  <a:gd name="T69" fmla="*/ 32 h 159"/>
                  <a:gd name="T70" fmla="*/ 150 w 159"/>
                  <a:gd name="T71" fmla="*/ 43 h 159"/>
                  <a:gd name="T72" fmla="*/ 155 w 159"/>
                  <a:gd name="T73" fmla="*/ 56 h 159"/>
                  <a:gd name="T74" fmla="*/ 155 w 159"/>
                  <a:gd name="T75" fmla="*/ 56 h 159"/>
                  <a:gd name="T76" fmla="*/ 158 w 159"/>
                  <a:gd name="T77" fmla="*/ 63 h 159"/>
                  <a:gd name="T78" fmla="*/ 159 w 159"/>
                  <a:gd name="T79" fmla="*/ 71 h 159"/>
                  <a:gd name="T80" fmla="*/ 159 w 159"/>
                  <a:gd name="T81" fmla="*/ 79 h 159"/>
                  <a:gd name="T82" fmla="*/ 159 w 159"/>
                  <a:gd name="T83" fmla="*/ 87 h 159"/>
                  <a:gd name="T84" fmla="*/ 158 w 159"/>
                  <a:gd name="T85" fmla="*/ 94 h 159"/>
                  <a:gd name="T86" fmla="*/ 157 w 159"/>
                  <a:gd name="T87" fmla="*/ 102 h 159"/>
                  <a:gd name="T88" fmla="*/ 150 w 159"/>
                  <a:gd name="T89" fmla="*/ 117 h 159"/>
                  <a:gd name="T90" fmla="*/ 142 w 159"/>
                  <a:gd name="T91" fmla="*/ 129 h 159"/>
                  <a:gd name="T92" fmla="*/ 137 w 159"/>
                  <a:gd name="T93" fmla="*/ 135 h 159"/>
                  <a:gd name="T94" fmla="*/ 132 w 159"/>
                  <a:gd name="T95" fmla="*/ 140 h 159"/>
                  <a:gd name="T96" fmla="*/ 125 w 159"/>
                  <a:gd name="T97" fmla="*/ 145 h 159"/>
                  <a:gd name="T98" fmla="*/ 119 w 159"/>
                  <a:gd name="T99" fmla="*/ 149 h 159"/>
                  <a:gd name="T100" fmla="*/ 112 w 159"/>
                  <a:gd name="T101" fmla="*/ 153 h 159"/>
                  <a:gd name="T102" fmla="*/ 104 w 159"/>
                  <a:gd name="T103" fmla="*/ 155 h 159"/>
                  <a:gd name="T104" fmla="*/ 104 w 159"/>
                  <a:gd name="T105" fmla="*/ 155 h 159"/>
                  <a:gd name="T106" fmla="*/ 92 w 159"/>
                  <a:gd name="T107" fmla="*/ 159 h 159"/>
                  <a:gd name="T108" fmla="*/ 80 w 159"/>
                  <a:gd name="T109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9" h="159">
                    <a:moveTo>
                      <a:pt x="80" y="159"/>
                    </a:moveTo>
                    <a:lnTo>
                      <a:pt x="80" y="159"/>
                    </a:lnTo>
                    <a:lnTo>
                      <a:pt x="67" y="159"/>
                    </a:lnTo>
                    <a:lnTo>
                      <a:pt x="55" y="155"/>
                    </a:lnTo>
                    <a:lnTo>
                      <a:pt x="43" y="152"/>
                    </a:lnTo>
                    <a:lnTo>
                      <a:pt x="34" y="144"/>
                    </a:lnTo>
                    <a:lnTo>
                      <a:pt x="24" y="137"/>
                    </a:lnTo>
                    <a:lnTo>
                      <a:pt x="16" y="127"/>
                    </a:lnTo>
                    <a:lnTo>
                      <a:pt x="9" y="117"/>
                    </a:lnTo>
                    <a:lnTo>
                      <a:pt x="4" y="104"/>
                    </a:lnTo>
                    <a:lnTo>
                      <a:pt x="4" y="104"/>
                    </a:lnTo>
                    <a:lnTo>
                      <a:pt x="1" y="97"/>
                    </a:lnTo>
                    <a:lnTo>
                      <a:pt x="0" y="88"/>
                    </a:lnTo>
                    <a:lnTo>
                      <a:pt x="0" y="81"/>
                    </a:lnTo>
                    <a:lnTo>
                      <a:pt x="0" y="73"/>
                    </a:lnTo>
                    <a:lnTo>
                      <a:pt x="1" y="66"/>
                    </a:lnTo>
                    <a:lnTo>
                      <a:pt x="4" y="58"/>
                    </a:lnTo>
                    <a:lnTo>
                      <a:pt x="9" y="43"/>
                    </a:lnTo>
                    <a:lnTo>
                      <a:pt x="17" y="31"/>
                    </a:lnTo>
                    <a:lnTo>
                      <a:pt x="22" y="25"/>
                    </a:lnTo>
                    <a:lnTo>
                      <a:pt x="27" y="20"/>
                    </a:lnTo>
                    <a:lnTo>
                      <a:pt x="34" y="15"/>
                    </a:lnTo>
                    <a:lnTo>
                      <a:pt x="41" y="11"/>
                    </a:lnTo>
                    <a:lnTo>
                      <a:pt x="47" y="7"/>
                    </a:lnTo>
                    <a:lnTo>
                      <a:pt x="55" y="5"/>
                    </a:lnTo>
                    <a:lnTo>
                      <a:pt x="55" y="5"/>
                    </a:lnTo>
                    <a:lnTo>
                      <a:pt x="67" y="1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92" y="1"/>
                    </a:lnTo>
                    <a:lnTo>
                      <a:pt x="104" y="5"/>
                    </a:lnTo>
                    <a:lnTo>
                      <a:pt x="116" y="9"/>
                    </a:lnTo>
                    <a:lnTo>
                      <a:pt x="125" y="15"/>
                    </a:lnTo>
                    <a:lnTo>
                      <a:pt x="135" y="24"/>
                    </a:lnTo>
                    <a:lnTo>
                      <a:pt x="144" y="32"/>
                    </a:lnTo>
                    <a:lnTo>
                      <a:pt x="150" y="43"/>
                    </a:lnTo>
                    <a:lnTo>
                      <a:pt x="155" y="56"/>
                    </a:lnTo>
                    <a:lnTo>
                      <a:pt x="155" y="56"/>
                    </a:lnTo>
                    <a:lnTo>
                      <a:pt x="158" y="63"/>
                    </a:lnTo>
                    <a:lnTo>
                      <a:pt x="159" y="71"/>
                    </a:lnTo>
                    <a:lnTo>
                      <a:pt x="159" y="79"/>
                    </a:lnTo>
                    <a:lnTo>
                      <a:pt x="159" y="87"/>
                    </a:lnTo>
                    <a:lnTo>
                      <a:pt x="158" y="94"/>
                    </a:lnTo>
                    <a:lnTo>
                      <a:pt x="157" y="102"/>
                    </a:lnTo>
                    <a:lnTo>
                      <a:pt x="150" y="117"/>
                    </a:lnTo>
                    <a:lnTo>
                      <a:pt x="142" y="129"/>
                    </a:lnTo>
                    <a:lnTo>
                      <a:pt x="137" y="135"/>
                    </a:lnTo>
                    <a:lnTo>
                      <a:pt x="132" y="140"/>
                    </a:lnTo>
                    <a:lnTo>
                      <a:pt x="125" y="145"/>
                    </a:lnTo>
                    <a:lnTo>
                      <a:pt x="119" y="149"/>
                    </a:lnTo>
                    <a:lnTo>
                      <a:pt x="112" y="153"/>
                    </a:lnTo>
                    <a:lnTo>
                      <a:pt x="104" y="155"/>
                    </a:lnTo>
                    <a:lnTo>
                      <a:pt x="104" y="155"/>
                    </a:lnTo>
                    <a:lnTo>
                      <a:pt x="92" y="159"/>
                    </a:lnTo>
                    <a:lnTo>
                      <a:pt x="80" y="15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1" name="Freeform 228">
                <a:extLst>
                  <a:ext uri="{FF2B5EF4-FFF2-40B4-BE49-F238E27FC236}">
                    <a16:creationId xmlns:a16="http://schemas.microsoft.com/office/drawing/2014/main" xmlns="" id="{6F27A03F-A1E6-40A0-9AC2-EACC9F18CF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5438" y="3125788"/>
                <a:ext cx="82550" cy="82550"/>
              </a:xfrm>
              <a:custGeom>
                <a:avLst/>
                <a:gdLst>
                  <a:gd name="T0" fmla="*/ 131 w 261"/>
                  <a:gd name="T1" fmla="*/ 0 h 261"/>
                  <a:gd name="T2" fmla="*/ 104 w 261"/>
                  <a:gd name="T3" fmla="*/ 4 h 261"/>
                  <a:gd name="T4" fmla="*/ 80 w 261"/>
                  <a:gd name="T5" fmla="*/ 11 h 261"/>
                  <a:gd name="T6" fmla="*/ 57 w 261"/>
                  <a:gd name="T7" fmla="*/ 22 h 261"/>
                  <a:gd name="T8" fmla="*/ 39 w 261"/>
                  <a:gd name="T9" fmla="*/ 39 h 261"/>
                  <a:gd name="T10" fmla="*/ 22 w 261"/>
                  <a:gd name="T11" fmla="*/ 58 h 261"/>
                  <a:gd name="T12" fmla="*/ 10 w 261"/>
                  <a:gd name="T13" fmla="*/ 81 h 261"/>
                  <a:gd name="T14" fmla="*/ 2 w 261"/>
                  <a:gd name="T15" fmla="*/ 104 h 261"/>
                  <a:gd name="T16" fmla="*/ 0 w 261"/>
                  <a:gd name="T17" fmla="*/ 130 h 261"/>
                  <a:gd name="T18" fmla="*/ 1 w 261"/>
                  <a:gd name="T19" fmla="*/ 144 h 261"/>
                  <a:gd name="T20" fmla="*/ 6 w 261"/>
                  <a:gd name="T21" fmla="*/ 170 h 261"/>
                  <a:gd name="T22" fmla="*/ 16 w 261"/>
                  <a:gd name="T23" fmla="*/ 193 h 261"/>
                  <a:gd name="T24" fmla="*/ 30 w 261"/>
                  <a:gd name="T25" fmla="*/ 214 h 261"/>
                  <a:gd name="T26" fmla="*/ 47 w 261"/>
                  <a:gd name="T27" fmla="*/ 231 h 261"/>
                  <a:gd name="T28" fmla="*/ 68 w 261"/>
                  <a:gd name="T29" fmla="*/ 246 h 261"/>
                  <a:gd name="T30" fmla="*/ 92 w 261"/>
                  <a:gd name="T31" fmla="*/ 256 h 261"/>
                  <a:gd name="T32" fmla="*/ 117 w 261"/>
                  <a:gd name="T33" fmla="*/ 261 h 261"/>
                  <a:gd name="T34" fmla="*/ 131 w 261"/>
                  <a:gd name="T35" fmla="*/ 261 h 261"/>
                  <a:gd name="T36" fmla="*/ 157 w 261"/>
                  <a:gd name="T37" fmla="*/ 258 h 261"/>
                  <a:gd name="T38" fmla="*/ 181 w 261"/>
                  <a:gd name="T39" fmla="*/ 251 h 261"/>
                  <a:gd name="T40" fmla="*/ 204 w 261"/>
                  <a:gd name="T41" fmla="*/ 239 h 261"/>
                  <a:gd name="T42" fmla="*/ 222 w 261"/>
                  <a:gd name="T43" fmla="*/ 224 h 261"/>
                  <a:gd name="T44" fmla="*/ 239 w 261"/>
                  <a:gd name="T45" fmla="*/ 204 h 261"/>
                  <a:gd name="T46" fmla="*/ 251 w 261"/>
                  <a:gd name="T47" fmla="*/ 181 h 261"/>
                  <a:gd name="T48" fmla="*/ 259 w 261"/>
                  <a:gd name="T49" fmla="*/ 158 h 261"/>
                  <a:gd name="T50" fmla="*/ 261 w 261"/>
                  <a:gd name="T51" fmla="*/ 130 h 261"/>
                  <a:gd name="T52" fmla="*/ 261 w 261"/>
                  <a:gd name="T53" fmla="*/ 118 h 261"/>
                  <a:gd name="T54" fmla="*/ 255 w 261"/>
                  <a:gd name="T55" fmla="*/ 92 h 261"/>
                  <a:gd name="T56" fmla="*/ 245 w 261"/>
                  <a:gd name="T57" fmla="*/ 68 h 261"/>
                  <a:gd name="T58" fmla="*/ 231 w 261"/>
                  <a:gd name="T59" fmla="*/ 48 h 261"/>
                  <a:gd name="T60" fmla="*/ 214 w 261"/>
                  <a:gd name="T61" fmla="*/ 31 h 261"/>
                  <a:gd name="T62" fmla="*/ 193 w 261"/>
                  <a:gd name="T63" fmla="*/ 16 h 261"/>
                  <a:gd name="T64" fmla="*/ 169 w 261"/>
                  <a:gd name="T65" fmla="*/ 6 h 261"/>
                  <a:gd name="T66" fmla="*/ 144 w 261"/>
                  <a:gd name="T67" fmla="*/ 1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61" h="261">
                    <a:moveTo>
                      <a:pt x="131" y="0"/>
                    </a:moveTo>
                    <a:lnTo>
                      <a:pt x="131" y="0"/>
                    </a:lnTo>
                    <a:lnTo>
                      <a:pt x="117" y="1"/>
                    </a:lnTo>
                    <a:lnTo>
                      <a:pt x="104" y="4"/>
                    </a:lnTo>
                    <a:lnTo>
                      <a:pt x="92" y="6"/>
                    </a:lnTo>
                    <a:lnTo>
                      <a:pt x="80" y="11"/>
                    </a:lnTo>
                    <a:lnTo>
                      <a:pt x="68" y="16"/>
                    </a:lnTo>
                    <a:lnTo>
                      <a:pt x="57" y="22"/>
                    </a:lnTo>
                    <a:lnTo>
                      <a:pt x="47" y="31"/>
                    </a:lnTo>
                    <a:lnTo>
                      <a:pt x="39" y="39"/>
                    </a:lnTo>
                    <a:lnTo>
                      <a:pt x="30" y="48"/>
                    </a:lnTo>
                    <a:lnTo>
                      <a:pt x="22" y="58"/>
                    </a:lnTo>
                    <a:lnTo>
                      <a:pt x="16" y="68"/>
                    </a:lnTo>
                    <a:lnTo>
                      <a:pt x="10" y="81"/>
                    </a:lnTo>
                    <a:lnTo>
                      <a:pt x="6" y="92"/>
                    </a:lnTo>
                    <a:lnTo>
                      <a:pt x="2" y="104"/>
                    </a:lnTo>
                    <a:lnTo>
                      <a:pt x="1" y="118"/>
                    </a:lnTo>
                    <a:lnTo>
                      <a:pt x="0" y="130"/>
                    </a:lnTo>
                    <a:lnTo>
                      <a:pt x="0" y="130"/>
                    </a:lnTo>
                    <a:lnTo>
                      <a:pt x="1" y="144"/>
                    </a:lnTo>
                    <a:lnTo>
                      <a:pt x="2" y="158"/>
                    </a:lnTo>
                    <a:lnTo>
                      <a:pt x="6" y="170"/>
                    </a:lnTo>
                    <a:lnTo>
                      <a:pt x="10" y="181"/>
                    </a:lnTo>
                    <a:lnTo>
                      <a:pt x="16" y="193"/>
                    </a:lnTo>
                    <a:lnTo>
                      <a:pt x="22" y="204"/>
                    </a:lnTo>
                    <a:lnTo>
                      <a:pt x="30" y="214"/>
                    </a:lnTo>
                    <a:lnTo>
                      <a:pt x="39" y="224"/>
                    </a:lnTo>
                    <a:lnTo>
                      <a:pt x="47" y="231"/>
                    </a:lnTo>
                    <a:lnTo>
                      <a:pt x="57" y="239"/>
                    </a:lnTo>
                    <a:lnTo>
                      <a:pt x="68" y="246"/>
                    </a:lnTo>
                    <a:lnTo>
                      <a:pt x="80" y="251"/>
                    </a:lnTo>
                    <a:lnTo>
                      <a:pt x="92" y="256"/>
                    </a:lnTo>
                    <a:lnTo>
                      <a:pt x="104" y="258"/>
                    </a:lnTo>
                    <a:lnTo>
                      <a:pt x="117" y="261"/>
                    </a:lnTo>
                    <a:lnTo>
                      <a:pt x="131" y="261"/>
                    </a:lnTo>
                    <a:lnTo>
                      <a:pt x="131" y="261"/>
                    </a:lnTo>
                    <a:lnTo>
                      <a:pt x="144" y="261"/>
                    </a:lnTo>
                    <a:lnTo>
                      <a:pt x="157" y="258"/>
                    </a:lnTo>
                    <a:lnTo>
                      <a:pt x="169" y="256"/>
                    </a:lnTo>
                    <a:lnTo>
                      <a:pt x="181" y="251"/>
                    </a:lnTo>
                    <a:lnTo>
                      <a:pt x="193" y="246"/>
                    </a:lnTo>
                    <a:lnTo>
                      <a:pt x="204" y="239"/>
                    </a:lnTo>
                    <a:lnTo>
                      <a:pt x="214" y="231"/>
                    </a:lnTo>
                    <a:lnTo>
                      <a:pt x="222" y="224"/>
                    </a:lnTo>
                    <a:lnTo>
                      <a:pt x="231" y="214"/>
                    </a:lnTo>
                    <a:lnTo>
                      <a:pt x="239" y="204"/>
                    </a:lnTo>
                    <a:lnTo>
                      <a:pt x="245" y="193"/>
                    </a:lnTo>
                    <a:lnTo>
                      <a:pt x="251" y="181"/>
                    </a:lnTo>
                    <a:lnTo>
                      <a:pt x="255" y="170"/>
                    </a:lnTo>
                    <a:lnTo>
                      <a:pt x="259" y="158"/>
                    </a:lnTo>
                    <a:lnTo>
                      <a:pt x="261" y="144"/>
                    </a:lnTo>
                    <a:lnTo>
                      <a:pt x="261" y="130"/>
                    </a:lnTo>
                    <a:lnTo>
                      <a:pt x="261" y="130"/>
                    </a:lnTo>
                    <a:lnTo>
                      <a:pt x="261" y="118"/>
                    </a:lnTo>
                    <a:lnTo>
                      <a:pt x="259" y="104"/>
                    </a:lnTo>
                    <a:lnTo>
                      <a:pt x="255" y="92"/>
                    </a:lnTo>
                    <a:lnTo>
                      <a:pt x="251" y="81"/>
                    </a:lnTo>
                    <a:lnTo>
                      <a:pt x="245" y="68"/>
                    </a:lnTo>
                    <a:lnTo>
                      <a:pt x="239" y="58"/>
                    </a:lnTo>
                    <a:lnTo>
                      <a:pt x="231" y="48"/>
                    </a:lnTo>
                    <a:lnTo>
                      <a:pt x="222" y="39"/>
                    </a:lnTo>
                    <a:lnTo>
                      <a:pt x="214" y="31"/>
                    </a:lnTo>
                    <a:lnTo>
                      <a:pt x="204" y="22"/>
                    </a:lnTo>
                    <a:lnTo>
                      <a:pt x="193" y="16"/>
                    </a:lnTo>
                    <a:lnTo>
                      <a:pt x="181" y="11"/>
                    </a:lnTo>
                    <a:lnTo>
                      <a:pt x="169" y="6"/>
                    </a:lnTo>
                    <a:lnTo>
                      <a:pt x="157" y="4"/>
                    </a:lnTo>
                    <a:lnTo>
                      <a:pt x="144" y="1"/>
                    </a:lnTo>
                    <a:lnTo>
                      <a:pt x="13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2" name="Freeform 229">
                <a:extLst>
                  <a:ext uri="{FF2B5EF4-FFF2-40B4-BE49-F238E27FC236}">
                    <a16:creationId xmlns:a16="http://schemas.microsoft.com/office/drawing/2014/main" xmlns="" id="{D6868A43-B150-4B57-966D-8B45CFA03A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1313" y="3141663"/>
                <a:ext cx="50800" cy="50800"/>
              </a:xfrm>
              <a:custGeom>
                <a:avLst/>
                <a:gdLst>
                  <a:gd name="T0" fmla="*/ 80 w 159"/>
                  <a:gd name="T1" fmla="*/ 0 h 159"/>
                  <a:gd name="T2" fmla="*/ 80 w 159"/>
                  <a:gd name="T3" fmla="*/ 0 h 159"/>
                  <a:gd name="T4" fmla="*/ 67 w 159"/>
                  <a:gd name="T5" fmla="*/ 1 h 159"/>
                  <a:gd name="T6" fmla="*/ 55 w 159"/>
                  <a:gd name="T7" fmla="*/ 5 h 159"/>
                  <a:gd name="T8" fmla="*/ 55 w 159"/>
                  <a:gd name="T9" fmla="*/ 5 h 159"/>
                  <a:gd name="T10" fmla="*/ 47 w 159"/>
                  <a:gd name="T11" fmla="*/ 7 h 159"/>
                  <a:gd name="T12" fmla="*/ 41 w 159"/>
                  <a:gd name="T13" fmla="*/ 11 h 159"/>
                  <a:gd name="T14" fmla="*/ 34 w 159"/>
                  <a:gd name="T15" fmla="*/ 15 h 159"/>
                  <a:gd name="T16" fmla="*/ 27 w 159"/>
                  <a:gd name="T17" fmla="*/ 20 h 159"/>
                  <a:gd name="T18" fmla="*/ 22 w 159"/>
                  <a:gd name="T19" fmla="*/ 25 h 159"/>
                  <a:gd name="T20" fmla="*/ 17 w 159"/>
                  <a:gd name="T21" fmla="*/ 31 h 159"/>
                  <a:gd name="T22" fmla="*/ 9 w 159"/>
                  <a:gd name="T23" fmla="*/ 43 h 159"/>
                  <a:gd name="T24" fmla="*/ 4 w 159"/>
                  <a:gd name="T25" fmla="*/ 58 h 159"/>
                  <a:gd name="T26" fmla="*/ 1 w 159"/>
                  <a:gd name="T27" fmla="*/ 66 h 159"/>
                  <a:gd name="T28" fmla="*/ 0 w 159"/>
                  <a:gd name="T29" fmla="*/ 73 h 159"/>
                  <a:gd name="T30" fmla="*/ 0 w 159"/>
                  <a:gd name="T31" fmla="*/ 81 h 159"/>
                  <a:gd name="T32" fmla="*/ 0 w 159"/>
                  <a:gd name="T33" fmla="*/ 88 h 159"/>
                  <a:gd name="T34" fmla="*/ 1 w 159"/>
                  <a:gd name="T35" fmla="*/ 97 h 159"/>
                  <a:gd name="T36" fmla="*/ 4 w 159"/>
                  <a:gd name="T37" fmla="*/ 104 h 159"/>
                  <a:gd name="T38" fmla="*/ 4 w 159"/>
                  <a:gd name="T39" fmla="*/ 104 h 159"/>
                  <a:gd name="T40" fmla="*/ 9 w 159"/>
                  <a:gd name="T41" fmla="*/ 117 h 159"/>
                  <a:gd name="T42" fmla="*/ 16 w 159"/>
                  <a:gd name="T43" fmla="*/ 127 h 159"/>
                  <a:gd name="T44" fmla="*/ 24 w 159"/>
                  <a:gd name="T45" fmla="*/ 137 h 159"/>
                  <a:gd name="T46" fmla="*/ 34 w 159"/>
                  <a:gd name="T47" fmla="*/ 144 h 159"/>
                  <a:gd name="T48" fmla="*/ 43 w 159"/>
                  <a:gd name="T49" fmla="*/ 152 h 159"/>
                  <a:gd name="T50" fmla="*/ 55 w 159"/>
                  <a:gd name="T51" fmla="*/ 155 h 159"/>
                  <a:gd name="T52" fmla="*/ 67 w 159"/>
                  <a:gd name="T53" fmla="*/ 159 h 159"/>
                  <a:gd name="T54" fmla="*/ 80 w 159"/>
                  <a:gd name="T55" fmla="*/ 159 h 159"/>
                  <a:gd name="T56" fmla="*/ 80 w 159"/>
                  <a:gd name="T57" fmla="*/ 159 h 159"/>
                  <a:gd name="T58" fmla="*/ 92 w 159"/>
                  <a:gd name="T59" fmla="*/ 159 h 159"/>
                  <a:gd name="T60" fmla="*/ 104 w 159"/>
                  <a:gd name="T61" fmla="*/ 155 h 159"/>
                  <a:gd name="T62" fmla="*/ 104 w 159"/>
                  <a:gd name="T63" fmla="*/ 155 h 159"/>
                  <a:gd name="T64" fmla="*/ 112 w 159"/>
                  <a:gd name="T65" fmla="*/ 153 h 159"/>
                  <a:gd name="T66" fmla="*/ 119 w 159"/>
                  <a:gd name="T67" fmla="*/ 149 h 159"/>
                  <a:gd name="T68" fmla="*/ 125 w 159"/>
                  <a:gd name="T69" fmla="*/ 145 h 159"/>
                  <a:gd name="T70" fmla="*/ 132 w 159"/>
                  <a:gd name="T71" fmla="*/ 140 h 159"/>
                  <a:gd name="T72" fmla="*/ 137 w 159"/>
                  <a:gd name="T73" fmla="*/ 135 h 159"/>
                  <a:gd name="T74" fmla="*/ 142 w 159"/>
                  <a:gd name="T75" fmla="*/ 129 h 159"/>
                  <a:gd name="T76" fmla="*/ 150 w 159"/>
                  <a:gd name="T77" fmla="*/ 117 h 159"/>
                  <a:gd name="T78" fmla="*/ 157 w 159"/>
                  <a:gd name="T79" fmla="*/ 102 h 159"/>
                  <a:gd name="T80" fmla="*/ 158 w 159"/>
                  <a:gd name="T81" fmla="*/ 94 h 159"/>
                  <a:gd name="T82" fmla="*/ 159 w 159"/>
                  <a:gd name="T83" fmla="*/ 87 h 159"/>
                  <a:gd name="T84" fmla="*/ 159 w 159"/>
                  <a:gd name="T85" fmla="*/ 79 h 159"/>
                  <a:gd name="T86" fmla="*/ 159 w 159"/>
                  <a:gd name="T87" fmla="*/ 71 h 159"/>
                  <a:gd name="T88" fmla="*/ 158 w 159"/>
                  <a:gd name="T89" fmla="*/ 63 h 159"/>
                  <a:gd name="T90" fmla="*/ 155 w 159"/>
                  <a:gd name="T91" fmla="*/ 56 h 159"/>
                  <a:gd name="T92" fmla="*/ 155 w 159"/>
                  <a:gd name="T93" fmla="*/ 56 h 159"/>
                  <a:gd name="T94" fmla="*/ 150 w 159"/>
                  <a:gd name="T95" fmla="*/ 43 h 159"/>
                  <a:gd name="T96" fmla="*/ 144 w 159"/>
                  <a:gd name="T97" fmla="*/ 32 h 159"/>
                  <a:gd name="T98" fmla="*/ 135 w 159"/>
                  <a:gd name="T99" fmla="*/ 24 h 159"/>
                  <a:gd name="T100" fmla="*/ 125 w 159"/>
                  <a:gd name="T101" fmla="*/ 15 h 159"/>
                  <a:gd name="T102" fmla="*/ 116 w 159"/>
                  <a:gd name="T103" fmla="*/ 9 h 159"/>
                  <a:gd name="T104" fmla="*/ 104 w 159"/>
                  <a:gd name="T105" fmla="*/ 5 h 159"/>
                  <a:gd name="T106" fmla="*/ 92 w 159"/>
                  <a:gd name="T107" fmla="*/ 1 h 159"/>
                  <a:gd name="T108" fmla="*/ 80 w 159"/>
                  <a:gd name="T10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9" h="159">
                    <a:moveTo>
                      <a:pt x="80" y="0"/>
                    </a:moveTo>
                    <a:lnTo>
                      <a:pt x="80" y="0"/>
                    </a:lnTo>
                    <a:lnTo>
                      <a:pt x="67" y="1"/>
                    </a:lnTo>
                    <a:lnTo>
                      <a:pt x="55" y="5"/>
                    </a:lnTo>
                    <a:lnTo>
                      <a:pt x="55" y="5"/>
                    </a:lnTo>
                    <a:lnTo>
                      <a:pt x="47" y="7"/>
                    </a:lnTo>
                    <a:lnTo>
                      <a:pt x="41" y="11"/>
                    </a:lnTo>
                    <a:lnTo>
                      <a:pt x="34" y="15"/>
                    </a:lnTo>
                    <a:lnTo>
                      <a:pt x="27" y="20"/>
                    </a:lnTo>
                    <a:lnTo>
                      <a:pt x="22" y="25"/>
                    </a:lnTo>
                    <a:lnTo>
                      <a:pt x="17" y="31"/>
                    </a:lnTo>
                    <a:lnTo>
                      <a:pt x="9" y="43"/>
                    </a:lnTo>
                    <a:lnTo>
                      <a:pt x="4" y="58"/>
                    </a:lnTo>
                    <a:lnTo>
                      <a:pt x="1" y="66"/>
                    </a:lnTo>
                    <a:lnTo>
                      <a:pt x="0" y="73"/>
                    </a:lnTo>
                    <a:lnTo>
                      <a:pt x="0" y="81"/>
                    </a:lnTo>
                    <a:lnTo>
                      <a:pt x="0" y="88"/>
                    </a:lnTo>
                    <a:lnTo>
                      <a:pt x="1" y="97"/>
                    </a:lnTo>
                    <a:lnTo>
                      <a:pt x="4" y="104"/>
                    </a:lnTo>
                    <a:lnTo>
                      <a:pt x="4" y="104"/>
                    </a:lnTo>
                    <a:lnTo>
                      <a:pt x="9" y="117"/>
                    </a:lnTo>
                    <a:lnTo>
                      <a:pt x="16" y="127"/>
                    </a:lnTo>
                    <a:lnTo>
                      <a:pt x="24" y="137"/>
                    </a:lnTo>
                    <a:lnTo>
                      <a:pt x="34" y="144"/>
                    </a:lnTo>
                    <a:lnTo>
                      <a:pt x="43" y="152"/>
                    </a:lnTo>
                    <a:lnTo>
                      <a:pt x="55" y="155"/>
                    </a:lnTo>
                    <a:lnTo>
                      <a:pt x="67" y="159"/>
                    </a:lnTo>
                    <a:lnTo>
                      <a:pt x="80" y="159"/>
                    </a:lnTo>
                    <a:lnTo>
                      <a:pt x="80" y="159"/>
                    </a:lnTo>
                    <a:lnTo>
                      <a:pt x="92" y="159"/>
                    </a:lnTo>
                    <a:lnTo>
                      <a:pt x="104" y="155"/>
                    </a:lnTo>
                    <a:lnTo>
                      <a:pt x="104" y="155"/>
                    </a:lnTo>
                    <a:lnTo>
                      <a:pt x="112" y="153"/>
                    </a:lnTo>
                    <a:lnTo>
                      <a:pt x="119" y="149"/>
                    </a:lnTo>
                    <a:lnTo>
                      <a:pt x="125" y="145"/>
                    </a:lnTo>
                    <a:lnTo>
                      <a:pt x="132" y="140"/>
                    </a:lnTo>
                    <a:lnTo>
                      <a:pt x="137" y="135"/>
                    </a:lnTo>
                    <a:lnTo>
                      <a:pt x="142" y="129"/>
                    </a:lnTo>
                    <a:lnTo>
                      <a:pt x="150" y="117"/>
                    </a:lnTo>
                    <a:lnTo>
                      <a:pt x="157" y="102"/>
                    </a:lnTo>
                    <a:lnTo>
                      <a:pt x="158" y="94"/>
                    </a:lnTo>
                    <a:lnTo>
                      <a:pt x="159" y="87"/>
                    </a:lnTo>
                    <a:lnTo>
                      <a:pt x="159" y="79"/>
                    </a:lnTo>
                    <a:lnTo>
                      <a:pt x="159" y="71"/>
                    </a:lnTo>
                    <a:lnTo>
                      <a:pt x="158" y="63"/>
                    </a:lnTo>
                    <a:lnTo>
                      <a:pt x="155" y="56"/>
                    </a:lnTo>
                    <a:lnTo>
                      <a:pt x="155" y="56"/>
                    </a:lnTo>
                    <a:lnTo>
                      <a:pt x="150" y="43"/>
                    </a:lnTo>
                    <a:lnTo>
                      <a:pt x="144" y="32"/>
                    </a:lnTo>
                    <a:lnTo>
                      <a:pt x="135" y="24"/>
                    </a:lnTo>
                    <a:lnTo>
                      <a:pt x="125" y="15"/>
                    </a:lnTo>
                    <a:lnTo>
                      <a:pt x="116" y="9"/>
                    </a:lnTo>
                    <a:lnTo>
                      <a:pt x="104" y="5"/>
                    </a:lnTo>
                    <a:lnTo>
                      <a:pt x="92" y="1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BCA7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3" name="Freeform 230">
                <a:extLst>
                  <a:ext uri="{FF2B5EF4-FFF2-40B4-BE49-F238E27FC236}">
                    <a16:creationId xmlns:a16="http://schemas.microsoft.com/office/drawing/2014/main" xmlns="" id="{AA7C98EA-FEDF-40C7-B67F-85D8BE4938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1313" y="3141663"/>
                <a:ext cx="50800" cy="50800"/>
              </a:xfrm>
              <a:custGeom>
                <a:avLst/>
                <a:gdLst>
                  <a:gd name="T0" fmla="*/ 80 w 159"/>
                  <a:gd name="T1" fmla="*/ 0 h 159"/>
                  <a:gd name="T2" fmla="*/ 80 w 159"/>
                  <a:gd name="T3" fmla="*/ 0 h 159"/>
                  <a:gd name="T4" fmla="*/ 67 w 159"/>
                  <a:gd name="T5" fmla="*/ 1 h 159"/>
                  <a:gd name="T6" fmla="*/ 55 w 159"/>
                  <a:gd name="T7" fmla="*/ 5 h 159"/>
                  <a:gd name="T8" fmla="*/ 55 w 159"/>
                  <a:gd name="T9" fmla="*/ 5 h 159"/>
                  <a:gd name="T10" fmla="*/ 47 w 159"/>
                  <a:gd name="T11" fmla="*/ 7 h 159"/>
                  <a:gd name="T12" fmla="*/ 41 w 159"/>
                  <a:gd name="T13" fmla="*/ 11 h 159"/>
                  <a:gd name="T14" fmla="*/ 34 w 159"/>
                  <a:gd name="T15" fmla="*/ 15 h 159"/>
                  <a:gd name="T16" fmla="*/ 27 w 159"/>
                  <a:gd name="T17" fmla="*/ 20 h 159"/>
                  <a:gd name="T18" fmla="*/ 22 w 159"/>
                  <a:gd name="T19" fmla="*/ 25 h 159"/>
                  <a:gd name="T20" fmla="*/ 17 w 159"/>
                  <a:gd name="T21" fmla="*/ 31 h 159"/>
                  <a:gd name="T22" fmla="*/ 9 w 159"/>
                  <a:gd name="T23" fmla="*/ 43 h 159"/>
                  <a:gd name="T24" fmla="*/ 4 w 159"/>
                  <a:gd name="T25" fmla="*/ 58 h 159"/>
                  <a:gd name="T26" fmla="*/ 1 w 159"/>
                  <a:gd name="T27" fmla="*/ 66 h 159"/>
                  <a:gd name="T28" fmla="*/ 0 w 159"/>
                  <a:gd name="T29" fmla="*/ 73 h 159"/>
                  <a:gd name="T30" fmla="*/ 0 w 159"/>
                  <a:gd name="T31" fmla="*/ 81 h 159"/>
                  <a:gd name="T32" fmla="*/ 0 w 159"/>
                  <a:gd name="T33" fmla="*/ 88 h 159"/>
                  <a:gd name="T34" fmla="*/ 1 w 159"/>
                  <a:gd name="T35" fmla="*/ 97 h 159"/>
                  <a:gd name="T36" fmla="*/ 4 w 159"/>
                  <a:gd name="T37" fmla="*/ 104 h 159"/>
                  <a:gd name="T38" fmla="*/ 4 w 159"/>
                  <a:gd name="T39" fmla="*/ 104 h 159"/>
                  <a:gd name="T40" fmla="*/ 9 w 159"/>
                  <a:gd name="T41" fmla="*/ 117 h 159"/>
                  <a:gd name="T42" fmla="*/ 16 w 159"/>
                  <a:gd name="T43" fmla="*/ 127 h 159"/>
                  <a:gd name="T44" fmla="*/ 24 w 159"/>
                  <a:gd name="T45" fmla="*/ 137 h 159"/>
                  <a:gd name="T46" fmla="*/ 34 w 159"/>
                  <a:gd name="T47" fmla="*/ 144 h 159"/>
                  <a:gd name="T48" fmla="*/ 43 w 159"/>
                  <a:gd name="T49" fmla="*/ 152 h 159"/>
                  <a:gd name="T50" fmla="*/ 55 w 159"/>
                  <a:gd name="T51" fmla="*/ 155 h 159"/>
                  <a:gd name="T52" fmla="*/ 67 w 159"/>
                  <a:gd name="T53" fmla="*/ 159 h 159"/>
                  <a:gd name="T54" fmla="*/ 80 w 159"/>
                  <a:gd name="T55" fmla="*/ 159 h 159"/>
                  <a:gd name="T56" fmla="*/ 80 w 159"/>
                  <a:gd name="T57" fmla="*/ 159 h 159"/>
                  <a:gd name="T58" fmla="*/ 92 w 159"/>
                  <a:gd name="T59" fmla="*/ 159 h 159"/>
                  <a:gd name="T60" fmla="*/ 104 w 159"/>
                  <a:gd name="T61" fmla="*/ 155 h 159"/>
                  <a:gd name="T62" fmla="*/ 104 w 159"/>
                  <a:gd name="T63" fmla="*/ 155 h 159"/>
                  <a:gd name="T64" fmla="*/ 112 w 159"/>
                  <a:gd name="T65" fmla="*/ 153 h 159"/>
                  <a:gd name="T66" fmla="*/ 119 w 159"/>
                  <a:gd name="T67" fmla="*/ 149 h 159"/>
                  <a:gd name="T68" fmla="*/ 125 w 159"/>
                  <a:gd name="T69" fmla="*/ 145 h 159"/>
                  <a:gd name="T70" fmla="*/ 132 w 159"/>
                  <a:gd name="T71" fmla="*/ 140 h 159"/>
                  <a:gd name="T72" fmla="*/ 137 w 159"/>
                  <a:gd name="T73" fmla="*/ 135 h 159"/>
                  <a:gd name="T74" fmla="*/ 142 w 159"/>
                  <a:gd name="T75" fmla="*/ 129 h 159"/>
                  <a:gd name="T76" fmla="*/ 150 w 159"/>
                  <a:gd name="T77" fmla="*/ 117 h 159"/>
                  <a:gd name="T78" fmla="*/ 157 w 159"/>
                  <a:gd name="T79" fmla="*/ 102 h 159"/>
                  <a:gd name="T80" fmla="*/ 158 w 159"/>
                  <a:gd name="T81" fmla="*/ 94 h 159"/>
                  <a:gd name="T82" fmla="*/ 159 w 159"/>
                  <a:gd name="T83" fmla="*/ 87 h 159"/>
                  <a:gd name="T84" fmla="*/ 159 w 159"/>
                  <a:gd name="T85" fmla="*/ 79 h 159"/>
                  <a:gd name="T86" fmla="*/ 159 w 159"/>
                  <a:gd name="T87" fmla="*/ 71 h 159"/>
                  <a:gd name="T88" fmla="*/ 158 w 159"/>
                  <a:gd name="T89" fmla="*/ 63 h 159"/>
                  <a:gd name="T90" fmla="*/ 155 w 159"/>
                  <a:gd name="T91" fmla="*/ 56 h 159"/>
                  <a:gd name="T92" fmla="*/ 155 w 159"/>
                  <a:gd name="T93" fmla="*/ 56 h 159"/>
                  <a:gd name="T94" fmla="*/ 150 w 159"/>
                  <a:gd name="T95" fmla="*/ 43 h 159"/>
                  <a:gd name="T96" fmla="*/ 144 w 159"/>
                  <a:gd name="T97" fmla="*/ 32 h 159"/>
                  <a:gd name="T98" fmla="*/ 135 w 159"/>
                  <a:gd name="T99" fmla="*/ 24 h 159"/>
                  <a:gd name="T100" fmla="*/ 125 w 159"/>
                  <a:gd name="T101" fmla="*/ 15 h 159"/>
                  <a:gd name="T102" fmla="*/ 116 w 159"/>
                  <a:gd name="T103" fmla="*/ 9 h 159"/>
                  <a:gd name="T104" fmla="*/ 104 w 159"/>
                  <a:gd name="T105" fmla="*/ 5 h 159"/>
                  <a:gd name="T106" fmla="*/ 92 w 159"/>
                  <a:gd name="T107" fmla="*/ 1 h 159"/>
                  <a:gd name="T108" fmla="*/ 80 w 159"/>
                  <a:gd name="T10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9" h="159">
                    <a:moveTo>
                      <a:pt x="80" y="0"/>
                    </a:moveTo>
                    <a:lnTo>
                      <a:pt x="80" y="0"/>
                    </a:lnTo>
                    <a:lnTo>
                      <a:pt x="67" y="1"/>
                    </a:lnTo>
                    <a:lnTo>
                      <a:pt x="55" y="5"/>
                    </a:lnTo>
                    <a:lnTo>
                      <a:pt x="55" y="5"/>
                    </a:lnTo>
                    <a:lnTo>
                      <a:pt x="47" y="7"/>
                    </a:lnTo>
                    <a:lnTo>
                      <a:pt x="41" y="11"/>
                    </a:lnTo>
                    <a:lnTo>
                      <a:pt x="34" y="15"/>
                    </a:lnTo>
                    <a:lnTo>
                      <a:pt x="27" y="20"/>
                    </a:lnTo>
                    <a:lnTo>
                      <a:pt x="22" y="25"/>
                    </a:lnTo>
                    <a:lnTo>
                      <a:pt x="17" y="31"/>
                    </a:lnTo>
                    <a:lnTo>
                      <a:pt x="9" y="43"/>
                    </a:lnTo>
                    <a:lnTo>
                      <a:pt x="4" y="58"/>
                    </a:lnTo>
                    <a:lnTo>
                      <a:pt x="1" y="66"/>
                    </a:lnTo>
                    <a:lnTo>
                      <a:pt x="0" y="73"/>
                    </a:lnTo>
                    <a:lnTo>
                      <a:pt x="0" y="81"/>
                    </a:lnTo>
                    <a:lnTo>
                      <a:pt x="0" y="88"/>
                    </a:lnTo>
                    <a:lnTo>
                      <a:pt x="1" y="97"/>
                    </a:lnTo>
                    <a:lnTo>
                      <a:pt x="4" y="104"/>
                    </a:lnTo>
                    <a:lnTo>
                      <a:pt x="4" y="104"/>
                    </a:lnTo>
                    <a:lnTo>
                      <a:pt x="9" y="117"/>
                    </a:lnTo>
                    <a:lnTo>
                      <a:pt x="16" y="127"/>
                    </a:lnTo>
                    <a:lnTo>
                      <a:pt x="24" y="137"/>
                    </a:lnTo>
                    <a:lnTo>
                      <a:pt x="34" y="144"/>
                    </a:lnTo>
                    <a:lnTo>
                      <a:pt x="43" y="152"/>
                    </a:lnTo>
                    <a:lnTo>
                      <a:pt x="55" y="155"/>
                    </a:lnTo>
                    <a:lnTo>
                      <a:pt x="67" y="159"/>
                    </a:lnTo>
                    <a:lnTo>
                      <a:pt x="80" y="159"/>
                    </a:lnTo>
                    <a:lnTo>
                      <a:pt x="80" y="159"/>
                    </a:lnTo>
                    <a:lnTo>
                      <a:pt x="92" y="159"/>
                    </a:lnTo>
                    <a:lnTo>
                      <a:pt x="104" y="155"/>
                    </a:lnTo>
                    <a:lnTo>
                      <a:pt x="104" y="155"/>
                    </a:lnTo>
                    <a:lnTo>
                      <a:pt x="112" y="153"/>
                    </a:lnTo>
                    <a:lnTo>
                      <a:pt x="119" y="149"/>
                    </a:lnTo>
                    <a:lnTo>
                      <a:pt x="125" y="145"/>
                    </a:lnTo>
                    <a:lnTo>
                      <a:pt x="132" y="140"/>
                    </a:lnTo>
                    <a:lnTo>
                      <a:pt x="137" y="135"/>
                    </a:lnTo>
                    <a:lnTo>
                      <a:pt x="142" y="129"/>
                    </a:lnTo>
                    <a:lnTo>
                      <a:pt x="150" y="117"/>
                    </a:lnTo>
                    <a:lnTo>
                      <a:pt x="157" y="102"/>
                    </a:lnTo>
                    <a:lnTo>
                      <a:pt x="158" y="94"/>
                    </a:lnTo>
                    <a:lnTo>
                      <a:pt x="159" y="87"/>
                    </a:lnTo>
                    <a:lnTo>
                      <a:pt x="159" y="79"/>
                    </a:lnTo>
                    <a:lnTo>
                      <a:pt x="159" y="71"/>
                    </a:lnTo>
                    <a:lnTo>
                      <a:pt x="158" y="63"/>
                    </a:lnTo>
                    <a:lnTo>
                      <a:pt x="155" y="56"/>
                    </a:lnTo>
                    <a:lnTo>
                      <a:pt x="155" y="56"/>
                    </a:lnTo>
                    <a:lnTo>
                      <a:pt x="150" y="43"/>
                    </a:lnTo>
                    <a:lnTo>
                      <a:pt x="144" y="32"/>
                    </a:lnTo>
                    <a:lnTo>
                      <a:pt x="135" y="24"/>
                    </a:lnTo>
                    <a:lnTo>
                      <a:pt x="125" y="15"/>
                    </a:lnTo>
                    <a:lnTo>
                      <a:pt x="116" y="9"/>
                    </a:lnTo>
                    <a:lnTo>
                      <a:pt x="104" y="5"/>
                    </a:lnTo>
                    <a:lnTo>
                      <a:pt x="92" y="1"/>
                    </a:lnTo>
                    <a:lnTo>
                      <a:pt x="8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4" name="Freeform 231">
                <a:extLst>
                  <a:ext uri="{FF2B5EF4-FFF2-40B4-BE49-F238E27FC236}">
                    <a16:creationId xmlns:a16="http://schemas.microsoft.com/office/drawing/2014/main" xmlns="" id="{B74893CE-5F4C-4A72-A6DC-B0BA0DBBCA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8125" y="3222626"/>
                <a:ext cx="41275" cy="42863"/>
              </a:xfrm>
              <a:custGeom>
                <a:avLst/>
                <a:gdLst>
                  <a:gd name="T0" fmla="*/ 46 w 131"/>
                  <a:gd name="T1" fmla="*/ 22 h 131"/>
                  <a:gd name="T2" fmla="*/ 46 w 131"/>
                  <a:gd name="T3" fmla="*/ 22 h 131"/>
                  <a:gd name="T4" fmla="*/ 54 w 131"/>
                  <a:gd name="T5" fmla="*/ 20 h 131"/>
                  <a:gd name="T6" fmla="*/ 62 w 131"/>
                  <a:gd name="T7" fmla="*/ 19 h 131"/>
                  <a:gd name="T8" fmla="*/ 71 w 131"/>
                  <a:gd name="T9" fmla="*/ 0 h 131"/>
                  <a:gd name="T10" fmla="*/ 96 w 131"/>
                  <a:gd name="T11" fmla="*/ 8 h 131"/>
                  <a:gd name="T12" fmla="*/ 92 w 131"/>
                  <a:gd name="T13" fmla="*/ 29 h 131"/>
                  <a:gd name="T14" fmla="*/ 92 w 131"/>
                  <a:gd name="T15" fmla="*/ 29 h 131"/>
                  <a:gd name="T16" fmla="*/ 98 w 131"/>
                  <a:gd name="T17" fmla="*/ 34 h 131"/>
                  <a:gd name="T18" fmla="*/ 98 w 131"/>
                  <a:gd name="T19" fmla="*/ 34 h 131"/>
                  <a:gd name="T20" fmla="*/ 103 w 131"/>
                  <a:gd name="T21" fmla="*/ 40 h 131"/>
                  <a:gd name="T22" fmla="*/ 124 w 131"/>
                  <a:gd name="T23" fmla="*/ 37 h 131"/>
                  <a:gd name="T24" fmla="*/ 131 w 131"/>
                  <a:gd name="T25" fmla="*/ 62 h 131"/>
                  <a:gd name="T26" fmla="*/ 111 w 131"/>
                  <a:gd name="T27" fmla="*/ 71 h 131"/>
                  <a:gd name="T28" fmla="*/ 111 w 131"/>
                  <a:gd name="T29" fmla="*/ 71 h 131"/>
                  <a:gd name="T30" fmla="*/ 109 w 131"/>
                  <a:gd name="T31" fmla="*/ 78 h 131"/>
                  <a:gd name="T32" fmla="*/ 107 w 131"/>
                  <a:gd name="T33" fmla="*/ 86 h 131"/>
                  <a:gd name="T34" fmla="*/ 118 w 131"/>
                  <a:gd name="T35" fmla="*/ 103 h 131"/>
                  <a:gd name="T36" fmla="*/ 100 w 131"/>
                  <a:gd name="T37" fmla="*/ 121 h 131"/>
                  <a:gd name="T38" fmla="*/ 83 w 131"/>
                  <a:gd name="T39" fmla="*/ 108 h 131"/>
                  <a:gd name="T40" fmla="*/ 83 w 131"/>
                  <a:gd name="T41" fmla="*/ 108 h 131"/>
                  <a:gd name="T42" fmla="*/ 76 w 131"/>
                  <a:gd name="T43" fmla="*/ 111 h 131"/>
                  <a:gd name="T44" fmla="*/ 67 w 131"/>
                  <a:gd name="T45" fmla="*/ 112 h 131"/>
                  <a:gd name="T46" fmla="*/ 59 w 131"/>
                  <a:gd name="T47" fmla="*/ 131 h 131"/>
                  <a:gd name="T48" fmla="*/ 35 w 131"/>
                  <a:gd name="T49" fmla="*/ 123 h 131"/>
                  <a:gd name="T50" fmla="*/ 37 w 131"/>
                  <a:gd name="T51" fmla="*/ 102 h 131"/>
                  <a:gd name="T52" fmla="*/ 37 w 131"/>
                  <a:gd name="T53" fmla="*/ 102 h 131"/>
                  <a:gd name="T54" fmla="*/ 31 w 131"/>
                  <a:gd name="T55" fmla="*/ 97 h 131"/>
                  <a:gd name="T56" fmla="*/ 31 w 131"/>
                  <a:gd name="T57" fmla="*/ 97 h 131"/>
                  <a:gd name="T58" fmla="*/ 26 w 131"/>
                  <a:gd name="T59" fmla="*/ 91 h 131"/>
                  <a:gd name="T60" fmla="*/ 5 w 131"/>
                  <a:gd name="T61" fmla="*/ 93 h 131"/>
                  <a:gd name="T62" fmla="*/ 0 w 131"/>
                  <a:gd name="T63" fmla="*/ 67 h 131"/>
                  <a:gd name="T64" fmla="*/ 19 w 131"/>
                  <a:gd name="T65" fmla="*/ 60 h 131"/>
                  <a:gd name="T66" fmla="*/ 19 w 131"/>
                  <a:gd name="T67" fmla="*/ 60 h 131"/>
                  <a:gd name="T68" fmla="*/ 20 w 131"/>
                  <a:gd name="T69" fmla="*/ 52 h 131"/>
                  <a:gd name="T70" fmla="*/ 22 w 131"/>
                  <a:gd name="T71" fmla="*/ 45 h 131"/>
                  <a:gd name="T72" fmla="*/ 11 w 131"/>
                  <a:gd name="T73" fmla="*/ 27 h 131"/>
                  <a:gd name="T74" fmla="*/ 30 w 131"/>
                  <a:gd name="T75" fmla="*/ 10 h 131"/>
                  <a:gd name="T76" fmla="*/ 46 w 131"/>
                  <a:gd name="T77" fmla="*/ 22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1" h="131">
                    <a:moveTo>
                      <a:pt x="46" y="22"/>
                    </a:moveTo>
                    <a:lnTo>
                      <a:pt x="46" y="22"/>
                    </a:lnTo>
                    <a:lnTo>
                      <a:pt x="54" y="20"/>
                    </a:lnTo>
                    <a:lnTo>
                      <a:pt x="62" y="19"/>
                    </a:lnTo>
                    <a:lnTo>
                      <a:pt x="71" y="0"/>
                    </a:lnTo>
                    <a:lnTo>
                      <a:pt x="96" y="8"/>
                    </a:lnTo>
                    <a:lnTo>
                      <a:pt x="92" y="29"/>
                    </a:lnTo>
                    <a:lnTo>
                      <a:pt x="92" y="29"/>
                    </a:lnTo>
                    <a:lnTo>
                      <a:pt x="98" y="34"/>
                    </a:lnTo>
                    <a:lnTo>
                      <a:pt x="98" y="34"/>
                    </a:lnTo>
                    <a:lnTo>
                      <a:pt x="103" y="40"/>
                    </a:lnTo>
                    <a:lnTo>
                      <a:pt x="124" y="37"/>
                    </a:lnTo>
                    <a:lnTo>
                      <a:pt x="131" y="62"/>
                    </a:lnTo>
                    <a:lnTo>
                      <a:pt x="111" y="71"/>
                    </a:lnTo>
                    <a:lnTo>
                      <a:pt x="111" y="71"/>
                    </a:lnTo>
                    <a:lnTo>
                      <a:pt x="109" y="78"/>
                    </a:lnTo>
                    <a:lnTo>
                      <a:pt x="107" y="86"/>
                    </a:lnTo>
                    <a:lnTo>
                      <a:pt x="118" y="103"/>
                    </a:lnTo>
                    <a:lnTo>
                      <a:pt x="100" y="121"/>
                    </a:lnTo>
                    <a:lnTo>
                      <a:pt x="83" y="108"/>
                    </a:lnTo>
                    <a:lnTo>
                      <a:pt x="83" y="108"/>
                    </a:lnTo>
                    <a:lnTo>
                      <a:pt x="76" y="111"/>
                    </a:lnTo>
                    <a:lnTo>
                      <a:pt x="67" y="112"/>
                    </a:lnTo>
                    <a:lnTo>
                      <a:pt x="59" y="131"/>
                    </a:lnTo>
                    <a:lnTo>
                      <a:pt x="35" y="123"/>
                    </a:lnTo>
                    <a:lnTo>
                      <a:pt x="37" y="102"/>
                    </a:lnTo>
                    <a:lnTo>
                      <a:pt x="37" y="102"/>
                    </a:lnTo>
                    <a:lnTo>
                      <a:pt x="31" y="97"/>
                    </a:lnTo>
                    <a:lnTo>
                      <a:pt x="31" y="97"/>
                    </a:lnTo>
                    <a:lnTo>
                      <a:pt x="26" y="91"/>
                    </a:lnTo>
                    <a:lnTo>
                      <a:pt x="5" y="93"/>
                    </a:lnTo>
                    <a:lnTo>
                      <a:pt x="0" y="67"/>
                    </a:lnTo>
                    <a:lnTo>
                      <a:pt x="19" y="60"/>
                    </a:lnTo>
                    <a:lnTo>
                      <a:pt x="19" y="60"/>
                    </a:lnTo>
                    <a:lnTo>
                      <a:pt x="20" y="52"/>
                    </a:lnTo>
                    <a:lnTo>
                      <a:pt x="22" y="45"/>
                    </a:lnTo>
                    <a:lnTo>
                      <a:pt x="11" y="27"/>
                    </a:lnTo>
                    <a:lnTo>
                      <a:pt x="30" y="10"/>
                    </a:lnTo>
                    <a:lnTo>
                      <a:pt x="46" y="22"/>
                    </a:lnTo>
                    <a:close/>
                  </a:path>
                </a:pathLst>
              </a:custGeom>
              <a:solidFill>
                <a:srgbClr val="EA84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5" name="Freeform 232">
                <a:extLst>
                  <a:ext uri="{FF2B5EF4-FFF2-40B4-BE49-F238E27FC236}">
                    <a16:creationId xmlns:a16="http://schemas.microsoft.com/office/drawing/2014/main" xmlns="" id="{549DE317-97BE-43DC-BE8D-841D197CEB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8125" y="3222626"/>
                <a:ext cx="41275" cy="42863"/>
              </a:xfrm>
              <a:custGeom>
                <a:avLst/>
                <a:gdLst>
                  <a:gd name="T0" fmla="*/ 46 w 131"/>
                  <a:gd name="T1" fmla="*/ 22 h 131"/>
                  <a:gd name="T2" fmla="*/ 46 w 131"/>
                  <a:gd name="T3" fmla="*/ 22 h 131"/>
                  <a:gd name="T4" fmla="*/ 54 w 131"/>
                  <a:gd name="T5" fmla="*/ 20 h 131"/>
                  <a:gd name="T6" fmla="*/ 62 w 131"/>
                  <a:gd name="T7" fmla="*/ 19 h 131"/>
                  <a:gd name="T8" fmla="*/ 71 w 131"/>
                  <a:gd name="T9" fmla="*/ 0 h 131"/>
                  <a:gd name="T10" fmla="*/ 96 w 131"/>
                  <a:gd name="T11" fmla="*/ 8 h 131"/>
                  <a:gd name="T12" fmla="*/ 92 w 131"/>
                  <a:gd name="T13" fmla="*/ 29 h 131"/>
                  <a:gd name="T14" fmla="*/ 92 w 131"/>
                  <a:gd name="T15" fmla="*/ 29 h 131"/>
                  <a:gd name="T16" fmla="*/ 98 w 131"/>
                  <a:gd name="T17" fmla="*/ 34 h 131"/>
                  <a:gd name="T18" fmla="*/ 98 w 131"/>
                  <a:gd name="T19" fmla="*/ 34 h 131"/>
                  <a:gd name="T20" fmla="*/ 103 w 131"/>
                  <a:gd name="T21" fmla="*/ 40 h 131"/>
                  <a:gd name="T22" fmla="*/ 124 w 131"/>
                  <a:gd name="T23" fmla="*/ 37 h 131"/>
                  <a:gd name="T24" fmla="*/ 131 w 131"/>
                  <a:gd name="T25" fmla="*/ 62 h 131"/>
                  <a:gd name="T26" fmla="*/ 111 w 131"/>
                  <a:gd name="T27" fmla="*/ 71 h 131"/>
                  <a:gd name="T28" fmla="*/ 111 w 131"/>
                  <a:gd name="T29" fmla="*/ 71 h 131"/>
                  <a:gd name="T30" fmla="*/ 109 w 131"/>
                  <a:gd name="T31" fmla="*/ 78 h 131"/>
                  <a:gd name="T32" fmla="*/ 107 w 131"/>
                  <a:gd name="T33" fmla="*/ 86 h 131"/>
                  <a:gd name="T34" fmla="*/ 118 w 131"/>
                  <a:gd name="T35" fmla="*/ 103 h 131"/>
                  <a:gd name="T36" fmla="*/ 100 w 131"/>
                  <a:gd name="T37" fmla="*/ 121 h 131"/>
                  <a:gd name="T38" fmla="*/ 83 w 131"/>
                  <a:gd name="T39" fmla="*/ 108 h 131"/>
                  <a:gd name="T40" fmla="*/ 83 w 131"/>
                  <a:gd name="T41" fmla="*/ 108 h 131"/>
                  <a:gd name="T42" fmla="*/ 76 w 131"/>
                  <a:gd name="T43" fmla="*/ 111 h 131"/>
                  <a:gd name="T44" fmla="*/ 67 w 131"/>
                  <a:gd name="T45" fmla="*/ 112 h 131"/>
                  <a:gd name="T46" fmla="*/ 59 w 131"/>
                  <a:gd name="T47" fmla="*/ 131 h 131"/>
                  <a:gd name="T48" fmla="*/ 35 w 131"/>
                  <a:gd name="T49" fmla="*/ 123 h 131"/>
                  <a:gd name="T50" fmla="*/ 37 w 131"/>
                  <a:gd name="T51" fmla="*/ 102 h 131"/>
                  <a:gd name="T52" fmla="*/ 37 w 131"/>
                  <a:gd name="T53" fmla="*/ 102 h 131"/>
                  <a:gd name="T54" fmla="*/ 31 w 131"/>
                  <a:gd name="T55" fmla="*/ 97 h 131"/>
                  <a:gd name="T56" fmla="*/ 31 w 131"/>
                  <a:gd name="T57" fmla="*/ 97 h 131"/>
                  <a:gd name="T58" fmla="*/ 26 w 131"/>
                  <a:gd name="T59" fmla="*/ 91 h 131"/>
                  <a:gd name="T60" fmla="*/ 5 w 131"/>
                  <a:gd name="T61" fmla="*/ 93 h 131"/>
                  <a:gd name="T62" fmla="*/ 0 w 131"/>
                  <a:gd name="T63" fmla="*/ 67 h 131"/>
                  <a:gd name="T64" fmla="*/ 19 w 131"/>
                  <a:gd name="T65" fmla="*/ 60 h 131"/>
                  <a:gd name="T66" fmla="*/ 19 w 131"/>
                  <a:gd name="T67" fmla="*/ 60 h 131"/>
                  <a:gd name="T68" fmla="*/ 20 w 131"/>
                  <a:gd name="T69" fmla="*/ 52 h 131"/>
                  <a:gd name="T70" fmla="*/ 22 w 131"/>
                  <a:gd name="T71" fmla="*/ 45 h 131"/>
                  <a:gd name="T72" fmla="*/ 11 w 131"/>
                  <a:gd name="T73" fmla="*/ 27 h 131"/>
                  <a:gd name="T74" fmla="*/ 30 w 131"/>
                  <a:gd name="T75" fmla="*/ 10 h 131"/>
                  <a:gd name="T76" fmla="*/ 46 w 131"/>
                  <a:gd name="T77" fmla="*/ 22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1" h="131">
                    <a:moveTo>
                      <a:pt x="46" y="22"/>
                    </a:moveTo>
                    <a:lnTo>
                      <a:pt x="46" y="22"/>
                    </a:lnTo>
                    <a:lnTo>
                      <a:pt x="54" y="20"/>
                    </a:lnTo>
                    <a:lnTo>
                      <a:pt x="62" y="19"/>
                    </a:lnTo>
                    <a:lnTo>
                      <a:pt x="71" y="0"/>
                    </a:lnTo>
                    <a:lnTo>
                      <a:pt x="96" y="8"/>
                    </a:lnTo>
                    <a:lnTo>
                      <a:pt x="92" y="29"/>
                    </a:lnTo>
                    <a:lnTo>
                      <a:pt x="92" y="29"/>
                    </a:lnTo>
                    <a:lnTo>
                      <a:pt x="98" y="34"/>
                    </a:lnTo>
                    <a:lnTo>
                      <a:pt x="98" y="34"/>
                    </a:lnTo>
                    <a:lnTo>
                      <a:pt x="103" y="40"/>
                    </a:lnTo>
                    <a:lnTo>
                      <a:pt x="124" y="37"/>
                    </a:lnTo>
                    <a:lnTo>
                      <a:pt x="131" y="62"/>
                    </a:lnTo>
                    <a:lnTo>
                      <a:pt x="111" y="71"/>
                    </a:lnTo>
                    <a:lnTo>
                      <a:pt x="111" y="71"/>
                    </a:lnTo>
                    <a:lnTo>
                      <a:pt x="109" y="78"/>
                    </a:lnTo>
                    <a:lnTo>
                      <a:pt x="107" y="86"/>
                    </a:lnTo>
                    <a:lnTo>
                      <a:pt x="118" y="103"/>
                    </a:lnTo>
                    <a:lnTo>
                      <a:pt x="100" y="121"/>
                    </a:lnTo>
                    <a:lnTo>
                      <a:pt x="83" y="108"/>
                    </a:lnTo>
                    <a:lnTo>
                      <a:pt x="83" y="108"/>
                    </a:lnTo>
                    <a:lnTo>
                      <a:pt x="76" y="111"/>
                    </a:lnTo>
                    <a:lnTo>
                      <a:pt x="67" y="112"/>
                    </a:lnTo>
                    <a:lnTo>
                      <a:pt x="59" y="131"/>
                    </a:lnTo>
                    <a:lnTo>
                      <a:pt x="35" y="123"/>
                    </a:lnTo>
                    <a:lnTo>
                      <a:pt x="37" y="102"/>
                    </a:lnTo>
                    <a:lnTo>
                      <a:pt x="37" y="102"/>
                    </a:lnTo>
                    <a:lnTo>
                      <a:pt x="31" y="97"/>
                    </a:lnTo>
                    <a:lnTo>
                      <a:pt x="31" y="97"/>
                    </a:lnTo>
                    <a:lnTo>
                      <a:pt x="26" y="91"/>
                    </a:lnTo>
                    <a:lnTo>
                      <a:pt x="5" y="93"/>
                    </a:lnTo>
                    <a:lnTo>
                      <a:pt x="0" y="67"/>
                    </a:lnTo>
                    <a:lnTo>
                      <a:pt x="19" y="60"/>
                    </a:lnTo>
                    <a:lnTo>
                      <a:pt x="19" y="60"/>
                    </a:lnTo>
                    <a:lnTo>
                      <a:pt x="20" y="52"/>
                    </a:lnTo>
                    <a:lnTo>
                      <a:pt x="22" y="45"/>
                    </a:lnTo>
                    <a:lnTo>
                      <a:pt x="11" y="27"/>
                    </a:lnTo>
                    <a:lnTo>
                      <a:pt x="30" y="10"/>
                    </a:lnTo>
                    <a:lnTo>
                      <a:pt x="46" y="2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6" name="Freeform 233">
                <a:extLst>
                  <a:ext uri="{FF2B5EF4-FFF2-40B4-BE49-F238E27FC236}">
                    <a16:creationId xmlns:a16="http://schemas.microsoft.com/office/drawing/2014/main" xmlns="" id="{A9A32C60-56CC-4653-B436-D2D9A696378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87650" y="3233738"/>
                <a:ext cx="20637" cy="20638"/>
              </a:xfrm>
              <a:custGeom>
                <a:avLst/>
                <a:gdLst>
                  <a:gd name="T0" fmla="*/ 34 w 67"/>
                  <a:gd name="T1" fmla="*/ 56 h 67"/>
                  <a:gd name="T2" fmla="*/ 25 w 67"/>
                  <a:gd name="T3" fmla="*/ 55 h 67"/>
                  <a:gd name="T4" fmla="*/ 18 w 67"/>
                  <a:gd name="T5" fmla="*/ 49 h 67"/>
                  <a:gd name="T6" fmla="*/ 15 w 67"/>
                  <a:gd name="T7" fmla="*/ 46 h 67"/>
                  <a:gd name="T8" fmla="*/ 11 w 67"/>
                  <a:gd name="T9" fmla="*/ 37 h 67"/>
                  <a:gd name="T10" fmla="*/ 13 w 67"/>
                  <a:gd name="T11" fmla="*/ 29 h 67"/>
                  <a:gd name="T12" fmla="*/ 15 w 67"/>
                  <a:gd name="T13" fmla="*/ 21 h 67"/>
                  <a:gd name="T14" fmla="*/ 19 w 67"/>
                  <a:gd name="T15" fmla="*/ 18 h 67"/>
                  <a:gd name="T16" fmla="*/ 26 w 67"/>
                  <a:gd name="T17" fmla="*/ 14 h 67"/>
                  <a:gd name="T18" fmla="*/ 34 w 67"/>
                  <a:gd name="T19" fmla="*/ 11 h 67"/>
                  <a:gd name="T20" fmla="*/ 39 w 67"/>
                  <a:gd name="T21" fmla="*/ 13 h 67"/>
                  <a:gd name="T22" fmla="*/ 46 w 67"/>
                  <a:gd name="T23" fmla="*/ 16 h 67"/>
                  <a:gd name="T24" fmla="*/ 50 w 67"/>
                  <a:gd name="T25" fmla="*/ 19 h 67"/>
                  <a:gd name="T26" fmla="*/ 55 w 67"/>
                  <a:gd name="T27" fmla="*/ 26 h 67"/>
                  <a:gd name="T28" fmla="*/ 56 w 67"/>
                  <a:gd name="T29" fmla="*/ 35 h 67"/>
                  <a:gd name="T30" fmla="*/ 54 w 67"/>
                  <a:gd name="T31" fmla="*/ 44 h 67"/>
                  <a:gd name="T32" fmla="*/ 49 w 67"/>
                  <a:gd name="T33" fmla="*/ 50 h 67"/>
                  <a:gd name="T34" fmla="*/ 46 w 67"/>
                  <a:gd name="T35" fmla="*/ 54 h 67"/>
                  <a:gd name="T36" fmla="*/ 37 w 67"/>
                  <a:gd name="T37" fmla="*/ 56 h 67"/>
                  <a:gd name="T38" fmla="*/ 34 w 67"/>
                  <a:gd name="T39" fmla="*/ 0 h 67"/>
                  <a:gd name="T40" fmla="*/ 28 w 67"/>
                  <a:gd name="T41" fmla="*/ 1 h 67"/>
                  <a:gd name="T42" fmla="*/ 16 w 67"/>
                  <a:gd name="T43" fmla="*/ 5 h 67"/>
                  <a:gd name="T44" fmla="*/ 11 w 67"/>
                  <a:gd name="T45" fmla="*/ 9 h 67"/>
                  <a:gd name="T46" fmla="*/ 3 w 67"/>
                  <a:gd name="T47" fmla="*/ 20 h 67"/>
                  <a:gd name="T48" fmla="*/ 0 w 67"/>
                  <a:gd name="T49" fmla="*/ 32 h 67"/>
                  <a:gd name="T50" fmla="*/ 3 w 67"/>
                  <a:gd name="T51" fmla="*/ 46 h 67"/>
                  <a:gd name="T52" fmla="*/ 9 w 67"/>
                  <a:gd name="T53" fmla="*/ 57 h 67"/>
                  <a:gd name="T54" fmla="*/ 15 w 67"/>
                  <a:gd name="T55" fmla="*/ 61 h 67"/>
                  <a:gd name="T56" fmla="*/ 28 w 67"/>
                  <a:gd name="T57" fmla="*/ 67 h 67"/>
                  <a:gd name="T58" fmla="*/ 34 w 67"/>
                  <a:gd name="T59" fmla="*/ 67 h 67"/>
                  <a:gd name="T60" fmla="*/ 46 w 67"/>
                  <a:gd name="T61" fmla="*/ 66 h 67"/>
                  <a:gd name="T62" fmla="*/ 56 w 67"/>
                  <a:gd name="T63" fmla="*/ 59 h 67"/>
                  <a:gd name="T64" fmla="*/ 61 w 67"/>
                  <a:gd name="T65" fmla="*/ 54 h 67"/>
                  <a:gd name="T66" fmla="*/ 66 w 67"/>
                  <a:gd name="T67" fmla="*/ 41 h 67"/>
                  <a:gd name="T68" fmla="*/ 67 w 67"/>
                  <a:gd name="T69" fmla="*/ 29 h 67"/>
                  <a:gd name="T70" fmla="*/ 62 w 67"/>
                  <a:gd name="T71" fmla="*/ 16 h 67"/>
                  <a:gd name="T72" fmla="*/ 59 w 67"/>
                  <a:gd name="T73" fmla="*/ 11 h 67"/>
                  <a:gd name="T74" fmla="*/ 47 w 67"/>
                  <a:gd name="T75" fmla="*/ 3 h 67"/>
                  <a:gd name="T76" fmla="*/ 34 w 67"/>
                  <a:gd name="T77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7" h="67">
                    <a:moveTo>
                      <a:pt x="34" y="56"/>
                    </a:moveTo>
                    <a:lnTo>
                      <a:pt x="34" y="56"/>
                    </a:lnTo>
                    <a:lnTo>
                      <a:pt x="29" y="56"/>
                    </a:lnTo>
                    <a:lnTo>
                      <a:pt x="25" y="55"/>
                    </a:lnTo>
                    <a:lnTo>
                      <a:pt x="21" y="52"/>
                    </a:lnTo>
                    <a:lnTo>
                      <a:pt x="18" y="49"/>
                    </a:lnTo>
                    <a:lnTo>
                      <a:pt x="18" y="49"/>
                    </a:lnTo>
                    <a:lnTo>
                      <a:pt x="15" y="46"/>
                    </a:lnTo>
                    <a:lnTo>
                      <a:pt x="13" y="41"/>
                    </a:lnTo>
                    <a:lnTo>
                      <a:pt x="11" y="37"/>
                    </a:lnTo>
                    <a:lnTo>
                      <a:pt x="11" y="34"/>
                    </a:lnTo>
                    <a:lnTo>
                      <a:pt x="13" y="29"/>
                    </a:lnTo>
                    <a:lnTo>
                      <a:pt x="14" y="25"/>
                    </a:lnTo>
                    <a:lnTo>
                      <a:pt x="15" y="21"/>
                    </a:lnTo>
                    <a:lnTo>
                      <a:pt x="19" y="18"/>
                    </a:lnTo>
                    <a:lnTo>
                      <a:pt x="19" y="18"/>
                    </a:lnTo>
                    <a:lnTo>
                      <a:pt x="23" y="15"/>
                    </a:lnTo>
                    <a:lnTo>
                      <a:pt x="26" y="14"/>
                    </a:lnTo>
                    <a:lnTo>
                      <a:pt x="30" y="13"/>
                    </a:lnTo>
                    <a:lnTo>
                      <a:pt x="34" y="11"/>
                    </a:lnTo>
                    <a:lnTo>
                      <a:pt x="34" y="11"/>
                    </a:lnTo>
                    <a:lnTo>
                      <a:pt x="39" y="13"/>
                    </a:lnTo>
                    <a:lnTo>
                      <a:pt x="42" y="14"/>
                    </a:lnTo>
                    <a:lnTo>
                      <a:pt x="46" y="16"/>
                    </a:lnTo>
                    <a:lnTo>
                      <a:pt x="50" y="19"/>
                    </a:lnTo>
                    <a:lnTo>
                      <a:pt x="50" y="19"/>
                    </a:lnTo>
                    <a:lnTo>
                      <a:pt x="52" y="23"/>
                    </a:lnTo>
                    <a:lnTo>
                      <a:pt x="55" y="26"/>
                    </a:lnTo>
                    <a:lnTo>
                      <a:pt x="56" y="31"/>
                    </a:lnTo>
                    <a:lnTo>
                      <a:pt x="56" y="35"/>
                    </a:lnTo>
                    <a:lnTo>
                      <a:pt x="56" y="39"/>
                    </a:lnTo>
                    <a:lnTo>
                      <a:pt x="54" y="44"/>
                    </a:lnTo>
                    <a:lnTo>
                      <a:pt x="52" y="47"/>
                    </a:lnTo>
                    <a:lnTo>
                      <a:pt x="49" y="50"/>
                    </a:lnTo>
                    <a:lnTo>
                      <a:pt x="49" y="50"/>
                    </a:lnTo>
                    <a:lnTo>
                      <a:pt x="46" y="54"/>
                    </a:lnTo>
                    <a:lnTo>
                      <a:pt x="42" y="55"/>
                    </a:lnTo>
                    <a:lnTo>
                      <a:pt x="37" y="56"/>
                    </a:lnTo>
                    <a:lnTo>
                      <a:pt x="34" y="56"/>
                    </a:lnTo>
                    <a:close/>
                    <a:moveTo>
                      <a:pt x="34" y="0"/>
                    </a:moveTo>
                    <a:lnTo>
                      <a:pt x="34" y="0"/>
                    </a:lnTo>
                    <a:lnTo>
                      <a:pt x="28" y="1"/>
                    </a:lnTo>
                    <a:lnTo>
                      <a:pt x="21" y="3"/>
                    </a:lnTo>
                    <a:lnTo>
                      <a:pt x="16" y="5"/>
                    </a:lnTo>
                    <a:lnTo>
                      <a:pt x="11" y="9"/>
                    </a:lnTo>
                    <a:lnTo>
                      <a:pt x="11" y="9"/>
                    </a:lnTo>
                    <a:lnTo>
                      <a:pt x="6" y="15"/>
                    </a:lnTo>
                    <a:lnTo>
                      <a:pt x="3" y="20"/>
                    </a:lnTo>
                    <a:lnTo>
                      <a:pt x="1" y="26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3" y="46"/>
                    </a:lnTo>
                    <a:lnTo>
                      <a:pt x="5" y="51"/>
                    </a:lnTo>
                    <a:lnTo>
                      <a:pt x="9" y="57"/>
                    </a:lnTo>
                    <a:lnTo>
                      <a:pt x="9" y="57"/>
                    </a:lnTo>
                    <a:lnTo>
                      <a:pt x="15" y="61"/>
                    </a:lnTo>
                    <a:lnTo>
                      <a:pt x="20" y="65"/>
                    </a:lnTo>
                    <a:lnTo>
                      <a:pt x="28" y="67"/>
                    </a:lnTo>
                    <a:lnTo>
                      <a:pt x="34" y="67"/>
                    </a:lnTo>
                    <a:lnTo>
                      <a:pt x="34" y="67"/>
                    </a:lnTo>
                    <a:lnTo>
                      <a:pt x="40" y="67"/>
                    </a:lnTo>
                    <a:lnTo>
                      <a:pt x="46" y="66"/>
                    </a:lnTo>
                    <a:lnTo>
                      <a:pt x="51" y="62"/>
                    </a:lnTo>
                    <a:lnTo>
                      <a:pt x="56" y="59"/>
                    </a:lnTo>
                    <a:lnTo>
                      <a:pt x="56" y="59"/>
                    </a:lnTo>
                    <a:lnTo>
                      <a:pt x="61" y="54"/>
                    </a:lnTo>
                    <a:lnTo>
                      <a:pt x="65" y="47"/>
                    </a:lnTo>
                    <a:lnTo>
                      <a:pt x="66" y="41"/>
                    </a:lnTo>
                    <a:lnTo>
                      <a:pt x="67" y="35"/>
                    </a:lnTo>
                    <a:lnTo>
                      <a:pt x="67" y="29"/>
                    </a:lnTo>
                    <a:lnTo>
                      <a:pt x="65" y="23"/>
                    </a:lnTo>
                    <a:lnTo>
                      <a:pt x="62" y="16"/>
                    </a:lnTo>
                    <a:lnTo>
                      <a:pt x="59" y="11"/>
                    </a:lnTo>
                    <a:lnTo>
                      <a:pt x="59" y="11"/>
                    </a:lnTo>
                    <a:lnTo>
                      <a:pt x="54" y="6"/>
                    </a:lnTo>
                    <a:lnTo>
                      <a:pt x="47" y="3"/>
                    </a:lnTo>
                    <a:lnTo>
                      <a:pt x="40" y="1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7542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7" name="Freeform 234">
                <a:extLst>
                  <a:ext uri="{FF2B5EF4-FFF2-40B4-BE49-F238E27FC236}">
                    <a16:creationId xmlns:a16="http://schemas.microsoft.com/office/drawing/2014/main" xmlns="" id="{ECBF91A7-CA67-46C7-9284-5DE9ADF947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0825" y="3236913"/>
                <a:ext cx="14287" cy="14288"/>
              </a:xfrm>
              <a:custGeom>
                <a:avLst/>
                <a:gdLst>
                  <a:gd name="T0" fmla="*/ 23 w 45"/>
                  <a:gd name="T1" fmla="*/ 45 h 45"/>
                  <a:gd name="T2" fmla="*/ 23 w 45"/>
                  <a:gd name="T3" fmla="*/ 45 h 45"/>
                  <a:gd name="T4" fmla="*/ 18 w 45"/>
                  <a:gd name="T5" fmla="*/ 45 h 45"/>
                  <a:gd name="T6" fmla="*/ 14 w 45"/>
                  <a:gd name="T7" fmla="*/ 44 h 45"/>
                  <a:gd name="T8" fmla="*/ 10 w 45"/>
                  <a:gd name="T9" fmla="*/ 41 h 45"/>
                  <a:gd name="T10" fmla="*/ 7 w 45"/>
                  <a:gd name="T11" fmla="*/ 38 h 45"/>
                  <a:gd name="T12" fmla="*/ 7 w 45"/>
                  <a:gd name="T13" fmla="*/ 38 h 45"/>
                  <a:gd name="T14" fmla="*/ 4 w 45"/>
                  <a:gd name="T15" fmla="*/ 35 h 45"/>
                  <a:gd name="T16" fmla="*/ 2 w 45"/>
                  <a:gd name="T17" fmla="*/ 30 h 45"/>
                  <a:gd name="T18" fmla="*/ 0 w 45"/>
                  <a:gd name="T19" fmla="*/ 26 h 45"/>
                  <a:gd name="T20" fmla="*/ 0 w 45"/>
                  <a:gd name="T21" fmla="*/ 23 h 45"/>
                  <a:gd name="T22" fmla="*/ 2 w 45"/>
                  <a:gd name="T23" fmla="*/ 18 h 45"/>
                  <a:gd name="T24" fmla="*/ 3 w 45"/>
                  <a:gd name="T25" fmla="*/ 14 h 45"/>
                  <a:gd name="T26" fmla="*/ 4 w 45"/>
                  <a:gd name="T27" fmla="*/ 10 h 45"/>
                  <a:gd name="T28" fmla="*/ 8 w 45"/>
                  <a:gd name="T29" fmla="*/ 7 h 45"/>
                  <a:gd name="T30" fmla="*/ 8 w 45"/>
                  <a:gd name="T31" fmla="*/ 7 h 45"/>
                  <a:gd name="T32" fmla="*/ 12 w 45"/>
                  <a:gd name="T33" fmla="*/ 4 h 45"/>
                  <a:gd name="T34" fmla="*/ 15 w 45"/>
                  <a:gd name="T35" fmla="*/ 3 h 45"/>
                  <a:gd name="T36" fmla="*/ 19 w 45"/>
                  <a:gd name="T37" fmla="*/ 2 h 45"/>
                  <a:gd name="T38" fmla="*/ 23 w 45"/>
                  <a:gd name="T39" fmla="*/ 0 h 45"/>
                  <a:gd name="T40" fmla="*/ 23 w 45"/>
                  <a:gd name="T41" fmla="*/ 0 h 45"/>
                  <a:gd name="T42" fmla="*/ 28 w 45"/>
                  <a:gd name="T43" fmla="*/ 2 h 45"/>
                  <a:gd name="T44" fmla="*/ 31 w 45"/>
                  <a:gd name="T45" fmla="*/ 3 h 45"/>
                  <a:gd name="T46" fmla="*/ 35 w 45"/>
                  <a:gd name="T47" fmla="*/ 5 h 45"/>
                  <a:gd name="T48" fmla="*/ 39 w 45"/>
                  <a:gd name="T49" fmla="*/ 8 h 45"/>
                  <a:gd name="T50" fmla="*/ 39 w 45"/>
                  <a:gd name="T51" fmla="*/ 8 h 45"/>
                  <a:gd name="T52" fmla="*/ 41 w 45"/>
                  <a:gd name="T53" fmla="*/ 12 h 45"/>
                  <a:gd name="T54" fmla="*/ 44 w 45"/>
                  <a:gd name="T55" fmla="*/ 15 h 45"/>
                  <a:gd name="T56" fmla="*/ 45 w 45"/>
                  <a:gd name="T57" fmla="*/ 20 h 45"/>
                  <a:gd name="T58" fmla="*/ 45 w 45"/>
                  <a:gd name="T59" fmla="*/ 24 h 45"/>
                  <a:gd name="T60" fmla="*/ 45 w 45"/>
                  <a:gd name="T61" fmla="*/ 28 h 45"/>
                  <a:gd name="T62" fmla="*/ 43 w 45"/>
                  <a:gd name="T63" fmla="*/ 33 h 45"/>
                  <a:gd name="T64" fmla="*/ 41 w 45"/>
                  <a:gd name="T65" fmla="*/ 36 h 45"/>
                  <a:gd name="T66" fmla="*/ 38 w 45"/>
                  <a:gd name="T67" fmla="*/ 39 h 45"/>
                  <a:gd name="T68" fmla="*/ 38 w 45"/>
                  <a:gd name="T69" fmla="*/ 39 h 45"/>
                  <a:gd name="T70" fmla="*/ 35 w 45"/>
                  <a:gd name="T71" fmla="*/ 43 h 45"/>
                  <a:gd name="T72" fmla="*/ 31 w 45"/>
                  <a:gd name="T73" fmla="*/ 44 h 45"/>
                  <a:gd name="T74" fmla="*/ 26 w 45"/>
                  <a:gd name="T75" fmla="*/ 45 h 45"/>
                  <a:gd name="T76" fmla="*/ 23 w 45"/>
                  <a:gd name="T77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5" h="45">
                    <a:moveTo>
                      <a:pt x="23" y="45"/>
                    </a:moveTo>
                    <a:lnTo>
                      <a:pt x="23" y="45"/>
                    </a:lnTo>
                    <a:lnTo>
                      <a:pt x="18" y="45"/>
                    </a:lnTo>
                    <a:lnTo>
                      <a:pt x="14" y="44"/>
                    </a:lnTo>
                    <a:lnTo>
                      <a:pt x="10" y="41"/>
                    </a:lnTo>
                    <a:lnTo>
                      <a:pt x="7" y="38"/>
                    </a:lnTo>
                    <a:lnTo>
                      <a:pt x="7" y="38"/>
                    </a:lnTo>
                    <a:lnTo>
                      <a:pt x="4" y="35"/>
                    </a:lnTo>
                    <a:lnTo>
                      <a:pt x="2" y="30"/>
                    </a:lnTo>
                    <a:lnTo>
                      <a:pt x="0" y="26"/>
                    </a:lnTo>
                    <a:lnTo>
                      <a:pt x="0" y="23"/>
                    </a:lnTo>
                    <a:lnTo>
                      <a:pt x="2" y="18"/>
                    </a:lnTo>
                    <a:lnTo>
                      <a:pt x="3" y="14"/>
                    </a:lnTo>
                    <a:lnTo>
                      <a:pt x="4" y="10"/>
                    </a:lnTo>
                    <a:lnTo>
                      <a:pt x="8" y="7"/>
                    </a:lnTo>
                    <a:lnTo>
                      <a:pt x="8" y="7"/>
                    </a:lnTo>
                    <a:lnTo>
                      <a:pt x="12" y="4"/>
                    </a:lnTo>
                    <a:lnTo>
                      <a:pt x="15" y="3"/>
                    </a:lnTo>
                    <a:lnTo>
                      <a:pt x="19" y="2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28" y="2"/>
                    </a:lnTo>
                    <a:lnTo>
                      <a:pt x="31" y="3"/>
                    </a:lnTo>
                    <a:lnTo>
                      <a:pt x="35" y="5"/>
                    </a:lnTo>
                    <a:lnTo>
                      <a:pt x="39" y="8"/>
                    </a:lnTo>
                    <a:lnTo>
                      <a:pt x="39" y="8"/>
                    </a:lnTo>
                    <a:lnTo>
                      <a:pt x="41" y="12"/>
                    </a:lnTo>
                    <a:lnTo>
                      <a:pt x="44" y="15"/>
                    </a:lnTo>
                    <a:lnTo>
                      <a:pt x="45" y="20"/>
                    </a:lnTo>
                    <a:lnTo>
                      <a:pt x="45" y="24"/>
                    </a:lnTo>
                    <a:lnTo>
                      <a:pt x="45" y="28"/>
                    </a:lnTo>
                    <a:lnTo>
                      <a:pt x="43" y="33"/>
                    </a:lnTo>
                    <a:lnTo>
                      <a:pt x="41" y="36"/>
                    </a:lnTo>
                    <a:lnTo>
                      <a:pt x="38" y="39"/>
                    </a:lnTo>
                    <a:lnTo>
                      <a:pt x="38" y="39"/>
                    </a:lnTo>
                    <a:lnTo>
                      <a:pt x="35" y="43"/>
                    </a:lnTo>
                    <a:lnTo>
                      <a:pt x="31" y="44"/>
                    </a:lnTo>
                    <a:lnTo>
                      <a:pt x="26" y="45"/>
                    </a:lnTo>
                    <a:lnTo>
                      <a:pt x="23" y="4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8" name="Freeform 235">
                <a:extLst>
                  <a:ext uri="{FF2B5EF4-FFF2-40B4-BE49-F238E27FC236}">
                    <a16:creationId xmlns:a16="http://schemas.microsoft.com/office/drawing/2014/main" xmlns="" id="{3D57331F-98CC-4975-8D29-7E84CCAF6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7650" y="3233738"/>
                <a:ext cx="20637" cy="20638"/>
              </a:xfrm>
              <a:custGeom>
                <a:avLst/>
                <a:gdLst>
                  <a:gd name="T0" fmla="*/ 34 w 67"/>
                  <a:gd name="T1" fmla="*/ 0 h 67"/>
                  <a:gd name="T2" fmla="*/ 34 w 67"/>
                  <a:gd name="T3" fmla="*/ 0 h 67"/>
                  <a:gd name="T4" fmla="*/ 28 w 67"/>
                  <a:gd name="T5" fmla="*/ 1 h 67"/>
                  <a:gd name="T6" fmla="*/ 21 w 67"/>
                  <a:gd name="T7" fmla="*/ 3 h 67"/>
                  <a:gd name="T8" fmla="*/ 16 w 67"/>
                  <a:gd name="T9" fmla="*/ 5 h 67"/>
                  <a:gd name="T10" fmla="*/ 11 w 67"/>
                  <a:gd name="T11" fmla="*/ 9 h 67"/>
                  <a:gd name="T12" fmla="*/ 11 w 67"/>
                  <a:gd name="T13" fmla="*/ 9 h 67"/>
                  <a:gd name="T14" fmla="*/ 6 w 67"/>
                  <a:gd name="T15" fmla="*/ 15 h 67"/>
                  <a:gd name="T16" fmla="*/ 3 w 67"/>
                  <a:gd name="T17" fmla="*/ 20 h 67"/>
                  <a:gd name="T18" fmla="*/ 1 w 67"/>
                  <a:gd name="T19" fmla="*/ 26 h 67"/>
                  <a:gd name="T20" fmla="*/ 0 w 67"/>
                  <a:gd name="T21" fmla="*/ 32 h 67"/>
                  <a:gd name="T22" fmla="*/ 0 w 67"/>
                  <a:gd name="T23" fmla="*/ 39 h 67"/>
                  <a:gd name="T24" fmla="*/ 3 w 67"/>
                  <a:gd name="T25" fmla="*/ 46 h 67"/>
                  <a:gd name="T26" fmla="*/ 5 w 67"/>
                  <a:gd name="T27" fmla="*/ 51 h 67"/>
                  <a:gd name="T28" fmla="*/ 9 w 67"/>
                  <a:gd name="T29" fmla="*/ 57 h 67"/>
                  <a:gd name="T30" fmla="*/ 9 w 67"/>
                  <a:gd name="T31" fmla="*/ 57 h 67"/>
                  <a:gd name="T32" fmla="*/ 15 w 67"/>
                  <a:gd name="T33" fmla="*/ 61 h 67"/>
                  <a:gd name="T34" fmla="*/ 20 w 67"/>
                  <a:gd name="T35" fmla="*/ 65 h 67"/>
                  <a:gd name="T36" fmla="*/ 28 w 67"/>
                  <a:gd name="T37" fmla="*/ 67 h 67"/>
                  <a:gd name="T38" fmla="*/ 34 w 67"/>
                  <a:gd name="T39" fmla="*/ 67 h 67"/>
                  <a:gd name="T40" fmla="*/ 34 w 67"/>
                  <a:gd name="T41" fmla="*/ 67 h 67"/>
                  <a:gd name="T42" fmla="*/ 40 w 67"/>
                  <a:gd name="T43" fmla="*/ 67 h 67"/>
                  <a:gd name="T44" fmla="*/ 46 w 67"/>
                  <a:gd name="T45" fmla="*/ 66 h 67"/>
                  <a:gd name="T46" fmla="*/ 51 w 67"/>
                  <a:gd name="T47" fmla="*/ 62 h 67"/>
                  <a:gd name="T48" fmla="*/ 56 w 67"/>
                  <a:gd name="T49" fmla="*/ 59 h 67"/>
                  <a:gd name="T50" fmla="*/ 56 w 67"/>
                  <a:gd name="T51" fmla="*/ 59 h 67"/>
                  <a:gd name="T52" fmla="*/ 61 w 67"/>
                  <a:gd name="T53" fmla="*/ 54 h 67"/>
                  <a:gd name="T54" fmla="*/ 65 w 67"/>
                  <a:gd name="T55" fmla="*/ 47 h 67"/>
                  <a:gd name="T56" fmla="*/ 66 w 67"/>
                  <a:gd name="T57" fmla="*/ 41 h 67"/>
                  <a:gd name="T58" fmla="*/ 67 w 67"/>
                  <a:gd name="T59" fmla="*/ 35 h 67"/>
                  <a:gd name="T60" fmla="*/ 67 w 67"/>
                  <a:gd name="T61" fmla="*/ 29 h 67"/>
                  <a:gd name="T62" fmla="*/ 65 w 67"/>
                  <a:gd name="T63" fmla="*/ 23 h 67"/>
                  <a:gd name="T64" fmla="*/ 62 w 67"/>
                  <a:gd name="T65" fmla="*/ 16 h 67"/>
                  <a:gd name="T66" fmla="*/ 59 w 67"/>
                  <a:gd name="T67" fmla="*/ 11 h 67"/>
                  <a:gd name="T68" fmla="*/ 59 w 67"/>
                  <a:gd name="T69" fmla="*/ 11 h 67"/>
                  <a:gd name="T70" fmla="*/ 54 w 67"/>
                  <a:gd name="T71" fmla="*/ 6 h 67"/>
                  <a:gd name="T72" fmla="*/ 47 w 67"/>
                  <a:gd name="T73" fmla="*/ 3 h 67"/>
                  <a:gd name="T74" fmla="*/ 40 w 67"/>
                  <a:gd name="T75" fmla="*/ 1 h 67"/>
                  <a:gd name="T76" fmla="*/ 34 w 67"/>
                  <a:gd name="T77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7" h="67">
                    <a:moveTo>
                      <a:pt x="34" y="0"/>
                    </a:moveTo>
                    <a:lnTo>
                      <a:pt x="34" y="0"/>
                    </a:lnTo>
                    <a:lnTo>
                      <a:pt x="28" y="1"/>
                    </a:lnTo>
                    <a:lnTo>
                      <a:pt x="21" y="3"/>
                    </a:lnTo>
                    <a:lnTo>
                      <a:pt x="16" y="5"/>
                    </a:lnTo>
                    <a:lnTo>
                      <a:pt x="11" y="9"/>
                    </a:lnTo>
                    <a:lnTo>
                      <a:pt x="11" y="9"/>
                    </a:lnTo>
                    <a:lnTo>
                      <a:pt x="6" y="15"/>
                    </a:lnTo>
                    <a:lnTo>
                      <a:pt x="3" y="20"/>
                    </a:lnTo>
                    <a:lnTo>
                      <a:pt x="1" y="26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3" y="46"/>
                    </a:lnTo>
                    <a:lnTo>
                      <a:pt x="5" y="51"/>
                    </a:lnTo>
                    <a:lnTo>
                      <a:pt x="9" y="57"/>
                    </a:lnTo>
                    <a:lnTo>
                      <a:pt x="9" y="57"/>
                    </a:lnTo>
                    <a:lnTo>
                      <a:pt x="15" y="61"/>
                    </a:lnTo>
                    <a:lnTo>
                      <a:pt x="20" y="65"/>
                    </a:lnTo>
                    <a:lnTo>
                      <a:pt x="28" y="67"/>
                    </a:lnTo>
                    <a:lnTo>
                      <a:pt x="34" y="67"/>
                    </a:lnTo>
                    <a:lnTo>
                      <a:pt x="34" y="67"/>
                    </a:lnTo>
                    <a:lnTo>
                      <a:pt x="40" y="67"/>
                    </a:lnTo>
                    <a:lnTo>
                      <a:pt x="46" y="66"/>
                    </a:lnTo>
                    <a:lnTo>
                      <a:pt x="51" y="62"/>
                    </a:lnTo>
                    <a:lnTo>
                      <a:pt x="56" y="59"/>
                    </a:lnTo>
                    <a:lnTo>
                      <a:pt x="56" y="59"/>
                    </a:lnTo>
                    <a:lnTo>
                      <a:pt x="61" y="54"/>
                    </a:lnTo>
                    <a:lnTo>
                      <a:pt x="65" y="47"/>
                    </a:lnTo>
                    <a:lnTo>
                      <a:pt x="66" y="41"/>
                    </a:lnTo>
                    <a:lnTo>
                      <a:pt x="67" y="35"/>
                    </a:lnTo>
                    <a:lnTo>
                      <a:pt x="67" y="29"/>
                    </a:lnTo>
                    <a:lnTo>
                      <a:pt x="65" y="23"/>
                    </a:lnTo>
                    <a:lnTo>
                      <a:pt x="62" y="16"/>
                    </a:lnTo>
                    <a:lnTo>
                      <a:pt x="59" y="11"/>
                    </a:lnTo>
                    <a:lnTo>
                      <a:pt x="59" y="11"/>
                    </a:lnTo>
                    <a:lnTo>
                      <a:pt x="54" y="6"/>
                    </a:lnTo>
                    <a:lnTo>
                      <a:pt x="47" y="3"/>
                    </a:lnTo>
                    <a:lnTo>
                      <a:pt x="40" y="1"/>
                    </a:lnTo>
                    <a:lnTo>
                      <a:pt x="3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9" name="Freeform 236">
                <a:extLst>
                  <a:ext uri="{FF2B5EF4-FFF2-40B4-BE49-F238E27FC236}">
                    <a16:creationId xmlns:a16="http://schemas.microsoft.com/office/drawing/2014/main" xmlns="" id="{14051D25-D616-47C5-A906-052870DFB3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0825" y="3236913"/>
                <a:ext cx="14287" cy="14288"/>
              </a:xfrm>
              <a:custGeom>
                <a:avLst/>
                <a:gdLst>
                  <a:gd name="T0" fmla="*/ 23 w 45"/>
                  <a:gd name="T1" fmla="*/ 0 h 45"/>
                  <a:gd name="T2" fmla="*/ 23 w 45"/>
                  <a:gd name="T3" fmla="*/ 0 h 45"/>
                  <a:gd name="T4" fmla="*/ 19 w 45"/>
                  <a:gd name="T5" fmla="*/ 2 h 45"/>
                  <a:gd name="T6" fmla="*/ 15 w 45"/>
                  <a:gd name="T7" fmla="*/ 3 h 45"/>
                  <a:gd name="T8" fmla="*/ 12 w 45"/>
                  <a:gd name="T9" fmla="*/ 4 h 45"/>
                  <a:gd name="T10" fmla="*/ 8 w 45"/>
                  <a:gd name="T11" fmla="*/ 7 h 45"/>
                  <a:gd name="T12" fmla="*/ 8 w 45"/>
                  <a:gd name="T13" fmla="*/ 7 h 45"/>
                  <a:gd name="T14" fmla="*/ 4 w 45"/>
                  <a:gd name="T15" fmla="*/ 10 h 45"/>
                  <a:gd name="T16" fmla="*/ 3 w 45"/>
                  <a:gd name="T17" fmla="*/ 14 h 45"/>
                  <a:gd name="T18" fmla="*/ 2 w 45"/>
                  <a:gd name="T19" fmla="*/ 18 h 45"/>
                  <a:gd name="T20" fmla="*/ 0 w 45"/>
                  <a:gd name="T21" fmla="*/ 23 h 45"/>
                  <a:gd name="T22" fmla="*/ 0 w 45"/>
                  <a:gd name="T23" fmla="*/ 26 h 45"/>
                  <a:gd name="T24" fmla="*/ 2 w 45"/>
                  <a:gd name="T25" fmla="*/ 30 h 45"/>
                  <a:gd name="T26" fmla="*/ 4 w 45"/>
                  <a:gd name="T27" fmla="*/ 35 h 45"/>
                  <a:gd name="T28" fmla="*/ 7 w 45"/>
                  <a:gd name="T29" fmla="*/ 38 h 45"/>
                  <a:gd name="T30" fmla="*/ 7 w 45"/>
                  <a:gd name="T31" fmla="*/ 38 h 45"/>
                  <a:gd name="T32" fmla="*/ 10 w 45"/>
                  <a:gd name="T33" fmla="*/ 41 h 45"/>
                  <a:gd name="T34" fmla="*/ 14 w 45"/>
                  <a:gd name="T35" fmla="*/ 44 h 45"/>
                  <a:gd name="T36" fmla="*/ 18 w 45"/>
                  <a:gd name="T37" fmla="*/ 45 h 45"/>
                  <a:gd name="T38" fmla="*/ 23 w 45"/>
                  <a:gd name="T39" fmla="*/ 45 h 45"/>
                  <a:gd name="T40" fmla="*/ 23 w 45"/>
                  <a:gd name="T41" fmla="*/ 45 h 45"/>
                  <a:gd name="T42" fmla="*/ 26 w 45"/>
                  <a:gd name="T43" fmla="*/ 45 h 45"/>
                  <a:gd name="T44" fmla="*/ 31 w 45"/>
                  <a:gd name="T45" fmla="*/ 44 h 45"/>
                  <a:gd name="T46" fmla="*/ 35 w 45"/>
                  <a:gd name="T47" fmla="*/ 43 h 45"/>
                  <a:gd name="T48" fmla="*/ 38 w 45"/>
                  <a:gd name="T49" fmla="*/ 39 h 45"/>
                  <a:gd name="T50" fmla="*/ 38 w 45"/>
                  <a:gd name="T51" fmla="*/ 39 h 45"/>
                  <a:gd name="T52" fmla="*/ 41 w 45"/>
                  <a:gd name="T53" fmla="*/ 36 h 45"/>
                  <a:gd name="T54" fmla="*/ 43 w 45"/>
                  <a:gd name="T55" fmla="*/ 33 h 45"/>
                  <a:gd name="T56" fmla="*/ 45 w 45"/>
                  <a:gd name="T57" fmla="*/ 28 h 45"/>
                  <a:gd name="T58" fmla="*/ 45 w 45"/>
                  <a:gd name="T59" fmla="*/ 24 h 45"/>
                  <a:gd name="T60" fmla="*/ 45 w 45"/>
                  <a:gd name="T61" fmla="*/ 20 h 45"/>
                  <a:gd name="T62" fmla="*/ 44 w 45"/>
                  <a:gd name="T63" fmla="*/ 15 h 45"/>
                  <a:gd name="T64" fmla="*/ 41 w 45"/>
                  <a:gd name="T65" fmla="*/ 12 h 45"/>
                  <a:gd name="T66" fmla="*/ 39 w 45"/>
                  <a:gd name="T67" fmla="*/ 8 h 45"/>
                  <a:gd name="T68" fmla="*/ 39 w 45"/>
                  <a:gd name="T69" fmla="*/ 8 h 45"/>
                  <a:gd name="T70" fmla="*/ 35 w 45"/>
                  <a:gd name="T71" fmla="*/ 5 h 45"/>
                  <a:gd name="T72" fmla="*/ 31 w 45"/>
                  <a:gd name="T73" fmla="*/ 3 h 45"/>
                  <a:gd name="T74" fmla="*/ 28 w 45"/>
                  <a:gd name="T75" fmla="*/ 2 h 45"/>
                  <a:gd name="T76" fmla="*/ 23 w 45"/>
                  <a:gd name="T7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5" h="45">
                    <a:moveTo>
                      <a:pt x="23" y="0"/>
                    </a:moveTo>
                    <a:lnTo>
                      <a:pt x="23" y="0"/>
                    </a:lnTo>
                    <a:lnTo>
                      <a:pt x="19" y="2"/>
                    </a:lnTo>
                    <a:lnTo>
                      <a:pt x="15" y="3"/>
                    </a:lnTo>
                    <a:lnTo>
                      <a:pt x="12" y="4"/>
                    </a:lnTo>
                    <a:lnTo>
                      <a:pt x="8" y="7"/>
                    </a:lnTo>
                    <a:lnTo>
                      <a:pt x="8" y="7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2" y="18"/>
                    </a:lnTo>
                    <a:lnTo>
                      <a:pt x="0" y="23"/>
                    </a:lnTo>
                    <a:lnTo>
                      <a:pt x="0" y="26"/>
                    </a:lnTo>
                    <a:lnTo>
                      <a:pt x="2" y="30"/>
                    </a:lnTo>
                    <a:lnTo>
                      <a:pt x="4" y="35"/>
                    </a:lnTo>
                    <a:lnTo>
                      <a:pt x="7" y="38"/>
                    </a:lnTo>
                    <a:lnTo>
                      <a:pt x="7" y="38"/>
                    </a:lnTo>
                    <a:lnTo>
                      <a:pt x="10" y="41"/>
                    </a:lnTo>
                    <a:lnTo>
                      <a:pt x="14" y="44"/>
                    </a:lnTo>
                    <a:lnTo>
                      <a:pt x="18" y="45"/>
                    </a:lnTo>
                    <a:lnTo>
                      <a:pt x="23" y="45"/>
                    </a:lnTo>
                    <a:lnTo>
                      <a:pt x="23" y="45"/>
                    </a:lnTo>
                    <a:lnTo>
                      <a:pt x="26" y="45"/>
                    </a:lnTo>
                    <a:lnTo>
                      <a:pt x="31" y="44"/>
                    </a:lnTo>
                    <a:lnTo>
                      <a:pt x="35" y="43"/>
                    </a:lnTo>
                    <a:lnTo>
                      <a:pt x="38" y="39"/>
                    </a:lnTo>
                    <a:lnTo>
                      <a:pt x="38" y="39"/>
                    </a:lnTo>
                    <a:lnTo>
                      <a:pt x="41" y="36"/>
                    </a:lnTo>
                    <a:lnTo>
                      <a:pt x="43" y="33"/>
                    </a:lnTo>
                    <a:lnTo>
                      <a:pt x="45" y="28"/>
                    </a:lnTo>
                    <a:lnTo>
                      <a:pt x="45" y="24"/>
                    </a:lnTo>
                    <a:lnTo>
                      <a:pt x="45" y="20"/>
                    </a:lnTo>
                    <a:lnTo>
                      <a:pt x="44" y="15"/>
                    </a:lnTo>
                    <a:lnTo>
                      <a:pt x="41" y="12"/>
                    </a:lnTo>
                    <a:lnTo>
                      <a:pt x="39" y="8"/>
                    </a:lnTo>
                    <a:lnTo>
                      <a:pt x="39" y="8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8" y="2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BAA1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0" name="Freeform 237">
                <a:extLst>
                  <a:ext uri="{FF2B5EF4-FFF2-40B4-BE49-F238E27FC236}">
                    <a16:creationId xmlns:a16="http://schemas.microsoft.com/office/drawing/2014/main" xmlns="" id="{87DF0DFC-00E7-4316-9E2A-463ABBD9FE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0825" y="3236913"/>
                <a:ext cx="14287" cy="14288"/>
              </a:xfrm>
              <a:custGeom>
                <a:avLst/>
                <a:gdLst>
                  <a:gd name="T0" fmla="*/ 23 w 45"/>
                  <a:gd name="T1" fmla="*/ 0 h 45"/>
                  <a:gd name="T2" fmla="*/ 23 w 45"/>
                  <a:gd name="T3" fmla="*/ 0 h 45"/>
                  <a:gd name="T4" fmla="*/ 19 w 45"/>
                  <a:gd name="T5" fmla="*/ 2 h 45"/>
                  <a:gd name="T6" fmla="*/ 15 w 45"/>
                  <a:gd name="T7" fmla="*/ 3 h 45"/>
                  <a:gd name="T8" fmla="*/ 12 w 45"/>
                  <a:gd name="T9" fmla="*/ 4 h 45"/>
                  <a:gd name="T10" fmla="*/ 8 w 45"/>
                  <a:gd name="T11" fmla="*/ 7 h 45"/>
                  <a:gd name="T12" fmla="*/ 8 w 45"/>
                  <a:gd name="T13" fmla="*/ 7 h 45"/>
                  <a:gd name="T14" fmla="*/ 4 w 45"/>
                  <a:gd name="T15" fmla="*/ 10 h 45"/>
                  <a:gd name="T16" fmla="*/ 3 w 45"/>
                  <a:gd name="T17" fmla="*/ 14 h 45"/>
                  <a:gd name="T18" fmla="*/ 2 w 45"/>
                  <a:gd name="T19" fmla="*/ 18 h 45"/>
                  <a:gd name="T20" fmla="*/ 0 w 45"/>
                  <a:gd name="T21" fmla="*/ 23 h 45"/>
                  <a:gd name="T22" fmla="*/ 0 w 45"/>
                  <a:gd name="T23" fmla="*/ 26 h 45"/>
                  <a:gd name="T24" fmla="*/ 2 w 45"/>
                  <a:gd name="T25" fmla="*/ 30 h 45"/>
                  <a:gd name="T26" fmla="*/ 4 w 45"/>
                  <a:gd name="T27" fmla="*/ 35 h 45"/>
                  <a:gd name="T28" fmla="*/ 7 w 45"/>
                  <a:gd name="T29" fmla="*/ 38 h 45"/>
                  <a:gd name="T30" fmla="*/ 7 w 45"/>
                  <a:gd name="T31" fmla="*/ 38 h 45"/>
                  <a:gd name="T32" fmla="*/ 10 w 45"/>
                  <a:gd name="T33" fmla="*/ 41 h 45"/>
                  <a:gd name="T34" fmla="*/ 14 w 45"/>
                  <a:gd name="T35" fmla="*/ 44 h 45"/>
                  <a:gd name="T36" fmla="*/ 18 w 45"/>
                  <a:gd name="T37" fmla="*/ 45 h 45"/>
                  <a:gd name="T38" fmla="*/ 23 w 45"/>
                  <a:gd name="T39" fmla="*/ 45 h 45"/>
                  <a:gd name="T40" fmla="*/ 23 w 45"/>
                  <a:gd name="T41" fmla="*/ 45 h 45"/>
                  <a:gd name="T42" fmla="*/ 26 w 45"/>
                  <a:gd name="T43" fmla="*/ 45 h 45"/>
                  <a:gd name="T44" fmla="*/ 31 w 45"/>
                  <a:gd name="T45" fmla="*/ 44 h 45"/>
                  <a:gd name="T46" fmla="*/ 35 w 45"/>
                  <a:gd name="T47" fmla="*/ 43 h 45"/>
                  <a:gd name="T48" fmla="*/ 38 w 45"/>
                  <a:gd name="T49" fmla="*/ 39 h 45"/>
                  <a:gd name="T50" fmla="*/ 38 w 45"/>
                  <a:gd name="T51" fmla="*/ 39 h 45"/>
                  <a:gd name="T52" fmla="*/ 41 w 45"/>
                  <a:gd name="T53" fmla="*/ 36 h 45"/>
                  <a:gd name="T54" fmla="*/ 43 w 45"/>
                  <a:gd name="T55" fmla="*/ 33 h 45"/>
                  <a:gd name="T56" fmla="*/ 45 w 45"/>
                  <a:gd name="T57" fmla="*/ 28 h 45"/>
                  <a:gd name="T58" fmla="*/ 45 w 45"/>
                  <a:gd name="T59" fmla="*/ 24 h 45"/>
                  <a:gd name="T60" fmla="*/ 45 w 45"/>
                  <a:gd name="T61" fmla="*/ 20 h 45"/>
                  <a:gd name="T62" fmla="*/ 44 w 45"/>
                  <a:gd name="T63" fmla="*/ 15 h 45"/>
                  <a:gd name="T64" fmla="*/ 41 w 45"/>
                  <a:gd name="T65" fmla="*/ 12 h 45"/>
                  <a:gd name="T66" fmla="*/ 39 w 45"/>
                  <a:gd name="T67" fmla="*/ 8 h 45"/>
                  <a:gd name="T68" fmla="*/ 39 w 45"/>
                  <a:gd name="T69" fmla="*/ 8 h 45"/>
                  <a:gd name="T70" fmla="*/ 35 w 45"/>
                  <a:gd name="T71" fmla="*/ 5 h 45"/>
                  <a:gd name="T72" fmla="*/ 31 w 45"/>
                  <a:gd name="T73" fmla="*/ 3 h 45"/>
                  <a:gd name="T74" fmla="*/ 28 w 45"/>
                  <a:gd name="T75" fmla="*/ 2 h 45"/>
                  <a:gd name="T76" fmla="*/ 23 w 45"/>
                  <a:gd name="T7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5" h="45">
                    <a:moveTo>
                      <a:pt x="23" y="0"/>
                    </a:moveTo>
                    <a:lnTo>
                      <a:pt x="23" y="0"/>
                    </a:lnTo>
                    <a:lnTo>
                      <a:pt x="19" y="2"/>
                    </a:lnTo>
                    <a:lnTo>
                      <a:pt x="15" y="3"/>
                    </a:lnTo>
                    <a:lnTo>
                      <a:pt x="12" y="4"/>
                    </a:lnTo>
                    <a:lnTo>
                      <a:pt x="8" y="7"/>
                    </a:lnTo>
                    <a:lnTo>
                      <a:pt x="8" y="7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2" y="18"/>
                    </a:lnTo>
                    <a:lnTo>
                      <a:pt x="0" y="23"/>
                    </a:lnTo>
                    <a:lnTo>
                      <a:pt x="0" y="26"/>
                    </a:lnTo>
                    <a:lnTo>
                      <a:pt x="2" y="30"/>
                    </a:lnTo>
                    <a:lnTo>
                      <a:pt x="4" y="35"/>
                    </a:lnTo>
                    <a:lnTo>
                      <a:pt x="7" y="38"/>
                    </a:lnTo>
                    <a:lnTo>
                      <a:pt x="7" y="38"/>
                    </a:lnTo>
                    <a:lnTo>
                      <a:pt x="10" y="41"/>
                    </a:lnTo>
                    <a:lnTo>
                      <a:pt x="14" y="44"/>
                    </a:lnTo>
                    <a:lnTo>
                      <a:pt x="18" y="45"/>
                    </a:lnTo>
                    <a:lnTo>
                      <a:pt x="23" y="45"/>
                    </a:lnTo>
                    <a:lnTo>
                      <a:pt x="23" y="45"/>
                    </a:lnTo>
                    <a:lnTo>
                      <a:pt x="26" y="45"/>
                    </a:lnTo>
                    <a:lnTo>
                      <a:pt x="31" y="44"/>
                    </a:lnTo>
                    <a:lnTo>
                      <a:pt x="35" y="43"/>
                    </a:lnTo>
                    <a:lnTo>
                      <a:pt x="38" y="39"/>
                    </a:lnTo>
                    <a:lnTo>
                      <a:pt x="38" y="39"/>
                    </a:lnTo>
                    <a:lnTo>
                      <a:pt x="41" y="36"/>
                    </a:lnTo>
                    <a:lnTo>
                      <a:pt x="43" y="33"/>
                    </a:lnTo>
                    <a:lnTo>
                      <a:pt x="45" y="28"/>
                    </a:lnTo>
                    <a:lnTo>
                      <a:pt x="45" y="24"/>
                    </a:lnTo>
                    <a:lnTo>
                      <a:pt x="45" y="20"/>
                    </a:lnTo>
                    <a:lnTo>
                      <a:pt x="44" y="15"/>
                    </a:lnTo>
                    <a:lnTo>
                      <a:pt x="41" y="12"/>
                    </a:lnTo>
                    <a:lnTo>
                      <a:pt x="39" y="8"/>
                    </a:lnTo>
                    <a:lnTo>
                      <a:pt x="39" y="8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8" y="2"/>
                    </a:lnTo>
                    <a:lnTo>
                      <a:pt x="2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1" name="Freeform 238">
                <a:extLst>
                  <a:ext uri="{FF2B5EF4-FFF2-40B4-BE49-F238E27FC236}">
                    <a16:creationId xmlns:a16="http://schemas.microsoft.com/office/drawing/2014/main" xmlns="" id="{9A0BA172-1AFB-4049-A6B3-9A8CA39395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6375" y="3162301"/>
                <a:ext cx="58737" cy="60325"/>
              </a:xfrm>
              <a:custGeom>
                <a:avLst/>
                <a:gdLst>
                  <a:gd name="T0" fmla="*/ 47 w 185"/>
                  <a:gd name="T1" fmla="*/ 42 h 190"/>
                  <a:gd name="T2" fmla="*/ 47 w 185"/>
                  <a:gd name="T3" fmla="*/ 42 h 190"/>
                  <a:gd name="T4" fmla="*/ 57 w 185"/>
                  <a:gd name="T5" fmla="*/ 36 h 190"/>
                  <a:gd name="T6" fmla="*/ 67 w 185"/>
                  <a:gd name="T7" fmla="*/ 31 h 190"/>
                  <a:gd name="T8" fmla="*/ 71 w 185"/>
                  <a:gd name="T9" fmla="*/ 0 h 190"/>
                  <a:gd name="T10" fmla="*/ 110 w 185"/>
                  <a:gd name="T11" fmla="*/ 0 h 190"/>
                  <a:gd name="T12" fmla="*/ 114 w 185"/>
                  <a:gd name="T13" fmla="*/ 29 h 190"/>
                  <a:gd name="T14" fmla="*/ 114 w 185"/>
                  <a:gd name="T15" fmla="*/ 29 h 190"/>
                  <a:gd name="T16" fmla="*/ 126 w 185"/>
                  <a:gd name="T17" fmla="*/ 34 h 190"/>
                  <a:gd name="T18" fmla="*/ 126 w 185"/>
                  <a:gd name="T19" fmla="*/ 34 h 190"/>
                  <a:gd name="T20" fmla="*/ 136 w 185"/>
                  <a:gd name="T21" fmla="*/ 41 h 190"/>
                  <a:gd name="T22" fmla="*/ 164 w 185"/>
                  <a:gd name="T23" fmla="*/ 28 h 190"/>
                  <a:gd name="T24" fmla="*/ 184 w 185"/>
                  <a:gd name="T25" fmla="*/ 62 h 190"/>
                  <a:gd name="T26" fmla="*/ 160 w 185"/>
                  <a:gd name="T27" fmla="*/ 82 h 190"/>
                  <a:gd name="T28" fmla="*/ 160 w 185"/>
                  <a:gd name="T29" fmla="*/ 82 h 190"/>
                  <a:gd name="T30" fmla="*/ 162 w 185"/>
                  <a:gd name="T31" fmla="*/ 93 h 190"/>
                  <a:gd name="T32" fmla="*/ 162 w 185"/>
                  <a:gd name="T33" fmla="*/ 105 h 190"/>
                  <a:gd name="T34" fmla="*/ 185 w 185"/>
                  <a:gd name="T35" fmla="*/ 123 h 190"/>
                  <a:gd name="T36" fmla="*/ 167 w 185"/>
                  <a:gd name="T37" fmla="*/ 156 h 190"/>
                  <a:gd name="T38" fmla="*/ 138 w 185"/>
                  <a:gd name="T39" fmla="*/ 146 h 190"/>
                  <a:gd name="T40" fmla="*/ 138 w 185"/>
                  <a:gd name="T41" fmla="*/ 146 h 190"/>
                  <a:gd name="T42" fmla="*/ 128 w 185"/>
                  <a:gd name="T43" fmla="*/ 154 h 190"/>
                  <a:gd name="T44" fmla="*/ 118 w 185"/>
                  <a:gd name="T45" fmla="*/ 159 h 190"/>
                  <a:gd name="T46" fmla="*/ 114 w 185"/>
                  <a:gd name="T47" fmla="*/ 190 h 190"/>
                  <a:gd name="T48" fmla="*/ 76 w 185"/>
                  <a:gd name="T49" fmla="*/ 190 h 190"/>
                  <a:gd name="T50" fmla="*/ 70 w 185"/>
                  <a:gd name="T51" fmla="*/ 159 h 190"/>
                  <a:gd name="T52" fmla="*/ 70 w 185"/>
                  <a:gd name="T53" fmla="*/ 159 h 190"/>
                  <a:gd name="T54" fmla="*/ 59 w 185"/>
                  <a:gd name="T55" fmla="*/ 154 h 190"/>
                  <a:gd name="T56" fmla="*/ 59 w 185"/>
                  <a:gd name="T57" fmla="*/ 154 h 190"/>
                  <a:gd name="T58" fmla="*/ 50 w 185"/>
                  <a:gd name="T59" fmla="*/ 149 h 190"/>
                  <a:gd name="T60" fmla="*/ 21 w 185"/>
                  <a:gd name="T61" fmla="*/ 161 h 190"/>
                  <a:gd name="T62" fmla="*/ 1 w 185"/>
                  <a:gd name="T63" fmla="*/ 128 h 190"/>
                  <a:gd name="T64" fmla="*/ 25 w 185"/>
                  <a:gd name="T65" fmla="*/ 108 h 190"/>
                  <a:gd name="T66" fmla="*/ 25 w 185"/>
                  <a:gd name="T67" fmla="*/ 108 h 190"/>
                  <a:gd name="T68" fmla="*/ 24 w 185"/>
                  <a:gd name="T69" fmla="*/ 96 h 190"/>
                  <a:gd name="T70" fmla="*/ 24 w 185"/>
                  <a:gd name="T71" fmla="*/ 84 h 190"/>
                  <a:gd name="T72" fmla="*/ 0 w 185"/>
                  <a:gd name="T73" fmla="*/ 65 h 190"/>
                  <a:gd name="T74" fmla="*/ 19 w 185"/>
                  <a:gd name="T75" fmla="*/ 32 h 190"/>
                  <a:gd name="T76" fmla="*/ 47 w 185"/>
                  <a:gd name="T77" fmla="*/ 4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85" h="190">
                    <a:moveTo>
                      <a:pt x="47" y="42"/>
                    </a:moveTo>
                    <a:lnTo>
                      <a:pt x="47" y="42"/>
                    </a:lnTo>
                    <a:lnTo>
                      <a:pt x="57" y="36"/>
                    </a:lnTo>
                    <a:lnTo>
                      <a:pt x="67" y="31"/>
                    </a:lnTo>
                    <a:lnTo>
                      <a:pt x="71" y="0"/>
                    </a:lnTo>
                    <a:lnTo>
                      <a:pt x="110" y="0"/>
                    </a:lnTo>
                    <a:lnTo>
                      <a:pt x="114" y="29"/>
                    </a:lnTo>
                    <a:lnTo>
                      <a:pt x="114" y="29"/>
                    </a:lnTo>
                    <a:lnTo>
                      <a:pt x="126" y="34"/>
                    </a:lnTo>
                    <a:lnTo>
                      <a:pt x="126" y="34"/>
                    </a:lnTo>
                    <a:lnTo>
                      <a:pt x="136" y="41"/>
                    </a:lnTo>
                    <a:lnTo>
                      <a:pt x="164" y="28"/>
                    </a:lnTo>
                    <a:lnTo>
                      <a:pt x="184" y="62"/>
                    </a:lnTo>
                    <a:lnTo>
                      <a:pt x="160" y="82"/>
                    </a:lnTo>
                    <a:lnTo>
                      <a:pt x="160" y="82"/>
                    </a:lnTo>
                    <a:lnTo>
                      <a:pt x="162" y="93"/>
                    </a:lnTo>
                    <a:lnTo>
                      <a:pt x="162" y="105"/>
                    </a:lnTo>
                    <a:lnTo>
                      <a:pt x="185" y="123"/>
                    </a:lnTo>
                    <a:lnTo>
                      <a:pt x="167" y="156"/>
                    </a:lnTo>
                    <a:lnTo>
                      <a:pt x="138" y="146"/>
                    </a:lnTo>
                    <a:lnTo>
                      <a:pt x="138" y="146"/>
                    </a:lnTo>
                    <a:lnTo>
                      <a:pt x="128" y="154"/>
                    </a:lnTo>
                    <a:lnTo>
                      <a:pt x="118" y="159"/>
                    </a:lnTo>
                    <a:lnTo>
                      <a:pt x="114" y="190"/>
                    </a:lnTo>
                    <a:lnTo>
                      <a:pt x="76" y="190"/>
                    </a:lnTo>
                    <a:lnTo>
                      <a:pt x="70" y="159"/>
                    </a:lnTo>
                    <a:lnTo>
                      <a:pt x="70" y="159"/>
                    </a:lnTo>
                    <a:lnTo>
                      <a:pt x="59" y="154"/>
                    </a:lnTo>
                    <a:lnTo>
                      <a:pt x="59" y="154"/>
                    </a:lnTo>
                    <a:lnTo>
                      <a:pt x="50" y="149"/>
                    </a:lnTo>
                    <a:lnTo>
                      <a:pt x="21" y="161"/>
                    </a:lnTo>
                    <a:lnTo>
                      <a:pt x="1" y="128"/>
                    </a:lnTo>
                    <a:lnTo>
                      <a:pt x="25" y="108"/>
                    </a:lnTo>
                    <a:lnTo>
                      <a:pt x="25" y="108"/>
                    </a:lnTo>
                    <a:lnTo>
                      <a:pt x="24" y="96"/>
                    </a:lnTo>
                    <a:lnTo>
                      <a:pt x="24" y="84"/>
                    </a:lnTo>
                    <a:lnTo>
                      <a:pt x="0" y="65"/>
                    </a:lnTo>
                    <a:lnTo>
                      <a:pt x="19" y="32"/>
                    </a:lnTo>
                    <a:lnTo>
                      <a:pt x="47" y="42"/>
                    </a:lnTo>
                    <a:close/>
                  </a:path>
                </a:pathLst>
              </a:custGeom>
              <a:solidFill>
                <a:srgbClr val="1ABC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2" name="Freeform 239">
                <a:extLst>
                  <a:ext uri="{FF2B5EF4-FFF2-40B4-BE49-F238E27FC236}">
                    <a16:creationId xmlns:a16="http://schemas.microsoft.com/office/drawing/2014/main" xmlns="" id="{7CD1983B-3608-431B-8294-75CAE81C63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6375" y="3162301"/>
                <a:ext cx="58737" cy="60325"/>
              </a:xfrm>
              <a:custGeom>
                <a:avLst/>
                <a:gdLst>
                  <a:gd name="T0" fmla="*/ 47 w 185"/>
                  <a:gd name="T1" fmla="*/ 42 h 190"/>
                  <a:gd name="T2" fmla="*/ 47 w 185"/>
                  <a:gd name="T3" fmla="*/ 42 h 190"/>
                  <a:gd name="T4" fmla="*/ 57 w 185"/>
                  <a:gd name="T5" fmla="*/ 36 h 190"/>
                  <a:gd name="T6" fmla="*/ 67 w 185"/>
                  <a:gd name="T7" fmla="*/ 31 h 190"/>
                  <a:gd name="T8" fmla="*/ 71 w 185"/>
                  <a:gd name="T9" fmla="*/ 0 h 190"/>
                  <a:gd name="T10" fmla="*/ 110 w 185"/>
                  <a:gd name="T11" fmla="*/ 0 h 190"/>
                  <a:gd name="T12" fmla="*/ 114 w 185"/>
                  <a:gd name="T13" fmla="*/ 29 h 190"/>
                  <a:gd name="T14" fmla="*/ 114 w 185"/>
                  <a:gd name="T15" fmla="*/ 29 h 190"/>
                  <a:gd name="T16" fmla="*/ 126 w 185"/>
                  <a:gd name="T17" fmla="*/ 34 h 190"/>
                  <a:gd name="T18" fmla="*/ 126 w 185"/>
                  <a:gd name="T19" fmla="*/ 34 h 190"/>
                  <a:gd name="T20" fmla="*/ 136 w 185"/>
                  <a:gd name="T21" fmla="*/ 41 h 190"/>
                  <a:gd name="T22" fmla="*/ 164 w 185"/>
                  <a:gd name="T23" fmla="*/ 28 h 190"/>
                  <a:gd name="T24" fmla="*/ 184 w 185"/>
                  <a:gd name="T25" fmla="*/ 62 h 190"/>
                  <a:gd name="T26" fmla="*/ 160 w 185"/>
                  <a:gd name="T27" fmla="*/ 82 h 190"/>
                  <a:gd name="T28" fmla="*/ 160 w 185"/>
                  <a:gd name="T29" fmla="*/ 82 h 190"/>
                  <a:gd name="T30" fmla="*/ 162 w 185"/>
                  <a:gd name="T31" fmla="*/ 93 h 190"/>
                  <a:gd name="T32" fmla="*/ 162 w 185"/>
                  <a:gd name="T33" fmla="*/ 105 h 190"/>
                  <a:gd name="T34" fmla="*/ 185 w 185"/>
                  <a:gd name="T35" fmla="*/ 123 h 190"/>
                  <a:gd name="T36" fmla="*/ 167 w 185"/>
                  <a:gd name="T37" fmla="*/ 156 h 190"/>
                  <a:gd name="T38" fmla="*/ 138 w 185"/>
                  <a:gd name="T39" fmla="*/ 146 h 190"/>
                  <a:gd name="T40" fmla="*/ 138 w 185"/>
                  <a:gd name="T41" fmla="*/ 146 h 190"/>
                  <a:gd name="T42" fmla="*/ 128 w 185"/>
                  <a:gd name="T43" fmla="*/ 154 h 190"/>
                  <a:gd name="T44" fmla="*/ 118 w 185"/>
                  <a:gd name="T45" fmla="*/ 159 h 190"/>
                  <a:gd name="T46" fmla="*/ 114 w 185"/>
                  <a:gd name="T47" fmla="*/ 190 h 190"/>
                  <a:gd name="T48" fmla="*/ 76 w 185"/>
                  <a:gd name="T49" fmla="*/ 190 h 190"/>
                  <a:gd name="T50" fmla="*/ 70 w 185"/>
                  <a:gd name="T51" fmla="*/ 159 h 190"/>
                  <a:gd name="T52" fmla="*/ 70 w 185"/>
                  <a:gd name="T53" fmla="*/ 159 h 190"/>
                  <a:gd name="T54" fmla="*/ 59 w 185"/>
                  <a:gd name="T55" fmla="*/ 154 h 190"/>
                  <a:gd name="T56" fmla="*/ 59 w 185"/>
                  <a:gd name="T57" fmla="*/ 154 h 190"/>
                  <a:gd name="T58" fmla="*/ 50 w 185"/>
                  <a:gd name="T59" fmla="*/ 149 h 190"/>
                  <a:gd name="T60" fmla="*/ 21 w 185"/>
                  <a:gd name="T61" fmla="*/ 161 h 190"/>
                  <a:gd name="T62" fmla="*/ 1 w 185"/>
                  <a:gd name="T63" fmla="*/ 128 h 190"/>
                  <a:gd name="T64" fmla="*/ 25 w 185"/>
                  <a:gd name="T65" fmla="*/ 108 h 190"/>
                  <a:gd name="T66" fmla="*/ 25 w 185"/>
                  <a:gd name="T67" fmla="*/ 108 h 190"/>
                  <a:gd name="T68" fmla="*/ 24 w 185"/>
                  <a:gd name="T69" fmla="*/ 96 h 190"/>
                  <a:gd name="T70" fmla="*/ 24 w 185"/>
                  <a:gd name="T71" fmla="*/ 84 h 190"/>
                  <a:gd name="T72" fmla="*/ 0 w 185"/>
                  <a:gd name="T73" fmla="*/ 65 h 190"/>
                  <a:gd name="T74" fmla="*/ 19 w 185"/>
                  <a:gd name="T75" fmla="*/ 32 h 190"/>
                  <a:gd name="T76" fmla="*/ 47 w 185"/>
                  <a:gd name="T77" fmla="*/ 4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85" h="190">
                    <a:moveTo>
                      <a:pt x="47" y="42"/>
                    </a:moveTo>
                    <a:lnTo>
                      <a:pt x="47" y="42"/>
                    </a:lnTo>
                    <a:lnTo>
                      <a:pt x="57" y="36"/>
                    </a:lnTo>
                    <a:lnTo>
                      <a:pt x="67" y="31"/>
                    </a:lnTo>
                    <a:lnTo>
                      <a:pt x="71" y="0"/>
                    </a:lnTo>
                    <a:lnTo>
                      <a:pt x="110" y="0"/>
                    </a:lnTo>
                    <a:lnTo>
                      <a:pt x="114" y="29"/>
                    </a:lnTo>
                    <a:lnTo>
                      <a:pt x="114" y="29"/>
                    </a:lnTo>
                    <a:lnTo>
                      <a:pt x="126" y="34"/>
                    </a:lnTo>
                    <a:lnTo>
                      <a:pt x="126" y="34"/>
                    </a:lnTo>
                    <a:lnTo>
                      <a:pt x="136" y="41"/>
                    </a:lnTo>
                    <a:lnTo>
                      <a:pt x="164" y="28"/>
                    </a:lnTo>
                    <a:lnTo>
                      <a:pt x="184" y="62"/>
                    </a:lnTo>
                    <a:lnTo>
                      <a:pt x="160" y="82"/>
                    </a:lnTo>
                    <a:lnTo>
                      <a:pt x="160" y="82"/>
                    </a:lnTo>
                    <a:lnTo>
                      <a:pt x="162" y="93"/>
                    </a:lnTo>
                    <a:lnTo>
                      <a:pt x="162" y="105"/>
                    </a:lnTo>
                    <a:lnTo>
                      <a:pt x="185" y="123"/>
                    </a:lnTo>
                    <a:lnTo>
                      <a:pt x="167" y="156"/>
                    </a:lnTo>
                    <a:lnTo>
                      <a:pt x="138" y="146"/>
                    </a:lnTo>
                    <a:lnTo>
                      <a:pt x="138" y="146"/>
                    </a:lnTo>
                    <a:lnTo>
                      <a:pt x="128" y="154"/>
                    </a:lnTo>
                    <a:lnTo>
                      <a:pt x="118" y="159"/>
                    </a:lnTo>
                    <a:lnTo>
                      <a:pt x="114" y="190"/>
                    </a:lnTo>
                    <a:lnTo>
                      <a:pt x="76" y="190"/>
                    </a:lnTo>
                    <a:lnTo>
                      <a:pt x="70" y="159"/>
                    </a:lnTo>
                    <a:lnTo>
                      <a:pt x="70" y="159"/>
                    </a:lnTo>
                    <a:lnTo>
                      <a:pt x="59" y="154"/>
                    </a:lnTo>
                    <a:lnTo>
                      <a:pt x="59" y="154"/>
                    </a:lnTo>
                    <a:lnTo>
                      <a:pt x="50" y="149"/>
                    </a:lnTo>
                    <a:lnTo>
                      <a:pt x="21" y="161"/>
                    </a:lnTo>
                    <a:lnTo>
                      <a:pt x="1" y="128"/>
                    </a:lnTo>
                    <a:lnTo>
                      <a:pt x="25" y="108"/>
                    </a:lnTo>
                    <a:lnTo>
                      <a:pt x="25" y="108"/>
                    </a:lnTo>
                    <a:lnTo>
                      <a:pt x="24" y="96"/>
                    </a:lnTo>
                    <a:lnTo>
                      <a:pt x="24" y="84"/>
                    </a:lnTo>
                    <a:lnTo>
                      <a:pt x="0" y="65"/>
                    </a:lnTo>
                    <a:lnTo>
                      <a:pt x="19" y="32"/>
                    </a:lnTo>
                    <a:lnTo>
                      <a:pt x="47" y="4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3" name="Freeform 240">
                <a:extLst>
                  <a:ext uri="{FF2B5EF4-FFF2-40B4-BE49-F238E27FC236}">
                    <a16:creationId xmlns:a16="http://schemas.microsoft.com/office/drawing/2014/main" xmlns="" id="{AFD9C871-D2E3-46FB-8D8B-1A62017C3A2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59075" y="3175001"/>
                <a:ext cx="34925" cy="34925"/>
              </a:xfrm>
              <a:custGeom>
                <a:avLst/>
                <a:gdLst>
                  <a:gd name="T0" fmla="*/ 53 w 108"/>
                  <a:gd name="T1" fmla="*/ 87 h 108"/>
                  <a:gd name="T2" fmla="*/ 37 w 108"/>
                  <a:gd name="T3" fmla="*/ 83 h 108"/>
                  <a:gd name="T4" fmla="*/ 32 w 108"/>
                  <a:gd name="T5" fmla="*/ 78 h 108"/>
                  <a:gd name="T6" fmla="*/ 25 w 108"/>
                  <a:gd name="T7" fmla="*/ 68 h 108"/>
                  <a:gd name="T8" fmla="*/ 21 w 108"/>
                  <a:gd name="T9" fmla="*/ 55 h 108"/>
                  <a:gd name="T10" fmla="*/ 22 w 108"/>
                  <a:gd name="T11" fmla="*/ 43 h 108"/>
                  <a:gd name="T12" fmla="*/ 25 w 108"/>
                  <a:gd name="T13" fmla="*/ 37 h 108"/>
                  <a:gd name="T14" fmla="*/ 37 w 108"/>
                  <a:gd name="T15" fmla="*/ 24 h 108"/>
                  <a:gd name="T16" fmla="*/ 54 w 108"/>
                  <a:gd name="T17" fmla="*/ 21 h 108"/>
                  <a:gd name="T18" fmla="*/ 62 w 108"/>
                  <a:gd name="T19" fmla="*/ 22 h 108"/>
                  <a:gd name="T20" fmla="*/ 69 w 108"/>
                  <a:gd name="T21" fmla="*/ 24 h 108"/>
                  <a:gd name="T22" fmla="*/ 79 w 108"/>
                  <a:gd name="T23" fmla="*/ 33 h 108"/>
                  <a:gd name="T24" fmla="*/ 85 w 108"/>
                  <a:gd name="T25" fmla="*/ 44 h 108"/>
                  <a:gd name="T26" fmla="*/ 87 w 108"/>
                  <a:gd name="T27" fmla="*/ 57 h 108"/>
                  <a:gd name="T28" fmla="*/ 83 w 108"/>
                  <a:gd name="T29" fmla="*/ 69 h 108"/>
                  <a:gd name="T30" fmla="*/ 77 w 108"/>
                  <a:gd name="T31" fmla="*/ 77 h 108"/>
                  <a:gd name="T32" fmla="*/ 62 w 108"/>
                  <a:gd name="T33" fmla="*/ 85 h 108"/>
                  <a:gd name="T34" fmla="*/ 53 w 108"/>
                  <a:gd name="T35" fmla="*/ 0 h 108"/>
                  <a:gd name="T36" fmla="*/ 43 w 108"/>
                  <a:gd name="T37" fmla="*/ 0 h 108"/>
                  <a:gd name="T38" fmla="*/ 25 w 108"/>
                  <a:gd name="T39" fmla="*/ 7 h 108"/>
                  <a:gd name="T40" fmla="*/ 17 w 108"/>
                  <a:gd name="T41" fmla="*/ 13 h 108"/>
                  <a:gd name="T42" fmla="*/ 5 w 108"/>
                  <a:gd name="T43" fmla="*/ 31 h 108"/>
                  <a:gd name="T44" fmla="*/ 0 w 108"/>
                  <a:gd name="T45" fmla="*/ 52 h 108"/>
                  <a:gd name="T46" fmla="*/ 2 w 108"/>
                  <a:gd name="T47" fmla="*/ 72 h 108"/>
                  <a:gd name="T48" fmla="*/ 13 w 108"/>
                  <a:gd name="T49" fmla="*/ 90 h 108"/>
                  <a:gd name="T50" fmla="*/ 22 w 108"/>
                  <a:gd name="T51" fmla="*/ 98 h 108"/>
                  <a:gd name="T52" fmla="*/ 43 w 108"/>
                  <a:gd name="T53" fmla="*/ 106 h 108"/>
                  <a:gd name="T54" fmla="*/ 53 w 108"/>
                  <a:gd name="T55" fmla="*/ 108 h 108"/>
                  <a:gd name="T56" fmla="*/ 73 w 108"/>
                  <a:gd name="T57" fmla="*/ 104 h 108"/>
                  <a:gd name="T58" fmla="*/ 90 w 108"/>
                  <a:gd name="T59" fmla="*/ 93 h 108"/>
                  <a:gd name="T60" fmla="*/ 98 w 108"/>
                  <a:gd name="T61" fmla="*/ 85 h 108"/>
                  <a:gd name="T62" fmla="*/ 107 w 108"/>
                  <a:gd name="T63" fmla="*/ 65 h 108"/>
                  <a:gd name="T64" fmla="*/ 108 w 108"/>
                  <a:gd name="T65" fmla="*/ 46 h 108"/>
                  <a:gd name="T66" fmla="*/ 100 w 108"/>
                  <a:gd name="T67" fmla="*/ 26 h 108"/>
                  <a:gd name="T68" fmla="*/ 93 w 108"/>
                  <a:gd name="T69" fmla="*/ 17 h 108"/>
                  <a:gd name="T70" fmla="*/ 75 w 108"/>
                  <a:gd name="T71" fmla="*/ 3 h 108"/>
                  <a:gd name="T72" fmla="*/ 53 w 108"/>
                  <a:gd name="T73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8" h="108">
                    <a:moveTo>
                      <a:pt x="53" y="87"/>
                    </a:moveTo>
                    <a:lnTo>
                      <a:pt x="53" y="87"/>
                    </a:lnTo>
                    <a:lnTo>
                      <a:pt x="46" y="85"/>
                    </a:lnTo>
                    <a:lnTo>
                      <a:pt x="37" y="83"/>
                    </a:lnTo>
                    <a:lnTo>
                      <a:pt x="37" y="83"/>
                    </a:lnTo>
                    <a:lnTo>
                      <a:pt x="32" y="78"/>
                    </a:lnTo>
                    <a:lnTo>
                      <a:pt x="27" y="74"/>
                    </a:lnTo>
                    <a:lnTo>
                      <a:pt x="25" y="68"/>
                    </a:lnTo>
                    <a:lnTo>
                      <a:pt x="22" y="63"/>
                    </a:lnTo>
                    <a:lnTo>
                      <a:pt x="21" y="55"/>
                    </a:lnTo>
                    <a:lnTo>
                      <a:pt x="21" y="49"/>
                    </a:lnTo>
                    <a:lnTo>
                      <a:pt x="22" y="43"/>
                    </a:lnTo>
                    <a:lnTo>
                      <a:pt x="25" y="37"/>
                    </a:lnTo>
                    <a:lnTo>
                      <a:pt x="25" y="37"/>
                    </a:lnTo>
                    <a:lnTo>
                      <a:pt x="31" y="31"/>
                    </a:lnTo>
                    <a:lnTo>
                      <a:pt x="37" y="24"/>
                    </a:lnTo>
                    <a:lnTo>
                      <a:pt x="46" y="22"/>
                    </a:lnTo>
                    <a:lnTo>
                      <a:pt x="54" y="21"/>
                    </a:lnTo>
                    <a:lnTo>
                      <a:pt x="54" y="21"/>
                    </a:lnTo>
                    <a:lnTo>
                      <a:pt x="62" y="22"/>
                    </a:lnTo>
                    <a:lnTo>
                      <a:pt x="69" y="24"/>
                    </a:lnTo>
                    <a:lnTo>
                      <a:pt x="69" y="24"/>
                    </a:lnTo>
                    <a:lnTo>
                      <a:pt x="75" y="28"/>
                    </a:lnTo>
                    <a:lnTo>
                      <a:pt x="79" y="33"/>
                    </a:lnTo>
                    <a:lnTo>
                      <a:pt x="83" y="38"/>
                    </a:lnTo>
                    <a:lnTo>
                      <a:pt x="85" y="44"/>
                    </a:lnTo>
                    <a:lnTo>
                      <a:pt x="87" y="50"/>
                    </a:lnTo>
                    <a:lnTo>
                      <a:pt x="87" y="57"/>
                    </a:lnTo>
                    <a:lnTo>
                      <a:pt x="85" y="63"/>
                    </a:lnTo>
                    <a:lnTo>
                      <a:pt x="83" y="69"/>
                    </a:lnTo>
                    <a:lnTo>
                      <a:pt x="83" y="69"/>
                    </a:lnTo>
                    <a:lnTo>
                      <a:pt x="77" y="77"/>
                    </a:lnTo>
                    <a:lnTo>
                      <a:pt x="71" y="82"/>
                    </a:lnTo>
                    <a:lnTo>
                      <a:pt x="62" y="85"/>
                    </a:lnTo>
                    <a:lnTo>
                      <a:pt x="53" y="87"/>
                    </a:lnTo>
                    <a:close/>
                    <a:moveTo>
                      <a:pt x="53" y="0"/>
                    </a:moveTo>
                    <a:lnTo>
                      <a:pt x="53" y="0"/>
                    </a:lnTo>
                    <a:lnTo>
                      <a:pt x="43" y="0"/>
                    </a:lnTo>
                    <a:lnTo>
                      <a:pt x="34" y="3"/>
                    </a:lnTo>
                    <a:lnTo>
                      <a:pt x="25" y="7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0" y="22"/>
                    </a:lnTo>
                    <a:lnTo>
                      <a:pt x="5" y="31"/>
                    </a:lnTo>
                    <a:lnTo>
                      <a:pt x="1" y="41"/>
                    </a:lnTo>
                    <a:lnTo>
                      <a:pt x="0" y="52"/>
                    </a:lnTo>
                    <a:lnTo>
                      <a:pt x="0" y="62"/>
                    </a:lnTo>
                    <a:lnTo>
                      <a:pt x="2" y="72"/>
                    </a:lnTo>
                    <a:lnTo>
                      <a:pt x="7" y="82"/>
                    </a:lnTo>
                    <a:lnTo>
                      <a:pt x="13" y="90"/>
                    </a:lnTo>
                    <a:lnTo>
                      <a:pt x="13" y="90"/>
                    </a:lnTo>
                    <a:lnTo>
                      <a:pt x="22" y="98"/>
                    </a:lnTo>
                    <a:lnTo>
                      <a:pt x="32" y="103"/>
                    </a:lnTo>
                    <a:lnTo>
                      <a:pt x="43" y="106"/>
                    </a:lnTo>
                    <a:lnTo>
                      <a:pt x="53" y="108"/>
                    </a:lnTo>
                    <a:lnTo>
                      <a:pt x="53" y="108"/>
                    </a:lnTo>
                    <a:lnTo>
                      <a:pt x="63" y="106"/>
                    </a:lnTo>
                    <a:lnTo>
                      <a:pt x="73" y="104"/>
                    </a:lnTo>
                    <a:lnTo>
                      <a:pt x="82" y="99"/>
                    </a:lnTo>
                    <a:lnTo>
                      <a:pt x="90" y="93"/>
                    </a:lnTo>
                    <a:lnTo>
                      <a:pt x="90" y="93"/>
                    </a:lnTo>
                    <a:lnTo>
                      <a:pt x="98" y="85"/>
                    </a:lnTo>
                    <a:lnTo>
                      <a:pt x="103" y="75"/>
                    </a:lnTo>
                    <a:lnTo>
                      <a:pt x="107" y="65"/>
                    </a:lnTo>
                    <a:lnTo>
                      <a:pt x="108" y="55"/>
                    </a:lnTo>
                    <a:lnTo>
                      <a:pt x="108" y="46"/>
                    </a:lnTo>
                    <a:lnTo>
                      <a:pt x="104" y="34"/>
                    </a:lnTo>
                    <a:lnTo>
                      <a:pt x="100" y="26"/>
                    </a:lnTo>
                    <a:lnTo>
                      <a:pt x="93" y="17"/>
                    </a:lnTo>
                    <a:lnTo>
                      <a:pt x="93" y="17"/>
                    </a:lnTo>
                    <a:lnTo>
                      <a:pt x="84" y="9"/>
                    </a:lnTo>
                    <a:lnTo>
                      <a:pt x="75" y="3"/>
                    </a:lnTo>
                    <a:lnTo>
                      <a:pt x="64" y="1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0D5E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4" name="Freeform 241">
                <a:extLst>
                  <a:ext uri="{FF2B5EF4-FFF2-40B4-BE49-F238E27FC236}">
                    <a16:creationId xmlns:a16="http://schemas.microsoft.com/office/drawing/2014/main" xmlns="" id="{972CD3C6-A457-40DE-9B18-9141A3CAE3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5425" y="3181351"/>
                <a:ext cx="20637" cy="22225"/>
              </a:xfrm>
              <a:custGeom>
                <a:avLst/>
                <a:gdLst>
                  <a:gd name="T0" fmla="*/ 32 w 66"/>
                  <a:gd name="T1" fmla="*/ 66 h 66"/>
                  <a:gd name="T2" fmla="*/ 32 w 66"/>
                  <a:gd name="T3" fmla="*/ 66 h 66"/>
                  <a:gd name="T4" fmla="*/ 25 w 66"/>
                  <a:gd name="T5" fmla="*/ 64 h 66"/>
                  <a:gd name="T6" fmla="*/ 16 w 66"/>
                  <a:gd name="T7" fmla="*/ 62 h 66"/>
                  <a:gd name="T8" fmla="*/ 16 w 66"/>
                  <a:gd name="T9" fmla="*/ 62 h 66"/>
                  <a:gd name="T10" fmla="*/ 11 w 66"/>
                  <a:gd name="T11" fmla="*/ 57 h 66"/>
                  <a:gd name="T12" fmla="*/ 6 w 66"/>
                  <a:gd name="T13" fmla="*/ 53 h 66"/>
                  <a:gd name="T14" fmla="*/ 4 w 66"/>
                  <a:gd name="T15" fmla="*/ 47 h 66"/>
                  <a:gd name="T16" fmla="*/ 1 w 66"/>
                  <a:gd name="T17" fmla="*/ 42 h 66"/>
                  <a:gd name="T18" fmla="*/ 0 w 66"/>
                  <a:gd name="T19" fmla="*/ 34 h 66"/>
                  <a:gd name="T20" fmla="*/ 0 w 66"/>
                  <a:gd name="T21" fmla="*/ 28 h 66"/>
                  <a:gd name="T22" fmla="*/ 1 w 66"/>
                  <a:gd name="T23" fmla="*/ 22 h 66"/>
                  <a:gd name="T24" fmla="*/ 4 w 66"/>
                  <a:gd name="T25" fmla="*/ 16 h 66"/>
                  <a:gd name="T26" fmla="*/ 4 w 66"/>
                  <a:gd name="T27" fmla="*/ 16 h 66"/>
                  <a:gd name="T28" fmla="*/ 10 w 66"/>
                  <a:gd name="T29" fmla="*/ 10 h 66"/>
                  <a:gd name="T30" fmla="*/ 16 w 66"/>
                  <a:gd name="T31" fmla="*/ 3 h 66"/>
                  <a:gd name="T32" fmla="*/ 25 w 66"/>
                  <a:gd name="T33" fmla="*/ 1 h 66"/>
                  <a:gd name="T34" fmla="*/ 33 w 66"/>
                  <a:gd name="T35" fmla="*/ 0 h 66"/>
                  <a:gd name="T36" fmla="*/ 33 w 66"/>
                  <a:gd name="T37" fmla="*/ 0 h 66"/>
                  <a:gd name="T38" fmla="*/ 41 w 66"/>
                  <a:gd name="T39" fmla="*/ 1 h 66"/>
                  <a:gd name="T40" fmla="*/ 48 w 66"/>
                  <a:gd name="T41" fmla="*/ 3 h 66"/>
                  <a:gd name="T42" fmla="*/ 48 w 66"/>
                  <a:gd name="T43" fmla="*/ 3 h 66"/>
                  <a:gd name="T44" fmla="*/ 54 w 66"/>
                  <a:gd name="T45" fmla="*/ 7 h 66"/>
                  <a:gd name="T46" fmla="*/ 58 w 66"/>
                  <a:gd name="T47" fmla="*/ 12 h 66"/>
                  <a:gd name="T48" fmla="*/ 62 w 66"/>
                  <a:gd name="T49" fmla="*/ 17 h 66"/>
                  <a:gd name="T50" fmla="*/ 64 w 66"/>
                  <a:gd name="T51" fmla="*/ 23 h 66"/>
                  <a:gd name="T52" fmla="*/ 66 w 66"/>
                  <a:gd name="T53" fmla="*/ 29 h 66"/>
                  <a:gd name="T54" fmla="*/ 66 w 66"/>
                  <a:gd name="T55" fmla="*/ 36 h 66"/>
                  <a:gd name="T56" fmla="*/ 64 w 66"/>
                  <a:gd name="T57" fmla="*/ 42 h 66"/>
                  <a:gd name="T58" fmla="*/ 62 w 66"/>
                  <a:gd name="T59" fmla="*/ 48 h 66"/>
                  <a:gd name="T60" fmla="*/ 62 w 66"/>
                  <a:gd name="T61" fmla="*/ 48 h 66"/>
                  <a:gd name="T62" fmla="*/ 56 w 66"/>
                  <a:gd name="T63" fmla="*/ 56 h 66"/>
                  <a:gd name="T64" fmla="*/ 50 w 66"/>
                  <a:gd name="T65" fmla="*/ 61 h 66"/>
                  <a:gd name="T66" fmla="*/ 41 w 66"/>
                  <a:gd name="T67" fmla="*/ 64 h 66"/>
                  <a:gd name="T68" fmla="*/ 32 w 66"/>
                  <a:gd name="T69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6" h="66">
                    <a:moveTo>
                      <a:pt x="32" y="66"/>
                    </a:moveTo>
                    <a:lnTo>
                      <a:pt x="32" y="66"/>
                    </a:lnTo>
                    <a:lnTo>
                      <a:pt x="25" y="64"/>
                    </a:lnTo>
                    <a:lnTo>
                      <a:pt x="16" y="62"/>
                    </a:lnTo>
                    <a:lnTo>
                      <a:pt x="16" y="62"/>
                    </a:lnTo>
                    <a:lnTo>
                      <a:pt x="11" y="57"/>
                    </a:lnTo>
                    <a:lnTo>
                      <a:pt x="6" y="53"/>
                    </a:lnTo>
                    <a:lnTo>
                      <a:pt x="4" y="47"/>
                    </a:lnTo>
                    <a:lnTo>
                      <a:pt x="1" y="42"/>
                    </a:lnTo>
                    <a:lnTo>
                      <a:pt x="0" y="34"/>
                    </a:lnTo>
                    <a:lnTo>
                      <a:pt x="0" y="28"/>
                    </a:lnTo>
                    <a:lnTo>
                      <a:pt x="1" y="22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10" y="10"/>
                    </a:lnTo>
                    <a:lnTo>
                      <a:pt x="16" y="3"/>
                    </a:lnTo>
                    <a:lnTo>
                      <a:pt x="25" y="1"/>
                    </a:lnTo>
                    <a:lnTo>
                      <a:pt x="33" y="0"/>
                    </a:lnTo>
                    <a:lnTo>
                      <a:pt x="33" y="0"/>
                    </a:lnTo>
                    <a:lnTo>
                      <a:pt x="41" y="1"/>
                    </a:lnTo>
                    <a:lnTo>
                      <a:pt x="48" y="3"/>
                    </a:lnTo>
                    <a:lnTo>
                      <a:pt x="48" y="3"/>
                    </a:lnTo>
                    <a:lnTo>
                      <a:pt x="54" y="7"/>
                    </a:lnTo>
                    <a:lnTo>
                      <a:pt x="58" y="12"/>
                    </a:lnTo>
                    <a:lnTo>
                      <a:pt x="62" y="17"/>
                    </a:lnTo>
                    <a:lnTo>
                      <a:pt x="64" y="23"/>
                    </a:lnTo>
                    <a:lnTo>
                      <a:pt x="66" y="29"/>
                    </a:lnTo>
                    <a:lnTo>
                      <a:pt x="66" y="36"/>
                    </a:lnTo>
                    <a:lnTo>
                      <a:pt x="64" y="42"/>
                    </a:lnTo>
                    <a:lnTo>
                      <a:pt x="62" y="48"/>
                    </a:lnTo>
                    <a:lnTo>
                      <a:pt x="62" y="48"/>
                    </a:lnTo>
                    <a:lnTo>
                      <a:pt x="56" y="56"/>
                    </a:lnTo>
                    <a:lnTo>
                      <a:pt x="50" y="61"/>
                    </a:lnTo>
                    <a:lnTo>
                      <a:pt x="41" y="64"/>
                    </a:lnTo>
                    <a:lnTo>
                      <a:pt x="32" y="6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5" name="Freeform 242">
                <a:extLst>
                  <a:ext uri="{FF2B5EF4-FFF2-40B4-BE49-F238E27FC236}">
                    <a16:creationId xmlns:a16="http://schemas.microsoft.com/office/drawing/2014/main" xmlns="" id="{42D7CDB4-649E-4D88-A894-7F441401C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9075" y="3175001"/>
                <a:ext cx="34925" cy="34925"/>
              </a:xfrm>
              <a:custGeom>
                <a:avLst/>
                <a:gdLst>
                  <a:gd name="T0" fmla="*/ 53 w 108"/>
                  <a:gd name="T1" fmla="*/ 0 h 108"/>
                  <a:gd name="T2" fmla="*/ 53 w 108"/>
                  <a:gd name="T3" fmla="*/ 0 h 108"/>
                  <a:gd name="T4" fmla="*/ 43 w 108"/>
                  <a:gd name="T5" fmla="*/ 0 h 108"/>
                  <a:gd name="T6" fmla="*/ 34 w 108"/>
                  <a:gd name="T7" fmla="*/ 3 h 108"/>
                  <a:gd name="T8" fmla="*/ 25 w 108"/>
                  <a:gd name="T9" fmla="*/ 7 h 108"/>
                  <a:gd name="T10" fmla="*/ 17 w 108"/>
                  <a:gd name="T11" fmla="*/ 13 h 108"/>
                  <a:gd name="T12" fmla="*/ 17 w 108"/>
                  <a:gd name="T13" fmla="*/ 13 h 108"/>
                  <a:gd name="T14" fmla="*/ 10 w 108"/>
                  <a:gd name="T15" fmla="*/ 22 h 108"/>
                  <a:gd name="T16" fmla="*/ 5 w 108"/>
                  <a:gd name="T17" fmla="*/ 31 h 108"/>
                  <a:gd name="T18" fmla="*/ 1 w 108"/>
                  <a:gd name="T19" fmla="*/ 41 h 108"/>
                  <a:gd name="T20" fmla="*/ 0 w 108"/>
                  <a:gd name="T21" fmla="*/ 52 h 108"/>
                  <a:gd name="T22" fmla="*/ 0 w 108"/>
                  <a:gd name="T23" fmla="*/ 62 h 108"/>
                  <a:gd name="T24" fmla="*/ 2 w 108"/>
                  <a:gd name="T25" fmla="*/ 72 h 108"/>
                  <a:gd name="T26" fmla="*/ 7 w 108"/>
                  <a:gd name="T27" fmla="*/ 82 h 108"/>
                  <a:gd name="T28" fmla="*/ 13 w 108"/>
                  <a:gd name="T29" fmla="*/ 90 h 108"/>
                  <a:gd name="T30" fmla="*/ 13 w 108"/>
                  <a:gd name="T31" fmla="*/ 90 h 108"/>
                  <a:gd name="T32" fmla="*/ 22 w 108"/>
                  <a:gd name="T33" fmla="*/ 98 h 108"/>
                  <a:gd name="T34" fmla="*/ 32 w 108"/>
                  <a:gd name="T35" fmla="*/ 103 h 108"/>
                  <a:gd name="T36" fmla="*/ 43 w 108"/>
                  <a:gd name="T37" fmla="*/ 106 h 108"/>
                  <a:gd name="T38" fmla="*/ 53 w 108"/>
                  <a:gd name="T39" fmla="*/ 108 h 108"/>
                  <a:gd name="T40" fmla="*/ 53 w 108"/>
                  <a:gd name="T41" fmla="*/ 108 h 108"/>
                  <a:gd name="T42" fmla="*/ 63 w 108"/>
                  <a:gd name="T43" fmla="*/ 106 h 108"/>
                  <a:gd name="T44" fmla="*/ 73 w 108"/>
                  <a:gd name="T45" fmla="*/ 104 h 108"/>
                  <a:gd name="T46" fmla="*/ 82 w 108"/>
                  <a:gd name="T47" fmla="*/ 99 h 108"/>
                  <a:gd name="T48" fmla="*/ 90 w 108"/>
                  <a:gd name="T49" fmla="*/ 93 h 108"/>
                  <a:gd name="T50" fmla="*/ 90 w 108"/>
                  <a:gd name="T51" fmla="*/ 93 h 108"/>
                  <a:gd name="T52" fmla="*/ 98 w 108"/>
                  <a:gd name="T53" fmla="*/ 85 h 108"/>
                  <a:gd name="T54" fmla="*/ 103 w 108"/>
                  <a:gd name="T55" fmla="*/ 75 h 108"/>
                  <a:gd name="T56" fmla="*/ 107 w 108"/>
                  <a:gd name="T57" fmla="*/ 65 h 108"/>
                  <a:gd name="T58" fmla="*/ 108 w 108"/>
                  <a:gd name="T59" fmla="*/ 55 h 108"/>
                  <a:gd name="T60" fmla="*/ 108 w 108"/>
                  <a:gd name="T61" fmla="*/ 46 h 108"/>
                  <a:gd name="T62" fmla="*/ 104 w 108"/>
                  <a:gd name="T63" fmla="*/ 34 h 108"/>
                  <a:gd name="T64" fmla="*/ 100 w 108"/>
                  <a:gd name="T65" fmla="*/ 26 h 108"/>
                  <a:gd name="T66" fmla="*/ 93 w 108"/>
                  <a:gd name="T67" fmla="*/ 17 h 108"/>
                  <a:gd name="T68" fmla="*/ 93 w 108"/>
                  <a:gd name="T69" fmla="*/ 17 h 108"/>
                  <a:gd name="T70" fmla="*/ 84 w 108"/>
                  <a:gd name="T71" fmla="*/ 9 h 108"/>
                  <a:gd name="T72" fmla="*/ 75 w 108"/>
                  <a:gd name="T73" fmla="*/ 3 h 108"/>
                  <a:gd name="T74" fmla="*/ 64 w 108"/>
                  <a:gd name="T75" fmla="*/ 1 h 108"/>
                  <a:gd name="T76" fmla="*/ 53 w 108"/>
                  <a:gd name="T77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08" h="108">
                    <a:moveTo>
                      <a:pt x="53" y="0"/>
                    </a:moveTo>
                    <a:lnTo>
                      <a:pt x="53" y="0"/>
                    </a:lnTo>
                    <a:lnTo>
                      <a:pt x="43" y="0"/>
                    </a:lnTo>
                    <a:lnTo>
                      <a:pt x="34" y="3"/>
                    </a:lnTo>
                    <a:lnTo>
                      <a:pt x="25" y="7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0" y="22"/>
                    </a:lnTo>
                    <a:lnTo>
                      <a:pt x="5" y="31"/>
                    </a:lnTo>
                    <a:lnTo>
                      <a:pt x="1" y="41"/>
                    </a:lnTo>
                    <a:lnTo>
                      <a:pt x="0" y="52"/>
                    </a:lnTo>
                    <a:lnTo>
                      <a:pt x="0" y="62"/>
                    </a:lnTo>
                    <a:lnTo>
                      <a:pt x="2" y="72"/>
                    </a:lnTo>
                    <a:lnTo>
                      <a:pt x="7" y="82"/>
                    </a:lnTo>
                    <a:lnTo>
                      <a:pt x="13" y="90"/>
                    </a:lnTo>
                    <a:lnTo>
                      <a:pt x="13" y="90"/>
                    </a:lnTo>
                    <a:lnTo>
                      <a:pt x="22" y="98"/>
                    </a:lnTo>
                    <a:lnTo>
                      <a:pt x="32" y="103"/>
                    </a:lnTo>
                    <a:lnTo>
                      <a:pt x="43" y="106"/>
                    </a:lnTo>
                    <a:lnTo>
                      <a:pt x="53" y="108"/>
                    </a:lnTo>
                    <a:lnTo>
                      <a:pt x="53" y="108"/>
                    </a:lnTo>
                    <a:lnTo>
                      <a:pt x="63" y="106"/>
                    </a:lnTo>
                    <a:lnTo>
                      <a:pt x="73" y="104"/>
                    </a:lnTo>
                    <a:lnTo>
                      <a:pt x="82" y="99"/>
                    </a:lnTo>
                    <a:lnTo>
                      <a:pt x="90" y="93"/>
                    </a:lnTo>
                    <a:lnTo>
                      <a:pt x="90" y="93"/>
                    </a:lnTo>
                    <a:lnTo>
                      <a:pt x="98" y="85"/>
                    </a:lnTo>
                    <a:lnTo>
                      <a:pt x="103" y="75"/>
                    </a:lnTo>
                    <a:lnTo>
                      <a:pt x="107" y="65"/>
                    </a:lnTo>
                    <a:lnTo>
                      <a:pt x="108" y="55"/>
                    </a:lnTo>
                    <a:lnTo>
                      <a:pt x="108" y="46"/>
                    </a:lnTo>
                    <a:lnTo>
                      <a:pt x="104" y="34"/>
                    </a:lnTo>
                    <a:lnTo>
                      <a:pt x="100" y="26"/>
                    </a:lnTo>
                    <a:lnTo>
                      <a:pt x="93" y="17"/>
                    </a:lnTo>
                    <a:lnTo>
                      <a:pt x="93" y="17"/>
                    </a:lnTo>
                    <a:lnTo>
                      <a:pt x="84" y="9"/>
                    </a:lnTo>
                    <a:lnTo>
                      <a:pt x="75" y="3"/>
                    </a:lnTo>
                    <a:lnTo>
                      <a:pt x="64" y="1"/>
                    </a:lnTo>
                    <a:lnTo>
                      <a:pt x="5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6" name="Freeform 243">
                <a:extLst>
                  <a:ext uri="{FF2B5EF4-FFF2-40B4-BE49-F238E27FC236}">
                    <a16:creationId xmlns:a16="http://schemas.microsoft.com/office/drawing/2014/main" xmlns="" id="{30874D8C-10BD-4D16-B173-67F41FEEB4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5425" y="3181351"/>
                <a:ext cx="20637" cy="22225"/>
              </a:xfrm>
              <a:custGeom>
                <a:avLst/>
                <a:gdLst>
                  <a:gd name="T0" fmla="*/ 33 w 66"/>
                  <a:gd name="T1" fmla="*/ 0 h 66"/>
                  <a:gd name="T2" fmla="*/ 33 w 66"/>
                  <a:gd name="T3" fmla="*/ 0 h 66"/>
                  <a:gd name="T4" fmla="*/ 25 w 66"/>
                  <a:gd name="T5" fmla="*/ 1 h 66"/>
                  <a:gd name="T6" fmla="*/ 16 w 66"/>
                  <a:gd name="T7" fmla="*/ 3 h 66"/>
                  <a:gd name="T8" fmla="*/ 10 w 66"/>
                  <a:gd name="T9" fmla="*/ 10 h 66"/>
                  <a:gd name="T10" fmla="*/ 4 w 66"/>
                  <a:gd name="T11" fmla="*/ 16 h 66"/>
                  <a:gd name="T12" fmla="*/ 4 w 66"/>
                  <a:gd name="T13" fmla="*/ 16 h 66"/>
                  <a:gd name="T14" fmla="*/ 1 w 66"/>
                  <a:gd name="T15" fmla="*/ 22 h 66"/>
                  <a:gd name="T16" fmla="*/ 0 w 66"/>
                  <a:gd name="T17" fmla="*/ 28 h 66"/>
                  <a:gd name="T18" fmla="*/ 0 w 66"/>
                  <a:gd name="T19" fmla="*/ 34 h 66"/>
                  <a:gd name="T20" fmla="*/ 1 w 66"/>
                  <a:gd name="T21" fmla="*/ 42 h 66"/>
                  <a:gd name="T22" fmla="*/ 4 w 66"/>
                  <a:gd name="T23" fmla="*/ 47 h 66"/>
                  <a:gd name="T24" fmla="*/ 6 w 66"/>
                  <a:gd name="T25" fmla="*/ 53 h 66"/>
                  <a:gd name="T26" fmla="*/ 11 w 66"/>
                  <a:gd name="T27" fmla="*/ 57 h 66"/>
                  <a:gd name="T28" fmla="*/ 16 w 66"/>
                  <a:gd name="T29" fmla="*/ 62 h 66"/>
                  <a:gd name="T30" fmla="*/ 16 w 66"/>
                  <a:gd name="T31" fmla="*/ 62 h 66"/>
                  <a:gd name="T32" fmla="*/ 25 w 66"/>
                  <a:gd name="T33" fmla="*/ 64 h 66"/>
                  <a:gd name="T34" fmla="*/ 32 w 66"/>
                  <a:gd name="T35" fmla="*/ 66 h 66"/>
                  <a:gd name="T36" fmla="*/ 32 w 66"/>
                  <a:gd name="T37" fmla="*/ 66 h 66"/>
                  <a:gd name="T38" fmla="*/ 41 w 66"/>
                  <a:gd name="T39" fmla="*/ 64 h 66"/>
                  <a:gd name="T40" fmla="*/ 50 w 66"/>
                  <a:gd name="T41" fmla="*/ 61 h 66"/>
                  <a:gd name="T42" fmla="*/ 56 w 66"/>
                  <a:gd name="T43" fmla="*/ 56 h 66"/>
                  <a:gd name="T44" fmla="*/ 62 w 66"/>
                  <a:gd name="T45" fmla="*/ 48 h 66"/>
                  <a:gd name="T46" fmla="*/ 62 w 66"/>
                  <a:gd name="T47" fmla="*/ 48 h 66"/>
                  <a:gd name="T48" fmla="*/ 64 w 66"/>
                  <a:gd name="T49" fmla="*/ 42 h 66"/>
                  <a:gd name="T50" fmla="*/ 66 w 66"/>
                  <a:gd name="T51" fmla="*/ 36 h 66"/>
                  <a:gd name="T52" fmla="*/ 66 w 66"/>
                  <a:gd name="T53" fmla="*/ 29 h 66"/>
                  <a:gd name="T54" fmla="*/ 64 w 66"/>
                  <a:gd name="T55" fmla="*/ 23 h 66"/>
                  <a:gd name="T56" fmla="*/ 62 w 66"/>
                  <a:gd name="T57" fmla="*/ 17 h 66"/>
                  <a:gd name="T58" fmla="*/ 58 w 66"/>
                  <a:gd name="T59" fmla="*/ 12 h 66"/>
                  <a:gd name="T60" fmla="*/ 54 w 66"/>
                  <a:gd name="T61" fmla="*/ 7 h 66"/>
                  <a:gd name="T62" fmla="*/ 48 w 66"/>
                  <a:gd name="T63" fmla="*/ 3 h 66"/>
                  <a:gd name="T64" fmla="*/ 48 w 66"/>
                  <a:gd name="T65" fmla="*/ 3 h 66"/>
                  <a:gd name="T66" fmla="*/ 41 w 66"/>
                  <a:gd name="T67" fmla="*/ 1 h 66"/>
                  <a:gd name="T68" fmla="*/ 33 w 66"/>
                  <a:gd name="T6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6" h="66">
                    <a:moveTo>
                      <a:pt x="33" y="0"/>
                    </a:moveTo>
                    <a:lnTo>
                      <a:pt x="33" y="0"/>
                    </a:lnTo>
                    <a:lnTo>
                      <a:pt x="25" y="1"/>
                    </a:lnTo>
                    <a:lnTo>
                      <a:pt x="16" y="3"/>
                    </a:lnTo>
                    <a:lnTo>
                      <a:pt x="10" y="10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1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42"/>
                    </a:lnTo>
                    <a:lnTo>
                      <a:pt x="4" y="47"/>
                    </a:lnTo>
                    <a:lnTo>
                      <a:pt x="6" y="53"/>
                    </a:lnTo>
                    <a:lnTo>
                      <a:pt x="11" y="57"/>
                    </a:lnTo>
                    <a:lnTo>
                      <a:pt x="16" y="62"/>
                    </a:lnTo>
                    <a:lnTo>
                      <a:pt x="16" y="62"/>
                    </a:lnTo>
                    <a:lnTo>
                      <a:pt x="25" y="64"/>
                    </a:lnTo>
                    <a:lnTo>
                      <a:pt x="32" y="66"/>
                    </a:lnTo>
                    <a:lnTo>
                      <a:pt x="32" y="66"/>
                    </a:lnTo>
                    <a:lnTo>
                      <a:pt x="41" y="64"/>
                    </a:lnTo>
                    <a:lnTo>
                      <a:pt x="50" y="61"/>
                    </a:lnTo>
                    <a:lnTo>
                      <a:pt x="56" y="56"/>
                    </a:lnTo>
                    <a:lnTo>
                      <a:pt x="62" y="48"/>
                    </a:lnTo>
                    <a:lnTo>
                      <a:pt x="62" y="48"/>
                    </a:lnTo>
                    <a:lnTo>
                      <a:pt x="64" y="42"/>
                    </a:lnTo>
                    <a:lnTo>
                      <a:pt x="66" y="36"/>
                    </a:lnTo>
                    <a:lnTo>
                      <a:pt x="66" y="29"/>
                    </a:lnTo>
                    <a:lnTo>
                      <a:pt x="64" y="23"/>
                    </a:lnTo>
                    <a:lnTo>
                      <a:pt x="62" y="17"/>
                    </a:lnTo>
                    <a:lnTo>
                      <a:pt x="58" y="12"/>
                    </a:lnTo>
                    <a:lnTo>
                      <a:pt x="54" y="7"/>
                    </a:lnTo>
                    <a:lnTo>
                      <a:pt x="48" y="3"/>
                    </a:lnTo>
                    <a:lnTo>
                      <a:pt x="48" y="3"/>
                    </a:lnTo>
                    <a:lnTo>
                      <a:pt x="41" y="1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86AF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7" name="Freeform 244">
                <a:extLst>
                  <a:ext uri="{FF2B5EF4-FFF2-40B4-BE49-F238E27FC236}">
                    <a16:creationId xmlns:a16="http://schemas.microsoft.com/office/drawing/2014/main" xmlns="" id="{DBB46A26-4F0A-41CA-9AB7-3070868C22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5425" y="3181351"/>
                <a:ext cx="20637" cy="22225"/>
              </a:xfrm>
              <a:custGeom>
                <a:avLst/>
                <a:gdLst>
                  <a:gd name="T0" fmla="*/ 33 w 66"/>
                  <a:gd name="T1" fmla="*/ 0 h 66"/>
                  <a:gd name="T2" fmla="*/ 33 w 66"/>
                  <a:gd name="T3" fmla="*/ 0 h 66"/>
                  <a:gd name="T4" fmla="*/ 25 w 66"/>
                  <a:gd name="T5" fmla="*/ 1 h 66"/>
                  <a:gd name="T6" fmla="*/ 16 w 66"/>
                  <a:gd name="T7" fmla="*/ 3 h 66"/>
                  <a:gd name="T8" fmla="*/ 10 w 66"/>
                  <a:gd name="T9" fmla="*/ 10 h 66"/>
                  <a:gd name="T10" fmla="*/ 4 w 66"/>
                  <a:gd name="T11" fmla="*/ 16 h 66"/>
                  <a:gd name="T12" fmla="*/ 4 w 66"/>
                  <a:gd name="T13" fmla="*/ 16 h 66"/>
                  <a:gd name="T14" fmla="*/ 1 w 66"/>
                  <a:gd name="T15" fmla="*/ 22 h 66"/>
                  <a:gd name="T16" fmla="*/ 0 w 66"/>
                  <a:gd name="T17" fmla="*/ 28 h 66"/>
                  <a:gd name="T18" fmla="*/ 0 w 66"/>
                  <a:gd name="T19" fmla="*/ 34 h 66"/>
                  <a:gd name="T20" fmla="*/ 1 w 66"/>
                  <a:gd name="T21" fmla="*/ 42 h 66"/>
                  <a:gd name="T22" fmla="*/ 4 w 66"/>
                  <a:gd name="T23" fmla="*/ 47 h 66"/>
                  <a:gd name="T24" fmla="*/ 6 w 66"/>
                  <a:gd name="T25" fmla="*/ 53 h 66"/>
                  <a:gd name="T26" fmla="*/ 11 w 66"/>
                  <a:gd name="T27" fmla="*/ 57 h 66"/>
                  <a:gd name="T28" fmla="*/ 16 w 66"/>
                  <a:gd name="T29" fmla="*/ 62 h 66"/>
                  <a:gd name="T30" fmla="*/ 16 w 66"/>
                  <a:gd name="T31" fmla="*/ 62 h 66"/>
                  <a:gd name="T32" fmla="*/ 25 w 66"/>
                  <a:gd name="T33" fmla="*/ 64 h 66"/>
                  <a:gd name="T34" fmla="*/ 32 w 66"/>
                  <a:gd name="T35" fmla="*/ 66 h 66"/>
                  <a:gd name="T36" fmla="*/ 32 w 66"/>
                  <a:gd name="T37" fmla="*/ 66 h 66"/>
                  <a:gd name="T38" fmla="*/ 41 w 66"/>
                  <a:gd name="T39" fmla="*/ 64 h 66"/>
                  <a:gd name="T40" fmla="*/ 50 w 66"/>
                  <a:gd name="T41" fmla="*/ 61 h 66"/>
                  <a:gd name="T42" fmla="*/ 56 w 66"/>
                  <a:gd name="T43" fmla="*/ 56 h 66"/>
                  <a:gd name="T44" fmla="*/ 62 w 66"/>
                  <a:gd name="T45" fmla="*/ 48 h 66"/>
                  <a:gd name="T46" fmla="*/ 62 w 66"/>
                  <a:gd name="T47" fmla="*/ 48 h 66"/>
                  <a:gd name="T48" fmla="*/ 64 w 66"/>
                  <a:gd name="T49" fmla="*/ 42 h 66"/>
                  <a:gd name="T50" fmla="*/ 66 w 66"/>
                  <a:gd name="T51" fmla="*/ 36 h 66"/>
                  <a:gd name="T52" fmla="*/ 66 w 66"/>
                  <a:gd name="T53" fmla="*/ 29 h 66"/>
                  <a:gd name="T54" fmla="*/ 64 w 66"/>
                  <a:gd name="T55" fmla="*/ 23 h 66"/>
                  <a:gd name="T56" fmla="*/ 62 w 66"/>
                  <a:gd name="T57" fmla="*/ 17 h 66"/>
                  <a:gd name="T58" fmla="*/ 58 w 66"/>
                  <a:gd name="T59" fmla="*/ 12 h 66"/>
                  <a:gd name="T60" fmla="*/ 54 w 66"/>
                  <a:gd name="T61" fmla="*/ 7 h 66"/>
                  <a:gd name="T62" fmla="*/ 48 w 66"/>
                  <a:gd name="T63" fmla="*/ 3 h 66"/>
                  <a:gd name="T64" fmla="*/ 48 w 66"/>
                  <a:gd name="T65" fmla="*/ 3 h 66"/>
                  <a:gd name="T66" fmla="*/ 41 w 66"/>
                  <a:gd name="T67" fmla="*/ 1 h 66"/>
                  <a:gd name="T68" fmla="*/ 33 w 66"/>
                  <a:gd name="T6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6" h="66">
                    <a:moveTo>
                      <a:pt x="33" y="0"/>
                    </a:moveTo>
                    <a:lnTo>
                      <a:pt x="33" y="0"/>
                    </a:lnTo>
                    <a:lnTo>
                      <a:pt x="25" y="1"/>
                    </a:lnTo>
                    <a:lnTo>
                      <a:pt x="16" y="3"/>
                    </a:lnTo>
                    <a:lnTo>
                      <a:pt x="10" y="10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1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42"/>
                    </a:lnTo>
                    <a:lnTo>
                      <a:pt x="4" y="47"/>
                    </a:lnTo>
                    <a:lnTo>
                      <a:pt x="6" y="53"/>
                    </a:lnTo>
                    <a:lnTo>
                      <a:pt x="11" y="57"/>
                    </a:lnTo>
                    <a:lnTo>
                      <a:pt x="16" y="62"/>
                    </a:lnTo>
                    <a:lnTo>
                      <a:pt x="16" y="62"/>
                    </a:lnTo>
                    <a:lnTo>
                      <a:pt x="25" y="64"/>
                    </a:lnTo>
                    <a:lnTo>
                      <a:pt x="32" y="66"/>
                    </a:lnTo>
                    <a:lnTo>
                      <a:pt x="32" y="66"/>
                    </a:lnTo>
                    <a:lnTo>
                      <a:pt x="41" y="64"/>
                    </a:lnTo>
                    <a:lnTo>
                      <a:pt x="50" y="61"/>
                    </a:lnTo>
                    <a:lnTo>
                      <a:pt x="56" y="56"/>
                    </a:lnTo>
                    <a:lnTo>
                      <a:pt x="62" y="48"/>
                    </a:lnTo>
                    <a:lnTo>
                      <a:pt x="62" y="48"/>
                    </a:lnTo>
                    <a:lnTo>
                      <a:pt x="64" y="42"/>
                    </a:lnTo>
                    <a:lnTo>
                      <a:pt x="66" y="36"/>
                    </a:lnTo>
                    <a:lnTo>
                      <a:pt x="66" y="29"/>
                    </a:lnTo>
                    <a:lnTo>
                      <a:pt x="64" y="23"/>
                    </a:lnTo>
                    <a:lnTo>
                      <a:pt x="62" y="17"/>
                    </a:lnTo>
                    <a:lnTo>
                      <a:pt x="58" y="12"/>
                    </a:lnTo>
                    <a:lnTo>
                      <a:pt x="54" y="7"/>
                    </a:lnTo>
                    <a:lnTo>
                      <a:pt x="48" y="3"/>
                    </a:lnTo>
                    <a:lnTo>
                      <a:pt x="48" y="3"/>
                    </a:lnTo>
                    <a:lnTo>
                      <a:pt x="41" y="1"/>
                    </a:lnTo>
                    <a:lnTo>
                      <a:pt x="3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8" name="Freeform 245">
                <a:extLst>
                  <a:ext uri="{FF2B5EF4-FFF2-40B4-BE49-F238E27FC236}">
                    <a16:creationId xmlns:a16="http://schemas.microsoft.com/office/drawing/2014/main" xmlns="" id="{040DAF09-8BCA-4169-921F-6443AA93C3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6375" y="3579813"/>
                <a:ext cx="317500" cy="163513"/>
              </a:xfrm>
              <a:custGeom>
                <a:avLst/>
                <a:gdLst>
                  <a:gd name="T0" fmla="*/ 745 w 1003"/>
                  <a:gd name="T1" fmla="*/ 351 h 515"/>
                  <a:gd name="T2" fmla="*/ 723 w 1003"/>
                  <a:gd name="T3" fmla="*/ 330 h 515"/>
                  <a:gd name="T4" fmla="*/ 707 w 1003"/>
                  <a:gd name="T5" fmla="*/ 305 h 515"/>
                  <a:gd name="T6" fmla="*/ 694 w 1003"/>
                  <a:gd name="T7" fmla="*/ 279 h 515"/>
                  <a:gd name="T8" fmla="*/ 684 w 1003"/>
                  <a:gd name="T9" fmla="*/ 252 h 515"/>
                  <a:gd name="T10" fmla="*/ 671 w 1003"/>
                  <a:gd name="T11" fmla="*/ 194 h 515"/>
                  <a:gd name="T12" fmla="*/ 667 w 1003"/>
                  <a:gd name="T13" fmla="*/ 136 h 515"/>
                  <a:gd name="T14" fmla="*/ 669 w 1003"/>
                  <a:gd name="T15" fmla="*/ 83 h 515"/>
                  <a:gd name="T16" fmla="*/ 672 w 1003"/>
                  <a:gd name="T17" fmla="*/ 41 h 515"/>
                  <a:gd name="T18" fmla="*/ 679 w 1003"/>
                  <a:gd name="T19" fmla="*/ 0 h 515"/>
                  <a:gd name="T20" fmla="*/ 323 w 1003"/>
                  <a:gd name="T21" fmla="*/ 0 h 515"/>
                  <a:gd name="T22" fmla="*/ 326 w 1003"/>
                  <a:gd name="T23" fmla="*/ 11 h 515"/>
                  <a:gd name="T24" fmla="*/ 332 w 1003"/>
                  <a:gd name="T25" fmla="*/ 61 h 515"/>
                  <a:gd name="T26" fmla="*/ 336 w 1003"/>
                  <a:gd name="T27" fmla="*/ 109 h 515"/>
                  <a:gd name="T28" fmla="*/ 334 w 1003"/>
                  <a:gd name="T29" fmla="*/ 165 h 515"/>
                  <a:gd name="T30" fmla="*/ 327 w 1003"/>
                  <a:gd name="T31" fmla="*/ 223 h 515"/>
                  <a:gd name="T32" fmla="*/ 314 w 1003"/>
                  <a:gd name="T33" fmla="*/ 266 h 515"/>
                  <a:gd name="T34" fmla="*/ 302 w 1003"/>
                  <a:gd name="T35" fmla="*/ 293 h 515"/>
                  <a:gd name="T36" fmla="*/ 287 w 1003"/>
                  <a:gd name="T37" fmla="*/ 318 h 515"/>
                  <a:gd name="T38" fmla="*/ 270 w 1003"/>
                  <a:gd name="T39" fmla="*/ 341 h 515"/>
                  <a:gd name="T40" fmla="*/ 259 w 1003"/>
                  <a:gd name="T41" fmla="*/ 351 h 515"/>
                  <a:gd name="T42" fmla="*/ 213 w 1003"/>
                  <a:gd name="T43" fmla="*/ 386 h 515"/>
                  <a:gd name="T44" fmla="*/ 168 w 1003"/>
                  <a:gd name="T45" fmla="*/ 412 h 515"/>
                  <a:gd name="T46" fmla="*/ 124 w 1003"/>
                  <a:gd name="T47" fmla="*/ 431 h 515"/>
                  <a:gd name="T48" fmla="*/ 85 w 1003"/>
                  <a:gd name="T49" fmla="*/ 443 h 515"/>
                  <a:gd name="T50" fmla="*/ 50 w 1003"/>
                  <a:gd name="T51" fmla="*/ 451 h 515"/>
                  <a:gd name="T52" fmla="*/ 6 w 1003"/>
                  <a:gd name="T53" fmla="*/ 456 h 515"/>
                  <a:gd name="T54" fmla="*/ 0 w 1003"/>
                  <a:gd name="T55" fmla="*/ 515 h 515"/>
                  <a:gd name="T56" fmla="*/ 1003 w 1003"/>
                  <a:gd name="T57" fmla="*/ 515 h 515"/>
                  <a:gd name="T58" fmla="*/ 1003 w 1003"/>
                  <a:gd name="T59" fmla="*/ 457 h 515"/>
                  <a:gd name="T60" fmla="*/ 979 w 1003"/>
                  <a:gd name="T61" fmla="*/ 454 h 515"/>
                  <a:gd name="T62" fmla="*/ 936 w 1003"/>
                  <a:gd name="T63" fmla="*/ 448 h 515"/>
                  <a:gd name="T64" fmla="*/ 899 w 1003"/>
                  <a:gd name="T65" fmla="*/ 438 h 515"/>
                  <a:gd name="T66" fmla="*/ 858 w 1003"/>
                  <a:gd name="T67" fmla="*/ 422 h 515"/>
                  <a:gd name="T68" fmla="*/ 813 w 1003"/>
                  <a:gd name="T69" fmla="*/ 400 h 515"/>
                  <a:gd name="T70" fmla="*/ 767 w 1003"/>
                  <a:gd name="T71" fmla="*/ 370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03" h="515">
                    <a:moveTo>
                      <a:pt x="745" y="351"/>
                    </a:moveTo>
                    <a:lnTo>
                      <a:pt x="745" y="351"/>
                    </a:lnTo>
                    <a:lnTo>
                      <a:pt x="733" y="341"/>
                    </a:lnTo>
                    <a:lnTo>
                      <a:pt x="723" y="330"/>
                    </a:lnTo>
                    <a:lnTo>
                      <a:pt x="715" y="318"/>
                    </a:lnTo>
                    <a:lnTo>
                      <a:pt x="707" y="305"/>
                    </a:lnTo>
                    <a:lnTo>
                      <a:pt x="700" y="293"/>
                    </a:lnTo>
                    <a:lnTo>
                      <a:pt x="694" y="279"/>
                    </a:lnTo>
                    <a:lnTo>
                      <a:pt x="689" y="266"/>
                    </a:lnTo>
                    <a:lnTo>
                      <a:pt x="684" y="252"/>
                    </a:lnTo>
                    <a:lnTo>
                      <a:pt x="676" y="223"/>
                    </a:lnTo>
                    <a:lnTo>
                      <a:pt x="671" y="194"/>
                    </a:lnTo>
                    <a:lnTo>
                      <a:pt x="669" y="165"/>
                    </a:lnTo>
                    <a:lnTo>
                      <a:pt x="667" y="136"/>
                    </a:lnTo>
                    <a:lnTo>
                      <a:pt x="667" y="109"/>
                    </a:lnTo>
                    <a:lnTo>
                      <a:pt x="669" y="83"/>
                    </a:lnTo>
                    <a:lnTo>
                      <a:pt x="670" y="61"/>
                    </a:lnTo>
                    <a:lnTo>
                      <a:pt x="672" y="41"/>
                    </a:lnTo>
                    <a:lnTo>
                      <a:pt x="677" y="11"/>
                    </a:lnTo>
                    <a:lnTo>
                      <a:pt x="679" y="0"/>
                    </a:lnTo>
                    <a:lnTo>
                      <a:pt x="501" y="0"/>
                    </a:lnTo>
                    <a:lnTo>
                      <a:pt x="323" y="0"/>
                    </a:lnTo>
                    <a:lnTo>
                      <a:pt x="323" y="0"/>
                    </a:lnTo>
                    <a:lnTo>
                      <a:pt x="326" y="11"/>
                    </a:lnTo>
                    <a:lnTo>
                      <a:pt x="331" y="41"/>
                    </a:lnTo>
                    <a:lnTo>
                      <a:pt x="332" y="61"/>
                    </a:lnTo>
                    <a:lnTo>
                      <a:pt x="334" y="83"/>
                    </a:lnTo>
                    <a:lnTo>
                      <a:pt x="336" y="109"/>
                    </a:lnTo>
                    <a:lnTo>
                      <a:pt x="336" y="136"/>
                    </a:lnTo>
                    <a:lnTo>
                      <a:pt x="334" y="165"/>
                    </a:lnTo>
                    <a:lnTo>
                      <a:pt x="332" y="194"/>
                    </a:lnTo>
                    <a:lnTo>
                      <a:pt x="327" y="223"/>
                    </a:lnTo>
                    <a:lnTo>
                      <a:pt x="319" y="252"/>
                    </a:lnTo>
                    <a:lnTo>
                      <a:pt x="314" y="266"/>
                    </a:lnTo>
                    <a:lnTo>
                      <a:pt x="308" y="279"/>
                    </a:lnTo>
                    <a:lnTo>
                      <a:pt x="302" y="293"/>
                    </a:lnTo>
                    <a:lnTo>
                      <a:pt x="296" y="305"/>
                    </a:lnTo>
                    <a:lnTo>
                      <a:pt x="287" y="318"/>
                    </a:lnTo>
                    <a:lnTo>
                      <a:pt x="278" y="330"/>
                    </a:lnTo>
                    <a:lnTo>
                      <a:pt x="270" y="341"/>
                    </a:lnTo>
                    <a:lnTo>
                      <a:pt x="259" y="351"/>
                    </a:lnTo>
                    <a:lnTo>
                      <a:pt x="259" y="351"/>
                    </a:lnTo>
                    <a:lnTo>
                      <a:pt x="236" y="370"/>
                    </a:lnTo>
                    <a:lnTo>
                      <a:pt x="213" y="386"/>
                    </a:lnTo>
                    <a:lnTo>
                      <a:pt x="190" y="400"/>
                    </a:lnTo>
                    <a:lnTo>
                      <a:pt x="168" y="412"/>
                    </a:lnTo>
                    <a:lnTo>
                      <a:pt x="145" y="422"/>
                    </a:lnTo>
                    <a:lnTo>
                      <a:pt x="124" y="431"/>
                    </a:lnTo>
                    <a:lnTo>
                      <a:pt x="103" y="438"/>
                    </a:lnTo>
                    <a:lnTo>
                      <a:pt x="85" y="443"/>
                    </a:lnTo>
                    <a:lnTo>
                      <a:pt x="66" y="448"/>
                    </a:lnTo>
                    <a:lnTo>
                      <a:pt x="50" y="451"/>
                    </a:lnTo>
                    <a:lnTo>
                      <a:pt x="24" y="454"/>
                    </a:lnTo>
                    <a:lnTo>
                      <a:pt x="6" y="456"/>
                    </a:lnTo>
                    <a:lnTo>
                      <a:pt x="0" y="457"/>
                    </a:lnTo>
                    <a:lnTo>
                      <a:pt x="0" y="515"/>
                    </a:lnTo>
                    <a:lnTo>
                      <a:pt x="501" y="515"/>
                    </a:lnTo>
                    <a:lnTo>
                      <a:pt x="1003" y="515"/>
                    </a:lnTo>
                    <a:lnTo>
                      <a:pt x="1003" y="457"/>
                    </a:lnTo>
                    <a:lnTo>
                      <a:pt x="1003" y="457"/>
                    </a:lnTo>
                    <a:lnTo>
                      <a:pt x="997" y="456"/>
                    </a:lnTo>
                    <a:lnTo>
                      <a:pt x="979" y="454"/>
                    </a:lnTo>
                    <a:lnTo>
                      <a:pt x="952" y="451"/>
                    </a:lnTo>
                    <a:lnTo>
                      <a:pt x="936" y="448"/>
                    </a:lnTo>
                    <a:lnTo>
                      <a:pt x="919" y="443"/>
                    </a:lnTo>
                    <a:lnTo>
                      <a:pt x="899" y="438"/>
                    </a:lnTo>
                    <a:lnTo>
                      <a:pt x="879" y="431"/>
                    </a:lnTo>
                    <a:lnTo>
                      <a:pt x="858" y="422"/>
                    </a:lnTo>
                    <a:lnTo>
                      <a:pt x="835" y="412"/>
                    </a:lnTo>
                    <a:lnTo>
                      <a:pt x="813" y="400"/>
                    </a:lnTo>
                    <a:lnTo>
                      <a:pt x="789" y="386"/>
                    </a:lnTo>
                    <a:lnTo>
                      <a:pt x="767" y="370"/>
                    </a:lnTo>
                    <a:lnTo>
                      <a:pt x="745" y="351"/>
                    </a:lnTo>
                    <a:close/>
                  </a:path>
                </a:pathLst>
              </a:custGeom>
              <a:solidFill>
                <a:srgbClr val="A5A5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9" name="Freeform 246">
                <a:extLst>
                  <a:ext uri="{FF2B5EF4-FFF2-40B4-BE49-F238E27FC236}">
                    <a16:creationId xmlns:a16="http://schemas.microsoft.com/office/drawing/2014/main" xmlns="" id="{81A29CF2-0D4E-453A-A215-D35FC55B81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6375" y="3579813"/>
                <a:ext cx="317500" cy="163513"/>
              </a:xfrm>
              <a:custGeom>
                <a:avLst/>
                <a:gdLst>
                  <a:gd name="T0" fmla="*/ 745 w 1003"/>
                  <a:gd name="T1" fmla="*/ 351 h 515"/>
                  <a:gd name="T2" fmla="*/ 723 w 1003"/>
                  <a:gd name="T3" fmla="*/ 330 h 515"/>
                  <a:gd name="T4" fmla="*/ 707 w 1003"/>
                  <a:gd name="T5" fmla="*/ 305 h 515"/>
                  <a:gd name="T6" fmla="*/ 694 w 1003"/>
                  <a:gd name="T7" fmla="*/ 279 h 515"/>
                  <a:gd name="T8" fmla="*/ 684 w 1003"/>
                  <a:gd name="T9" fmla="*/ 252 h 515"/>
                  <a:gd name="T10" fmla="*/ 671 w 1003"/>
                  <a:gd name="T11" fmla="*/ 194 h 515"/>
                  <a:gd name="T12" fmla="*/ 667 w 1003"/>
                  <a:gd name="T13" fmla="*/ 136 h 515"/>
                  <a:gd name="T14" fmla="*/ 669 w 1003"/>
                  <a:gd name="T15" fmla="*/ 83 h 515"/>
                  <a:gd name="T16" fmla="*/ 672 w 1003"/>
                  <a:gd name="T17" fmla="*/ 41 h 515"/>
                  <a:gd name="T18" fmla="*/ 679 w 1003"/>
                  <a:gd name="T19" fmla="*/ 0 h 515"/>
                  <a:gd name="T20" fmla="*/ 323 w 1003"/>
                  <a:gd name="T21" fmla="*/ 0 h 515"/>
                  <a:gd name="T22" fmla="*/ 326 w 1003"/>
                  <a:gd name="T23" fmla="*/ 11 h 515"/>
                  <a:gd name="T24" fmla="*/ 332 w 1003"/>
                  <a:gd name="T25" fmla="*/ 61 h 515"/>
                  <a:gd name="T26" fmla="*/ 336 w 1003"/>
                  <a:gd name="T27" fmla="*/ 109 h 515"/>
                  <a:gd name="T28" fmla="*/ 334 w 1003"/>
                  <a:gd name="T29" fmla="*/ 165 h 515"/>
                  <a:gd name="T30" fmla="*/ 327 w 1003"/>
                  <a:gd name="T31" fmla="*/ 223 h 515"/>
                  <a:gd name="T32" fmla="*/ 314 w 1003"/>
                  <a:gd name="T33" fmla="*/ 266 h 515"/>
                  <a:gd name="T34" fmla="*/ 302 w 1003"/>
                  <a:gd name="T35" fmla="*/ 293 h 515"/>
                  <a:gd name="T36" fmla="*/ 287 w 1003"/>
                  <a:gd name="T37" fmla="*/ 318 h 515"/>
                  <a:gd name="T38" fmla="*/ 270 w 1003"/>
                  <a:gd name="T39" fmla="*/ 341 h 515"/>
                  <a:gd name="T40" fmla="*/ 259 w 1003"/>
                  <a:gd name="T41" fmla="*/ 351 h 515"/>
                  <a:gd name="T42" fmla="*/ 213 w 1003"/>
                  <a:gd name="T43" fmla="*/ 386 h 515"/>
                  <a:gd name="T44" fmla="*/ 168 w 1003"/>
                  <a:gd name="T45" fmla="*/ 412 h 515"/>
                  <a:gd name="T46" fmla="*/ 124 w 1003"/>
                  <a:gd name="T47" fmla="*/ 431 h 515"/>
                  <a:gd name="T48" fmla="*/ 85 w 1003"/>
                  <a:gd name="T49" fmla="*/ 443 h 515"/>
                  <a:gd name="T50" fmla="*/ 50 w 1003"/>
                  <a:gd name="T51" fmla="*/ 451 h 515"/>
                  <a:gd name="T52" fmla="*/ 6 w 1003"/>
                  <a:gd name="T53" fmla="*/ 456 h 515"/>
                  <a:gd name="T54" fmla="*/ 0 w 1003"/>
                  <a:gd name="T55" fmla="*/ 515 h 515"/>
                  <a:gd name="T56" fmla="*/ 1003 w 1003"/>
                  <a:gd name="T57" fmla="*/ 515 h 515"/>
                  <a:gd name="T58" fmla="*/ 1003 w 1003"/>
                  <a:gd name="T59" fmla="*/ 457 h 515"/>
                  <a:gd name="T60" fmla="*/ 979 w 1003"/>
                  <a:gd name="T61" fmla="*/ 454 h 515"/>
                  <a:gd name="T62" fmla="*/ 936 w 1003"/>
                  <a:gd name="T63" fmla="*/ 448 h 515"/>
                  <a:gd name="T64" fmla="*/ 899 w 1003"/>
                  <a:gd name="T65" fmla="*/ 438 h 515"/>
                  <a:gd name="T66" fmla="*/ 858 w 1003"/>
                  <a:gd name="T67" fmla="*/ 422 h 515"/>
                  <a:gd name="T68" fmla="*/ 813 w 1003"/>
                  <a:gd name="T69" fmla="*/ 400 h 515"/>
                  <a:gd name="T70" fmla="*/ 767 w 1003"/>
                  <a:gd name="T71" fmla="*/ 370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03" h="515">
                    <a:moveTo>
                      <a:pt x="745" y="351"/>
                    </a:moveTo>
                    <a:lnTo>
                      <a:pt x="745" y="351"/>
                    </a:lnTo>
                    <a:lnTo>
                      <a:pt x="733" y="341"/>
                    </a:lnTo>
                    <a:lnTo>
                      <a:pt x="723" y="330"/>
                    </a:lnTo>
                    <a:lnTo>
                      <a:pt x="715" y="318"/>
                    </a:lnTo>
                    <a:lnTo>
                      <a:pt x="707" y="305"/>
                    </a:lnTo>
                    <a:lnTo>
                      <a:pt x="700" y="293"/>
                    </a:lnTo>
                    <a:lnTo>
                      <a:pt x="694" y="279"/>
                    </a:lnTo>
                    <a:lnTo>
                      <a:pt x="689" y="266"/>
                    </a:lnTo>
                    <a:lnTo>
                      <a:pt x="684" y="252"/>
                    </a:lnTo>
                    <a:lnTo>
                      <a:pt x="676" y="223"/>
                    </a:lnTo>
                    <a:lnTo>
                      <a:pt x="671" y="194"/>
                    </a:lnTo>
                    <a:lnTo>
                      <a:pt x="669" y="165"/>
                    </a:lnTo>
                    <a:lnTo>
                      <a:pt x="667" y="136"/>
                    </a:lnTo>
                    <a:lnTo>
                      <a:pt x="667" y="109"/>
                    </a:lnTo>
                    <a:lnTo>
                      <a:pt x="669" y="83"/>
                    </a:lnTo>
                    <a:lnTo>
                      <a:pt x="670" y="61"/>
                    </a:lnTo>
                    <a:lnTo>
                      <a:pt x="672" y="41"/>
                    </a:lnTo>
                    <a:lnTo>
                      <a:pt x="677" y="11"/>
                    </a:lnTo>
                    <a:lnTo>
                      <a:pt x="679" y="0"/>
                    </a:lnTo>
                    <a:lnTo>
                      <a:pt x="501" y="0"/>
                    </a:lnTo>
                    <a:lnTo>
                      <a:pt x="323" y="0"/>
                    </a:lnTo>
                    <a:lnTo>
                      <a:pt x="323" y="0"/>
                    </a:lnTo>
                    <a:lnTo>
                      <a:pt x="326" y="11"/>
                    </a:lnTo>
                    <a:lnTo>
                      <a:pt x="331" y="41"/>
                    </a:lnTo>
                    <a:lnTo>
                      <a:pt x="332" y="61"/>
                    </a:lnTo>
                    <a:lnTo>
                      <a:pt x="334" y="83"/>
                    </a:lnTo>
                    <a:lnTo>
                      <a:pt x="336" y="109"/>
                    </a:lnTo>
                    <a:lnTo>
                      <a:pt x="336" y="136"/>
                    </a:lnTo>
                    <a:lnTo>
                      <a:pt x="334" y="165"/>
                    </a:lnTo>
                    <a:lnTo>
                      <a:pt x="332" y="194"/>
                    </a:lnTo>
                    <a:lnTo>
                      <a:pt x="327" y="223"/>
                    </a:lnTo>
                    <a:lnTo>
                      <a:pt x="319" y="252"/>
                    </a:lnTo>
                    <a:lnTo>
                      <a:pt x="314" y="266"/>
                    </a:lnTo>
                    <a:lnTo>
                      <a:pt x="308" y="279"/>
                    </a:lnTo>
                    <a:lnTo>
                      <a:pt x="302" y="293"/>
                    </a:lnTo>
                    <a:lnTo>
                      <a:pt x="296" y="305"/>
                    </a:lnTo>
                    <a:lnTo>
                      <a:pt x="287" y="318"/>
                    </a:lnTo>
                    <a:lnTo>
                      <a:pt x="278" y="330"/>
                    </a:lnTo>
                    <a:lnTo>
                      <a:pt x="270" y="341"/>
                    </a:lnTo>
                    <a:lnTo>
                      <a:pt x="259" y="351"/>
                    </a:lnTo>
                    <a:lnTo>
                      <a:pt x="259" y="351"/>
                    </a:lnTo>
                    <a:lnTo>
                      <a:pt x="236" y="370"/>
                    </a:lnTo>
                    <a:lnTo>
                      <a:pt x="213" y="386"/>
                    </a:lnTo>
                    <a:lnTo>
                      <a:pt x="190" y="400"/>
                    </a:lnTo>
                    <a:lnTo>
                      <a:pt x="168" y="412"/>
                    </a:lnTo>
                    <a:lnTo>
                      <a:pt x="145" y="422"/>
                    </a:lnTo>
                    <a:lnTo>
                      <a:pt x="124" y="431"/>
                    </a:lnTo>
                    <a:lnTo>
                      <a:pt x="103" y="438"/>
                    </a:lnTo>
                    <a:lnTo>
                      <a:pt x="85" y="443"/>
                    </a:lnTo>
                    <a:lnTo>
                      <a:pt x="66" y="448"/>
                    </a:lnTo>
                    <a:lnTo>
                      <a:pt x="50" y="451"/>
                    </a:lnTo>
                    <a:lnTo>
                      <a:pt x="24" y="454"/>
                    </a:lnTo>
                    <a:lnTo>
                      <a:pt x="6" y="456"/>
                    </a:lnTo>
                    <a:lnTo>
                      <a:pt x="0" y="457"/>
                    </a:lnTo>
                    <a:lnTo>
                      <a:pt x="0" y="515"/>
                    </a:lnTo>
                    <a:lnTo>
                      <a:pt x="501" y="515"/>
                    </a:lnTo>
                    <a:lnTo>
                      <a:pt x="1003" y="515"/>
                    </a:lnTo>
                    <a:lnTo>
                      <a:pt x="1003" y="457"/>
                    </a:lnTo>
                    <a:lnTo>
                      <a:pt x="1003" y="457"/>
                    </a:lnTo>
                    <a:lnTo>
                      <a:pt x="997" y="456"/>
                    </a:lnTo>
                    <a:lnTo>
                      <a:pt x="979" y="454"/>
                    </a:lnTo>
                    <a:lnTo>
                      <a:pt x="952" y="451"/>
                    </a:lnTo>
                    <a:lnTo>
                      <a:pt x="936" y="448"/>
                    </a:lnTo>
                    <a:lnTo>
                      <a:pt x="919" y="443"/>
                    </a:lnTo>
                    <a:lnTo>
                      <a:pt x="899" y="438"/>
                    </a:lnTo>
                    <a:lnTo>
                      <a:pt x="879" y="431"/>
                    </a:lnTo>
                    <a:lnTo>
                      <a:pt x="858" y="422"/>
                    </a:lnTo>
                    <a:lnTo>
                      <a:pt x="835" y="412"/>
                    </a:lnTo>
                    <a:lnTo>
                      <a:pt x="813" y="400"/>
                    </a:lnTo>
                    <a:lnTo>
                      <a:pt x="789" y="386"/>
                    </a:lnTo>
                    <a:lnTo>
                      <a:pt x="767" y="370"/>
                    </a:lnTo>
                    <a:lnTo>
                      <a:pt x="745" y="35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0" name="Freeform 247">
                <a:extLst>
                  <a:ext uri="{FF2B5EF4-FFF2-40B4-BE49-F238E27FC236}">
                    <a16:creationId xmlns:a16="http://schemas.microsoft.com/office/drawing/2014/main" xmlns="" id="{8D1FB480-CE7D-45F4-B722-A265A004CD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6375" y="3724276"/>
                <a:ext cx="317500" cy="19050"/>
              </a:xfrm>
              <a:custGeom>
                <a:avLst/>
                <a:gdLst>
                  <a:gd name="T0" fmla="*/ 1003 w 1003"/>
                  <a:gd name="T1" fmla="*/ 0 h 58"/>
                  <a:gd name="T2" fmla="*/ 0 w 1003"/>
                  <a:gd name="T3" fmla="*/ 0 h 58"/>
                  <a:gd name="T4" fmla="*/ 0 w 1003"/>
                  <a:gd name="T5" fmla="*/ 0 h 58"/>
                  <a:gd name="T6" fmla="*/ 0 w 1003"/>
                  <a:gd name="T7" fmla="*/ 58 h 58"/>
                  <a:gd name="T8" fmla="*/ 1003 w 1003"/>
                  <a:gd name="T9" fmla="*/ 58 h 58"/>
                  <a:gd name="T10" fmla="*/ 1003 w 1003"/>
                  <a:gd name="T11" fmla="*/ 0 h 58"/>
                  <a:gd name="T12" fmla="*/ 1003 w 1003"/>
                  <a:gd name="T13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3" h="58">
                    <a:moveTo>
                      <a:pt x="1003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58"/>
                    </a:lnTo>
                    <a:lnTo>
                      <a:pt x="1003" y="58"/>
                    </a:lnTo>
                    <a:lnTo>
                      <a:pt x="1003" y="0"/>
                    </a:lnTo>
                    <a:lnTo>
                      <a:pt x="1003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1" name="Freeform 248">
                <a:extLst>
                  <a:ext uri="{FF2B5EF4-FFF2-40B4-BE49-F238E27FC236}">
                    <a16:creationId xmlns:a16="http://schemas.microsoft.com/office/drawing/2014/main" xmlns="" id="{13789CB6-F308-43A9-99C5-3EF98AD1E1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6375" y="3724276"/>
                <a:ext cx="317500" cy="19050"/>
              </a:xfrm>
              <a:custGeom>
                <a:avLst/>
                <a:gdLst>
                  <a:gd name="T0" fmla="*/ 1003 w 1003"/>
                  <a:gd name="T1" fmla="*/ 0 h 58"/>
                  <a:gd name="T2" fmla="*/ 0 w 1003"/>
                  <a:gd name="T3" fmla="*/ 0 h 58"/>
                  <a:gd name="T4" fmla="*/ 0 w 1003"/>
                  <a:gd name="T5" fmla="*/ 0 h 58"/>
                  <a:gd name="T6" fmla="*/ 0 w 1003"/>
                  <a:gd name="T7" fmla="*/ 58 h 58"/>
                  <a:gd name="T8" fmla="*/ 1003 w 1003"/>
                  <a:gd name="T9" fmla="*/ 58 h 58"/>
                  <a:gd name="T10" fmla="*/ 1003 w 1003"/>
                  <a:gd name="T11" fmla="*/ 0 h 58"/>
                  <a:gd name="T12" fmla="*/ 1003 w 1003"/>
                  <a:gd name="T13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3" h="58">
                    <a:moveTo>
                      <a:pt x="1003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58"/>
                    </a:lnTo>
                    <a:lnTo>
                      <a:pt x="1003" y="58"/>
                    </a:lnTo>
                    <a:lnTo>
                      <a:pt x="1003" y="0"/>
                    </a:lnTo>
                    <a:lnTo>
                      <a:pt x="100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2" name="Freeform 249">
                <a:extLst>
                  <a:ext uri="{FF2B5EF4-FFF2-40B4-BE49-F238E27FC236}">
                    <a16:creationId xmlns:a16="http://schemas.microsoft.com/office/drawing/2014/main" xmlns="" id="{D15A8F31-B530-4539-BC83-8EE8E08CD9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4438" y="3070226"/>
                <a:ext cx="841375" cy="509588"/>
              </a:xfrm>
              <a:custGeom>
                <a:avLst/>
                <a:gdLst>
                  <a:gd name="T0" fmla="*/ 2651 w 2651"/>
                  <a:gd name="T1" fmla="*/ 1447 h 1605"/>
                  <a:gd name="T2" fmla="*/ 2647 w 2651"/>
                  <a:gd name="T3" fmla="*/ 1479 h 1605"/>
                  <a:gd name="T4" fmla="*/ 2639 w 2651"/>
                  <a:gd name="T5" fmla="*/ 1509 h 1605"/>
                  <a:gd name="T6" fmla="*/ 2624 w 2651"/>
                  <a:gd name="T7" fmla="*/ 1535 h 1605"/>
                  <a:gd name="T8" fmla="*/ 2605 w 2651"/>
                  <a:gd name="T9" fmla="*/ 1559 h 1605"/>
                  <a:gd name="T10" fmla="*/ 2581 w 2651"/>
                  <a:gd name="T11" fmla="*/ 1579 h 1605"/>
                  <a:gd name="T12" fmla="*/ 2554 w 2651"/>
                  <a:gd name="T13" fmla="*/ 1592 h 1605"/>
                  <a:gd name="T14" fmla="*/ 2524 w 2651"/>
                  <a:gd name="T15" fmla="*/ 1602 h 1605"/>
                  <a:gd name="T16" fmla="*/ 2493 w 2651"/>
                  <a:gd name="T17" fmla="*/ 1605 h 1605"/>
                  <a:gd name="T18" fmla="*/ 158 w 2651"/>
                  <a:gd name="T19" fmla="*/ 1605 h 1605"/>
                  <a:gd name="T20" fmla="*/ 126 w 2651"/>
                  <a:gd name="T21" fmla="*/ 1602 h 1605"/>
                  <a:gd name="T22" fmla="*/ 96 w 2651"/>
                  <a:gd name="T23" fmla="*/ 1592 h 1605"/>
                  <a:gd name="T24" fmla="*/ 70 w 2651"/>
                  <a:gd name="T25" fmla="*/ 1579 h 1605"/>
                  <a:gd name="T26" fmla="*/ 46 w 2651"/>
                  <a:gd name="T27" fmla="*/ 1559 h 1605"/>
                  <a:gd name="T28" fmla="*/ 26 w 2651"/>
                  <a:gd name="T29" fmla="*/ 1535 h 1605"/>
                  <a:gd name="T30" fmla="*/ 12 w 2651"/>
                  <a:gd name="T31" fmla="*/ 1509 h 1605"/>
                  <a:gd name="T32" fmla="*/ 2 w 2651"/>
                  <a:gd name="T33" fmla="*/ 1479 h 1605"/>
                  <a:gd name="T34" fmla="*/ 0 w 2651"/>
                  <a:gd name="T35" fmla="*/ 1447 h 1605"/>
                  <a:gd name="T36" fmla="*/ 0 w 2651"/>
                  <a:gd name="T37" fmla="*/ 158 h 1605"/>
                  <a:gd name="T38" fmla="*/ 2 w 2651"/>
                  <a:gd name="T39" fmla="*/ 125 h 1605"/>
                  <a:gd name="T40" fmla="*/ 12 w 2651"/>
                  <a:gd name="T41" fmla="*/ 96 h 1605"/>
                  <a:gd name="T42" fmla="*/ 26 w 2651"/>
                  <a:gd name="T43" fmla="*/ 69 h 1605"/>
                  <a:gd name="T44" fmla="*/ 46 w 2651"/>
                  <a:gd name="T45" fmla="*/ 46 h 1605"/>
                  <a:gd name="T46" fmla="*/ 70 w 2651"/>
                  <a:gd name="T47" fmla="*/ 26 h 1605"/>
                  <a:gd name="T48" fmla="*/ 96 w 2651"/>
                  <a:gd name="T49" fmla="*/ 12 h 1605"/>
                  <a:gd name="T50" fmla="*/ 126 w 2651"/>
                  <a:gd name="T51" fmla="*/ 2 h 1605"/>
                  <a:gd name="T52" fmla="*/ 158 w 2651"/>
                  <a:gd name="T53" fmla="*/ 0 h 1605"/>
                  <a:gd name="T54" fmla="*/ 2493 w 2651"/>
                  <a:gd name="T55" fmla="*/ 0 h 1605"/>
                  <a:gd name="T56" fmla="*/ 2524 w 2651"/>
                  <a:gd name="T57" fmla="*/ 2 h 1605"/>
                  <a:gd name="T58" fmla="*/ 2554 w 2651"/>
                  <a:gd name="T59" fmla="*/ 12 h 1605"/>
                  <a:gd name="T60" fmla="*/ 2581 w 2651"/>
                  <a:gd name="T61" fmla="*/ 26 h 1605"/>
                  <a:gd name="T62" fmla="*/ 2605 w 2651"/>
                  <a:gd name="T63" fmla="*/ 46 h 1605"/>
                  <a:gd name="T64" fmla="*/ 2624 w 2651"/>
                  <a:gd name="T65" fmla="*/ 69 h 1605"/>
                  <a:gd name="T66" fmla="*/ 2639 w 2651"/>
                  <a:gd name="T67" fmla="*/ 96 h 1605"/>
                  <a:gd name="T68" fmla="*/ 2647 w 2651"/>
                  <a:gd name="T69" fmla="*/ 125 h 1605"/>
                  <a:gd name="T70" fmla="*/ 2651 w 2651"/>
                  <a:gd name="T71" fmla="*/ 158 h 1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651" h="1605">
                    <a:moveTo>
                      <a:pt x="2651" y="1447"/>
                    </a:moveTo>
                    <a:lnTo>
                      <a:pt x="2651" y="1447"/>
                    </a:lnTo>
                    <a:lnTo>
                      <a:pt x="2650" y="1463"/>
                    </a:lnTo>
                    <a:lnTo>
                      <a:pt x="2647" y="1479"/>
                    </a:lnTo>
                    <a:lnTo>
                      <a:pt x="2644" y="1494"/>
                    </a:lnTo>
                    <a:lnTo>
                      <a:pt x="2639" y="1509"/>
                    </a:lnTo>
                    <a:lnTo>
                      <a:pt x="2632" y="1523"/>
                    </a:lnTo>
                    <a:lnTo>
                      <a:pt x="2624" y="1535"/>
                    </a:lnTo>
                    <a:lnTo>
                      <a:pt x="2615" y="1548"/>
                    </a:lnTo>
                    <a:lnTo>
                      <a:pt x="2605" y="1559"/>
                    </a:lnTo>
                    <a:lnTo>
                      <a:pt x="2594" y="1569"/>
                    </a:lnTo>
                    <a:lnTo>
                      <a:pt x="2581" y="1579"/>
                    </a:lnTo>
                    <a:lnTo>
                      <a:pt x="2568" y="1586"/>
                    </a:lnTo>
                    <a:lnTo>
                      <a:pt x="2554" y="1592"/>
                    </a:lnTo>
                    <a:lnTo>
                      <a:pt x="2540" y="1599"/>
                    </a:lnTo>
                    <a:lnTo>
                      <a:pt x="2524" y="1602"/>
                    </a:lnTo>
                    <a:lnTo>
                      <a:pt x="2509" y="1605"/>
                    </a:lnTo>
                    <a:lnTo>
                      <a:pt x="2493" y="1605"/>
                    </a:lnTo>
                    <a:lnTo>
                      <a:pt x="158" y="1605"/>
                    </a:lnTo>
                    <a:lnTo>
                      <a:pt x="158" y="1605"/>
                    </a:lnTo>
                    <a:lnTo>
                      <a:pt x="142" y="1605"/>
                    </a:lnTo>
                    <a:lnTo>
                      <a:pt x="126" y="1602"/>
                    </a:lnTo>
                    <a:lnTo>
                      <a:pt x="111" y="1599"/>
                    </a:lnTo>
                    <a:lnTo>
                      <a:pt x="96" y="1592"/>
                    </a:lnTo>
                    <a:lnTo>
                      <a:pt x="82" y="1586"/>
                    </a:lnTo>
                    <a:lnTo>
                      <a:pt x="70" y="1579"/>
                    </a:lnTo>
                    <a:lnTo>
                      <a:pt x="57" y="1569"/>
                    </a:lnTo>
                    <a:lnTo>
                      <a:pt x="46" y="1559"/>
                    </a:lnTo>
                    <a:lnTo>
                      <a:pt x="36" y="1548"/>
                    </a:lnTo>
                    <a:lnTo>
                      <a:pt x="26" y="1535"/>
                    </a:lnTo>
                    <a:lnTo>
                      <a:pt x="19" y="1523"/>
                    </a:lnTo>
                    <a:lnTo>
                      <a:pt x="12" y="1509"/>
                    </a:lnTo>
                    <a:lnTo>
                      <a:pt x="6" y="1494"/>
                    </a:lnTo>
                    <a:lnTo>
                      <a:pt x="2" y="1479"/>
                    </a:lnTo>
                    <a:lnTo>
                      <a:pt x="0" y="1463"/>
                    </a:lnTo>
                    <a:lnTo>
                      <a:pt x="0" y="1447"/>
                    </a:lnTo>
                    <a:lnTo>
                      <a:pt x="0" y="158"/>
                    </a:lnTo>
                    <a:lnTo>
                      <a:pt x="0" y="158"/>
                    </a:lnTo>
                    <a:lnTo>
                      <a:pt x="0" y="142"/>
                    </a:lnTo>
                    <a:lnTo>
                      <a:pt x="2" y="125"/>
                    </a:lnTo>
                    <a:lnTo>
                      <a:pt x="6" y="110"/>
                    </a:lnTo>
                    <a:lnTo>
                      <a:pt x="12" y="96"/>
                    </a:lnTo>
                    <a:lnTo>
                      <a:pt x="19" y="82"/>
                    </a:lnTo>
                    <a:lnTo>
                      <a:pt x="26" y="69"/>
                    </a:lnTo>
                    <a:lnTo>
                      <a:pt x="36" y="57"/>
                    </a:lnTo>
                    <a:lnTo>
                      <a:pt x="46" y="46"/>
                    </a:lnTo>
                    <a:lnTo>
                      <a:pt x="57" y="36"/>
                    </a:lnTo>
                    <a:lnTo>
                      <a:pt x="70" y="26"/>
                    </a:lnTo>
                    <a:lnTo>
                      <a:pt x="82" y="19"/>
                    </a:lnTo>
                    <a:lnTo>
                      <a:pt x="96" y="12"/>
                    </a:lnTo>
                    <a:lnTo>
                      <a:pt x="111" y="6"/>
                    </a:lnTo>
                    <a:lnTo>
                      <a:pt x="126" y="2"/>
                    </a:lnTo>
                    <a:lnTo>
                      <a:pt x="142" y="0"/>
                    </a:lnTo>
                    <a:lnTo>
                      <a:pt x="158" y="0"/>
                    </a:lnTo>
                    <a:lnTo>
                      <a:pt x="2493" y="0"/>
                    </a:lnTo>
                    <a:lnTo>
                      <a:pt x="2493" y="0"/>
                    </a:lnTo>
                    <a:lnTo>
                      <a:pt x="2509" y="0"/>
                    </a:lnTo>
                    <a:lnTo>
                      <a:pt x="2524" y="2"/>
                    </a:lnTo>
                    <a:lnTo>
                      <a:pt x="2540" y="6"/>
                    </a:lnTo>
                    <a:lnTo>
                      <a:pt x="2554" y="12"/>
                    </a:lnTo>
                    <a:lnTo>
                      <a:pt x="2568" y="19"/>
                    </a:lnTo>
                    <a:lnTo>
                      <a:pt x="2581" y="26"/>
                    </a:lnTo>
                    <a:lnTo>
                      <a:pt x="2594" y="36"/>
                    </a:lnTo>
                    <a:lnTo>
                      <a:pt x="2605" y="46"/>
                    </a:lnTo>
                    <a:lnTo>
                      <a:pt x="2615" y="57"/>
                    </a:lnTo>
                    <a:lnTo>
                      <a:pt x="2624" y="69"/>
                    </a:lnTo>
                    <a:lnTo>
                      <a:pt x="2632" y="82"/>
                    </a:lnTo>
                    <a:lnTo>
                      <a:pt x="2639" y="96"/>
                    </a:lnTo>
                    <a:lnTo>
                      <a:pt x="2644" y="110"/>
                    </a:lnTo>
                    <a:lnTo>
                      <a:pt x="2647" y="125"/>
                    </a:lnTo>
                    <a:lnTo>
                      <a:pt x="2650" y="142"/>
                    </a:lnTo>
                    <a:lnTo>
                      <a:pt x="2651" y="158"/>
                    </a:lnTo>
                    <a:lnTo>
                      <a:pt x="2651" y="1447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3" name="Freeform 250">
                <a:extLst>
                  <a:ext uri="{FF2B5EF4-FFF2-40B4-BE49-F238E27FC236}">
                    <a16:creationId xmlns:a16="http://schemas.microsoft.com/office/drawing/2014/main" xmlns="" id="{13ED9084-2769-4FD2-9AF6-C3242D73F5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4438" y="3086101"/>
                <a:ext cx="841375" cy="469900"/>
              </a:xfrm>
              <a:custGeom>
                <a:avLst/>
                <a:gdLst>
                  <a:gd name="T0" fmla="*/ 0 w 2651"/>
                  <a:gd name="T1" fmla="*/ 107 h 1479"/>
                  <a:gd name="T2" fmla="*/ 0 w 2651"/>
                  <a:gd name="T3" fmla="*/ 1396 h 1479"/>
                  <a:gd name="T4" fmla="*/ 0 w 2651"/>
                  <a:gd name="T5" fmla="*/ 1396 h 1479"/>
                  <a:gd name="T6" fmla="*/ 0 w 2651"/>
                  <a:gd name="T7" fmla="*/ 1407 h 1479"/>
                  <a:gd name="T8" fmla="*/ 1 w 2651"/>
                  <a:gd name="T9" fmla="*/ 1418 h 1479"/>
                  <a:gd name="T10" fmla="*/ 4 w 2651"/>
                  <a:gd name="T11" fmla="*/ 1430 h 1479"/>
                  <a:gd name="T12" fmla="*/ 6 w 2651"/>
                  <a:gd name="T13" fmla="*/ 1441 h 1479"/>
                  <a:gd name="T14" fmla="*/ 9 w 2651"/>
                  <a:gd name="T15" fmla="*/ 1451 h 1479"/>
                  <a:gd name="T16" fmla="*/ 14 w 2651"/>
                  <a:gd name="T17" fmla="*/ 1461 h 1479"/>
                  <a:gd name="T18" fmla="*/ 24 w 2651"/>
                  <a:gd name="T19" fmla="*/ 1479 h 1479"/>
                  <a:gd name="T20" fmla="*/ 2627 w 2651"/>
                  <a:gd name="T21" fmla="*/ 1479 h 1479"/>
                  <a:gd name="T22" fmla="*/ 2627 w 2651"/>
                  <a:gd name="T23" fmla="*/ 1479 h 1479"/>
                  <a:gd name="T24" fmla="*/ 2637 w 2651"/>
                  <a:gd name="T25" fmla="*/ 1461 h 1479"/>
                  <a:gd name="T26" fmla="*/ 2641 w 2651"/>
                  <a:gd name="T27" fmla="*/ 1451 h 1479"/>
                  <a:gd name="T28" fmla="*/ 2645 w 2651"/>
                  <a:gd name="T29" fmla="*/ 1441 h 1479"/>
                  <a:gd name="T30" fmla="*/ 2647 w 2651"/>
                  <a:gd name="T31" fmla="*/ 1430 h 1479"/>
                  <a:gd name="T32" fmla="*/ 2650 w 2651"/>
                  <a:gd name="T33" fmla="*/ 1418 h 1479"/>
                  <a:gd name="T34" fmla="*/ 2651 w 2651"/>
                  <a:gd name="T35" fmla="*/ 1407 h 1479"/>
                  <a:gd name="T36" fmla="*/ 2651 w 2651"/>
                  <a:gd name="T37" fmla="*/ 1396 h 1479"/>
                  <a:gd name="T38" fmla="*/ 2651 w 2651"/>
                  <a:gd name="T39" fmla="*/ 107 h 1479"/>
                  <a:gd name="T40" fmla="*/ 2651 w 2651"/>
                  <a:gd name="T41" fmla="*/ 107 h 1479"/>
                  <a:gd name="T42" fmla="*/ 2650 w 2651"/>
                  <a:gd name="T43" fmla="*/ 92 h 1479"/>
                  <a:gd name="T44" fmla="*/ 2649 w 2651"/>
                  <a:gd name="T45" fmla="*/ 77 h 1479"/>
                  <a:gd name="T46" fmla="*/ 2645 w 2651"/>
                  <a:gd name="T47" fmla="*/ 62 h 1479"/>
                  <a:gd name="T48" fmla="*/ 2640 w 2651"/>
                  <a:gd name="T49" fmla="*/ 48 h 1479"/>
                  <a:gd name="T50" fmla="*/ 2634 w 2651"/>
                  <a:gd name="T51" fmla="*/ 36 h 1479"/>
                  <a:gd name="T52" fmla="*/ 2627 w 2651"/>
                  <a:gd name="T53" fmla="*/ 23 h 1479"/>
                  <a:gd name="T54" fmla="*/ 2619 w 2651"/>
                  <a:gd name="T55" fmla="*/ 11 h 1479"/>
                  <a:gd name="T56" fmla="*/ 2610 w 2651"/>
                  <a:gd name="T57" fmla="*/ 0 h 1479"/>
                  <a:gd name="T58" fmla="*/ 41 w 2651"/>
                  <a:gd name="T59" fmla="*/ 0 h 1479"/>
                  <a:gd name="T60" fmla="*/ 41 w 2651"/>
                  <a:gd name="T61" fmla="*/ 0 h 1479"/>
                  <a:gd name="T62" fmla="*/ 31 w 2651"/>
                  <a:gd name="T63" fmla="*/ 11 h 1479"/>
                  <a:gd name="T64" fmla="*/ 24 w 2651"/>
                  <a:gd name="T65" fmla="*/ 23 h 1479"/>
                  <a:gd name="T66" fmla="*/ 16 w 2651"/>
                  <a:gd name="T67" fmla="*/ 36 h 1479"/>
                  <a:gd name="T68" fmla="*/ 11 w 2651"/>
                  <a:gd name="T69" fmla="*/ 48 h 1479"/>
                  <a:gd name="T70" fmla="*/ 6 w 2651"/>
                  <a:gd name="T71" fmla="*/ 62 h 1479"/>
                  <a:gd name="T72" fmla="*/ 2 w 2651"/>
                  <a:gd name="T73" fmla="*/ 77 h 1479"/>
                  <a:gd name="T74" fmla="*/ 0 w 2651"/>
                  <a:gd name="T75" fmla="*/ 92 h 1479"/>
                  <a:gd name="T76" fmla="*/ 0 w 2651"/>
                  <a:gd name="T77" fmla="*/ 107 h 1479"/>
                  <a:gd name="T78" fmla="*/ 0 w 2651"/>
                  <a:gd name="T79" fmla="*/ 107 h 1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651" h="1479">
                    <a:moveTo>
                      <a:pt x="0" y="107"/>
                    </a:moveTo>
                    <a:lnTo>
                      <a:pt x="0" y="1396"/>
                    </a:lnTo>
                    <a:lnTo>
                      <a:pt x="0" y="1396"/>
                    </a:lnTo>
                    <a:lnTo>
                      <a:pt x="0" y="1407"/>
                    </a:lnTo>
                    <a:lnTo>
                      <a:pt x="1" y="1418"/>
                    </a:lnTo>
                    <a:lnTo>
                      <a:pt x="4" y="1430"/>
                    </a:lnTo>
                    <a:lnTo>
                      <a:pt x="6" y="1441"/>
                    </a:lnTo>
                    <a:lnTo>
                      <a:pt x="9" y="1451"/>
                    </a:lnTo>
                    <a:lnTo>
                      <a:pt x="14" y="1461"/>
                    </a:lnTo>
                    <a:lnTo>
                      <a:pt x="24" y="1479"/>
                    </a:lnTo>
                    <a:lnTo>
                      <a:pt x="2627" y="1479"/>
                    </a:lnTo>
                    <a:lnTo>
                      <a:pt x="2627" y="1479"/>
                    </a:lnTo>
                    <a:lnTo>
                      <a:pt x="2637" y="1461"/>
                    </a:lnTo>
                    <a:lnTo>
                      <a:pt x="2641" y="1451"/>
                    </a:lnTo>
                    <a:lnTo>
                      <a:pt x="2645" y="1441"/>
                    </a:lnTo>
                    <a:lnTo>
                      <a:pt x="2647" y="1430"/>
                    </a:lnTo>
                    <a:lnTo>
                      <a:pt x="2650" y="1418"/>
                    </a:lnTo>
                    <a:lnTo>
                      <a:pt x="2651" y="1407"/>
                    </a:lnTo>
                    <a:lnTo>
                      <a:pt x="2651" y="1396"/>
                    </a:lnTo>
                    <a:lnTo>
                      <a:pt x="2651" y="107"/>
                    </a:lnTo>
                    <a:lnTo>
                      <a:pt x="2651" y="107"/>
                    </a:lnTo>
                    <a:lnTo>
                      <a:pt x="2650" y="92"/>
                    </a:lnTo>
                    <a:lnTo>
                      <a:pt x="2649" y="77"/>
                    </a:lnTo>
                    <a:lnTo>
                      <a:pt x="2645" y="62"/>
                    </a:lnTo>
                    <a:lnTo>
                      <a:pt x="2640" y="48"/>
                    </a:lnTo>
                    <a:lnTo>
                      <a:pt x="2634" y="36"/>
                    </a:lnTo>
                    <a:lnTo>
                      <a:pt x="2627" y="23"/>
                    </a:lnTo>
                    <a:lnTo>
                      <a:pt x="2619" y="11"/>
                    </a:lnTo>
                    <a:lnTo>
                      <a:pt x="2610" y="0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31" y="11"/>
                    </a:lnTo>
                    <a:lnTo>
                      <a:pt x="24" y="23"/>
                    </a:lnTo>
                    <a:lnTo>
                      <a:pt x="16" y="36"/>
                    </a:lnTo>
                    <a:lnTo>
                      <a:pt x="11" y="48"/>
                    </a:lnTo>
                    <a:lnTo>
                      <a:pt x="6" y="62"/>
                    </a:lnTo>
                    <a:lnTo>
                      <a:pt x="2" y="77"/>
                    </a:lnTo>
                    <a:lnTo>
                      <a:pt x="0" y="92"/>
                    </a:lnTo>
                    <a:lnTo>
                      <a:pt x="0" y="107"/>
                    </a:lnTo>
                    <a:lnTo>
                      <a:pt x="0" y="107"/>
                    </a:lnTo>
                    <a:close/>
                  </a:path>
                </a:pathLst>
              </a:custGeom>
              <a:solidFill>
                <a:srgbClr val="223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4" name="Rectangle 251">
                <a:extLst>
                  <a:ext uri="{FF2B5EF4-FFF2-40B4-BE49-F238E27FC236}">
                    <a16:creationId xmlns:a16="http://schemas.microsoft.com/office/drawing/2014/main" xmlns="" id="{82E41E75-7EEC-45F5-B3D6-9685817985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0950" y="3103563"/>
                <a:ext cx="768350" cy="434975"/>
              </a:xfrm>
              <a:prstGeom prst="rect">
                <a:avLst/>
              </a:pr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5" name="Rectangle 252">
                <a:extLst>
                  <a:ext uri="{FF2B5EF4-FFF2-40B4-BE49-F238E27FC236}">
                    <a16:creationId xmlns:a16="http://schemas.microsoft.com/office/drawing/2014/main" xmlns="" id="{A71FA039-C927-4AA7-9D9B-F7F2772DEF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7150" y="3381376"/>
                <a:ext cx="82550" cy="157163"/>
              </a:xfrm>
              <a:prstGeom prst="rect">
                <a:avLst/>
              </a:prstGeom>
              <a:solidFill>
                <a:srgbClr val="9AC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6" name="Rectangle 253">
                <a:extLst>
                  <a:ext uri="{FF2B5EF4-FFF2-40B4-BE49-F238E27FC236}">
                    <a16:creationId xmlns:a16="http://schemas.microsoft.com/office/drawing/2014/main" xmlns="" id="{D22255F2-466B-49E2-9C3E-14926EC865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6850" y="3333751"/>
                <a:ext cx="80962" cy="204788"/>
              </a:xfrm>
              <a:prstGeom prst="rect">
                <a:avLst/>
              </a:prstGeom>
              <a:solidFill>
                <a:srgbClr val="C3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7" name="Rectangle 254">
                <a:extLst>
                  <a:ext uri="{FF2B5EF4-FFF2-40B4-BE49-F238E27FC236}">
                    <a16:creationId xmlns:a16="http://schemas.microsoft.com/office/drawing/2014/main" xmlns="" id="{DFEC67D7-22B9-442D-8365-CD098077CC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6550" y="3235326"/>
                <a:ext cx="82550" cy="303213"/>
              </a:xfrm>
              <a:prstGeom prst="rect">
                <a:avLst/>
              </a:prstGeom>
              <a:solidFill>
                <a:srgbClr val="DFC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8" name="Rectangle 255">
                <a:extLst>
                  <a:ext uri="{FF2B5EF4-FFF2-40B4-BE49-F238E27FC236}">
                    <a16:creationId xmlns:a16="http://schemas.microsoft.com/office/drawing/2014/main" xmlns="" id="{2F7B09AE-3AF8-4EDF-AC97-5A25A71957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4188" y="3182938"/>
                <a:ext cx="82550" cy="355600"/>
              </a:xfrm>
              <a:prstGeom prst="rect">
                <a:avLst/>
              </a:prstGeom>
              <a:solidFill>
                <a:srgbClr val="E85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9" name="Rectangle 256">
                <a:extLst>
                  <a:ext uri="{FF2B5EF4-FFF2-40B4-BE49-F238E27FC236}">
                    <a16:creationId xmlns:a16="http://schemas.microsoft.com/office/drawing/2014/main" xmlns="" id="{2D04DD9C-BC63-42ED-A0AF-8211F100E7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3888" y="3127376"/>
                <a:ext cx="82550" cy="403225"/>
              </a:xfrm>
              <a:prstGeom prst="rect">
                <a:avLst/>
              </a:prstGeom>
              <a:solidFill>
                <a:srgbClr val="E53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0" name="Freeform 257">
                <a:extLst>
                  <a:ext uri="{FF2B5EF4-FFF2-40B4-BE49-F238E27FC236}">
                    <a16:creationId xmlns:a16="http://schemas.microsoft.com/office/drawing/2014/main" xmlns="" id="{FD9C0CF2-19E1-4C10-86CD-137933C59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6988" y="3122613"/>
                <a:ext cx="682625" cy="322263"/>
              </a:xfrm>
              <a:custGeom>
                <a:avLst/>
                <a:gdLst>
                  <a:gd name="T0" fmla="*/ 24 w 2147"/>
                  <a:gd name="T1" fmla="*/ 1015 h 1015"/>
                  <a:gd name="T2" fmla="*/ 0 w 2147"/>
                  <a:gd name="T3" fmla="*/ 984 h 1015"/>
                  <a:gd name="T4" fmla="*/ 752 w 2147"/>
                  <a:gd name="T5" fmla="*/ 420 h 1015"/>
                  <a:gd name="T6" fmla="*/ 1559 w 2147"/>
                  <a:gd name="T7" fmla="*/ 335 h 1015"/>
                  <a:gd name="T8" fmla="*/ 2126 w 2147"/>
                  <a:gd name="T9" fmla="*/ 0 h 1015"/>
                  <a:gd name="T10" fmla="*/ 2147 w 2147"/>
                  <a:gd name="T11" fmla="*/ 35 h 1015"/>
                  <a:gd name="T12" fmla="*/ 1571 w 2147"/>
                  <a:gd name="T13" fmla="*/ 374 h 1015"/>
                  <a:gd name="T14" fmla="*/ 767 w 2147"/>
                  <a:gd name="T15" fmla="*/ 458 h 1015"/>
                  <a:gd name="T16" fmla="*/ 24 w 2147"/>
                  <a:gd name="T17" fmla="*/ 1015 h 10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47" h="1015">
                    <a:moveTo>
                      <a:pt x="24" y="1015"/>
                    </a:moveTo>
                    <a:lnTo>
                      <a:pt x="0" y="984"/>
                    </a:lnTo>
                    <a:lnTo>
                      <a:pt x="752" y="420"/>
                    </a:lnTo>
                    <a:lnTo>
                      <a:pt x="1559" y="335"/>
                    </a:lnTo>
                    <a:lnTo>
                      <a:pt x="2126" y="0"/>
                    </a:lnTo>
                    <a:lnTo>
                      <a:pt x="2147" y="35"/>
                    </a:lnTo>
                    <a:lnTo>
                      <a:pt x="1571" y="374"/>
                    </a:lnTo>
                    <a:lnTo>
                      <a:pt x="767" y="458"/>
                    </a:lnTo>
                    <a:lnTo>
                      <a:pt x="24" y="1015"/>
                    </a:lnTo>
                    <a:close/>
                  </a:path>
                </a:pathLst>
              </a:custGeom>
              <a:solidFill>
                <a:srgbClr val="3449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1" name="Freeform 258">
                <a:extLst>
                  <a:ext uri="{FF2B5EF4-FFF2-40B4-BE49-F238E27FC236}">
                    <a16:creationId xmlns:a16="http://schemas.microsoft.com/office/drawing/2014/main" xmlns="" id="{63A9B3C2-5EB6-4FD7-AD30-0405CDE630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1113" y="3419476"/>
                <a:ext cx="41275" cy="39688"/>
              </a:xfrm>
              <a:custGeom>
                <a:avLst/>
                <a:gdLst>
                  <a:gd name="T0" fmla="*/ 129 w 129"/>
                  <a:gd name="T1" fmla="*/ 65 h 129"/>
                  <a:gd name="T2" fmla="*/ 129 w 129"/>
                  <a:gd name="T3" fmla="*/ 65 h 129"/>
                  <a:gd name="T4" fmla="*/ 128 w 129"/>
                  <a:gd name="T5" fmla="*/ 78 h 129"/>
                  <a:gd name="T6" fmla="*/ 124 w 129"/>
                  <a:gd name="T7" fmla="*/ 91 h 129"/>
                  <a:gd name="T8" fmla="*/ 118 w 129"/>
                  <a:gd name="T9" fmla="*/ 102 h 129"/>
                  <a:gd name="T10" fmla="*/ 109 w 129"/>
                  <a:gd name="T11" fmla="*/ 111 h 129"/>
                  <a:gd name="T12" fmla="*/ 101 w 129"/>
                  <a:gd name="T13" fmla="*/ 119 h 129"/>
                  <a:gd name="T14" fmla="*/ 90 w 129"/>
                  <a:gd name="T15" fmla="*/ 124 h 129"/>
                  <a:gd name="T16" fmla="*/ 77 w 129"/>
                  <a:gd name="T17" fmla="*/ 128 h 129"/>
                  <a:gd name="T18" fmla="*/ 65 w 129"/>
                  <a:gd name="T19" fmla="*/ 129 h 129"/>
                  <a:gd name="T20" fmla="*/ 65 w 129"/>
                  <a:gd name="T21" fmla="*/ 129 h 129"/>
                  <a:gd name="T22" fmla="*/ 51 w 129"/>
                  <a:gd name="T23" fmla="*/ 128 h 129"/>
                  <a:gd name="T24" fmla="*/ 39 w 129"/>
                  <a:gd name="T25" fmla="*/ 124 h 129"/>
                  <a:gd name="T26" fmla="*/ 29 w 129"/>
                  <a:gd name="T27" fmla="*/ 119 h 129"/>
                  <a:gd name="T28" fmla="*/ 19 w 129"/>
                  <a:gd name="T29" fmla="*/ 111 h 129"/>
                  <a:gd name="T30" fmla="*/ 10 w 129"/>
                  <a:gd name="T31" fmla="*/ 102 h 129"/>
                  <a:gd name="T32" fmla="*/ 5 w 129"/>
                  <a:gd name="T33" fmla="*/ 91 h 129"/>
                  <a:gd name="T34" fmla="*/ 1 w 129"/>
                  <a:gd name="T35" fmla="*/ 78 h 129"/>
                  <a:gd name="T36" fmla="*/ 0 w 129"/>
                  <a:gd name="T37" fmla="*/ 65 h 129"/>
                  <a:gd name="T38" fmla="*/ 0 w 129"/>
                  <a:gd name="T39" fmla="*/ 65 h 129"/>
                  <a:gd name="T40" fmla="*/ 1 w 129"/>
                  <a:gd name="T41" fmla="*/ 52 h 129"/>
                  <a:gd name="T42" fmla="*/ 5 w 129"/>
                  <a:gd name="T43" fmla="*/ 40 h 129"/>
                  <a:gd name="T44" fmla="*/ 10 w 129"/>
                  <a:gd name="T45" fmla="*/ 29 h 129"/>
                  <a:gd name="T46" fmla="*/ 19 w 129"/>
                  <a:gd name="T47" fmla="*/ 20 h 129"/>
                  <a:gd name="T48" fmla="*/ 29 w 129"/>
                  <a:gd name="T49" fmla="*/ 11 h 129"/>
                  <a:gd name="T50" fmla="*/ 39 w 129"/>
                  <a:gd name="T51" fmla="*/ 5 h 129"/>
                  <a:gd name="T52" fmla="*/ 51 w 129"/>
                  <a:gd name="T53" fmla="*/ 1 h 129"/>
                  <a:gd name="T54" fmla="*/ 65 w 129"/>
                  <a:gd name="T55" fmla="*/ 0 h 129"/>
                  <a:gd name="T56" fmla="*/ 65 w 129"/>
                  <a:gd name="T57" fmla="*/ 0 h 129"/>
                  <a:gd name="T58" fmla="*/ 77 w 129"/>
                  <a:gd name="T59" fmla="*/ 1 h 129"/>
                  <a:gd name="T60" fmla="*/ 90 w 129"/>
                  <a:gd name="T61" fmla="*/ 5 h 129"/>
                  <a:gd name="T62" fmla="*/ 101 w 129"/>
                  <a:gd name="T63" fmla="*/ 11 h 129"/>
                  <a:gd name="T64" fmla="*/ 109 w 129"/>
                  <a:gd name="T65" fmla="*/ 20 h 129"/>
                  <a:gd name="T66" fmla="*/ 118 w 129"/>
                  <a:gd name="T67" fmla="*/ 29 h 129"/>
                  <a:gd name="T68" fmla="*/ 124 w 129"/>
                  <a:gd name="T69" fmla="*/ 40 h 129"/>
                  <a:gd name="T70" fmla="*/ 128 w 129"/>
                  <a:gd name="T71" fmla="*/ 52 h 129"/>
                  <a:gd name="T72" fmla="*/ 129 w 129"/>
                  <a:gd name="T73" fmla="*/ 65 h 129"/>
                  <a:gd name="T74" fmla="*/ 129 w 129"/>
                  <a:gd name="T75" fmla="*/ 6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29" h="129">
                    <a:moveTo>
                      <a:pt x="129" y="65"/>
                    </a:moveTo>
                    <a:lnTo>
                      <a:pt x="129" y="65"/>
                    </a:lnTo>
                    <a:lnTo>
                      <a:pt x="128" y="78"/>
                    </a:lnTo>
                    <a:lnTo>
                      <a:pt x="124" y="91"/>
                    </a:lnTo>
                    <a:lnTo>
                      <a:pt x="118" y="102"/>
                    </a:lnTo>
                    <a:lnTo>
                      <a:pt x="109" y="111"/>
                    </a:lnTo>
                    <a:lnTo>
                      <a:pt x="101" y="119"/>
                    </a:lnTo>
                    <a:lnTo>
                      <a:pt x="90" y="124"/>
                    </a:lnTo>
                    <a:lnTo>
                      <a:pt x="77" y="128"/>
                    </a:lnTo>
                    <a:lnTo>
                      <a:pt x="65" y="129"/>
                    </a:lnTo>
                    <a:lnTo>
                      <a:pt x="65" y="129"/>
                    </a:lnTo>
                    <a:lnTo>
                      <a:pt x="51" y="128"/>
                    </a:lnTo>
                    <a:lnTo>
                      <a:pt x="39" y="124"/>
                    </a:lnTo>
                    <a:lnTo>
                      <a:pt x="29" y="119"/>
                    </a:lnTo>
                    <a:lnTo>
                      <a:pt x="19" y="111"/>
                    </a:lnTo>
                    <a:lnTo>
                      <a:pt x="10" y="102"/>
                    </a:lnTo>
                    <a:lnTo>
                      <a:pt x="5" y="91"/>
                    </a:lnTo>
                    <a:lnTo>
                      <a:pt x="1" y="78"/>
                    </a:lnTo>
                    <a:lnTo>
                      <a:pt x="0" y="65"/>
                    </a:lnTo>
                    <a:lnTo>
                      <a:pt x="0" y="65"/>
                    </a:lnTo>
                    <a:lnTo>
                      <a:pt x="1" y="52"/>
                    </a:lnTo>
                    <a:lnTo>
                      <a:pt x="5" y="40"/>
                    </a:lnTo>
                    <a:lnTo>
                      <a:pt x="10" y="29"/>
                    </a:lnTo>
                    <a:lnTo>
                      <a:pt x="19" y="20"/>
                    </a:lnTo>
                    <a:lnTo>
                      <a:pt x="29" y="11"/>
                    </a:lnTo>
                    <a:lnTo>
                      <a:pt x="39" y="5"/>
                    </a:lnTo>
                    <a:lnTo>
                      <a:pt x="51" y="1"/>
                    </a:lnTo>
                    <a:lnTo>
                      <a:pt x="65" y="0"/>
                    </a:lnTo>
                    <a:lnTo>
                      <a:pt x="65" y="0"/>
                    </a:lnTo>
                    <a:lnTo>
                      <a:pt x="77" y="1"/>
                    </a:lnTo>
                    <a:lnTo>
                      <a:pt x="90" y="5"/>
                    </a:lnTo>
                    <a:lnTo>
                      <a:pt x="101" y="11"/>
                    </a:lnTo>
                    <a:lnTo>
                      <a:pt x="109" y="20"/>
                    </a:lnTo>
                    <a:lnTo>
                      <a:pt x="118" y="29"/>
                    </a:lnTo>
                    <a:lnTo>
                      <a:pt x="124" y="40"/>
                    </a:lnTo>
                    <a:lnTo>
                      <a:pt x="128" y="52"/>
                    </a:lnTo>
                    <a:lnTo>
                      <a:pt x="129" y="65"/>
                    </a:lnTo>
                    <a:lnTo>
                      <a:pt x="129" y="65"/>
                    </a:lnTo>
                    <a:close/>
                  </a:path>
                </a:pathLst>
              </a:custGeom>
              <a:solidFill>
                <a:srgbClr val="0CC1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2" name="Freeform 259">
                <a:extLst>
                  <a:ext uri="{FF2B5EF4-FFF2-40B4-BE49-F238E27FC236}">
                    <a16:creationId xmlns:a16="http://schemas.microsoft.com/office/drawing/2014/main" xmlns="" id="{EC368CEB-8007-4BF7-89AE-6640539908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7650" y="3241676"/>
                <a:ext cx="41275" cy="39688"/>
              </a:xfrm>
              <a:custGeom>
                <a:avLst/>
                <a:gdLst>
                  <a:gd name="T0" fmla="*/ 129 w 129"/>
                  <a:gd name="T1" fmla="*/ 65 h 129"/>
                  <a:gd name="T2" fmla="*/ 129 w 129"/>
                  <a:gd name="T3" fmla="*/ 65 h 129"/>
                  <a:gd name="T4" fmla="*/ 128 w 129"/>
                  <a:gd name="T5" fmla="*/ 78 h 129"/>
                  <a:gd name="T6" fmla="*/ 124 w 129"/>
                  <a:gd name="T7" fmla="*/ 89 h 129"/>
                  <a:gd name="T8" fmla="*/ 118 w 129"/>
                  <a:gd name="T9" fmla="*/ 101 h 129"/>
                  <a:gd name="T10" fmla="*/ 111 w 129"/>
                  <a:gd name="T11" fmla="*/ 111 h 129"/>
                  <a:gd name="T12" fmla="*/ 101 w 129"/>
                  <a:gd name="T13" fmla="*/ 118 h 129"/>
                  <a:gd name="T14" fmla="*/ 90 w 129"/>
                  <a:gd name="T15" fmla="*/ 124 h 129"/>
                  <a:gd name="T16" fmla="*/ 78 w 129"/>
                  <a:gd name="T17" fmla="*/ 128 h 129"/>
                  <a:gd name="T18" fmla="*/ 65 w 129"/>
                  <a:gd name="T19" fmla="*/ 129 h 129"/>
                  <a:gd name="T20" fmla="*/ 65 w 129"/>
                  <a:gd name="T21" fmla="*/ 129 h 129"/>
                  <a:gd name="T22" fmla="*/ 52 w 129"/>
                  <a:gd name="T23" fmla="*/ 128 h 129"/>
                  <a:gd name="T24" fmla="*/ 40 w 129"/>
                  <a:gd name="T25" fmla="*/ 124 h 129"/>
                  <a:gd name="T26" fmla="*/ 29 w 129"/>
                  <a:gd name="T27" fmla="*/ 118 h 129"/>
                  <a:gd name="T28" fmla="*/ 19 w 129"/>
                  <a:gd name="T29" fmla="*/ 111 h 129"/>
                  <a:gd name="T30" fmla="*/ 11 w 129"/>
                  <a:gd name="T31" fmla="*/ 101 h 129"/>
                  <a:gd name="T32" fmla="*/ 5 w 129"/>
                  <a:gd name="T33" fmla="*/ 89 h 129"/>
                  <a:gd name="T34" fmla="*/ 1 w 129"/>
                  <a:gd name="T35" fmla="*/ 78 h 129"/>
                  <a:gd name="T36" fmla="*/ 0 w 129"/>
                  <a:gd name="T37" fmla="*/ 65 h 129"/>
                  <a:gd name="T38" fmla="*/ 0 w 129"/>
                  <a:gd name="T39" fmla="*/ 65 h 129"/>
                  <a:gd name="T40" fmla="*/ 1 w 129"/>
                  <a:gd name="T41" fmla="*/ 52 h 129"/>
                  <a:gd name="T42" fmla="*/ 5 w 129"/>
                  <a:gd name="T43" fmla="*/ 40 h 129"/>
                  <a:gd name="T44" fmla="*/ 11 w 129"/>
                  <a:gd name="T45" fmla="*/ 29 h 129"/>
                  <a:gd name="T46" fmla="*/ 19 w 129"/>
                  <a:gd name="T47" fmla="*/ 19 h 129"/>
                  <a:gd name="T48" fmla="*/ 29 w 129"/>
                  <a:gd name="T49" fmla="*/ 11 h 129"/>
                  <a:gd name="T50" fmla="*/ 40 w 129"/>
                  <a:gd name="T51" fmla="*/ 5 h 129"/>
                  <a:gd name="T52" fmla="*/ 52 w 129"/>
                  <a:gd name="T53" fmla="*/ 1 h 129"/>
                  <a:gd name="T54" fmla="*/ 65 w 129"/>
                  <a:gd name="T55" fmla="*/ 0 h 129"/>
                  <a:gd name="T56" fmla="*/ 65 w 129"/>
                  <a:gd name="T57" fmla="*/ 0 h 129"/>
                  <a:gd name="T58" fmla="*/ 78 w 129"/>
                  <a:gd name="T59" fmla="*/ 1 h 129"/>
                  <a:gd name="T60" fmla="*/ 90 w 129"/>
                  <a:gd name="T61" fmla="*/ 5 h 129"/>
                  <a:gd name="T62" fmla="*/ 101 w 129"/>
                  <a:gd name="T63" fmla="*/ 11 h 129"/>
                  <a:gd name="T64" fmla="*/ 111 w 129"/>
                  <a:gd name="T65" fmla="*/ 19 h 129"/>
                  <a:gd name="T66" fmla="*/ 118 w 129"/>
                  <a:gd name="T67" fmla="*/ 29 h 129"/>
                  <a:gd name="T68" fmla="*/ 124 w 129"/>
                  <a:gd name="T69" fmla="*/ 40 h 129"/>
                  <a:gd name="T70" fmla="*/ 128 w 129"/>
                  <a:gd name="T71" fmla="*/ 52 h 129"/>
                  <a:gd name="T72" fmla="*/ 129 w 129"/>
                  <a:gd name="T73" fmla="*/ 65 h 129"/>
                  <a:gd name="T74" fmla="*/ 129 w 129"/>
                  <a:gd name="T75" fmla="*/ 6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29" h="129">
                    <a:moveTo>
                      <a:pt x="129" y="65"/>
                    </a:moveTo>
                    <a:lnTo>
                      <a:pt x="129" y="65"/>
                    </a:lnTo>
                    <a:lnTo>
                      <a:pt x="128" y="78"/>
                    </a:lnTo>
                    <a:lnTo>
                      <a:pt x="124" y="89"/>
                    </a:lnTo>
                    <a:lnTo>
                      <a:pt x="118" y="101"/>
                    </a:lnTo>
                    <a:lnTo>
                      <a:pt x="111" y="111"/>
                    </a:lnTo>
                    <a:lnTo>
                      <a:pt x="101" y="118"/>
                    </a:lnTo>
                    <a:lnTo>
                      <a:pt x="90" y="124"/>
                    </a:lnTo>
                    <a:lnTo>
                      <a:pt x="78" y="128"/>
                    </a:lnTo>
                    <a:lnTo>
                      <a:pt x="65" y="129"/>
                    </a:lnTo>
                    <a:lnTo>
                      <a:pt x="65" y="129"/>
                    </a:lnTo>
                    <a:lnTo>
                      <a:pt x="52" y="128"/>
                    </a:lnTo>
                    <a:lnTo>
                      <a:pt x="40" y="124"/>
                    </a:lnTo>
                    <a:lnTo>
                      <a:pt x="29" y="118"/>
                    </a:lnTo>
                    <a:lnTo>
                      <a:pt x="19" y="111"/>
                    </a:lnTo>
                    <a:lnTo>
                      <a:pt x="11" y="101"/>
                    </a:lnTo>
                    <a:lnTo>
                      <a:pt x="5" y="89"/>
                    </a:lnTo>
                    <a:lnTo>
                      <a:pt x="1" y="78"/>
                    </a:lnTo>
                    <a:lnTo>
                      <a:pt x="0" y="65"/>
                    </a:lnTo>
                    <a:lnTo>
                      <a:pt x="0" y="65"/>
                    </a:lnTo>
                    <a:lnTo>
                      <a:pt x="1" y="52"/>
                    </a:lnTo>
                    <a:lnTo>
                      <a:pt x="5" y="40"/>
                    </a:lnTo>
                    <a:lnTo>
                      <a:pt x="11" y="29"/>
                    </a:lnTo>
                    <a:lnTo>
                      <a:pt x="19" y="19"/>
                    </a:lnTo>
                    <a:lnTo>
                      <a:pt x="29" y="11"/>
                    </a:lnTo>
                    <a:lnTo>
                      <a:pt x="40" y="5"/>
                    </a:lnTo>
                    <a:lnTo>
                      <a:pt x="52" y="1"/>
                    </a:lnTo>
                    <a:lnTo>
                      <a:pt x="65" y="0"/>
                    </a:lnTo>
                    <a:lnTo>
                      <a:pt x="65" y="0"/>
                    </a:lnTo>
                    <a:lnTo>
                      <a:pt x="78" y="1"/>
                    </a:lnTo>
                    <a:lnTo>
                      <a:pt x="90" y="5"/>
                    </a:lnTo>
                    <a:lnTo>
                      <a:pt x="101" y="11"/>
                    </a:lnTo>
                    <a:lnTo>
                      <a:pt x="111" y="19"/>
                    </a:lnTo>
                    <a:lnTo>
                      <a:pt x="118" y="29"/>
                    </a:lnTo>
                    <a:lnTo>
                      <a:pt x="124" y="40"/>
                    </a:lnTo>
                    <a:lnTo>
                      <a:pt x="128" y="52"/>
                    </a:lnTo>
                    <a:lnTo>
                      <a:pt x="129" y="65"/>
                    </a:lnTo>
                    <a:lnTo>
                      <a:pt x="129" y="65"/>
                    </a:lnTo>
                    <a:close/>
                  </a:path>
                </a:pathLst>
              </a:custGeom>
              <a:solidFill>
                <a:srgbClr val="0CC1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3" name="Freeform 260">
                <a:extLst>
                  <a:ext uri="{FF2B5EF4-FFF2-40B4-BE49-F238E27FC236}">
                    <a16:creationId xmlns:a16="http://schemas.microsoft.com/office/drawing/2014/main" xmlns="" id="{F5BBA819-16DA-4680-B503-180FDECEE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3238" y="3214688"/>
                <a:ext cx="41275" cy="41275"/>
              </a:xfrm>
              <a:custGeom>
                <a:avLst/>
                <a:gdLst>
                  <a:gd name="T0" fmla="*/ 130 w 130"/>
                  <a:gd name="T1" fmla="*/ 64 h 129"/>
                  <a:gd name="T2" fmla="*/ 130 w 130"/>
                  <a:gd name="T3" fmla="*/ 64 h 129"/>
                  <a:gd name="T4" fmla="*/ 128 w 130"/>
                  <a:gd name="T5" fmla="*/ 77 h 129"/>
                  <a:gd name="T6" fmla="*/ 125 w 130"/>
                  <a:gd name="T7" fmla="*/ 89 h 129"/>
                  <a:gd name="T8" fmla="*/ 118 w 130"/>
                  <a:gd name="T9" fmla="*/ 100 h 129"/>
                  <a:gd name="T10" fmla="*/ 111 w 130"/>
                  <a:gd name="T11" fmla="*/ 109 h 129"/>
                  <a:gd name="T12" fmla="*/ 101 w 130"/>
                  <a:gd name="T13" fmla="*/ 118 h 129"/>
                  <a:gd name="T14" fmla="*/ 90 w 130"/>
                  <a:gd name="T15" fmla="*/ 124 h 129"/>
                  <a:gd name="T16" fmla="*/ 77 w 130"/>
                  <a:gd name="T17" fmla="*/ 128 h 129"/>
                  <a:gd name="T18" fmla="*/ 65 w 130"/>
                  <a:gd name="T19" fmla="*/ 129 h 129"/>
                  <a:gd name="T20" fmla="*/ 65 w 130"/>
                  <a:gd name="T21" fmla="*/ 129 h 129"/>
                  <a:gd name="T22" fmla="*/ 51 w 130"/>
                  <a:gd name="T23" fmla="*/ 128 h 129"/>
                  <a:gd name="T24" fmla="*/ 40 w 130"/>
                  <a:gd name="T25" fmla="*/ 124 h 129"/>
                  <a:gd name="T26" fmla="*/ 29 w 130"/>
                  <a:gd name="T27" fmla="*/ 118 h 129"/>
                  <a:gd name="T28" fmla="*/ 19 w 130"/>
                  <a:gd name="T29" fmla="*/ 109 h 129"/>
                  <a:gd name="T30" fmla="*/ 12 w 130"/>
                  <a:gd name="T31" fmla="*/ 100 h 129"/>
                  <a:gd name="T32" fmla="*/ 5 w 130"/>
                  <a:gd name="T33" fmla="*/ 89 h 129"/>
                  <a:gd name="T34" fmla="*/ 2 w 130"/>
                  <a:gd name="T35" fmla="*/ 77 h 129"/>
                  <a:gd name="T36" fmla="*/ 0 w 130"/>
                  <a:gd name="T37" fmla="*/ 64 h 129"/>
                  <a:gd name="T38" fmla="*/ 0 w 130"/>
                  <a:gd name="T39" fmla="*/ 64 h 129"/>
                  <a:gd name="T40" fmla="*/ 2 w 130"/>
                  <a:gd name="T41" fmla="*/ 51 h 129"/>
                  <a:gd name="T42" fmla="*/ 5 w 130"/>
                  <a:gd name="T43" fmla="*/ 38 h 129"/>
                  <a:gd name="T44" fmla="*/ 12 w 130"/>
                  <a:gd name="T45" fmla="*/ 28 h 129"/>
                  <a:gd name="T46" fmla="*/ 19 w 130"/>
                  <a:gd name="T47" fmla="*/ 18 h 129"/>
                  <a:gd name="T48" fmla="*/ 29 w 130"/>
                  <a:gd name="T49" fmla="*/ 11 h 129"/>
                  <a:gd name="T50" fmla="*/ 40 w 130"/>
                  <a:gd name="T51" fmla="*/ 5 h 129"/>
                  <a:gd name="T52" fmla="*/ 51 w 130"/>
                  <a:gd name="T53" fmla="*/ 1 h 129"/>
                  <a:gd name="T54" fmla="*/ 65 w 130"/>
                  <a:gd name="T55" fmla="*/ 0 h 129"/>
                  <a:gd name="T56" fmla="*/ 65 w 130"/>
                  <a:gd name="T57" fmla="*/ 0 h 129"/>
                  <a:gd name="T58" fmla="*/ 77 w 130"/>
                  <a:gd name="T59" fmla="*/ 1 h 129"/>
                  <a:gd name="T60" fmla="*/ 90 w 130"/>
                  <a:gd name="T61" fmla="*/ 5 h 129"/>
                  <a:gd name="T62" fmla="*/ 101 w 130"/>
                  <a:gd name="T63" fmla="*/ 11 h 129"/>
                  <a:gd name="T64" fmla="*/ 111 w 130"/>
                  <a:gd name="T65" fmla="*/ 18 h 129"/>
                  <a:gd name="T66" fmla="*/ 118 w 130"/>
                  <a:gd name="T67" fmla="*/ 28 h 129"/>
                  <a:gd name="T68" fmla="*/ 125 w 130"/>
                  <a:gd name="T69" fmla="*/ 38 h 129"/>
                  <a:gd name="T70" fmla="*/ 128 w 130"/>
                  <a:gd name="T71" fmla="*/ 51 h 129"/>
                  <a:gd name="T72" fmla="*/ 130 w 130"/>
                  <a:gd name="T73" fmla="*/ 64 h 129"/>
                  <a:gd name="T74" fmla="*/ 130 w 130"/>
                  <a:gd name="T75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0" h="129">
                    <a:moveTo>
                      <a:pt x="130" y="64"/>
                    </a:moveTo>
                    <a:lnTo>
                      <a:pt x="130" y="64"/>
                    </a:lnTo>
                    <a:lnTo>
                      <a:pt x="128" y="77"/>
                    </a:lnTo>
                    <a:lnTo>
                      <a:pt x="125" y="89"/>
                    </a:lnTo>
                    <a:lnTo>
                      <a:pt x="118" y="100"/>
                    </a:lnTo>
                    <a:lnTo>
                      <a:pt x="111" y="109"/>
                    </a:lnTo>
                    <a:lnTo>
                      <a:pt x="101" y="118"/>
                    </a:lnTo>
                    <a:lnTo>
                      <a:pt x="90" y="124"/>
                    </a:lnTo>
                    <a:lnTo>
                      <a:pt x="77" y="128"/>
                    </a:lnTo>
                    <a:lnTo>
                      <a:pt x="65" y="129"/>
                    </a:lnTo>
                    <a:lnTo>
                      <a:pt x="65" y="129"/>
                    </a:lnTo>
                    <a:lnTo>
                      <a:pt x="51" y="128"/>
                    </a:lnTo>
                    <a:lnTo>
                      <a:pt x="40" y="124"/>
                    </a:lnTo>
                    <a:lnTo>
                      <a:pt x="29" y="118"/>
                    </a:lnTo>
                    <a:lnTo>
                      <a:pt x="19" y="109"/>
                    </a:lnTo>
                    <a:lnTo>
                      <a:pt x="12" y="100"/>
                    </a:lnTo>
                    <a:lnTo>
                      <a:pt x="5" y="89"/>
                    </a:lnTo>
                    <a:lnTo>
                      <a:pt x="2" y="77"/>
                    </a:lnTo>
                    <a:lnTo>
                      <a:pt x="0" y="64"/>
                    </a:lnTo>
                    <a:lnTo>
                      <a:pt x="0" y="64"/>
                    </a:lnTo>
                    <a:lnTo>
                      <a:pt x="2" y="51"/>
                    </a:lnTo>
                    <a:lnTo>
                      <a:pt x="5" y="38"/>
                    </a:lnTo>
                    <a:lnTo>
                      <a:pt x="12" y="28"/>
                    </a:lnTo>
                    <a:lnTo>
                      <a:pt x="19" y="18"/>
                    </a:lnTo>
                    <a:lnTo>
                      <a:pt x="29" y="11"/>
                    </a:lnTo>
                    <a:lnTo>
                      <a:pt x="40" y="5"/>
                    </a:lnTo>
                    <a:lnTo>
                      <a:pt x="51" y="1"/>
                    </a:lnTo>
                    <a:lnTo>
                      <a:pt x="65" y="0"/>
                    </a:lnTo>
                    <a:lnTo>
                      <a:pt x="65" y="0"/>
                    </a:lnTo>
                    <a:lnTo>
                      <a:pt x="77" y="1"/>
                    </a:lnTo>
                    <a:lnTo>
                      <a:pt x="90" y="5"/>
                    </a:lnTo>
                    <a:lnTo>
                      <a:pt x="101" y="11"/>
                    </a:lnTo>
                    <a:lnTo>
                      <a:pt x="111" y="18"/>
                    </a:lnTo>
                    <a:lnTo>
                      <a:pt x="118" y="28"/>
                    </a:lnTo>
                    <a:lnTo>
                      <a:pt x="125" y="38"/>
                    </a:lnTo>
                    <a:lnTo>
                      <a:pt x="128" y="51"/>
                    </a:lnTo>
                    <a:lnTo>
                      <a:pt x="130" y="64"/>
                    </a:lnTo>
                    <a:lnTo>
                      <a:pt x="130" y="64"/>
                    </a:lnTo>
                    <a:close/>
                  </a:path>
                </a:pathLst>
              </a:custGeom>
              <a:solidFill>
                <a:srgbClr val="0CC1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4" name="Freeform 261">
                <a:extLst>
                  <a:ext uri="{FF2B5EF4-FFF2-40B4-BE49-F238E27FC236}">
                    <a16:creationId xmlns:a16="http://schemas.microsoft.com/office/drawing/2014/main" xmlns="" id="{7E4E0068-A7E1-4D92-93F0-3C0072D7EC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5800" y="3106738"/>
                <a:ext cx="41275" cy="41275"/>
              </a:xfrm>
              <a:custGeom>
                <a:avLst/>
                <a:gdLst>
                  <a:gd name="T0" fmla="*/ 129 w 129"/>
                  <a:gd name="T1" fmla="*/ 65 h 129"/>
                  <a:gd name="T2" fmla="*/ 129 w 129"/>
                  <a:gd name="T3" fmla="*/ 65 h 129"/>
                  <a:gd name="T4" fmla="*/ 128 w 129"/>
                  <a:gd name="T5" fmla="*/ 78 h 129"/>
                  <a:gd name="T6" fmla="*/ 124 w 129"/>
                  <a:gd name="T7" fmla="*/ 89 h 129"/>
                  <a:gd name="T8" fmla="*/ 118 w 129"/>
                  <a:gd name="T9" fmla="*/ 101 h 129"/>
                  <a:gd name="T10" fmla="*/ 110 w 129"/>
                  <a:gd name="T11" fmla="*/ 110 h 129"/>
                  <a:gd name="T12" fmla="*/ 101 w 129"/>
                  <a:gd name="T13" fmla="*/ 118 h 129"/>
                  <a:gd name="T14" fmla="*/ 90 w 129"/>
                  <a:gd name="T15" fmla="*/ 124 h 129"/>
                  <a:gd name="T16" fmla="*/ 77 w 129"/>
                  <a:gd name="T17" fmla="*/ 128 h 129"/>
                  <a:gd name="T18" fmla="*/ 65 w 129"/>
                  <a:gd name="T19" fmla="*/ 129 h 129"/>
                  <a:gd name="T20" fmla="*/ 65 w 129"/>
                  <a:gd name="T21" fmla="*/ 129 h 129"/>
                  <a:gd name="T22" fmla="*/ 51 w 129"/>
                  <a:gd name="T23" fmla="*/ 128 h 129"/>
                  <a:gd name="T24" fmla="*/ 39 w 129"/>
                  <a:gd name="T25" fmla="*/ 124 h 129"/>
                  <a:gd name="T26" fmla="*/ 27 w 129"/>
                  <a:gd name="T27" fmla="*/ 118 h 129"/>
                  <a:gd name="T28" fmla="*/ 19 w 129"/>
                  <a:gd name="T29" fmla="*/ 110 h 129"/>
                  <a:gd name="T30" fmla="*/ 10 w 129"/>
                  <a:gd name="T31" fmla="*/ 101 h 129"/>
                  <a:gd name="T32" fmla="*/ 5 w 129"/>
                  <a:gd name="T33" fmla="*/ 89 h 129"/>
                  <a:gd name="T34" fmla="*/ 1 w 129"/>
                  <a:gd name="T35" fmla="*/ 78 h 129"/>
                  <a:gd name="T36" fmla="*/ 0 w 129"/>
                  <a:gd name="T37" fmla="*/ 65 h 129"/>
                  <a:gd name="T38" fmla="*/ 0 w 129"/>
                  <a:gd name="T39" fmla="*/ 65 h 129"/>
                  <a:gd name="T40" fmla="*/ 1 w 129"/>
                  <a:gd name="T41" fmla="*/ 52 h 129"/>
                  <a:gd name="T42" fmla="*/ 5 w 129"/>
                  <a:gd name="T43" fmla="*/ 40 h 129"/>
                  <a:gd name="T44" fmla="*/ 10 w 129"/>
                  <a:gd name="T45" fmla="*/ 28 h 129"/>
                  <a:gd name="T46" fmla="*/ 19 w 129"/>
                  <a:gd name="T47" fmla="*/ 19 h 129"/>
                  <a:gd name="T48" fmla="*/ 27 w 129"/>
                  <a:gd name="T49" fmla="*/ 11 h 129"/>
                  <a:gd name="T50" fmla="*/ 39 w 129"/>
                  <a:gd name="T51" fmla="*/ 5 h 129"/>
                  <a:gd name="T52" fmla="*/ 51 w 129"/>
                  <a:gd name="T53" fmla="*/ 1 h 129"/>
                  <a:gd name="T54" fmla="*/ 65 w 129"/>
                  <a:gd name="T55" fmla="*/ 0 h 129"/>
                  <a:gd name="T56" fmla="*/ 65 w 129"/>
                  <a:gd name="T57" fmla="*/ 0 h 129"/>
                  <a:gd name="T58" fmla="*/ 77 w 129"/>
                  <a:gd name="T59" fmla="*/ 1 h 129"/>
                  <a:gd name="T60" fmla="*/ 90 w 129"/>
                  <a:gd name="T61" fmla="*/ 5 h 129"/>
                  <a:gd name="T62" fmla="*/ 101 w 129"/>
                  <a:gd name="T63" fmla="*/ 11 h 129"/>
                  <a:gd name="T64" fmla="*/ 110 w 129"/>
                  <a:gd name="T65" fmla="*/ 19 h 129"/>
                  <a:gd name="T66" fmla="*/ 118 w 129"/>
                  <a:gd name="T67" fmla="*/ 28 h 129"/>
                  <a:gd name="T68" fmla="*/ 124 w 129"/>
                  <a:gd name="T69" fmla="*/ 40 h 129"/>
                  <a:gd name="T70" fmla="*/ 128 w 129"/>
                  <a:gd name="T71" fmla="*/ 52 h 129"/>
                  <a:gd name="T72" fmla="*/ 129 w 129"/>
                  <a:gd name="T73" fmla="*/ 65 h 129"/>
                  <a:gd name="T74" fmla="*/ 129 w 129"/>
                  <a:gd name="T75" fmla="*/ 6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29" h="129">
                    <a:moveTo>
                      <a:pt x="129" y="65"/>
                    </a:moveTo>
                    <a:lnTo>
                      <a:pt x="129" y="65"/>
                    </a:lnTo>
                    <a:lnTo>
                      <a:pt x="128" y="78"/>
                    </a:lnTo>
                    <a:lnTo>
                      <a:pt x="124" y="89"/>
                    </a:lnTo>
                    <a:lnTo>
                      <a:pt x="118" y="101"/>
                    </a:lnTo>
                    <a:lnTo>
                      <a:pt x="110" y="110"/>
                    </a:lnTo>
                    <a:lnTo>
                      <a:pt x="101" y="118"/>
                    </a:lnTo>
                    <a:lnTo>
                      <a:pt x="90" y="124"/>
                    </a:lnTo>
                    <a:lnTo>
                      <a:pt x="77" y="128"/>
                    </a:lnTo>
                    <a:lnTo>
                      <a:pt x="65" y="129"/>
                    </a:lnTo>
                    <a:lnTo>
                      <a:pt x="65" y="129"/>
                    </a:lnTo>
                    <a:lnTo>
                      <a:pt x="51" y="128"/>
                    </a:lnTo>
                    <a:lnTo>
                      <a:pt x="39" y="124"/>
                    </a:lnTo>
                    <a:lnTo>
                      <a:pt x="27" y="118"/>
                    </a:lnTo>
                    <a:lnTo>
                      <a:pt x="19" y="110"/>
                    </a:lnTo>
                    <a:lnTo>
                      <a:pt x="10" y="101"/>
                    </a:lnTo>
                    <a:lnTo>
                      <a:pt x="5" y="89"/>
                    </a:lnTo>
                    <a:lnTo>
                      <a:pt x="1" y="78"/>
                    </a:lnTo>
                    <a:lnTo>
                      <a:pt x="0" y="65"/>
                    </a:lnTo>
                    <a:lnTo>
                      <a:pt x="0" y="65"/>
                    </a:lnTo>
                    <a:lnTo>
                      <a:pt x="1" y="52"/>
                    </a:lnTo>
                    <a:lnTo>
                      <a:pt x="5" y="40"/>
                    </a:lnTo>
                    <a:lnTo>
                      <a:pt x="10" y="28"/>
                    </a:lnTo>
                    <a:lnTo>
                      <a:pt x="19" y="19"/>
                    </a:lnTo>
                    <a:lnTo>
                      <a:pt x="27" y="11"/>
                    </a:lnTo>
                    <a:lnTo>
                      <a:pt x="39" y="5"/>
                    </a:lnTo>
                    <a:lnTo>
                      <a:pt x="51" y="1"/>
                    </a:lnTo>
                    <a:lnTo>
                      <a:pt x="65" y="0"/>
                    </a:lnTo>
                    <a:lnTo>
                      <a:pt x="65" y="0"/>
                    </a:lnTo>
                    <a:lnTo>
                      <a:pt x="77" y="1"/>
                    </a:lnTo>
                    <a:lnTo>
                      <a:pt x="90" y="5"/>
                    </a:lnTo>
                    <a:lnTo>
                      <a:pt x="101" y="11"/>
                    </a:lnTo>
                    <a:lnTo>
                      <a:pt x="110" y="19"/>
                    </a:lnTo>
                    <a:lnTo>
                      <a:pt x="118" y="28"/>
                    </a:lnTo>
                    <a:lnTo>
                      <a:pt x="124" y="40"/>
                    </a:lnTo>
                    <a:lnTo>
                      <a:pt x="128" y="52"/>
                    </a:lnTo>
                    <a:lnTo>
                      <a:pt x="129" y="65"/>
                    </a:lnTo>
                    <a:lnTo>
                      <a:pt x="129" y="65"/>
                    </a:lnTo>
                    <a:close/>
                  </a:path>
                </a:pathLst>
              </a:custGeom>
              <a:solidFill>
                <a:srgbClr val="0CC1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5" name="Freeform 262">
                <a:extLst>
                  <a:ext uri="{FF2B5EF4-FFF2-40B4-BE49-F238E27FC236}">
                    <a16:creationId xmlns:a16="http://schemas.microsoft.com/office/drawing/2014/main" xmlns="" id="{BCC84614-39E1-4AE0-882D-25E5B84464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7088" y="3524251"/>
                <a:ext cx="266700" cy="206375"/>
              </a:xfrm>
              <a:custGeom>
                <a:avLst/>
                <a:gdLst>
                  <a:gd name="T0" fmla="*/ 0 w 837"/>
                  <a:gd name="T1" fmla="*/ 479 h 653"/>
                  <a:gd name="T2" fmla="*/ 36 w 837"/>
                  <a:gd name="T3" fmla="*/ 160 h 653"/>
                  <a:gd name="T4" fmla="*/ 819 w 837"/>
                  <a:gd name="T5" fmla="*/ 0 h 653"/>
                  <a:gd name="T6" fmla="*/ 805 w 837"/>
                  <a:gd name="T7" fmla="*/ 248 h 653"/>
                  <a:gd name="T8" fmla="*/ 837 w 837"/>
                  <a:gd name="T9" fmla="*/ 455 h 653"/>
                  <a:gd name="T10" fmla="*/ 724 w 837"/>
                  <a:gd name="T11" fmla="*/ 561 h 653"/>
                  <a:gd name="T12" fmla="*/ 476 w 837"/>
                  <a:gd name="T13" fmla="*/ 653 h 653"/>
                  <a:gd name="T14" fmla="*/ 124 w 837"/>
                  <a:gd name="T15" fmla="*/ 572 h 653"/>
                  <a:gd name="T16" fmla="*/ 0 w 837"/>
                  <a:gd name="T17" fmla="*/ 479 h 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7" h="653">
                    <a:moveTo>
                      <a:pt x="0" y="479"/>
                    </a:moveTo>
                    <a:lnTo>
                      <a:pt x="36" y="160"/>
                    </a:lnTo>
                    <a:lnTo>
                      <a:pt x="819" y="0"/>
                    </a:lnTo>
                    <a:lnTo>
                      <a:pt x="805" y="248"/>
                    </a:lnTo>
                    <a:lnTo>
                      <a:pt x="837" y="455"/>
                    </a:lnTo>
                    <a:lnTo>
                      <a:pt x="724" y="561"/>
                    </a:lnTo>
                    <a:lnTo>
                      <a:pt x="476" y="653"/>
                    </a:lnTo>
                    <a:lnTo>
                      <a:pt x="124" y="572"/>
                    </a:lnTo>
                    <a:lnTo>
                      <a:pt x="0" y="479"/>
                    </a:lnTo>
                    <a:close/>
                  </a:path>
                </a:pathLst>
              </a:custGeom>
              <a:solidFill>
                <a:srgbClr val="F6B9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6" name="Freeform 263">
                <a:extLst>
                  <a:ext uri="{FF2B5EF4-FFF2-40B4-BE49-F238E27FC236}">
                    <a16:creationId xmlns:a16="http://schemas.microsoft.com/office/drawing/2014/main" xmlns="" id="{AE4CA9D0-D299-4EC8-9506-AB57755D98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7088" y="3524251"/>
                <a:ext cx="266700" cy="206375"/>
              </a:xfrm>
              <a:custGeom>
                <a:avLst/>
                <a:gdLst>
                  <a:gd name="T0" fmla="*/ 0 w 837"/>
                  <a:gd name="T1" fmla="*/ 479 h 653"/>
                  <a:gd name="T2" fmla="*/ 36 w 837"/>
                  <a:gd name="T3" fmla="*/ 160 h 653"/>
                  <a:gd name="T4" fmla="*/ 819 w 837"/>
                  <a:gd name="T5" fmla="*/ 0 h 653"/>
                  <a:gd name="T6" fmla="*/ 805 w 837"/>
                  <a:gd name="T7" fmla="*/ 248 h 653"/>
                  <a:gd name="T8" fmla="*/ 837 w 837"/>
                  <a:gd name="T9" fmla="*/ 455 h 653"/>
                  <a:gd name="T10" fmla="*/ 724 w 837"/>
                  <a:gd name="T11" fmla="*/ 561 h 653"/>
                  <a:gd name="T12" fmla="*/ 476 w 837"/>
                  <a:gd name="T13" fmla="*/ 653 h 653"/>
                  <a:gd name="T14" fmla="*/ 124 w 837"/>
                  <a:gd name="T15" fmla="*/ 572 h 653"/>
                  <a:gd name="T16" fmla="*/ 0 w 837"/>
                  <a:gd name="T17" fmla="*/ 479 h 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7" h="653">
                    <a:moveTo>
                      <a:pt x="0" y="479"/>
                    </a:moveTo>
                    <a:lnTo>
                      <a:pt x="36" y="160"/>
                    </a:lnTo>
                    <a:lnTo>
                      <a:pt x="819" y="0"/>
                    </a:lnTo>
                    <a:lnTo>
                      <a:pt x="805" y="248"/>
                    </a:lnTo>
                    <a:lnTo>
                      <a:pt x="837" y="455"/>
                    </a:lnTo>
                    <a:lnTo>
                      <a:pt x="724" y="561"/>
                    </a:lnTo>
                    <a:lnTo>
                      <a:pt x="476" y="653"/>
                    </a:lnTo>
                    <a:lnTo>
                      <a:pt x="124" y="572"/>
                    </a:lnTo>
                    <a:lnTo>
                      <a:pt x="0" y="47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7" name="Freeform 264">
                <a:extLst>
                  <a:ext uri="{FF2B5EF4-FFF2-40B4-BE49-F238E27FC236}">
                    <a16:creationId xmlns:a16="http://schemas.microsoft.com/office/drawing/2014/main" xmlns="" id="{81E1D5A3-7739-4451-A7CE-ADEBA1A2D4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4225" y="3627438"/>
                <a:ext cx="357187" cy="176213"/>
              </a:xfrm>
              <a:custGeom>
                <a:avLst/>
                <a:gdLst>
                  <a:gd name="T0" fmla="*/ 154 w 1125"/>
                  <a:gd name="T1" fmla="*/ 0 h 554"/>
                  <a:gd name="T2" fmla="*/ 159 w 1125"/>
                  <a:gd name="T3" fmla="*/ 14 h 554"/>
                  <a:gd name="T4" fmla="*/ 178 w 1125"/>
                  <a:gd name="T5" fmla="*/ 47 h 554"/>
                  <a:gd name="T6" fmla="*/ 207 w 1125"/>
                  <a:gd name="T7" fmla="*/ 95 h 554"/>
                  <a:gd name="T8" fmla="*/ 251 w 1125"/>
                  <a:gd name="T9" fmla="*/ 148 h 554"/>
                  <a:gd name="T10" fmla="*/ 278 w 1125"/>
                  <a:gd name="T11" fmla="*/ 175 h 554"/>
                  <a:gd name="T12" fmla="*/ 309 w 1125"/>
                  <a:gd name="T13" fmla="*/ 201 h 554"/>
                  <a:gd name="T14" fmla="*/ 343 w 1125"/>
                  <a:gd name="T15" fmla="*/ 225 h 554"/>
                  <a:gd name="T16" fmla="*/ 381 w 1125"/>
                  <a:gd name="T17" fmla="*/ 246 h 554"/>
                  <a:gd name="T18" fmla="*/ 424 w 1125"/>
                  <a:gd name="T19" fmla="*/ 264 h 554"/>
                  <a:gd name="T20" fmla="*/ 468 w 1125"/>
                  <a:gd name="T21" fmla="*/ 276 h 554"/>
                  <a:gd name="T22" fmla="*/ 518 w 1125"/>
                  <a:gd name="T23" fmla="*/ 282 h 554"/>
                  <a:gd name="T24" fmla="*/ 573 w 1125"/>
                  <a:gd name="T25" fmla="*/ 282 h 554"/>
                  <a:gd name="T26" fmla="*/ 600 w 1125"/>
                  <a:gd name="T27" fmla="*/ 280 h 554"/>
                  <a:gd name="T28" fmla="*/ 651 w 1125"/>
                  <a:gd name="T29" fmla="*/ 271 h 554"/>
                  <a:gd name="T30" fmla="*/ 697 w 1125"/>
                  <a:gd name="T31" fmla="*/ 259 h 554"/>
                  <a:gd name="T32" fmla="*/ 738 w 1125"/>
                  <a:gd name="T33" fmla="*/ 242 h 554"/>
                  <a:gd name="T34" fmla="*/ 777 w 1125"/>
                  <a:gd name="T35" fmla="*/ 223 h 554"/>
                  <a:gd name="T36" fmla="*/ 809 w 1125"/>
                  <a:gd name="T37" fmla="*/ 201 h 554"/>
                  <a:gd name="T38" fmla="*/ 839 w 1125"/>
                  <a:gd name="T39" fmla="*/ 178 h 554"/>
                  <a:gd name="T40" fmla="*/ 876 w 1125"/>
                  <a:gd name="T41" fmla="*/ 142 h 554"/>
                  <a:gd name="T42" fmla="*/ 913 w 1125"/>
                  <a:gd name="T43" fmla="*/ 95 h 554"/>
                  <a:gd name="T44" fmla="*/ 938 w 1125"/>
                  <a:gd name="T45" fmla="*/ 54 h 554"/>
                  <a:gd name="T46" fmla="*/ 952 w 1125"/>
                  <a:gd name="T47" fmla="*/ 25 h 554"/>
                  <a:gd name="T48" fmla="*/ 1113 w 1125"/>
                  <a:gd name="T49" fmla="*/ 129 h 554"/>
                  <a:gd name="T50" fmla="*/ 1125 w 1125"/>
                  <a:gd name="T51" fmla="*/ 420 h 554"/>
                  <a:gd name="T52" fmla="*/ 930 w 1125"/>
                  <a:gd name="T53" fmla="*/ 467 h 554"/>
                  <a:gd name="T54" fmla="*/ 690 w 1125"/>
                  <a:gd name="T55" fmla="*/ 521 h 554"/>
                  <a:gd name="T56" fmla="*/ 577 w 1125"/>
                  <a:gd name="T57" fmla="*/ 542 h 554"/>
                  <a:gd name="T58" fmla="*/ 486 w 1125"/>
                  <a:gd name="T59" fmla="*/ 553 h 554"/>
                  <a:gd name="T60" fmla="*/ 451 w 1125"/>
                  <a:gd name="T61" fmla="*/ 554 h 554"/>
                  <a:gd name="T62" fmla="*/ 429 w 1125"/>
                  <a:gd name="T63" fmla="*/ 553 h 554"/>
                  <a:gd name="T64" fmla="*/ 408 w 1125"/>
                  <a:gd name="T65" fmla="*/ 547 h 554"/>
                  <a:gd name="T66" fmla="*/ 322 w 1125"/>
                  <a:gd name="T67" fmla="*/ 515 h 554"/>
                  <a:gd name="T68" fmla="*/ 179 w 1125"/>
                  <a:gd name="T69" fmla="*/ 454 h 554"/>
                  <a:gd name="T70" fmla="*/ 0 w 1125"/>
                  <a:gd name="T71" fmla="*/ 373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125" h="554">
                    <a:moveTo>
                      <a:pt x="31" y="129"/>
                    </a:moveTo>
                    <a:lnTo>
                      <a:pt x="154" y="0"/>
                    </a:lnTo>
                    <a:lnTo>
                      <a:pt x="154" y="0"/>
                    </a:lnTo>
                    <a:lnTo>
                      <a:pt x="159" y="14"/>
                    </a:lnTo>
                    <a:lnTo>
                      <a:pt x="166" y="29"/>
                    </a:lnTo>
                    <a:lnTo>
                      <a:pt x="178" y="47"/>
                    </a:lnTo>
                    <a:lnTo>
                      <a:pt x="191" y="70"/>
                    </a:lnTo>
                    <a:lnTo>
                      <a:pt x="207" y="95"/>
                    </a:lnTo>
                    <a:lnTo>
                      <a:pt x="227" y="121"/>
                    </a:lnTo>
                    <a:lnTo>
                      <a:pt x="251" y="148"/>
                    </a:lnTo>
                    <a:lnTo>
                      <a:pt x="265" y="162"/>
                    </a:lnTo>
                    <a:lnTo>
                      <a:pt x="278" y="175"/>
                    </a:lnTo>
                    <a:lnTo>
                      <a:pt x="293" y="188"/>
                    </a:lnTo>
                    <a:lnTo>
                      <a:pt x="309" y="201"/>
                    </a:lnTo>
                    <a:lnTo>
                      <a:pt x="326" y="214"/>
                    </a:lnTo>
                    <a:lnTo>
                      <a:pt x="343" y="225"/>
                    </a:lnTo>
                    <a:lnTo>
                      <a:pt x="362" y="236"/>
                    </a:lnTo>
                    <a:lnTo>
                      <a:pt x="381" y="246"/>
                    </a:lnTo>
                    <a:lnTo>
                      <a:pt x="401" y="255"/>
                    </a:lnTo>
                    <a:lnTo>
                      <a:pt x="424" y="264"/>
                    </a:lnTo>
                    <a:lnTo>
                      <a:pt x="446" y="270"/>
                    </a:lnTo>
                    <a:lnTo>
                      <a:pt x="468" y="276"/>
                    </a:lnTo>
                    <a:lnTo>
                      <a:pt x="493" y="280"/>
                    </a:lnTo>
                    <a:lnTo>
                      <a:pt x="518" y="282"/>
                    </a:lnTo>
                    <a:lnTo>
                      <a:pt x="545" y="283"/>
                    </a:lnTo>
                    <a:lnTo>
                      <a:pt x="573" y="282"/>
                    </a:lnTo>
                    <a:lnTo>
                      <a:pt x="573" y="282"/>
                    </a:lnTo>
                    <a:lnTo>
                      <a:pt x="600" y="280"/>
                    </a:lnTo>
                    <a:lnTo>
                      <a:pt x="626" y="276"/>
                    </a:lnTo>
                    <a:lnTo>
                      <a:pt x="651" y="271"/>
                    </a:lnTo>
                    <a:lnTo>
                      <a:pt x="675" y="266"/>
                    </a:lnTo>
                    <a:lnTo>
                      <a:pt x="697" y="259"/>
                    </a:lnTo>
                    <a:lnTo>
                      <a:pt x="718" y="251"/>
                    </a:lnTo>
                    <a:lnTo>
                      <a:pt x="738" y="242"/>
                    </a:lnTo>
                    <a:lnTo>
                      <a:pt x="758" y="233"/>
                    </a:lnTo>
                    <a:lnTo>
                      <a:pt x="777" y="223"/>
                    </a:lnTo>
                    <a:lnTo>
                      <a:pt x="793" y="213"/>
                    </a:lnTo>
                    <a:lnTo>
                      <a:pt x="809" y="201"/>
                    </a:lnTo>
                    <a:lnTo>
                      <a:pt x="825" y="189"/>
                    </a:lnTo>
                    <a:lnTo>
                      <a:pt x="839" y="178"/>
                    </a:lnTo>
                    <a:lnTo>
                      <a:pt x="852" y="165"/>
                    </a:lnTo>
                    <a:lnTo>
                      <a:pt x="876" y="142"/>
                    </a:lnTo>
                    <a:lnTo>
                      <a:pt x="896" y="117"/>
                    </a:lnTo>
                    <a:lnTo>
                      <a:pt x="913" y="95"/>
                    </a:lnTo>
                    <a:lnTo>
                      <a:pt x="927" y="72"/>
                    </a:lnTo>
                    <a:lnTo>
                      <a:pt x="938" y="54"/>
                    </a:lnTo>
                    <a:lnTo>
                      <a:pt x="947" y="38"/>
                    </a:lnTo>
                    <a:lnTo>
                      <a:pt x="952" y="25"/>
                    </a:lnTo>
                    <a:lnTo>
                      <a:pt x="957" y="14"/>
                    </a:lnTo>
                    <a:lnTo>
                      <a:pt x="1113" y="129"/>
                    </a:lnTo>
                    <a:lnTo>
                      <a:pt x="1125" y="420"/>
                    </a:lnTo>
                    <a:lnTo>
                      <a:pt x="1125" y="420"/>
                    </a:lnTo>
                    <a:lnTo>
                      <a:pt x="1029" y="444"/>
                    </a:lnTo>
                    <a:lnTo>
                      <a:pt x="930" y="467"/>
                    </a:lnTo>
                    <a:lnTo>
                      <a:pt x="811" y="495"/>
                    </a:lnTo>
                    <a:lnTo>
                      <a:pt x="690" y="521"/>
                    </a:lnTo>
                    <a:lnTo>
                      <a:pt x="631" y="532"/>
                    </a:lnTo>
                    <a:lnTo>
                      <a:pt x="577" y="542"/>
                    </a:lnTo>
                    <a:lnTo>
                      <a:pt x="528" y="549"/>
                    </a:lnTo>
                    <a:lnTo>
                      <a:pt x="486" y="553"/>
                    </a:lnTo>
                    <a:lnTo>
                      <a:pt x="467" y="554"/>
                    </a:lnTo>
                    <a:lnTo>
                      <a:pt x="451" y="554"/>
                    </a:lnTo>
                    <a:lnTo>
                      <a:pt x="439" y="554"/>
                    </a:lnTo>
                    <a:lnTo>
                      <a:pt x="429" y="553"/>
                    </a:lnTo>
                    <a:lnTo>
                      <a:pt x="429" y="553"/>
                    </a:lnTo>
                    <a:lnTo>
                      <a:pt x="408" y="547"/>
                    </a:lnTo>
                    <a:lnTo>
                      <a:pt x="383" y="538"/>
                    </a:lnTo>
                    <a:lnTo>
                      <a:pt x="322" y="515"/>
                    </a:lnTo>
                    <a:lnTo>
                      <a:pt x="251" y="486"/>
                    </a:lnTo>
                    <a:lnTo>
                      <a:pt x="179" y="454"/>
                    </a:lnTo>
                    <a:lnTo>
                      <a:pt x="53" y="398"/>
                    </a:lnTo>
                    <a:lnTo>
                      <a:pt x="0" y="373"/>
                    </a:lnTo>
                    <a:lnTo>
                      <a:pt x="31" y="129"/>
                    </a:lnTo>
                    <a:close/>
                  </a:path>
                </a:pathLst>
              </a:custGeom>
              <a:solidFill>
                <a:srgbClr val="EFB7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8" name="Freeform 265">
                <a:extLst>
                  <a:ext uri="{FF2B5EF4-FFF2-40B4-BE49-F238E27FC236}">
                    <a16:creationId xmlns:a16="http://schemas.microsoft.com/office/drawing/2014/main" xmlns="" id="{E6D5DA16-CA94-4E3F-89DD-746D29768F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4225" y="3627438"/>
                <a:ext cx="357187" cy="176213"/>
              </a:xfrm>
              <a:custGeom>
                <a:avLst/>
                <a:gdLst>
                  <a:gd name="T0" fmla="*/ 154 w 1125"/>
                  <a:gd name="T1" fmla="*/ 0 h 554"/>
                  <a:gd name="T2" fmla="*/ 159 w 1125"/>
                  <a:gd name="T3" fmla="*/ 14 h 554"/>
                  <a:gd name="T4" fmla="*/ 178 w 1125"/>
                  <a:gd name="T5" fmla="*/ 47 h 554"/>
                  <a:gd name="T6" fmla="*/ 207 w 1125"/>
                  <a:gd name="T7" fmla="*/ 95 h 554"/>
                  <a:gd name="T8" fmla="*/ 251 w 1125"/>
                  <a:gd name="T9" fmla="*/ 148 h 554"/>
                  <a:gd name="T10" fmla="*/ 278 w 1125"/>
                  <a:gd name="T11" fmla="*/ 175 h 554"/>
                  <a:gd name="T12" fmla="*/ 309 w 1125"/>
                  <a:gd name="T13" fmla="*/ 201 h 554"/>
                  <a:gd name="T14" fmla="*/ 343 w 1125"/>
                  <a:gd name="T15" fmla="*/ 225 h 554"/>
                  <a:gd name="T16" fmla="*/ 381 w 1125"/>
                  <a:gd name="T17" fmla="*/ 246 h 554"/>
                  <a:gd name="T18" fmla="*/ 424 w 1125"/>
                  <a:gd name="T19" fmla="*/ 264 h 554"/>
                  <a:gd name="T20" fmla="*/ 468 w 1125"/>
                  <a:gd name="T21" fmla="*/ 276 h 554"/>
                  <a:gd name="T22" fmla="*/ 518 w 1125"/>
                  <a:gd name="T23" fmla="*/ 282 h 554"/>
                  <a:gd name="T24" fmla="*/ 573 w 1125"/>
                  <a:gd name="T25" fmla="*/ 282 h 554"/>
                  <a:gd name="T26" fmla="*/ 600 w 1125"/>
                  <a:gd name="T27" fmla="*/ 280 h 554"/>
                  <a:gd name="T28" fmla="*/ 651 w 1125"/>
                  <a:gd name="T29" fmla="*/ 271 h 554"/>
                  <a:gd name="T30" fmla="*/ 697 w 1125"/>
                  <a:gd name="T31" fmla="*/ 259 h 554"/>
                  <a:gd name="T32" fmla="*/ 738 w 1125"/>
                  <a:gd name="T33" fmla="*/ 242 h 554"/>
                  <a:gd name="T34" fmla="*/ 777 w 1125"/>
                  <a:gd name="T35" fmla="*/ 223 h 554"/>
                  <a:gd name="T36" fmla="*/ 809 w 1125"/>
                  <a:gd name="T37" fmla="*/ 201 h 554"/>
                  <a:gd name="T38" fmla="*/ 839 w 1125"/>
                  <a:gd name="T39" fmla="*/ 178 h 554"/>
                  <a:gd name="T40" fmla="*/ 876 w 1125"/>
                  <a:gd name="T41" fmla="*/ 142 h 554"/>
                  <a:gd name="T42" fmla="*/ 913 w 1125"/>
                  <a:gd name="T43" fmla="*/ 95 h 554"/>
                  <a:gd name="T44" fmla="*/ 938 w 1125"/>
                  <a:gd name="T45" fmla="*/ 54 h 554"/>
                  <a:gd name="T46" fmla="*/ 952 w 1125"/>
                  <a:gd name="T47" fmla="*/ 25 h 554"/>
                  <a:gd name="T48" fmla="*/ 1113 w 1125"/>
                  <a:gd name="T49" fmla="*/ 129 h 554"/>
                  <a:gd name="T50" fmla="*/ 1125 w 1125"/>
                  <a:gd name="T51" fmla="*/ 420 h 554"/>
                  <a:gd name="T52" fmla="*/ 930 w 1125"/>
                  <a:gd name="T53" fmla="*/ 467 h 554"/>
                  <a:gd name="T54" fmla="*/ 690 w 1125"/>
                  <a:gd name="T55" fmla="*/ 521 h 554"/>
                  <a:gd name="T56" fmla="*/ 577 w 1125"/>
                  <a:gd name="T57" fmla="*/ 542 h 554"/>
                  <a:gd name="T58" fmla="*/ 486 w 1125"/>
                  <a:gd name="T59" fmla="*/ 553 h 554"/>
                  <a:gd name="T60" fmla="*/ 451 w 1125"/>
                  <a:gd name="T61" fmla="*/ 554 h 554"/>
                  <a:gd name="T62" fmla="*/ 429 w 1125"/>
                  <a:gd name="T63" fmla="*/ 553 h 554"/>
                  <a:gd name="T64" fmla="*/ 408 w 1125"/>
                  <a:gd name="T65" fmla="*/ 547 h 554"/>
                  <a:gd name="T66" fmla="*/ 322 w 1125"/>
                  <a:gd name="T67" fmla="*/ 515 h 554"/>
                  <a:gd name="T68" fmla="*/ 179 w 1125"/>
                  <a:gd name="T69" fmla="*/ 454 h 554"/>
                  <a:gd name="T70" fmla="*/ 0 w 1125"/>
                  <a:gd name="T71" fmla="*/ 373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125" h="554">
                    <a:moveTo>
                      <a:pt x="31" y="129"/>
                    </a:moveTo>
                    <a:lnTo>
                      <a:pt x="154" y="0"/>
                    </a:lnTo>
                    <a:lnTo>
                      <a:pt x="154" y="0"/>
                    </a:lnTo>
                    <a:lnTo>
                      <a:pt x="159" y="14"/>
                    </a:lnTo>
                    <a:lnTo>
                      <a:pt x="166" y="29"/>
                    </a:lnTo>
                    <a:lnTo>
                      <a:pt x="178" y="47"/>
                    </a:lnTo>
                    <a:lnTo>
                      <a:pt x="191" y="70"/>
                    </a:lnTo>
                    <a:lnTo>
                      <a:pt x="207" y="95"/>
                    </a:lnTo>
                    <a:lnTo>
                      <a:pt x="227" y="121"/>
                    </a:lnTo>
                    <a:lnTo>
                      <a:pt x="251" y="148"/>
                    </a:lnTo>
                    <a:lnTo>
                      <a:pt x="265" y="162"/>
                    </a:lnTo>
                    <a:lnTo>
                      <a:pt x="278" y="175"/>
                    </a:lnTo>
                    <a:lnTo>
                      <a:pt x="293" y="188"/>
                    </a:lnTo>
                    <a:lnTo>
                      <a:pt x="309" y="201"/>
                    </a:lnTo>
                    <a:lnTo>
                      <a:pt x="326" y="214"/>
                    </a:lnTo>
                    <a:lnTo>
                      <a:pt x="343" y="225"/>
                    </a:lnTo>
                    <a:lnTo>
                      <a:pt x="362" y="236"/>
                    </a:lnTo>
                    <a:lnTo>
                      <a:pt x="381" y="246"/>
                    </a:lnTo>
                    <a:lnTo>
                      <a:pt x="401" y="255"/>
                    </a:lnTo>
                    <a:lnTo>
                      <a:pt x="424" y="264"/>
                    </a:lnTo>
                    <a:lnTo>
                      <a:pt x="446" y="270"/>
                    </a:lnTo>
                    <a:lnTo>
                      <a:pt x="468" y="276"/>
                    </a:lnTo>
                    <a:lnTo>
                      <a:pt x="493" y="280"/>
                    </a:lnTo>
                    <a:lnTo>
                      <a:pt x="518" y="282"/>
                    </a:lnTo>
                    <a:lnTo>
                      <a:pt x="545" y="283"/>
                    </a:lnTo>
                    <a:lnTo>
                      <a:pt x="573" y="282"/>
                    </a:lnTo>
                    <a:lnTo>
                      <a:pt x="573" y="282"/>
                    </a:lnTo>
                    <a:lnTo>
                      <a:pt x="600" y="280"/>
                    </a:lnTo>
                    <a:lnTo>
                      <a:pt x="626" y="276"/>
                    </a:lnTo>
                    <a:lnTo>
                      <a:pt x="651" y="271"/>
                    </a:lnTo>
                    <a:lnTo>
                      <a:pt x="675" y="266"/>
                    </a:lnTo>
                    <a:lnTo>
                      <a:pt x="697" y="259"/>
                    </a:lnTo>
                    <a:lnTo>
                      <a:pt x="718" y="251"/>
                    </a:lnTo>
                    <a:lnTo>
                      <a:pt x="738" y="242"/>
                    </a:lnTo>
                    <a:lnTo>
                      <a:pt x="758" y="233"/>
                    </a:lnTo>
                    <a:lnTo>
                      <a:pt x="777" y="223"/>
                    </a:lnTo>
                    <a:lnTo>
                      <a:pt x="793" y="213"/>
                    </a:lnTo>
                    <a:lnTo>
                      <a:pt x="809" y="201"/>
                    </a:lnTo>
                    <a:lnTo>
                      <a:pt x="825" y="189"/>
                    </a:lnTo>
                    <a:lnTo>
                      <a:pt x="839" y="178"/>
                    </a:lnTo>
                    <a:lnTo>
                      <a:pt x="852" y="165"/>
                    </a:lnTo>
                    <a:lnTo>
                      <a:pt x="876" y="142"/>
                    </a:lnTo>
                    <a:lnTo>
                      <a:pt x="896" y="117"/>
                    </a:lnTo>
                    <a:lnTo>
                      <a:pt x="913" y="95"/>
                    </a:lnTo>
                    <a:lnTo>
                      <a:pt x="927" y="72"/>
                    </a:lnTo>
                    <a:lnTo>
                      <a:pt x="938" y="54"/>
                    </a:lnTo>
                    <a:lnTo>
                      <a:pt x="947" y="38"/>
                    </a:lnTo>
                    <a:lnTo>
                      <a:pt x="952" y="25"/>
                    </a:lnTo>
                    <a:lnTo>
                      <a:pt x="957" y="14"/>
                    </a:lnTo>
                    <a:lnTo>
                      <a:pt x="1113" y="129"/>
                    </a:lnTo>
                    <a:lnTo>
                      <a:pt x="1125" y="420"/>
                    </a:lnTo>
                    <a:lnTo>
                      <a:pt x="1125" y="420"/>
                    </a:lnTo>
                    <a:lnTo>
                      <a:pt x="1029" y="444"/>
                    </a:lnTo>
                    <a:lnTo>
                      <a:pt x="930" y="467"/>
                    </a:lnTo>
                    <a:lnTo>
                      <a:pt x="811" y="495"/>
                    </a:lnTo>
                    <a:lnTo>
                      <a:pt x="690" y="521"/>
                    </a:lnTo>
                    <a:lnTo>
                      <a:pt x="631" y="532"/>
                    </a:lnTo>
                    <a:lnTo>
                      <a:pt x="577" y="542"/>
                    </a:lnTo>
                    <a:lnTo>
                      <a:pt x="528" y="549"/>
                    </a:lnTo>
                    <a:lnTo>
                      <a:pt x="486" y="553"/>
                    </a:lnTo>
                    <a:lnTo>
                      <a:pt x="467" y="554"/>
                    </a:lnTo>
                    <a:lnTo>
                      <a:pt x="451" y="554"/>
                    </a:lnTo>
                    <a:lnTo>
                      <a:pt x="439" y="554"/>
                    </a:lnTo>
                    <a:lnTo>
                      <a:pt x="429" y="553"/>
                    </a:lnTo>
                    <a:lnTo>
                      <a:pt x="429" y="553"/>
                    </a:lnTo>
                    <a:lnTo>
                      <a:pt x="408" y="547"/>
                    </a:lnTo>
                    <a:lnTo>
                      <a:pt x="383" y="538"/>
                    </a:lnTo>
                    <a:lnTo>
                      <a:pt x="322" y="515"/>
                    </a:lnTo>
                    <a:lnTo>
                      <a:pt x="251" y="486"/>
                    </a:lnTo>
                    <a:lnTo>
                      <a:pt x="179" y="454"/>
                    </a:lnTo>
                    <a:lnTo>
                      <a:pt x="53" y="398"/>
                    </a:lnTo>
                    <a:lnTo>
                      <a:pt x="0" y="373"/>
                    </a:lnTo>
                    <a:lnTo>
                      <a:pt x="31" y="12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9" name="Freeform 266">
                <a:extLst>
                  <a:ext uri="{FF2B5EF4-FFF2-40B4-BE49-F238E27FC236}">
                    <a16:creationId xmlns:a16="http://schemas.microsoft.com/office/drawing/2014/main" xmlns="" id="{5E17F33A-DB74-4746-9C6D-34E77E2F6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0850" y="3668713"/>
                <a:ext cx="1030287" cy="660400"/>
              </a:xfrm>
              <a:custGeom>
                <a:avLst/>
                <a:gdLst>
                  <a:gd name="T0" fmla="*/ 2140 w 3245"/>
                  <a:gd name="T1" fmla="*/ 50 h 2081"/>
                  <a:gd name="T2" fmla="*/ 2073 w 3245"/>
                  <a:gd name="T3" fmla="*/ 135 h 2081"/>
                  <a:gd name="T4" fmla="*/ 1989 w 3245"/>
                  <a:gd name="T5" fmla="*/ 198 h 2081"/>
                  <a:gd name="T6" fmla="*/ 1899 w 3245"/>
                  <a:gd name="T7" fmla="*/ 244 h 2081"/>
                  <a:gd name="T8" fmla="*/ 1765 w 3245"/>
                  <a:gd name="T9" fmla="*/ 287 h 2081"/>
                  <a:gd name="T10" fmla="*/ 1641 w 3245"/>
                  <a:gd name="T11" fmla="*/ 310 h 2081"/>
                  <a:gd name="T12" fmla="*/ 1582 w 3245"/>
                  <a:gd name="T13" fmla="*/ 307 h 2081"/>
                  <a:gd name="T14" fmla="*/ 1438 w 3245"/>
                  <a:gd name="T15" fmla="*/ 276 h 2081"/>
                  <a:gd name="T16" fmla="*/ 1323 w 3245"/>
                  <a:gd name="T17" fmla="*/ 234 h 2081"/>
                  <a:gd name="T18" fmla="*/ 1233 w 3245"/>
                  <a:gd name="T19" fmla="*/ 184 h 2081"/>
                  <a:gd name="T20" fmla="*/ 1153 w 3245"/>
                  <a:gd name="T21" fmla="*/ 115 h 2081"/>
                  <a:gd name="T22" fmla="*/ 1092 w 3245"/>
                  <a:gd name="T23" fmla="*/ 27 h 2081"/>
                  <a:gd name="T24" fmla="*/ 1039 w 3245"/>
                  <a:gd name="T25" fmla="*/ 13 h 2081"/>
                  <a:gd name="T26" fmla="*/ 887 w 3245"/>
                  <a:gd name="T27" fmla="*/ 69 h 2081"/>
                  <a:gd name="T28" fmla="*/ 714 w 3245"/>
                  <a:gd name="T29" fmla="*/ 152 h 2081"/>
                  <a:gd name="T30" fmla="*/ 522 w 3245"/>
                  <a:gd name="T31" fmla="*/ 277 h 2081"/>
                  <a:gd name="T32" fmla="*/ 377 w 3245"/>
                  <a:gd name="T33" fmla="*/ 400 h 2081"/>
                  <a:gd name="T34" fmla="*/ 287 w 3245"/>
                  <a:gd name="T35" fmla="*/ 499 h 2081"/>
                  <a:gd name="T36" fmla="*/ 203 w 3245"/>
                  <a:gd name="T37" fmla="*/ 610 h 2081"/>
                  <a:gd name="T38" fmla="*/ 130 w 3245"/>
                  <a:gd name="T39" fmla="*/ 736 h 2081"/>
                  <a:gd name="T40" fmla="*/ 69 w 3245"/>
                  <a:gd name="T41" fmla="*/ 876 h 2081"/>
                  <a:gd name="T42" fmla="*/ 26 w 3245"/>
                  <a:gd name="T43" fmla="*/ 1031 h 2081"/>
                  <a:gd name="T44" fmla="*/ 0 w 3245"/>
                  <a:gd name="T45" fmla="*/ 1203 h 2081"/>
                  <a:gd name="T46" fmla="*/ 46 w 3245"/>
                  <a:gd name="T47" fmla="*/ 1277 h 2081"/>
                  <a:gd name="T48" fmla="*/ 131 w 3245"/>
                  <a:gd name="T49" fmla="*/ 1390 h 2081"/>
                  <a:gd name="T50" fmla="*/ 267 w 3245"/>
                  <a:gd name="T51" fmla="*/ 1534 h 2081"/>
                  <a:gd name="T52" fmla="*/ 457 w 3245"/>
                  <a:gd name="T53" fmla="*/ 1691 h 2081"/>
                  <a:gd name="T54" fmla="*/ 672 w 3245"/>
                  <a:gd name="T55" fmla="*/ 1824 h 2081"/>
                  <a:gd name="T56" fmla="*/ 816 w 3245"/>
                  <a:gd name="T57" fmla="*/ 1893 h 2081"/>
                  <a:gd name="T58" fmla="*/ 978 w 3245"/>
                  <a:gd name="T59" fmla="*/ 1956 h 2081"/>
                  <a:gd name="T60" fmla="*/ 1156 w 3245"/>
                  <a:gd name="T61" fmla="*/ 2009 h 2081"/>
                  <a:gd name="T62" fmla="*/ 1352 w 3245"/>
                  <a:gd name="T63" fmla="*/ 2050 h 2081"/>
                  <a:gd name="T64" fmla="*/ 1566 w 3245"/>
                  <a:gd name="T65" fmla="*/ 2077 h 2081"/>
                  <a:gd name="T66" fmla="*/ 1733 w 3245"/>
                  <a:gd name="T67" fmla="*/ 2072 h 2081"/>
                  <a:gd name="T68" fmla="*/ 1944 w 3245"/>
                  <a:gd name="T69" fmla="*/ 2041 h 2081"/>
                  <a:gd name="T70" fmla="*/ 2135 w 3245"/>
                  <a:gd name="T71" fmla="*/ 1997 h 2081"/>
                  <a:gd name="T72" fmla="*/ 2309 w 3245"/>
                  <a:gd name="T73" fmla="*/ 1941 h 2081"/>
                  <a:gd name="T74" fmla="*/ 2466 w 3245"/>
                  <a:gd name="T75" fmla="*/ 1877 h 2081"/>
                  <a:gd name="T76" fmla="*/ 2606 w 3245"/>
                  <a:gd name="T77" fmla="*/ 1805 h 2081"/>
                  <a:gd name="T78" fmla="*/ 2841 w 3245"/>
                  <a:gd name="T79" fmla="*/ 1651 h 2081"/>
                  <a:gd name="T80" fmla="*/ 3017 w 3245"/>
                  <a:gd name="T81" fmla="*/ 1496 h 2081"/>
                  <a:gd name="T82" fmla="*/ 3139 w 3245"/>
                  <a:gd name="T83" fmla="*/ 1358 h 2081"/>
                  <a:gd name="T84" fmla="*/ 3225 w 3245"/>
                  <a:gd name="T85" fmla="*/ 1238 h 2081"/>
                  <a:gd name="T86" fmla="*/ 3241 w 3245"/>
                  <a:gd name="T87" fmla="*/ 1158 h 2081"/>
                  <a:gd name="T88" fmla="*/ 3210 w 3245"/>
                  <a:gd name="T89" fmla="*/ 990 h 2081"/>
                  <a:gd name="T90" fmla="*/ 3162 w 3245"/>
                  <a:gd name="T91" fmla="*/ 839 h 2081"/>
                  <a:gd name="T92" fmla="*/ 3098 w 3245"/>
                  <a:gd name="T93" fmla="*/ 703 h 2081"/>
                  <a:gd name="T94" fmla="*/ 3022 w 3245"/>
                  <a:gd name="T95" fmla="*/ 581 h 2081"/>
                  <a:gd name="T96" fmla="*/ 2937 w 3245"/>
                  <a:gd name="T97" fmla="*/ 474 h 2081"/>
                  <a:gd name="T98" fmla="*/ 2843 w 3245"/>
                  <a:gd name="T99" fmla="*/ 378 h 2081"/>
                  <a:gd name="T100" fmla="*/ 2674 w 3245"/>
                  <a:gd name="T101" fmla="*/ 241 h 2081"/>
                  <a:gd name="T102" fmla="*/ 2484 w 3245"/>
                  <a:gd name="T103" fmla="*/ 127 h 2081"/>
                  <a:gd name="T104" fmla="*/ 2321 w 3245"/>
                  <a:gd name="T105" fmla="*/ 53 h 2081"/>
                  <a:gd name="T106" fmla="*/ 2175 w 3245"/>
                  <a:gd name="T107" fmla="*/ 3 h 20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245" h="2081">
                    <a:moveTo>
                      <a:pt x="2163" y="0"/>
                    </a:moveTo>
                    <a:lnTo>
                      <a:pt x="2163" y="0"/>
                    </a:lnTo>
                    <a:lnTo>
                      <a:pt x="2152" y="27"/>
                    </a:lnTo>
                    <a:lnTo>
                      <a:pt x="2140" y="50"/>
                    </a:lnTo>
                    <a:lnTo>
                      <a:pt x="2125" y="74"/>
                    </a:lnTo>
                    <a:lnTo>
                      <a:pt x="2109" y="95"/>
                    </a:lnTo>
                    <a:lnTo>
                      <a:pt x="2091" y="115"/>
                    </a:lnTo>
                    <a:lnTo>
                      <a:pt x="2073" y="135"/>
                    </a:lnTo>
                    <a:lnTo>
                      <a:pt x="2054" y="152"/>
                    </a:lnTo>
                    <a:lnTo>
                      <a:pt x="2033" y="168"/>
                    </a:lnTo>
                    <a:lnTo>
                      <a:pt x="2012" y="184"/>
                    </a:lnTo>
                    <a:lnTo>
                      <a:pt x="1989" y="198"/>
                    </a:lnTo>
                    <a:lnTo>
                      <a:pt x="1967" y="212"/>
                    </a:lnTo>
                    <a:lnTo>
                      <a:pt x="1945" y="223"/>
                    </a:lnTo>
                    <a:lnTo>
                      <a:pt x="1921" y="234"/>
                    </a:lnTo>
                    <a:lnTo>
                      <a:pt x="1899" y="244"/>
                    </a:lnTo>
                    <a:lnTo>
                      <a:pt x="1875" y="254"/>
                    </a:lnTo>
                    <a:lnTo>
                      <a:pt x="1853" y="263"/>
                    </a:lnTo>
                    <a:lnTo>
                      <a:pt x="1807" y="276"/>
                    </a:lnTo>
                    <a:lnTo>
                      <a:pt x="1765" y="287"/>
                    </a:lnTo>
                    <a:lnTo>
                      <a:pt x="1726" y="296"/>
                    </a:lnTo>
                    <a:lnTo>
                      <a:pt x="1691" y="302"/>
                    </a:lnTo>
                    <a:lnTo>
                      <a:pt x="1663" y="307"/>
                    </a:lnTo>
                    <a:lnTo>
                      <a:pt x="1641" y="310"/>
                    </a:lnTo>
                    <a:lnTo>
                      <a:pt x="1623" y="311"/>
                    </a:lnTo>
                    <a:lnTo>
                      <a:pt x="1623" y="311"/>
                    </a:lnTo>
                    <a:lnTo>
                      <a:pt x="1603" y="310"/>
                    </a:lnTo>
                    <a:lnTo>
                      <a:pt x="1582" y="307"/>
                    </a:lnTo>
                    <a:lnTo>
                      <a:pt x="1553" y="302"/>
                    </a:lnTo>
                    <a:lnTo>
                      <a:pt x="1518" y="296"/>
                    </a:lnTo>
                    <a:lnTo>
                      <a:pt x="1480" y="287"/>
                    </a:lnTo>
                    <a:lnTo>
                      <a:pt x="1438" y="276"/>
                    </a:lnTo>
                    <a:lnTo>
                      <a:pt x="1393" y="263"/>
                    </a:lnTo>
                    <a:lnTo>
                      <a:pt x="1369" y="254"/>
                    </a:lnTo>
                    <a:lnTo>
                      <a:pt x="1347" y="244"/>
                    </a:lnTo>
                    <a:lnTo>
                      <a:pt x="1323" y="234"/>
                    </a:lnTo>
                    <a:lnTo>
                      <a:pt x="1300" y="223"/>
                    </a:lnTo>
                    <a:lnTo>
                      <a:pt x="1277" y="212"/>
                    </a:lnTo>
                    <a:lnTo>
                      <a:pt x="1255" y="198"/>
                    </a:lnTo>
                    <a:lnTo>
                      <a:pt x="1233" y="184"/>
                    </a:lnTo>
                    <a:lnTo>
                      <a:pt x="1211" y="168"/>
                    </a:lnTo>
                    <a:lnTo>
                      <a:pt x="1192" y="152"/>
                    </a:lnTo>
                    <a:lnTo>
                      <a:pt x="1172" y="135"/>
                    </a:lnTo>
                    <a:lnTo>
                      <a:pt x="1153" y="115"/>
                    </a:lnTo>
                    <a:lnTo>
                      <a:pt x="1136" y="95"/>
                    </a:lnTo>
                    <a:lnTo>
                      <a:pt x="1119" y="74"/>
                    </a:lnTo>
                    <a:lnTo>
                      <a:pt x="1106" y="50"/>
                    </a:lnTo>
                    <a:lnTo>
                      <a:pt x="1092" y="27"/>
                    </a:lnTo>
                    <a:lnTo>
                      <a:pt x="1081" y="0"/>
                    </a:lnTo>
                    <a:lnTo>
                      <a:pt x="1081" y="0"/>
                    </a:lnTo>
                    <a:lnTo>
                      <a:pt x="1070" y="3"/>
                    </a:lnTo>
                    <a:lnTo>
                      <a:pt x="1039" y="13"/>
                    </a:lnTo>
                    <a:lnTo>
                      <a:pt x="989" y="29"/>
                    </a:lnTo>
                    <a:lnTo>
                      <a:pt x="958" y="40"/>
                    </a:lnTo>
                    <a:lnTo>
                      <a:pt x="924" y="53"/>
                    </a:lnTo>
                    <a:lnTo>
                      <a:pt x="887" y="69"/>
                    </a:lnTo>
                    <a:lnTo>
                      <a:pt x="847" y="86"/>
                    </a:lnTo>
                    <a:lnTo>
                      <a:pt x="805" y="106"/>
                    </a:lnTo>
                    <a:lnTo>
                      <a:pt x="760" y="127"/>
                    </a:lnTo>
                    <a:lnTo>
                      <a:pt x="714" y="152"/>
                    </a:lnTo>
                    <a:lnTo>
                      <a:pt x="667" y="179"/>
                    </a:lnTo>
                    <a:lnTo>
                      <a:pt x="620" y="209"/>
                    </a:lnTo>
                    <a:lnTo>
                      <a:pt x="571" y="241"/>
                    </a:lnTo>
                    <a:lnTo>
                      <a:pt x="522" y="277"/>
                    </a:lnTo>
                    <a:lnTo>
                      <a:pt x="473" y="315"/>
                    </a:lnTo>
                    <a:lnTo>
                      <a:pt x="425" y="357"/>
                    </a:lnTo>
                    <a:lnTo>
                      <a:pt x="401" y="378"/>
                    </a:lnTo>
                    <a:lnTo>
                      <a:pt x="377" y="400"/>
                    </a:lnTo>
                    <a:lnTo>
                      <a:pt x="354" y="424"/>
                    </a:lnTo>
                    <a:lnTo>
                      <a:pt x="331" y="448"/>
                    </a:lnTo>
                    <a:lnTo>
                      <a:pt x="309" y="474"/>
                    </a:lnTo>
                    <a:lnTo>
                      <a:pt x="287" y="499"/>
                    </a:lnTo>
                    <a:lnTo>
                      <a:pt x="264" y="526"/>
                    </a:lnTo>
                    <a:lnTo>
                      <a:pt x="243" y="553"/>
                    </a:lnTo>
                    <a:lnTo>
                      <a:pt x="223" y="581"/>
                    </a:lnTo>
                    <a:lnTo>
                      <a:pt x="203" y="610"/>
                    </a:lnTo>
                    <a:lnTo>
                      <a:pt x="184" y="640"/>
                    </a:lnTo>
                    <a:lnTo>
                      <a:pt x="165" y="671"/>
                    </a:lnTo>
                    <a:lnTo>
                      <a:pt x="146" y="703"/>
                    </a:lnTo>
                    <a:lnTo>
                      <a:pt x="130" y="736"/>
                    </a:lnTo>
                    <a:lnTo>
                      <a:pt x="113" y="769"/>
                    </a:lnTo>
                    <a:lnTo>
                      <a:pt x="98" y="804"/>
                    </a:lnTo>
                    <a:lnTo>
                      <a:pt x="83" y="839"/>
                    </a:lnTo>
                    <a:lnTo>
                      <a:pt x="69" y="876"/>
                    </a:lnTo>
                    <a:lnTo>
                      <a:pt x="57" y="913"/>
                    </a:lnTo>
                    <a:lnTo>
                      <a:pt x="46" y="952"/>
                    </a:lnTo>
                    <a:lnTo>
                      <a:pt x="34" y="990"/>
                    </a:lnTo>
                    <a:lnTo>
                      <a:pt x="26" y="1031"/>
                    </a:lnTo>
                    <a:lnTo>
                      <a:pt x="17" y="1072"/>
                    </a:lnTo>
                    <a:lnTo>
                      <a:pt x="10" y="1115"/>
                    </a:lnTo>
                    <a:lnTo>
                      <a:pt x="5" y="1158"/>
                    </a:lnTo>
                    <a:lnTo>
                      <a:pt x="0" y="1203"/>
                    </a:lnTo>
                    <a:lnTo>
                      <a:pt x="0" y="1203"/>
                    </a:lnTo>
                    <a:lnTo>
                      <a:pt x="5" y="1212"/>
                    </a:lnTo>
                    <a:lnTo>
                      <a:pt x="20" y="1238"/>
                    </a:lnTo>
                    <a:lnTo>
                      <a:pt x="46" y="1277"/>
                    </a:lnTo>
                    <a:lnTo>
                      <a:pt x="62" y="1302"/>
                    </a:lnTo>
                    <a:lnTo>
                      <a:pt x="82" y="1328"/>
                    </a:lnTo>
                    <a:lnTo>
                      <a:pt x="105" y="1358"/>
                    </a:lnTo>
                    <a:lnTo>
                      <a:pt x="131" y="1390"/>
                    </a:lnTo>
                    <a:lnTo>
                      <a:pt x="160" y="1424"/>
                    </a:lnTo>
                    <a:lnTo>
                      <a:pt x="192" y="1460"/>
                    </a:lnTo>
                    <a:lnTo>
                      <a:pt x="227" y="1496"/>
                    </a:lnTo>
                    <a:lnTo>
                      <a:pt x="267" y="1534"/>
                    </a:lnTo>
                    <a:lnTo>
                      <a:pt x="309" y="1573"/>
                    </a:lnTo>
                    <a:lnTo>
                      <a:pt x="355" y="1611"/>
                    </a:lnTo>
                    <a:lnTo>
                      <a:pt x="404" y="1651"/>
                    </a:lnTo>
                    <a:lnTo>
                      <a:pt x="457" y="1691"/>
                    </a:lnTo>
                    <a:lnTo>
                      <a:pt x="514" y="1729"/>
                    </a:lnTo>
                    <a:lnTo>
                      <a:pt x="574" y="1768"/>
                    </a:lnTo>
                    <a:lnTo>
                      <a:pt x="638" y="1805"/>
                    </a:lnTo>
                    <a:lnTo>
                      <a:pt x="672" y="1824"/>
                    </a:lnTo>
                    <a:lnTo>
                      <a:pt x="707" y="1841"/>
                    </a:lnTo>
                    <a:lnTo>
                      <a:pt x="743" y="1860"/>
                    </a:lnTo>
                    <a:lnTo>
                      <a:pt x="779" y="1877"/>
                    </a:lnTo>
                    <a:lnTo>
                      <a:pt x="816" y="1893"/>
                    </a:lnTo>
                    <a:lnTo>
                      <a:pt x="856" y="1910"/>
                    </a:lnTo>
                    <a:lnTo>
                      <a:pt x="895" y="1926"/>
                    </a:lnTo>
                    <a:lnTo>
                      <a:pt x="936" y="1941"/>
                    </a:lnTo>
                    <a:lnTo>
                      <a:pt x="978" y="1956"/>
                    </a:lnTo>
                    <a:lnTo>
                      <a:pt x="1021" y="1970"/>
                    </a:lnTo>
                    <a:lnTo>
                      <a:pt x="1065" y="1984"/>
                    </a:lnTo>
                    <a:lnTo>
                      <a:pt x="1110" y="1997"/>
                    </a:lnTo>
                    <a:lnTo>
                      <a:pt x="1156" y="2009"/>
                    </a:lnTo>
                    <a:lnTo>
                      <a:pt x="1203" y="2020"/>
                    </a:lnTo>
                    <a:lnTo>
                      <a:pt x="1251" y="2031"/>
                    </a:lnTo>
                    <a:lnTo>
                      <a:pt x="1301" y="2041"/>
                    </a:lnTo>
                    <a:lnTo>
                      <a:pt x="1352" y="2050"/>
                    </a:lnTo>
                    <a:lnTo>
                      <a:pt x="1404" y="2059"/>
                    </a:lnTo>
                    <a:lnTo>
                      <a:pt x="1456" y="2065"/>
                    </a:lnTo>
                    <a:lnTo>
                      <a:pt x="1511" y="2072"/>
                    </a:lnTo>
                    <a:lnTo>
                      <a:pt x="1566" y="2077"/>
                    </a:lnTo>
                    <a:lnTo>
                      <a:pt x="1623" y="2081"/>
                    </a:lnTo>
                    <a:lnTo>
                      <a:pt x="1623" y="2081"/>
                    </a:lnTo>
                    <a:lnTo>
                      <a:pt x="1679" y="2077"/>
                    </a:lnTo>
                    <a:lnTo>
                      <a:pt x="1733" y="2072"/>
                    </a:lnTo>
                    <a:lnTo>
                      <a:pt x="1788" y="2065"/>
                    </a:lnTo>
                    <a:lnTo>
                      <a:pt x="1842" y="2059"/>
                    </a:lnTo>
                    <a:lnTo>
                      <a:pt x="1893" y="2050"/>
                    </a:lnTo>
                    <a:lnTo>
                      <a:pt x="1944" y="2041"/>
                    </a:lnTo>
                    <a:lnTo>
                      <a:pt x="1993" y="2031"/>
                    </a:lnTo>
                    <a:lnTo>
                      <a:pt x="2042" y="2020"/>
                    </a:lnTo>
                    <a:lnTo>
                      <a:pt x="2089" y="2009"/>
                    </a:lnTo>
                    <a:lnTo>
                      <a:pt x="2135" y="1997"/>
                    </a:lnTo>
                    <a:lnTo>
                      <a:pt x="2180" y="1984"/>
                    </a:lnTo>
                    <a:lnTo>
                      <a:pt x="2224" y="1970"/>
                    </a:lnTo>
                    <a:lnTo>
                      <a:pt x="2267" y="1956"/>
                    </a:lnTo>
                    <a:lnTo>
                      <a:pt x="2309" y="1941"/>
                    </a:lnTo>
                    <a:lnTo>
                      <a:pt x="2350" y="1926"/>
                    </a:lnTo>
                    <a:lnTo>
                      <a:pt x="2390" y="1910"/>
                    </a:lnTo>
                    <a:lnTo>
                      <a:pt x="2428" y="1893"/>
                    </a:lnTo>
                    <a:lnTo>
                      <a:pt x="2466" y="1877"/>
                    </a:lnTo>
                    <a:lnTo>
                      <a:pt x="2503" y="1860"/>
                    </a:lnTo>
                    <a:lnTo>
                      <a:pt x="2538" y="1841"/>
                    </a:lnTo>
                    <a:lnTo>
                      <a:pt x="2572" y="1824"/>
                    </a:lnTo>
                    <a:lnTo>
                      <a:pt x="2606" y="1805"/>
                    </a:lnTo>
                    <a:lnTo>
                      <a:pt x="2671" y="1768"/>
                    </a:lnTo>
                    <a:lnTo>
                      <a:pt x="2731" y="1729"/>
                    </a:lnTo>
                    <a:lnTo>
                      <a:pt x="2787" y="1691"/>
                    </a:lnTo>
                    <a:lnTo>
                      <a:pt x="2841" y="1651"/>
                    </a:lnTo>
                    <a:lnTo>
                      <a:pt x="2891" y="1611"/>
                    </a:lnTo>
                    <a:lnTo>
                      <a:pt x="2935" y="1573"/>
                    </a:lnTo>
                    <a:lnTo>
                      <a:pt x="2978" y="1534"/>
                    </a:lnTo>
                    <a:lnTo>
                      <a:pt x="3017" y="1496"/>
                    </a:lnTo>
                    <a:lnTo>
                      <a:pt x="3052" y="1460"/>
                    </a:lnTo>
                    <a:lnTo>
                      <a:pt x="3084" y="1424"/>
                    </a:lnTo>
                    <a:lnTo>
                      <a:pt x="3114" y="1390"/>
                    </a:lnTo>
                    <a:lnTo>
                      <a:pt x="3139" y="1358"/>
                    </a:lnTo>
                    <a:lnTo>
                      <a:pt x="3163" y="1328"/>
                    </a:lnTo>
                    <a:lnTo>
                      <a:pt x="3183" y="1302"/>
                    </a:lnTo>
                    <a:lnTo>
                      <a:pt x="3200" y="1277"/>
                    </a:lnTo>
                    <a:lnTo>
                      <a:pt x="3225" y="1238"/>
                    </a:lnTo>
                    <a:lnTo>
                      <a:pt x="3240" y="1212"/>
                    </a:lnTo>
                    <a:lnTo>
                      <a:pt x="3245" y="1203"/>
                    </a:lnTo>
                    <a:lnTo>
                      <a:pt x="3245" y="1203"/>
                    </a:lnTo>
                    <a:lnTo>
                      <a:pt x="3241" y="1158"/>
                    </a:lnTo>
                    <a:lnTo>
                      <a:pt x="3235" y="1115"/>
                    </a:lnTo>
                    <a:lnTo>
                      <a:pt x="3227" y="1072"/>
                    </a:lnTo>
                    <a:lnTo>
                      <a:pt x="3220" y="1031"/>
                    </a:lnTo>
                    <a:lnTo>
                      <a:pt x="3210" y="990"/>
                    </a:lnTo>
                    <a:lnTo>
                      <a:pt x="3200" y="952"/>
                    </a:lnTo>
                    <a:lnTo>
                      <a:pt x="3188" y="913"/>
                    </a:lnTo>
                    <a:lnTo>
                      <a:pt x="3175" y="876"/>
                    </a:lnTo>
                    <a:lnTo>
                      <a:pt x="3162" y="839"/>
                    </a:lnTo>
                    <a:lnTo>
                      <a:pt x="3147" y="804"/>
                    </a:lnTo>
                    <a:lnTo>
                      <a:pt x="3132" y="769"/>
                    </a:lnTo>
                    <a:lnTo>
                      <a:pt x="3116" y="736"/>
                    </a:lnTo>
                    <a:lnTo>
                      <a:pt x="3098" y="703"/>
                    </a:lnTo>
                    <a:lnTo>
                      <a:pt x="3080" y="671"/>
                    </a:lnTo>
                    <a:lnTo>
                      <a:pt x="3061" y="640"/>
                    </a:lnTo>
                    <a:lnTo>
                      <a:pt x="3042" y="610"/>
                    </a:lnTo>
                    <a:lnTo>
                      <a:pt x="3022" y="581"/>
                    </a:lnTo>
                    <a:lnTo>
                      <a:pt x="3001" y="553"/>
                    </a:lnTo>
                    <a:lnTo>
                      <a:pt x="2980" y="526"/>
                    </a:lnTo>
                    <a:lnTo>
                      <a:pt x="2958" y="499"/>
                    </a:lnTo>
                    <a:lnTo>
                      <a:pt x="2937" y="474"/>
                    </a:lnTo>
                    <a:lnTo>
                      <a:pt x="2913" y="448"/>
                    </a:lnTo>
                    <a:lnTo>
                      <a:pt x="2891" y="424"/>
                    </a:lnTo>
                    <a:lnTo>
                      <a:pt x="2867" y="400"/>
                    </a:lnTo>
                    <a:lnTo>
                      <a:pt x="2843" y="378"/>
                    </a:lnTo>
                    <a:lnTo>
                      <a:pt x="2820" y="357"/>
                    </a:lnTo>
                    <a:lnTo>
                      <a:pt x="2771" y="315"/>
                    </a:lnTo>
                    <a:lnTo>
                      <a:pt x="2723" y="277"/>
                    </a:lnTo>
                    <a:lnTo>
                      <a:pt x="2674" y="241"/>
                    </a:lnTo>
                    <a:lnTo>
                      <a:pt x="2625" y="209"/>
                    </a:lnTo>
                    <a:lnTo>
                      <a:pt x="2577" y="179"/>
                    </a:lnTo>
                    <a:lnTo>
                      <a:pt x="2530" y="152"/>
                    </a:lnTo>
                    <a:lnTo>
                      <a:pt x="2484" y="127"/>
                    </a:lnTo>
                    <a:lnTo>
                      <a:pt x="2439" y="106"/>
                    </a:lnTo>
                    <a:lnTo>
                      <a:pt x="2398" y="86"/>
                    </a:lnTo>
                    <a:lnTo>
                      <a:pt x="2357" y="69"/>
                    </a:lnTo>
                    <a:lnTo>
                      <a:pt x="2321" y="53"/>
                    </a:lnTo>
                    <a:lnTo>
                      <a:pt x="2287" y="40"/>
                    </a:lnTo>
                    <a:lnTo>
                      <a:pt x="2257" y="29"/>
                    </a:lnTo>
                    <a:lnTo>
                      <a:pt x="2207" y="13"/>
                    </a:lnTo>
                    <a:lnTo>
                      <a:pt x="2175" y="3"/>
                    </a:lnTo>
                    <a:lnTo>
                      <a:pt x="2163" y="0"/>
                    </a:lnTo>
                    <a:close/>
                  </a:path>
                </a:pathLst>
              </a:custGeom>
              <a:solidFill>
                <a:srgbClr val="3383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0" name="Freeform 267">
                <a:extLst>
                  <a:ext uri="{FF2B5EF4-FFF2-40B4-BE49-F238E27FC236}">
                    <a16:creationId xmlns:a16="http://schemas.microsoft.com/office/drawing/2014/main" xmlns="" id="{C60DCAD5-E08B-4A78-97AC-5B8E2E50F1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0850" y="3668713"/>
                <a:ext cx="1030287" cy="660400"/>
              </a:xfrm>
              <a:custGeom>
                <a:avLst/>
                <a:gdLst>
                  <a:gd name="T0" fmla="*/ 2140 w 3245"/>
                  <a:gd name="T1" fmla="*/ 50 h 2081"/>
                  <a:gd name="T2" fmla="*/ 2073 w 3245"/>
                  <a:gd name="T3" fmla="*/ 135 h 2081"/>
                  <a:gd name="T4" fmla="*/ 1989 w 3245"/>
                  <a:gd name="T5" fmla="*/ 198 h 2081"/>
                  <a:gd name="T6" fmla="*/ 1899 w 3245"/>
                  <a:gd name="T7" fmla="*/ 244 h 2081"/>
                  <a:gd name="T8" fmla="*/ 1765 w 3245"/>
                  <a:gd name="T9" fmla="*/ 287 h 2081"/>
                  <a:gd name="T10" fmla="*/ 1641 w 3245"/>
                  <a:gd name="T11" fmla="*/ 310 h 2081"/>
                  <a:gd name="T12" fmla="*/ 1582 w 3245"/>
                  <a:gd name="T13" fmla="*/ 307 h 2081"/>
                  <a:gd name="T14" fmla="*/ 1438 w 3245"/>
                  <a:gd name="T15" fmla="*/ 276 h 2081"/>
                  <a:gd name="T16" fmla="*/ 1323 w 3245"/>
                  <a:gd name="T17" fmla="*/ 234 h 2081"/>
                  <a:gd name="T18" fmla="*/ 1233 w 3245"/>
                  <a:gd name="T19" fmla="*/ 184 h 2081"/>
                  <a:gd name="T20" fmla="*/ 1153 w 3245"/>
                  <a:gd name="T21" fmla="*/ 115 h 2081"/>
                  <a:gd name="T22" fmla="*/ 1092 w 3245"/>
                  <a:gd name="T23" fmla="*/ 27 h 2081"/>
                  <a:gd name="T24" fmla="*/ 1039 w 3245"/>
                  <a:gd name="T25" fmla="*/ 13 h 2081"/>
                  <a:gd name="T26" fmla="*/ 887 w 3245"/>
                  <a:gd name="T27" fmla="*/ 69 h 2081"/>
                  <a:gd name="T28" fmla="*/ 714 w 3245"/>
                  <a:gd name="T29" fmla="*/ 152 h 2081"/>
                  <a:gd name="T30" fmla="*/ 522 w 3245"/>
                  <a:gd name="T31" fmla="*/ 277 h 2081"/>
                  <a:gd name="T32" fmla="*/ 377 w 3245"/>
                  <a:gd name="T33" fmla="*/ 400 h 2081"/>
                  <a:gd name="T34" fmla="*/ 287 w 3245"/>
                  <a:gd name="T35" fmla="*/ 499 h 2081"/>
                  <a:gd name="T36" fmla="*/ 203 w 3245"/>
                  <a:gd name="T37" fmla="*/ 610 h 2081"/>
                  <a:gd name="T38" fmla="*/ 130 w 3245"/>
                  <a:gd name="T39" fmla="*/ 736 h 2081"/>
                  <a:gd name="T40" fmla="*/ 69 w 3245"/>
                  <a:gd name="T41" fmla="*/ 876 h 2081"/>
                  <a:gd name="T42" fmla="*/ 26 w 3245"/>
                  <a:gd name="T43" fmla="*/ 1031 h 2081"/>
                  <a:gd name="T44" fmla="*/ 0 w 3245"/>
                  <a:gd name="T45" fmla="*/ 1203 h 2081"/>
                  <a:gd name="T46" fmla="*/ 46 w 3245"/>
                  <a:gd name="T47" fmla="*/ 1277 h 2081"/>
                  <a:gd name="T48" fmla="*/ 131 w 3245"/>
                  <a:gd name="T49" fmla="*/ 1390 h 2081"/>
                  <a:gd name="T50" fmla="*/ 267 w 3245"/>
                  <a:gd name="T51" fmla="*/ 1534 h 2081"/>
                  <a:gd name="T52" fmla="*/ 457 w 3245"/>
                  <a:gd name="T53" fmla="*/ 1691 h 2081"/>
                  <a:gd name="T54" fmla="*/ 672 w 3245"/>
                  <a:gd name="T55" fmla="*/ 1824 h 2081"/>
                  <a:gd name="T56" fmla="*/ 816 w 3245"/>
                  <a:gd name="T57" fmla="*/ 1893 h 2081"/>
                  <a:gd name="T58" fmla="*/ 978 w 3245"/>
                  <a:gd name="T59" fmla="*/ 1956 h 2081"/>
                  <a:gd name="T60" fmla="*/ 1156 w 3245"/>
                  <a:gd name="T61" fmla="*/ 2009 h 2081"/>
                  <a:gd name="T62" fmla="*/ 1352 w 3245"/>
                  <a:gd name="T63" fmla="*/ 2050 h 2081"/>
                  <a:gd name="T64" fmla="*/ 1566 w 3245"/>
                  <a:gd name="T65" fmla="*/ 2077 h 2081"/>
                  <a:gd name="T66" fmla="*/ 1733 w 3245"/>
                  <a:gd name="T67" fmla="*/ 2072 h 2081"/>
                  <a:gd name="T68" fmla="*/ 1944 w 3245"/>
                  <a:gd name="T69" fmla="*/ 2041 h 2081"/>
                  <a:gd name="T70" fmla="*/ 2135 w 3245"/>
                  <a:gd name="T71" fmla="*/ 1997 h 2081"/>
                  <a:gd name="T72" fmla="*/ 2309 w 3245"/>
                  <a:gd name="T73" fmla="*/ 1941 h 2081"/>
                  <a:gd name="T74" fmla="*/ 2466 w 3245"/>
                  <a:gd name="T75" fmla="*/ 1877 h 2081"/>
                  <a:gd name="T76" fmla="*/ 2606 w 3245"/>
                  <a:gd name="T77" fmla="*/ 1805 h 2081"/>
                  <a:gd name="T78" fmla="*/ 2841 w 3245"/>
                  <a:gd name="T79" fmla="*/ 1651 h 2081"/>
                  <a:gd name="T80" fmla="*/ 3017 w 3245"/>
                  <a:gd name="T81" fmla="*/ 1496 h 2081"/>
                  <a:gd name="T82" fmla="*/ 3139 w 3245"/>
                  <a:gd name="T83" fmla="*/ 1358 h 2081"/>
                  <a:gd name="T84" fmla="*/ 3225 w 3245"/>
                  <a:gd name="T85" fmla="*/ 1238 h 2081"/>
                  <a:gd name="T86" fmla="*/ 3241 w 3245"/>
                  <a:gd name="T87" fmla="*/ 1158 h 2081"/>
                  <a:gd name="T88" fmla="*/ 3210 w 3245"/>
                  <a:gd name="T89" fmla="*/ 990 h 2081"/>
                  <a:gd name="T90" fmla="*/ 3162 w 3245"/>
                  <a:gd name="T91" fmla="*/ 839 h 2081"/>
                  <a:gd name="T92" fmla="*/ 3098 w 3245"/>
                  <a:gd name="T93" fmla="*/ 703 h 2081"/>
                  <a:gd name="T94" fmla="*/ 3022 w 3245"/>
                  <a:gd name="T95" fmla="*/ 581 h 2081"/>
                  <a:gd name="T96" fmla="*/ 2937 w 3245"/>
                  <a:gd name="T97" fmla="*/ 474 h 2081"/>
                  <a:gd name="T98" fmla="*/ 2843 w 3245"/>
                  <a:gd name="T99" fmla="*/ 378 h 2081"/>
                  <a:gd name="T100" fmla="*/ 2674 w 3245"/>
                  <a:gd name="T101" fmla="*/ 241 h 2081"/>
                  <a:gd name="T102" fmla="*/ 2484 w 3245"/>
                  <a:gd name="T103" fmla="*/ 127 h 2081"/>
                  <a:gd name="T104" fmla="*/ 2321 w 3245"/>
                  <a:gd name="T105" fmla="*/ 53 h 2081"/>
                  <a:gd name="T106" fmla="*/ 2175 w 3245"/>
                  <a:gd name="T107" fmla="*/ 3 h 20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245" h="2081">
                    <a:moveTo>
                      <a:pt x="2163" y="0"/>
                    </a:moveTo>
                    <a:lnTo>
                      <a:pt x="2163" y="0"/>
                    </a:lnTo>
                    <a:lnTo>
                      <a:pt x="2152" y="27"/>
                    </a:lnTo>
                    <a:lnTo>
                      <a:pt x="2140" y="50"/>
                    </a:lnTo>
                    <a:lnTo>
                      <a:pt x="2125" y="74"/>
                    </a:lnTo>
                    <a:lnTo>
                      <a:pt x="2109" y="95"/>
                    </a:lnTo>
                    <a:lnTo>
                      <a:pt x="2091" y="115"/>
                    </a:lnTo>
                    <a:lnTo>
                      <a:pt x="2073" y="135"/>
                    </a:lnTo>
                    <a:lnTo>
                      <a:pt x="2054" y="152"/>
                    </a:lnTo>
                    <a:lnTo>
                      <a:pt x="2033" y="168"/>
                    </a:lnTo>
                    <a:lnTo>
                      <a:pt x="2012" y="184"/>
                    </a:lnTo>
                    <a:lnTo>
                      <a:pt x="1989" y="198"/>
                    </a:lnTo>
                    <a:lnTo>
                      <a:pt x="1967" y="212"/>
                    </a:lnTo>
                    <a:lnTo>
                      <a:pt x="1945" y="223"/>
                    </a:lnTo>
                    <a:lnTo>
                      <a:pt x="1921" y="234"/>
                    </a:lnTo>
                    <a:lnTo>
                      <a:pt x="1899" y="244"/>
                    </a:lnTo>
                    <a:lnTo>
                      <a:pt x="1875" y="254"/>
                    </a:lnTo>
                    <a:lnTo>
                      <a:pt x="1853" y="263"/>
                    </a:lnTo>
                    <a:lnTo>
                      <a:pt x="1807" y="276"/>
                    </a:lnTo>
                    <a:lnTo>
                      <a:pt x="1765" y="287"/>
                    </a:lnTo>
                    <a:lnTo>
                      <a:pt x="1726" y="296"/>
                    </a:lnTo>
                    <a:lnTo>
                      <a:pt x="1691" y="302"/>
                    </a:lnTo>
                    <a:lnTo>
                      <a:pt x="1663" y="307"/>
                    </a:lnTo>
                    <a:lnTo>
                      <a:pt x="1641" y="310"/>
                    </a:lnTo>
                    <a:lnTo>
                      <a:pt x="1623" y="311"/>
                    </a:lnTo>
                    <a:lnTo>
                      <a:pt x="1623" y="311"/>
                    </a:lnTo>
                    <a:lnTo>
                      <a:pt x="1603" y="310"/>
                    </a:lnTo>
                    <a:lnTo>
                      <a:pt x="1582" y="307"/>
                    </a:lnTo>
                    <a:lnTo>
                      <a:pt x="1553" y="302"/>
                    </a:lnTo>
                    <a:lnTo>
                      <a:pt x="1518" y="296"/>
                    </a:lnTo>
                    <a:lnTo>
                      <a:pt x="1480" y="287"/>
                    </a:lnTo>
                    <a:lnTo>
                      <a:pt x="1438" y="276"/>
                    </a:lnTo>
                    <a:lnTo>
                      <a:pt x="1393" y="263"/>
                    </a:lnTo>
                    <a:lnTo>
                      <a:pt x="1369" y="254"/>
                    </a:lnTo>
                    <a:lnTo>
                      <a:pt x="1347" y="244"/>
                    </a:lnTo>
                    <a:lnTo>
                      <a:pt x="1323" y="234"/>
                    </a:lnTo>
                    <a:lnTo>
                      <a:pt x="1300" y="223"/>
                    </a:lnTo>
                    <a:lnTo>
                      <a:pt x="1277" y="212"/>
                    </a:lnTo>
                    <a:lnTo>
                      <a:pt x="1255" y="198"/>
                    </a:lnTo>
                    <a:lnTo>
                      <a:pt x="1233" y="184"/>
                    </a:lnTo>
                    <a:lnTo>
                      <a:pt x="1211" y="168"/>
                    </a:lnTo>
                    <a:lnTo>
                      <a:pt x="1192" y="152"/>
                    </a:lnTo>
                    <a:lnTo>
                      <a:pt x="1172" y="135"/>
                    </a:lnTo>
                    <a:lnTo>
                      <a:pt x="1153" y="115"/>
                    </a:lnTo>
                    <a:lnTo>
                      <a:pt x="1136" y="95"/>
                    </a:lnTo>
                    <a:lnTo>
                      <a:pt x="1119" y="74"/>
                    </a:lnTo>
                    <a:lnTo>
                      <a:pt x="1106" y="50"/>
                    </a:lnTo>
                    <a:lnTo>
                      <a:pt x="1092" y="27"/>
                    </a:lnTo>
                    <a:lnTo>
                      <a:pt x="1081" y="0"/>
                    </a:lnTo>
                    <a:lnTo>
                      <a:pt x="1081" y="0"/>
                    </a:lnTo>
                    <a:lnTo>
                      <a:pt x="1070" y="3"/>
                    </a:lnTo>
                    <a:lnTo>
                      <a:pt x="1039" y="13"/>
                    </a:lnTo>
                    <a:lnTo>
                      <a:pt x="989" y="29"/>
                    </a:lnTo>
                    <a:lnTo>
                      <a:pt x="958" y="40"/>
                    </a:lnTo>
                    <a:lnTo>
                      <a:pt x="924" y="53"/>
                    </a:lnTo>
                    <a:lnTo>
                      <a:pt x="887" y="69"/>
                    </a:lnTo>
                    <a:lnTo>
                      <a:pt x="847" y="86"/>
                    </a:lnTo>
                    <a:lnTo>
                      <a:pt x="805" y="106"/>
                    </a:lnTo>
                    <a:lnTo>
                      <a:pt x="760" y="127"/>
                    </a:lnTo>
                    <a:lnTo>
                      <a:pt x="714" y="152"/>
                    </a:lnTo>
                    <a:lnTo>
                      <a:pt x="667" y="179"/>
                    </a:lnTo>
                    <a:lnTo>
                      <a:pt x="620" y="209"/>
                    </a:lnTo>
                    <a:lnTo>
                      <a:pt x="571" y="241"/>
                    </a:lnTo>
                    <a:lnTo>
                      <a:pt x="522" y="277"/>
                    </a:lnTo>
                    <a:lnTo>
                      <a:pt x="473" y="315"/>
                    </a:lnTo>
                    <a:lnTo>
                      <a:pt x="425" y="357"/>
                    </a:lnTo>
                    <a:lnTo>
                      <a:pt x="401" y="378"/>
                    </a:lnTo>
                    <a:lnTo>
                      <a:pt x="377" y="400"/>
                    </a:lnTo>
                    <a:lnTo>
                      <a:pt x="354" y="424"/>
                    </a:lnTo>
                    <a:lnTo>
                      <a:pt x="331" y="448"/>
                    </a:lnTo>
                    <a:lnTo>
                      <a:pt x="309" y="474"/>
                    </a:lnTo>
                    <a:lnTo>
                      <a:pt x="287" y="499"/>
                    </a:lnTo>
                    <a:lnTo>
                      <a:pt x="264" y="526"/>
                    </a:lnTo>
                    <a:lnTo>
                      <a:pt x="243" y="553"/>
                    </a:lnTo>
                    <a:lnTo>
                      <a:pt x="223" y="581"/>
                    </a:lnTo>
                    <a:lnTo>
                      <a:pt x="203" y="610"/>
                    </a:lnTo>
                    <a:lnTo>
                      <a:pt x="184" y="640"/>
                    </a:lnTo>
                    <a:lnTo>
                      <a:pt x="165" y="671"/>
                    </a:lnTo>
                    <a:lnTo>
                      <a:pt x="146" y="703"/>
                    </a:lnTo>
                    <a:lnTo>
                      <a:pt x="130" y="736"/>
                    </a:lnTo>
                    <a:lnTo>
                      <a:pt x="113" y="769"/>
                    </a:lnTo>
                    <a:lnTo>
                      <a:pt x="98" y="804"/>
                    </a:lnTo>
                    <a:lnTo>
                      <a:pt x="83" y="839"/>
                    </a:lnTo>
                    <a:lnTo>
                      <a:pt x="69" y="876"/>
                    </a:lnTo>
                    <a:lnTo>
                      <a:pt x="57" y="913"/>
                    </a:lnTo>
                    <a:lnTo>
                      <a:pt x="46" y="952"/>
                    </a:lnTo>
                    <a:lnTo>
                      <a:pt x="34" y="990"/>
                    </a:lnTo>
                    <a:lnTo>
                      <a:pt x="26" y="1031"/>
                    </a:lnTo>
                    <a:lnTo>
                      <a:pt x="17" y="1072"/>
                    </a:lnTo>
                    <a:lnTo>
                      <a:pt x="10" y="1115"/>
                    </a:lnTo>
                    <a:lnTo>
                      <a:pt x="5" y="1158"/>
                    </a:lnTo>
                    <a:lnTo>
                      <a:pt x="0" y="1203"/>
                    </a:lnTo>
                    <a:lnTo>
                      <a:pt x="0" y="1203"/>
                    </a:lnTo>
                    <a:lnTo>
                      <a:pt x="5" y="1212"/>
                    </a:lnTo>
                    <a:lnTo>
                      <a:pt x="20" y="1238"/>
                    </a:lnTo>
                    <a:lnTo>
                      <a:pt x="46" y="1277"/>
                    </a:lnTo>
                    <a:lnTo>
                      <a:pt x="62" y="1302"/>
                    </a:lnTo>
                    <a:lnTo>
                      <a:pt x="82" y="1328"/>
                    </a:lnTo>
                    <a:lnTo>
                      <a:pt x="105" y="1358"/>
                    </a:lnTo>
                    <a:lnTo>
                      <a:pt x="131" y="1390"/>
                    </a:lnTo>
                    <a:lnTo>
                      <a:pt x="160" y="1424"/>
                    </a:lnTo>
                    <a:lnTo>
                      <a:pt x="192" y="1460"/>
                    </a:lnTo>
                    <a:lnTo>
                      <a:pt x="227" y="1496"/>
                    </a:lnTo>
                    <a:lnTo>
                      <a:pt x="267" y="1534"/>
                    </a:lnTo>
                    <a:lnTo>
                      <a:pt x="309" y="1573"/>
                    </a:lnTo>
                    <a:lnTo>
                      <a:pt x="355" y="1611"/>
                    </a:lnTo>
                    <a:lnTo>
                      <a:pt x="404" y="1651"/>
                    </a:lnTo>
                    <a:lnTo>
                      <a:pt x="457" y="1691"/>
                    </a:lnTo>
                    <a:lnTo>
                      <a:pt x="514" y="1729"/>
                    </a:lnTo>
                    <a:lnTo>
                      <a:pt x="574" y="1768"/>
                    </a:lnTo>
                    <a:lnTo>
                      <a:pt x="638" y="1805"/>
                    </a:lnTo>
                    <a:lnTo>
                      <a:pt x="672" y="1824"/>
                    </a:lnTo>
                    <a:lnTo>
                      <a:pt x="707" y="1841"/>
                    </a:lnTo>
                    <a:lnTo>
                      <a:pt x="743" y="1860"/>
                    </a:lnTo>
                    <a:lnTo>
                      <a:pt x="779" y="1877"/>
                    </a:lnTo>
                    <a:lnTo>
                      <a:pt x="816" y="1893"/>
                    </a:lnTo>
                    <a:lnTo>
                      <a:pt x="856" y="1910"/>
                    </a:lnTo>
                    <a:lnTo>
                      <a:pt x="895" y="1926"/>
                    </a:lnTo>
                    <a:lnTo>
                      <a:pt x="936" y="1941"/>
                    </a:lnTo>
                    <a:lnTo>
                      <a:pt x="978" y="1956"/>
                    </a:lnTo>
                    <a:lnTo>
                      <a:pt x="1021" y="1970"/>
                    </a:lnTo>
                    <a:lnTo>
                      <a:pt x="1065" y="1984"/>
                    </a:lnTo>
                    <a:lnTo>
                      <a:pt x="1110" y="1997"/>
                    </a:lnTo>
                    <a:lnTo>
                      <a:pt x="1156" y="2009"/>
                    </a:lnTo>
                    <a:lnTo>
                      <a:pt x="1203" y="2020"/>
                    </a:lnTo>
                    <a:lnTo>
                      <a:pt x="1251" y="2031"/>
                    </a:lnTo>
                    <a:lnTo>
                      <a:pt x="1301" y="2041"/>
                    </a:lnTo>
                    <a:lnTo>
                      <a:pt x="1352" y="2050"/>
                    </a:lnTo>
                    <a:lnTo>
                      <a:pt x="1404" y="2059"/>
                    </a:lnTo>
                    <a:lnTo>
                      <a:pt x="1456" y="2065"/>
                    </a:lnTo>
                    <a:lnTo>
                      <a:pt x="1511" y="2072"/>
                    </a:lnTo>
                    <a:lnTo>
                      <a:pt x="1566" y="2077"/>
                    </a:lnTo>
                    <a:lnTo>
                      <a:pt x="1623" y="2081"/>
                    </a:lnTo>
                    <a:lnTo>
                      <a:pt x="1623" y="2081"/>
                    </a:lnTo>
                    <a:lnTo>
                      <a:pt x="1679" y="2077"/>
                    </a:lnTo>
                    <a:lnTo>
                      <a:pt x="1733" y="2072"/>
                    </a:lnTo>
                    <a:lnTo>
                      <a:pt x="1788" y="2065"/>
                    </a:lnTo>
                    <a:lnTo>
                      <a:pt x="1842" y="2059"/>
                    </a:lnTo>
                    <a:lnTo>
                      <a:pt x="1893" y="2050"/>
                    </a:lnTo>
                    <a:lnTo>
                      <a:pt x="1944" y="2041"/>
                    </a:lnTo>
                    <a:lnTo>
                      <a:pt x="1993" y="2031"/>
                    </a:lnTo>
                    <a:lnTo>
                      <a:pt x="2042" y="2020"/>
                    </a:lnTo>
                    <a:lnTo>
                      <a:pt x="2089" y="2009"/>
                    </a:lnTo>
                    <a:lnTo>
                      <a:pt x="2135" y="1997"/>
                    </a:lnTo>
                    <a:lnTo>
                      <a:pt x="2180" y="1984"/>
                    </a:lnTo>
                    <a:lnTo>
                      <a:pt x="2224" y="1970"/>
                    </a:lnTo>
                    <a:lnTo>
                      <a:pt x="2267" y="1956"/>
                    </a:lnTo>
                    <a:lnTo>
                      <a:pt x="2309" y="1941"/>
                    </a:lnTo>
                    <a:lnTo>
                      <a:pt x="2350" y="1926"/>
                    </a:lnTo>
                    <a:lnTo>
                      <a:pt x="2390" y="1910"/>
                    </a:lnTo>
                    <a:lnTo>
                      <a:pt x="2428" y="1893"/>
                    </a:lnTo>
                    <a:lnTo>
                      <a:pt x="2466" y="1877"/>
                    </a:lnTo>
                    <a:lnTo>
                      <a:pt x="2503" y="1860"/>
                    </a:lnTo>
                    <a:lnTo>
                      <a:pt x="2538" y="1841"/>
                    </a:lnTo>
                    <a:lnTo>
                      <a:pt x="2572" y="1824"/>
                    </a:lnTo>
                    <a:lnTo>
                      <a:pt x="2606" y="1805"/>
                    </a:lnTo>
                    <a:lnTo>
                      <a:pt x="2671" y="1768"/>
                    </a:lnTo>
                    <a:lnTo>
                      <a:pt x="2731" y="1729"/>
                    </a:lnTo>
                    <a:lnTo>
                      <a:pt x="2787" y="1691"/>
                    </a:lnTo>
                    <a:lnTo>
                      <a:pt x="2841" y="1651"/>
                    </a:lnTo>
                    <a:lnTo>
                      <a:pt x="2891" y="1611"/>
                    </a:lnTo>
                    <a:lnTo>
                      <a:pt x="2935" y="1573"/>
                    </a:lnTo>
                    <a:lnTo>
                      <a:pt x="2978" y="1534"/>
                    </a:lnTo>
                    <a:lnTo>
                      <a:pt x="3017" y="1496"/>
                    </a:lnTo>
                    <a:lnTo>
                      <a:pt x="3052" y="1460"/>
                    </a:lnTo>
                    <a:lnTo>
                      <a:pt x="3084" y="1424"/>
                    </a:lnTo>
                    <a:lnTo>
                      <a:pt x="3114" y="1390"/>
                    </a:lnTo>
                    <a:lnTo>
                      <a:pt x="3139" y="1358"/>
                    </a:lnTo>
                    <a:lnTo>
                      <a:pt x="3163" y="1328"/>
                    </a:lnTo>
                    <a:lnTo>
                      <a:pt x="3183" y="1302"/>
                    </a:lnTo>
                    <a:lnTo>
                      <a:pt x="3200" y="1277"/>
                    </a:lnTo>
                    <a:lnTo>
                      <a:pt x="3225" y="1238"/>
                    </a:lnTo>
                    <a:lnTo>
                      <a:pt x="3240" y="1212"/>
                    </a:lnTo>
                    <a:lnTo>
                      <a:pt x="3245" y="1203"/>
                    </a:lnTo>
                    <a:lnTo>
                      <a:pt x="3245" y="1203"/>
                    </a:lnTo>
                    <a:lnTo>
                      <a:pt x="3241" y="1158"/>
                    </a:lnTo>
                    <a:lnTo>
                      <a:pt x="3235" y="1115"/>
                    </a:lnTo>
                    <a:lnTo>
                      <a:pt x="3227" y="1072"/>
                    </a:lnTo>
                    <a:lnTo>
                      <a:pt x="3220" y="1031"/>
                    </a:lnTo>
                    <a:lnTo>
                      <a:pt x="3210" y="990"/>
                    </a:lnTo>
                    <a:lnTo>
                      <a:pt x="3200" y="952"/>
                    </a:lnTo>
                    <a:lnTo>
                      <a:pt x="3188" y="913"/>
                    </a:lnTo>
                    <a:lnTo>
                      <a:pt x="3175" y="876"/>
                    </a:lnTo>
                    <a:lnTo>
                      <a:pt x="3162" y="839"/>
                    </a:lnTo>
                    <a:lnTo>
                      <a:pt x="3147" y="804"/>
                    </a:lnTo>
                    <a:lnTo>
                      <a:pt x="3132" y="769"/>
                    </a:lnTo>
                    <a:lnTo>
                      <a:pt x="3116" y="736"/>
                    </a:lnTo>
                    <a:lnTo>
                      <a:pt x="3098" y="703"/>
                    </a:lnTo>
                    <a:lnTo>
                      <a:pt x="3080" y="671"/>
                    </a:lnTo>
                    <a:lnTo>
                      <a:pt x="3061" y="640"/>
                    </a:lnTo>
                    <a:lnTo>
                      <a:pt x="3042" y="610"/>
                    </a:lnTo>
                    <a:lnTo>
                      <a:pt x="3022" y="581"/>
                    </a:lnTo>
                    <a:lnTo>
                      <a:pt x="3001" y="553"/>
                    </a:lnTo>
                    <a:lnTo>
                      <a:pt x="2980" y="526"/>
                    </a:lnTo>
                    <a:lnTo>
                      <a:pt x="2958" y="499"/>
                    </a:lnTo>
                    <a:lnTo>
                      <a:pt x="2937" y="474"/>
                    </a:lnTo>
                    <a:lnTo>
                      <a:pt x="2913" y="448"/>
                    </a:lnTo>
                    <a:lnTo>
                      <a:pt x="2891" y="424"/>
                    </a:lnTo>
                    <a:lnTo>
                      <a:pt x="2867" y="400"/>
                    </a:lnTo>
                    <a:lnTo>
                      <a:pt x="2843" y="378"/>
                    </a:lnTo>
                    <a:lnTo>
                      <a:pt x="2820" y="357"/>
                    </a:lnTo>
                    <a:lnTo>
                      <a:pt x="2771" y="315"/>
                    </a:lnTo>
                    <a:lnTo>
                      <a:pt x="2723" y="277"/>
                    </a:lnTo>
                    <a:lnTo>
                      <a:pt x="2674" y="241"/>
                    </a:lnTo>
                    <a:lnTo>
                      <a:pt x="2625" y="209"/>
                    </a:lnTo>
                    <a:lnTo>
                      <a:pt x="2577" y="179"/>
                    </a:lnTo>
                    <a:lnTo>
                      <a:pt x="2530" y="152"/>
                    </a:lnTo>
                    <a:lnTo>
                      <a:pt x="2484" y="127"/>
                    </a:lnTo>
                    <a:lnTo>
                      <a:pt x="2439" y="106"/>
                    </a:lnTo>
                    <a:lnTo>
                      <a:pt x="2398" y="86"/>
                    </a:lnTo>
                    <a:lnTo>
                      <a:pt x="2357" y="69"/>
                    </a:lnTo>
                    <a:lnTo>
                      <a:pt x="2321" y="53"/>
                    </a:lnTo>
                    <a:lnTo>
                      <a:pt x="2287" y="40"/>
                    </a:lnTo>
                    <a:lnTo>
                      <a:pt x="2257" y="29"/>
                    </a:lnTo>
                    <a:lnTo>
                      <a:pt x="2207" y="13"/>
                    </a:lnTo>
                    <a:lnTo>
                      <a:pt x="2175" y="3"/>
                    </a:lnTo>
                    <a:lnTo>
                      <a:pt x="216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1" name="Freeform 268">
                <a:extLst>
                  <a:ext uri="{FF2B5EF4-FFF2-40B4-BE49-F238E27FC236}">
                    <a16:creationId xmlns:a16="http://schemas.microsoft.com/office/drawing/2014/main" xmlns="" id="{E9642F4F-2311-48C0-9C14-0DAB380F53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9138" y="2997201"/>
                <a:ext cx="493712" cy="684213"/>
              </a:xfrm>
              <a:custGeom>
                <a:avLst/>
                <a:gdLst>
                  <a:gd name="T0" fmla="*/ 1510 w 1555"/>
                  <a:gd name="T1" fmla="*/ 404 h 2155"/>
                  <a:gd name="T2" fmla="*/ 1491 w 1555"/>
                  <a:gd name="T3" fmla="*/ 362 h 2155"/>
                  <a:gd name="T4" fmla="*/ 1458 w 1555"/>
                  <a:gd name="T5" fmla="*/ 309 h 2155"/>
                  <a:gd name="T6" fmla="*/ 1389 w 1555"/>
                  <a:gd name="T7" fmla="*/ 241 h 2155"/>
                  <a:gd name="T8" fmla="*/ 1305 w 1555"/>
                  <a:gd name="T9" fmla="*/ 181 h 2155"/>
                  <a:gd name="T10" fmla="*/ 1210 w 1555"/>
                  <a:gd name="T11" fmla="*/ 132 h 2155"/>
                  <a:gd name="T12" fmla="*/ 1113 w 1555"/>
                  <a:gd name="T13" fmla="*/ 91 h 2155"/>
                  <a:gd name="T14" fmla="*/ 931 w 1555"/>
                  <a:gd name="T15" fmla="*/ 34 h 2155"/>
                  <a:gd name="T16" fmla="*/ 805 w 1555"/>
                  <a:gd name="T17" fmla="*/ 5 h 2155"/>
                  <a:gd name="T18" fmla="*/ 749 w 1555"/>
                  <a:gd name="T19" fmla="*/ 5 h 2155"/>
                  <a:gd name="T20" fmla="*/ 624 w 1555"/>
                  <a:gd name="T21" fmla="*/ 34 h 2155"/>
                  <a:gd name="T22" fmla="*/ 442 w 1555"/>
                  <a:gd name="T23" fmla="*/ 91 h 2155"/>
                  <a:gd name="T24" fmla="*/ 344 w 1555"/>
                  <a:gd name="T25" fmla="*/ 132 h 2155"/>
                  <a:gd name="T26" fmla="*/ 251 w 1555"/>
                  <a:gd name="T27" fmla="*/ 181 h 2155"/>
                  <a:gd name="T28" fmla="*/ 166 w 1555"/>
                  <a:gd name="T29" fmla="*/ 241 h 2155"/>
                  <a:gd name="T30" fmla="*/ 97 w 1555"/>
                  <a:gd name="T31" fmla="*/ 309 h 2155"/>
                  <a:gd name="T32" fmla="*/ 63 w 1555"/>
                  <a:gd name="T33" fmla="*/ 362 h 2155"/>
                  <a:gd name="T34" fmla="*/ 45 w 1555"/>
                  <a:gd name="T35" fmla="*/ 404 h 2155"/>
                  <a:gd name="T36" fmla="*/ 32 w 1555"/>
                  <a:gd name="T37" fmla="*/ 449 h 2155"/>
                  <a:gd name="T38" fmla="*/ 15 w 1555"/>
                  <a:gd name="T39" fmla="*/ 540 h 2155"/>
                  <a:gd name="T40" fmla="*/ 4 w 1555"/>
                  <a:gd name="T41" fmla="*/ 634 h 2155"/>
                  <a:gd name="T42" fmla="*/ 0 w 1555"/>
                  <a:gd name="T43" fmla="*/ 790 h 2155"/>
                  <a:gd name="T44" fmla="*/ 17 w 1555"/>
                  <a:gd name="T45" fmla="*/ 978 h 2155"/>
                  <a:gd name="T46" fmla="*/ 51 w 1555"/>
                  <a:gd name="T47" fmla="*/ 1159 h 2155"/>
                  <a:gd name="T48" fmla="*/ 97 w 1555"/>
                  <a:gd name="T49" fmla="*/ 1332 h 2155"/>
                  <a:gd name="T50" fmla="*/ 134 w 1555"/>
                  <a:gd name="T51" fmla="*/ 1440 h 2155"/>
                  <a:gd name="T52" fmla="*/ 205 w 1555"/>
                  <a:gd name="T53" fmla="*/ 1606 h 2155"/>
                  <a:gd name="T54" fmla="*/ 266 w 1555"/>
                  <a:gd name="T55" fmla="*/ 1718 h 2155"/>
                  <a:gd name="T56" fmla="*/ 320 w 1555"/>
                  <a:gd name="T57" fmla="*/ 1800 h 2155"/>
                  <a:gd name="T58" fmla="*/ 381 w 1555"/>
                  <a:gd name="T59" fmla="*/ 1878 h 2155"/>
                  <a:gd name="T60" fmla="*/ 450 w 1555"/>
                  <a:gd name="T61" fmla="*/ 1951 h 2155"/>
                  <a:gd name="T62" fmla="*/ 527 w 1555"/>
                  <a:gd name="T63" fmla="*/ 2019 h 2155"/>
                  <a:gd name="T64" fmla="*/ 614 w 1555"/>
                  <a:gd name="T65" fmla="*/ 2078 h 2155"/>
                  <a:gd name="T66" fmla="*/ 708 w 1555"/>
                  <a:gd name="T67" fmla="*/ 2128 h 2155"/>
                  <a:gd name="T68" fmla="*/ 778 w 1555"/>
                  <a:gd name="T69" fmla="*/ 2155 h 2155"/>
                  <a:gd name="T70" fmla="*/ 879 w 1555"/>
                  <a:gd name="T71" fmla="*/ 2112 h 2155"/>
                  <a:gd name="T72" fmla="*/ 970 w 1555"/>
                  <a:gd name="T73" fmla="*/ 2058 h 2155"/>
                  <a:gd name="T74" fmla="*/ 1054 w 1555"/>
                  <a:gd name="T75" fmla="*/ 1996 h 2155"/>
                  <a:gd name="T76" fmla="*/ 1128 w 1555"/>
                  <a:gd name="T77" fmla="*/ 1928 h 2155"/>
                  <a:gd name="T78" fmla="*/ 1194 w 1555"/>
                  <a:gd name="T79" fmla="*/ 1852 h 2155"/>
                  <a:gd name="T80" fmla="*/ 1254 w 1555"/>
                  <a:gd name="T81" fmla="*/ 1773 h 2155"/>
                  <a:gd name="T82" fmla="*/ 1305 w 1555"/>
                  <a:gd name="T83" fmla="*/ 1691 h 2155"/>
                  <a:gd name="T84" fmla="*/ 1376 w 1555"/>
                  <a:gd name="T85" fmla="*/ 1550 h 2155"/>
                  <a:gd name="T86" fmla="*/ 1440 w 1555"/>
                  <a:gd name="T87" fmla="*/ 1385 h 2155"/>
                  <a:gd name="T88" fmla="*/ 1474 w 1555"/>
                  <a:gd name="T89" fmla="*/ 1276 h 2155"/>
                  <a:gd name="T90" fmla="*/ 1517 w 1555"/>
                  <a:gd name="T91" fmla="*/ 1099 h 2155"/>
                  <a:gd name="T92" fmla="*/ 1546 w 1555"/>
                  <a:gd name="T93" fmla="*/ 916 h 2155"/>
                  <a:gd name="T94" fmla="*/ 1555 w 1555"/>
                  <a:gd name="T95" fmla="*/ 727 h 2155"/>
                  <a:gd name="T96" fmla="*/ 1548 w 1555"/>
                  <a:gd name="T97" fmla="*/ 603 h 2155"/>
                  <a:gd name="T98" fmla="*/ 1535 w 1555"/>
                  <a:gd name="T99" fmla="*/ 509 h 2155"/>
                  <a:gd name="T100" fmla="*/ 1515 w 1555"/>
                  <a:gd name="T101" fmla="*/ 419 h 2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555" h="2155">
                    <a:moveTo>
                      <a:pt x="1515" y="419"/>
                    </a:moveTo>
                    <a:lnTo>
                      <a:pt x="1515" y="419"/>
                    </a:lnTo>
                    <a:lnTo>
                      <a:pt x="1510" y="404"/>
                    </a:lnTo>
                    <a:lnTo>
                      <a:pt x="1505" y="390"/>
                    </a:lnTo>
                    <a:lnTo>
                      <a:pt x="1499" y="376"/>
                    </a:lnTo>
                    <a:lnTo>
                      <a:pt x="1491" y="362"/>
                    </a:lnTo>
                    <a:lnTo>
                      <a:pt x="1484" y="349"/>
                    </a:lnTo>
                    <a:lnTo>
                      <a:pt x="1476" y="335"/>
                    </a:lnTo>
                    <a:lnTo>
                      <a:pt x="1458" y="309"/>
                    </a:lnTo>
                    <a:lnTo>
                      <a:pt x="1437" y="286"/>
                    </a:lnTo>
                    <a:lnTo>
                      <a:pt x="1414" y="262"/>
                    </a:lnTo>
                    <a:lnTo>
                      <a:pt x="1389" y="241"/>
                    </a:lnTo>
                    <a:lnTo>
                      <a:pt x="1362" y="220"/>
                    </a:lnTo>
                    <a:lnTo>
                      <a:pt x="1333" y="200"/>
                    </a:lnTo>
                    <a:lnTo>
                      <a:pt x="1305" y="181"/>
                    </a:lnTo>
                    <a:lnTo>
                      <a:pt x="1274" y="164"/>
                    </a:lnTo>
                    <a:lnTo>
                      <a:pt x="1243" y="147"/>
                    </a:lnTo>
                    <a:lnTo>
                      <a:pt x="1210" y="132"/>
                    </a:lnTo>
                    <a:lnTo>
                      <a:pt x="1178" y="117"/>
                    </a:lnTo>
                    <a:lnTo>
                      <a:pt x="1146" y="103"/>
                    </a:lnTo>
                    <a:lnTo>
                      <a:pt x="1113" y="91"/>
                    </a:lnTo>
                    <a:lnTo>
                      <a:pt x="1049" y="68"/>
                    </a:lnTo>
                    <a:lnTo>
                      <a:pt x="988" y="49"/>
                    </a:lnTo>
                    <a:lnTo>
                      <a:pt x="931" y="34"/>
                    </a:lnTo>
                    <a:lnTo>
                      <a:pt x="880" y="21"/>
                    </a:lnTo>
                    <a:lnTo>
                      <a:pt x="838" y="11"/>
                    </a:lnTo>
                    <a:lnTo>
                      <a:pt x="805" y="5"/>
                    </a:lnTo>
                    <a:lnTo>
                      <a:pt x="778" y="0"/>
                    </a:lnTo>
                    <a:lnTo>
                      <a:pt x="778" y="0"/>
                    </a:lnTo>
                    <a:lnTo>
                      <a:pt x="749" y="5"/>
                    </a:lnTo>
                    <a:lnTo>
                      <a:pt x="717" y="11"/>
                    </a:lnTo>
                    <a:lnTo>
                      <a:pt x="675" y="21"/>
                    </a:lnTo>
                    <a:lnTo>
                      <a:pt x="624" y="34"/>
                    </a:lnTo>
                    <a:lnTo>
                      <a:pt x="568" y="49"/>
                    </a:lnTo>
                    <a:lnTo>
                      <a:pt x="506" y="68"/>
                    </a:lnTo>
                    <a:lnTo>
                      <a:pt x="442" y="91"/>
                    </a:lnTo>
                    <a:lnTo>
                      <a:pt x="409" y="103"/>
                    </a:lnTo>
                    <a:lnTo>
                      <a:pt x="376" y="117"/>
                    </a:lnTo>
                    <a:lnTo>
                      <a:pt x="344" y="132"/>
                    </a:lnTo>
                    <a:lnTo>
                      <a:pt x="312" y="147"/>
                    </a:lnTo>
                    <a:lnTo>
                      <a:pt x="281" y="164"/>
                    </a:lnTo>
                    <a:lnTo>
                      <a:pt x="251" y="181"/>
                    </a:lnTo>
                    <a:lnTo>
                      <a:pt x="221" y="200"/>
                    </a:lnTo>
                    <a:lnTo>
                      <a:pt x="192" y="220"/>
                    </a:lnTo>
                    <a:lnTo>
                      <a:pt x="166" y="241"/>
                    </a:lnTo>
                    <a:lnTo>
                      <a:pt x="141" y="262"/>
                    </a:lnTo>
                    <a:lnTo>
                      <a:pt x="118" y="286"/>
                    </a:lnTo>
                    <a:lnTo>
                      <a:pt x="97" y="309"/>
                    </a:lnTo>
                    <a:lnTo>
                      <a:pt x="79" y="335"/>
                    </a:lnTo>
                    <a:lnTo>
                      <a:pt x="71" y="349"/>
                    </a:lnTo>
                    <a:lnTo>
                      <a:pt x="63" y="362"/>
                    </a:lnTo>
                    <a:lnTo>
                      <a:pt x="56" y="376"/>
                    </a:lnTo>
                    <a:lnTo>
                      <a:pt x="51" y="390"/>
                    </a:lnTo>
                    <a:lnTo>
                      <a:pt x="45" y="404"/>
                    </a:lnTo>
                    <a:lnTo>
                      <a:pt x="41" y="419"/>
                    </a:lnTo>
                    <a:lnTo>
                      <a:pt x="41" y="419"/>
                    </a:lnTo>
                    <a:lnTo>
                      <a:pt x="32" y="449"/>
                    </a:lnTo>
                    <a:lnTo>
                      <a:pt x="26" y="480"/>
                    </a:lnTo>
                    <a:lnTo>
                      <a:pt x="20" y="509"/>
                    </a:lnTo>
                    <a:lnTo>
                      <a:pt x="15" y="540"/>
                    </a:lnTo>
                    <a:lnTo>
                      <a:pt x="10" y="571"/>
                    </a:lnTo>
                    <a:lnTo>
                      <a:pt x="6" y="603"/>
                    </a:lnTo>
                    <a:lnTo>
                      <a:pt x="4" y="634"/>
                    </a:lnTo>
                    <a:lnTo>
                      <a:pt x="1" y="665"/>
                    </a:lnTo>
                    <a:lnTo>
                      <a:pt x="0" y="727"/>
                    </a:lnTo>
                    <a:lnTo>
                      <a:pt x="0" y="790"/>
                    </a:lnTo>
                    <a:lnTo>
                      <a:pt x="4" y="852"/>
                    </a:lnTo>
                    <a:lnTo>
                      <a:pt x="8" y="916"/>
                    </a:lnTo>
                    <a:lnTo>
                      <a:pt x="17" y="978"/>
                    </a:lnTo>
                    <a:lnTo>
                      <a:pt x="26" y="1039"/>
                    </a:lnTo>
                    <a:lnTo>
                      <a:pt x="38" y="1099"/>
                    </a:lnTo>
                    <a:lnTo>
                      <a:pt x="51" y="1159"/>
                    </a:lnTo>
                    <a:lnTo>
                      <a:pt x="66" y="1219"/>
                    </a:lnTo>
                    <a:lnTo>
                      <a:pt x="81" y="1276"/>
                    </a:lnTo>
                    <a:lnTo>
                      <a:pt x="97" y="1332"/>
                    </a:lnTo>
                    <a:lnTo>
                      <a:pt x="114" y="1385"/>
                    </a:lnTo>
                    <a:lnTo>
                      <a:pt x="114" y="1385"/>
                    </a:lnTo>
                    <a:lnTo>
                      <a:pt x="134" y="1440"/>
                    </a:lnTo>
                    <a:lnTo>
                      <a:pt x="155" y="1494"/>
                    </a:lnTo>
                    <a:lnTo>
                      <a:pt x="179" y="1550"/>
                    </a:lnTo>
                    <a:lnTo>
                      <a:pt x="205" y="1606"/>
                    </a:lnTo>
                    <a:lnTo>
                      <a:pt x="235" y="1662"/>
                    </a:lnTo>
                    <a:lnTo>
                      <a:pt x="250" y="1691"/>
                    </a:lnTo>
                    <a:lnTo>
                      <a:pt x="266" y="1718"/>
                    </a:lnTo>
                    <a:lnTo>
                      <a:pt x="283" y="1745"/>
                    </a:lnTo>
                    <a:lnTo>
                      <a:pt x="302" y="1773"/>
                    </a:lnTo>
                    <a:lnTo>
                      <a:pt x="320" y="1800"/>
                    </a:lnTo>
                    <a:lnTo>
                      <a:pt x="339" y="1826"/>
                    </a:lnTo>
                    <a:lnTo>
                      <a:pt x="360" y="1852"/>
                    </a:lnTo>
                    <a:lnTo>
                      <a:pt x="381" y="1878"/>
                    </a:lnTo>
                    <a:lnTo>
                      <a:pt x="404" y="1903"/>
                    </a:lnTo>
                    <a:lnTo>
                      <a:pt x="426" y="1928"/>
                    </a:lnTo>
                    <a:lnTo>
                      <a:pt x="450" y="1951"/>
                    </a:lnTo>
                    <a:lnTo>
                      <a:pt x="475" y="1974"/>
                    </a:lnTo>
                    <a:lnTo>
                      <a:pt x="501" y="1996"/>
                    </a:lnTo>
                    <a:lnTo>
                      <a:pt x="527" y="2019"/>
                    </a:lnTo>
                    <a:lnTo>
                      <a:pt x="555" y="2038"/>
                    </a:lnTo>
                    <a:lnTo>
                      <a:pt x="584" y="2058"/>
                    </a:lnTo>
                    <a:lnTo>
                      <a:pt x="614" y="2078"/>
                    </a:lnTo>
                    <a:lnTo>
                      <a:pt x="644" y="2096"/>
                    </a:lnTo>
                    <a:lnTo>
                      <a:pt x="676" y="2112"/>
                    </a:lnTo>
                    <a:lnTo>
                      <a:pt x="708" y="2128"/>
                    </a:lnTo>
                    <a:lnTo>
                      <a:pt x="742" y="2143"/>
                    </a:lnTo>
                    <a:lnTo>
                      <a:pt x="778" y="2155"/>
                    </a:lnTo>
                    <a:lnTo>
                      <a:pt x="778" y="2155"/>
                    </a:lnTo>
                    <a:lnTo>
                      <a:pt x="813" y="2143"/>
                    </a:lnTo>
                    <a:lnTo>
                      <a:pt x="846" y="2128"/>
                    </a:lnTo>
                    <a:lnTo>
                      <a:pt x="879" y="2112"/>
                    </a:lnTo>
                    <a:lnTo>
                      <a:pt x="911" y="2096"/>
                    </a:lnTo>
                    <a:lnTo>
                      <a:pt x="942" y="2078"/>
                    </a:lnTo>
                    <a:lnTo>
                      <a:pt x="970" y="2058"/>
                    </a:lnTo>
                    <a:lnTo>
                      <a:pt x="999" y="2038"/>
                    </a:lnTo>
                    <a:lnTo>
                      <a:pt x="1028" y="2019"/>
                    </a:lnTo>
                    <a:lnTo>
                      <a:pt x="1054" y="1996"/>
                    </a:lnTo>
                    <a:lnTo>
                      <a:pt x="1080" y="1974"/>
                    </a:lnTo>
                    <a:lnTo>
                      <a:pt x="1105" y="1951"/>
                    </a:lnTo>
                    <a:lnTo>
                      <a:pt x="1128" y="1928"/>
                    </a:lnTo>
                    <a:lnTo>
                      <a:pt x="1152" y="1903"/>
                    </a:lnTo>
                    <a:lnTo>
                      <a:pt x="1173" y="1878"/>
                    </a:lnTo>
                    <a:lnTo>
                      <a:pt x="1194" y="1852"/>
                    </a:lnTo>
                    <a:lnTo>
                      <a:pt x="1215" y="1826"/>
                    </a:lnTo>
                    <a:lnTo>
                      <a:pt x="1235" y="1800"/>
                    </a:lnTo>
                    <a:lnTo>
                      <a:pt x="1254" y="1773"/>
                    </a:lnTo>
                    <a:lnTo>
                      <a:pt x="1271" y="1745"/>
                    </a:lnTo>
                    <a:lnTo>
                      <a:pt x="1289" y="1718"/>
                    </a:lnTo>
                    <a:lnTo>
                      <a:pt x="1305" y="1691"/>
                    </a:lnTo>
                    <a:lnTo>
                      <a:pt x="1321" y="1662"/>
                    </a:lnTo>
                    <a:lnTo>
                      <a:pt x="1350" y="1606"/>
                    </a:lnTo>
                    <a:lnTo>
                      <a:pt x="1376" y="1550"/>
                    </a:lnTo>
                    <a:lnTo>
                      <a:pt x="1399" y="1494"/>
                    </a:lnTo>
                    <a:lnTo>
                      <a:pt x="1422" y="1440"/>
                    </a:lnTo>
                    <a:lnTo>
                      <a:pt x="1440" y="1385"/>
                    </a:lnTo>
                    <a:lnTo>
                      <a:pt x="1440" y="1385"/>
                    </a:lnTo>
                    <a:lnTo>
                      <a:pt x="1458" y="1332"/>
                    </a:lnTo>
                    <a:lnTo>
                      <a:pt x="1474" y="1276"/>
                    </a:lnTo>
                    <a:lnTo>
                      <a:pt x="1490" y="1219"/>
                    </a:lnTo>
                    <a:lnTo>
                      <a:pt x="1504" y="1159"/>
                    </a:lnTo>
                    <a:lnTo>
                      <a:pt x="1517" y="1099"/>
                    </a:lnTo>
                    <a:lnTo>
                      <a:pt x="1529" y="1039"/>
                    </a:lnTo>
                    <a:lnTo>
                      <a:pt x="1538" y="978"/>
                    </a:lnTo>
                    <a:lnTo>
                      <a:pt x="1546" y="916"/>
                    </a:lnTo>
                    <a:lnTo>
                      <a:pt x="1551" y="852"/>
                    </a:lnTo>
                    <a:lnTo>
                      <a:pt x="1555" y="790"/>
                    </a:lnTo>
                    <a:lnTo>
                      <a:pt x="1555" y="727"/>
                    </a:lnTo>
                    <a:lnTo>
                      <a:pt x="1553" y="665"/>
                    </a:lnTo>
                    <a:lnTo>
                      <a:pt x="1551" y="634"/>
                    </a:lnTo>
                    <a:lnTo>
                      <a:pt x="1548" y="603"/>
                    </a:lnTo>
                    <a:lnTo>
                      <a:pt x="1545" y="571"/>
                    </a:lnTo>
                    <a:lnTo>
                      <a:pt x="1540" y="540"/>
                    </a:lnTo>
                    <a:lnTo>
                      <a:pt x="1535" y="509"/>
                    </a:lnTo>
                    <a:lnTo>
                      <a:pt x="1529" y="480"/>
                    </a:lnTo>
                    <a:lnTo>
                      <a:pt x="1522" y="449"/>
                    </a:lnTo>
                    <a:lnTo>
                      <a:pt x="1515" y="419"/>
                    </a:lnTo>
                    <a:close/>
                  </a:path>
                </a:pathLst>
              </a:custGeom>
              <a:solidFill>
                <a:srgbClr val="5E3B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2" name="Freeform 269">
                <a:extLst>
                  <a:ext uri="{FF2B5EF4-FFF2-40B4-BE49-F238E27FC236}">
                    <a16:creationId xmlns:a16="http://schemas.microsoft.com/office/drawing/2014/main" xmlns="" id="{9502DED5-9F4F-4D39-A43B-0BFC679B1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9138" y="2997201"/>
                <a:ext cx="493712" cy="684213"/>
              </a:xfrm>
              <a:custGeom>
                <a:avLst/>
                <a:gdLst>
                  <a:gd name="T0" fmla="*/ 1510 w 1555"/>
                  <a:gd name="T1" fmla="*/ 404 h 2155"/>
                  <a:gd name="T2" fmla="*/ 1491 w 1555"/>
                  <a:gd name="T3" fmla="*/ 362 h 2155"/>
                  <a:gd name="T4" fmla="*/ 1458 w 1555"/>
                  <a:gd name="T5" fmla="*/ 309 h 2155"/>
                  <a:gd name="T6" fmla="*/ 1389 w 1555"/>
                  <a:gd name="T7" fmla="*/ 241 h 2155"/>
                  <a:gd name="T8" fmla="*/ 1305 w 1555"/>
                  <a:gd name="T9" fmla="*/ 181 h 2155"/>
                  <a:gd name="T10" fmla="*/ 1210 w 1555"/>
                  <a:gd name="T11" fmla="*/ 132 h 2155"/>
                  <a:gd name="T12" fmla="*/ 1113 w 1555"/>
                  <a:gd name="T13" fmla="*/ 91 h 2155"/>
                  <a:gd name="T14" fmla="*/ 931 w 1555"/>
                  <a:gd name="T15" fmla="*/ 34 h 2155"/>
                  <a:gd name="T16" fmla="*/ 805 w 1555"/>
                  <a:gd name="T17" fmla="*/ 5 h 2155"/>
                  <a:gd name="T18" fmla="*/ 749 w 1555"/>
                  <a:gd name="T19" fmla="*/ 5 h 2155"/>
                  <a:gd name="T20" fmla="*/ 624 w 1555"/>
                  <a:gd name="T21" fmla="*/ 34 h 2155"/>
                  <a:gd name="T22" fmla="*/ 442 w 1555"/>
                  <a:gd name="T23" fmla="*/ 91 h 2155"/>
                  <a:gd name="T24" fmla="*/ 344 w 1555"/>
                  <a:gd name="T25" fmla="*/ 132 h 2155"/>
                  <a:gd name="T26" fmla="*/ 251 w 1555"/>
                  <a:gd name="T27" fmla="*/ 181 h 2155"/>
                  <a:gd name="T28" fmla="*/ 166 w 1555"/>
                  <a:gd name="T29" fmla="*/ 241 h 2155"/>
                  <a:gd name="T30" fmla="*/ 97 w 1555"/>
                  <a:gd name="T31" fmla="*/ 309 h 2155"/>
                  <a:gd name="T32" fmla="*/ 63 w 1555"/>
                  <a:gd name="T33" fmla="*/ 362 h 2155"/>
                  <a:gd name="T34" fmla="*/ 45 w 1555"/>
                  <a:gd name="T35" fmla="*/ 404 h 2155"/>
                  <a:gd name="T36" fmla="*/ 32 w 1555"/>
                  <a:gd name="T37" fmla="*/ 449 h 2155"/>
                  <a:gd name="T38" fmla="*/ 15 w 1555"/>
                  <a:gd name="T39" fmla="*/ 540 h 2155"/>
                  <a:gd name="T40" fmla="*/ 4 w 1555"/>
                  <a:gd name="T41" fmla="*/ 634 h 2155"/>
                  <a:gd name="T42" fmla="*/ 0 w 1555"/>
                  <a:gd name="T43" fmla="*/ 790 h 2155"/>
                  <a:gd name="T44" fmla="*/ 17 w 1555"/>
                  <a:gd name="T45" fmla="*/ 978 h 2155"/>
                  <a:gd name="T46" fmla="*/ 51 w 1555"/>
                  <a:gd name="T47" fmla="*/ 1159 h 2155"/>
                  <a:gd name="T48" fmla="*/ 97 w 1555"/>
                  <a:gd name="T49" fmla="*/ 1332 h 2155"/>
                  <a:gd name="T50" fmla="*/ 134 w 1555"/>
                  <a:gd name="T51" fmla="*/ 1440 h 2155"/>
                  <a:gd name="T52" fmla="*/ 205 w 1555"/>
                  <a:gd name="T53" fmla="*/ 1606 h 2155"/>
                  <a:gd name="T54" fmla="*/ 266 w 1555"/>
                  <a:gd name="T55" fmla="*/ 1718 h 2155"/>
                  <a:gd name="T56" fmla="*/ 320 w 1555"/>
                  <a:gd name="T57" fmla="*/ 1800 h 2155"/>
                  <a:gd name="T58" fmla="*/ 381 w 1555"/>
                  <a:gd name="T59" fmla="*/ 1878 h 2155"/>
                  <a:gd name="T60" fmla="*/ 450 w 1555"/>
                  <a:gd name="T61" fmla="*/ 1951 h 2155"/>
                  <a:gd name="T62" fmla="*/ 527 w 1555"/>
                  <a:gd name="T63" fmla="*/ 2019 h 2155"/>
                  <a:gd name="T64" fmla="*/ 614 w 1555"/>
                  <a:gd name="T65" fmla="*/ 2078 h 2155"/>
                  <a:gd name="T66" fmla="*/ 708 w 1555"/>
                  <a:gd name="T67" fmla="*/ 2128 h 2155"/>
                  <a:gd name="T68" fmla="*/ 778 w 1555"/>
                  <a:gd name="T69" fmla="*/ 2155 h 2155"/>
                  <a:gd name="T70" fmla="*/ 879 w 1555"/>
                  <a:gd name="T71" fmla="*/ 2112 h 2155"/>
                  <a:gd name="T72" fmla="*/ 970 w 1555"/>
                  <a:gd name="T73" fmla="*/ 2058 h 2155"/>
                  <a:gd name="T74" fmla="*/ 1054 w 1555"/>
                  <a:gd name="T75" fmla="*/ 1996 h 2155"/>
                  <a:gd name="T76" fmla="*/ 1128 w 1555"/>
                  <a:gd name="T77" fmla="*/ 1928 h 2155"/>
                  <a:gd name="T78" fmla="*/ 1194 w 1555"/>
                  <a:gd name="T79" fmla="*/ 1852 h 2155"/>
                  <a:gd name="T80" fmla="*/ 1254 w 1555"/>
                  <a:gd name="T81" fmla="*/ 1773 h 2155"/>
                  <a:gd name="T82" fmla="*/ 1305 w 1555"/>
                  <a:gd name="T83" fmla="*/ 1691 h 2155"/>
                  <a:gd name="T84" fmla="*/ 1376 w 1555"/>
                  <a:gd name="T85" fmla="*/ 1550 h 2155"/>
                  <a:gd name="T86" fmla="*/ 1440 w 1555"/>
                  <a:gd name="T87" fmla="*/ 1385 h 2155"/>
                  <a:gd name="T88" fmla="*/ 1474 w 1555"/>
                  <a:gd name="T89" fmla="*/ 1276 h 2155"/>
                  <a:gd name="T90" fmla="*/ 1517 w 1555"/>
                  <a:gd name="T91" fmla="*/ 1099 h 2155"/>
                  <a:gd name="T92" fmla="*/ 1546 w 1555"/>
                  <a:gd name="T93" fmla="*/ 916 h 2155"/>
                  <a:gd name="T94" fmla="*/ 1555 w 1555"/>
                  <a:gd name="T95" fmla="*/ 727 h 2155"/>
                  <a:gd name="T96" fmla="*/ 1548 w 1555"/>
                  <a:gd name="T97" fmla="*/ 603 h 2155"/>
                  <a:gd name="T98" fmla="*/ 1535 w 1555"/>
                  <a:gd name="T99" fmla="*/ 509 h 2155"/>
                  <a:gd name="T100" fmla="*/ 1515 w 1555"/>
                  <a:gd name="T101" fmla="*/ 419 h 2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555" h="2155">
                    <a:moveTo>
                      <a:pt x="1515" y="419"/>
                    </a:moveTo>
                    <a:lnTo>
                      <a:pt x="1515" y="419"/>
                    </a:lnTo>
                    <a:lnTo>
                      <a:pt x="1510" y="404"/>
                    </a:lnTo>
                    <a:lnTo>
                      <a:pt x="1505" y="390"/>
                    </a:lnTo>
                    <a:lnTo>
                      <a:pt x="1499" y="376"/>
                    </a:lnTo>
                    <a:lnTo>
                      <a:pt x="1491" y="362"/>
                    </a:lnTo>
                    <a:lnTo>
                      <a:pt x="1484" y="349"/>
                    </a:lnTo>
                    <a:lnTo>
                      <a:pt x="1476" y="335"/>
                    </a:lnTo>
                    <a:lnTo>
                      <a:pt x="1458" y="309"/>
                    </a:lnTo>
                    <a:lnTo>
                      <a:pt x="1437" y="286"/>
                    </a:lnTo>
                    <a:lnTo>
                      <a:pt x="1414" y="262"/>
                    </a:lnTo>
                    <a:lnTo>
                      <a:pt x="1389" y="241"/>
                    </a:lnTo>
                    <a:lnTo>
                      <a:pt x="1362" y="220"/>
                    </a:lnTo>
                    <a:lnTo>
                      <a:pt x="1333" y="200"/>
                    </a:lnTo>
                    <a:lnTo>
                      <a:pt x="1305" y="181"/>
                    </a:lnTo>
                    <a:lnTo>
                      <a:pt x="1274" y="164"/>
                    </a:lnTo>
                    <a:lnTo>
                      <a:pt x="1243" y="147"/>
                    </a:lnTo>
                    <a:lnTo>
                      <a:pt x="1210" y="132"/>
                    </a:lnTo>
                    <a:lnTo>
                      <a:pt x="1178" y="117"/>
                    </a:lnTo>
                    <a:lnTo>
                      <a:pt x="1146" y="103"/>
                    </a:lnTo>
                    <a:lnTo>
                      <a:pt x="1113" y="91"/>
                    </a:lnTo>
                    <a:lnTo>
                      <a:pt x="1049" y="68"/>
                    </a:lnTo>
                    <a:lnTo>
                      <a:pt x="988" y="49"/>
                    </a:lnTo>
                    <a:lnTo>
                      <a:pt x="931" y="34"/>
                    </a:lnTo>
                    <a:lnTo>
                      <a:pt x="880" y="21"/>
                    </a:lnTo>
                    <a:lnTo>
                      <a:pt x="838" y="11"/>
                    </a:lnTo>
                    <a:lnTo>
                      <a:pt x="805" y="5"/>
                    </a:lnTo>
                    <a:lnTo>
                      <a:pt x="778" y="0"/>
                    </a:lnTo>
                    <a:lnTo>
                      <a:pt x="778" y="0"/>
                    </a:lnTo>
                    <a:lnTo>
                      <a:pt x="749" y="5"/>
                    </a:lnTo>
                    <a:lnTo>
                      <a:pt x="717" y="11"/>
                    </a:lnTo>
                    <a:lnTo>
                      <a:pt x="675" y="21"/>
                    </a:lnTo>
                    <a:lnTo>
                      <a:pt x="624" y="34"/>
                    </a:lnTo>
                    <a:lnTo>
                      <a:pt x="568" y="49"/>
                    </a:lnTo>
                    <a:lnTo>
                      <a:pt x="506" y="68"/>
                    </a:lnTo>
                    <a:lnTo>
                      <a:pt x="442" y="91"/>
                    </a:lnTo>
                    <a:lnTo>
                      <a:pt x="409" y="103"/>
                    </a:lnTo>
                    <a:lnTo>
                      <a:pt x="376" y="117"/>
                    </a:lnTo>
                    <a:lnTo>
                      <a:pt x="344" y="132"/>
                    </a:lnTo>
                    <a:lnTo>
                      <a:pt x="312" y="147"/>
                    </a:lnTo>
                    <a:lnTo>
                      <a:pt x="281" y="164"/>
                    </a:lnTo>
                    <a:lnTo>
                      <a:pt x="251" y="181"/>
                    </a:lnTo>
                    <a:lnTo>
                      <a:pt x="221" y="200"/>
                    </a:lnTo>
                    <a:lnTo>
                      <a:pt x="192" y="220"/>
                    </a:lnTo>
                    <a:lnTo>
                      <a:pt x="166" y="241"/>
                    </a:lnTo>
                    <a:lnTo>
                      <a:pt x="141" y="262"/>
                    </a:lnTo>
                    <a:lnTo>
                      <a:pt x="118" y="286"/>
                    </a:lnTo>
                    <a:lnTo>
                      <a:pt x="97" y="309"/>
                    </a:lnTo>
                    <a:lnTo>
                      <a:pt x="79" y="335"/>
                    </a:lnTo>
                    <a:lnTo>
                      <a:pt x="71" y="349"/>
                    </a:lnTo>
                    <a:lnTo>
                      <a:pt x="63" y="362"/>
                    </a:lnTo>
                    <a:lnTo>
                      <a:pt x="56" y="376"/>
                    </a:lnTo>
                    <a:lnTo>
                      <a:pt x="51" y="390"/>
                    </a:lnTo>
                    <a:lnTo>
                      <a:pt x="45" y="404"/>
                    </a:lnTo>
                    <a:lnTo>
                      <a:pt x="41" y="419"/>
                    </a:lnTo>
                    <a:lnTo>
                      <a:pt x="41" y="419"/>
                    </a:lnTo>
                    <a:lnTo>
                      <a:pt x="32" y="449"/>
                    </a:lnTo>
                    <a:lnTo>
                      <a:pt x="26" y="480"/>
                    </a:lnTo>
                    <a:lnTo>
                      <a:pt x="20" y="509"/>
                    </a:lnTo>
                    <a:lnTo>
                      <a:pt x="15" y="540"/>
                    </a:lnTo>
                    <a:lnTo>
                      <a:pt x="10" y="571"/>
                    </a:lnTo>
                    <a:lnTo>
                      <a:pt x="6" y="603"/>
                    </a:lnTo>
                    <a:lnTo>
                      <a:pt x="4" y="634"/>
                    </a:lnTo>
                    <a:lnTo>
                      <a:pt x="1" y="665"/>
                    </a:lnTo>
                    <a:lnTo>
                      <a:pt x="0" y="727"/>
                    </a:lnTo>
                    <a:lnTo>
                      <a:pt x="0" y="790"/>
                    </a:lnTo>
                    <a:lnTo>
                      <a:pt x="4" y="852"/>
                    </a:lnTo>
                    <a:lnTo>
                      <a:pt x="8" y="916"/>
                    </a:lnTo>
                    <a:lnTo>
                      <a:pt x="17" y="978"/>
                    </a:lnTo>
                    <a:lnTo>
                      <a:pt x="26" y="1039"/>
                    </a:lnTo>
                    <a:lnTo>
                      <a:pt x="38" y="1099"/>
                    </a:lnTo>
                    <a:lnTo>
                      <a:pt x="51" y="1159"/>
                    </a:lnTo>
                    <a:lnTo>
                      <a:pt x="66" y="1219"/>
                    </a:lnTo>
                    <a:lnTo>
                      <a:pt x="81" y="1276"/>
                    </a:lnTo>
                    <a:lnTo>
                      <a:pt x="97" y="1332"/>
                    </a:lnTo>
                    <a:lnTo>
                      <a:pt x="114" y="1385"/>
                    </a:lnTo>
                    <a:lnTo>
                      <a:pt x="114" y="1385"/>
                    </a:lnTo>
                    <a:lnTo>
                      <a:pt x="134" y="1440"/>
                    </a:lnTo>
                    <a:lnTo>
                      <a:pt x="155" y="1494"/>
                    </a:lnTo>
                    <a:lnTo>
                      <a:pt x="179" y="1550"/>
                    </a:lnTo>
                    <a:lnTo>
                      <a:pt x="205" y="1606"/>
                    </a:lnTo>
                    <a:lnTo>
                      <a:pt x="235" y="1662"/>
                    </a:lnTo>
                    <a:lnTo>
                      <a:pt x="250" y="1691"/>
                    </a:lnTo>
                    <a:lnTo>
                      <a:pt x="266" y="1718"/>
                    </a:lnTo>
                    <a:lnTo>
                      <a:pt x="283" y="1745"/>
                    </a:lnTo>
                    <a:lnTo>
                      <a:pt x="302" y="1773"/>
                    </a:lnTo>
                    <a:lnTo>
                      <a:pt x="320" y="1800"/>
                    </a:lnTo>
                    <a:lnTo>
                      <a:pt x="339" y="1826"/>
                    </a:lnTo>
                    <a:lnTo>
                      <a:pt x="360" y="1852"/>
                    </a:lnTo>
                    <a:lnTo>
                      <a:pt x="381" y="1878"/>
                    </a:lnTo>
                    <a:lnTo>
                      <a:pt x="404" y="1903"/>
                    </a:lnTo>
                    <a:lnTo>
                      <a:pt x="426" y="1928"/>
                    </a:lnTo>
                    <a:lnTo>
                      <a:pt x="450" y="1951"/>
                    </a:lnTo>
                    <a:lnTo>
                      <a:pt x="475" y="1974"/>
                    </a:lnTo>
                    <a:lnTo>
                      <a:pt x="501" y="1996"/>
                    </a:lnTo>
                    <a:lnTo>
                      <a:pt x="527" y="2019"/>
                    </a:lnTo>
                    <a:lnTo>
                      <a:pt x="555" y="2038"/>
                    </a:lnTo>
                    <a:lnTo>
                      <a:pt x="584" y="2058"/>
                    </a:lnTo>
                    <a:lnTo>
                      <a:pt x="614" y="2078"/>
                    </a:lnTo>
                    <a:lnTo>
                      <a:pt x="644" y="2096"/>
                    </a:lnTo>
                    <a:lnTo>
                      <a:pt x="676" y="2112"/>
                    </a:lnTo>
                    <a:lnTo>
                      <a:pt x="708" y="2128"/>
                    </a:lnTo>
                    <a:lnTo>
                      <a:pt x="742" y="2143"/>
                    </a:lnTo>
                    <a:lnTo>
                      <a:pt x="778" y="2155"/>
                    </a:lnTo>
                    <a:lnTo>
                      <a:pt x="778" y="2155"/>
                    </a:lnTo>
                    <a:lnTo>
                      <a:pt x="813" y="2143"/>
                    </a:lnTo>
                    <a:lnTo>
                      <a:pt x="846" y="2128"/>
                    </a:lnTo>
                    <a:lnTo>
                      <a:pt x="879" y="2112"/>
                    </a:lnTo>
                    <a:lnTo>
                      <a:pt x="911" y="2096"/>
                    </a:lnTo>
                    <a:lnTo>
                      <a:pt x="942" y="2078"/>
                    </a:lnTo>
                    <a:lnTo>
                      <a:pt x="970" y="2058"/>
                    </a:lnTo>
                    <a:lnTo>
                      <a:pt x="999" y="2038"/>
                    </a:lnTo>
                    <a:lnTo>
                      <a:pt x="1028" y="2019"/>
                    </a:lnTo>
                    <a:lnTo>
                      <a:pt x="1054" y="1996"/>
                    </a:lnTo>
                    <a:lnTo>
                      <a:pt x="1080" y="1974"/>
                    </a:lnTo>
                    <a:lnTo>
                      <a:pt x="1105" y="1951"/>
                    </a:lnTo>
                    <a:lnTo>
                      <a:pt x="1128" y="1928"/>
                    </a:lnTo>
                    <a:lnTo>
                      <a:pt x="1152" y="1903"/>
                    </a:lnTo>
                    <a:lnTo>
                      <a:pt x="1173" y="1878"/>
                    </a:lnTo>
                    <a:lnTo>
                      <a:pt x="1194" y="1852"/>
                    </a:lnTo>
                    <a:lnTo>
                      <a:pt x="1215" y="1826"/>
                    </a:lnTo>
                    <a:lnTo>
                      <a:pt x="1235" y="1800"/>
                    </a:lnTo>
                    <a:lnTo>
                      <a:pt x="1254" y="1773"/>
                    </a:lnTo>
                    <a:lnTo>
                      <a:pt x="1271" y="1745"/>
                    </a:lnTo>
                    <a:lnTo>
                      <a:pt x="1289" y="1718"/>
                    </a:lnTo>
                    <a:lnTo>
                      <a:pt x="1305" y="1691"/>
                    </a:lnTo>
                    <a:lnTo>
                      <a:pt x="1321" y="1662"/>
                    </a:lnTo>
                    <a:lnTo>
                      <a:pt x="1350" y="1606"/>
                    </a:lnTo>
                    <a:lnTo>
                      <a:pt x="1376" y="1550"/>
                    </a:lnTo>
                    <a:lnTo>
                      <a:pt x="1399" y="1494"/>
                    </a:lnTo>
                    <a:lnTo>
                      <a:pt x="1422" y="1440"/>
                    </a:lnTo>
                    <a:lnTo>
                      <a:pt x="1440" y="1385"/>
                    </a:lnTo>
                    <a:lnTo>
                      <a:pt x="1440" y="1385"/>
                    </a:lnTo>
                    <a:lnTo>
                      <a:pt x="1458" y="1332"/>
                    </a:lnTo>
                    <a:lnTo>
                      <a:pt x="1474" y="1276"/>
                    </a:lnTo>
                    <a:lnTo>
                      <a:pt x="1490" y="1219"/>
                    </a:lnTo>
                    <a:lnTo>
                      <a:pt x="1504" y="1159"/>
                    </a:lnTo>
                    <a:lnTo>
                      <a:pt x="1517" y="1099"/>
                    </a:lnTo>
                    <a:lnTo>
                      <a:pt x="1529" y="1039"/>
                    </a:lnTo>
                    <a:lnTo>
                      <a:pt x="1538" y="978"/>
                    </a:lnTo>
                    <a:lnTo>
                      <a:pt x="1546" y="916"/>
                    </a:lnTo>
                    <a:lnTo>
                      <a:pt x="1551" y="852"/>
                    </a:lnTo>
                    <a:lnTo>
                      <a:pt x="1555" y="790"/>
                    </a:lnTo>
                    <a:lnTo>
                      <a:pt x="1555" y="727"/>
                    </a:lnTo>
                    <a:lnTo>
                      <a:pt x="1553" y="665"/>
                    </a:lnTo>
                    <a:lnTo>
                      <a:pt x="1551" y="634"/>
                    </a:lnTo>
                    <a:lnTo>
                      <a:pt x="1548" y="603"/>
                    </a:lnTo>
                    <a:lnTo>
                      <a:pt x="1545" y="571"/>
                    </a:lnTo>
                    <a:lnTo>
                      <a:pt x="1540" y="540"/>
                    </a:lnTo>
                    <a:lnTo>
                      <a:pt x="1535" y="509"/>
                    </a:lnTo>
                    <a:lnTo>
                      <a:pt x="1529" y="480"/>
                    </a:lnTo>
                    <a:lnTo>
                      <a:pt x="1522" y="449"/>
                    </a:lnTo>
                    <a:lnTo>
                      <a:pt x="1515" y="41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3" name="Freeform 270">
                <a:extLst>
                  <a:ext uri="{FF2B5EF4-FFF2-40B4-BE49-F238E27FC236}">
                    <a16:creationId xmlns:a16="http://schemas.microsoft.com/office/drawing/2014/main" xmlns="" id="{ADB57074-1456-4EF2-8DEA-8E70DA6AA47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271713" y="3003551"/>
                <a:ext cx="211137" cy="433388"/>
              </a:xfrm>
              <a:custGeom>
                <a:avLst/>
                <a:gdLst>
                  <a:gd name="T0" fmla="*/ 626 w 667"/>
                  <a:gd name="T1" fmla="*/ 397 h 1366"/>
                  <a:gd name="T2" fmla="*/ 652 w 667"/>
                  <a:gd name="T3" fmla="*/ 516 h 1366"/>
                  <a:gd name="T4" fmla="*/ 667 w 667"/>
                  <a:gd name="T5" fmla="*/ 718 h 1366"/>
                  <a:gd name="T6" fmla="*/ 644 w 667"/>
                  <a:gd name="T7" fmla="*/ 476 h 1366"/>
                  <a:gd name="T8" fmla="*/ 626 w 667"/>
                  <a:gd name="T9" fmla="*/ 395 h 1366"/>
                  <a:gd name="T10" fmla="*/ 626 w 667"/>
                  <a:gd name="T11" fmla="*/ 395 h 1366"/>
                  <a:gd name="T12" fmla="*/ 626 w 667"/>
                  <a:gd name="T13" fmla="*/ 394 h 1366"/>
                  <a:gd name="T14" fmla="*/ 626 w 667"/>
                  <a:gd name="T15" fmla="*/ 393 h 1366"/>
                  <a:gd name="T16" fmla="*/ 624 w 667"/>
                  <a:gd name="T17" fmla="*/ 391 h 1366"/>
                  <a:gd name="T18" fmla="*/ 624 w 667"/>
                  <a:gd name="T19" fmla="*/ 389 h 1366"/>
                  <a:gd name="T20" fmla="*/ 624 w 667"/>
                  <a:gd name="T21" fmla="*/ 389 h 1366"/>
                  <a:gd name="T22" fmla="*/ 624 w 667"/>
                  <a:gd name="T23" fmla="*/ 389 h 1366"/>
                  <a:gd name="T24" fmla="*/ 623 w 667"/>
                  <a:gd name="T25" fmla="*/ 387 h 1366"/>
                  <a:gd name="T26" fmla="*/ 623 w 667"/>
                  <a:gd name="T27" fmla="*/ 386 h 1366"/>
                  <a:gd name="T28" fmla="*/ 622 w 667"/>
                  <a:gd name="T29" fmla="*/ 384 h 1366"/>
                  <a:gd name="T30" fmla="*/ 622 w 667"/>
                  <a:gd name="T31" fmla="*/ 384 h 1366"/>
                  <a:gd name="T32" fmla="*/ 622 w 667"/>
                  <a:gd name="T33" fmla="*/ 383 h 1366"/>
                  <a:gd name="T34" fmla="*/ 621 w 667"/>
                  <a:gd name="T35" fmla="*/ 381 h 1366"/>
                  <a:gd name="T36" fmla="*/ 621 w 667"/>
                  <a:gd name="T37" fmla="*/ 379 h 1366"/>
                  <a:gd name="T38" fmla="*/ 621 w 667"/>
                  <a:gd name="T39" fmla="*/ 378 h 1366"/>
                  <a:gd name="T40" fmla="*/ 621 w 667"/>
                  <a:gd name="T41" fmla="*/ 378 h 1366"/>
                  <a:gd name="T42" fmla="*/ 619 w 667"/>
                  <a:gd name="T43" fmla="*/ 377 h 1366"/>
                  <a:gd name="T44" fmla="*/ 619 w 667"/>
                  <a:gd name="T45" fmla="*/ 376 h 1366"/>
                  <a:gd name="T46" fmla="*/ 618 w 667"/>
                  <a:gd name="T47" fmla="*/ 373 h 1366"/>
                  <a:gd name="T48" fmla="*/ 618 w 667"/>
                  <a:gd name="T49" fmla="*/ 373 h 1366"/>
                  <a:gd name="T50" fmla="*/ 618 w 667"/>
                  <a:gd name="T51" fmla="*/ 372 h 1366"/>
                  <a:gd name="T52" fmla="*/ 617 w 667"/>
                  <a:gd name="T53" fmla="*/ 371 h 1366"/>
                  <a:gd name="T54" fmla="*/ 617 w 667"/>
                  <a:gd name="T55" fmla="*/ 368 h 1366"/>
                  <a:gd name="T56" fmla="*/ 616 w 667"/>
                  <a:gd name="T57" fmla="*/ 366 h 1366"/>
                  <a:gd name="T58" fmla="*/ 614 w 667"/>
                  <a:gd name="T59" fmla="*/ 364 h 1366"/>
                  <a:gd name="T60" fmla="*/ 614 w 667"/>
                  <a:gd name="T61" fmla="*/ 364 h 1366"/>
                  <a:gd name="T62" fmla="*/ 614 w 667"/>
                  <a:gd name="T63" fmla="*/ 363 h 1366"/>
                  <a:gd name="T64" fmla="*/ 503 w 667"/>
                  <a:gd name="T65" fmla="*/ 220 h 1366"/>
                  <a:gd name="T66" fmla="*/ 588 w 667"/>
                  <a:gd name="T67" fmla="*/ 315 h 1366"/>
                  <a:gd name="T68" fmla="*/ 597 w 667"/>
                  <a:gd name="T69" fmla="*/ 330 h 1366"/>
                  <a:gd name="T70" fmla="*/ 531 w 667"/>
                  <a:gd name="T71" fmla="*/ 245 h 1366"/>
                  <a:gd name="T72" fmla="*/ 407 w 667"/>
                  <a:gd name="T73" fmla="*/ 153 h 1366"/>
                  <a:gd name="T74" fmla="*/ 407 w 667"/>
                  <a:gd name="T75" fmla="*/ 153 h 1366"/>
                  <a:gd name="T76" fmla="*/ 406 w 667"/>
                  <a:gd name="T77" fmla="*/ 153 h 1366"/>
                  <a:gd name="T78" fmla="*/ 404 w 667"/>
                  <a:gd name="T79" fmla="*/ 152 h 1366"/>
                  <a:gd name="T80" fmla="*/ 402 w 667"/>
                  <a:gd name="T81" fmla="*/ 151 h 1366"/>
                  <a:gd name="T82" fmla="*/ 402 w 667"/>
                  <a:gd name="T83" fmla="*/ 151 h 1366"/>
                  <a:gd name="T84" fmla="*/ 401 w 667"/>
                  <a:gd name="T85" fmla="*/ 151 h 1366"/>
                  <a:gd name="T86" fmla="*/ 401 w 667"/>
                  <a:gd name="T87" fmla="*/ 150 h 1366"/>
                  <a:gd name="T88" fmla="*/ 398 w 667"/>
                  <a:gd name="T89" fmla="*/ 148 h 1366"/>
                  <a:gd name="T90" fmla="*/ 397 w 667"/>
                  <a:gd name="T91" fmla="*/ 148 h 1366"/>
                  <a:gd name="T92" fmla="*/ 396 w 667"/>
                  <a:gd name="T93" fmla="*/ 147 h 1366"/>
                  <a:gd name="T94" fmla="*/ 394 w 667"/>
                  <a:gd name="T95" fmla="*/ 147 h 1366"/>
                  <a:gd name="T96" fmla="*/ 394 w 667"/>
                  <a:gd name="T97" fmla="*/ 146 h 1366"/>
                  <a:gd name="T98" fmla="*/ 392 w 667"/>
                  <a:gd name="T99" fmla="*/ 145 h 1366"/>
                  <a:gd name="T100" fmla="*/ 95 w 667"/>
                  <a:gd name="T101" fmla="*/ 25 h 1366"/>
                  <a:gd name="T102" fmla="*/ 94 w 667"/>
                  <a:gd name="T103" fmla="*/ 25 h 1366"/>
                  <a:gd name="T104" fmla="*/ 0 w 667"/>
                  <a:gd name="T105" fmla="*/ 0 h 1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67" h="1366">
                    <a:moveTo>
                      <a:pt x="551" y="1364"/>
                    </a:moveTo>
                    <a:lnTo>
                      <a:pt x="551" y="1364"/>
                    </a:lnTo>
                    <a:lnTo>
                      <a:pt x="551" y="1366"/>
                    </a:lnTo>
                    <a:lnTo>
                      <a:pt x="551" y="1366"/>
                    </a:lnTo>
                    <a:lnTo>
                      <a:pt x="551" y="1364"/>
                    </a:lnTo>
                    <a:close/>
                    <a:moveTo>
                      <a:pt x="626" y="397"/>
                    </a:moveTo>
                    <a:lnTo>
                      <a:pt x="626" y="397"/>
                    </a:lnTo>
                    <a:lnTo>
                      <a:pt x="627" y="397"/>
                    </a:lnTo>
                    <a:lnTo>
                      <a:pt x="627" y="397"/>
                    </a:lnTo>
                    <a:lnTo>
                      <a:pt x="637" y="436"/>
                    </a:lnTo>
                    <a:lnTo>
                      <a:pt x="644" y="476"/>
                    </a:lnTo>
                    <a:lnTo>
                      <a:pt x="652" y="516"/>
                    </a:lnTo>
                    <a:lnTo>
                      <a:pt x="658" y="556"/>
                    </a:lnTo>
                    <a:lnTo>
                      <a:pt x="662" y="597"/>
                    </a:lnTo>
                    <a:lnTo>
                      <a:pt x="665" y="636"/>
                    </a:lnTo>
                    <a:lnTo>
                      <a:pt x="667" y="677"/>
                    </a:lnTo>
                    <a:lnTo>
                      <a:pt x="667" y="718"/>
                    </a:lnTo>
                    <a:lnTo>
                      <a:pt x="667" y="718"/>
                    </a:lnTo>
                    <a:lnTo>
                      <a:pt x="667" y="677"/>
                    </a:lnTo>
                    <a:lnTo>
                      <a:pt x="665" y="636"/>
                    </a:lnTo>
                    <a:lnTo>
                      <a:pt x="662" y="597"/>
                    </a:lnTo>
                    <a:lnTo>
                      <a:pt x="658" y="556"/>
                    </a:lnTo>
                    <a:lnTo>
                      <a:pt x="652" y="516"/>
                    </a:lnTo>
                    <a:lnTo>
                      <a:pt x="644" y="476"/>
                    </a:lnTo>
                    <a:lnTo>
                      <a:pt x="637" y="436"/>
                    </a:lnTo>
                    <a:lnTo>
                      <a:pt x="627" y="397"/>
                    </a:lnTo>
                    <a:lnTo>
                      <a:pt x="627" y="397"/>
                    </a:lnTo>
                    <a:lnTo>
                      <a:pt x="626" y="397"/>
                    </a:lnTo>
                    <a:close/>
                    <a:moveTo>
                      <a:pt x="626" y="395"/>
                    </a:moveTo>
                    <a:lnTo>
                      <a:pt x="626" y="395"/>
                    </a:lnTo>
                    <a:lnTo>
                      <a:pt x="626" y="395"/>
                    </a:lnTo>
                    <a:lnTo>
                      <a:pt x="626" y="395"/>
                    </a:lnTo>
                    <a:lnTo>
                      <a:pt x="626" y="395"/>
                    </a:lnTo>
                    <a:close/>
                    <a:moveTo>
                      <a:pt x="626" y="394"/>
                    </a:moveTo>
                    <a:lnTo>
                      <a:pt x="626" y="394"/>
                    </a:lnTo>
                    <a:lnTo>
                      <a:pt x="626" y="395"/>
                    </a:lnTo>
                    <a:lnTo>
                      <a:pt x="626" y="395"/>
                    </a:lnTo>
                    <a:lnTo>
                      <a:pt x="626" y="394"/>
                    </a:lnTo>
                    <a:close/>
                    <a:moveTo>
                      <a:pt x="626" y="393"/>
                    </a:moveTo>
                    <a:lnTo>
                      <a:pt x="626" y="393"/>
                    </a:lnTo>
                    <a:lnTo>
                      <a:pt x="626" y="394"/>
                    </a:lnTo>
                    <a:lnTo>
                      <a:pt x="626" y="394"/>
                    </a:lnTo>
                    <a:lnTo>
                      <a:pt x="626" y="393"/>
                    </a:lnTo>
                    <a:close/>
                    <a:moveTo>
                      <a:pt x="626" y="393"/>
                    </a:moveTo>
                    <a:lnTo>
                      <a:pt x="626" y="393"/>
                    </a:lnTo>
                    <a:lnTo>
                      <a:pt x="626" y="393"/>
                    </a:lnTo>
                    <a:lnTo>
                      <a:pt x="626" y="393"/>
                    </a:lnTo>
                    <a:lnTo>
                      <a:pt x="626" y="393"/>
                    </a:lnTo>
                    <a:close/>
                    <a:moveTo>
                      <a:pt x="624" y="392"/>
                    </a:moveTo>
                    <a:lnTo>
                      <a:pt x="624" y="392"/>
                    </a:lnTo>
                    <a:lnTo>
                      <a:pt x="624" y="393"/>
                    </a:lnTo>
                    <a:lnTo>
                      <a:pt x="624" y="393"/>
                    </a:lnTo>
                    <a:lnTo>
                      <a:pt x="624" y="392"/>
                    </a:lnTo>
                    <a:close/>
                    <a:moveTo>
                      <a:pt x="624" y="391"/>
                    </a:moveTo>
                    <a:lnTo>
                      <a:pt x="624" y="391"/>
                    </a:lnTo>
                    <a:lnTo>
                      <a:pt x="624" y="392"/>
                    </a:lnTo>
                    <a:lnTo>
                      <a:pt x="624" y="392"/>
                    </a:lnTo>
                    <a:lnTo>
                      <a:pt x="624" y="391"/>
                    </a:lnTo>
                    <a:close/>
                    <a:moveTo>
                      <a:pt x="624" y="389"/>
                    </a:moveTo>
                    <a:lnTo>
                      <a:pt x="624" y="389"/>
                    </a:lnTo>
                    <a:lnTo>
                      <a:pt x="624" y="391"/>
                    </a:lnTo>
                    <a:lnTo>
                      <a:pt x="624" y="391"/>
                    </a:lnTo>
                    <a:lnTo>
                      <a:pt x="624" y="389"/>
                    </a:lnTo>
                    <a:close/>
                    <a:moveTo>
                      <a:pt x="624" y="389"/>
                    </a:moveTo>
                    <a:lnTo>
                      <a:pt x="624" y="389"/>
                    </a:lnTo>
                    <a:lnTo>
                      <a:pt x="624" y="389"/>
                    </a:lnTo>
                    <a:lnTo>
                      <a:pt x="624" y="389"/>
                    </a:lnTo>
                    <a:lnTo>
                      <a:pt x="624" y="389"/>
                    </a:lnTo>
                    <a:close/>
                    <a:moveTo>
                      <a:pt x="623" y="388"/>
                    </a:moveTo>
                    <a:lnTo>
                      <a:pt x="623" y="388"/>
                    </a:lnTo>
                    <a:lnTo>
                      <a:pt x="624" y="389"/>
                    </a:lnTo>
                    <a:lnTo>
                      <a:pt x="624" y="389"/>
                    </a:lnTo>
                    <a:lnTo>
                      <a:pt x="623" y="388"/>
                    </a:lnTo>
                    <a:close/>
                    <a:moveTo>
                      <a:pt x="623" y="387"/>
                    </a:moveTo>
                    <a:lnTo>
                      <a:pt x="623" y="387"/>
                    </a:lnTo>
                    <a:lnTo>
                      <a:pt x="623" y="388"/>
                    </a:lnTo>
                    <a:lnTo>
                      <a:pt x="623" y="388"/>
                    </a:lnTo>
                    <a:lnTo>
                      <a:pt x="623" y="387"/>
                    </a:lnTo>
                    <a:close/>
                    <a:moveTo>
                      <a:pt x="623" y="386"/>
                    </a:moveTo>
                    <a:lnTo>
                      <a:pt x="623" y="386"/>
                    </a:lnTo>
                    <a:lnTo>
                      <a:pt x="623" y="387"/>
                    </a:lnTo>
                    <a:lnTo>
                      <a:pt x="623" y="387"/>
                    </a:lnTo>
                    <a:lnTo>
                      <a:pt x="623" y="386"/>
                    </a:lnTo>
                    <a:close/>
                    <a:moveTo>
                      <a:pt x="623" y="386"/>
                    </a:moveTo>
                    <a:lnTo>
                      <a:pt x="623" y="386"/>
                    </a:lnTo>
                    <a:lnTo>
                      <a:pt x="623" y="386"/>
                    </a:lnTo>
                    <a:lnTo>
                      <a:pt x="623" y="386"/>
                    </a:lnTo>
                    <a:lnTo>
                      <a:pt x="623" y="386"/>
                    </a:lnTo>
                    <a:close/>
                    <a:moveTo>
                      <a:pt x="622" y="384"/>
                    </a:moveTo>
                    <a:lnTo>
                      <a:pt x="622" y="384"/>
                    </a:lnTo>
                    <a:lnTo>
                      <a:pt x="623" y="386"/>
                    </a:lnTo>
                    <a:lnTo>
                      <a:pt x="623" y="386"/>
                    </a:lnTo>
                    <a:lnTo>
                      <a:pt x="622" y="384"/>
                    </a:lnTo>
                    <a:close/>
                    <a:moveTo>
                      <a:pt x="622" y="383"/>
                    </a:moveTo>
                    <a:lnTo>
                      <a:pt x="622" y="383"/>
                    </a:lnTo>
                    <a:lnTo>
                      <a:pt x="622" y="384"/>
                    </a:lnTo>
                    <a:lnTo>
                      <a:pt x="622" y="384"/>
                    </a:lnTo>
                    <a:lnTo>
                      <a:pt x="622" y="383"/>
                    </a:lnTo>
                    <a:close/>
                    <a:moveTo>
                      <a:pt x="622" y="383"/>
                    </a:moveTo>
                    <a:lnTo>
                      <a:pt x="622" y="383"/>
                    </a:lnTo>
                    <a:lnTo>
                      <a:pt x="622" y="383"/>
                    </a:lnTo>
                    <a:lnTo>
                      <a:pt x="622" y="383"/>
                    </a:lnTo>
                    <a:lnTo>
                      <a:pt x="622" y="383"/>
                    </a:lnTo>
                    <a:close/>
                    <a:moveTo>
                      <a:pt x="621" y="381"/>
                    </a:moveTo>
                    <a:lnTo>
                      <a:pt x="621" y="381"/>
                    </a:lnTo>
                    <a:lnTo>
                      <a:pt x="622" y="382"/>
                    </a:lnTo>
                    <a:lnTo>
                      <a:pt x="622" y="382"/>
                    </a:lnTo>
                    <a:lnTo>
                      <a:pt x="621" y="381"/>
                    </a:lnTo>
                    <a:close/>
                    <a:moveTo>
                      <a:pt x="621" y="379"/>
                    </a:moveTo>
                    <a:lnTo>
                      <a:pt x="621" y="379"/>
                    </a:lnTo>
                    <a:lnTo>
                      <a:pt x="621" y="381"/>
                    </a:lnTo>
                    <a:lnTo>
                      <a:pt x="621" y="381"/>
                    </a:lnTo>
                    <a:lnTo>
                      <a:pt x="621" y="379"/>
                    </a:lnTo>
                    <a:close/>
                    <a:moveTo>
                      <a:pt x="621" y="379"/>
                    </a:moveTo>
                    <a:lnTo>
                      <a:pt x="621" y="379"/>
                    </a:lnTo>
                    <a:lnTo>
                      <a:pt x="621" y="379"/>
                    </a:lnTo>
                    <a:lnTo>
                      <a:pt x="621" y="379"/>
                    </a:lnTo>
                    <a:lnTo>
                      <a:pt x="621" y="379"/>
                    </a:lnTo>
                    <a:close/>
                    <a:moveTo>
                      <a:pt x="621" y="378"/>
                    </a:moveTo>
                    <a:lnTo>
                      <a:pt x="621" y="378"/>
                    </a:lnTo>
                    <a:lnTo>
                      <a:pt x="621" y="379"/>
                    </a:lnTo>
                    <a:lnTo>
                      <a:pt x="621" y="379"/>
                    </a:lnTo>
                    <a:lnTo>
                      <a:pt x="621" y="378"/>
                    </a:lnTo>
                    <a:close/>
                    <a:moveTo>
                      <a:pt x="619" y="377"/>
                    </a:moveTo>
                    <a:lnTo>
                      <a:pt x="619" y="377"/>
                    </a:lnTo>
                    <a:lnTo>
                      <a:pt x="621" y="378"/>
                    </a:lnTo>
                    <a:lnTo>
                      <a:pt x="621" y="378"/>
                    </a:lnTo>
                    <a:lnTo>
                      <a:pt x="619" y="377"/>
                    </a:lnTo>
                    <a:close/>
                    <a:moveTo>
                      <a:pt x="619" y="376"/>
                    </a:moveTo>
                    <a:lnTo>
                      <a:pt x="619" y="376"/>
                    </a:lnTo>
                    <a:lnTo>
                      <a:pt x="619" y="377"/>
                    </a:lnTo>
                    <a:lnTo>
                      <a:pt x="619" y="377"/>
                    </a:lnTo>
                    <a:lnTo>
                      <a:pt x="619" y="376"/>
                    </a:lnTo>
                    <a:close/>
                    <a:moveTo>
                      <a:pt x="619" y="376"/>
                    </a:moveTo>
                    <a:lnTo>
                      <a:pt x="619" y="376"/>
                    </a:lnTo>
                    <a:lnTo>
                      <a:pt x="619" y="376"/>
                    </a:lnTo>
                    <a:lnTo>
                      <a:pt x="619" y="376"/>
                    </a:lnTo>
                    <a:lnTo>
                      <a:pt x="619" y="376"/>
                    </a:lnTo>
                    <a:close/>
                    <a:moveTo>
                      <a:pt x="619" y="374"/>
                    </a:moveTo>
                    <a:lnTo>
                      <a:pt x="619" y="374"/>
                    </a:lnTo>
                    <a:lnTo>
                      <a:pt x="619" y="376"/>
                    </a:lnTo>
                    <a:lnTo>
                      <a:pt x="619" y="376"/>
                    </a:lnTo>
                    <a:lnTo>
                      <a:pt x="619" y="374"/>
                    </a:lnTo>
                    <a:close/>
                    <a:moveTo>
                      <a:pt x="618" y="373"/>
                    </a:moveTo>
                    <a:lnTo>
                      <a:pt x="618" y="373"/>
                    </a:lnTo>
                    <a:lnTo>
                      <a:pt x="619" y="374"/>
                    </a:lnTo>
                    <a:lnTo>
                      <a:pt x="619" y="374"/>
                    </a:lnTo>
                    <a:lnTo>
                      <a:pt x="618" y="373"/>
                    </a:lnTo>
                    <a:close/>
                    <a:moveTo>
                      <a:pt x="618" y="373"/>
                    </a:moveTo>
                    <a:lnTo>
                      <a:pt x="618" y="373"/>
                    </a:lnTo>
                    <a:lnTo>
                      <a:pt x="618" y="373"/>
                    </a:lnTo>
                    <a:lnTo>
                      <a:pt x="618" y="373"/>
                    </a:lnTo>
                    <a:lnTo>
                      <a:pt x="618" y="373"/>
                    </a:lnTo>
                    <a:close/>
                    <a:moveTo>
                      <a:pt x="617" y="371"/>
                    </a:moveTo>
                    <a:lnTo>
                      <a:pt x="617" y="371"/>
                    </a:lnTo>
                    <a:lnTo>
                      <a:pt x="618" y="372"/>
                    </a:lnTo>
                    <a:lnTo>
                      <a:pt x="618" y="372"/>
                    </a:lnTo>
                    <a:lnTo>
                      <a:pt x="617" y="371"/>
                    </a:lnTo>
                    <a:close/>
                    <a:moveTo>
                      <a:pt x="617" y="369"/>
                    </a:moveTo>
                    <a:lnTo>
                      <a:pt x="617" y="369"/>
                    </a:lnTo>
                    <a:lnTo>
                      <a:pt x="617" y="371"/>
                    </a:lnTo>
                    <a:lnTo>
                      <a:pt x="617" y="371"/>
                    </a:lnTo>
                    <a:lnTo>
                      <a:pt x="617" y="369"/>
                    </a:lnTo>
                    <a:close/>
                    <a:moveTo>
                      <a:pt x="617" y="368"/>
                    </a:moveTo>
                    <a:lnTo>
                      <a:pt x="617" y="368"/>
                    </a:lnTo>
                    <a:lnTo>
                      <a:pt x="617" y="369"/>
                    </a:lnTo>
                    <a:lnTo>
                      <a:pt x="617" y="369"/>
                    </a:lnTo>
                    <a:lnTo>
                      <a:pt x="617" y="368"/>
                    </a:lnTo>
                    <a:close/>
                    <a:moveTo>
                      <a:pt x="616" y="367"/>
                    </a:moveTo>
                    <a:lnTo>
                      <a:pt x="616" y="367"/>
                    </a:lnTo>
                    <a:lnTo>
                      <a:pt x="617" y="368"/>
                    </a:lnTo>
                    <a:lnTo>
                      <a:pt x="617" y="368"/>
                    </a:lnTo>
                    <a:lnTo>
                      <a:pt x="616" y="367"/>
                    </a:lnTo>
                    <a:close/>
                    <a:moveTo>
                      <a:pt x="616" y="366"/>
                    </a:moveTo>
                    <a:lnTo>
                      <a:pt x="616" y="366"/>
                    </a:lnTo>
                    <a:lnTo>
                      <a:pt x="616" y="367"/>
                    </a:lnTo>
                    <a:lnTo>
                      <a:pt x="616" y="367"/>
                    </a:lnTo>
                    <a:lnTo>
                      <a:pt x="616" y="366"/>
                    </a:lnTo>
                    <a:close/>
                    <a:moveTo>
                      <a:pt x="614" y="364"/>
                    </a:moveTo>
                    <a:lnTo>
                      <a:pt x="614" y="364"/>
                    </a:lnTo>
                    <a:lnTo>
                      <a:pt x="616" y="366"/>
                    </a:lnTo>
                    <a:lnTo>
                      <a:pt x="616" y="366"/>
                    </a:lnTo>
                    <a:lnTo>
                      <a:pt x="614" y="364"/>
                    </a:lnTo>
                    <a:close/>
                    <a:moveTo>
                      <a:pt x="614" y="363"/>
                    </a:moveTo>
                    <a:lnTo>
                      <a:pt x="614" y="363"/>
                    </a:lnTo>
                    <a:lnTo>
                      <a:pt x="614" y="364"/>
                    </a:lnTo>
                    <a:lnTo>
                      <a:pt x="614" y="364"/>
                    </a:lnTo>
                    <a:lnTo>
                      <a:pt x="614" y="363"/>
                    </a:lnTo>
                    <a:close/>
                    <a:moveTo>
                      <a:pt x="613" y="359"/>
                    </a:moveTo>
                    <a:lnTo>
                      <a:pt x="613" y="359"/>
                    </a:lnTo>
                    <a:lnTo>
                      <a:pt x="614" y="363"/>
                    </a:lnTo>
                    <a:lnTo>
                      <a:pt x="614" y="363"/>
                    </a:lnTo>
                    <a:lnTo>
                      <a:pt x="613" y="359"/>
                    </a:lnTo>
                    <a:close/>
                    <a:moveTo>
                      <a:pt x="408" y="155"/>
                    </a:moveTo>
                    <a:lnTo>
                      <a:pt x="408" y="155"/>
                    </a:lnTo>
                    <a:lnTo>
                      <a:pt x="442" y="174"/>
                    </a:lnTo>
                    <a:lnTo>
                      <a:pt x="473" y="197"/>
                    </a:lnTo>
                    <a:lnTo>
                      <a:pt x="503" y="220"/>
                    </a:lnTo>
                    <a:lnTo>
                      <a:pt x="531" y="245"/>
                    </a:lnTo>
                    <a:lnTo>
                      <a:pt x="544" y="259"/>
                    </a:lnTo>
                    <a:lnTo>
                      <a:pt x="556" y="273"/>
                    </a:lnTo>
                    <a:lnTo>
                      <a:pt x="567" y="286"/>
                    </a:lnTo>
                    <a:lnTo>
                      <a:pt x="578" y="300"/>
                    </a:lnTo>
                    <a:lnTo>
                      <a:pt x="588" y="315"/>
                    </a:lnTo>
                    <a:lnTo>
                      <a:pt x="597" y="330"/>
                    </a:lnTo>
                    <a:lnTo>
                      <a:pt x="606" y="345"/>
                    </a:lnTo>
                    <a:lnTo>
                      <a:pt x="613" y="359"/>
                    </a:lnTo>
                    <a:lnTo>
                      <a:pt x="613" y="359"/>
                    </a:lnTo>
                    <a:lnTo>
                      <a:pt x="606" y="345"/>
                    </a:lnTo>
                    <a:lnTo>
                      <a:pt x="597" y="330"/>
                    </a:lnTo>
                    <a:lnTo>
                      <a:pt x="588" y="315"/>
                    </a:lnTo>
                    <a:lnTo>
                      <a:pt x="578" y="300"/>
                    </a:lnTo>
                    <a:lnTo>
                      <a:pt x="567" y="286"/>
                    </a:lnTo>
                    <a:lnTo>
                      <a:pt x="556" y="273"/>
                    </a:lnTo>
                    <a:lnTo>
                      <a:pt x="544" y="259"/>
                    </a:lnTo>
                    <a:lnTo>
                      <a:pt x="531" y="245"/>
                    </a:lnTo>
                    <a:lnTo>
                      <a:pt x="503" y="220"/>
                    </a:lnTo>
                    <a:lnTo>
                      <a:pt x="473" y="197"/>
                    </a:lnTo>
                    <a:lnTo>
                      <a:pt x="442" y="174"/>
                    </a:lnTo>
                    <a:lnTo>
                      <a:pt x="408" y="155"/>
                    </a:lnTo>
                    <a:close/>
                    <a:moveTo>
                      <a:pt x="407" y="153"/>
                    </a:moveTo>
                    <a:lnTo>
                      <a:pt x="407" y="153"/>
                    </a:lnTo>
                    <a:lnTo>
                      <a:pt x="408" y="155"/>
                    </a:lnTo>
                    <a:lnTo>
                      <a:pt x="408" y="155"/>
                    </a:lnTo>
                    <a:lnTo>
                      <a:pt x="407" y="153"/>
                    </a:lnTo>
                    <a:close/>
                    <a:moveTo>
                      <a:pt x="406" y="153"/>
                    </a:moveTo>
                    <a:lnTo>
                      <a:pt x="406" y="153"/>
                    </a:lnTo>
                    <a:lnTo>
                      <a:pt x="407" y="153"/>
                    </a:lnTo>
                    <a:lnTo>
                      <a:pt x="407" y="153"/>
                    </a:lnTo>
                    <a:lnTo>
                      <a:pt x="406" y="153"/>
                    </a:lnTo>
                    <a:close/>
                    <a:moveTo>
                      <a:pt x="406" y="152"/>
                    </a:moveTo>
                    <a:lnTo>
                      <a:pt x="406" y="152"/>
                    </a:lnTo>
                    <a:lnTo>
                      <a:pt x="406" y="153"/>
                    </a:lnTo>
                    <a:lnTo>
                      <a:pt x="406" y="153"/>
                    </a:lnTo>
                    <a:lnTo>
                      <a:pt x="406" y="152"/>
                    </a:lnTo>
                    <a:close/>
                    <a:moveTo>
                      <a:pt x="404" y="152"/>
                    </a:moveTo>
                    <a:lnTo>
                      <a:pt x="404" y="152"/>
                    </a:lnTo>
                    <a:lnTo>
                      <a:pt x="406" y="152"/>
                    </a:lnTo>
                    <a:lnTo>
                      <a:pt x="406" y="152"/>
                    </a:lnTo>
                    <a:lnTo>
                      <a:pt x="404" y="152"/>
                    </a:lnTo>
                    <a:close/>
                    <a:moveTo>
                      <a:pt x="403" y="152"/>
                    </a:moveTo>
                    <a:lnTo>
                      <a:pt x="403" y="152"/>
                    </a:lnTo>
                    <a:lnTo>
                      <a:pt x="404" y="152"/>
                    </a:lnTo>
                    <a:lnTo>
                      <a:pt x="404" y="152"/>
                    </a:lnTo>
                    <a:lnTo>
                      <a:pt x="403" y="152"/>
                    </a:lnTo>
                    <a:close/>
                    <a:moveTo>
                      <a:pt x="402" y="151"/>
                    </a:moveTo>
                    <a:lnTo>
                      <a:pt x="402" y="151"/>
                    </a:lnTo>
                    <a:lnTo>
                      <a:pt x="403" y="151"/>
                    </a:lnTo>
                    <a:lnTo>
                      <a:pt x="403" y="151"/>
                    </a:lnTo>
                    <a:lnTo>
                      <a:pt x="402" y="151"/>
                    </a:lnTo>
                    <a:close/>
                    <a:moveTo>
                      <a:pt x="402" y="151"/>
                    </a:moveTo>
                    <a:lnTo>
                      <a:pt x="402" y="151"/>
                    </a:lnTo>
                    <a:lnTo>
                      <a:pt x="402" y="151"/>
                    </a:lnTo>
                    <a:lnTo>
                      <a:pt x="402" y="151"/>
                    </a:lnTo>
                    <a:lnTo>
                      <a:pt x="402" y="151"/>
                    </a:lnTo>
                    <a:close/>
                    <a:moveTo>
                      <a:pt x="401" y="150"/>
                    </a:moveTo>
                    <a:lnTo>
                      <a:pt x="401" y="150"/>
                    </a:lnTo>
                    <a:lnTo>
                      <a:pt x="401" y="151"/>
                    </a:lnTo>
                    <a:lnTo>
                      <a:pt x="401" y="151"/>
                    </a:lnTo>
                    <a:lnTo>
                      <a:pt x="401" y="150"/>
                    </a:lnTo>
                    <a:close/>
                    <a:moveTo>
                      <a:pt x="399" y="150"/>
                    </a:moveTo>
                    <a:lnTo>
                      <a:pt x="399" y="150"/>
                    </a:lnTo>
                    <a:lnTo>
                      <a:pt x="401" y="150"/>
                    </a:lnTo>
                    <a:lnTo>
                      <a:pt x="401" y="150"/>
                    </a:lnTo>
                    <a:lnTo>
                      <a:pt x="399" y="150"/>
                    </a:lnTo>
                    <a:close/>
                    <a:moveTo>
                      <a:pt x="398" y="148"/>
                    </a:moveTo>
                    <a:lnTo>
                      <a:pt x="398" y="148"/>
                    </a:lnTo>
                    <a:lnTo>
                      <a:pt x="399" y="150"/>
                    </a:lnTo>
                    <a:lnTo>
                      <a:pt x="399" y="150"/>
                    </a:lnTo>
                    <a:lnTo>
                      <a:pt x="398" y="148"/>
                    </a:lnTo>
                    <a:close/>
                    <a:moveTo>
                      <a:pt x="398" y="148"/>
                    </a:moveTo>
                    <a:lnTo>
                      <a:pt x="398" y="148"/>
                    </a:lnTo>
                    <a:lnTo>
                      <a:pt x="398" y="148"/>
                    </a:lnTo>
                    <a:lnTo>
                      <a:pt x="398" y="148"/>
                    </a:lnTo>
                    <a:lnTo>
                      <a:pt x="398" y="148"/>
                    </a:lnTo>
                    <a:close/>
                    <a:moveTo>
                      <a:pt x="397" y="148"/>
                    </a:moveTo>
                    <a:lnTo>
                      <a:pt x="397" y="148"/>
                    </a:lnTo>
                    <a:lnTo>
                      <a:pt x="397" y="148"/>
                    </a:lnTo>
                    <a:lnTo>
                      <a:pt x="397" y="148"/>
                    </a:lnTo>
                    <a:lnTo>
                      <a:pt x="397" y="148"/>
                    </a:lnTo>
                    <a:close/>
                    <a:moveTo>
                      <a:pt x="396" y="147"/>
                    </a:moveTo>
                    <a:lnTo>
                      <a:pt x="396" y="147"/>
                    </a:lnTo>
                    <a:lnTo>
                      <a:pt x="397" y="147"/>
                    </a:lnTo>
                    <a:lnTo>
                      <a:pt x="397" y="147"/>
                    </a:lnTo>
                    <a:lnTo>
                      <a:pt x="396" y="147"/>
                    </a:lnTo>
                    <a:close/>
                    <a:moveTo>
                      <a:pt x="394" y="147"/>
                    </a:moveTo>
                    <a:lnTo>
                      <a:pt x="394" y="147"/>
                    </a:lnTo>
                    <a:lnTo>
                      <a:pt x="394" y="147"/>
                    </a:lnTo>
                    <a:lnTo>
                      <a:pt x="394" y="147"/>
                    </a:lnTo>
                    <a:lnTo>
                      <a:pt x="394" y="147"/>
                    </a:lnTo>
                    <a:close/>
                    <a:moveTo>
                      <a:pt x="394" y="146"/>
                    </a:moveTo>
                    <a:lnTo>
                      <a:pt x="394" y="146"/>
                    </a:lnTo>
                    <a:lnTo>
                      <a:pt x="394" y="146"/>
                    </a:lnTo>
                    <a:lnTo>
                      <a:pt x="394" y="146"/>
                    </a:lnTo>
                    <a:lnTo>
                      <a:pt x="394" y="146"/>
                    </a:lnTo>
                    <a:close/>
                    <a:moveTo>
                      <a:pt x="392" y="145"/>
                    </a:moveTo>
                    <a:lnTo>
                      <a:pt x="392" y="145"/>
                    </a:lnTo>
                    <a:lnTo>
                      <a:pt x="392" y="145"/>
                    </a:lnTo>
                    <a:lnTo>
                      <a:pt x="392" y="145"/>
                    </a:lnTo>
                    <a:lnTo>
                      <a:pt x="392" y="145"/>
                    </a:lnTo>
                    <a:close/>
                    <a:moveTo>
                      <a:pt x="391" y="145"/>
                    </a:moveTo>
                    <a:lnTo>
                      <a:pt x="391" y="145"/>
                    </a:lnTo>
                    <a:lnTo>
                      <a:pt x="392" y="145"/>
                    </a:lnTo>
                    <a:lnTo>
                      <a:pt x="392" y="145"/>
                    </a:lnTo>
                    <a:lnTo>
                      <a:pt x="391" y="145"/>
                    </a:lnTo>
                    <a:close/>
                    <a:moveTo>
                      <a:pt x="95" y="25"/>
                    </a:moveTo>
                    <a:lnTo>
                      <a:pt x="95" y="25"/>
                    </a:lnTo>
                    <a:lnTo>
                      <a:pt x="95" y="25"/>
                    </a:lnTo>
                    <a:lnTo>
                      <a:pt x="95" y="25"/>
                    </a:lnTo>
                    <a:lnTo>
                      <a:pt x="95" y="25"/>
                    </a:lnTo>
                    <a:close/>
                    <a:moveTo>
                      <a:pt x="94" y="25"/>
                    </a:moveTo>
                    <a:lnTo>
                      <a:pt x="94" y="25"/>
                    </a:lnTo>
                    <a:lnTo>
                      <a:pt x="95" y="25"/>
                    </a:lnTo>
                    <a:lnTo>
                      <a:pt x="95" y="25"/>
                    </a:lnTo>
                    <a:lnTo>
                      <a:pt x="94" y="25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45" y="12"/>
                    </a:lnTo>
                    <a:lnTo>
                      <a:pt x="94" y="25"/>
                    </a:lnTo>
                    <a:lnTo>
                      <a:pt x="94" y="25"/>
                    </a:lnTo>
                    <a:lnTo>
                      <a:pt x="45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4" name="Rectangle 271">
                <a:extLst>
                  <a:ext uri="{FF2B5EF4-FFF2-40B4-BE49-F238E27FC236}">
                    <a16:creationId xmlns:a16="http://schemas.microsoft.com/office/drawing/2014/main" xmlns="" id="{2BABB902-9979-412C-AC90-FD4547E97B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6338" y="3436938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5" name="Freeform 272">
                <a:extLst>
                  <a:ext uri="{FF2B5EF4-FFF2-40B4-BE49-F238E27FC236}">
                    <a16:creationId xmlns:a16="http://schemas.microsoft.com/office/drawing/2014/main" xmlns="" id="{001093F0-8407-47C3-AFB1-67A69279CE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0150" y="3130551"/>
                <a:ext cx="12700" cy="101600"/>
              </a:xfrm>
              <a:custGeom>
                <a:avLst/>
                <a:gdLst>
                  <a:gd name="T0" fmla="*/ 0 w 41"/>
                  <a:gd name="T1" fmla="*/ 0 h 321"/>
                  <a:gd name="T2" fmla="*/ 0 w 41"/>
                  <a:gd name="T3" fmla="*/ 0 h 321"/>
                  <a:gd name="T4" fmla="*/ 1 w 41"/>
                  <a:gd name="T5" fmla="*/ 0 h 321"/>
                  <a:gd name="T6" fmla="*/ 1 w 41"/>
                  <a:gd name="T7" fmla="*/ 0 h 321"/>
                  <a:gd name="T8" fmla="*/ 11 w 41"/>
                  <a:gd name="T9" fmla="*/ 39 h 321"/>
                  <a:gd name="T10" fmla="*/ 18 w 41"/>
                  <a:gd name="T11" fmla="*/ 79 h 321"/>
                  <a:gd name="T12" fmla="*/ 26 w 41"/>
                  <a:gd name="T13" fmla="*/ 119 h 321"/>
                  <a:gd name="T14" fmla="*/ 32 w 41"/>
                  <a:gd name="T15" fmla="*/ 159 h 321"/>
                  <a:gd name="T16" fmla="*/ 36 w 41"/>
                  <a:gd name="T17" fmla="*/ 200 h 321"/>
                  <a:gd name="T18" fmla="*/ 39 w 41"/>
                  <a:gd name="T19" fmla="*/ 239 h 321"/>
                  <a:gd name="T20" fmla="*/ 41 w 41"/>
                  <a:gd name="T21" fmla="*/ 280 h 321"/>
                  <a:gd name="T22" fmla="*/ 41 w 41"/>
                  <a:gd name="T23" fmla="*/ 321 h 321"/>
                  <a:gd name="T24" fmla="*/ 41 w 41"/>
                  <a:gd name="T25" fmla="*/ 321 h 321"/>
                  <a:gd name="T26" fmla="*/ 41 w 41"/>
                  <a:gd name="T27" fmla="*/ 280 h 321"/>
                  <a:gd name="T28" fmla="*/ 39 w 41"/>
                  <a:gd name="T29" fmla="*/ 239 h 321"/>
                  <a:gd name="T30" fmla="*/ 36 w 41"/>
                  <a:gd name="T31" fmla="*/ 200 h 321"/>
                  <a:gd name="T32" fmla="*/ 32 w 41"/>
                  <a:gd name="T33" fmla="*/ 159 h 321"/>
                  <a:gd name="T34" fmla="*/ 26 w 41"/>
                  <a:gd name="T35" fmla="*/ 119 h 321"/>
                  <a:gd name="T36" fmla="*/ 18 w 41"/>
                  <a:gd name="T37" fmla="*/ 79 h 321"/>
                  <a:gd name="T38" fmla="*/ 11 w 41"/>
                  <a:gd name="T39" fmla="*/ 39 h 321"/>
                  <a:gd name="T40" fmla="*/ 1 w 41"/>
                  <a:gd name="T41" fmla="*/ 0 h 321"/>
                  <a:gd name="T42" fmla="*/ 1 w 41"/>
                  <a:gd name="T43" fmla="*/ 0 h 321"/>
                  <a:gd name="T44" fmla="*/ 0 w 41"/>
                  <a:gd name="T45" fmla="*/ 0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1" h="321"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1" y="39"/>
                    </a:lnTo>
                    <a:lnTo>
                      <a:pt x="18" y="79"/>
                    </a:lnTo>
                    <a:lnTo>
                      <a:pt x="26" y="119"/>
                    </a:lnTo>
                    <a:lnTo>
                      <a:pt x="32" y="159"/>
                    </a:lnTo>
                    <a:lnTo>
                      <a:pt x="36" y="200"/>
                    </a:lnTo>
                    <a:lnTo>
                      <a:pt x="39" y="239"/>
                    </a:lnTo>
                    <a:lnTo>
                      <a:pt x="41" y="280"/>
                    </a:lnTo>
                    <a:lnTo>
                      <a:pt x="41" y="321"/>
                    </a:lnTo>
                    <a:lnTo>
                      <a:pt x="41" y="321"/>
                    </a:lnTo>
                    <a:lnTo>
                      <a:pt x="41" y="280"/>
                    </a:lnTo>
                    <a:lnTo>
                      <a:pt x="39" y="239"/>
                    </a:lnTo>
                    <a:lnTo>
                      <a:pt x="36" y="200"/>
                    </a:lnTo>
                    <a:lnTo>
                      <a:pt x="32" y="159"/>
                    </a:lnTo>
                    <a:lnTo>
                      <a:pt x="26" y="119"/>
                    </a:lnTo>
                    <a:lnTo>
                      <a:pt x="18" y="79"/>
                    </a:lnTo>
                    <a:lnTo>
                      <a:pt x="11" y="39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6" name="Rectangle 273">
                <a:extLst>
                  <a:ext uri="{FF2B5EF4-FFF2-40B4-BE49-F238E27FC236}">
                    <a16:creationId xmlns:a16="http://schemas.microsoft.com/office/drawing/2014/main" xmlns="" id="{14517EE5-55E8-4379-AA3C-19F48DFD6B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0150" y="3128963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7" name="Rectangle 274">
                <a:extLst>
                  <a:ext uri="{FF2B5EF4-FFF2-40B4-BE49-F238E27FC236}">
                    <a16:creationId xmlns:a16="http://schemas.microsoft.com/office/drawing/2014/main" xmlns="" id="{EE49A7C9-A013-4CDE-944F-778312DF5A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0150" y="3128963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8" name="Rectangle 275">
                <a:extLst>
                  <a:ext uri="{FF2B5EF4-FFF2-40B4-BE49-F238E27FC236}">
                    <a16:creationId xmlns:a16="http://schemas.microsoft.com/office/drawing/2014/main" xmlns="" id="{20D86321-FE88-4AE3-AAB6-4E8BE43529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0150" y="3128963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9" name="Rectangle 276">
                <a:extLst>
                  <a:ext uri="{FF2B5EF4-FFF2-40B4-BE49-F238E27FC236}">
                    <a16:creationId xmlns:a16="http://schemas.microsoft.com/office/drawing/2014/main" xmlns="" id="{F0B313E8-2E7D-4232-ACFE-C46415B4B3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0150" y="3128963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0" name="Rectangle 277">
                <a:extLst>
                  <a:ext uri="{FF2B5EF4-FFF2-40B4-BE49-F238E27FC236}">
                    <a16:creationId xmlns:a16="http://schemas.microsoft.com/office/drawing/2014/main" xmlns="" id="{FE6B2574-360E-436A-8F44-7DAB6089EA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8563" y="3128963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1" name="Rectangle 278">
                <a:extLst>
                  <a:ext uri="{FF2B5EF4-FFF2-40B4-BE49-F238E27FC236}">
                    <a16:creationId xmlns:a16="http://schemas.microsoft.com/office/drawing/2014/main" xmlns="" id="{947D6BAA-2FBF-483F-9879-2871DD247C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8563" y="3127376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2" name="Rectangle 279">
                <a:extLst>
                  <a:ext uri="{FF2B5EF4-FFF2-40B4-BE49-F238E27FC236}">
                    <a16:creationId xmlns:a16="http://schemas.microsoft.com/office/drawing/2014/main" xmlns="" id="{E8590746-24F6-4400-9753-EEB7DF968C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8563" y="3127376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3" name="Rectangle 280">
                <a:extLst>
                  <a:ext uri="{FF2B5EF4-FFF2-40B4-BE49-F238E27FC236}">
                    <a16:creationId xmlns:a16="http://schemas.microsoft.com/office/drawing/2014/main" xmlns="" id="{3B1ED0AE-C226-467F-BC91-B460BB78A3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8563" y="3127376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4" name="Freeform 281">
                <a:extLst>
                  <a:ext uri="{FF2B5EF4-FFF2-40B4-BE49-F238E27FC236}">
                    <a16:creationId xmlns:a16="http://schemas.microsoft.com/office/drawing/2014/main" xmlns="" id="{3DFE0712-076F-43E5-BDC0-3D91B8EB7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8563" y="3127376"/>
                <a:ext cx="0" cy="0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5" name="Rectangle 282">
                <a:extLst>
                  <a:ext uri="{FF2B5EF4-FFF2-40B4-BE49-F238E27FC236}">
                    <a16:creationId xmlns:a16="http://schemas.microsoft.com/office/drawing/2014/main" xmlns="" id="{BF03D9A1-24A4-4183-8C3E-09AE7C5BC6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8563" y="3127376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6" name="Rectangle 283">
                <a:extLst>
                  <a:ext uri="{FF2B5EF4-FFF2-40B4-BE49-F238E27FC236}">
                    <a16:creationId xmlns:a16="http://schemas.microsoft.com/office/drawing/2014/main" xmlns="" id="{4CD18448-DDBC-4E4C-9F55-FD340FE61E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8563" y="3125788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7" name="Rectangle 284">
                <a:extLst>
                  <a:ext uri="{FF2B5EF4-FFF2-40B4-BE49-F238E27FC236}">
                    <a16:creationId xmlns:a16="http://schemas.microsoft.com/office/drawing/2014/main" xmlns="" id="{3EBAA251-B190-41CA-B47B-4723C25654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8563" y="3125788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8" name="Freeform 285">
                <a:extLst>
                  <a:ext uri="{FF2B5EF4-FFF2-40B4-BE49-F238E27FC236}">
                    <a16:creationId xmlns:a16="http://schemas.microsoft.com/office/drawing/2014/main" xmlns="" id="{965B1308-F392-42A7-B71B-5F92EB096B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8563" y="3125788"/>
                <a:ext cx="0" cy="0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0 h 2"/>
                  <a:gd name="T4" fmla="*/ 1 w 1"/>
                  <a:gd name="T5" fmla="*/ 2 h 2"/>
                  <a:gd name="T6" fmla="*/ 1 w 1"/>
                  <a:gd name="T7" fmla="*/ 2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9" name="Rectangle 286">
                <a:extLst>
                  <a:ext uri="{FF2B5EF4-FFF2-40B4-BE49-F238E27FC236}">
                    <a16:creationId xmlns:a16="http://schemas.microsoft.com/office/drawing/2014/main" xmlns="" id="{A155384E-D293-4226-806A-06CE59D1F7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8563" y="3125788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0" name="Rectangle 287">
                <a:extLst>
                  <a:ext uri="{FF2B5EF4-FFF2-40B4-BE49-F238E27FC236}">
                    <a16:creationId xmlns:a16="http://schemas.microsoft.com/office/drawing/2014/main" xmlns="" id="{40C40A72-AD00-4318-A1F5-5A6884788A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8563" y="3125788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1" name="Freeform 288">
                <a:extLst>
                  <a:ext uri="{FF2B5EF4-FFF2-40B4-BE49-F238E27FC236}">
                    <a16:creationId xmlns:a16="http://schemas.microsoft.com/office/drawing/2014/main" xmlns="" id="{DC2D80BA-BB5B-442D-A046-AAE42F2842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8563" y="3124201"/>
                <a:ext cx="0" cy="1588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2" name="Rectangle 289">
                <a:extLst>
                  <a:ext uri="{FF2B5EF4-FFF2-40B4-BE49-F238E27FC236}">
                    <a16:creationId xmlns:a16="http://schemas.microsoft.com/office/drawing/2014/main" xmlns="" id="{5550EE40-2A4F-487D-A66F-BDC12348A8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8563" y="3124201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3" name="Rectangle 290">
                <a:extLst>
                  <a:ext uri="{FF2B5EF4-FFF2-40B4-BE49-F238E27FC236}">
                    <a16:creationId xmlns:a16="http://schemas.microsoft.com/office/drawing/2014/main" xmlns="" id="{67469B35-D1EE-4DC3-A1B5-04327B9E5B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8563" y="3124201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4" name="Rectangle 291">
                <a:extLst>
                  <a:ext uri="{FF2B5EF4-FFF2-40B4-BE49-F238E27FC236}">
                    <a16:creationId xmlns:a16="http://schemas.microsoft.com/office/drawing/2014/main" xmlns="" id="{F3875B8C-A45D-4553-9A13-30D7C9460F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8563" y="3124201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5" name="Freeform 292">
                <a:extLst>
                  <a:ext uri="{FF2B5EF4-FFF2-40B4-BE49-F238E27FC236}">
                    <a16:creationId xmlns:a16="http://schemas.microsoft.com/office/drawing/2014/main" xmlns="" id="{F13703F3-4175-438E-A72C-96A77065EC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6975" y="3124201"/>
                <a:ext cx="1587" cy="0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2 w 2"/>
                  <a:gd name="T5" fmla="*/ 1 h 1"/>
                  <a:gd name="T6" fmla="*/ 2 w 2"/>
                  <a:gd name="T7" fmla="*/ 1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6" name="Rectangle 293">
                <a:extLst>
                  <a:ext uri="{FF2B5EF4-FFF2-40B4-BE49-F238E27FC236}">
                    <a16:creationId xmlns:a16="http://schemas.microsoft.com/office/drawing/2014/main" xmlns="" id="{4F6BD3EB-EEE5-4F39-87BC-7FD72CC6B2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6975" y="3122613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7" name="Rectangle 294">
                <a:extLst>
                  <a:ext uri="{FF2B5EF4-FFF2-40B4-BE49-F238E27FC236}">
                    <a16:creationId xmlns:a16="http://schemas.microsoft.com/office/drawing/2014/main" xmlns="" id="{75307601-B596-475F-BD33-125963C2E2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6975" y="3122613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8" name="Rectangle 295">
                <a:extLst>
                  <a:ext uri="{FF2B5EF4-FFF2-40B4-BE49-F238E27FC236}">
                    <a16:creationId xmlns:a16="http://schemas.microsoft.com/office/drawing/2014/main" xmlns="" id="{00C1EB86-0BF2-491B-8462-557A5BF9C9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6975" y="3122613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9" name="Freeform 296">
                <a:extLst>
                  <a:ext uri="{FF2B5EF4-FFF2-40B4-BE49-F238E27FC236}">
                    <a16:creationId xmlns:a16="http://schemas.microsoft.com/office/drawing/2014/main" xmlns="" id="{94B4F4B8-C6F2-4EEC-B320-22261BB007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6975" y="3122613"/>
                <a:ext cx="0" cy="0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0" name="Rectangle 297">
                <a:extLst>
                  <a:ext uri="{FF2B5EF4-FFF2-40B4-BE49-F238E27FC236}">
                    <a16:creationId xmlns:a16="http://schemas.microsoft.com/office/drawing/2014/main" xmlns="" id="{072CCAD5-F900-43B8-9BD2-6F4CC44DBF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6975" y="3122613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1" name="Freeform 298">
                <a:extLst>
                  <a:ext uri="{FF2B5EF4-FFF2-40B4-BE49-F238E27FC236}">
                    <a16:creationId xmlns:a16="http://schemas.microsoft.com/office/drawing/2014/main" xmlns="" id="{AF1757EF-7339-4ABF-B39E-311FC2093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6975" y="3121026"/>
                <a:ext cx="0" cy="1588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2" name="Rectangle 299">
                <a:extLst>
                  <a:ext uri="{FF2B5EF4-FFF2-40B4-BE49-F238E27FC236}">
                    <a16:creationId xmlns:a16="http://schemas.microsoft.com/office/drawing/2014/main" xmlns="" id="{B6C3AADF-425B-45F7-A105-EC5343E970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6975" y="3121026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3" name="Rectangle 300">
                <a:extLst>
                  <a:ext uri="{FF2B5EF4-FFF2-40B4-BE49-F238E27FC236}">
                    <a16:creationId xmlns:a16="http://schemas.microsoft.com/office/drawing/2014/main" xmlns="" id="{AA7D8E12-8F13-46AB-AE61-1BC72AB165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6975" y="3121026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4" name="Freeform 301">
                <a:extLst>
                  <a:ext uri="{FF2B5EF4-FFF2-40B4-BE49-F238E27FC236}">
                    <a16:creationId xmlns:a16="http://schemas.microsoft.com/office/drawing/2014/main" xmlns="" id="{8DA2B5FB-1E50-4CA7-803F-35D13973DE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6975" y="3121026"/>
                <a:ext cx="0" cy="0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5" name="Rectangle 302">
                <a:extLst>
                  <a:ext uri="{FF2B5EF4-FFF2-40B4-BE49-F238E27FC236}">
                    <a16:creationId xmlns:a16="http://schemas.microsoft.com/office/drawing/2014/main" xmlns="" id="{6D5C9875-D071-4372-BA85-4EF5ABEC25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6975" y="3119438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6" name="Freeform 303">
                <a:extLst>
                  <a:ext uri="{FF2B5EF4-FFF2-40B4-BE49-F238E27FC236}">
                    <a16:creationId xmlns:a16="http://schemas.microsoft.com/office/drawing/2014/main" xmlns="" id="{8F1009D2-855B-49C8-AE01-87F80DB446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5388" y="3119438"/>
                <a:ext cx="1587" cy="0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2 w 2"/>
                  <a:gd name="T7" fmla="*/ 2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7" name="Rectangle 304">
                <a:extLst>
                  <a:ext uri="{FF2B5EF4-FFF2-40B4-BE49-F238E27FC236}">
                    <a16:creationId xmlns:a16="http://schemas.microsoft.com/office/drawing/2014/main" xmlns="" id="{6B004E21-BF5A-4DEF-B22C-11800EF919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5388" y="3119438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8" name="Freeform 305">
                <a:extLst>
                  <a:ext uri="{FF2B5EF4-FFF2-40B4-BE49-F238E27FC236}">
                    <a16:creationId xmlns:a16="http://schemas.microsoft.com/office/drawing/2014/main" xmlns="" id="{B01E22A9-3336-4238-B0E9-A0ABDE743E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5388" y="3117851"/>
                <a:ext cx="0" cy="1588"/>
              </a:xfrm>
              <a:custGeom>
                <a:avLst/>
                <a:gdLst>
                  <a:gd name="T0" fmla="*/ 0 w 1"/>
                  <a:gd name="T1" fmla="*/ 0 h 4"/>
                  <a:gd name="T2" fmla="*/ 0 w 1"/>
                  <a:gd name="T3" fmla="*/ 0 h 4"/>
                  <a:gd name="T4" fmla="*/ 1 w 1"/>
                  <a:gd name="T5" fmla="*/ 4 h 4"/>
                  <a:gd name="T6" fmla="*/ 1 w 1"/>
                  <a:gd name="T7" fmla="*/ 4 h 4"/>
                  <a:gd name="T8" fmla="*/ 0 w 1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0"/>
                    </a:moveTo>
                    <a:lnTo>
                      <a:pt x="0" y="0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9" name="Freeform 306">
                <a:extLst>
                  <a:ext uri="{FF2B5EF4-FFF2-40B4-BE49-F238E27FC236}">
                    <a16:creationId xmlns:a16="http://schemas.microsoft.com/office/drawing/2014/main" xmlns="" id="{A9A331DC-3A39-455D-B062-6AE1FDECE9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0300" y="3052763"/>
                <a:ext cx="65087" cy="65088"/>
              </a:xfrm>
              <a:custGeom>
                <a:avLst/>
                <a:gdLst>
                  <a:gd name="T0" fmla="*/ 0 w 205"/>
                  <a:gd name="T1" fmla="*/ 0 h 204"/>
                  <a:gd name="T2" fmla="*/ 0 w 205"/>
                  <a:gd name="T3" fmla="*/ 0 h 204"/>
                  <a:gd name="T4" fmla="*/ 34 w 205"/>
                  <a:gd name="T5" fmla="*/ 19 h 204"/>
                  <a:gd name="T6" fmla="*/ 65 w 205"/>
                  <a:gd name="T7" fmla="*/ 42 h 204"/>
                  <a:gd name="T8" fmla="*/ 95 w 205"/>
                  <a:gd name="T9" fmla="*/ 65 h 204"/>
                  <a:gd name="T10" fmla="*/ 123 w 205"/>
                  <a:gd name="T11" fmla="*/ 90 h 204"/>
                  <a:gd name="T12" fmla="*/ 136 w 205"/>
                  <a:gd name="T13" fmla="*/ 104 h 204"/>
                  <a:gd name="T14" fmla="*/ 148 w 205"/>
                  <a:gd name="T15" fmla="*/ 118 h 204"/>
                  <a:gd name="T16" fmla="*/ 159 w 205"/>
                  <a:gd name="T17" fmla="*/ 131 h 204"/>
                  <a:gd name="T18" fmla="*/ 170 w 205"/>
                  <a:gd name="T19" fmla="*/ 145 h 204"/>
                  <a:gd name="T20" fmla="*/ 180 w 205"/>
                  <a:gd name="T21" fmla="*/ 160 h 204"/>
                  <a:gd name="T22" fmla="*/ 189 w 205"/>
                  <a:gd name="T23" fmla="*/ 175 h 204"/>
                  <a:gd name="T24" fmla="*/ 198 w 205"/>
                  <a:gd name="T25" fmla="*/ 190 h 204"/>
                  <a:gd name="T26" fmla="*/ 205 w 205"/>
                  <a:gd name="T27" fmla="*/ 204 h 204"/>
                  <a:gd name="T28" fmla="*/ 205 w 205"/>
                  <a:gd name="T29" fmla="*/ 204 h 204"/>
                  <a:gd name="T30" fmla="*/ 198 w 205"/>
                  <a:gd name="T31" fmla="*/ 190 h 204"/>
                  <a:gd name="T32" fmla="*/ 189 w 205"/>
                  <a:gd name="T33" fmla="*/ 175 h 204"/>
                  <a:gd name="T34" fmla="*/ 180 w 205"/>
                  <a:gd name="T35" fmla="*/ 160 h 204"/>
                  <a:gd name="T36" fmla="*/ 170 w 205"/>
                  <a:gd name="T37" fmla="*/ 145 h 204"/>
                  <a:gd name="T38" fmla="*/ 159 w 205"/>
                  <a:gd name="T39" fmla="*/ 131 h 204"/>
                  <a:gd name="T40" fmla="*/ 148 w 205"/>
                  <a:gd name="T41" fmla="*/ 118 h 204"/>
                  <a:gd name="T42" fmla="*/ 136 w 205"/>
                  <a:gd name="T43" fmla="*/ 104 h 204"/>
                  <a:gd name="T44" fmla="*/ 123 w 205"/>
                  <a:gd name="T45" fmla="*/ 90 h 204"/>
                  <a:gd name="T46" fmla="*/ 95 w 205"/>
                  <a:gd name="T47" fmla="*/ 65 h 204"/>
                  <a:gd name="T48" fmla="*/ 65 w 205"/>
                  <a:gd name="T49" fmla="*/ 42 h 204"/>
                  <a:gd name="T50" fmla="*/ 34 w 205"/>
                  <a:gd name="T51" fmla="*/ 19 h 204"/>
                  <a:gd name="T52" fmla="*/ 0 w 205"/>
                  <a:gd name="T53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05" h="204">
                    <a:moveTo>
                      <a:pt x="0" y="0"/>
                    </a:moveTo>
                    <a:lnTo>
                      <a:pt x="0" y="0"/>
                    </a:lnTo>
                    <a:lnTo>
                      <a:pt x="34" y="19"/>
                    </a:lnTo>
                    <a:lnTo>
                      <a:pt x="65" y="42"/>
                    </a:lnTo>
                    <a:lnTo>
                      <a:pt x="95" y="65"/>
                    </a:lnTo>
                    <a:lnTo>
                      <a:pt x="123" y="90"/>
                    </a:lnTo>
                    <a:lnTo>
                      <a:pt x="136" y="104"/>
                    </a:lnTo>
                    <a:lnTo>
                      <a:pt x="148" y="118"/>
                    </a:lnTo>
                    <a:lnTo>
                      <a:pt x="159" y="131"/>
                    </a:lnTo>
                    <a:lnTo>
                      <a:pt x="170" y="145"/>
                    </a:lnTo>
                    <a:lnTo>
                      <a:pt x="180" y="160"/>
                    </a:lnTo>
                    <a:lnTo>
                      <a:pt x="189" y="175"/>
                    </a:lnTo>
                    <a:lnTo>
                      <a:pt x="198" y="190"/>
                    </a:lnTo>
                    <a:lnTo>
                      <a:pt x="205" y="204"/>
                    </a:lnTo>
                    <a:lnTo>
                      <a:pt x="205" y="204"/>
                    </a:lnTo>
                    <a:lnTo>
                      <a:pt x="198" y="190"/>
                    </a:lnTo>
                    <a:lnTo>
                      <a:pt x="189" y="175"/>
                    </a:lnTo>
                    <a:lnTo>
                      <a:pt x="180" y="160"/>
                    </a:lnTo>
                    <a:lnTo>
                      <a:pt x="170" y="145"/>
                    </a:lnTo>
                    <a:lnTo>
                      <a:pt x="159" y="131"/>
                    </a:lnTo>
                    <a:lnTo>
                      <a:pt x="148" y="118"/>
                    </a:lnTo>
                    <a:lnTo>
                      <a:pt x="136" y="104"/>
                    </a:lnTo>
                    <a:lnTo>
                      <a:pt x="123" y="90"/>
                    </a:lnTo>
                    <a:lnTo>
                      <a:pt x="95" y="65"/>
                    </a:lnTo>
                    <a:lnTo>
                      <a:pt x="65" y="42"/>
                    </a:lnTo>
                    <a:lnTo>
                      <a:pt x="34" y="19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0" name="Freeform 307">
                <a:extLst>
                  <a:ext uri="{FF2B5EF4-FFF2-40B4-BE49-F238E27FC236}">
                    <a16:creationId xmlns:a16="http://schemas.microsoft.com/office/drawing/2014/main" xmlns="" id="{E23AA8DD-7D43-4713-9966-1282BAF6CF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0300" y="3052763"/>
                <a:ext cx="0" cy="0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0 h 2"/>
                  <a:gd name="T4" fmla="*/ 1 w 1"/>
                  <a:gd name="T5" fmla="*/ 2 h 2"/>
                  <a:gd name="T6" fmla="*/ 1 w 1"/>
                  <a:gd name="T7" fmla="*/ 2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1" name="Rectangle 308">
                <a:extLst>
                  <a:ext uri="{FF2B5EF4-FFF2-40B4-BE49-F238E27FC236}">
                    <a16:creationId xmlns:a16="http://schemas.microsoft.com/office/drawing/2014/main" xmlns="" id="{252D2771-E23D-46DA-A71F-849D130AA7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0300" y="3052763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2" name="Rectangle 309">
                <a:extLst>
                  <a:ext uri="{FF2B5EF4-FFF2-40B4-BE49-F238E27FC236}">
                    <a16:creationId xmlns:a16="http://schemas.microsoft.com/office/drawing/2014/main" xmlns="" id="{3A9E1270-08FB-4362-8655-19B00F1DBE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0300" y="3052763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3" name="Rectangle 310">
                <a:extLst>
                  <a:ext uri="{FF2B5EF4-FFF2-40B4-BE49-F238E27FC236}">
                    <a16:creationId xmlns:a16="http://schemas.microsoft.com/office/drawing/2014/main" xmlns="" id="{4491B1AB-32D9-4AD7-BE44-0C8181646F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8713" y="3052763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4" name="Rectangle 311">
                <a:extLst>
                  <a:ext uri="{FF2B5EF4-FFF2-40B4-BE49-F238E27FC236}">
                    <a16:creationId xmlns:a16="http://schemas.microsoft.com/office/drawing/2014/main" xmlns="" id="{B96A789A-2051-42FC-9D3A-A18F6D11A6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8713" y="3052763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5" name="Rectangle 312">
                <a:extLst>
                  <a:ext uri="{FF2B5EF4-FFF2-40B4-BE49-F238E27FC236}">
                    <a16:creationId xmlns:a16="http://schemas.microsoft.com/office/drawing/2014/main" xmlns="" id="{F993C37F-C9D6-4663-8F2B-0D83284DBE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8713" y="3051176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6" name="Rectangle 313">
                <a:extLst>
                  <a:ext uri="{FF2B5EF4-FFF2-40B4-BE49-F238E27FC236}">
                    <a16:creationId xmlns:a16="http://schemas.microsoft.com/office/drawing/2014/main" xmlns="" id="{4B95EE09-70AE-4206-ACA0-1F85F0B58E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8713" y="3051176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7" name="Rectangle 314">
                <a:extLst>
                  <a:ext uri="{FF2B5EF4-FFF2-40B4-BE49-F238E27FC236}">
                    <a16:creationId xmlns:a16="http://schemas.microsoft.com/office/drawing/2014/main" xmlns="" id="{70F83285-7C7D-474D-9AB9-05AF448BD1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8713" y="3051176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8" name="Rectangle 315">
                <a:extLst>
                  <a:ext uri="{FF2B5EF4-FFF2-40B4-BE49-F238E27FC236}">
                    <a16:creationId xmlns:a16="http://schemas.microsoft.com/office/drawing/2014/main" xmlns="" id="{93AB7061-1DC5-4354-858B-6D6BD8C95A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7125" y="3051176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9" name="Freeform 316">
                <a:extLst>
                  <a:ext uri="{FF2B5EF4-FFF2-40B4-BE49-F238E27FC236}">
                    <a16:creationId xmlns:a16="http://schemas.microsoft.com/office/drawing/2014/main" xmlns="" id="{F3A2C009-FFF4-48EA-A150-9F227D2C99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7125" y="3051176"/>
                <a:ext cx="0" cy="0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0 h 2"/>
                  <a:gd name="T4" fmla="*/ 1 w 1"/>
                  <a:gd name="T5" fmla="*/ 2 h 2"/>
                  <a:gd name="T6" fmla="*/ 1 w 1"/>
                  <a:gd name="T7" fmla="*/ 2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0" name="Rectangle 317">
                <a:extLst>
                  <a:ext uri="{FF2B5EF4-FFF2-40B4-BE49-F238E27FC236}">
                    <a16:creationId xmlns:a16="http://schemas.microsoft.com/office/drawing/2014/main" xmlns="" id="{8347EC13-3C28-4E4E-A5AF-8A2F974D0E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7125" y="3051176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1" name="Rectangle 318">
                <a:extLst>
                  <a:ext uri="{FF2B5EF4-FFF2-40B4-BE49-F238E27FC236}">
                    <a16:creationId xmlns:a16="http://schemas.microsoft.com/office/drawing/2014/main" xmlns="" id="{2B9B95D6-0035-4D75-93D3-626B48FFAB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7125" y="3051176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2" name="Rectangle 319">
                <a:extLst>
                  <a:ext uri="{FF2B5EF4-FFF2-40B4-BE49-F238E27FC236}">
                    <a16:creationId xmlns:a16="http://schemas.microsoft.com/office/drawing/2014/main" xmlns="" id="{A32F5680-7DAC-42B1-AB54-B0E42DCCD4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7125" y="3051176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3" name="Rectangle 320">
                <a:extLst>
                  <a:ext uri="{FF2B5EF4-FFF2-40B4-BE49-F238E27FC236}">
                    <a16:creationId xmlns:a16="http://schemas.microsoft.com/office/drawing/2014/main" xmlns="" id="{831C1ADE-CAF0-412E-A872-3D5A18F9FD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5538" y="3051176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4" name="Rectangle 321">
                <a:extLst>
                  <a:ext uri="{FF2B5EF4-FFF2-40B4-BE49-F238E27FC236}">
                    <a16:creationId xmlns:a16="http://schemas.microsoft.com/office/drawing/2014/main" xmlns="" id="{DD607581-1E10-453A-8C9D-DCA92A7FFF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5538" y="3049588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5" name="Rectangle 322">
                <a:extLst>
                  <a:ext uri="{FF2B5EF4-FFF2-40B4-BE49-F238E27FC236}">
                    <a16:creationId xmlns:a16="http://schemas.microsoft.com/office/drawing/2014/main" xmlns="" id="{574EEA0A-B8F8-4C27-BAAF-AF4EB054CA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5538" y="3049588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6" name="Rectangle 323">
                <a:extLst>
                  <a:ext uri="{FF2B5EF4-FFF2-40B4-BE49-F238E27FC236}">
                    <a16:creationId xmlns:a16="http://schemas.microsoft.com/office/drawing/2014/main" xmlns="" id="{FB790E16-C165-4C5D-9C9F-5A1C243500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5538" y="3049588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7" name="Rectangle 324">
                <a:extLst>
                  <a:ext uri="{FF2B5EF4-FFF2-40B4-BE49-F238E27FC236}">
                    <a16:creationId xmlns:a16="http://schemas.microsoft.com/office/drawing/2014/main" xmlns="" id="{84F8F35D-5A47-44BE-9B2B-49C73EC191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1875" y="3011488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8" name="Rectangle 325">
                <a:extLst>
                  <a:ext uri="{FF2B5EF4-FFF2-40B4-BE49-F238E27FC236}">
                    <a16:creationId xmlns:a16="http://schemas.microsoft.com/office/drawing/2014/main" xmlns="" id="{5117C227-E55A-48A5-BD0E-393D876FE0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0288" y="3011488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9" name="Freeform 326">
                <a:extLst>
                  <a:ext uri="{FF2B5EF4-FFF2-40B4-BE49-F238E27FC236}">
                    <a16:creationId xmlns:a16="http://schemas.microsoft.com/office/drawing/2014/main" xmlns="" id="{86F0B5DC-30EA-4A17-AE23-CEA31C1E60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1713" y="3003551"/>
                <a:ext cx="28575" cy="7938"/>
              </a:xfrm>
              <a:custGeom>
                <a:avLst/>
                <a:gdLst>
                  <a:gd name="T0" fmla="*/ 0 w 94"/>
                  <a:gd name="T1" fmla="*/ 0 h 25"/>
                  <a:gd name="T2" fmla="*/ 0 w 94"/>
                  <a:gd name="T3" fmla="*/ 0 h 25"/>
                  <a:gd name="T4" fmla="*/ 0 w 94"/>
                  <a:gd name="T5" fmla="*/ 0 h 25"/>
                  <a:gd name="T6" fmla="*/ 45 w 94"/>
                  <a:gd name="T7" fmla="*/ 12 h 25"/>
                  <a:gd name="T8" fmla="*/ 94 w 94"/>
                  <a:gd name="T9" fmla="*/ 25 h 25"/>
                  <a:gd name="T10" fmla="*/ 94 w 94"/>
                  <a:gd name="T11" fmla="*/ 25 h 25"/>
                  <a:gd name="T12" fmla="*/ 45 w 94"/>
                  <a:gd name="T13" fmla="*/ 12 h 25"/>
                  <a:gd name="T14" fmla="*/ 0 w 94"/>
                  <a:gd name="T1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4" h="25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45" y="12"/>
                    </a:lnTo>
                    <a:lnTo>
                      <a:pt x="94" y="25"/>
                    </a:lnTo>
                    <a:lnTo>
                      <a:pt x="94" y="25"/>
                    </a:lnTo>
                    <a:lnTo>
                      <a:pt x="45" y="1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0" name="Freeform 327">
                <a:extLst>
                  <a:ext uri="{FF2B5EF4-FFF2-40B4-BE49-F238E27FC236}">
                    <a16:creationId xmlns:a16="http://schemas.microsoft.com/office/drawing/2014/main" xmlns="" id="{D777A902-9E8D-4E62-84D6-B81C28BCC3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2188" y="3003551"/>
                <a:ext cx="220662" cy="666750"/>
              </a:xfrm>
              <a:custGeom>
                <a:avLst/>
                <a:gdLst>
                  <a:gd name="T0" fmla="*/ 102 w 693"/>
                  <a:gd name="T1" fmla="*/ 125 h 2098"/>
                  <a:gd name="T2" fmla="*/ 220 w 693"/>
                  <a:gd name="T3" fmla="*/ 389 h 2098"/>
                  <a:gd name="T4" fmla="*/ 301 w 693"/>
                  <a:gd name="T5" fmla="*/ 747 h 2098"/>
                  <a:gd name="T6" fmla="*/ 310 w 693"/>
                  <a:gd name="T7" fmla="*/ 1108 h 2098"/>
                  <a:gd name="T8" fmla="*/ 276 w 693"/>
                  <a:gd name="T9" fmla="*/ 1353 h 2098"/>
                  <a:gd name="T10" fmla="*/ 208 w 693"/>
                  <a:gd name="T11" fmla="*/ 1618 h 2098"/>
                  <a:gd name="T12" fmla="*/ 99 w 693"/>
                  <a:gd name="T13" fmla="*/ 1900 h 2098"/>
                  <a:gd name="T14" fmla="*/ 30 w 693"/>
                  <a:gd name="T15" fmla="*/ 2084 h 2098"/>
                  <a:gd name="T16" fmla="*/ 191 w 693"/>
                  <a:gd name="T17" fmla="*/ 1975 h 2098"/>
                  <a:gd name="T18" fmla="*/ 321 w 693"/>
                  <a:gd name="T19" fmla="*/ 1844 h 2098"/>
                  <a:gd name="T20" fmla="*/ 470 w 693"/>
                  <a:gd name="T21" fmla="*/ 1620 h 2098"/>
                  <a:gd name="T22" fmla="*/ 577 w 693"/>
                  <a:gd name="T23" fmla="*/ 1366 h 2098"/>
                  <a:gd name="T24" fmla="*/ 623 w 693"/>
                  <a:gd name="T25" fmla="*/ 1214 h 2098"/>
                  <a:gd name="T26" fmla="*/ 679 w 693"/>
                  <a:gd name="T27" fmla="*/ 930 h 2098"/>
                  <a:gd name="T28" fmla="*/ 693 w 693"/>
                  <a:gd name="T29" fmla="*/ 718 h 2098"/>
                  <a:gd name="T30" fmla="*/ 670 w 693"/>
                  <a:gd name="T31" fmla="*/ 476 h 2098"/>
                  <a:gd name="T32" fmla="*/ 652 w 693"/>
                  <a:gd name="T33" fmla="*/ 395 h 2098"/>
                  <a:gd name="T34" fmla="*/ 652 w 693"/>
                  <a:gd name="T35" fmla="*/ 394 h 2098"/>
                  <a:gd name="T36" fmla="*/ 652 w 693"/>
                  <a:gd name="T37" fmla="*/ 393 h 2098"/>
                  <a:gd name="T38" fmla="*/ 650 w 693"/>
                  <a:gd name="T39" fmla="*/ 392 h 2098"/>
                  <a:gd name="T40" fmla="*/ 650 w 693"/>
                  <a:gd name="T41" fmla="*/ 391 h 2098"/>
                  <a:gd name="T42" fmla="*/ 650 w 693"/>
                  <a:gd name="T43" fmla="*/ 389 h 2098"/>
                  <a:gd name="T44" fmla="*/ 649 w 693"/>
                  <a:gd name="T45" fmla="*/ 388 h 2098"/>
                  <a:gd name="T46" fmla="*/ 649 w 693"/>
                  <a:gd name="T47" fmla="*/ 386 h 2098"/>
                  <a:gd name="T48" fmla="*/ 649 w 693"/>
                  <a:gd name="T49" fmla="*/ 386 h 2098"/>
                  <a:gd name="T50" fmla="*/ 648 w 693"/>
                  <a:gd name="T51" fmla="*/ 383 h 2098"/>
                  <a:gd name="T52" fmla="*/ 648 w 693"/>
                  <a:gd name="T53" fmla="*/ 382 h 2098"/>
                  <a:gd name="T54" fmla="*/ 647 w 693"/>
                  <a:gd name="T55" fmla="*/ 379 h 2098"/>
                  <a:gd name="T56" fmla="*/ 647 w 693"/>
                  <a:gd name="T57" fmla="*/ 379 h 2098"/>
                  <a:gd name="T58" fmla="*/ 645 w 693"/>
                  <a:gd name="T59" fmla="*/ 377 h 2098"/>
                  <a:gd name="T60" fmla="*/ 645 w 693"/>
                  <a:gd name="T61" fmla="*/ 376 h 2098"/>
                  <a:gd name="T62" fmla="*/ 645 w 693"/>
                  <a:gd name="T63" fmla="*/ 374 h 2098"/>
                  <a:gd name="T64" fmla="*/ 644 w 693"/>
                  <a:gd name="T65" fmla="*/ 373 h 2098"/>
                  <a:gd name="T66" fmla="*/ 643 w 693"/>
                  <a:gd name="T67" fmla="*/ 371 h 2098"/>
                  <a:gd name="T68" fmla="*/ 643 w 693"/>
                  <a:gd name="T69" fmla="*/ 369 h 2098"/>
                  <a:gd name="T70" fmla="*/ 642 w 693"/>
                  <a:gd name="T71" fmla="*/ 367 h 2098"/>
                  <a:gd name="T72" fmla="*/ 642 w 693"/>
                  <a:gd name="T73" fmla="*/ 366 h 2098"/>
                  <a:gd name="T74" fmla="*/ 640 w 693"/>
                  <a:gd name="T75" fmla="*/ 363 h 2098"/>
                  <a:gd name="T76" fmla="*/ 632 w 693"/>
                  <a:gd name="T77" fmla="*/ 345 h 2098"/>
                  <a:gd name="T78" fmla="*/ 570 w 693"/>
                  <a:gd name="T79" fmla="*/ 259 h 2098"/>
                  <a:gd name="T80" fmla="*/ 434 w 693"/>
                  <a:gd name="T81" fmla="*/ 155 h 2098"/>
                  <a:gd name="T82" fmla="*/ 432 w 693"/>
                  <a:gd name="T83" fmla="*/ 153 h 2098"/>
                  <a:gd name="T84" fmla="*/ 432 w 693"/>
                  <a:gd name="T85" fmla="*/ 152 h 2098"/>
                  <a:gd name="T86" fmla="*/ 429 w 693"/>
                  <a:gd name="T87" fmla="*/ 152 h 2098"/>
                  <a:gd name="T88" fmla="*/ 428 w 693"/>
                  <a:gd name="T89" fmla="*/ 151 h 2098"/>
                  <a:gd name="T90" fmla="*/ 427 w 693"/>
                  <a:gd name="T91" fmla="*/ 150 h 2098"/>
                  <a:gd name="T92" fmla="*/ 425 w 693"/>
                  <a:gd name="T93" fmla="*/ 150 h 2098"/>
                  <a:gd name="T94" fmla="*/ 424 w 693"/>
                  <a:gd name="T95" fmla="*/ 148 h 2098"/>
                  <a:gd name="T96" fmla="*/ 423 w 693"/>
                  <a:gd name="T97" fmla="*/ 147 h 2098"/>
                  <a:gd name="T98" fmla="*/ 420 w 693"/>
                  <a:gd name="T99" fmla="*/ 147 h 2098"/>
                  <a:gd name="T100" fmla="*/ 418 w 693"/>
                  <a:gd name="T101" fmla="*/ 145 h 2098"/>
                  <a:gd name="T102" fmla="*/ 417 w 693"/>
                  <a:gd name="T103" fmla="*/ 145 h 2098"/>
                  <a:gd name="T104" fmla="*/ 230 w 693"/>
                  <a:gd name="T105" fmla="*/ 61 h 2098"/>
                  <a:gd name="T106" fmla="*/ 121 w 693"/>
                  <a:gd name="T107" fmla="*/ 25 h 2098"/>
                  <a:gd name="T108" fmla="*/ 120 w 693"/>
                  <a:gd name="T109" fmla="*/ 25 h 20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93" h="2098">
                    <a:moveTo>
                      <a:pt x="26" y="0"/>
                    </a:moveTo>
                    <a:lnTo>
                      <a:pt x="26" y="0"/>
                    </a:lnTo>
                    <a:lnTo>
                      <a:pt x="45" y="28"/>
                    </a:lnTo>
                    <a:lnTo>
                      <a:pt x="64" y="58"/>
                    </a:lnTo>
                    <a:lnTo>
                      <a:pt x="82" y="90"/>
                    </a:lnTo>
                    <a:lnTo>
                      <a:pt x="102" y="125"/>
                    </a:lnTo>
                    <a:lnTo>
                      <a:pt x="122" y="162"/>
                    </a:lnTo>
                    <a:lnTo>
                      <a:pt x="143" y="203"/>
                    </a:lnTo>
                    <a:lnTo>
                      <a:pt x="163" y="245"/>
                    </a:lnTo>
                    <a:lnTo>
                      <a:pt x="183" y="291"/>
                    </a:lnTo>
                    <a:lnTo>
                      <a:pt x="202" y="340"/>
                    </a:lnTo>
                    <a:lnTo>
                      <a:pt x="220" y="389"/>
                    </a:lnTo>
                    <a:lnTo>
                      <a:pt x="238" y="443"/>
                    </a:lnTo>
                    <a:lnTo>
                      <a:pt x="254" y="499"/>
                    </a:lnTo>
                    <a:lnTo>
                      <a:pt x="268" y="557"/>
                    </a:lnTo>
                    <a:lnTo>
                      <a:pt x="281" y="618"/>
                    </a:lnTo>
                    <a:lnTo>
                      <a:pt x="292" y="681"/>
                    </a:lnTo>
                    <a:lnTo>
                      <a:pt x="301" y="747"/>
                    </a:lnTo>
                    <a:lnTo>
                      <a:pt x="309" y="814"/>
                    </a:lnTo>
                    <a:lnTo>
                      <a:pt x="312" y="885"/>
                    </a:lnTo>
                    <a:lnTo>
                      <a:pt x="315" y="957"/>
                    </a:lnTo>
                    <a:lnTo>
                      <a:pt x="314" y="1031"/>
                    </a:lnTo>
                    <a:lnTo>
                      <a:pt x="312" y="1070"/>
                    </a:lnTo>
                    <a:lnTo>
                      <a:pt x="310" y="1108"/>
                    </a:lnTo>
                    <a:lnTo>
                      <a:pt x="306" y="1148"/>
                    </a:lnTo>
                    <a:lnTo>
                      <a:pt x="302" y="1188"/>
                    </a:lnTo>
                    <a:lnTo>
                      <a:pt x="297" y="1229"/>
                    </a:lnTo>
                    <a:lnTo>
                      <a:pt x="291" y="1270"/>
                    </a:lnTo>
                    <a:lnTo>
                      <a:pt x="284" y="1311"/>
                    </a:lnTo>
                    <a:lnTo>
                      <a:pt x="276" y="1353"/>
                    </a:lnTo>
                    <a:lnTo>
                      <a:pt x="268" y="1397"/>
                    </a:lnTo>
                    <a:lnTo>
                      <a:pt x="258" y="1439"/>
                    </a:lnTo>
                    <a:lnTo>
                      <a:pt x="246" y="1484"/>
                    </a:lnTo>
                    <a:lnTo>
                      <a:pt x="235" y="1527"/>
                    </a:lnTo>
                    <a:lnTo>
                      <a:pt x="222" y="1572"/>
                    </a:lnTo>
                    <a:lnTo>
                      <a:pt x="208" y="1618"/>
                    </a:lnTo>
                    <a:lnTo>
                      <a:pt x="193" y="1664"/>
                    </a:lnTo>
                    <a:lnTo>
                      <a:pt x="177" y="1710"/>
                    </a:lnTo>
                    <a:lnTo>
                      <a:pt x="159" y="1757"/>
                    </a:lnTo>
                    <a:lnTo>
                      <a:pt x="141" y="1804"/>
                    </a:lnTo>
                    <a:lnTo>
                      <a:pt x="120" y="1851"/>
                    </a:lnTo>
                    <a:lnTo>
                      <a:pt x="99" y="1900"/>
                    </a:lnTo>
                    <a:lnTo>
                      <a:pt x="76" y="1948"/>
                    </a:lnTo>
                    <a:lnTo>
                      <a:pt x="53" y="1998"/>
                    </a:lnTo>
                    <a:lnTo>
                      <a:pt x="28" y="2047"/>
                    </a:lnTo>
                    <a:lnTo>
                      <a:pt x="0" y="2098"/>
                    </a:lnTo>
                    <a:lnTo>
                      <a:pt x="0" y="2098"/>
                    </a:lnTo>
                    <a:lnTo>
                      <a:pt x="30" y="2084"/>
                    </a:lnTo>
                    <a:lnTo>
                      <a:pt x="59" y="2067"/>
                    </a:lnTo>
                    <a:lnTo>
                      <a:pt x="87" y="2051"/>
                    </a:lnTo>
                    <a:lnTo>
                      <a:pt x="115" y="2033"/>
                    </a:lnTo>
                    <a:lnTo>
                      <a:pt x="141" y="2015"/>
                    </a:lnTo>
                    <a:lnTo>
                      <a:pt x="166" y="1995"/>
                    </a:lnTo>
                    <a:lnTo>
                      <a:pt x="191" y="1975"/>
                    </a:lnTo>
                    <a:lnTo>
                      <a:pt x="214" y="1956"/>
                    </a:lnTo>
                    <a:lnTo>
                      <a:pt x="237" y="1934"/>
                    </a:lnTo>
                    <a:lnTo>
                      <a:pt x="259" y="1912"/>
                    </a:lnTo>
                    <a:lnTo>
                      <a:pt x="281" y="1890"/>
                    </a:lnTo>
                    <a:lnTo>
                      <a:pt x="301" y="1867"/>
                    </a:lnTo>
                    <a:lnTo>
                      <a:pt x="321" y="1844"/>
                    </a:lnTo>
                    <a:lnTo>
                      <a:pt x="341" y="1820"/>
                    </a:lnTo>
                    <a:lnTo>
                      <a:pt x="360" y="1797"/>
                    </a:lnTo>
                    <a:lnTo>
                      <a:pt x="377" y="1772"/>
                    </a:lnTo>
                    <a:lnTo>
                      <a:pt x="411" y="1722"/>
                    </a:lnTo>
                    <a:lnTo>
                      <a:pt x="442" y="1671"/>
                    </a:lnTo>
                    <a:lnTo>
                      <a:pt x="470" y="1620"/>
                    </a:lnTo>
                    <a:lnTo>
                      <a:pt x="496" y="1568"/>
                    </a:lnTo>
                    <a:lnTo>
                      <a:pt x="520" y="1517"/>
                    </a:lnTo>
                    <a:lnTo>
                      <a:pt x="541" y="1465"/>
                    </a:lnTo>
                    <a:lnTo>
                      <a:pt x="560" y="1414"/>
                    </a:lnTo>
                    <a:lnTo>
                      <a:pt x="577" y="1366"/>
                    </a:lnTo>
                    <a:lnTo>
                      <a:pt x="577" y="1366"/>
                    </a:lnTo>
                    <a:lnTo>
                      <a:pt x="577" y="1364"/>
                    </a:lnTo>
                    <a:lnTo>
                      <a:pt x="577" y="1364"/>
                    </a:lnTo>
                    <a:lnTo>
                      <a:pt x="578" y="1363"/>
                    </a:lnTo>
                    <a:lnTo>
                      <a:pt x="578" y="1363"/>
                    </a:lnTo>
                    <a:lnTo>
                      <a:pt x="601" y="1290"/>
                    </a:lnTo>
                    <a:lnTo>
                      <a:pt x="623" y="1214"/>
                    </a:lnTo>
                    <a:lnTo>
                      <a:pt x="643" y="1135"/>
                    </a:lnTo>
                    <a:lnTo>
                      <a:pt x="652" y="1095"/>
                    </a:lnTo>
                    <a:lnTo>
                      <a:pt x="659" y="1054"/>
                    </a:lnTo>
                    <a:lnTo>
                      <a:pt x="667" y="1013"/>
                    </a:lnTo>
                    <a:lnTo>
                      <a:pt x="674" y="972"/>
                    </a:lnTo>
                    <a:lnTo>
                      <a:pt x="679" y="930"/>
                    </a:lnTo>
                    <a:lnTo>
                      <a:pt x="684" y="887"/>
                    </a:lnTo>
                    <a:lnTo>
                      <a:pt x="688" y="845"/>
                    </a:lnTo>
                    <a:lnTo>
                      <a:pt x="691" y="803"/>
                    </a:lnTo>
                    <a:lnTo>
                      <a:pt x="693" y="761"/>
                    </a:lnTo>
                    <a:lnTo>
                      <a:pt x="693" y="718"/>
                    </a:lnTo>
                    <a:lnTo>
                      <a:pt x="693" y="718"/>
                    </a:lnTo>
                    <a:lnTo>
                      <a:pt x="693" y="677"/>
                    </a:lnTo>
                    <a:lnTo>
                      <a:pt x="691" y="636"/>
                    </a:lnTo>
                    <a:lnTo>
                      <a:pt x="688" y="597"/>
                    </a:lnTo>
                    <a:lnTo>
                      <a:pt x="684" y="556"/>
                    </a:lnTo>
                    <a:lnTo>
                      <a:pt x="678" y="516"/>
                    </a:lnTo>
                    <a:lnTo>
                      <a:pt x="670" y="476"/>
                    </a:lnTo>
                    <a:lnTo>
                      <a:pt x="663" y="436"/>
                    </a:lnTo>
                    <a:lnTo>
                      <a:pt x="653" y="397"/>
                    </a:lnTo>
                    <a:lnTo>
                      <a:pt x="653" y="397"/>
                    </a:lnTo>
                    <a:lnTo>
                      <a:pt x="652" y="397"/>
                    </a:lnTo>
                    <a:lnTo>
                      <a:pt x="652" y="397"/>
                    </a:lnTo>
                    <a:lnTo>
                      <a:pt x="652" y="395"/>
                    </a:lnTo>
                    <a:lnTo>
                      <a:pt x="652" y="395"/>
                    </a:lnTo>
                    <a:lnTo>
                      <a:pt x="652" y="395"/>
                    </a:lnTo>
                    <a:lnTo>
                      <a:pt x="652" y="395"/>
                    </a:lnTo>
                    <a:lnTo>
                      <a:pt x="652" y="395"/>
                    </a:lnTo>
                    <a:lnTo>
                      <a:pt x="652" y="395"/>
                    </a:lnTo>
                    <a:lnTo>
                      <a:pt x="652" y="394"/>
                    </a:lnTo>
                    <a:lnTo>
                      <a:pt x="652" y="394"/>
                    </a:lnTo>
                    <a:lnTo>
                      <a:pt x="652" y="394"/>
                    </a:lnTo>
                    <a:lnTo>
                      <a:pt x="652" y="394"/>
                    </a:lnTo>
                    <a:lnTo>
                      <a:pt x="652" y="393"/>
                    </a:lnTo>
                    <a:lnTo>
                      <a:pt x="652" y="393"/>
                    </a:lnTo>
                    <a:lnTo>
                      <a:pt x="652" y="393"/>
                    </a:lnTo>
                    <a:lnTo>
                      <a:pt x="652" y="393"/>
                    </a:lnTo>
                    <a:lnTo>
                      <a:pt x="652" y="393"/>
                    </a:lnTo>
                    <a:lnTo>
                      <a:pt x="652" y="393"/>
                    </a:lnTo>
                    <a:lnTo>
                      <a:pt x="650" y="393"/>
                    </a:lnTo>
                    <a:lnTo>
                      <a:pt x="650" y="393"/>
                    </a:lnTo>
                    <a:lnTo>
                      <a:pt x="650" y="392"/>
                    </a:lnTo>
                    <a:lnTo>
                      <a:pt x="650" y="392"/>
                    </a:lnTo>
                    <a:lnTo>
                      <a:pt x="650" y="392"/>
                    </a:lnTo>
                    <a:lnTo>
                      <a:pt x="650" y="392"/>
                    </a:lnTo>
                    <a:lnTo>
                      <a:pt x="650" y="391"/>
                    </a:lnTo>
                    <a:lnTo>
                      <a:pt x="650" y="391"/>
                    </a:lnTo>
                    <a:lnTo>
                      <a:pt x="650" y="391"/>
                    </a:lnTo>
                    <a:lnTo>
                      <a:pt x="650" y="391"/>
                    </a:lnTo>
                    <a:lnTo>
                      <a:pt x="650" y="389"/>
                    </a:lnTo>
                    <a:lnTo>
                      <a:pt x="650" y="389"/>
                    </a:lnTo>
                    <a:lnTo>
                      <a:pt x="650" y="389"/>
                    </a:lnTo>
                    <a:lnTo>
                      <a:pt x="650" y="389"/>
                    </a:lnTo>
                    <a:lnTo>
                      <a:pt x="650" y="389"/>
                    </a:lnTo>
                    <a:lnTo>
                      <a:pt x="650" y="389"/>
                    </a:lnTo>
                    <a:lnTo>
                      <a:pt x="650" y="389"/>
                    </a:lnTo>
                    <a:lnTo>
                      <a:pt x="650" y="389"/>
                    </a:lnTo>
                    <a:lnTo>
                      <a:pt x="649" y="388"/>
                    </a:lnTo>
                    <a:lnTo>
                      <a:pt x="649" y="388"/>
                    </a:lnTo>
                    <a:lnTo>
                      <a:pt x="649" y="388"/>
                    </a:lnTo>
                    <a:lnTo>
                      <a:pt x="649" y="388"/>
                    </a:lnTo>
                    <a:lnTo>
                      <a:pt x="649" y="387"/>
                    </a:lnTo>
                    <a:lnTo>
                      <a:pt x="649" y="387"/>
                    </a:lnTo>
                    <a:lnTo>
                      <a:pt x="649" y="387"/>
                    </a:lnTo>
                    <a:lnTo>
                      <a:pt x="649" y="387"/>
                    </a:lnTo>
                    <a:lnTo>
                      <a:pt x="649" y="386"/>
                    </a:lnTo>
                    <a:lnTo>
                      <a:pt x="649" y="386"/>
                    </a:lnTo>
                    <a:lnTo>
                      <a:pt x="649" y="386"/>
                    </a:lnTo>
                    <a:lnTo>
                      <a:pt x="649" y="386"/>
                    </a:lnTo>
                    <a:lnTo>
                      <a:pt x="649" y="386"/>
                    </a:lnTo>
                    <a:lnTo>
                      <a:pt x="649" y="386"/>
                    </a:lnTo>
                    <a:lnTo>
                      <a:pt x="649" y="386"/>
                    </a:lnTo>
                    <a:lnTo>
                      <a:pt x="649" y="386"/>
                    </a:lnTo>
                    <a:lnTo>
                      <a:pt x="648" y="384"/>
                    </a:lnTo>
                    <a:lnTo>
                      <a:pt x="648" y="384"/>
                    </a:lnTo>
                    <a:lnTo>
                      <a:pt x="648" y="384"/>
                    </a:lnTo>
                    <a:lnTo>
                      <a:pt x="648" y="383"/>
                    </a:lnTo>
                    <a:lnTo>
                      <a:pt x="648" y="383"/>
                    </a:lnTo>
                    <a:lnTo>
                      <a:pt x="648" y="383"/>
                    </a:lnTo>
                    <a:lnTo>
                      <a:pt x="648" y="383"/>
                    </a:lnTo>
                    <a:lnTo>
                      <a:pt x="648" y="383"/>
                    </a:lnTo>
                    <a:lnTo>
                      <a:pt x="648" y="383"/>
                    </a:lnTo>
                    <a:lnTo>
                      <a:pt x="648" y="382"/>
                    </a:lnTo>
                    <a:lnTo>
                      <a:pt x="648" y="382"/>
                    </a:lnTo>
                    <a:lnTo>
                      <a:pt x="647" y="381"/>
                    </a:lnTo>
                    <a:lnTo>
                      <a:pt x="647" y="381"/>
                    </a:lnTo>
                    <a:lnTo>
                      <a:pt x="647" y="381"/>
                    </a:lnTo>
                    <a:lnTo>
                      <a:pt x="647" y="381"/>
                    </a:lnTo>
                    <a:lnTo>
                      <a:pt x="647" y="379"/>
                    </a:lnTo>
                    <a:lnTo>
                      <a:pt x="647" y="379"/>
                    </a:lnTo>
                    <a:lnTo>
                      <a:pt x="647" y="379"/>
                    </a:lnTo>
                    <a:lnTo>
                      <a:pt x="647" y="379"/>
                    </a:lnTo>
                    <a:lnTo>
                      <a:pt x="647" y="379"/>
                    </a:lnTo>
                    <a:lnTo>
                      <a:pt x="647" y="379"/>
                    </a:lnTo>
                    <a:lnTo>
                      <a:pt x="647" y="379"/>
                    </a:lnTo>
                    <a:lnTo>
                      <a:pt x="647" y="379"/>
                    </a:lnTo>
                    <a:lnTo>
                      <a:pt x="647" y="378"/>
                    </a:lnTo>
                    <a:lnTo>
                      <a:pt x="647" y="378"/>
                    </a:lnTo>
                    <a:lnTo>
                      <a:pt x="647" y="378"/>
                    </a:lnTo>
                    <a:lnTo>
                      <a:pt x="647" y="378"/>
                    </a:lnTo>
                    <a:lnTo>
                      <a:pt x="645" y="377"/>
                    </a:lnTo>
                    <a:lnTo>
                      <a:pt x="645" y="377"/>
                    </a:lnTo>
                    <a:lnTo>
                      <a:pt x="645" y="377"/>
                    </a:lnTo>
                    <a:lnTo>
                      <a:pt x="645" y="377"/>
                    </a:lnTo>
                    <a:lnTo>
                      <a:pt x="645" y="376"/>
                    </a:lnTo>
                    <a:lnTo>
                      <a:pt x="645" y="376"/>
                    </a:lnTo>
                    <a:lnTo>
                      <a:pt x="645" y="376"/>
                    </a:lnTo>
                    <a:lnTo>
                      <a:pt x="645" y="376"/>
                    </a:lnTo>
                    <a:lnTo>
                      <a:pt x="645" y="376"/>
                    </a:lnTo>
                    <a:lnTo>
                      <a:pt x="645" y="376"/>
                    </a:lnTo>
                    <a:lnTo>
                      <a:pt x="645" y="376"/>
                    </a:lnTo>
                    <a:lnTo>
                      <a:pt x="645" y="376"/>
                    </a:lnTo>
                    <a:lnTo>
                      <a:pt x="645" y="374"/>
                    </a:lnTo>
                    <a:lnTo>
                      <a:pt x="645" y="374"/>
                    </a:lnTo>
                    <a:lnTo>
                      <a:pt x="645" y="374"/>
                    </a:lnTo>
                    <a:lnTo>
                      <a:pt x="645" y="374"/>
                    </a:lnTo>
                    <a:lnTo>
                      <a:pt x="644" y="373"/>
                    </a:lnTo>
                    <a:lnTo>
                      <a:pt x="644" y="373"/>
                    </a:lnTo>
                    <a:lnTo>
                      <a:pt x="644" y="373"/>
                    </a:lnTo>
                    <a:lnTo>
                      <a:pt x="644" y="373"/>
                    </a:lnTo>
                    <a:lnTo>
                      <a:pt x="644" y="373"/>
                    </a:lnTo>
                    <a:lnTo>
                      <a:pt x="644" y="373"/>
                    </a:lnTo>
                    <a:lnTo>
                      <a:pt x="644" y="372"/>
                    </a:lnTo>
                    <a:lnTo>
                      <a:pt x="644" y="372"/>
                    </a:lnTo>
                    <a:lnTo>
                      <a:pt x="643" y="371"/>
                    </a:lnTo>
                    <a:lnTo>
                      <a:pt x="643" y="371"/>
                    </a:lnTo>
                    <a:lnTo>
                      <a:pt x="643" y="371"/>
                    </a:lnTo>
                    <a:lnTo>
                      <a:pt x="643" y="371"/>
                    </a:lnTo>
                    <a:lnTo>
                      <a:pt x="643" y="369"/>
                    </a:lnTo>
                    <a:lnTo>
                      <a:pt x="643" y="369"/>
                    </a:lnTo>
                    <a:lnTo>
                      <a:pt x="643" y="369"/>
                    </a:lnTo>
                    <a:lnTo>
                      <a:pt x="643" y="369"/>
                    </a:lnTo>
                    <a:lnTo>
                      <a:pt x="643" y="368"/>
                    </a:lnTo>
                    <a:lnTo>
                      <a:pt x="643" y="368"/>
                    </a:lnTo>
                    <a:lnTo>
                      <a:pt x="643" y="368"/>
                    </a:lnTo>
                    <a:lnTo>
                      <a:pt x="643" y="368"/>
                    </a:lnTo>
                    <a:lnTo>
                      <a:pt x="642" y="367"/>
                    </a:lnTo>
                    <a:lnTo>
                      <a:pt x="642" y="367"/>
                    </a:lnTo>
                    <a:lnTo>
                      <a:pt x="642" y="367"/>
                    </a:lnTo>
                    <a:lnTo>
                      <a:pt x="642" y="367"/>
                    </a:lnTo>
                    <a:lnTo>
                      <a:pt x="642" y="366"/>
                    </a:lnTo>
                    <a:lnTo>
                      <a:pt x="642" y="366"/>
                    </a:lnTo>
                    <a:lnTo>
                      <a:pt x="642" y="366"/>
                    </a:lnTo>
                    <a:lnTo>
                      <a:pt x="642" y="366"/>
                    </a:lnTo>
                    <a:lnTo>
                      <a:pt x="640" y="364"/>
                    </a:lnTo>
                    <a:lnTo>
                      <a:pt x="640" y="364"/>
                    </a:lnTo>
                    <a:lnTo>
                      <a:pt x="640" y="364"/>
                    </a:lnTo>
                    <a:lnTo>
                      <a:pt x="640" y="363"/>
                    </a:lnTo>
                    <a:lnTo>
                      <a:pt x="640" y="363"/>
                    </a:lnTo>
                    <a:lnTo>
                      <a:pt x="640" y="363"/>
                    </a:lnTo>
                    <a:lnTo>
                      <a:pt x="640" y="363"/>
                    </a:lnTo>
                    <a:lnTo>
                      <a:pt x="639" y="359"/>
                    </a:lnTo>
                    <a:lnTo>
                      <a:pt x="639" y="359"/>
                    </a:lnTo>
                    <a:lnTo>
                      <a:pt x="639" y="359"/>
                    </a:lnTo>
                    <a:lnTo>
                      <a:pt x="639" y="359"/>
                    </a:lnTo>
                    <a:lnTo>
                      <a:pt x="632" y="345"/>
                    </a:lnTo>
                    <a:lnTo>
                      <a:pt x="623" y="330"/>
                    </a:lnTo>
                    <a:lnTo>
                      <a:pt x="614" y="315"/>
                    </a:lnTo>
                    <a:lnTo>
                      <a:pt x="604" y="300"/>
                    </a:lnTo>
                    <a:lnTo>
                      <a:pt x="593" y="286"/>
                    </a:lnTo>
                    <a:lnTo>
                      <a:pt x="582" y="273"/>
                    </a:lnTo>
                    <a:lnTo>
                      <a:pt x="570" y="259"/>
                    </a:lnTo>
                    <a:lnTo>
                      <a:pt x="557" y="245"/>
                    </a:lnTo>
                    <a:lnTo>
                      <a:pt x="529" y="220"/>
                    </a:lnTo>
                    <a:lnTo>
                      <a:pt x="499" y="197"/>
                    </a:lnTo>
                    <a:lnTo>
                      <a:pt x="468" y="174"/>
                    </a:lnTo>
                    <a:lnTo>
                      <a:pt x="434" y="155"/>
                    </a:lnTo>
                    <a:lnTo>
                      <a:pt x="434" y="155"/>
                    </a:lnTo>
                    <a:lnTo>
                      <a:pt x="434" y="155"/>
                    </a:lnTo>
                    <a:lnTo>
                      <a:pt x="434" y="155"/>
                    </a:lnTo>
                    <a:lnTo>
                      <a:pt x="433" y="153"/>
                    </a:lnTo>
                    <a:lnTo>
                      <a:pt x="433" y="153"/>
                    </a:lnTo>
                    <a:lnTo>
                      <a:pt x="433" y="153"/>
                    </a:lnTo>
                    <a:lnTo>
                      <a:pt x="432" y="153"/>
                    </a:lnTo>
                    <a:lnTo>
                      <a:pt x="432" y="153"/>
                    </a:lnTo>
                    <a:lnTo>
                      <a:pt x="432" y="153"/>
                    </a:lnTo>
                    <a:lnTo>
                      <a:pt x="432" y="153"/>
                    </a:lnTo>
                    <a:lnTo>
                      <a:pt x="432" y="152"/>
                    </a:lnTo>
                    <a:lnTo>
                      <a:pt x="432" y="152"/>
                    </a:lnTo>
                    <a:lnTo>
                      <a:pt x="432" y="152"/>
                    </a:lnTo>
                    <a:lnTo>
                      <a:pt x="432" y="152"/>
                    </a:lnTo>
                    <a:lnTo>
                      <a:pt x="430" y="152"/>
                    </a:lnTo>
                    <a:lnTo>
                      <a:pt x="430" y="152"/>
                    </a:lnTo>
                    <a:lnTo>
                      <a:pt x="430" y="152"/>
                    </a:lnTo>
                    <a:lnTo>
                      <a:pt x="430" y="152"/>
                    </a:lnTo>
                    <a:lnTo>
                      <a:pt x="429" y="152"/>
                    </a:lnTo>
                    <a:lnTo>
                      <a:pt x="429" y="152"/>
                    </a:lnTo>
                    <a:lnTo>
                      <a:pt x="429" y="151"/>
                    </a:lnTo>
                    <a:lnTo>
                      <a:pt x="429" y="151"/>
                    </a:lnTo>
                    <a:lnTo>
                      <a:pt x="428" y="151"/>
                    </a:lnTo>
                    <a:lnTo>
                      <a:pt x="428" y="151"/>
                    </a:lnTo>
                    <a:lnTo>
                      <a:pt x="428" y="151"/>
                    </a:lnTo>
                    <a:lnTo>
                      <a:pt x="428" y="151"/>
                    </a:lnTo>
                    <a:lnTo>
                      <a:pt x="428" y="151"/>
                    </a:lnTo>
                    <a:lnTo>
                      <a:pt x="428" y="151"/>
                    </a:lnTo>
                    <a:lnTo>
                      <a:pt x="427" y="151"/>
                    </a:lnTo>
                    <a:lnTo>
                      <a:pt x="427" y="151"/>
                    </a:lnTo>
                    <a:lnTo>
                      <a:pt x="427" y="150"/>
                    </a:lnTo>
                    <a:lnTo>
                      <a:pt x="427" y="150"/>
                    </a:lnTo>
                    <a:lnTo>
                      <a:pt x="427" y="150"/>
                    </a:lnTo>
                    <a:lnTo>
                      <a:pt x="427" y="150"/>
                    </a:lnTo>
                    <a:lnTo>
                      <a:pt x="425" y="150"/>
                    </a:lnTo>
                    <a:lnTo>
                      <a:pt x="425" y="150"/>
                    </a:lnTo>
                    <a:lnTo>
                      <a:pt x="425" y="150"/>
                    </a:lnTo>
                    <a:lnTo>
                      <a:pt x="425" y="150"/>
                    </a:lnTo>
                    <a:lnTo>
                      <a:pt x="424" y="148"/>
                    </a:lnTo>
                    <a:lnTo>
                      <a:pt x="424" y="148"/>
                    </a:lnTo>
                    <a:lnTo>
                      <a:pt x="424" y="148"/>
                    </a:lnTo>
                    <a:lnTo>
                      <a:pt x="424" y="148"/>
                    </a:lnTo>
                    <a:lnTo>
                      <a:pt x="424" y="148"/>
                    </a:lnTo>
                    <a:lnTo>
                      <a:pt x="424" y="148"/>
                    </a:lnTo>
                    <a:lnTo>
                      <a:pt x="423" y="148"/>
                    </a:lnTo>
                    <a:lnTo>
                      <a:pt x="423" y="148"/>
                    </a:lnTo>
                    <a:lnTo>
                      <a:pt x="423" y="148"/>
                    </a:lnTo>
                    <a:lnTo>
                      <a:pt x="423" y="148"/>
                    </a:lnTo>
                    <a:lnTo>
                      <a:pt x="423" y="147"/>
                    </a:lnTo>
                    <a:lnTo>
                      <a:pt x="423" y="147"/>
                    </a:lnTo>
                    <a:lnTo>
                      <a:pt x="422" y="147"/>
                    </a:lnTo>
                    <a:lnTo>
                      <a:pt x="422" y="147"/>
                    </a:lnTo>
                    <a:lnTo>
                      <a:pt x="420" y="147"/>
                    </a:lnTo>
                    <a:lnTo>
                      <a:pt x="420" y="147"/>
                    </a:lnTo>
                    <a:lnTo>
                      <a:pt x="420" y="147"/>
                    </a:lnTo>
                    <a:lnTo>
                      <a:pt x="420" y="147"/>
                    </a:lnTo>
                    <a:lnTo>
                      <a:pt x="420" y="146"/>
                    </a:lnTo>
                    <a:lnTo>
                      <a:pt x="420" y="146"/>
                    </a:lnTo>
                    <a:lnTo>
                      <a:pt x="420" y="146"/>
                    </a:lnTo>
                    <a:lnTo>
                      <a:pt x="420" y="146"/>
                    </a:lnTo>
                    <a:lnTo>
                      <a:pt x="418" y="145"/>
                    </a:lnTo>
                    <a:lnTo>
                      <a:pt x="418" y="145"/>
                    </a:lnTo>
                    <a:lnTo>
                      <a:pt x="418" y="145"/>
                    </a:lnTo>
                    <a:lnTo>
                      <a:pt x="418" y="145"/>
                    </a:lnTo>
                    <a:lnTo>
                      <a:pt x="418" y="145"/>
                    </a:lnTo>
                    <a:lnTo>
                      <a:pt x="418" y="145"/>
                    </a:lnTo>
                    <a:lnTo>
                      <a:pt x="417" y="145"/>
                    </a:lnTo>
                    <a:lnTo>
                      <a:pt x="417" y="145"/>
                    </a:lnTo>
                    <a:lnTo>
                      <a:pt x="381" y="125"/>
                    </a:lnTo>
                    <a:lnTo>
                      <a:pt x="343" y="107"/>
                    </a:lnTo>
                    <a:lnTo>
                      <a:pt x="306" y="90"/>
                    </a:lnTo>
                    <a:lnTo>
                      <a:pt x="268" y="75"/>
                    </a:lnTo>
                    <a:lnTo>
                      <a:pt x="230" y="61"/>
                    </a:lnTo>
                    <a:lnTo>
                      <a:pt x="193" y="48"/>
                    </a:lnTo>
                    <a:lnTo>
                      <a:pt x="157" y="37"/>
                    </a:lnTo>
                    <a:lnTo>
                      <a:pt x="121" y="25"/>
                    </a:lnTo>
                    <a:lnTo>
                      <a:pt x="121" y="25"/>
                    </a:lnTo>
                    <a:lnTo>
                      <a:pt x="121" y="25"/>
                    </a:lnTo>
                    <a:lnTo>
                      <a:pt x="121" y="25"/>
                    </a:lnTo>
                    <a:lnTo>
                      <a:pt x="121" y="25"/>
                    </a:lnTo>
                    <a:lnTo>
                      <a:pt x="121" y="25"/>
                    </a:lnTo>
                    <a:lnTo>
                      <a:pt x="120" y="25"/>
                    </a:lnTo>
                    <a:lnTo>
                      <a:pt x="120" y="25"/>
                    </a:lnTo>
                    <a:lnTo>
                      <a:pt x="120" y="25"/>
                    </a:lnTo>
                    <a:lnTo>
                      <a:pt x="120" y="25"/>
                    </a:lnTo>
                    <a:lnTo>
                      <a:pt x="71" y="12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4B2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1" name="Freeform 328">
                <a:extLst>
                  <a:ext uri="{FF2B5EF4-FFF2-40B4-BE49-F238E27FC236}">
                    <a16:creationId xmlns:a16="http://schemas.microsoft.com/office/drawing/2014/main" xmlns="" id="{836AB627-AAC9-47AD-8148-E8E95DC351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2188" y="3003551"/>
                <a:ext cx="220662" cy="666750"/>
              </a:xfrm>
              <a:custGeom>
                <a:avLst/>
                <a:gdLst>
                  <a:gd name="T0" fmla="*/ 102 w 693"/>
                  <a:gd name="T1" fmla="*/ 125 h 2098"/>
                  <a:gd name="T2" fmla="*/ 220 w 693"/>
                  <a:gd name="T3" fmla="*/ 389 h 2098"/>
                  <a:gd name="T4" fmla="*/ 301 w 693"/>
                  <a:gd name="T5" fmla="*/ 747 h 2098"/>
                  <a:gd name="T6" fmla="*/ 310 w 693"/>
                  <a:gd name="T7" fmla="*/ 1108 h 2098"/>
                  <a:gd name="T8" fmla="*/ 276 w 693"/>
                  <a:gd name="T9" fmla="*/ 1353 h 2098"/>
                  <a:gd name="T10" fmla="*/ 208 w 693"/>
                  <a:gd name="T11" fmla="*/ 1618 h 2098"/>
                  <a:gd name="T12" fmla="*/ 99 w 693"/>
                  <a:gd name="T13" fmla="*/ 1900 h 2098"/>
                  <a:gd name="T14" fmla="*/ 30 w 693"/>
                  <a:gd name="T15" fmla="*/ 2084 h 2098"/>
                  <a:gd name="T16" fmla="*/ 191 w 693"/>
                  <a:gd name="T17" fmla="*/ 1975 h 2098"/>
                  <a:gd name="T18" fmla="*/ 321 w 693"/>
                  <a:gd name="T19" fmla="*/ 1844 h 2098"/>
                  <a:gd name="T20" fmla="*/ 470 w 693"/>
                  <a:gd name="T21" fmla="*/ 1620 h 2098"/>
                  <a:gd name="T22" fmla="*/ 577 w 693"/>
                  <a:gd name="T23" fmla="*/ 1366 h 2098"/>
                  <a:gd name="T24" fmla="*/ 623 w 693"/>
                  <a:gd name="T25" fmla="*/ 1214 h 2098"/>
                  <a:gd name="T26" fmla="*/ 679 w 693"/>
                  <a:gd name="T27" fmla="*/ 930 h 2098"/>
                  <a:gd name="T28" fmla="*/ 693 w 693"/>
                  <a:gd name="T29" fmla="*/ 718 h 2098"/>
                  <a:gd name="T30" fmla="*/ 670 w 693"/>
                  <a:gd name="T31" fmla="*/ 476 h 2098"/>
                  <a:gd name="T32" fmla="*/ 652 w 693"/>
                  <a:gd name="T33" fmla="*/ 395 h 2098"/>
                  <a:gd name="T34" fmla="*/ 652 w 693"/>
                  <a:gd name="T35" fmla="*/ 394 h 2098"/>
                  <a:gd name="T36" fmla="*/ 652 w 693"/>
                  <a:gd name="T37" fmla="*/ 393 h 2098"/>
                  <a:gd name="T38" fmla="*/ 650 w 693"/>
                  <a:gd name="T39" fmla="*/ 392 h 2098"/>
                  <a:gd name="T40" fmla="*/ 650 w 693"/>
                  <a:gd name="T41" fmla="*/ 391 h 2098"/>
                  <a:gd name="T42" fmla="*/ 650 w 693"/>
                  <a:gd name="T43" fmla="*/ 389 h 2098"/>
                  <a:gd name="T44" fmla="*/ 649 w 693"/>
                  <a:gd name="T45" fmla="*/ 388 h 2098"/>
                  <a:gd name="T46" fmla="*/ 649 w 693"/>
                  <a:gd name="T47" fmla="*/ 386 h 2098"/>
                  <a:gd name="T48" fmla="*/ 649 w 693"/>
                  <a:gd name="T49" fmla="*/ 386 h 2098"/>
                  <a:gd name="T50" fmla="*/ 648 w 693"/>
                  <a:gd name="T51" fmla="*/ 383 h 2098"/>
                  <a:gd name="T52" fmla="*/ 648 w 693"/>
                  <a:gd name="T53" fmla="*/ 382 h 2098"/>
                  <a:gd name="T54" fmla="*/ 647 w 693"/>
                  <a:gd name="T55" fmla="*/ 379 h 2098"/>
                  <a:gd name="T56" fmla="*/ 647 w 693"/>
                  <a:gd name="T57" fmla="*/ 379 h 2098"/>
                  <a:gd name="T58" fmla="*/ 645 w 693"/>
                  <a:gd name="T59" fmla="*/ 377 h 2098"/>
                  <a:gd name="T60" fmla="*/ 645 w 693"/>
                  <a:gd name="T61" fmla="*/ 376 h 2098"/>
                  <a:gd name="T62" fmla="*/ 645 w 693"/>
                  <a:gd name="T63" fmla="*/ 374 h 2098"/>
                  <a:gd name="T64" fmla="*/ 644 w 693"/>
                  <a:gd name="T65" fmla="*/ 373 h 2098"/>
                  <a:gd name="T66" fmla="*/ 643 w 693"/>
                  <a:gd name="T67" fmla="*/ 371 h 2098"/>
                  <a:gd name="T68" fmla="*/ 643 w 693"/>
                  <a:gd name="T69" fmla="*/ 369 h 2098"/>
                  <a:gd name="T70" fmla="*/ 642 w 693"/>
                  <a:gd name="T71" fmla="*/ 367 h 2098"/>
                  <a:gd name="T72" fmla="*/ 642 w 693"/>
                  <a:gd name="T73" fmla="*/ 366 h 2098"/>
                  <a:gd name="T74" fmla="*/ 640 w 693"/>
                  <a:gd name="T75" fmla="*/ 363 h 2098"/>
                  <a:gd name="T76" fmla="*/ 632 w 693"/>
                  <a:gd name="T77" fmla="*/ 345 h 2098"/>
                  <a:gd name="T78" fmla="*/ 570 w 693"/>
                  <a:gd name="T79" fmla="*/ 259 h 2098"/>
                  <a:gd name="T80" fmla="*/ 434 w 693"/>
                  <a:gd name="T81" fmla="*/ 155 h 2098"/>
                  <a:gd name="T82" fmla="*/ 432 w 693"/>
                  <a:gd name="T83" fmla="*/ 153 h 2098"/>
                  <a:gd name="T84" fmla="*/ 432 w 693"/>
                  <a:gd name="T85" fmla="*/ 152 h 2098"/>
                  <a:gd name="T86" fmla="*/ 429 w 693"/>
                  <a:gd name="T87" fmla="*/ 152 h 2098"/>
                  <a:gd name="T88" fmla="*/ 428 w 693"/>
                  <a:gd name="T89" fmla="*/ 151 h 2098"/>
                  <a:gd name="T90" fmla="*/ 427 w 693"/>
                  <a:gd name="T91" fmla="*/ 150 h 2098"/>
                  <a:gd name="T92" fmla="*/ 425 w 693"/>
                  <a:gd name="T93" fmla="*/ 150 h 2098"/>
                  <a:gd name="T94" fmla="*/ 424 w 693"/>
                  <a:gd name="T95" fmla="*/ 148 h 2098"/>
                  <a:gd name="T96" fmla="*/ 423 w 693"/>
                  <a:gd name="T97" fmla="*/ 147 h 2098"/>
                  <a:gd name="T98" fmla="*/ 420 w 693"/>
                  <a:gd name="T99" fmla="*/ 147 h 2098"/>
                  <a:gd name="T100" fmla="*/ 418 w 693"/>
                  <a:gd name="T101" fmla="*/ 145 h 2098"/>
                  <a:gd name="T102" fmla="*/ 417 w 693"/>
                  <a:gd name="T103" fmla="*/ 145 h 2098"/>
                  <a:gd name="T104" fmla="*/ 230 w 693"/>
                  <a:gd name="T105" fmla="*/ 61 h 2098"/>
                  <a:gd name="T106" fmla="*/ 121 w 693"/>
                  <a:gd name="T107" fmla="*/ 25 h 2098"/>
                  <a:gd name="T108" fmla="*/ 120 w 693"/>
                  <a:gd name="T109" fmla="*/ 25 h 20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93" h="2098">
                    <a:moveTo>
                      <a:pt x="26" y="0"/>
                    </a:moveTo>
                    <a:lnTo>
                      <a:pt x="26" y="0"/>
                    </a:lnTo>
                    <a:lnTo>
                      <a:pt x="45" y="28"/>
                    </a:lnTo>
                    <a:lnTo>
                      <a:pt x="64" y="58"/>
                    </a:lnTo>
                    <a:lnTo>
                      <a:pt x="82" y="90"/>
                    </a:lnTo>
                    <a:lnTo>
                      <a:pt x="102" y="125"/>
                    </a:lnTo>
                    <a:lnTo>
                      <a:pt x="122" y="162"/>
                    </a:lnTo>
                    <a:lnTo>
                      <a:pt x="143" y="203"/>
                    </a:lnTo>
                    <a:lnTo>
                      <a:pt x="163" y="245"/>
                    </a:lnTo>
                    <a:lnTo>
                      <a:pt x="183" y="291"/>
                    </a:lnTo>
                    <a:lnTo>
                      <a:pt x="202" y="340"/>
                    </a:lnTo>
                    <a:lnTo>
                      <a:pt x="220" y="389"/>
                    </a:lnTo>
                    <a:lnTo>
                      <a:pt x="238" y="443"/>
                    </a:lnTo>
                    <a:lnTo>
                      <a:pt x="254" y="499"/>
                    </a:lnTo>
                    <a:lnTo>
                      <a:pt x="268" y="557"/>
                    </a:lnTo>
                    <a:lnTo>
                      <a:pt x="281" y="618"/>
                    </a:lnTo>
                    <a:lnTo>
                      <a:pt x="292" y="681"/>
                    </a:lnTo>
                    <a:lnTo>
                      <a:pt x="301" y="747"/>
                    </a:lnTo>
                    <a:lnTo>
                      <a:pt x="309" y="814"/>
                    </a:lnTo>
                    <a:lnTo>
                      <a:pt x="312" y="885"/>
                    </a:lnTo>
                    <a:lnTo>
                      <a:pt x="315" y="957"/>
                    </a:lnTo>
                    <a:lnTo>
                      <a:pt x="314" y="1031"/>
                    </a:lnTo>
                    <a:lnTo>
                      <a:pt x="312" y="1070"/>
                    </a:lnTo>
                    <a:lnTo>
                      <a:pt x="310" y="1108"/>
                    </a:lnTo>
                    <a:lnTo>
                      <a:pt x="306" y="1148"/>
                    </a:lnTo>
                    <a:lnTo>
                      <a:pt x="302" y="1188"/>
                    </a:lnTo>
                    <a:lnTo>
                      <a:pt x="297" y="1229"/>
                    </a:lnTo>
                    <a:lnTo>
                      <a:pt x="291" y="1270"/>
                    </a:lnTo>
                    <a:lnTo>
                      <a:pt x="284" y="1311"/>
                    </a:lnTo>
                    <a:lnTo>
                      <a:pt x="276" y="1353"/>
                    </a:lnTo>
                    <a:lnTo>
                      <a:pt x="268" y="1397"/>
                    </a:lnTo>
                    <a:lnTo>
                      <a:pt x="258" y="1439"/>
                    </a:lnTo>
                    <a:lnTo>
                      <a:pt x="246" y="1484"/>
                    </a:lnTo>
                    <a:lnTo>
                      <a:pt x="235" y="1527"/>
                    </a:lnTo>
                    <a:lnTo>
                      <a:pt x="222" y="1572"/>
                    </a:lnTo>
                    <a:lnTo>
                      <a:pt x="208" y="1618"/>
                    </a:lnTo>
                    <a:lnTo>
                      <a:pt x="193" y="1664"/>
                    </a:lnTo>
                    <a:lnTo>
                      <a:pt x="177" y="1710"/>
                    </a:lnTo>
                    <a:lnTo>
                      <a:pt x="159" y="1757"/>
                    </a:lnTo>
                    <a:lnTo>
                      <a:pt x="141" y="1804"/>
                    </a:lnTo>
                    <a:lnTo>
                      <a:pt x="120" y="1851"/>
                    </a:lnTo>
                    <a:lnTo>
                      <a:pt x="99" y="1900"/>
                    </a:lnTo>
                    <a:lnTo>
                      <a:pt x="76" y="1948"/>
                    </a:lnTo>
                    <a:lnTo>
                      <a:pt x="53" y="1998"/>
                    </a:lnTo>
                    <a:lnTo>
                      <a:pt x="28" y="2047"/>
                    </a:lnTo>
                    <a:lnTo>
                      <a:pt x="0" y="2098"/>
                    </a:lnTo>
                    <a:lnTo>
                      <a:pt x="0" y="2098"/>
                    </a:lnTo>
                    <a:lnTo>
                      <a:pt x="30" y="2084"/>
                    </a:lnTo>
                    <a:lnTo>
                      <a:pt x="59" y="2067"/>
                    </a:lnTo>
                    <a:lnTo>
                      <a:pt x="87" y="2051"/>
                    </a:lnTo>
                    <a:lnTo>
                      <a:pt x="115" y="2033"/>
                    </a:lnTo>
                    <a:lnTo>
                      <a:pt x="141" y="2015"/>
                    </a:lnTo>
                    <a:lnTo>
                      <a:pt x="166" y="1995"/>
                    </a:lnTo>
                    <a:lnTo>
                      <a:pt x="191" y="1975"/>
                    </a:lnTo>
                    <a:lnTo>
                      <a:pt x="214" y="1956"/>
                    </a:lnTo>
                    <a:lnTo>
                      <a:pt x="237" y="1934"/>
                    </a:lnTo>
                    <a:lnTo>
                      <a:pt x="259" y="1912"/>
                    </a:lnTo>
                    <a:lnTo>
                      <a:pt x="281" y="1890"/>
                    </a:lnTo>
                    <a:lnTo>
                      <a:pt x="301" y="1867"/>
                    </a:lnTo>
                    <a:lnTo>
                      <a:pt x="321" y="1844"/>
                    </a:lnTo>
                    <a:lnTo>
                      <a:pt x="341" y="1820"/>
                    </a:lnTo>
                    <a:lnTo>
                      <a:pt x="360" y="1797"/>
                    </a:lnTo>
                    <a:lnTo>
                      <a:pt x="377" y="1772"/>
                    </a:lnTo>
                    <a:lnTo>
                      <a:pt x="411" y="1722"/>
                    </a:lnTo>
                    <a:lnTo>
                      <a:pt x="442" y="1671"/>
                    </a:lnTo>
                    <a:lnTo>
                      <a:pt x="470" y="1620"/>
                    </a:lnTo>
                    <a:lnTo>
                      <a:pt x="496" y="1568"/>
                    </a:lnTo>
                    <a:lnTo>
                      <a:pt x="520" y="1517"/>
                    </a:lnTo>
                    <a:lnTo>
                      <a:pt x="541" y="1465"/>
                    </a:lnTo>
                    <a:lnTo>
                      <a:pt x="560" y="1414"/>
                    </a:lnTo>
                    <a:lnTo>
                      <a:pt x="577" y="1366"/>
                    </a:lnTo>
                    <a:lnTo>
                      <a:pt x="577" y="1366"/>
                    </a:lnTo>
                    <a:lnTo>
                      <a:pt x="577" y="1364"/>
                    </a:lnTo>
                    <a:lnTo>
                      <a:pt x="577" y="1364"/>
                    </a:lnTo>
                    <a:lnTo>
                      <a:pt x="578" y="1363"/>
                    </a:lnTo>
                    <a:lnTo>
                      <a:pt x="578" y="1363"/>
                    </a:lnTo>
                    <a:lnTo>
                      <a:pt x="601" y="1290"/>
                    </a:lnTo>
                    <a:lnTo>
                      <a:pt x="623" y="1214"/>
                    </a:lnTo>
                    <a:lnTo>
                      <a:pt x="643" y="1135"/>
                    </a:lnTo>
                    <a:lnTo>
                      <a:pt x="652" y="1095"/>
                    </a:lnTo>
                    <a:lnTo>
                      <a:pt x="659" y="1054"/>
                    </a:lnTo>
                    <a:lnTo>
                      <a:pt x="667" y="1013"/>
                    </a:lnTo>
                    <a:lnTo>
                      <a:pt x="674" y="972"/>
                    </a:lnTo>
                    <a:lnTo>
                      <a:pt x="679" y="930"/>
                    </a:lnTo>
                    <a:lnTo>
                      <a:pt x="684" y="887"/>
                    </a:lnTo>
                    <a:lnTo>
                      <a:pt x="688" y="845"/>
                    </a:lnTo>
                    <a:lnTo>
                      <a:pt x="691" y="803"/>
                    </a:lnTo>
                    <a:lnTo>
                      <a:pt x="693" y="761"/>
                    </a:lnTo>
                    <a:lnTo>
                      <a:pt x="693" y="718"/>
                    </a:lnTo>
                    <a:lnTo>
                      <a:pt x="693" y="718"/>
                    </a:lnTo>
                    <a:lnTo>
                      <a:pt x="693" y="677"/>
                    </a:lnTo>
                    <a:lnTo>
                      <a:pt x="691" y="636"/>
                    </a:lnTo>
                    <a:lnTo>
                      <a:pt x="688" y="597"/>
                    </a:lnTo>
                    <a:lnTo>
                      <a:pt x="684" y="556"/>
                    </a:lnTo>
                    <a:lnTo>
                      <a:pt x="678" y="516"/>
                    </a:lnTo>
                    <a:lnTo>
                      <a:pt x="670" y="476"/>
                    </a:lnTo>
                    <a:lnTo>
                      <a:pt x="663" y="436"/>
                    </a:lnTo>
                    <a:lnTo>
                      <a:pt x="653" y="397"/>
                    </a:lnTo>
                    <a:lnTo>
                      <a:pt x="653" y="397"/>
                    </a:lnTo>
                    <a:lnTo>
                      <a:pt x="652" y="397"/>
                    </a:lnTo>
                    <a:lnTo>
                      <a:pt x="652" y="397"/>
                    </a:lnTo>
                    <a:lnTo>
                      <a:pt x="652" y="395"/>
                    </a:lnTo>
                    <a:lnTo>
                      <a:pt x="652" y="395"/>
                    </a:lnTo>
                    <a:lnTo>
                      <a:pt x="652" y="395"/>
                    </a:lnTo>
                    <a:lnTo>
                      <a:pt x="652" y="395"/>
                    </a:lnTo>
                    <a:lnTo>
                      <a:pt x="652" y="395"/>
                    </a:lnTo>
                    <a:lnTo>
                      <a:pt x="652" y="395"/>
                    </a:lnTo>
                    <a:lnTo>
                      <a:pt x="652" y="394"/>
                    </a:lnTo>
                    <a:lnTo>
                      <a:pt x="652" y="394"/>
                    </a:lnTo>
                    <a:lnTo>
                      <a:pt x="652" y="394"/>
                    </a:lnTo>
                    <a:lnTo>
                      <a:pt x="652" y="394"/>
                    </a:lnTo>
                    <a:lnTo>
                      <a:pt x="652" y="393"/>
                    </a:lnTo>
                    <a:lnTo>
                      <a:pt x="652" y="393"/>
                    </a:lnTo>
                    <a:lnTo>
                      <a:pt x="652" y="393"/>
                    </a:lnTo>
                    <a:lnTo>
                      <a:pt x="652" y="393"/>
                    </a:lnTo>
                    <a:lnTo>
                      <a:pt x="652" y="393"/>
                    </a:lnTo>
                    <a:lnTo>
                      <a:pt x="652" y="393"/>
                    </a:lnTo>
                    <a:lnTo>
                      <a:pt x="650" y="393"/>
                    </a:lnTo>
                    <a:lnTo>
                      <a:pt x="650" y="393"/>
                    </a:lnTo>
                    <a:lnTo>
                      <a:pt x="650" y="392"/>
                    </a:lnTo>
                    <a:lnTo>
                      <a:pt x="650" y="392"/>
                    </a:lnTo>
                    <a:lnTo>
                      <a:pt x="650" y="392"/>
                    </a:lnTo>
                    <a:lnTo>
                      <a:pt x="650" y="392"/>
                    </a:lnTo>
                    <a:lnTo>
                      <a:pt x="650" y="391"/>
                    </a:lnTo>
                    <a:lnTo>
                      <a:pt x="650" y="391"/>
                    </a:lnTo>
                    <a:lnTo>
                      <a:pt x="650" y="391"/>
                    </a:lnTo>
                    <a:lnTo>
                      <a:pt x="650" y="391"/>
                    </a:lnTo>
                    <a:lnTo>
                      <a:pt x="650" y="389"/>
                    </a:lnTo>
                    <a:lnTo>
                      <a:pt x="650" y="389"/>
                    </a:lnTo>
                    <a:lnTo>
                      <a:pt x="650" y="389"/>
                    </a:lnTo>
                    <a:lnTo>
                      <a:pt x="650" y="389"/>
                    </a:lnTo>
                    <a:lnTo>
                      <a:pt x="650" y="389"/>
                    </a:lnTo>
                    <a:lnTo>
                      <a:pt x="650" y="389"/>
                    </a:lnTo>
                    <a:lnTo>
                      <a:pt x="650" y="389"/>
                    </a:lnTo>
                    <a:lnTo>
                      <a:pt x="650" y="389"/>
                    </a:lnTo>
                    <a:lnTo>
                      <a:pt x="649" y="388"/>
                    </a:lnTo>
                    <a:lnTo>
                      <a:pt x="649" y="388"/>
                    </a:lnTo>
                    <a:lnTo>
                      <a:pt x="649" y="388"/>
                    </a:lnTo>
                    <a:lnTo>
                      <a:pt x="649" y="388"/>
                    </a:lnTo>
                    <a:lnTo>
                      <a:pt x="649" y="387"/>
                    </a:lnTo>
                    <a:lnTo>
                      <a:pt x="649" y="387"/>
                    </a:lnTo>
                    <a:lnTo>
                      <a:pt x="649" y="387"/>
                    </a:lnTo>
                    <a:lnTo>
                      <a:pt x="649" y="387"/>
                    </a:lnTo>
                    <a:lnTo>
                      <a:pt x="649" y="386"/>
                    </a:lnTo>
                    <a:lnTo>
                      <a:pt x="649" y="386"/>
                    </a:lnTo>
                    <a:lnTo>
                      <a:pt x="649" y="386"/>
                    </a:lnTo>
                    <a:lnTo>
                      <a:pt x="649" y="386"/>
                    </a:lnTo>
                    <a:lnTo>
                      <a:pt x="649" y="386"/>
                    </a:lnTo>
                    <a:lnTo>
                      <a:pt x="649" y="386"/>
                    </a:lnTo>
                    <a:lnTo>
                      <a:pt x="649" y="386"/>
                    </a:lnTo>
                    <a:lnTo>
                      <a:pt x="649" y="386"/>
                    </a:lnTo>
                    <a:lnTo>
                      <a:pt x="648" y="384"/>
                    </a:lnTo>
                    <a:lnTo>
                      <a:pt x="648" y="384"/>
                    </a:lnTo>
                    <a:lnTo>
                      <a:pt x="648" y="384"/>
                    </a:lnTo>
                    <a:lnTo>
                      <a:pt x="648" y="383"/>
                    </a:lnTo>
                    <a:lnTo>
                      <a:pt x="648" y="383"/>
                    </a:lnTo>
                    <a:lnTo>
                      <a:pt x="648" y="383"/>
                    </a:lnTo>
                    <a:lnTo>
                      <a:pt x="648" y="383"/>
                    </a:lnTo>
                    <a:lnTo>
                      <a:pt x="648" y="383"/>
                    </a:lnTo>
                    <a:lnTo>
                      <a:pt x="648" y="383"/>
                    </a:lnTo>
                    <a:lnTo>
                      <a:pt x="648" y="382"/>
                    </a:lnTo>
                    <a:lnTo>
                      <a:pt x="648" y="382"/>
                    </a:lnTo>
                    <a:lnTo>
                      <a:pt x="647" y="381"/>
                    </a:lnTo>
                    <a:lnTo>
                      <a:pt x="647" y="381"/>
                    </a:lnTo>
                    <a:lnTo>
                      <a:pt x="647" y="381"/>
                    </a:lnTo>
                    <a:lnTo>
                      <a:pt x="647" y="381"/>
                    </a:lnTo>
                    <a:lnTo>
                      <a:pt x="647" y="379"/>
                    </a:lnTo>
                    <a:lnTo>
                      <a:pt x="647" y="379"/>
                    </a:lnTo>
                    <a:lnTo>
                      <a:pt x="647" y="379"/>
                    </a:lnTo>
                    <a:lnTo>
                      <a:pt x="647" y="379"/>
                    </a:lnTo>
                    <a:lnTo>
                      <a:pt x="647" y="379"/>
                    </a:lnTo>
                    <a:lnTo>
                      <a:pt x="647" y="379"/>
                    </a:lnTo>
                    <a:lnTo>
                      <a:pt x="647" y="379"/>
                    </a:lnTo>
                    <a:lnTo>
                      <a:pt x="647" y="379"/>
                    </a:lnTo>
                    <a:lnTo>
                      <a:pt x="647" y="378"/>
                    </a:lnTo>
                    <a:lnTo>
                      <a:pt x="647" y="378"/>
                    </a:lnTo>
                    <a:lnTo>
                      <a:pt x="647" y="378"/>
                    </a:lnTo>
                    <a:lnTo>
                      <a:pt x="647" y="378"/>
                    </a:lnTo>
                    <a:lnTo>
                      <a:pt x="645" y="377"/>
                    </a:lnTo>
                    <a:lnTo>
                      <a:pt x="645" y="377"/>
                    </a:lnTo>
                    <a:lnTo>
                      <a:pt x="645" y="377"/>
                    </a:lnTo>
                    <a:lnTo>
                      <a:pt x="645" y="377"/>
                    </a:lnTo>
                    <a:lnTo>
                      <a:pt x="645" y="376"/>
                    </a:lnTo>
                    <a:lnTo>
                      <a:pt x="645" y="376"/>
                    </a:lnTo>
                    <a:lnTo>
                      <a:pt x="645" y="376"/>
                    </a:lnTo>
                    <a:lnTo>
                      <a:pt x="645" y="376"/>
                    </a:lnTo>
                    <a:lnTo>
                      <a:pt x="645" y="376"/>
                    </a:lnTo>
                    <a:lnTo>
                      <a:pt x="645" y="376"/>
                    </a:lnTo>
                    <a:lnTo>
                      <a:pt x="645" y="376"/>
                    </a:lnTo>
                    <a:lnTo>
                      <a:pt x="645" y="376"/>
                    </a:lnTo>
                    <a:lnTo>
                      <a:pt x="645" y="374"/>
                    </a:lnTo>
                    <a:lnTo>
                      <a:pt x="645" y="374"/>
                    </a:lnTo>
                    <a:lnTo>
                      <a:pt x="645" y="374"/>
                    </a:lnTo>
                    <a:lnTo>
                      <a:pt x="645" y="374"/>
                    </a:lnTo>
                    <a:lnTo>
                      <a:pt x="644" y="373"/>
                    </a:lnTo>
                    <a:lnTo>
                      <a:pt x="644" y="373"/>
                    </a:lnTo>
                    <a:lnTo>
                      <a:pt x="644" y="373"/>
                    </a:lnTo>
                    <a:lnTo>
                      <a:pt x="644" y="373"/>
                    </a:lnTo>
                    <a:lnTo>
                      <a:pt x="644" y="373"/>
                    </a:lnTo>
                    <a:lnTo>
                      <a:pt x="644" y="373"/>
                    </a:lnTo>
                    <a:lnTo>
                      <a:pt x="644" y="372"/>
                    </a:lnTo>
                    <a:lnTo>
                      <a:pt x="644" y="372"/>
                    </a:lnTo>
                    <a:lnTo>
                      <a:pt x="643" y="371"/>
                    </a:lnTo>
                    <a:lnTo>
                      <a:pt x="643" y="371"/>
                    </a:lnTo>
                    <a:lnTo>
                      <a:pt x="643" y="371"/>
                    </a:lnTo>
                    <a:lnTo>
                      <a:pt x="643" y="371"/>
                    </a:lnTo>
                    <a:lnTo>
                      <a:pt x="643" y="369"/>
                    </a:lnTo>
                    <a:lnTo>
                      <a:pt x="643" y="369"/>
                    </a:lnTo>
                    <a:lnTo>
                      <a:pt x="643" y="369"/>
                    </a:lnTo>
                    <a:lnTo>
                      <a:pt x="643" y="369"/>
                    </a:lnTo>
                    <a:lnTo>
                      <a:pt x="643" y="368"/>
                    </a:lnTo>
                    <a:lnTo>
                      <a:pt x="643" y="368"/>
                    </a:lnTo>
                    <a:lnTo>
                      <a:pt x="643" y="368"/>
                    </a:lnTo>
                    <a:lnTo>
                      <a:pt x="643" y="368"/>
                    </a:lnTo>
                    <a:lnTo>
                      <a:pt x="642" y="367"/>
                    </a:lnTo>
                    <a:lnTo>
                      <a:pt x="642" y="367"/>
                    </a:lnTo>
                    <a:lnTo>
                      <a:pt x="642" y="367"/>
                    </a:lnTo>
                    <a:lnTo>
                      <a:pt x="642" y="367"/>
                    </a:lnTo>
                    <a:lnTo>
                      <a:pt x="642" y="366"/>
                    </a:lnTo>
                    <a:lnTo>
                      <a:pt x="642" y="366"/>
                    </a:lnTo>
                    <a:lnTo>
                      <a:pt x="642" y="366"/>
                    </a:lnTo>
                    <a:lnTo>
                      <a:pt x="642" y="366"/>
                    </a:lnTo>
                    <a:lnTo>
                      <a:pt x="640" y="364"/>
                    </a:lnTo>
                    <a:lnTo>
                      <a:pt x="640" y="364"/>
                    </a:lnTo>
                    <a:lnTo>
                      <a:pt x="640" y="364"/>
                    </a:lnTo>
                    <a:lnTo>
                      <a:pt x="640" y="363"/>
                    </a:lnTo>
                    <a:lnTo>
                      <a:pt x="640" y="363"/>
                    </a:lnTo>
                    <a:lnTo>
                      <a:pt x="640" y="363"/>
                    </a:lnTo>
                    <a:lnTo>
                      <a:pt x="640" y="363"/>
                    </a:lnTo>
                    <a:lnTo>
                      <a:pt x="639" y="359"/>
                    </a:lnTo>
                    <a:lnTo>
                      <a:pt x="639" y="359"/>
                    </a:lnTo>
                    <a:lnTo>
                      <a:pt x="639" y="359"/>
                    </a:lnTo>
                    <a:lnTo>
                      <a:pt x="639" y="359"/>
                    </a:lnTo>
                    <a:lnTo>
                      <a:pt x="632" y="345"/>
                    </a:lnTo>
                    <a:lnTo>
                      <a:pt x="623" y="330"/>
                    </a:lnTo>
                    <a:lnTo>
                      <a:pt x="614" y="315"/>
                    </a:lnTo>
                    <a:lnTo>
                      <a:pt x="604" y="300"/>
                    </a:lnTo>
                    <a:lnTo>
                      <a:pt x="593" y="286"/>
                    </a:lnTo>
                    <a:lnTo>
                      <a:pt x="582" y="273"/>
                    </a:lnTo>
                    <a:lnTo>
                      <a:pt x="570" y="259"/>
                    </a:lnTo>
                    <a:lnTo>
                      <a:pt x="557" y="245"/>
                    </a:lnTo>
                    <a:lnTo>
                      <a:pt x="529" y="220"/>
                    </a:lnTo>
                    <a:lnTo>
                      <a:pt x="499" y="197"/>
                    </a:lnTo>
                    <a:lnTo>
                      <a:pt x="468" y="174"/>
                    </a:lnTo>
                    <a:lnTo>
                      <a:pt x="434" y="155"/>
                    </a:lnTo>
                    <a:lnTo>
                      <a:pt x="434" y="155"/>
                    </a:lnTo>
                    <a:lnTo>
                      <a:pt x="434" y="155"/>
                    </a:lnTo>
                    <a:lnTo>
                      <a:pt x="434" y="155"/>
                    </a:lnTo>
                    <a:lnTo>
                      <a:pt x="433" y="153"/>
                    </a:lnTo>
                    <a:lnTo>
                      <a:pt x="433" y="153"/>
                    </a:lnTo>
                    <a:lnTo>
                      <a:pt x="433" y="153"/>
                    </a:lnTo>
                    <a:lnTo>
                      <a:pt x="432" y="153"/>
                    </a:lnTo>
                    <a:lnTo>
                      <a:pt x="432" y="153"/>
                    </a:lnTo>
                    <a:lnTo>
                      <a:pt x="432" y="153"/>
                    </a:lnTo>
                    <a:lnTo>
                      <a:pt x="432" y="153"/>
                    </a:lnTo>
                    <a:lnTo>
                      <a:pt x="432" y="152"/>
                    </a:lnTo>
                    <a:lnTo>
                      <a:pt x="432" y="152"/>
                    </a:lnTo>
                    <a:lnTo>
                      <a:pt x="432" y="152"/>
                    </a:lnTo>
                    <a:lnTo>
                      <a:pt x="432" y="152"/>
                    </a:lnTo>
                    <a:lnTo>
                      <a:pt x="430" y="152"/>
                    </a:lnTo>
                    <a:lnTo>
                      <a:pt x="430" y="152"/>
                    </a:lnTo>
                    <a:lnTo>
                      <a:pt x="430" y="152"/>
                    </a:lnTo>
                    <a:lnTo>
                      <a:pt x="430" y="152"/>
                    </a:lnTo>
                    <a:lnTo>
                      <a:pt x="429" y="152"/>
                    </a:lnTo>
                    <a:lnTo>
                      <a:pt x="429" y="152"/>
                    </a:lnTo>
                    <a:lnTo>
                      <a:pt x="429" y="151"/>
                    </a:lnTo>
                    <a:lnTo>
                      <a:pt x="429" y="151"/>
                    </a:lnTo>
                    <a:lnTo>
                      <a:pt x="428" y="151"/>
                    </a:lnTo>
                    <a:lnTo>
                      <a:pt x="428" y="151"/>
                    </a:lnTo>
                    <a:lnTo>
                      <a:pt x="428" y="151"/>
                    </a:lnTo>
                    <a:lnTo>
                      <a:pt x="428" y="151"/>
                    </a:lnTo>
                    <a:lnTo>
                      <a:pt x="428" y="151"/>
                    </a:lnTo>
                    <a:lnTo>
                      <a:pt x="428" y="151"/>
                    </a:lnTo>
                    <a:lnTo>
                      <a:pt x="427" y="151"/>
                    </a:lnTo>
                    <a:lnTo>
                      <a:pt x="427" y="151"/>
                    </a:lnTo>
                    <a:lnTo>
                      <a:pt x="427" y="150"/>
                    </a:lnTo>
                    <a:lnTo>
                      <a:pt x="427" y="150"/>
                    </a:lnTo>
                    <a:lnTo>
                      <a:pt x="427" y="150"/>
                    </a:lnTo>
                    <a:lnTo>
                      <a:pt x="427" y="150"/>
                    </a:lnTo>
                    <a:lnTo>
                      <a:pt x="425" y="150"/>
                    </a:lnTo>
                    <a:lnTo>
                      <a:pt x="425" y="150"/>
                    </a:lnTo>
                    <a:lnTo>
                      <a:pt x="425" y="150"/>
                    </a:lnTo>
                    <a:lnTo>
                      <a:pt x="425" y="150"/>
                    </a:lnTo>
                    <a:lnTo>
                      <a:pt x="424" y="148"/>
                    </a:lnTo>
                    <a:lnTo>
                      <a:pt x="424" y="148"/>
                    </a:lnTo>
                    <a:lnTo>
                      <a:pt x="424" y="148"/>
                    </a:lnTo>
                    <a:lnTo>
                      <a:pt x="424" y="148"/>
                    </a:lnTo>
                    <a:lnTo>
                      <a:pt x="424" y="148"/>
                    </a:lnTo>
                    <a:lnTo>
                      <a:pt x="424" y="148"/>
                    </a:lnTo>
                    <a:lnTo>
                      <a:pt x="423" y="148"/>
                    </a:lnTo>
                    <a:lnTo>
                      <a:pt x="423" y="148"/>
                    </a:lnTo>
                    <a:lnTo>
                      <a:pt x="423" y="148"/>
                    </a:lnTo>
                    <a:lnTo>
                      <a:pt x="423" y="148"/>
                    </a:lnTo>
                    <a:lnTo>
                      <a:pt x="423" y="147"/>
                    </a:lnTo>
                    <a:lnTo>
                      <a:pt x="423" y="147"/>
                    </a:lnTo>
                    <a:lnTo>
                      <a:pt x="422" y="147"/>
                    </a:lnTo>
                    <a:lnTo>
                      <a:pt x="422" y="147"/>
                    </a:lnTo>
                    <a:lnTo>
                      <a:pt x="420" y="147"/>
                    </a:lnTo>
                    <a:lnTo>
                      <a:pt x="420" y="147"/>
                    </a:lnTo>
                    <a:lnTo>
                      <a:pt x="420" y="147"/>
                    </a:lnTo>
                    <a:lnTo>
                      <a:pt x="420" y="147"/>
                    </a:lnTo>
                    <a:lnTo>
                      <a:pt x="420" y="146"/>
                    </a:lnTo>
                    <a:lnTo>
                      <a:pt x="420" y="146"/>
                    </a:lnTo>
                    <a:lnTo>
                      <a:pt x="420" y="146"/>
                    </a:lnTo>
                    <a:lnTo>
                      <a:pt x="420" y="146"/>
                    </a:lnTo>
                    <a:lnTo>
                      <a:pt x="418" y="145"/>
                    </a:lnTo>
                    <a:lnTo>
                      <a:pt x="418" y="145"/>
                    </a:lnTo>
                    <a:lnTo>
                      <a:pt x="418" y="145"/>
                    </a:lnTo>
                    <a:lnTo>
                      <a:pt x="418" y="145"/>
                    </a:lnTo>
                    <a:lnTo>
                      <a:pt x="418" y="145"/>
                    </a:lnTo>
                    <a:lnTo>
                      <a:pt x="418" y="145"/>
                    </a:lnTo>
                    <a:lnTo>
                      <a:pt x="417" y="145"/>
                    </a:lnTo>
                    <a:lnTo>
                      <a:pt x="417" y="145"/>
                    </a:lnTo>
                    <a:lnTo>
                      <a:pt x="381" y="125"/>
                    </a:lnTo>
                    <a:lnTo>
                      <a:pt x="343" y="107"/>
                    </a:lnTo>
                    <a:lnTo>
                      <a:pt x="306" y="90"/>
                    </a:lnTo>
                    <a:lnTo>
                      <a:pt x="268" y="75"/>
                    </a:lnTo>
                    <a:lnTo>
                      <a:pt x="230" y="61"/>
                    </a:lnTo>
                    <a:lnTo>
                      <a:pt x="193" y="48"/>
                    </a:lnTo>
                    <a:lnTo>
                      <a:pt x="157" y="37"/>
                    </a:lnTo>
                    <a:lnTo>
                      <a:pt x="121" y="25"/>
                    </a:lnTo>
                    <a:lnTo>
                      <a:pt x="121" y="25"/>
                    </a:lnTo>
                    <a:lnTo>
                      <a:pt x="121" y="25"/>
                    </a:lnTo>
                    <a:lnTo>
                      <a:pt x="121" y="25"/>
                    </a:lnTo>
                    <a:lnTo>
                      <a:pt x="121" y="25"/>
                    </a:lnTo>
                    <a:lnTo>
                      <a:pt x="121" y="25"/>
                    </a:lnTo>
                    <a:lnTo>
                      <a:pt x="120" y="25"/>
                    </a:lnTo>
                    <a:lnTo>
                      <a:pt x="120" y="25"/>
                    </a:lnTo>
                    <a:lnTo>
                      <a:pt x="120" y="25"/>
                    </a:lnTo>
                    <a:lnTo>
                      <a:pt x="120" y="25"/>
                    </a:lnTo>
                    <a:lnTo>
                      <a:pt x="71" y="12"/>
                    </a:lnTo>
                    <a:lnTo>
                      <a:pt x="2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2" name="Freeform 329">
                <a:extLst>
                  <a:ext uri="{FF2B5EF4-FFF2-40B4-BE49-F238E27FC236}">
                    <a16:creationId xmlns:a16="http://schemas.microsoft.com/office/drawing/2014/main" xmlns="" id="{83EFD4F6-574C-4D12-B84C-9694E8EF492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47963" y="4027488"/>
                <a:ext cx="3175" cy="22225"/>
              </a:xfrm>
              <a:custGeom>
                <a:avLst/>
                <a:gdLst>
                  <a:gd name="T0" fmla="*/ 8 w 8"/>
                  <a:gd name="T1" fmla="*/ 70 h 70"/>
                  <a:gd name="T2" fmla="*/ 8 w 8"/>
                  <a:gd name="T3" fmla="*/ 70 h 70"/>
                  <a:gd name="T4" fmla="*/ 8 w 8"/>
                  <a:gd name="T5" fmla="*/ 70 h 70"/>
                  <a:gd name="T6" fmla="*/ 8 w 8"/>
                  <a:gd name="T7" fmla="*/ 70 h 70"/>
                  <a:gd name="T8" fmla="*/ 8 w 8"/>
                  <a:gd name="T9" fmla="*/ 70 h 70"/>
                  <a:gd name="T10" fmla="*/ 8 w 8"/>
                  <a:gd name="T11" fmla="*/ 67 h 70"/>
                  <a:gd name="T12" fmla="*/ 8 w 8"/>
                  <a:gd name="T13" fmla="*/ 67 h 70"/>
                  <a:gd name="T14" fmla="*/ 8 w 8"/>
                  <a:gd name="T15" fmla="*/ 65 h 70"/>
                  <a:gd name="T16" fmla="*/ 8 w 8"/>
                  <a:gd name="T17" fmla="*/ 66 h 70"/>
                  <a:gd name="T18" fmla="*/ 8 w 8"/>
                  <a:gd name="T19" fmla="*/ 65 h 70"/>
                  <a:gd name="T20" fmla="*/ 8 w 8"/>
                  <a:gd name="T21" fmla="*/ 64 h 70"/>
                  <a:gd name="T22" fmla="*/ 8 w 8"/>
                  <a:gd name="T23" fmla="*/ 64 h 70"/>
                  <a:gd name="T24" fmla="*/ 8 w 8"/>
                  <a:gd name="T25" fmla="*/ 61 h 70"/>
                  <a:gd name="T26" fmla="*/ 8 w 8"/>
                  <a:gd name="T27" fmla="*/ 61 h 70"/>
                  <a:gd name="T28" fmla="*/ 8 w 8"/>
                  <a:gd name="T29" fmla="*/ 61 h 70"/>
                  <a:gd name="T30" fmla="*/ 7 w 8"/>
                  <a:gd name="T31" fmla="*/ 59 h 70"/>
                  <a:gd name="T32" fmla="*/ 7 w 8"/>
                  <a:gd name="T33" fmla="*/ 56 h 70"/>
                  <a:gd name="T34" fmla="*/ 7 w 8"/>
                  <a:gd name="T35" fmla="*/ 56 h 70"/>
                  <a:gd name="T36" fmla="*/ 7 w 8"/>
                  <a:gd name="T37" fmla="*/ 56 h 70"/>
                  <a:gd name="T38" fmla="*/ 7 w 8"/>
                  <a:gd name="T39" fmla="*/ 54 h 70"/>
                  <a:gd name="T40" fmla="*/ 7 w 8"/>
                  <a:gd name="T41" fmla="*/ 54 h 70"/>
                  <a:gd name="T42" fmla="*/ 7 w 8"/>
                  <a:gd name="T43" fmla="*/ 50 h 70"/>
                  <a:gd name="T44" fmla="*/ 7 w 8"/>
                  <a:gd name="T45" fmla="*/ 50 h 70"/>
                  <a:gd name="T46" fmla="*/ 7 w 8"/>
                  <a:gd name="T47" fmla="*/ 50 h 70"/>
                  <a:gd name="T48" fmla="*/ 5 w 8"/>
                  <a:gd name="T49" fmla="*/ 47 h 70"/>
                  <a:gd name="T50" fmla="*/ 5 w 8"/>
                  <a:gd name="T51" fmla="*/ 47 h 70"/>
                  <a:gd name="T52" fmla="*/ 5 w 8"/>
                  <a:gd name="T53" fmla="*/ 42 h 70"/>
                  <a:gd name="T54" fmla="*/ 5 w 8"/>
                  <a:gd name="T55" fmla="*/ 42 h 70"/>
                  <a:gd name="T56" fmla="*/ 5 w 8"/>
                  <a:gd name="T57" fmla="*/ 36 h 70"/>
                  <a:gd name="T58" fmla="*/ 5 w 8"/>
                  <a:gd name="T59" fmla="*/ 36 h 70"/>
                  <a:gd name="T60" fmla="*/ 4 w 8"/>
                  <a:gd name="T61" fmla="*/ 31 h 70"/>
                  <a:gd name="T62" fmla="*/ 4 w 8"/>
                  <a:gd name="T63" fmla="*/ 31 h 70"/>
                  <a:gd name="T64" fmla="*/ 4 w 8"/>
                  <a:gd name="T65" fmla="*/ 29 h 70"/>
                  <a:gd name="T66" fmla="*/ 4 w 8"/>
                  <a:gd name="T67" fmla="*/ 29 h 70"/>
                  <a:gd name="T68" fmla="*/ 4 w 8"/>
                  <a:gd name="T69" fmla="*/ 25 h 70"/>
                  <a:gd name="T70" fmla="*/ 4 w 8"/>
                  <a:gd name="T71" fmla="*/ 25 h 70"/>
                  <a:gd name="T72" fmla="*/ 3 w 8"/>
                  <a:gd name="T73" fmla="*/ 18 h 70"/>
                  <a:gd name="T74" fmla="*/ 3 w 8"/>
                  <a:gd name="T75" fmla="*/ 18 h 70"/>
                  <a:gd name="T76" fmla="*/ 2 w 8"/>
                  <a:gd name="T77" fmla="*/ 11 h 70"/>
                  <a:gd name="T78" fmla="*/ 2 w 8"/>
                  <a:gd name="T79" fmla="*/ 6 h 70"/>
                  <a:gd name="T80" fmla="*/ 2 w 8"/>
                  <a:gd name="T81" fmla="*/ 6 h 70"/>
                  <a:gd name="T82" fmla="*/ 0 w 8"/>
                  <a:gd name="T83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" h="70">
                    <a:moveTo>
                      <a:pt x="8" y="70"/>
                    </a:moveTo>
                    <a:lnTo>
                      <a:pt x="8" y="70"/>
                    </a:lnTo>
                    <a:lnTo>
                      <a:pt x="8" y="70"/>
                    </a:lnTo>
                    <a:lnTo>
                      <a:pt x="8" y="70"/>
                    </a:lnTo>
                    <a:lnTo>
                      <a:pt x="8" y="70"/>
                    </a:lnTo>
                    <a:close/>
                    <a:moveTo>
                      <a:pt x="8" y="70"/>
                    </a:moveTo>
                    <a:lnTo>
                      <a:pt x="8" y="70"/>
                    </a:lnTo>
                    <a:lnTo>
                      <a:pt x="8" y="70"/>
                    </a:lnTo>
                    <a:lnTo>
                      <a:pt x="8" y="70"/>
                    </a:lnTo>
                    <a:lnTo>
                      <a:pt x="8" y="70"/>
                    </a:lnTo>
                    <a:close/>
                    <a:moveTo>
                      <a:pt x="8" y="67"/>
                    </a:moveTo>
                    <a:lnTo>
                      <a:pt x="8" y="67"/>
                    </a:lnTo>
                    <a:lnTo>
                      <a:pt x="8" y="67"/>
                    </a:lnTo>
                    <a:lnTo>
                      <a:pt x="8" y="67"/>
                    </a:lnTo>
                    <a:lnTo>
                      <a:pt x="8" y="67"/>
                    </a:lnTo>
                    <a:close/>
                    <a:moveTo>
                      <a:pt x="8" y="65"/>
                    </a:moveTo>
                    <a:lnTo>
                      <a:pt x="8" y="65"/>
                    </a:lnTo>
                    <a:lnTo>
                      <a:pt x="8" y="66"/>
                    </a:lnTo>
                    <a:lnTo>
                      <a:pt x="8" y="66"/>
                    </a:lnTo>
                    <a:lnTo>
                      <a:pt x="8" y="65"/>
                    </a:lnTo>
                    <a:close/>
                    <a:moveTo>
                      <a:pt x="8" y="64"/>
                    </a:moveTo>
                    <a:lnTo>
                      <a:pt x="8" y="64"/>
                    </a:lnTo>
                    <a:lnTo>
                      <a:pt x="8" y="64"/>
                    </a:lnTo>
                    <a:lnTo>
                      <a:pt x="8" y="64"/>
                    </a:lnTo>
                    <a:lnTo>
                      <a:pt x="8" y="64"/>
                    </a:lnTo>
                    <a:close/>
                    <a:moveTo>
                      <a:pt x="8" y="61"/>
                    </a:moveTo>
                    <a:lnTo>
                      <a:pt x="8" y="61"/>
                    </a:lnTo>
                    <a:lnTo>
                      <a:pt x="8" y="61"/>
                    </a:lnTo>
                    <a:lnTo>
                      <a:pt x="8" y="61"/>
                    </a:lnTo>
                    <a:lnTo>
                      <a:pt x="8" y="61"/>
                    </a:lnTo>
                    <a:close/>
                    <a:moveTo>
                      <a:pt x="7" y="59"/>
                    </a:moveTo>
                    <a:lnTo>
                      <a:pt x="7" y="59"/>
                    </a:lnTo>
                    <a:lnTo>
                      <a:pt x="7" y="59"/>
                    </a:lnTo>
                    <a:close/>
                    <a:moveTo>
                      <a:pt x="7" y="56"/>
                    </a:moveTo>
                    <a:lnTo>
                      <a:pt x="7" y="56"/>
                    </a:lnTo>
                    <a:lnTo>
                      <a:pt x="7" y="56"/>
                    </a:lnTo>
                    <a:lnTo>
                      <a:pt x="7" y="56"/>
                    </a:lnTo>
                    <a:lnTo>
                      <a:pt x="7" y="56"/>
                    </a:lnTo>
                    <a:close/>
                    <a:moveTo>
                      <a:pt x="7" y="54"/>
                    </a:moveTo>
                    <a:lnTo>
                      <a:pt x="7" y="54"/>
                    </a:lnTo>
                    <a:lnTo>
                      <a:pt x="7" y="54"/>
                    </a:lnTo>
                    <a:lnTo>
                      <a:pt x="7" y="54"/>
                    </a:lnTo>
                    <a:lnTo>
                      <a:pt x="7" y="54"/>
                    </a:lnTo>
                    <a:close/>
                    <a:moveTo>
                      <a:pt x="7" y="50"/>
                    </a:moveTo>
                    <a:lnTo>
                      <a:pt x="7" y="50"/>
                    </a:lnTo>
                    <a:lnTo>
                      <a:pt x="7" y="50"/>
                    </a:lnTo>
                    <a:lnTo>
                      <a:pt x="7" y="50"/>
                    </a:lnTo>
                    <a:lnTo>
                      <a:pt x="7" y="50"/>
                    </a:lnTo>
                    <a:close/>
                    <a:moveTo>
                      <a:pt x="5" y="47"/>
                    </a:moveTo>
                    <a:lnTo>
                      <a:pt x="5" y="47"/>
                    </a:lnTo>
                    <a:lnTo>
                      <a:pt x="7" y="47"/>
                    </a:lnTo>
                    <a:lnTo>
                      <a:pt x="5" y="47"/>
                    </a:lnTo>
                    <a:close/>
                    <a:moveTo>
                      <a:pt x="5" y="42"/>
                    </a:moveTo>
                    <a:lnTo>
                      <a:pt x="5" y="42"/>
                    </a:lnTo>
                    <a:lnTo>
                      <a:pt x="5" y="42"/>
                    </a:lnTo>
                    <a:lnTo>
                      <a:pt x="5" y="42"/>
                    </a:lnTo>
                    <a:lnTo>
                      <a:pt x="5" y="42"/>
                    </a:lnTo>
                    <a:close/>
                    <a:moveTo>
                      <a:pt x="5" y="36"/>
                    </a:moveTo>
                    <a:lnTo>
                      <a:pt x="5" y="36"/>
                    </a:lnTo>
                    <a:lnTo>
                      <a:pt x="5" y="36"/>
                    </a:lnTo>
                    <a:lnTo>
                      <a:pt x="5" y="36"/>
                    </a:lnTo>
                    <a:close/>
                    <a:moveTo>
                      <a:pt x="4" y="31"/>
                    </a:moveTo>
                    <a:lnTo>
                      <a:pt x="4" y="31"/>
                    </a:lnTo>
                    <a:lnTo>
                      <a:pt x="4" y="31"/>
                    </a:lnTo>
                    <a:lnTo>
                      <a:pt x="4" y="31"/>
                    </a:lnTo>
                    <a:close/>
                    <a:moveTo>
                      <a:pt x="4" y="29"/>
                    </a:moveTo>
                    <a:lnTo>
                      <a:pt x="4" y="29"/>
                    </a:lnTo>
                    <a:lnTo>
                      <a:pt x="4" y="29"/>
                    </a:lnTo>
                    <a:lnTo>
                      <a:pt x="4" y="29"/>
                    </a:lnTo>
                    <a:close/>
                    <a:moveTo>
                      <a:pt x="4" y="25"/>
                    </a:moveTo>
                    <a:lnTo>
                      <a:pt x="4" y="25"/>
                    </a:lnTo>
                    <a:lnTo>
                      <a:pt x="4" y="25"/>
                    </a:lnTo>
                    <a:lnTo>
                      <a:pt x="4" y="25"/>
                    </a:lnTo>
                    <a:close/>
                    <a:moveTo>
                      <a:pt x="3" y="18"/>
                    </a:moveTo>
                    <a:lnTo>
                      <a:pt x="3" y="18"/>
                    </a:lnTo>
                    <a:lnTo>
                      <a:pt x="3" y="18"/>
                    </a:lnTo>
                    <a:close/>
                    <a:moveTo>
                      <a:pt x="2" y="11"/>
                    </a:moveTo>
                    <a:lnTo>
                      <a:pt x="2" y="11"/>
                    </a:lnTo>
                    <a:lnTo>
                      <a:pt x="2" y="11"/>
                    </a:lnTo>
                    <a:close/>
                    <a:moveTo>
                      <a:pt x="2" y="6"/>
                    </a:moveTo>
                    <a:lnTo>
                      <a:pt x="2" y="6"/>
                    </a:lnTo>
                    <a:lnTo>
                      <a:pt x="2" y="6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3" name="Rectangle 330">
                <a:extLst>
                  <a:ext uri="{FF2B5EF4-FFF2-40B4-BE49-F238E27FC236}">
                    <a16:creationId xmlns:a16="http://schemas.microsoft.com/office/drawing/2014/main" xmlns="" id="{36C9A7DA-1A09-4A65-9581-D2CEBFB319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1138" y="4049713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4" name="Rectangle 331">
                <a:extLst>
                  <a:ext uri="{FF2B5EF4-FFF2-40B4-BE49-F238E27FC236}">
                    <a16:creationId xmlns:a16="http://schemas.microsoft.com/office/drawing/2014/main" xmlns="" id="{D09E25BF-5D66-4787-9A84-EECDE9B208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1138" y="4049713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5" name="Rectangle 332">
                <a:extLst>
                  <a:ext uri="{FF2B5EF4-FFF2-40B4-BE49-F238E27FC236}">
                    <a16:creationId xmlns:a16="http://schemas.microsoft.com/office/drawing/2014/main" xmlns="" id="{47D9ED5E-1AED-4173-8853-7D3EDC52C6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1138" y="4049713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6" name="Rectangle 333">
                <a:extLst>
                  <a:ext uri="{FF2B5EF4-FFF2-40B4-BE49-F238E27FC236}">
                    <a16:creationId xmlns:a16="http://schemas.microsoft.com/office/drawing/2014/main" xmlns="" id="{CE64ABA2-A480-4860-9FD5-4096161001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1138" y="4048126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7" name="Rectangle 334">
                <a:extLst>
                  <a:ext uri="{FF2B5EF4-FFF2-40B4-BE49-F238E27FC236}">
                    <a16:creationId xmlns:a16="http://schemas.microsoft.com/office/drawing/2014/main" xmlns="" id="{7D24BDF5-5884-4476-9816-1C3E2DA7D8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1138" y="4048126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8" name="Rectangle 335">
                <a:extLst>
                  <a:ext uri="{FF2B5EF4-FFF2-40B4-BE49-F238E27FC236}">
                    <a16:creationId xmlns:a16="http://schemas.microsoft.com/office/drawing/2014/main" xmlns="" id="{9A99BB3C-0C02-4F89-A7A4-86407D3E23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1138" y="4048126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9" name="Freeform 336">
                <a:extLst>
                  <a:ext uri="{FF2B5EF4-FFF2-40B4-BE49-F238E27FC236}">
                    <a16:creationId xmlns:a16="http://schemas.microsoft.com/office/drawing/2014/main" xmlns="" id="{D3C8B6E0-E7CD-4824-ACAB-855FD9CEBD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1138" y="404653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0" name="Rectangle 337">
                <a:extLst>
                  <a:ext uri="{FF2B5EF4-FFF2-40B4-BE49-F238E27FC236}">
                    <a16:creationId xmlns:a16="http://schemas.microsoft.com/office/drawing/2014/main" xmlns="" id="{5ED02A42-D2F8-4208-96AA-7400EE6750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1138" y="4046538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1" name="Rectangle 338">
                <a:extLst>
                  <a:ext uri="{FF2B5EF4-FFF2-40B4-BE49-F238E27FC236}">
                    <a16:creationId xmlns:a16="http://schemas.microsoft.com/office/drawing/2014/main" xmlns="" id="{18BCE26B-C415-4363-A766-0B600B4E83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1138" y="4044951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2" name="Rectangle 339">
                <a:extLst>
                  <a:ext uri="{FF2B5EF4-FFF2-40B4-BE49-F238E27FC236}">
                    <a16:creationId xmlns:a16="http://schemas.microsoft.com/office/drawing/2014/main" xmlns="" id="{8ED59296-1DA7-4644-B9B7-59ACC7BB10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1138" y="4043363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3" name="Freeform 340">
                <a:extLst>
                  <a:ext uri="{FF2B5EF4-FFF2-40B4-BE49-F238E27FC236}">
                    <a16:creationId xmlns:a16="http://schemas.microsoft.com/office/drawing/2014/main" xmlns="" id="{35F13BD5-44C1-41A2-9B99-112CAE906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9550" y="4043363"/>
                <a:ext cx="1587" cy="0"/>
              </a:xfrm>
              <a:custGeom>
                <a:avLst/>
                <a:gdLst>
                  <a:gd name="T0" fmla="*/ 0 w 2"/>
                  <a:gd name="T1" fmla="*/ 0 w 2"/>
                  <a:gd name="T2" fmla="*/ 2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4" name="Rectangle 341">
                <a:extLst>
                  <a:ext uri="{FF2B5EF4-FFF2-40B4-BE49-F238E27FC236}">
                    <a16:creationId xmlns:a16="http://schemas.microsoft.com/office/drawing/2014/main" xmlns="" id="{021342C4-2506-4DAF-968A-12B78317B8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9550" y="4041776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5" name="Freeform 342">
                <a:extLst>
                  <a:ext uri="{FF2B5EF4-FFF2-40B4-BE49-F238E27FC236}">
                    <a16:creationId xmlns:a16="http://schemas.microsoft.com/office/drawing/2014/main" xmlns="" id="{E3412DA0-1EC4-4526-81E9-52178524B1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9550" y="404018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6" name="Freeform 343">
                <a:extLst>
                  <a:ext uri="{FF2B5EF4-FFF2-40B4-BE49-F238E27FC236}">
                    <a16:creationId xmlns:a16="http://schemas.microsoft.com/office/drawing/2014/main" xmlns="" id="{1B407594-CB23-4EAD-8AA0-D8C67CD873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9550" y="403860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7" name="Freeform 344">
                <a:extLst>
                  <a:ext uri="{FF2B5EF4-FFF2-40B4-BE49-F238E27FC236}">
                    <a16:creationId xmlns:a16="http://schemas.microsoft.com/office/drawing/2014/main" xmlns="" id="{C9E92E4B-29C4-4DD1-A354-764BE491AC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9550" y="403701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8" name="Freeform 345">
                <a:extLst>
                  <a:ext uri="{FF2B5EF4-FFF2-40B4-BE49-F238E27FC236}">
                    <a16:creationId xmlns:a16="http://schemas.microsoft.com/office/drawing/2014/main" xmlns="" id="{99CC1EA4-C7A0-4215-BFA7-1A9D450158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9550" y="403542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9" name="Freeform 346">
                <a:extLst>
                  <a:ext uri="{FF2B5EF4-FFF2-40B4-BE49-F238E27FC236}">
                    <a16:creationId xmlns:a16="http://schemas.microsoft.com/office/drawing/2014/main" xmlns="" id="{FE8DB482-2094-4100-9EF8-5B91ACD26E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9550" y="403383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0" name="Freeform 347">
                <a:extLst>
                  <a:ext uri="{FF2B5EF4-FFF2-40B4-BE49-F238E27FC236}">
                    <a16:creationId xmlns:a16="http://schemas.microsoft.com/office/drawing/2014/main" xmlns="" id="{3C54127D-7C64-4A1D-AA99-CCDA25B161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9550" y="403225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1" name="Freeform 348">
                <a:extLst>
                  <a:ext uri="{FF2B5EF4-FFF2-40B4-BE49-F238E27FC236}">
                    <a16:creationId xmlns:a16="http://schemas.microsoft.com/office/drawing/2014/main" xmlns="" id="{D17B7065-0761-4DAF-8E58-8188FDFC64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9550" y="403066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2" name="Freeform 349">
                <a:extLst>
                  <a:ext uri="{FF2B5EF4-FFF2-40B4-BE49-F238E27FC236}">
                    <a16:creationId xmlns:a16="http://schemas.microsoft.com/office/drawing/2014/main" xmlns="" id="{DC3CBB16-9B7B-4C7E-9894-58602077D3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7963" y="402748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3" name="Freeform 350">
                <a:extLst>
                  <a:ext uri="{FF2B5EF4-FFF2-40B4-BE49-F238E27FC236}">
                    <a16:creationId xmlns:a16="http://schemas.microsoft.com/office/drawing/2014/main" xmlns="" id="{8D8937E5-CB6C-47C3-9A57-9176C2AB9E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6813" y="3678238"/>
                <a:ext cx="314325" cy="508000"/>
              </a:xfrm>
              <a:custGeom>
                <a:avLst/>
                <a:gdLst>
                  <a:gd name="T0" fmla="*/ 49 w 991"/>
                  <a:gd name="T1" fmla="*/ 63 h 1604"/>
                  <a:gd name="T2" fmla="*/ 215 w 991"/>
                  <a:gd name="T3" fmla="*/ 302 h 1604"/>
                  <a:gd name="T4" fmla="*/ 303 w 991"/>
                  <a:gd name="T5" fmla="*/ 443 h 1604"/>
                  <a:gd name="T6" fmla="*/ 389 w 991"/>
                  <a:gd name="T7" fmla="*/ 597 h 1604"/>
                  <a:gd name="T8" fmla="*/ 468 w 991"/>
                  <a:gd name="T9" fmla="*/ 760 h 1604"/>
                  <a:gd name="T10" fmla="*/ 536 w 991"/>
                  <a:gd name="T11" fmla="*/ 928 h 1604"/>
                  <a:gd name="T12" fmla="*/ 588 w 991"/>
                  <a:gd name="T13" fmla="*/ 1099 h 1604"/>
                  <a:gd name="T14" fmla="*/ 620 w 991"/>
                  <a:gd name="T15" fmla="*/ 1271 h 1604"/>
                  <a:gd name="T16" fmla="*/ 629 w 991"/>
                  <a:gd name="T17" fmla="*/ 1412 h 1604"/>
                  <a:gd name="T18" fmla="*/ 627 w 991"/>
                  <a:gd name="T19" fmla="*/ 1496 h 1604"/>
                  <a:gd name="T20" fmla="*/ 615 w 991"/>
                  <a:gd name="T21" fmla="*/ 1578 h 1604"/>
                  <a:gd name="T22" fmla="*/ 659 w 991"/>
                  <a:gd name="T23" fmla="*/ 1564 h 1604"/>
                  <a:gd name="T24" fmla="*/ 783 w 991"/>
                  <a:gd name="T25" fmla="*/ 1447 h 1604"/>
                  <a:gd name="T26" fmla="*/ 876 w 991"/>
                  <a:gd name="T27" fmla="*/ 1342 h 1604"/>
                  <a:gd name="T28" fmla="*/ 941 w 991"/>
                  <a:gd name="T29" fmla="*/ 1256 h 1604"/>
                  <a:gd name="T30" fmla="*/ 991 w 991"/>
                  <a:gd name="T31" fmla="*/ 1174 h 1604"/>
                  <a:gd name="T32" fmla="*/ 991 w 991"/>
                  <a:gd name="T33" fmla="*/ 1174 h 1604"/>
                  <a:gd name="T34" fmla="*/ 991 w 991"/>
                  <a:gd name="T35" fmla="*/ 1174 h 1604"/>
                  <a:gd name="T36" fmla="*/ 991 w 991"/>
                  <a:gd name="T37" fmla="*/ 1174 h 1604"/>
                  <a:gd name="T38" fmla="*/ 991 w 991"/>
                  <a:gd name="T39" fmla="*/ 1171 h 1604"/>
                  <a:gd name="T40" fmla="*/ 991 w 991"/>
                  <a:gd name="T41" fmla="*/ 1170 h 1604"/>
                  <a:gd name="T42" fmla="*/ 991 w 991"/>
                  <a:gd name="T43" fmla="*/ 1168 h 1604"/>
                  <a:gd name="T44" fmla="*/ 991 w 991"/>
                  <a:gd name="T45" fmla="*/ 1168 h 1604"/>
                  <a:gd name="T46" fmla="*/ 991 w 991"/>
                  <a:gd name="T47" fmla="*/ 1165 h 1604"/>
                  <a:gd name="T48" fmla="*/ 990 w 991"/>
                  <a:gd name="T49" fmla="*/ 1163 h 1604"/>
                  <a:gd name="T50" fmla="*/ 990 w 991"/>
                  <a:gd name="T51" fmla="*/ 1160 h 1604"/>
                  <a:gd name="T52" fmla="*/ 990 w 991"/>
                  <a:gd name="T53" fmla="*/ 1158 h 1604"/>
                  <a:gd name="T54" fmla="*/ 990 w 991"/>
                  <a:gd name="T55" fmla="*/ 1158 h 1604"/>
                  <a:gd name="T56" fmla="*/ 990 w 991"/>
                  <a:gd name="T57" fmla="*/ 1154 h 1604"/>
                  <a:gd name="T58" fmla="*/ 990 w 991"/>
                  <a:gd name="T59" fmla="*/ 1151 h 1604"/>
                  <a:gd name="T60" fmla="*/ 988 w 991"/>
                  <a:gd name="T61" fmla="*/ 1146 h 1604"/>
                  <a:gd name="T62" fmla="*/ 988 w 991"/>
                  <a:gd name="T63" fmla="*/ 1146 h 1604"/>
                  <a:gd name="T64" fmla="*/ 988 w 991"/>
                  <a:gd name="T65" fmla="*/ 1140 h 1604"/>
                  <a:gd name="T66" fmla="*/ 987 w 991"/>
                  <a:gd name="T67" fmla="*/ 1135 h 1604"/>
                  <a:gd name="T68" fmla="*/ 987 w 991"/>
                  <a:gd name="T69" fmla="*/ 1133 h 1604"/>
                  <a:gd name="T70" fmla="*/ 987 w 991"/>
                  <a:gd name="T71" fmla="*/ 1133 h 1604"/>
                  <a:gd name="T72" fmla="*/ 987 w 991"/>
                  <a:gd name="T73" fmla="*/ 1129 h 1604"/>
                  <a:gd name="T74" fmla="*/ 986 w 991"/>
                  <a:gd name="T75" fmla="*/ 1122 h 1604"/>
                  <a:gd name="T76" fmla="*/ 985 w 991"/>
                  <a:gd name="T77" fmla="*/ 1115 h 1604"/>
                  <a:gd name="T78" fmla="*/ 985 w 991"/>
                  <a:gd name="T79" fmla="*/ 1110 h 1604"/>
                  <a:gd name="T80" fmla="*/ 983 w 991"/>
                  <a:gd name="T81" fmla="*/ 1104 h 1604"/>
                  <a:gd name="T82" fmla="*/ 972 w 991"/>
                  <a:gd name="T83" fmla="*/ 1037 h 1604"/>
                  <a:gd name="T84" fmla="*/ 951 w 991"/>
                  <a:gd name="T85" fmla="*/ 942 h 1604"/>
                  <a:gd name="T86" fmla="*/ 922 w 991"/>
                  <a:gd name="T87" fmla="*/ 851 h 1604"/>
                  <a:gd name="T88" fmla="*/ 889 w 991"/>
                  <a:gd name="T89" fmla="*/ 765 h 1604"/>
                  <a:gd name="T90" fmla="*/ 822 w 991"/>
                  <a:gd name="T91" fmla="*/ 636 h 1604"/>
                  <a:gd name="T92" fmla="*/ 727 w 991"/>
                  <a:gd name="T93" fmla="*/ 498 h 1604"/>
                  <a:gd name="T94" fmla="*/ 620 w 991"/>
                  <a:gd name="T95" fmla="*/ 379 h 1604"/>
                  <a:gd name="T96" fmla="*/ 507 w 991"/>
                  <a:gd name="T97" fmla="*/ 278 h 1604"/>
                  <a:gd name="T98" fmla="*/ 392 w 991"/>
                  <a:gd name="T99" fmla="*/ 194 h 1604"/>
                  <a:gd name="T100" fmla="*/ 279 w 991"/>
                  <a:gd name="T101" fmla="*/ 124 h 1604"/>
                  <a:gd name="T102" fmla="*/ 173 w 991"/>
                  <a:gd name="T103" fmla="*/ 71 h 1604"/>
                  <a:gd name="T104" fmla="*/ 0 w 991"/>
                  <a:gd name="T105" fmla="*/ 0 h 1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91" h="1604">
                    <a:moveTo>
                      <a:pt x="0" y="0"/>
                    </a:moveTo>
                    <a:lnTo>
                      <a:pt x="0" y="0"/>
                    </a:lnTo>
                    <a:lnTo>
                      <a:pt x="49" y="63"/>
                    </a:lnTo>
                    <a:lnTo>
                      <a:pt x="102" y="134"/>
                    </a:lnTo>
                    <a:lnTo>
                      <a:pt x="158" y="215"/>
                    </a:lnTo>
                    <a:lnTo>
                      <a:pt x="215" y="302"/>
                    </a:lnTo>
                    <a:lnTo>
                      <a:pt x="245" y="348"/>
                    </a:lnTo>
                    <a:lnTo>
                      <a:pt x="275" y="395"/>
                    </a:lnTo>
                    <a:lnTo>
                      <a:pt x="303" y="443"/>
                    </a:lnTo>
                    <a:lnTo>
                      <a:pt x="333" y="494"/>
                    </a:lnTo>
                    <a:lnTo>
                      <a:pt x="362" y="545"/>
                    </a:lnTo>
                    <a:lnTo>
                      <a:pt x="389" y="597"/>
                    </a:lnTo>
                    <a:lnTo>
                      <a:pt x="417" y="651"/>
                    </a:lnTo>
                    <a:lnTo>
                      <a:pt x="443" y="704"/>
                    </a:lnTo>
                    <a:lnTo>
                      <a:pt x="468" y="760"/>
                    </a:lnTo>
                    <a:lnTo>
                      <a:pt x="492" y="815"/>
                    </a:lnTo>
                    <a:lnTo>
                      <a:pt x="515" y="871"/>
                    </a:lnTo>
                    <a:lnTo>
                      <a:pt x="536" y="928"/>
                    </a:lnTo>
                    <a:lnTo>
                      <a:pt x="555" y="985"/>
                    </a:lnTo>
                    <a:lnTo>
                      <a:pt x="572" y="1042"/>
                    </a:lnTo>
                    <a:lnTo>
                      <a:pt x="588" y="1099"/>
                    </a:lnTo>
                    <a:lnTo>
                      <a:pt x="602" y="1156"/>
                    </a:lnTo>
                    <a:lnTo>
                      <a:pt x="612" y="1214"/>
                    </a:lnTo>
                    <a:lnTo>
                      <a:pt x="620" y="1271"/>
                    </a:lnTo>
                    <a:lnTo>
                      <a:pt x="627" y="1328"/>
                    </a:lnTo>
                    <a:lnTo>
                      <a:pt x="629" y="1384"/>
                    </a:lnTo>
                    <a:lnTo>
                      <a:pt x="629" y="1412"/>
                    </a:lnTo>
                    <a:lnTo>
                      <a:pt x="629" y="1440"/>
                    </a:lnTo>
                    <a:lnTo>
                      <a:pt x="628" y="1468"/>
                    </a:lnTo>
                    <a:lnTo>
                      <a:pt x="627" y="1496"/>
                    </a:lnTo>
                    <a:lnTo>
                      <a:pt x="623" y="1523"/>
                    </a:lnTo>
                    <a:lnTo>
                      <a:pt x="619" y="1550"/>
                    </a:lnTo>
                    <a:lnTo>
                      <a:pt x="615" y="1578"/>
                    </a:lnTo>
                    <a:lnTo>
                      <a:pt x="609" y="1604"/>
                    </a:lnTo>
                    <a:lnTo>
                      <a:pt x="609" y="1604"/>
                    </a:lnTo>
                    <a:lnTo>
                      <a:pt x="659" y="1564"/>
                    </a:lnTo>
                    <a:lnTo>
                      <a:pt x="704" y="1524"/>
                    </a:lnTo>
                    <a:lnTo>
                      <a:pt x="745" y="1486"/>
                    </a:lnTo>
                    <a:lnTo>
                      <a:pt x="783" y="1447"/>
                    </a:lnTo>
                    <a:lnTo>
                      <a:pt x="817" y="1410"/>
                    </a:lnTo>
                    <a:lnTo>
                      <a:pt x="848" y="1375"/>
                    </a:lnTo>
                    <a:lnTo>
                      <a:pt x="876" y="1342"/>
                    </a:lnTo>
                    <a:lnTo>
                      <a:pt x="901" y="1310"/>
                    </a:lnTo>
                    <a:lnTo>
                      <a:pt x="922" y="1282"/>
                    </a:lnTo>
                    <a:lnTo>
                      <a:pt x="941" y="1256"/>
                    </a:lnTo>
                    <a:lnTo>
                      <a:pt x="968" y="1212"/>
                    </a:lnTo>
                    <a:lnTo>
                      <a:pt x="985" y="1185"/>
                    </a:lnTo>
                    <a:lnTo>
                      <a:pt x="991" y="1174"/>
                    </a:lnTo>
                    <a:lnTo>
                      <a:pt x="991" y="1174"/>
                    </a:lnTo>
                    <a:lnTo>
                      <a:pt x="991" y="1174"/>
                    </a:lnTo>
                    <a:lnTo>
                      <a:pt x="991" y="1174"/>
                    </a:lnTo>
                    <a:lnTo>
                      <a:pt x="991" y="1174"/>
                    </a:lnTo>
                    <a:lnTo>
                      <a:pt x="991" y="1174"/>
                    </a:lnTo>
                    <a:lnTo>
                      <a:pt x="991" y="1174"/>
                    </a:lnTo>
                    <a:lnTo>
                      <a:pt x="991" y="1174"/>
                    </a:lnTo>
                    <a:lnTo>
                      <a:pt x="991" y="1174"/>
                    </a:lnTo>
                    <a:lnTo>
                      <a:pt x="991" y="1174"/>
                    </a:lnTo>
                    <a:lnTo>
                      <a:pt x="991" y="1171"/>
                    </a:lnTo>
                    <a:lnTo>
                      <a:pt x="991" y="1171"/>
                    </a:lnTo>
                    <a:lnTo>
                      <a:pt x="991" y="1171"/>
                    </a:lnTo>
                    <a:lnTo>
                      <a:pt x="991" y="1171"/>
                    </a:lnTo>
                    <a:lnTo>
                      <a:pt x="991" y="1170"/>
                    </a:lnTo>
                    <a:lnTo>
                      <a:pt x="991" y="1170"/>
                    </a:lnTo>
                    <a:lnTo>
                      <a:pt x="991" y="1169"/>
                    </a:lnTo>
                    <a:lnTo>
                      <a:pt x="991" y="1169"/>
                    </a:lnTo>
                    <a:lnTo>
                      <a:pt x="991" y="1168"/>
                    </a:lnTo>
                    <a:lnTo>
                      <a:pt x="991" y="1168"/>
                    </a:lnTo>
                    <a:lnTo>
                      <a:pt x="991" y="1168"/>
                    </a:lnTo>
                    <a:lnTo>
                      <a:pt x="991" y="1168"/>
                    </a:lnTo>
                    <a:lnTo>
                      <a:pt x="991" y="1165"/>
                    </a:lnTo>
                    <a:lnTo>
                      <a:pt x="991" y="1165"/>
                    </a:lnTo>
                    <a:lnTo>
                      <a:pt x="991" y="1165"/>
                    </a:lnTo>
                    <a:lnTo>
                      <a:pt x="991" y="1165"/>
                    </a:lnTo>
                    <a:lnTo>
                      <a:pt x="990" y="1163"/>
                    </a:lnTo>
                    <a:lnTo>
                      <a:pt x="990" y="1163"/>
                    </a:lnTo>
                    <a:lnTo>
                      <a:pt x="990" y="1163"/>
                    </a:lnTo>
                    <a:lnTo>
                      <a:pt x="990" y="1160"/>
                    </a:lnTo>
                    <a:lnTo>
                      <a:pt x="990" y="1160"/>
                    </a:lnTo>
                    <a:lnTo>
                      <a:pt x="990" y="1160"/>
                    </a:lnTo>
                    <a:lnTo>
                      <a:pt x="990" y="1160"/>
                    </a:lnTo>
                    <a:lnTo>
                      <a:pt x="990" y="1158"/>
                    </a:lnTo>
                    <a:lnTo>
                      <a:pt x="990" y="1158"/>
                    </a:lnTo>
                    <a:lnTo>
                      <a:pt x="990" y="1158"/>
                    </a:lnTo>
                    <a:lnTo>
                      <a:pt x="990" y="1158"/>
                    </a:lnTo>
                    <a:lnTo>
                      <a:pt x="990" y="1154"/>
                    </a:lnTo>
                    <a:lnTo>
                      <a:pt x="990" y="1154"/>
                    </a:lnTo>
                    <a:lnTo>
                      <a:pt x="990" y="1154"/>
                    </a:lnTo>
                    <a:lnTo>
                      <a:pt x="990" y="1154"/>
                    </a:lnTo>
                    <a:lnTo>
                      <a:pt x="990" y="1151"/>
                    </a:lnTo>
                    <a:lnTo>
                      <a:pt x="990" y="1151"/>
                    </a:lnTo>
                    <a:lnTo>
                      <a:pt x="988" y="1151"/>
                    </a:lnTo>
                    <a:lnTo>
                      <a:pt x="988" y="1151"/>
                    </a:lnTo>
                    <a:lnTo>
                      <a:pt x="988" y="1146"/>
                    </a:lnTo>
                    <a:lnTo>
                      <a:pt x="988" y="1146"/>
                    </a:lnTo>
                    <a:lnTo>
                      <a:pt x="988" y="1146"/>
                    </a:lnTo>
                    <a:lnTo>
                      <a:pt x="988" y="1146"/>
                    </a:lnTo>
                    <a:lnTo>
                      <a:pt x="988" y="1140"/>
                    </a:lnTo>
                    <a:lnTo>
                      <a:pt x="988" y="1140"/>
                    </a:lnTo>
                    <a:lnTo>
                      <a:pt x="988" y="1140"/>
                    </a:lnTo>
                    <a:lnTo>
                      <a:pt x="988" y="1140"/>
                    </a:lnTo>
                    <a:lnTo>
                      <a:pt x="987" y="1135"/>
                    </a:lnTo>
                    <a:lnTo>
                      <a:pt x="987" y="1135"/>
                    </a:lnTo>
                    <a:lnTo>
                      <a:pt x="987" y="1135"/>
                    </a:lnTo>
                    <a:lnTo>
                      <a:pt x="987" y="1135"/>
                    </a:lnTo>
                    <a:lnTo>
                      <a:pt x="987" y="1133"/>
                    </a:lnTo>
                    <a:lnTo>
                      <a:pt x="987" y="1133"/>
                    </a:lnTo>
                    <a:lnTo>
                      <a:pt x="987" y="1133"/>
                    </a:lnTo>
                    <a:lnTo>
                      <a:pt x="987" y="1133"/>
                    </a:lnTo>
                    <a:lnTo>
                      <a:pt x="987" y="1129"/>
                    </a:lnTo>
                    <a:lnTo>
                      <a:pt x="987" y="1129"/>
                    </a:lnTo>
                    <a:lnTo>
                      <a:pt x="987" y="1129"/>
                    </a:lnTo>
                    <a:lnTo>
                      <a:pt x="987" y="1129"/>
                    </a:lnTo>
                    <a:lnTo>
                      <a:pt x="986" y="1122"/>
                    </a:lnTo>
                    <a:lnTo>
                      <a:pt x="986" y="1122"/>
                    </a:lnTo>
                    <a:lnTo>
                      <a:pt x="986" y="1122"/>
                    </a:lnTo>
                    <a:lnTo>
                      <a:pt x="985" y="1115"/>
                    </a:lnTo>
                    <a:lnTo>
                      <a:pt x="985" y="1115"/>
                    </a:lnTo>
                    <a:lnTo>
                      <a:pt x="985" y="1115"/>
                    </a:lnTo>
                    <a:lnTo>
                      <a:pt x="985" y="1110"/>
                    </a:lnTo>
                    <a:lnTo>
                      <a:pt x="985" y="1110"/>
                    </a:lnTo>
                    <a:lnTo>
                      <a:pt x="985" y="1110"/>
                    </a:lnTo>
                    <a:lnTo>
                      <a:pt x="983" y="1104"/>
                    </a:lnTo>
                    <a:lnTo>
                      <a:pt x="983" y="1104"/>
                    </a:lnTo>
                    <a:lnTo>
                      <a:pt x="983" y="1104"/>
                    </a:lnTo>
                    <a:lnTo>
                      <a:pt x="978" y="1071"/>
                    </a:lnTo>
                    <a:lnTo>
                      <a:pt x="972" y="1037"/>
                    </a:lnTo>
                    <a:lnTo>
                      <a:pt x="966" y="1005"/>
                    </a:lnTo>
                    <a:lnTo>
                      <a:pt x="958" y="973"/>
                    </a:lnTo>
                    <a:lnTo>
                      <a:pt x="951" y="942"/>
                    </a:lnTo>
                    <a:lnTo>
                      <a:pt x="942" y="910"/>
                    </a:lnTo>
                    <a:lnTo>
                      <a:pt x="932" y="881"/>
                    </a:lnTo>
                    <a:lnTo>
                      <a:pt x="922" y="851"/>
                    </a:lnTo>
                    <a:lnTo>
                      <a:pt x="913" y="822"/>
                    </a:lnTo>
                    <a:lnTo>
                      <a:pt x="901" y="794"/>
                    </a:lnTo>
                    <a:lnTo>
                      <a:pt x="889" y="765"/>
                    </a:lnTo>
                    <a:lnTo>
                      <a:pt x="876" y="739"/>
                    </a:lnTo>
                    <a:lnTo>
                      <a:pt x="850" y="686"/>
                    </a:lnTo>
                    <a:lnTo>
                      <a:pt x="822" y="636"/>
                    </a:lnTo>
                    <a:lnTo>
                      <a:pt x="792" y="588"/>
                    </a:lnTo>
                    <a:lnTo>
                      <a:pt x="761" y="542"/>
                    </a:lnTo>
                    <a:lnTo>
                      <a:pt x="727" y="498"/>
                    </a:lnTo>
                    <a:lnTo>
                      <a:pt x="693" y="456"/>
                    </a:lnTo>
                    <a:lnTo>
                      <a:pt x="658" y="416"/>
                    </a:lnTo>
                    <a:lnTo>
                      <a:pt x="620" y="379"/>
                    </a:lnTo>
                    <a:lnTo>
                      <a:pt x="583" y="344"/>
                    </a:lnTo>
                    <a:lnTo>
                      <a:pt x="546" y="309"/>
                    </a:lnTo>
                    <a:lnTo>
                      <a:pt x="507" y="278"/>
                    </a:lnTo>
                    <a:lnTo>
                      <a:pt x="469" y="248"/>
                    </a:lnTo>
                    <a:lnTo>
                      <a:pt x="430" y="220"/>
                    </a:lnTo>
                    <a:lnTo>
                      <a:pt x="392" y="194"/>
                    </a:lnTo>
                    <a:lnTo>
                      <a:pt x="353" y="169"/>
                    </a:lnTo>
                    <a:lnTo>
                      <a:pt x="316" y="147"/>
                    </a:lnTo>
                    <a:lnTo>
                      <a:pt x="279" y="124"/>
                    </a:lnTo>
                    <a:lnTo>
                      <a:pt x="243" y="106"/>
                    </a:lnTo>
                    <a:lnTo>
                      <a:pt x="207" y="87"/>
                    </a:lnTo>
                    <a:lnTo>
                      <a:pt x="173" y="71"/>
                    </a:lnTo>
                    <a:lnTo>
                      <a:pt x="108" y="41"/>
                    </a:lnTo>
                    <a:lnTo>
                      <a:pt x="50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69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4" name="Freeform 351">
                <a:extLst>
                  <a:ext uri="{FF2B5EF4-FFF2-40B4-BE49-F238E27FC236}">
                    <a16:creationId xmlns:a16="http://schemas.microsoft.com/office/drawing/2014/main" xmlns="" id="{F2C83C70-45CF-4B7A-A4C1-21B6ECE9E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6813" y="3678238"/>
                <a:ext cx="314325" cy="508000"/>
              </a:xfrm>
              <a:custGeom>
                <a:avLst/>
                <a:gdLst>
                  <a:gd name="T0" fmla="*/ 49 w 991"/>
                  <a:gd name="T1" fmla="*/ 63 h 1604"/>
                  <a:gd name="T2" fmla="*/ 215 w 991"/>
                  <a:gd name="T3" fmla="*/ 302 h 1604"/>
                  <a:gd name="T4" fmla="*/ 303 w 991"/>
                  <a:gd name="T5" fmla="*/ 443 h 1604"/>
                  <a:gd name="T6" fmla="*/ 389 w 991"/>
                  <a:gd name="T7" fmla="*/ 597 h 1604"/>
                  <a:gd name="T8" fmla="*/ 468 w 991"/>
                  <a:gd name="T9" fmla="*/ 760 h 1604"/>
                  <a:gd name="T10" fmla="*/ 536 w 991"/>
                  <a:gd name="T11" fmla="*/ 928 h 1604"/>
                  <a:gd name="T12" fmla="*/ 588 w 991"/>
                  <a:gd name="T13" fmla="*/ 1099 h 1604"/>
                  <a:gd name="T14" fmla="*/ 620 w 991"/>
                  <a:gd name="T15" fmla="*/ 1271 h 1604"/>
                  <a:gd name="T16" fmla="*/ 629 w 991"/>
                  <a:gd name="T17" fmla="*/ 1412 h 1604"/>
                  <a:gd name="T18" fmla="*/ 627 w 991"/>
                  <a:gd name="T19" fmla="*/ 1496 h 1604"/>
                  <a:gd name="T20" fmla="*/ 615 w 991"/>
                  <a:gd name="T21" fmla="*/ 1578 h 1604"/>
                  <a:gd name="T22" fmla="*/ 659 w 991"/>
                  <a:gd name="T23" fmla="*/ 1564 h 1604"/>
                  <a:gd name="T24" fmla="*/ 783 w 991"/>
                  <a:gd name="T25" fmla="*/ 1447 h 1604"/>
                  <a:gd name="T26" fmla="*/ 876 w 991"/>
                  <a:gd name="T27" fmla="*/ 1342 h 1604"/>
                  <a:gd name="T28" fmla="*/ 941 w 991"/>
                  <a:gd name="T29" fmla="*/ 1256 h 1604"/>
                  <a:gd name="T30" fmla="*/ 991 w 991"/>
                  <a:gd name="T31" fmla="*/ 1174 h 1604"/>
                  <a:gd name="T32" fmla="*/ 991 w 991"/>
                  <a:gd name="T33" fmla="*/ 1174 h 1604"/>
                  <a:gd name="T34" fmla="*/ 991 w 991"/>
                  <a:gd name="T35" fmla="*/ 1174 h 1604"/>
                  <a:gd name="T36" fmla="*/ 991 w 991"/>
                  <a:gd name="T37" fmla="*/ 1174 h 1604"/>
                  <a:gd name="T38" fmla="*/ 991 w 991"/>
                  <a:gd name="T39" fmla="*/ 1171 h 1604"/>
                  <a:gd name="T40" fmla="*/ 991 w 991"/>
                  <a:gd name="T41" fmla="*/ 1170 h 1604"/>
                  <a:gd name="T42" fmla="*/ 991 w 991"/>
                  <a:gd name="T43" fmla="*/ 1168 h 1604"/>
                  <a:gd name="T44" fmla="*/ 991 w 991"/>
                  <a:gd name="T45" fmla="*/ 1168 h 1604"/>
                  <a:gd name="T46" fmla="*/ 991 w 991"/>
                  <a:gd name="T47" fmla="*/ 1165 h 1604"/>
                  <a:gd name="T48" fmla="*/ 990 w 991"/>
                  <a:gd name="T49" fmla="*/ 1163 h 1604"/>
                  <a:gd name="T50" fmla="*/ 990 w 991"/>
                  <a:gd name="T51" fmla="*/ 1160 h 1604"/>
                  <a:gd name="T52" fmla="*/ 990 w 991"/>
                  <a:gd name="T53" fmla="*/ 1158 h 1604"/>
                  <a:gd name="T54" fmla="*/ 990 w 991"/>
                  <a:gd name="T55" fmla="*/ 1158 h 1604"/>
                  <a:gd name="T56" fmla="*/ 990 w 991"/>
                  <a:gd name="T57" fmla="*/ 1154 h 1604"/>
                  <a:gd name="T58" fmla="*/ 990 w 991"/>
                  <a:gd name="T59" fmla="*/ 1151 h 1604"/>
                  <a:gd name="T60" fmla="*/ 988 w 991"/>
                  <a:gd name="T61" fmla="*/ 1146 h 1604"/>
                  <a:gd name="T62" fmla="*/ 988 w 991"/>
                  <a:gd name="T63" fmla="*/ 1146 h 1604"/>
                  <a:gd name="T64" fmla="*/ 988 w 991"/>
                  <a:gd name="T65" fmla="*/ 1140 h 1604"/>
                  <a:gd name="T66" fmla="*/ 987 w 991"/>
                  <a:gd name="T67" fmla="*/ 1135 h 1604"/>
                  <a:gd name="T68" fmla="*/ 987 w 991"/>
                  <a:gd name="T69" fmla="*/ 1133 h 1604"/>
                  <a:gd name="T70" fmla="*/ 987 w 991"/>
                  <a:gd name="T71" fmla="*/ 1133 h 1604"/>
                  <a:gd name="T72" fmla="*/ 987 w 991"/>
                  <a:gd name="T73" fmla="*/ 1129 h 1604"/>
                  <a:gd name="T74" fmla="*/ 986 w 991"/>
                  <a:gd name="T75" fmla="*/ 1122 h 1604"/>
                  <a:gd name="T76" fmla="*/ 985 w 991"/>
                  <a:gd name="T77" fmla="*/ 1115 h 1604"/>
                  <a:gd name="T78" fmla="*/ 985 w 991"/>
                  <a:gd name="T79" fmla="*/ 1110 h 1604"/>
                  <a:gd name="T80" fmla="*/ 983 w 991"/>
                  <a:gd name="T81" fmla="*/ 1104 h 1604"/>
                  <a:gd name="T82" fmla="*/ 972 w 991"/>
                  <a:gd name="T83" fmla="*/ 1037 h 1604"/>
                  <a:gd name="T84" fmla="*/ 951 w 991"/>
                  <a:gd name="T85" fmla="*/ 942 h 1604"/>
                  <a:gd name="T86" fmla="*/ 922 w 991"/>
                  <a:gd name="T87" fmla="*/ 851 h 1604"/>
                  <a:gd name="T88" fmla="*/ 889 w 991"/>
                  <a:gd name="T89" fmla="*/ 765 h 1604"/>
                  <a:gd name="T90" fmla="*/ 822 w 991"/>
                  <a:gd name="T91" fmla="*/ 636 h 1604"/>
                  <a:gd name="T92" fmla="*/ 727 w 991"/>
                  <a:gd name="T93" fmla="*/ 498 h 1604"/>
                  <a:gd name="T94" fmla="*/ 620 w 991"/>
                  <a:gd name="T95" fmla="*/ 379 h 1604"/>
                  <a:gd name="T96" fmla="*/ 507 w 991"/>
                  <a:gd name="T97" fmla="*/ 278 h 1604"/>
                  <a:gd name="T98" fmla="*/ 392 w 991"/>
                  <a:gd name="T99" fmla="*/ 194 h 1604"/>
                  <a:gd name="T100" fmla="*/ 279 w 991"/>
                  <a:gd name="T101" fmla="*/ 124 h 1604"/>
                  <a:gd name="T102" fmla="*/ 173 w 991"/>
                  <a:gd name="T103" fmla="*/ 71 h 1604"/>
                  <a:gd name="T104" fmla="*/ 0 w 991"/>
                  <a:gd name="T105" fmla="*/ 0 h 1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91" h="1604">
                    <a:moveTo>
                      <a:pt x="0" y="0"/>
                    </a:moveTo>
                    <a:lnTo>
                      <a:pt x="0" y="0"/>
                    </a:lnTo>
                    <a:lnTo>
                      <a:pt x="49" y="63"/>
                    </a:lnTo>
                    <a:lnTo>
                      <a:pt x="102" y="134"/>
                    </a:lnTo>
                    <a:lnTo>
                      <a:pt x="158" y="215"/>
                    </a:lnTo>
                    <a:lnTo>
                      <a:pt x="215" y="302"/>
                    </a:lnTo>
                    <a:lnTo>
                      <a:pt x="245" y="348"/>
                    </a:lnTo>
                    <a:lnTo>
                      <a:pt x="275" y="395"/>
                    </a:lnTo>
                    <a:lnTo>
                      <a:pt x="303" y="443"/>
                    </a:lnTo>
                    <a:lnTo>
                      <a:pt x="333" y="494"/>
                    </a:lnTo>
                    <a:lnTo>
                      <a:pt x="362" y="545"/>
                    </a:lnTo>
                    <a:lnTo>
                      <a:pt x="389" y="597"/>
                    </a:lnTo>
                    <a:lnTo>
                      <a:pt x="417" y="651"/>
                    </a:lnTo>
                    <a:lnTo>
                      <a:pt x="443" y="704"/>
                    </a:lnTo>
                    <a:lnTo>
                      <a:pt x="468" y="760"/>
                    </a:lnTo>
                    <a:lnTo>
                      <a:pt x="492" y="815"/>
                    </a:lnTo>
                    <a:lnTo>
                      <a:pt x="515" y="871"/>
                    </a:lnTo>
                    <a:lnTo>
                      <a:pt x="536" y="928"/>
                    </a:lnTo>
                    <a:lnTo>
                      <a:pt x="555" y="985"/>
                    </a:lnTo>
                    <a:lnTo>
                      <a:pt x="572" y="1042"/>
                    </a:lnTo>
                    <a:lnTo>
                      <a:pt x="588" y="1099"/>
                    </a:lnTo>
                    <a:lnTo>
                      <a:pt x="602" y="1156"/>
                    </a:lnTo>
                    <a:lnTo>
                      <a:pt x="612" y="1214"/>
                    </a:lnTo>
                    <a:lnTo>
                      <a:pt x="620" y="1271"/>
                    </a:lnTo>
                    <a:lnTo>
                      <a:pt x="627" y="1328"/>
                    </a:lnTo>
                    <a:lnTo>
                      <a:pt x="629" y="1384"/>
                    </a:lnTo>
                    <a:lnTo>
                      <a:pt x="629" y="1412"/>
                    </a:lnTo>
                    <a:lnTo>
                      <a:pt x="629" y="1440"/>
                    </a:lnTo>
                    <a:lnTo>
                      <a:pt x="628" y="1468"/>
                    </a:lnTo>
                    <a:lnTo>
                      <a:pt x="627" y="1496"/>
                    </a:lnTo>
                    <a:lnTo>
                      <a:pt x="623" y="1523"/>
                    </a:lnTo>
                    <a:lnTo>
                      <a:pt x="619" y="1550"/>
                    </a:lnTo>
                    <a:lnTo>
                      <a:pt x="615" y="1578"/>
                    </a:lnTo>
                    <a:lnTo>
                      <a:pt x="609" y="1604"/>
                    </a:lnTo>
                    <a:lnTo>
                      <a:pt x="609" y="1604"/>
                    </a:lnTo>
                    <a:lnTo>
                      <a:pt x="659" y="1564"/>
                    </a:lnTo>
                    <a:lnTo>
                      <a:pt x="704" y="1524"/>
                    </a:lnTo>
                    <a:lnTo>
                      <a:pt x="745" y="1486"/>
                    </a:lnTo>
                    <a:lnTo>
                      <a:pt x="783" y="1447"/>
                    </a:lnTo>
                    <a:lnTo>
                      <a:pt x="817" y="1410"/>
                    </a:lnTo>
                    <a:lnTo>
                      <a:pt x="848" y="1375"/>
                    </a:lnTo>
                    <a:lnTo>
                      <a:pt x="876" y="1342"/>
                    </a:lnTo>
                    <a:lnTo>
                      <a:pt x="901" y="1310"/>
                    </a:lnTo>
                    <a:lnTo>
                      <a:pt x="922" y="1282"/>
                    </a:lnTo>
                    <a:lnTo>
                      <a:pt x="941" y="1256"/>
                    </a:lnTo>
                    <a:lnTo>
                      <a:pt x="968" y="1212"/>
                    </a:lnTo>
                    <a:lnTo>
                      <a:pt x="985" y="1185"/>
                    </a:lnTo>
                    <a:lnTo>
                      <a:pt x="991" y="1174"/>
                    </a:lnTo>
                    <a:lnTo>
                      <a:pt x="991" y="1174"/>
                    </a:lnTo>
                    <a:lnTo>
                      <a:pt x="991" y="1174"/>
                    </a:lnTo>
                    <a:lnTo>
                      <a:pt x="991" y="1174"/>
                    </a:lnTo>
                    <a:lnTo>
                      <a:pt x="991" y="1174"/>
                    </a:lnTo>
                    <a:lnTo>
                      <a:pt x="991" y="1174"/>
                    </a:lnTo>
                    <a:lnTo>
                      <a:pt x="991" y="1174"/>
                    </a:lnTo>
                    <a:lnTo>
                      <a:pt x="991" y="1174"/>
                    </a:lnTo>
                    <a:lnTo>
                      <a:pt x="991" y="1174"/>
                    </a:lnTo>
                    <a:lnTo>
                      <a:pt x="991" y="1174"/>
                    </a:lnTo>
                    <a:lnTo>
                      <a:pt x="991" y="1171"/>
                    </a:lnTo>
                    <a:lnTo>
                      <a:pt x="991" y="1171"/>
                    </a:lnTo>
                    <a:lnTo>
                      <a:pt x="991" y="1171"/>
                    </a:lnTo>
                    <a:lnTo>
                      <a:pt x="991" y="1171"/>
                    </a:lnTo>
                    <a:lnTo>
                      <a:pt x="991" y="1170"/>
                    </a:lnTo>
                    <a:lnTo>
                      <a:pt x="991" y="1170"/>
                    </a:lnTo>
                    <a:lnTo>
                      <a:pt x="991" y="1169"/>
                    </a:lnTo>
                    <a:lnTo>
                      <a:pt x="991" y="1169"/>
                    </a:lnTo>
                    <a:lnTo>
                      <a:pt x="991" y="1168"/>
                    </a:lnTo>
                    <a:lnTo>
                      <a:pt x="991" y="1168"/>
                    </a:lnTo>
                    <a:lnTo>
                      <a:pt x="991" y="1168"/>
                    </a:lnTo>
                    <a:lnTo>
                      <a:pt x="991" y="1168"/>
                    </a:lnTo>
                    <a:lnTo>
                      <a:pt x="991" y="1165"/>
                    </a:lnTo>
                    <a:lnTo>
                      <a:pt x="991" y="1165"/>
                    </a:lnTo>
                    <a:lnTo>
                      <a:pt x="991" y="1165"/>
                    </a:lnTo>
                    <a:lnTo>
                      <a:pt x="991" y="1165"/>
                    </a:lnTo>
                    <a:lnTo>
                      <a:pt x="990" y="1163"/>
                    </a:lnTo>
                    <a:lnTo>
                      <a:pt x="990" y="1163"/>
                    </a:lnTo>
                    <a:lnTo>
                      <a:pt x="990" y="1163"/>
                    </a:lnTo>
                    <a:lnTo>
                      <a:pt x="990" y="1160"/>
                    </a:lnTo>
                    <a:lnTo>
                      <a:pt x="990" y="1160"/>
                    </a:lnTo>
                    <a:lnTo>
                      <a:pt x="990" y="1160"/>
                    </a:lnTo>
                    <a:lnTo>
                      <a:pt x="990" y="1160"/>
                    </a:lnTo>
                    <a:lnTo>
                      <a:pt x="990" y="1158"/>
                    </a:lnTo>
                    <a:lnTo>
                      <a:pt x="990" y="1158"/>
                    </a:lnTo>
                    <a:lnTo>
                      <a:pt x="990" y="1158"/>
                    </a:lnTo>
                    <a:lnTo>
                      <a:pt x="990" y="1158"/>
                    </a:lnTo>
                    <a:lnTo>
                      <a:pt x="990" y="1154"/>
                    </a:lnTo>
                    <a:lnTo>
                      <a:pt x="990" y="1154"/>
                    </a:lnTo>
                    <a:lnTo>
                      <a:pt x="990" y="1154"/>
                    </a:lnTo>
                    <a:lnTo>
                      <a:pt x="990" y="1154"/>
                    </a:lnTo>
                    <a:lnTo>
                      <a:pt x="990" y="1151"/>
                    </a:lnTo>
                    <a:lnTo>
                      <a:pt x="990" y="1151"/>
                    </a:lnTo>
                    <a:lnTo>
                      <a:pt x="988" y="1151"/>
                    </a:lnTo>
                    <a:lnTo>
                      <a:pt x="988" y="1151"/>
                    </a:lnTo>
                    <a:lnTo>
                      <a:pt x="988" y="1146"/>
                    </a:lnTo>
                    <a:lnTo>
                      <a:pt x="988" y="1146"/>
                    </a:lnTo>
                    <a:lnTo>
                      <a:pt x="988" y="1146"/>
                    </a:lnTo>
                    <a:lnTo>
                      <a:pt x="988" y="1146"/>
                    </a:lnTo>
                    <a:lnTo>
                      <a:pt x="988" y="1140"/>
                    </a:lnTo>
                    <a:lnTo>
                      <a:pt x="988" y="1140"/>
                    </a:lnTo>
                    <a:lnTo>
                      <a:pt x="988" y="1140"/>
                    </a:lnTo>
                    <a:lnTo>
                      <a:pt x="988" y="1140"/>
                    </a:lnTo>
                    <a:lnTo>
                      <a:pt x="987" y="1135"/>
                    </a:lnTo>
                    <a:lnTo>
                      <a:pt x="987" y="1135"/>
                    </a:lnTo>
                    <a:lnTo>
                      <a:pt x="987" y="1135"/>
                    </a:lnTo>
                    <a:lnTo>
                      <a:pt x="987" y="1135"/>
                    </a:lnTo>
                    <a:lnTo>
                      <a:pt x="987" y="1133"/>
                    </a:lnTo>
                    <a:lnTo>
                      <a:pt x="987" y="1133"/>
                    </a:lnTo>
                    <a:lnTo>
                      <a:pt x="987" y="1133"/>
                    </a:lnTo>
                    <a:lnTo>
                      <a:pt x="987" y="1133"/>
                    </a:lnTo>
                    <a:lnTo>
                      <a:pt x="987" y="1129"/>
                    </a:lnTo>
                    <a:lnTo>
                      <a:pt x="987" y="1129"/>
                    </a:lnTo>
                    <a:lnTo>
                      <a:pt x="987" y="1129"/>
                    </a:lnTo>
                    <a:lnTo>
                      <a:pt x="987" y="1129"/>
                    </a:lnTo>
                    <a:lnTo>
                      <a:pt x="986" y="1122"/>
                    </a:lnTo>
                    <a:lnTo>
                      <a:pt x="986" y="1122"/>
                    </a:lnTo>
                    <a:lnTo>
                      <a:pt x="986" y="1122"/>
                    </a:lnTo>
                    <a:lnTo>
                      <a:pt x="985" y="1115"/>
                    </a:lnTo>
                    <a:lnTo>
                      <a:pt x="985" y="1115"/>
                    </a:lnTo>
                    <a:lnTo>
                      <a:pt x="985" y="1115"/>
                    </a:lnTo>
                    <a:lnTo>
                      <a:pt x="985" y="1110"/>
                    </a:lnTo>
                    <a:lnTo>
                      <a:pt x="985" y="1110"/>
                    </a:lnTo>
                    <a:lnTo>
                      <a:pt x="985" y="1110"/>
                    </a:lnTo>
                    <a:lnTo>
                      <a:pt x="983" y="1104"/>
                    </a:lnTo>
                    <a:lnTo>
                      <a:pt x="983" y="1104"/>
                    </a:lnTo>
                    <a:lnTo>
                      <a:pt x="983" y="1104"/>
                    </a:lnTo>
                    <a:lnTo>
                      <a:pt x="978" y="1071"/>
                    </a:lnTo>
                    <a:lnTo>
                      <a:pt x="972" y="1037"/>
                    </a:lnTo>
                    <a:lnTo>
                      <a:pt x="966" y="1005"/>
                    </a:lnTo>
                    <a:lnTo>
                      <a:pt x="958" y="973"/>
                    </a:lnTo>
                    <a:lnTo>
                      <a:pt x="951" y="942"/>
                    </a:lnTo>
                    <a:lnTo>
                      <a:pt x="942" y="910"/>
                    </a:lnTo>
                    <a:lnTo>
                      <a:pt x="932" y="881"/>
                    </a:lnTo>
                    <a:lnTo>
                      <a:pt x="922" y="851"/>
                    </a:lnTo>
                    <a:lnTo>
                      <a:pt x="913" y="822"/>
                    </a:lnTo>
                    <a:lnTo>
                      <a:pt x="901" y="794"/>
                    </a:lnTo>
                    <a:lnTo>
                      <a:pt x="889" y="765"/>
                    </a:lnTo>
                    <a:lnTo>
                      <a:pt x="876" y="739"/>
                    </a:lnTo>
                    <a:lnTo>
                      <a:pt x="850" y="686"/>
                    </a:lnTo>
                    <a:lnTo>
                      <a:pt x="822" y="636"/>
                    </a:lnTo>
                    <a:lnTo>
                      <a:pt x="792" y="588"/>
                    </a:lnTo>
                    <a:lnTo>
                      <a:pt x="761" y="542"/>
                    </a:lnTo>
                    <a:lnTo>
                      <a:pt x="727" y="498"/>
                    </a:lnTo>
                    <a:lnTo>
                      <a:pt x="693" y="456"/>
                    </a:lnTo>
                    <a:lnTo>
                      <a:pt x="658" y="416"/>
                    </a:lnTo>
                    <a:lnTo>
                      <a:pt x="620" y="379"/>
                    </a:lnTo>
                    <a:lnTo>
                      <a:pt x="583" y="344"/>
                    </a:lnTo>
                    <a:lnTo>
                      <a:pt x="546" y="309"/>
                    </a:lnTo>
                    <a:lnTo>
                      <a:pt x="507" y="278"/>
                    </a:lnTo>
                    <a:lnTo>
                      <a:pt x="469" y="248"/>
                    </a:lnTo>
                    <a:lnTo>
                      <a:pt x="430" y="220"/>
                    </a:lnTo>
                    <a:lnTo>
                      <a:pt x="392" y="194"/>
                    </a:lnTo>
                    <a:lnTo>
                      <a:pt x="353" y="169"/>
                    </a:lnTo>
                    <a:lnTo>
                      <a:pt x="316" y="147"/>
                    </a:lnTo>
                    <a:lnTo>
                      <a:pt x="279" y="124"/>
                    </a:lnTo>
                    <a:lnTo>
                      <a:pt x="243" y="106"/>
                    </a:lnTo>
                    <a:lnTo>
                      <a:pt x="207" y="87"/>
                    </a:lnTo>
                    <a:lnTo>
                      <a:pt x="173" y="71"/>
                    </a:lnTo>
                    <a:lnTo>
                      <a:pt x="108" y="41"/>
                    </a:lnTo>
                    <a:lnTo>
                      <a:pt x="50" y="17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20" name="Group 396">
              <a:extLst>
                <a:ext uri="{FF2B5EF4-FFF2-40B4-BE49-F238E27FC236}">
                  <a16:creationId xmlns:a16="http://schemas.microsoft.com/office/drawing/2014/main" xmlns="" id="{85D42EF4-C665-4667-936E-5CAB67E06C7A}"/>
                </a:ext>
              </a:extLst>
            </p:cNvPr>
            <p:cNvGrpSpPr/>
            <p:nvPr/>
          </p:nvGrpSpPr>
          <p:grpSpPr>
            <a:xfrm>
              <a:off x="5755722" y="3343763"/>
              <a:ext cx="680556" cy="513374"/>
              <a:chOff x="4449763" y="2262188"/>
              <a:chExt cx="2740026" cy="2066926"/>
            </a:xfrm>
          </p:grpSpPr>
          <p:sp>
            <p:nvSpPr>
              <p:cNvPr id="105" name="Freeform 355">
                <a:extLst>
                  <a:ext uri="{FF2B5EF4-FFF2-40B4-BE49-F238E27FC236}">
                    <a16:creationId xmlns:a16="http://schemas.microsoft.com/office/drawing/2014/main" xmlns="" id="{AB7420B9-B60F-4EF0-90B5-124E133DD1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7413" y="2544763"/>
                <a:ext cx="2016125" cy="1663700"/>
              </a:xfrm>
              <a:custGeom>
                <a:avLst/>
                <a:gdLst>
                  <a:gd name="T0" fmla="*/ 3810 w 3810"/>
                  <a:gd name="T1" fmla="*/ 2987 h 3146"/>
                  <a:gd name="T2" fmla="*/ 3806 w 3810"/>
                  <a:gd name="T3" fmla="*/ 3019 h 3146"/>
                  <a:gd name="T4" fmla="*/ 3798 w 3810"/>
                  <a:gd name="T5" fmla="*/ 3049 h 3146"/>
                  <a:gd name="T6" fmla="*/ 3784 w 3810"/>
                  <a:gd name="T7" fmla="*/ 3076 h 3146"/>
                  <a:gd name="T8" fmla="*/ 3767 w 3810"/>
                  <a:gd name="T9" fmla="*/ 3100 h 3146"/>
                  <a:gd name="T10" fmla="*/ 3746 w 3810"/>
                  <a:gd name="T11" fmla="*/ 3119 h 3146"/>
                  <a:gd name="T12" fmla="*/ 3720 w 3810"/>
                  <a:gd name="T13" fmla="*/ 3134 h 3146"/>
                  <a:gd name="T14" fmla="*/ 3694 w 3810"/>
                  <a:gd name="T15" fmla="*/ 3143 h 3146"/>
                  <a:gd name="T16" fmla="*/ 3663 w 3810"/>
                  <a:gd name="T17" fmla="*/ 3146 h 3146"/>
                  <a:gd name="T18" fmla="*/ 146 w 3810"/>
                  <a:gd name="T19" fmla="*/ 3146 h 3146"/>
                  <a:gd name="T20" fmla="*/ 116 w 3810"/>
                  <a:gd name="T21" fmla="*/ 3143 h 3146"/>
                  <a:gd name="T22" fmla="*/ 89 w 3810"/>
                  <a:gd name="T23" fmla="*/ 3134 h 3146"/>
                  <a:gd name="T24" fmla="*/ 64 w 3810"/>
                  <a:gd name="T25" fmla="*/ 3119 h 3146"/>
                  <a:gd name="T26" fmla="*/ 43 w 3810"/>
                  <a:gd name="T27" fmla="*/ 3100 h 3146"/>
                  <a:gd name="T28" fmla="*/ 25 w 3810"/>
                  <a:gd name="T29" fmla="*/ 3076 h 3146"/>
                  <a:gd name="T30" fmla="*/ 12 w 3810"/>
                  <a:gd name="T31" fmla="*/ 3049 h 3146"/>
                  <a:gd name="T32" fmla="*/ 3 w 3810"/>
                  <a:gd name="T33" fmla="*/ 3019 h 3146"/>
                  <a:gd name="T34" fmla="*/ 0 w 3810"/>
                  <a:gd name="T35" fmla="*/ 2987 h 3146"/>
                  <a:gd name="T36" fmla="*/ 0 w 3810"/>
                  <a:gd name="T37" fmla="*/ 159 h 3146"/>
                  <a:gd name="T38" fmla="*/ 3 w 3810"/>
                  <a:gd name="T39" fmla="*/ 128 h 3146"/>
                  <a:gd name="T40" fmla="*/ 12 w 3810"/>
                  <a:gd name="T41" fmla="*/ 98 h 3146"/>
                  <a:gd name="T42" fmla="*/ 25 w 3810"/>
                  <a:gd name="T43" fmla="*/ 71 h 3146"/>
                  <a:gd name="T44" fmla="*/ 43 w 3810"/>
                  <a:gd name="T45" fmla="*/ 47 h 3146"/>
                  <a:gd name="T46" fmla="*/ 64 w 3810"/>
                  <a:gd name="T47" fmla="*/ 28 h 3146"/>
                  <a:gd name="T48" fmla="*/ 89 w 3810"/>
                  <a:gd name="T49" fmla="*/ 13 h 3146"/>
                  <a:gd name="T50" fmla="*/ 116 w 3810"/>
                  <a:gd name="T51" fmla="*/ 4 h 3146"/>
                  <a:gd name="T52" fmla="*/ 146 w 3810"/>
                  <a:gd name="T53" fmla="*/ 0 h 3146"/>
                  <a:gd name="T54" fmla="*/ 3663 w 3810"/>
                  <a:gd name="T55" fmla="*/ 0 h 3146"/>
                  <a:gd name="T56" fmla="*/ 3694 w 3810"/>
                  <a:gd name="T57" fmla="*/ 4 h 3146"/>
                  <a:gd name="T58" fmla="*/ 3720 w 3810"/>
                  <a:gd name="T59" fmla="*/ 13 h 3146"/>
                  <a:gd name="T60" fmla="*/ 3746 w 3810"/>
                  <a:gd name="T61" fmla="*/ 28 h 3146"/>
                  <a:gd name="T62" fmla="*/ 3767 w 3810"/>
                  <a:gd name="T63" fmla="*/ 47 h 3146"/>
                  <a:gd name="T64" fmla="*/ 3784 w 3810"/>
                  <a:gd name="T65" fmla="*/ 71 h 3146"/>
                  <a:gd name="T66" fmla="*/ 3798 w 3810"/>
                  <a:gd name="T67" fmla="*/ 98 h 3146"/>
                  <a:gd name="T68" fmla="*/ 3806 w 3810"/>
                  <a:gd name="T69" fmla="*/ 128 h 3146"/>
                  <a:gd name="T70" fmla="*/ 3810 w 3810"/>
                  <a:gd name="T71" fmla="*/ 159 h 3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810" h="3146">
                    <a:moveTo>
                      <a:pt x="3810" y="2987"/>
                    </a:moveTo>
                    <a:lnTo>
                      <a:pt x="3810" y="2987"/>
                    </a:lnTo>
                    <a:lnTo>
                      <a:pt x="3809" y="3004"/>
                    </a:lnTo>
                    <a:lnTo>
                      <a:pt x="3806" y="3019"/>
                    </a:lnTo>
                    <a:lnTo>
                      <a:pt x="3803" y="3034"/>
                    </a:lnTo>
                    <a:lnTo>
                      <a:pt x="3798" y="3049"/>
                    </a:lnTo>
                    <a:lnTo>
                      <a:pt x="3792" y="3063"/>
                    </a:lnTo>
                    <a:lnTo>
                      <a:pt x="3784" y="3076"/>
                    </a:lnTo>
                    <a:lnTo>
                      <a:pt x="3776" y="3088"/>
                    </a:lnTo>
                    <a:lnTo>
                      <a:pt x="3767" y="3100"/>
                    </a:lnTo>
                    <a:lnTo>
                      <a:pt x="3756" y="3109"/>
                    </a:lnTo>
                    <a:lnTo>
                      <a:pt x="3746" y="3119"/>
                    </a:lnTo>
                    <a:lnTo>
                      <a:pt x="3733" y="3127"/>
                    </a:lnTo>
                    <a:lnTo>
                      <a:pt x="3720" y="3134"/>
                    </a:lnTo>
                    <a:lnTo>
                      <a:pt x="3707" y="3139"/>
                    </a:lnTo>
                    <a:lnTo>
                      <a:pt x="3694" y="3143"/>
                    </a:lnTo>
                    <a:lnTo>
                      <a:pt x="3678" y="3145"/>
                    </a:lnTo>
                    <a:lnTo>
                      <a:pt x="3663" y="3146"/>
                    </a:lnTo>
                    <a:lnTo>
                      <a:pt x="146" y="3146"/>
                    </a:lnTo>
                    <a:lnTo>
                      <a:pt x="146" y="3146"/>
                    </a:lnTo>
                    <a:lnTo>
                      <a:pt x="131" y="3145"/>
                    </a:lnTo>
                    <a:lnTo>
                      <a:pt x="116" y="3143"/>
                    </a:lnTo>
                    <a:lnTo>
                      <a:pt x="102" y="3139"/>
                    </a:lnTo>
                    <a:lnTo>
                      <a:pt x="89" y="3134"/>
                    </a:lnTo>
                    <a:lnTo>
                      <a:pt x="77" y="3127"/>
                    </a:lnTo>
                    <a:lnTo>
                      <a:pt x="64" y="3119"/>
                    </a:lnTo>
                    <a:lnTo>
                      <a:pt x="53" y="3109"/>
                    </a:lnTo>
                    <a:lnTo>
                      <a:pt x="43" y="3100"/>
                    </a:lnTo>
                    <a:lnTo>
                      <a:pt x="34" y="3088"/>
                    </a:lnTo>
                    <a:lnTo>
                      <a:pt x="25" y="3076"/>
                    </a:lnTo>
                    <a:lnTo>
                      <a:pt x="17" y="3063"/>
                    </a:lnTo>
                    <a:lnTo>
                      <a:pt x="12" y="3049"/>
                    </a:lnTo>
                    <a:lnTo>
                      <a:pt x="7" y="3034"/>
                    </a:lnTo>
                    <a:lnTo>
                      <a:pt x="3" y="3019"/>
                    </a:lnTo>
                    <a:lnTo>
                      <a:pt x="1" y="3004"/>
                    </a:lnTo>
                    <a:lnTo>
                      <a:pt x="0" y="2987"/>
                    </a:lnTo>
                    <a:lnTo>
                      <a:pt x="0" y="159"/>
                    </a:lnTo>
                    <a:lnTo>
                      <a:pt x="0" y="159"/>
                    </a:lnTo>
                    <a:lnTo>
                      <a:pt x="1" y="143"/>
                    </a:lnTo>
                    <a:lnTo>
                      <a:pt x="3" y="128"/>
                    </a:lnTo>
                    <a:lnTo>
                      <a:pt x="7" y="113"/>
                    </a:lnTo>
                    <a:lnTo>
                      <a:pt x="12" y="98"/>
                    </a:lnTo>
                    <a:lnTo>
                      <a:pt x="17" y="84"/>
                    </a:lnTo>
                    <a:lnTo>
                      <a:pt x="25" y="71"/>
                    </a:lnTo>
                    <a:lnTo>
                      <a:pt x="34" y="58"/>
                    </a:lnTo>
                    <a:lnTo>
                      <a:pt x="43" y="47"/>
                    </a:lnTo>
                    <a:lnTo>
                      <a:pt x="53" y="37"/>
                    </a:lnTo>
                    <a:lnTo>
                      <a:pt x="64" y="28"/>
                    </a:lnTo>
                    <a:lnTo>
                      <a:pt x="77" y="20"/>
                    </a:lnTo>
                    <a:lnTo>
                      <a:pt x="89" y="13"/>
                    </a:lnTo>
                    <a:lnTo>
                      <a:pt x="102" y="7"/>
                    </a:lnTo>
                    <a:lnTo>
                      <a:pt x="116" y="4"/>
                    </a:lnTo>
                    <a:lnTo>
                      <a:pt x="131" y="1"/>
                    </a:lnTo>
                    <a:lnTo>
                      <a:pt x="146" y="0"/>
                    </a:lnTo>
                    <a:lnTo>
                      <a:pt x="3663" y="0"/>
                    </a:lnTo>
                    <a:lnTo>
                      <a:pt x="3663" y="0"/>
                    </a:lnTo>
                    <a:lnTo>
                      <a:pt x="3678" y="1"/>
                    </a:lnTo>
                    <a:lnTo>
                      <a:pt x="3694" y="4"/>
                    </a:lnTo>
                    <a:lnTo>
                      <a:pt x="3707" y="7"/>
                    </a:lnTo>
                    <a:lnTo>
                      <a:pt x="3720" y="13"/>
                    </a:lnTo>
                    <a:lnTo>
                      <a:pt x="3733" y="20"/>
                    </a:lnTo>
                    <a:lnTo>
                      <a:pt x="3746" y="28"/>
                    </a:lnTo>
                    <a:lnTo>
                      <a:pt x="3756" y="37"/>
                    </a:lnTo>
                    <a:lnTo>
                      <a:pt x="3767" y="47"/>
                    </a:lnTo>
                    <a:lnTo>
                      <a:pt x="3776" y="58"/>
                    </a:lnTo>
                    <a:lnTo>
                      <a:pt x="3784" y="71"/>
                    </a:lnTo>
                    <a:lnTo>
                      <a:pt x="3792" y="84"/>
                    </a:lnTo>
                    <a:lnTo>
                      <a:pt x="3798" y="98"/>
                    </a:lnTo>
                    <a:lnTo>
                      <a:pt x="3803" y="113"/>
                    </a:lnTo>
                    <a:lnTo>
                      <a:pt x="3806" y="128"/>
                    </a:lnTo>
                    <a:lnTo>
                      <a:pt x="3809" y="143"/>
                    </a:lnTo>
                    <a:lnTo>
                      <a:pt x="3810" y="159"/>
                    </a:lnTo>
                    <a:lnTo>
                      <a:pt x="3810" y="2987"/>
                    </a:lnTo>
                    <a:close/>
                  </a:path>
                </a:pathLst>
              </a:custGeom>
              <a:solidFill>
                <a:srgbClr val="ECF0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6" name="Freeform 356">
                <a:extLst>
                  <a:ext uri="{FF2B5EF4-FFF2-40B4-BE49-F238E27FC236}">
                    <a16:creationId xmlns:a16="http://schemas.microsoft.com/office/drawing/2014/main" xmlns="" id="{A0E625BD-E925-4D37-8623-1C96F0B66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7413" y="2544763"/>
                <a:ext cx="2016125" cy="1663700"/>
              </a:xfrm>
              <a:custGeom>
                <a:avLst/>
                <a:gdLst>
                  <a:gd name="T0" fmla="*/ 3810 w 3810"/>
                  <a:gd name="T1" fmla="*/ 2987 h 3146"/>
                  <a:gd name="T2" fmla="*/ 3806 w 3810"/>
                  <a:gd name="T3" fmla="*/ 3019 h 3146"/>
                  <a:gd name="T4" fmla="*/ 3798 w 3810"/>
                  <a:gd name="T5" fmla="*/ 3049 h 3146"/>
                  <a:gd name="T6" fmla="*/ 3784 w 3810"/>
                  <a:gd name="T7" fmla="*/ 3076 h 3146"/>
                  <a:gd name="T8" fmla="*/ 3767 w 3810"/>
                  <a:gd name="T9" fmla="*/ 3100 h 3146"/>
                  <a:gd name="T10" fmla="*/ 3746 w 3810"/>
                  <a:gd name="T11" fmla="*/ 3119 h 3146"/>
                  <a:gd name="T12" fmla="*/ 3720 w 3810"/>
                  <a:gd name="T13" fmla="*/ 3134 h 3146"/>
                  <a:gd name="T14" fmla="*/ 3694 w 3810"/>
                  <a:gd name="T15" fmla="*/ 3143 h 3146"/>
                  <a:gd name="T16" fmla="*/ 3663 w 3810"/>
                  <a:gd name="T17" fmla="*/ 3146 h 3146"/>
                  <a:gd name="T18" fmla="*/ 146 w 3810"/>
                  <a:gd name="T19" fmla="*/ 3146 h 3146"/>
                  <a:gd name="T20" fmla="*/ 116 w 3810"/>
                  <a:gd name="T21" fmla="*/ 3143 h 3146"/>
                  <a:gd name="T22" fmla="*/ 89 w 3810"/>
                  <a:gd name="T23" fmla="*/ 3134 h 3146"/>
                  <a:gd name="T24" fmla="*/ 64 w 3810"/>
                  <a:gd name="T25" fmla="*/ 3119 h 3146"/>
                  <a:gd name="T26" fmla="*/ 43 w 3810"/>
                  <a:gd name="T27" fmla="*/ 3100 h 3146"/>
                  <a:gd name="T28" fmla="*/ 25 w 3810"/>
                  <a:gd name="T29" fmla="*/ 3076 h 3146"/>
                  <a:gd name="T30" fmla="*/ 12 w 3810"/>
                  <a:gd name="T31" fmla="*/ 3049 h 3146"/>
                  <a:gd name="T32" fmla="*/ 3 w 3810"/>
                  <a:gd name="T33" fmla="*/ 3019 h 3146"/>
                  <a:gd name="T34" fmla="*/ 0 w 3810"/>
                  <a:gd name="T35" fmla="*/ 2987 h 3146"/>
                  <a:gd name="T36" fmla="*/ 0 w 3810"/>
                  <a:gd name="T37" fmla="*/ 159 h 3146"/>
                  <a:gd name="T38" fmla="*/ 3 w 3810"/>
                  <a:gd name="T39" fmla="*/ 128 h 3146"/>
                  <a:gd name="T40" fmla="*/ 12 w 3810"/>
                  <a:gd name="T41" fmla="*/ 98 h 3146"/>
                  <a:gd name="T42" fmla="*/ 25 w 3810"/>
                  <a:gd name="T43" fmla="*/ 71 h 3146"/>
                  <a:gd name="T44" fmla="*/ 43 w 3810"/>
                  <a:gd name="T45" fmla="*/ 47 h 3146"/>
                  <a:gd name="T46" fmla="*/ 64 w 3810"/>
                  <a:gd name="T47" fmla="*/ 28 h 3146"/>
                  <a:gd name="T48" fmla="*/ 89 w 3810"/>
                  <a:gd name="T49" fmla="*/ 13 h 3146"/>
                  <a:gd name="T50" fmla="*/ 116 w 3810"/>
                  <a:gd name="T51" fmla="*/ 4 h 3146"/>
                  <a:gd name="T52" fmla="*/ 146 w 3810"/>
                  <a:gd name="T53" fmla="*/ 0 h 3146"/>
                  <a:gd name="T54" fmla="*/ 3663 w 3810"/>
                  <a:gd name="T55" fmla="*/ 0 h 3146"/>
                  <a:gd name="T56" fmla="*/ 3694 w 3810"/>
                  <a:gd name="T57" fmla="*/ 4 h 3146"/>
                  <a:gd name="T58" fmla="*/ 3720 w 3810"/>
                  <a:gd name="T59" fmla="*/ 13 h 3146"/>
                  <a:gd name="T60" fmla="*/ 3746 w 3810"/>
                  <a:gd name="T61" fmla="*/ 28 h 3146"/>
                  <a:gd name="T62" fmla="*/ 3767 w 3810"/>
                  <a:gd name="T63" fmla="*/ 47 h 3146"/>
                  <a:gd name="T64" fmla="*/ 3784 w 3810"/>
                  <a:gd name="T65" fmla="*/ 71 h 3146"/>
                  <a:gd name="T66" fmla="*/ 3798 w 3810"/>
                  <a:gd name="T67" fmla="*/ 98 h 3146"/>
                  <a:gd name="T68" fmla="*/ 3806 w 3810"/>
                  <a:gd name="T69" fmla="*/ 128 h 3146"/>
                  <a:gd name="T70" fmla="*/ 3810 w 3810"/>
                  <a:gd name="T71" fmla="*/ 159 h 3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810" h="3146">
                    <a:moveTo>
                      <a:pt x="3810" y="2987"/>
                    </a:moveTo>
                    <a:lnTo>
                      <a:pt x="3810" y="2987"/>
                    </a:lnTo>
                    <a:lnTo>
                      <a:pt x="3809" y="3004"/>
                    </a:lnTo>
                    <a:lnTo>
                      <a:pt x="3806" y="3019"/>
                    </a:lnTo>
                    <a:lnTo>
                      <a:pt x="3803" y="3034"/>
                    </a:lnTo>
                    <a:lnTo>
                      <a:pt x="3798" y="3049"/>
                    </a:lnTo>
                    <a:lnTo>
                      <a:pt x="3792" y="3063"/>
                    </a:lnTo>
                    <a:lnTo>
                      <a:pt x="3784" y="3076"/>
                    </a:lnTo>
                    <a:lnTo>
                      <a:pt x="3776" y="3088"/>
                    </a:lnTo>
                    <a:lnTo>
                      <a:pt x="3767" y="3100"/>
                    </a:lnTo>
                    <a:lnTo>
                      <a:pt x="3756" y="3109"/>
                    </a:lnTo>
                    <a:lnTo>
                      <a:pt x="3746" y="3119"/>
                    </a:lnTo>
                    <a:lnTo>
                      <a:pt x="3733" y="3127"/>
                    </a:lnTo>
                    <a:lnTo>
                      <a:pt x="3720" y="3134"/>
                    </a:lnTo>
                    <a:lnTo>
                      <a:pt x="3707" y="3139"/>
                    </a:lnTo>
                    <a:lnTo>
                      <a:pt x="3694" y="3143"/>
                    </a:lnTo>
                    <a:lnTo>
                      <a:pt x="3678" y="3145"/>
                    </a:lnTo>
                    <a:lnTo>
                      <a:pt x="3663" y="3146"/>
                    </a:lnTo>
                    <a:lnTo>
                      <a:pt x="146" y="3146"/>
                    </a:lnTo>
                    <a:lnTo>
                      <a:pt x="146" y="3146"/>
                    </a:lnTo>
                    <a:lnTo>
                      <a:pt x="131" y="3145"/>
                    </a:lnTo>
                    <a:lnTo>
                      <a:pt x="116" y="3143"/>
                    </a:lnTo>
                    <a:lnTo>
                      <a:pt x="102" y="3139"/>
                    </a:lnTo>
                    <a:lnTo>
                      <a:pt x="89" y="3134"/>
                    </a:lnTo>
                    <a:lnTo>
                      <a:pt x="77" y="3127"/>
                    </a:lnTo>
                    <a:lnTo>
                      <a:pt x="64" y="3119"/>
                    </a:lnTo>
                    <a:lnTo>
                      <a:pt x="53" y="3109"/>
                    </a:lnTo>
                    <a:lnTo>
                      <a:pt x="43" y="3100"/>
                    </a:lnTo>
                    <a:lnTo>
                      <a:pt x="34" y="3088"/>
                    </a:lnTo>
                    <a:lnTo>
                      <a:pt x="25" y="3076"/>
                    </a:lnTo>
                    <a:lnTo>
                      <a:pt x="17" y="3063"/>
                    </a:lnTo>
                    <a:lnTo>
                      <a:pt x="12" y="3049"/>
                    </a:lnTo>
                    <a:lnTo>
                      <a:pt x="7" y="3034"/>
                    </a:lnTo>
                    <a:lnTo>
                      <a:pt x="3" y="3019"/>
                    </a:lnTo>
                    <a:lnTo>
                      <a:pt x="1" y="3004"/>
                    </a:lnTo>
                    <a:lnTo>
                      <a:pt x="0" y="2987"/>
                    </a:lnTo>
                    <a:lnTo>
                      <a:pt x="0" y="159"/>
                    </a:lnTo>
                    <a:lnTo>
                      <a:pt x="0" y="159"/>
                    </a:lnTo>
                    <a:lnTo>
                      <a:pt x="1" y="143"/>
                    </a:lnTo>
                    <a:lnTo>
                      <a:pt x="3" y="128"/>
                    </a:lnTo>
                    <a:lnTo>
                      <a:pt x="7" y="113"/>
                    </a:lnTo>
                    <a:lnTo>
                      <a:pt x="12" y="98"/>
                    </a:lnTo>
                    <a:lnTo>
                      <a:pt x="17" y="84"/>
                    </a:lnTo>
                    <a:lnTo>
                      <a:pt x="25" y="71"/>
                    </a:lnTo>
                    <a:lnTo>
                      <a:pt x="34" y="58"/>
                    </a:lnTo>
                    <a:lnTo>
                      <a:pt x="43" y="47"/>
                    </a:lnTo>
                    <a:lnTo>
                      <a:pt x="53" y="37"/>
                    </a:lnTo>
                    <a:lnTo>
                      <a:pt x="64" y="28"/>
                    </a:lnTo>
                    <a:lnTo>
                      <a:pt x="77" y="20"/>
                    </a:lnTo>
                    <a:lnTo>
                      <a:pt x="89" y="13"/>
                    </a:lnTo>
                    <a:lnTo>
                      <a:pt x="102" y="7"/>
                    </a:lnTo>
                    <a:lnTo>
                      <a:pt x="116" y="4"/>
                    </a:lnTo>
                    <a:lnTo>
                      <a:pt x="131" y="1"/>
                    </a:lnTo>
                    <a:lnTo>
                      <a:pt x="146" y="0"/>
                    </a:lnTo>
                    <a:lnTo>
                      <a:pt x="3663" y="0"/>
                    </a:lnTo>
                    <a:lnTo>
                      <a:pt x="3663" y="0"/>
                    </a:lnTo>
                    <a:lnTo>
                      <a:pt x="3678" y="1"/>
                    </a:lnTo>
                    <a:lnTo>
                      <a:pt x="3694" y="4"/>
                    </a:lnTo>
                    <a:lnTo>
                      <a:pt x="3707" y="7"/>
                    </a:lnTo>
                    <a:lnTo>
                      <a:pt x="3720" y="13"/>
                    </a:lnTo>
                    <a:lnTo>
                      <a:pt x="3733" y="20"/>
                    </a:lnTo>
                    <a:lnTo>
                      <a:pt x="3746" y="28"/>
                    </a:lnTo>
                    <a:lnTo>
                      <a:pt x="3756" y="37"/>
                    </a:lnTo>
                    <a:lnTo>
                      <a:pt x="3767" y="47"/>
                    </a:lnTo>
                    <a:lnTo>
                      <a:pt x="3776" y="58"/>
                    </a:lnTo>
                    <a:lnTo>
                      <a:pt x="3784" y="71"/>
                    </a:lnTo>
                    <a:lnTo>
                      <a:pt x="3792" y="84"/>
                    </a:lnTo>
                    <a:lnTo>
                      <a:pt x="3798" y="98"/>
                    </a:lnTo>
                    <a:lnTo>
                      <a:pt x="3803" y="113"/>
                    </a:lnTo>
                    <a:lnTo>
                      <a:pt x="3806" y="128"/>
                    </a:lnTo>
                    <a:lnTo>
                      <a:pt x="3809" y="143"/>
                    </a:lnTo>
                    <a:lnTo>
                      <a:pt x="3810" y="159"/>
                    </a:lnTo>
                    <a:lnTo>
                      <a:pt x="3810" y="298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" name="Freeform 357">
                <a:extLst>
                  <a:ext uri="{FF2B5EF4-FFF2-40B4-BE49-F238E27FC236}">
                    <a16:creationId xmlns:a16="http://schemas.microsoft.com/office/drawing/2014/main" xmlns="" id="{1DF3ED2B-A349-41EC-A832-5FA5C64567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7413" y="2544763"/>
                <a:ext cx="2016125" cy="411163"/>
              </a:xfrm>
              <a:custGeom>
                <a:avLst/>
                <a:gdLst>
                  <a:gd name="T0" fmla="*/ 3663 w 3810"/>
                  <a:gd name="T1" fmla="*/ 0 h 778"/>
                  <a:gd name="T2" fmla="*/ 146 w 3810"/>
                  <a:gd name="T3" fmla="*/ 0 h 778"/>
                  <a:gd name="T4" fmla="*/ 146 w 3810"/>
                  <a:gd name="T5" fmla="*/ 0 h 778"/>
                  <a:gd name="T6" fmla="*/ 131 w 3810"/>
                  <a:gd name="T7" fmla="*/ 1 h 778"/>
                  <a:gd name="T8" fmla="*/ 116 w 3810"/>
                  <a:gd name="T9" fmla="*/ 4 h 778"/>
                  <a:gd name="T10" fmla="*/ 102 w 3810"/>
                  <a:gd name="T11" fmla="*/ 7 h 778"/>
                  <a:gd name="T12" fmla="*/ 89 w 3810"/>
                  <a:gd name="T13" fmla="*/ 13 h 778"/>
                  <a:gd name="T14" fmla="*/ 77 w 3810"/>
                  <a:gd name="T15" fmla="*/ 20 h 778"/>
                  <a:gd name="T16" fmla="*/ 64 w 3810"/>
                  <a:gd name="T17" fmla="*/ 28 h 778"/>
                  <a:gd name="T18" fmla="*/ 53 w 3810"/>
                  <a:gd name="T19" fmla="*/ 37 h 778"/>
                  <a:gd name="T20" fmla="*/ 43 w 3810"/>
                  <a:gd name="T21" fmla="*/ 47 h 778"/>
                  <a:gd name="T22" fmla="*/ 34 w 3810"/>
                  <a:gd name="T23" fmla="*/ 58 h 778"/>
                  <a:gd name="T24" fmla="*/ 25 w 3810"/>
                  <a:gd name="T25" fmla="*/ 71 h 778"/>
                  <a:gd name="T26" fmla="*/ 17 w 3810"/>
                  <a:gd name="T27" fmla="*/ 84 h 778"/>
                  <a:gd name="T28" fmla="*/ 12 w 3810"/>
                  <a:gd name="T29" fmla="*/ 98 h 778"/>
                  <a:gd name="T30" fmla="*/ 7 w 3810"/>
                  <a:gd name="T31" fmla="*/ 113 h 778"/>
                  <a:gd name="T32" fmla="*/ 3 w 3810"/>
                  <a:gd name="T33" fmla="*/ 128 h 778"/>
                  <a:gd name="T34" fmla="*/ 1 w 3810"/>
                  <a:gd name="T35" fmla="*/ 143 h 778"/>
                  <a:gd name="T36" fmla="*/ 0 w 3810"/>
                  <a:gd name="T37" fmla="*/ 159 h 778"/>
                  <a:gd name="T38" fmla="*/ 0 w 3810"/>
                  <a:gd name="T39" fmla="*/ 778 h 778"/>
                  <a:gd name="T40" fmla="*/ 3810 w 3810"/>
                  <a:gd name="T41" fmla="*/ 778 h 778"/>
                  <a:gd name="T42" fmla="*/ 3810 w 3810"/>
                  <a:gd name="T43" fmla="*/ 159 h 778"/>
                  <a:gd name="T44" fmla="*/ 3810 w 3810"/>
                  <a:gd name="T45" fmla="*/ 159 h 778"/>
                  <a:gd name="T46" fmla="*/ 3809 w 3810"/>
                  <a:gd name="T47" fmla="*/ 143 h 778"/>
                  <a:gd name="T48" fmla="*/ 3806 w 3810"/>
                  <a:gd name="T49" fmla="*/ 128 h 778"/>
                  <a:gd name="T50" fmla="*/ 3803 w 3810"/>
                  <a:gd name="T51" fmla="*/ 113 h 778"/>
                  <a:gd name="T52" fmla="*/ 3798 w 3810"/>
                  <a:gd name="T53" fmla="*/ 98 h 778"/>
                  <a:gd name="T54" fmla="*/ 3792 w 3810"/>
                  <a:gd name="T55" fmla="*/ 84 h 778"/>
                  <a:gd name="T56" fmla="*/ 3784 w 3810"/>
                  <a:gd name="T57" fmla="*/ 71 h 778"/>
                  <a:gd name="T58" fmla="*/ 3776 w 3810"/>
                  <a:gd name="T59" fmla="*/ 58 h 778"/>
                  <a:gd name="T60" fmla="*/ 3767 w 3810"/>
                  <a:gd name="T61" fmla="*/ 47 h 778"/>
                  <a:gd name="T62" fmla="*/ 3756 w 3810"/>
                  <a:gd name="T63" fmla="*/ 37 h 778"/>
                  <a:gd name="T64" fmla="*/ 3746 w 3810"/>
                  <a:gd name="T65" fmla="*/ 28 h 778"/>
                  <a:gd name="T66" fmla="*/ 3733 w 3810"/>
                  <a:gd name="T67" fmla="*/ 20 h 778"/>
                  <a:gd name="T68" fmla="*/ 3720 w 3810"/>
                  <a:gd name="T69" fmla="*/ 13 h 778"/>
                  <a:gd name="T70" fmla="*/ 3707 w 3810"/>
                  <a:gd name="T71" fmla="*/ 7 h 778"/>
                  <a:gd name="T72" fmla="*/ 3694 w 3810"/>
                  <a:gd name="T73" fmla="*/ 4 h 778"/>
                  <a:gd name="T74" fmla="*/ 3678 w 3810"/>
                  <a:gd name="T75" fmla="*/ 1 h 778"/>
                  <a:gd name="T76" fmla="*/ 3663 w 3810"/>
                  <a:gd name="T77" fmla="*/ 0 h 7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810" h="778">
                    <a:moveTo>
                      <a:pt x="3663" y="0"/>
                    </a:moveTo>
                    <a:lnTo>
                      <a:pt x="146" y="0"/>
                    </a:lnTo>
                    <a:lnTo>
                      <a:pt x="146" y="0"/>
                    </a:lnTo>
                    <a:lnTo>
                      <a:pt x="131" y="1"/>
                    </a:lnTo>
                    <a:lnTo>
                      <a:pt x="116" y="4"/>
                    </a:lnTo>
                    <a:lnTo>
                      <a:pt x="102" y="7"/>
                    </a:lnTo>
                    <a:lnTo>
                      <a:pt x="89" y="13"/>
                    </a:lnTo>
                    <a:lnTo>
                      <a:pt x="77" y="20"/>
                    </a:lnTo>
                    <a:lnTo>
                      <a:pt x="64" y="28"/>
                    </a:lnTo>
                    <a:lnTo>
                      <a:pt x="53" y="37"/>
                    </a:lnTo>
                    <a:lnTo>
                      <a:pt x="43" y="47"/>
                    </a:lnTo>
                    <a:lnTo>
                      <a:pt x="34" y="58"/>
                    </a:lnTo>
                    <a:lnTo>
                      <a:pt x="25" y="71"/>
                    </a:lnTo>
                    <a:lnTo>
                      <a:pt x="17" y="84"/>
                    </a:lnTo>
                    <a:lnTo>
                      <a:pt x="12" y="98"/>
                    </a:lnTo>
                    <a:lnTo>
                      <a:pt x="7" y="113"/>
                    </a:lnTo>
                    <a:lnTo>
                      <a:pt x="3" y="128"/>
                    </a:lnTo>
                    <a:lnTo>
                      <a:pt x="1" y="143"/>
                    </a:lnTo>
                    <a:lnTo>
                      <a:pt x="0" y="159"/>
                    </a:lnTo>
                    <a:lnTo>
                      <a:pt x="0" y="778"/>
                    </a:lnTo>
                    <a:lnTo>
                      <a:pt x="3810" y="778"/>
                    </a:lnTo>
                    <a:lnTo>
                      <a:pt x="3810" y="159"/>
                    </a:lnTo>
                    <a:lnTo>
                      <a:pt x="3810" y="159"/>
                    </a:lnTo>
                    <a:lnTo>
                      <a:pt x="3809" y="143"/>
                    </a:lnTo>
                    <a:lnTo>
                      <a:pt x="3806" y="128"/>
                    </a:lnTo>
                    <a:lnTo>
                      <a:pt x="3803" y="113"/>
                    </a:lnTo>
                    <a:lnTo>
                      <a:pt x="3798" y="98"/>
                    </a:lnTo>
                    <a:lnTo>
                      <a:pt x="3792" y="84"/>
                    </a:lnTo>
                    <a:lnTo>
                      <a:pt x="3784" y="71"/>
                    </a:lnTo>
                    <a:lnTo>
                      <a:pt x="3776" y="58"/>
                    </a:lnTo>
                    <a:lnTo>
                      <a:pt x="3767" y="47"/>
                    </a:lnTo>
                    <a:lnTo>
                      <a:pt x="3756" y="37"/>
                    </a:lnTo>
                    <a:lnTo>
                      <a:pt x="3746" y="28"/>
                    </a:lnTo>
                    <a:lnTo>
                      <a:pt x="3733" y="20"/>
                    </a:lnTo>
                    <a:lnTo>
                      <a:pt x="3720" y="13"/>
                    </a:lnTo>
                    <a:lnTo>
                      <a:pt x="3707" y="7"/>
                    </a:lnTo>
                    <a:lnTo>
                      <a:pt x="3694" y="4"/>
                    </a:lnTo>
                    <a:lnTo>
                      <a:pt x="3678" y="1"/>
                    </a:lnTo>
                    <a:lnTo>
                      <a:pt x="3663" y="0"/>
                    </a:lnTo>
                    <a:close/>
                  </a:path>
                </a:pathLst>
              </a:custGeom>
              <a:solidFill>
                <a:srgbClr val="1839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8" name="Freeform 358">
                <a:extLst>
                  <a:ext uri="{FF2B5EF4-FFF2-40B4-BE49-F238E27FC236}">
                    <a16:creationId xmlns:a16="http://schemas.microsoft.com/office/drawing/2014/main" xmlns="" id="{D5924692-E126-4F2C-82D3-C9C2BD4CC4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7413" y="2544763"/>
                <a:ext cx="2016125" cy="411163"/>
              </a:xfrm>
              <a:custGeom>
                <a:avLst/>
                <a:gdLst>
                  <a:gd name="T0" fmla="*/ 3663 w 3810"/>
                  <a:gd name="T1" fmla="*/ 0 h 778"/>
                  <a:gd name="T2" fmla="*/ 146 w 3810"/>
                  <a:gd name="T3" fmla="*/ 0 h 778"/>
                  <a:gd name="T4" fmla="*/ 146 w 3810"/>
                  <a:gd name="T5" fmla="*/ 0 h 778"/>
                  <a:gd name="T6" fmla="*/ 131 w 3810"/>
                  <a:gd name="T7" fmla="*/ 1 h 778"/>
                  <a:gd name="T8" fmla="*/ 116 w 3810"/>
                  <a:gd name="T9" fmla="*/ 4 h 778"/>
                  <a:gd name="T10" fmla="*/ 102 w 3810"/>
                  <a:gd name="T11" fmla="*/ 7 h 778"/>
                  <a:gd name="T12" fmla="*/ 89 w 3810"/>
                  <a:gd name="T13" fmla="*/ 13 h 778"/>
                  <a:gd name="T14" fmla="*/ 77 w 3810"/>
                  <a:gd name="T15" fmla="*/ 20 h 778"/>
                  <a:gd name="T16" fmla="*/ 64 w 3810"/>
                  <a:gd name="T17" fmla="*/ 28 h 778"/>
                  <a:gd name="T18" fmla="*/ 53 w 3810"/>
                  <a:gd name="T19" fmla="*/ 37 h 778"/>
                  <a:gd name="T20" fmla="*/ 43 w 3810"/>
                  <a:gd name="T21" fmla="*/ 47 h 778"/>
                  <a:gd name="T22" fmla="*/ 34 w 3810"/>
                  <a:gd name="T23" fmla="*/ 58 h 778"/>
                  <a:gd name="T24" fmla="*/ 25 w 3810"/>
                  <a:gd name="T25" fmla="*/ 71 h 778"/>
                  <a:gd name="T26" fmla="*/ 17 w 3810"/>
                  <a:gd name="T27" fmla="*/ 84 h 778"/>
                  <a:gd name="T28" fmla="*/ 12 w 3810"/>
                  <a:gd name="T29" fmla="*/ 98 h 778"/>
                  <a:gd name="T30" fmla="*/ 7 w 3810"/>
                  <a:gd name="T31" fmla="*/ 113 h 778"/>
                  <a:gd name="T32" fmla="*/ 3 w 3810"/>
                  <a:gd name="T33" fmla="*/ 128 h 778"/>
                  <a:gd name="T34" fmla="*/ 1 w 3810"/>
                  <a:gd name="T35" fmla="*/ 143 h 778"/>
                  <a:gd name="T36" fmla="*/ 0 w 3810"/>
                  <a:gd name="T37" fmla="*/ 159 h 778"/>
                  <a:gd name="T38" fmla="*/ 0 w 3810"/>
                  <a:gd name="T39" fmla="*/ 778 h 778"/>
                  <a:gd name="T40" fmla="*/ 3810 w 3810"/>
                  <a:gd name="T41" fmla="*/ 778 h 778"/>
                  <a:gd name="T42" fmla="*/ 3810 w 3810"/>
                  <a:gd name="T43" fmla="*/ 159 h 778"/>
                  <a:gd name="T44" fmla="*/ 3810 w 3810"/>
                  <a:gd name="T45" fmla="*/ 159 h 778"/>
                  <a:gd name="T46" fmla="*/ 3809 w 3810"/>
                  <a:gd name="T47" fmla="*/ 143 h 778"/>
                  <a:gd name="T48" fmla="*/ 3806 w 3810"/>
                  <a:gd name="T49" fmla="*/ 128 h 778"/>
                  <a:gd name="T50" fmla="*/ 3803 w 3810"/>
                  <a:gd name="T51" fmla="*/ 113 h 778"/>
                  <a:gd name="T52" fmla="*/ 3798 w 3810"/>
                  <a:gd name="T53" fmla="*/ 98 h 778"/>
                  <a:gd name="T54" fmla="*/ 3792 w 3810"/>
                  <a:gd name="T55" fmla="*/ 84 h 778"/>
                  <a:gd name="T56" fmla="*/ 3784 w 3810"/>
                  <a:gd name="T57" fmla="*/ 71 h 778"/>
                  <a:gd name="T58" fmla="*/ 3776 w 3810"/>
                  <a:gd name="T59" fmla="*/ 58 h 778"/>
                  <a:gd name="T60" fmla="*/ 3767 w 3810"/>
                  <a:gd name="T61" fmla="*/ 47 h 778"/>
                  <a:gd name="T62" fmla="*/ 3756 w 3810"/>
                  <a:gd name="T63" fmla="*/ 37 h 778"/>
                  <a:gd name="T64" fmla="*/ 3746 w 3810"/>
                  <a:gd name="T65" fmla="*/ 28 h 778"/>
                  <a:gd name="T66" fmla="*/ 3733 w 3810"/>
                  <a:gd name="T67" fmla="*/ 20 h 778"/>
                  <a:gd name="T68" fmla="*/ 3720 w 3810"/>
                  <a:gd name="T69" fmla="*/ 13 h 778"/>
                  <a:gd name="T70" fmla="*/ 3707 w 3810"/>
                  <a:gd name="T71" fmla="*/ 7 h 778"/>
                  <a:gd name="T72" fmla="*/ 3694 w 3810"/>
                  <a:gd name="T73" fmla="*/ 4 h 778"/>
                  <a:gd name="T74" fmla="*/ 3678 w 3810"/>
                  <a:gd name="T75" fmla="*/ 1 h 778"/>
                  <a:gd name="T76" fmla="*/ 3663 w 3810"/>
                  <a:gd name="T77" fmla="*/ 0 h 7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810" h="778">
                    <a:moveTo>
                      <a:pt x="3663" y="0"/>
                    </a:moveTo>
                    <a:lnTo>
                      <a:pt x="146" y="0"/>
                    </a:lnTo>
                    <a:lnTo>
                      <a:pt x="146" y="0"/>
                    </a:lnTo>
                    <a:lnTo>
                      <a:pt x="131" y="1"/>
                    </a:lnTo>
                    <a:lnTo>
                      <a:pt x="116" y="4"/>
                    </a:lnTo>
                    <a:lnTo>
                      <a:pt x="102" y="7"/>
                    </a:lnTo>
                    <a:lnTo>
                      <a:pt x="89" y="13"/>
                    </a:lnTo>
                    <a:lnTo>
                      <a:pt x="77" y="20"/>
                    </a:lnTo>
                    <a:lnTo>
                      <a:pt x="64" y="28"/>
                    </a:lnTo>
                    <a:lnTo>
                      <a:pt x="53" y="37"/>
                    </a:lnTo>
                    <a:lnTo>
                      <a:pt x="43" y="47"/>
                    </a:lnTo>
                    <a:lnTo>
                      <a:pt x="34" y="58"/>
                    </a:lnTo>
                    <a:lnTo>
                      <a:pt x="25" y="71"/>
                    </a:lnTo>
                    <a:lnTo>
                      <a:pt x="17" y="84"/>
                    </a:lnTo>
                    <a:lnTo>
                      <a:pt x="12" y="98"/>
                    </a:lnTo>
                    <a:lnTo>
                      <a:pt x="7" y="113"/>
                    </a:lnTo>
                    <a:lnTo>
                      <a:pt x="3" y="128"/>
                    </a:lnTo>
                    <a:lnTo>
                      <a:pt x="1" y="143"/>
                    </a:lnTo>
                    <a:lnTo>
                      <a:pt x="0" y="159"/>
                    </a:lnTo>
                    <a:lnTo>
                      <a:pt x="0" y="778"/>
                    </a:lnTo>
                    <a:lnTo>
                      <a:pt x="3810" y="778"/>
                    </a:lnTo>
                    <a:lnTo>
                      <a:pt x="3810" y="159"/>
                    </a:lnTo>
                    <a:lnTo>
                      <a:pt x="3810" y="159"/>
                    </a:lnTo>
                    <a:lnTo>
                      <a:pt x="3809" y="143"/>
                    </a:lnTo>
                    <a:lnTo>
                      <a:pt x="3806" y="128"/>
                    </a:lnTo>
                    <a:lnTo>
                      <a:pt x="3803" y="113"/>
                    </a:lnTo>
                    <a:lnTo>
                      <a:pt x="3798" y="98"/>
                    </a:lnTo>
                    <a:lnTo>
                      <a:pt x="3792" y="84"/>
                    </a:lnTo>
                    <a:lnTo>
                      <a:pt x="3784" y="71"/>
                    </a:lnTo>
                    <a:lnTo>
                      <a:pt x="3776" y="58"/>
                    </a:lnTo>
                    <a:lnTo>
                      <a:pt x="3767" y="47"/>
                    </a:lnTo>
                    <a:lnTo>
                      <a:pt x="3756" y="37"/>
                    </a:lnTo>
                    <a:lnTo>
                      <a:pt x="3746" y="28"/>
                    </a:lnTo>
                    <a:lnTo>
                      <a:pt x="3733" y="20"/>
                    </a:lnTo>
                    <a:lnTo>
                      <a:pt x="3720" y="13"/>
                    </a:lnTo>
                    <a:lnTo>
                      <a:pt x="3707" y="7"/>
                    </a:lnTo>
                    <a:lnTo>
                      <a:pt x="3694" y="4"/>
                    </a:lnTo>
                    <a:lnTo>
                      <a:pt x="3678" y="1"/>
                    </a:lnTo>
                    <a:lnTo>
                      <a:pt x="366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9" name="Freeform 359">
                <a:extLst>
                  <a:ext uri="{FF2B5EF4-FFF2-40B4-BE49-F238E27FC236}">
                    <a16:creationId xmlns:a16="http://schemas.microsoft.com/office/drawing/2014/main" xmlns="" id="{FE838042-900B-4AD7-9F43-13D4C11092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5076" y="2578101"/>
                <a:ext cx="77788" cy="84138"/>
              </a:xfrm>
              <a:custGeom>
                <a:avLst/>
                <a:gdLst>
                  <a:gd name="T0" fmla="*/ 147 w 147"/>
                  <a:gd name="T1" fmla="*/ 79 h 159"/>
                  <a:gd name="T2" fmla="*/ 144 w 147"/>
                  <a:gd name="T3" fmla="*/ 95 h 159"/>
                  <a:gd name="T4" fmla="*/ 141 w 147"/>
                  <a:gd name="T5" fmla="*/ 110 h 159"/>
                  <a:gd name="T6" fmla="*/ 134 w 147"/>
                  <a:gd name="T7" fmla="*/ 123 h 159"/>
                  <a:gd name="T8" fmla="*/ 120 w 147"/>
                  <a:gd name="T9" fmla="*/ 141 h 159"/>
                  <a:gd name="T10" fmla="*/ 108 w 147"/>
                  <a:gd name="T11" fmla="*/ 149 h 159"/>
                  <a:gd name="T12" fmla="*/ 94 w 147"/>
                  <a:gd name="T13" fmla="*/ 156 h 159"/>
                  <a:gd name="T14" fmla="*/ 80 w 147"/>
                  <a:gd name="T15" fmla="*/ 158 h 159"/>
                  <a:gd name="T16" fmla="*/ 74 w 147"/>
                  <a:gd name="T17" fmla="*/ 159 h 159"/>
                  <a:gd name="T18" fmla="*/ 58 w 147"/>
                  <a:gd name="T19" fmla="*/ 157 h 159"/>
                  <a:gd name="T20" fmla="*/ 44 w 147"/>
                  <a:gd name="T21" fmla="*/ 152 h 159"/>
                  <a:gd name="T22" fmla="*/ 32 w 147"/>
                  <a:gd name="T23" fmla="*/ 145 h 159"/>
                  <a:gd name="T24" fmla="*/ 21 w 147"/>
                  <a:gd name="T25" fmla="*/ 136 h 159"/>
                  <a:gd name="T26" fmla="*/ 8 w 147"/>
                  <a:gd name="T27" fmla="*/ 117 h 159"/>
                  <a:gd name="T28" fmla="*/ 4 w 147"/>
                  <a:gd name="T29" fmla="*/ 102 h 159"/>
                  <a:gd name="T30" fmla="*/ 0 w 147"/>
                  <a:gd name="T31" fmla="*/ 87 h 159"/>
                  <a:gd name="T32" fmla="*/ 0 w 147"/>
                  <a:gd name="T33" fmla="*/ 79 h 159"/>
                  <a:gd name="T34" fmla="*/ 1 w 147"/>
                  <a:gd name="T35" fmla="*/ 63 h 159"/>
                  <a:gd name="T36" fmla="*/ 6 w 147"/>
                  <a:gd name="T37" fmla="*/ 48 h 159"/>
                  <a:gd name="T38" fmla="*/ 12 w 147"/>
                  <a:gd name="T39" fmla="*/ 35 h 159"/>
                  <a:gd name="T40" fmla="*/ 27 w 147"/>
                  <a:gd name="T41" fmla="*/ 17 h 159"/>
                  <a:gd name="T42" fmla="*/ 39 w 147"/>
                  <a:gd name="T43" fmla="*/ 9 h 159"/>
                  <a:gd name="T44" fmla="*/ 51 w 147"/>
                  <a:gd name="T45" fmla="*/ 3 h 159"/>
                  <a:gd name="T46" fmla="*/ 65 w 147"/>
                  <a:gd name="T47" fmla="*/ 0 h 159"/>
                  <a:gd name="T48" fmla="*/ 74 w 147"/>
                  <a:gd name="T49" fmla="*/ 0 h 159"/>
                  <a:gd name="T50" fmla="*/ 87 w 147"/>
                  <a:gd name="T51" fmla="*/ 1 h 159"/>
                  <a:gd name="T52" fmla="*/ 101 w 147"/>
                  <a:gd name="T53" fmla="*/ 6 h 159"/>
                  <a:gd name="T54" fmla="*/ 114 w 147"/>
                  <a:gd name="T55" fmla="*/ 13 h 159"/>
                  <a:gd name="T56" fmla="*/ 125 w 147"/>
                  <a:gd name="T57" fmla="*/ 23 h 159"/>
                  <a:gd name="T58" fmla="*/ 137 w 147"/>
                  <a:gd name="T59" fmla="*/ 41 h 159"/>
                  <a:gd name="T60" fmla="*/ 143 w 147"/>
                  <a:gd name="T61" fmla="*/ 56 h 159"/>
                  <a:gd name="T62" fmla="*/ 146 w 147"/>
                  <a:gd name="T63" fmla="*/ 71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59">
                    <a:moveTo>
                      <a:pt x="147" y="79"/>
                    </a:moveTo>
                    <a:lnTo>
                      <a:pt x="147" y="79"/>
                    </a:lnTo>
                    <a:lnTo>
                      <a:pt x="146" y="87"/>
                    </a:lnTo>
                    <a:lnTo>
                      <a:pt x="144" y="95"/>
                    </a:lnTo>
                    <a:lnTo>
                      <a:pt x="143" y="102"/>
                    </a:lnTo>
                    <a:lnTo>
                      <a:pt x="141" y="110"/>
                    </a:lnTo>
                    <a:lnTo>
                      <a:pt x="137" y="117"/>
                    </a:lnTo>
                    <a:lnTo>
                      <a:pt x="134" y="123"/>
                    </a:lnTo>
                    <a:lnTo>
                      <a:pt x="125" y="136"/>
                    </a:lnTo>
                    <a:lnTo>
                      <a:pt x="120" y="141"/>
                    </a:lnTo>
                    <a:lnTo>
                      <a:pt x="114" y="145"/>
                    </a:lnTo>
                    <a:lnTo>
                      <a:pt x="108" y="149"/>
                    </a:lnTo>
                    <a:lnTo>
                      <a:pt x="101" y="152"/>
                    </a:lnTo>
                    <a:lnTo>
                      <a:pt x="94" y="156"/>
                    </a:lnTo>
                    <a:lnTo>
                      <a:pt x="87" y="157"/>
                    </a:lnTo>
                    <a:lnTo>
                      <a:pt x="80" y="158"/>
                    </a:lnTo>
                    <a:lnTo>
                      <a:pt x="74" y="159"/>
                    </a:lnTo>
                    <a:lnTo>
                      <a:pt x="74" y="159"/>
                    </a:lnTo>
                    <a:lnTo>
                      <a:pt x="65" y="158"/>
                    </a:lnTo>
                    <a:lnTo>
                      <a:pt x="58" y="157"/>
                    </a:lnTo>
                    <a:lnTo>
                      <a:pt x="51" y="156"/>
                    </a:lnTo>
                    <a:lnTo>
                      <a:pt x="44" y="152"/>
                    </a:lnTo>
                    <a:lnTo>
                      <a:pt x="39" y="149"/>
                    </a:lnTo>
                    <a:lnTo>
                      <a:pt x="32" y="145"/>
                    </a:lnTo>
                    <a:lnTo>
                      <a:pt x="27" y="141"/>
                    </a:lnTo>
                    <a:lnTo>
                      <a:pt x="21" y="136"/>
                    </a:lnTo>
                    <a:lnTo>
                      <a:pt x="12" y="123"/>
                    </a:lnTo>
                    <a:lnTo>
                      <a:pt x="8" y="117"/>
                    </a:lnTo>
                    <a:lnTo>
                      <a:pt x="6" y="110"/>
                    </a:lnTo>
                    <a:lnTo>
                      <a:pt x="4" y="102"/>
                    </a:lnTo>
                    <a:lnTo>
                      <a:pt x="1" y="95"/>
                    </a:lnTo>
                    <a:lnTo>
                      <a:pt x="0" y="87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0" y="71"/>
                    </a:lnTo>
                    <a:lnTo>
                      <a:pt x="1" y="63"/>
                    </a:lnTo>
                    <a:lnTo>
                      <a:pt x="4" y="56"/>
                    </a:lnTo>
                    <a:lnTo>
                      <a:pt x="6" y="48"/>
                    </a:lnTo>
                    <a:lnTo>
                      <a:pt x="8" y="41"/>
                    </a:lnTo>
                    <a:lnTo>
                      <a:pt x="12" y="35"/>
                    </a:lnTo>
                    <a:lnTo>
                      <a:pt x="21" y="23"/>
                    </a:lnTo>
                    <a:lnTo>
                      <a:pt x="27" y="17"/>
                    </a:lnTo>
                    <a:lnTo>
                      <a:pt x="32" y="13"/>
                    </a:lnTo>
                    <a:lnTo>
                      <a:pt x="39" y="9"/>
                    </a:lnTo>
                    <a:lnTo>
                      <a:pt x="44" y="6"/>
                    </a:lnTo>
                    <a:lnTo>
                      <a:pt x="51" y="3"/>
                    </a:lnTo>
                    <a:lnTo>
                      <a:pt x="58" y="1"/>
                    </a:lnTo>
                    <a:lnTo>
                      <a:pt x="65" y="0"/>
                    </a:lnTo>
                    <a:lnTo>
                      <a:pt x="74" y="0"/>
                    </a:lnTo>
                    <a:lnTo>
                      <a:pt x="74" y="0"/>
                    </a:lnTo>
                    <a:lnTo>
                      <a:pt x="80" y="0"/>
                    </a:lnTo>
                    <a:lnTo>
                      <a:pt x="87" y="1"/>
                    </a:lnTo>
                    <a:lnTo>
                      <a:pt x="94" y="3"/>
                    </a:lnTo>
                    <a:lnTo>
                      <a:pt x="101" y="6"/>
                    </a:lnTo>
                    <a:lnTo>
                      <a:pt x="108" y="9"/>
                    </a:lnTo>
                    <a:lnTo>
                      <a:pt x="114" y="13"/>
                    </a:lnTo>
                    <a:lnTo>
                      <a:pt x="120" y="17"/>
                    </a:lnTo>
                    <a:lnTo>
                      <a:pt x="125" y="23"/>
                    </a:lnTo>
                    <a:lnTo>
                      <a:pt x="134" y="35"/>
                    </a:lnTo>
                    <a:lnTo>
                      <a:pt x="137" y="41"/>
                    </a:lnTo>
                    <a:lnTo>
                      <a:pt x="141" y="48"/>
                    </a:lnTo>
                    <a:lnTo>
                      <a:pt x="143" y="56"/>
                    </a:lnTo>
                    <a:lnTo>
                      <a:pt x="144" y="63"/>
                    </a:lnTo>
                    <a:lnTo>
                      <a:pt x="146" y="71"/>
                    </a:lnTo>
                    <a:lnTo>
                      <a:pt x="147" y="79"/>
                    </a:lnTo>
                    <a:close/>
                  </a:path>
                </a:pathLst>
              </a:custGeom>
              <a:solidFill>
                <a:srgbClr val="FF61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" name="Freeform 360">
                <a:extLst>
                  <a:ext uri="{FF2B5EF4-FFF2-40B4-BE49-F238E27FC236}">
                    <a16:creationId xmlns:a16="http://schemas.microsoft.com/office/drawing/2014/main" xmlns="" id="{37F8EF2E-E163-4CFE-8B23-3E34B3E4BF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5076" y="2578101"/>
                <a:ext cx="77788" cy="84138"/>
              </a:xfrm>
              <a:custGeom>
                <a:avLst/>
                <a:gdLst>
                  <a:gd name="T0" fmla="*/ 147 w 147"/>
                  <a:gd name="T1" fmla="*/ 79 h 159"/>
                  <a:gd name="T2" fmla="*/ 144 w 147"/>
                  <a:gd name="T3" fmla="*/ 95 h 159"/>
                  <a:gd name="T4" fmla="*/ 141 w 147"/>
                  <a:gd name="T5" fmla="*/ 110 h 159"/>
                  <a:gd name="T6" fmla="*/ 134 w 147"/>
                  <a:gd name="T7" fmla="*/ 123 h 159"/>
                  <a:gd name="T8" fmla="*/ 120 w 147"/>
                  <a:gd name="T9" fmla="*/ 141 h 159"/>
                  <a:gd name="T10" fmla="*/ 108 w 147"/>
                  <a:gd name="T11" fmla="*/ 149 h 159"/>
                  <a:gd name="T12" fmla="*/ 94 w 147"/>
                  <a:gd name="T13" fmla="*/ 156 h 159"/>
                  <a:gd name="T14" fmla="*/ 80 w 147"/>
                  <a:gd name="T15" fmla="*/ 158 h 159"/>
                  <a:gd name="T16" fmla="*/ 74 w 147"/>
                  <a:gd name="T17" fmla="*/ 159 h 159"/>
                  <a:gd name="T18" fmla="*/ 58 w 147"/>
                  <a:gd name="T19" fmla="*/ 157 h 159"/>
                  <a:gd name="T20" fmla="*/ 44 w 147"/>
                  <a:gd name="T21" fmla="*/ 152 h 159"/>
                  <a:gd name="T22" fmla="*/ 32 w 147"/>
                  <a:gd name="T23" fmla="*/ 145 h 159"/>
                  <a:gd name="T24" fmla="*/ 21 w 147"/>
                  <a:gd name="T25" fmla="*/ 136 h 159"/>
                  <a:gd name="T26" fmla="*/ 8 w 147"/>
                  <a:gd name="T27" fmla="*/ 117 h 159"/>
                  <a:gd name="T28" fmla="*/ 4 w 147"/>
                  <a:gd name="T29" fmla="*/ 102 h 159"/>
                  <a:gd name="T30" fmla="*/ 0 w 147"/>
                  <a:gd name="T31" fmla="*/ 87 h 159"/>
                  <a:gd name="T32" fmla="*/ 0 w 147"/>
                  <a:gd name="T33" fmla="*/ 79 h 159"/>
                  <a:gd name="T34" fmla="*/ 1 w 147"/>
                  <a:gd name="T35" fmla="*/ 63 h 159"/>
                  <a:gd name="T36" fmla="*/ 6 w 147"/>
                  <a:gd name="T37" fmla="*/ 48 h 159"/>
                  <a:gd name="T38" fmla="*/ 12 w 147"/>
                  <a:gd name="T39" fmla="*/ 35 h 159"/>
                  <a:gd name="T40" fmla="*/ 27 w 147"/>
                  <a:gd name="T41" fmla="*/ 17 h 159"/>
                  <a:gd name="T42" fmla="*/ 39 w 147"/>
                  <a:gd name="T43" fmla="*/ 9 h 159"/>
                  <a:gd name="T44" fmla="*/ 51 w 147"/>
                  <a:gd name="T45" fmla="*/ 3 h 159"/>
                  <a:gd name="T46" fmla="*/ 65 w 147"/>
                  <a:gd name="T47" fmla="*/ 0 h 159"/>
                  <a:gd name="T48" fmla="*/ 74 w 147"/>
                  <a:gd name="T49" fmla="*/ 0 h 159"/>
                  <a:gd name="T50" fmla="*/ 87 w 147"/>
                  <a:gd name="T51" fmla="*/ 1 h 159"/>
                  <a:gd name="T52" fmla="*/ 101 w 147"/>
                  <a:gd name="T53" fmla="*/ 6 h 159"/>
                  <a:gd name="T54" fmla="*/ 114 w 147"/>
                  <a:gd name="T55" fmla="*/ 13 h 159"/>
                  <a:gd name="T56" fmla="*/ 125 w 147"/>
                  <a:gd name="T57" fmla="*/ 23 h 159"/>
                  <a:gd name="T58" fmla="*/ 137 w 147"/>
                  <a:gd name="T59" fmla="*/ 41 h 159"/>
                  <a:gd name="T60" fmla="*/ 143 w 147"/>
                  <a:gd name="T61" fmla="*/ 56 h 159"/>
                  <a:gd name="T62" fmla="*/ 146 w 147"/>
                  <a:gd name="T63" fmla="*/ 71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59">
                    <a:moveTo>
                      <a:pt x="147" y="79"/>
                    </a:moveTo>
                    <a:lnTo>
                      <a:pt x="147" y="79"/>
                    </a:lnTo>
                    <a:lnTo>
                      <a:pt x="146" y="87"/>
                    </a:lnTo>
                    <a:lnTo>
                      <a:pt x="144" y="95"/>
                    </a:lnTo>
                    <a:lnTo>
                      <a:pt x="143" y="102"/>
                    </a:lnTo>
                    <a:lnTo>
                      <a:pt x="141" y="110"/>
                    </a:lnTo>
                    <a:lnTo>
                      <a:pt x="137" y="117"/>
                    </a:lnTo>
                    <a:lnTo>
                      <a:pt x="134" y="123"/>
                    </a:lnTo>
                    <a:lnTo>
                      <a:pt x="125" y="136"/>
                    </a:lnTo>
                    <a:lnTo>
                      <a:pt x="120" y="141"/>
                    </a:lnTo>
                    <a:lnTo>
                      <a:pt x="114" y="145"/>
                    </a:lnTo>
                    <a:lnTo>
                      <a:pt x="108" y="149"/>
                    </a:lnTo>
                    <a:lnTo>
                      <a:pt x="101" y="152"/>
                    </a:lnTo>
                    <a:lnTo>
                      <a:pt x="94" y="156"/>
                    </a:lnTo>
                    <a:lnTo>
                      <a:pt x="87" y="157"/>
                    </a:lnTo>
                    <a:lnTo>
                      <a:pt x="80" y="158"/>
                    </a:lnTo>
                    <a:lnTo>
                      <a:pt x="74" y="159"/>
                    </a:lnTo>
                    <a:lnTo>
                      <a:pt x="74" y="159"/>
                    </a:lnTo>
                    <a:lnTo>
                      <a:pt x="65" y="158"/>
                    </a:lnTo>
                    <a:lnTo>
                      <a:pt x="58" y="157"/>
                    </a:lnTo>
                    <a:lnTo>
                      <a:pt x="51" y="156"/>
                    </a:lnTo>
                    <a:lnTo>
                      <a:pt x="44" y="152"/>
                    </a:lnTo>
                    <a:lnTo>
                      <a:pt x="39" y="149"/>
                    </a:lnTo>
                    <a:lnTo>
                      <a:pt x="32" y="145"/>
                    </a:lnTo>
                    <a:lnTo>
                      <a:pt x="27" y="141"/>
                    </a:lnTo>
                    <a:lnTo>
                      <a:pt x="21" y="136"/>
                    </a:lnTo>
                    <a:lnTo>
                      <a:pt x="12" y="123"/>
                    </a:lnTo>
                    <a:lnTo>
                      <a:pt x="8" y="117"/>
                    </a:lnTo>
                    <a:lnTo>
                      <a:pt x="6" y="110"/>
                    </a:lnTo>
                    <a:lnTo>
                      <a:pt x="4" y="102"/>
                    </a:lnTo>
                    <a:lnTo>
                      <a:pt x="1" y="95"/>
                    </a:lnTo>
                    <a:lnTo>
                      <a:pt x="0" y="87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0" y="71"/>
                    </a:lnTo>
                    <a:lnTo>
                      <a:pt x="1" y="63"/>
                    </a:lnTo>
                    <a:lnTo>
                      <a:pt x="4" y="56"/>
                    </a:lnTo>
                    <a:lnTo>
                      <a:pt x="6" y="48"/>
                    </a:lnTo>
                    <a:lnTo>
                      <a:pt x="8" y="41"/>
                    </a:lnTo>
                    <a:lnTo>
                      <a:pt x="12" y="35"/>
                    </a:lnTo>
                    <a:lnTo>
                      <a:pt x="21" y="23"/>
                    </a:lnTo>
                    <a:lnTo>
                      <a:pt x="27" y="17"/>
                    </a:lnTo>
                    <a:lnTo>
                      <a:pt x="32" y="13"/>
                    </a:lnTo>
                    <a:lnTo>
                      <a:pt x="39" y="9"/>
                    </a:lnTo>
                    <a:lnTo>
                      <a:pt x="44" y="6"/>
                    </a:lnTo>
                    <a:lnTo>
                      <a:pt x="51" y="3"/>
                    </a:lnTo>
                    <a:lnTo>
                      <a:pt x="58" y="1"/>
                    </a:lnTo>
                    <a:lnTo>
                      <a:pt x="65" y="0"/>
                    </a:lnTo>
                    <a:lnTo>
                      <a:pt x="74" y="0"/>
                    </a:lnTo>
                    <a:lnTo>
                      <a:pt x="74" y="0"/>
                    </a:lnTo>
                    <a:lnTo>
                      <a:pt x="80" y="0"/>
                    </a:lnTo>
                    <a:lnTo>
                      <a:pt x="87" y="1"/>
                    </a:lnTo>
                    <a:lnTo>
                      <a:pt x="94" y="3"/>
                    </a:lnTo>
                    <a:lnTo>
                      <a:pt x="101" y="6"/>
                    </a:lnTo>
                    <a:lnTo>
                      <a:pt x="108" y="9"/>
                    </a:lnTo>
                    <a:lnTo>
                      <a:pt x="114" y="13"/>
                    </a:lnTo>
                    <a:lnTo>
                      <a:pt x="120" y="17"/>
                    </a:lnTo>
                    <a:lnTo>
                      <a:pt x="125" y="23"/>
                    </a:lnTo>
                    <a:lnTo>
                      <a:pt x="134" y="35"/>
                    </a:lnTo>
                    <a:lnTo>
                      <a:pt x="137" y="41"/>
                    </a:lnTo>
                    <a:lnTo>
                      <a:pt x="141" y="48"/>
                    </a:lnTo>
                    <a:lnTo>
                      <a:pt x="143" y="56"/>
                    </a:lnTo>
                    <a:lnTo>
                      <a:pt x="144" y="63"/>
                    </a:lnTo>
                    <a:lnTo>
                      <a:pt x="146" y="71"/>
                    </a:lnTo>
                    <a:lnTo>
                      <a:pt x="147" y="7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1" name="Freeform 361">
                <a:extLst>
                  <a:ext uri="{FF2B5EF4-FFF2-40B4-BE49-F238E27FC236}">
                    <a16:creationId xmlns:a16="http://schemas.microsoft.com/office/drawing/2014/main" xmlns="" id="{42EB648D-5DF4-4008-9AF6-B5B2EE647F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3663" y="2578101"/>
                <a:ext cx="76200" cy="84138"/>
              </a:xfrm>
              <a:custGeom>
                <a:avLst/>
                <a:gdLst>
                  <a:gd name="T0" fmla="*/ 145 w 145"/>
                  <a:gd name="T1" fmla="*/ 79 h 159"/>
                  <a:gd name="T2" fmla="*/ 144 w 145"/>
                  <a:gd name="T3" fmla="*/ 95 h 159"/>
                  <a:gd name="T4" fmla="*/ 139 w 145"/>
                  <a:gd name="T5" fmla="*/ 110 h 159"/>
                  <a:gd name="T6" fmla="*/ 134 w 145"/>
                  <a:gd name="T7" fmla="*/ 123 h 159"/>
                  <a:gd name="T8" fmla="*/ 118 w 145"/>
                  <a:gd name="T9" fmla="*/ 141 h 159"/>
                  <a:gd name="T10" fmla="*/ 107 w 145"/>
                  <a:gd name="T11" fmla="*/ 149 h 159"/>
                  <a:gd name="T12" fmla="*/ 94 w 145"/>
                  <a:gd name="T13" fmla="*/ 156 h 159"/>
                  <a:gd name="T14" fmla="*/ 80 w 145"/>
                  <a:gd name="T15" fmla="*/ 158 h 159"/>
                  <a:gd name="T16" fmla="*/ 72 w 145"/>
                  <a:gd name="T17" fmla="*/ 159 h 159"/>
                  <a:gd name="T18" fmla="*/ 58 w 145"/>
                  <a:gd name="T19" fmla="*/ 157 h 159"/>
                  <a:gd name="T20" fmla="*/ 44 w 145"/>
                  <a:gd name="T21" fmla="*/ 152 h 159"/>
                  <a:gd name="T22" fmla="*/ 31 w 145"/>
                  <a:gd name="T23" fmla="*/ 145 h 159"/>
                  <a:gd name="T24" fmla="*/ 21 w 145"/>
                  <a:gd name="T25" fmla="*/ 136 h 159"/>
                  <a:gd name="T26" fmla="*/ 8 w 145"/>
                  <a:gd name="T27" fmla="*/ 117 h 159"/>
                  <a:gd name="T28" fmla="*/ 2 w 145"/>
                  <a:gd name="T29" fmla="*/ 102 h 159"/>
                  <a:gd name="T30" fmla="*/ 0 w 145"/>
                  <a:gd name="T31" fmla="*/ 87 h 159"/>
                  <a:gd name="T32" fmla="*/ 0 w 145"/>
                  <a:gd name="T33" fmla="*/ 79 h 159"/>
                  <a:gd name="T34" fmla="*/ 1 w 145"/>
                  <a:gd name="T35" fmla="*/ 63 h 159"/>
                  <a:gd name="T36" fmla="*/ 6 w 145"/>
                  <a:gd name="T37" fmla="*/ 48 h 159"/>
                  <a:gd name="T38" fmla="*/ 12 w 145"/>
                  <a:gd name="T39" fmla="*/ 35 h 159"/>
                  <a:gd name="T40" fmla="*/ 25 w 145"/>
                  <a:gd name="T41" fmla="*/ 17 h 159"/>
                  <a:gd name="T42" fmla="*/ 38 w 145"/>
                  <a:gd name="T43" fmla="*/ 9 h 159"/>
                  <a:gd name="T44" fmla="*/ 51 w 145"/>
                  <a:gd name="T45" fmla="*/ 3 h 159"/>
                  <a:gd name="T46" fmla="*/ 65 w 145"/>
                  <a:gd name="T47" fmla="*/ 0 h 159"/>
                  <a:gd name="T48" fmla="*/ 72 w 145"/>
                  <a:gd name="T49" fmla="*/ 0 h 159"/>
                  <a:gd name="T50" fmla="*/ 87 w 145"/>
                  <a:gd name="T51" fmla="*/ 1 h 159"/>
                  <a:gd name="T52" fmla="*/ 101 w 145"/>
                  <a:gd name="T53" fmla="*/ 6 h 159"/>
                  <a:gd name="T54" fmla="*/ 114 w 145"/>
                  <a:gd name="T55" fmla="*/ 13 h 159"/>
                  <a:gd name="T56" fmla="*/ 124 w 145"/>
                  <a:gd name="T57" fmla="*/ 23 h 159"/>
                  <a:gd name="T58" fmla="*/ 137 w 145"/>
                  <a:gd name="T59" fmla="*/ 41 h 159"/>
                  <a:gd name="T60" fmla="*/ 143 w 145"/>
                  <a:gd name="T61" fmla="*/ 56 h 159"/>
                  <a:gd name="T62" fmla="*/ 145 w 145"/>
                  <a:gd name="T63" fmla="*/ 71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5" h="159">
                    <a:moveTo>
                      <a:pt x="145" y="79"/>
                    </a:moveTo>
                    <a:lnTo>
                      <a:pt x="145" y="79"/>
                    </a:lnTo>
                    <a:lnTo>
                      <a:pt x="145" y="87"/>
                    </a:lnTo>
                    <a:lnTo>
                      <a:pt x="144" y="95"/>
                    </a:lnTo>
                    <a:lnTo>
                      <a:pt x="143" y="102"/>
                    </a:lnTo>
                    <a:lnTo>
                      <a:pt x="139" y="110"/>
                    </a:lnTo>
                    <a:lnTo>
                      <a:pt x="137" y="117"/>
                    </a:lnTo>
                    <a:lnTo>
                      <a:pt x="134" y="123"/>
                    </a:lnTo>
                    <a:lnTo>
                      <a:pt x="124" y="136"/>
                    </a:lnTo>
                    <a:lnTo>
                      <a:pt x="118" y="141"/>
                    </a:lnTo>
                    <a:lnTo>
                      <a:pt x="114" y="145"/>
                    </a:lnTo>
                    <a:lnTo>
                      <a:pt x="107" y="149"/>
                    </a:lnTo>
                    <a:lnTo>
                      <a:pt x="101" y="152"/>
                    </a:lnTo>
                    <a:lnTo>
                      <a:pt x="94" y="156"/>
                    </a:lnTo>
                    <a:lnTo>
                      <a:pt x="87" y="157"/>
                    </a:lnTo>
                    <a:lnTo>
                      <a:pt x="80" y="158"/>
                    </a:lnTo>
                    <a:lnTo>
                      <a:pt x="72" y="159"/>
                    </a:lnTo>
                    <a:lnTo>
                      <a:pt x="72" y="159"/>
                    </a:lnTo>
                    <a:lnTo>
                      <a:pt x="65" y="158"/>
                    </a:lnTo>
                    <a:lnTo>
                      <a:pt x="58" y="157"/>
                    </a:lnTo>
                    <a:lnTo>
                      <a:pt x="51" y="156"/>
                    </a:lnTo>
                    <a:lnTo>
                      <a:pt x="44" y="152"/>
                    </a:lnTo>
                    <a:lnTo>
                      <a:pt x="38" y="149"/>
                    </a:lnTo>
                    <a:lnTo>
                      <a:pt x="31" y="145"/>
                    </a:lnTo>
                    <a:lnTo>
                      <a:pt x="25" y="141"/>
                    </a:lnTo>
                    <a:lnTo>
                      <a:pt x="21" y="136"/>
                    </a:lnTo>
                    <a:lnTo>
                      <a:pt x="12" y="123"/>
                    </a:lnTo>
                    <a:lnTo>
                      <a:pt x="8" y="117"/>
                    </a:lnTo>
                    <a:lnTo>
                      <a:pt x="6" y="110"/>
                    </a:lnTo>
                    <a:lnTo>
                      <a:pt x="2" y="102"/>
                    </a:lnTo>
                    <a:lnTo>
                      <a:pt x="1" y="95"/>
                    </a:lnTo>
                    <a:lnTo>
                      <a:pt x="0" y="87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0" y="71"/>
                    </a:lnTo>
                    <a:lnTo>
                      <a:pt x="1" y="63"/>
                    </a:lnTo>
                    <a:lnTo>
                      <a:pt x="2" y="56"/>
                    </a:lnTo>
                    <a:lnTo>
                      <a:pt x="6" y="48"/>
                    </a:lnTo>
                    <a:lnTo>
                      <a:pt x="8" y="41"/>
                    </a:lnTo>
                    <a:lnTo>
                      <a:pt x="12" y="35"/>
                    </a:lnTo>
                    <a:lnTo>
                      <a:pt x="21" y="23"/>
                    </a:lnTo>
                    <a:lnTo>
                      <a:pt x="25" y="17"/>
                    </a:lnTo>
                    <a:lnTo>
                      <a:pt x="31" y="13"/>
                    </a:lnTo>
                    <a:lnTo>
                      <a:pt x="38" y="9"/>
                    </a:lnTo>
                    <a:lnTo>
                      <a:pt x="44" y="6"/>
                    </a:lnTo>
                    <a:lnTo>
                      <a:pt x="51" y="3"/>
                    </a:lnTo>
                    <a:lnTo>
                      <a:pt x="58" y="1"/>
                    </a:lnTo>
                    <a:lnTo>
                      <a:pt x="65" y="0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80" y="0"/>
                    </a:lnTo>
                    <a:lnTo>
                      <a:pt x="87" y="1"/>
                    </a:lnTo>
                    <a:lnTo>
                      <a:pt x="94" y="3"/>
                    </a:lnTo>
                    <a:lnTo>
                      <a:pt x="101" y="6"/>
                    </a:lnTo>
                    <a:lnTo>
                      <a:pt x="107" y="9"/>
                    </a:lnTo>
                    <a:lnTo>
                      <a:pt x="114" y="13"/>
                    </a:lnTo>
                    <a:lnTo>
                      <a:pt x="118" y="17"/>
                    </a:lnTo>
                    <a:lnTo>
                      <a:pt x="124" y="23"/>
                    </a:lnTo>
                    <a:lnTo>
                      <a:pt x="134" y="35"/>
                    </a:lnTo>
                    <a:lnTo>
                      <a:pt x="137" y="41"/>
                    </a:lnTo>
                    <a:lnTo>
                      <a:pt x="139" y="48"/>
                    </a:lnTo>
                    <a:lnTo>
                      <a:pt x="143" y="56"/>
                    </a:lnTo>
                    <a:lnTo>
                      <a:pt x="144" y="63"/>
                    </a:lnTo>
                    <a:lnTo>
                      <a:pt x="145" y="71"/>
                    </a:lnTo>
                    <a:lnTo>
                      <a:pt x="145" y="79"/>
                    </a:lnTo>
                    <a:close/>
                  </a:path>
                </a:pathLst>
              </a:custGeom>
              <a:solidFill>
                <a:srgbClr val="84E5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2" name="Freeform 362">
                <a:extLst>
                  <a:ext uri="{FF2B5EF4-FFF2-40B4-BE49-F238E27FC236}">
                    <a16:creationId xmlns:a16="http://schemas.microsoft.com/office/drawing/2014/main" xmlns="" id="{B9EA16B7-255D-4482-8FF1-75FA86DDAF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3663" y="2578101"/>
                <a:ext cx="76200" cy="84138"/>
              </a:xfrm>
              <a:custGeom>
                <a:avLst/>
                <a:gdLst>
                  <a:gd name="T0" fmla="*/ 145 w 145"/>
                  <a:gd name="T1" fmla="*/ 79 h 159"/>
                  <a:gd name="T2" fmla="*/ 144 w 145"/>
                  <a:gd name="T3" fmla="*/ 95 h 159"/>
                  <a:gd name="T4" fmla="*/ 139 w 145"/>
                  <a:gd name="T5" fmla="*/ 110 h 159"/>
                  <a:gd name="T6" fmla="*/ 134 w 145"/>
                  <a:gd name="T7" fmla="*/ 123 h 159"/>
                  <a:gd name="T8" fmla="*/ 118 w 145"/>
                  <a:gd name="T9" fmla="*/ 141 h 159"/>
                  <a:gd name="T10" fmla="*/ 107 w 145"/>
                  <a:gd name="T11" fmla="*/ 149 h 159"/>
                  <a:gd name="T12" fmla="*/ 94 w 145"/>
                  <a:gd name="T13" fmla="*/ 156 h 159"/>
                  <a:gd name="T14" fmla="*/ 80 w 145"/>
                  <a:gd name="T15" fmla="*/ 158 h 159"/>
                  <a:gd name="T16" fmla="*/ 72 w 145"/>
                  <a:gd name="T17" fmla="*/ 159 h 159"/>
                  <a:gd name="T18" fmla="*/ 58 w 145"/>
                  <a:gd name="T19" fmla="*/ 157 h 159"/>
                  <a:gd name="T20" fmla="*/ 44 w 145"/>
                  <a:gd name="T21" fmla="*/ 152 h 159"/>
                  <a:gd name="T22" fmla="*/ 31 w 145"/>
                  <a:gd name="T23" fmla="*/ 145 h 159"/>
                  <a:gd name="T24" fmla="*/ 21 w 145"/>
                  <a:gd name="T25" fmla="*/ 136 h 159"/>
                  <a:gd name="T26" fmla="*/ 8 w 145"/>
                  <a:gd name="T27" fmla="*/ 117 h 159"/>
                  <a:gd name="T28" fmla="*/ 2 w 145"/>
                  <a:gd name="T29" fmla="*/ 102 h 159"/>
                  <a:gd name="T30" fmla="*/ 0 w 145"/>
                  <a:gd name="T31" fmla="*/ 87 h 159"/>
                  <a:gd name="T32" fmla="*/ 0 w 145"/>
                  <a:gd name="T33" fmla="*/ 79 h 159"/>
                  <a:gd name="T34" fmla="*/ 1 w 145"/>
                  <a:gd name="T35" fmla="*/ 63 h 159"/>
                  <a:gd name="T36" fmla="*/ 6 w 145"/>
                  <a:gd name="T37" fmla="*/ 48 h 159"/>
                  <a:gd name="T38" fmla="*/ 12 w 145"/>
                  <a:gd name="T39" fmla="*/ 35 h 159"/>
                  <a:gd name="T40" fmla="*/ 25 w 145"/>
                  <a:gd name="T41" fmla="*/ 17 h 159"/>
                  <a:gd name="T42" fmla="*/ 38 w 145"/>
                  <a:gd name="T43" fmla="*/ 9 h 159"/>
                  <a:gd name="T44" fmla="*/ 51 w 145"/>
                  <a:gd name="T45" fmla="*/ 3 h 159"/>
                  <a:gd name="T46" fmla="*/ 65 w 145"/>
                  <a:gd name="T47" fmla="*/ 0 h 159"/>
                  <a:gd name="T48" fmla="*/ 72 w 145"/>
                  <a:gd name="T49" fmla="*/ 0 h 159"/>
                  <a:gd name="T50" fmla="*/ 87 w 145"/>
                  <a:gd name="T51" fmla="*/ 1 h 159"/>
                  <a:gd name="T52" fmla="*/ 101 w 145"/>
                  <a:gd name="T53" fmla="*/ 6 h 159"/>
                  <a:gd name="T54" fmla="*/ 114 w 145"/>
                  <a:gd name="T55" fmla="*/ 13 h 159"/>
                  <a:gd name="T56" fmla="*/ 124 w 145"/>
                  <a:gd name="T57" fmla="*/ 23 h 159"/>
                  <a:gd name="T58" fmla="*/ 137 w 145"/>
                  <a:gd name="T59" fmla="*/ 41 h 159"/>
                  <a:gd name="T60" fmla="*/ 143 w 145"/>
                  <a:gd name="T61" fmla="*/ 56 h 159"/>
                  <a:gd name="T62" fmla="*/ 145 w 145"/>
                  <a:gd name="T63" fmla="*/ 71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5" h="159">
                    <a:moveTo>
                      <a:pt x="145" y="79"/>
                    </a:moveTo>
                    <a:lnTo>
                      <a:pt x="145" y="79"/>
                    </a:lnTo>
                    <a:lnTo>
                      <a:pt x="145" y="87"/>
                    </a:lnTo>
                    <a:lnTo>
                      <a:pt x="144" y="95"/>
                    </a:lnTo>
                    <a:lnTo>
                      <a:pt x="143" y="102"/>
                    </a:lnTo>
                    <a:lnTo>
                      <a:pt x="139" y="110"/>
                    </a:lnTo>
                    <a:lnTo>
                      <a:pt x="137" y="117"/>
                    </a:lnTo>
                    <a:lnTo>
                      <a:pt x="134" y="123"/>
                    </a:lnTo>
                    <a:lnTo>
                      <a:pt x="124" y="136"/>
                    </a:lnTo>
                    <a:lnTo>
                      <a:pt x="118" y="141"/>
                    </a:lnTo>
                    <a:lnTo>
                      <a:pt x="114" y="145"/>
                    </a:lnTo>
                    <a:lnTo>
                      <a:pt x="107" y="149"/>
                    </a:lnTo>
                    <a:lnTo>
                      <a:pt x="101" y="152"/>
                    </a:lnTo>
                    <a:lnTo>
                      <a:pt x="94" y="156"/>
                    </a:lnTo>
                    <a:lnTo>
                      <a:pt x="87" y="157"/>
                    </a:lnTo>
                    <a:lnTo>
                      <a:pt x="80" y="158"/>
                    </a:lnTo>
                    <a:lnTo>
                      <a:pt x="72" y="159"/>
                    </a:lnTo>
                    <a:lnTo>
                      <a:pt x="72" y="159"/>
                    </a:lnTo>
                    <a:lnTo>
                      <a:pt x="65" y="158"/>
                    </a:lnTo>
                    <a:lnTo>
                      <a:pt x="58" y="157"/>
                    </a:lnTo>
                    <a:lnTo>
                      <a:pt x="51" y="156"/>
                    </a:lnTo>
                    <a:lnTo>
                      <a:pt x="44" y="152"/>
                    </a:lnTo>
                    <a:lnTo>
                      <a:pt x="38" y="149"/>
                    </a:lnTo>
                    <a:lnTo>
                      <a:pt x="31" y="145"/>
                    </a:lnTo>
                    <a:lnTo>
                      <a:pt x="25" y="141"/>
                    </a:lnTo>
                    <a:lnTo>
                      <a:pt x="21" y="136"/>
                    </a:lnTo>
                    <a:lnTo>
                      <a:pt x="12" y="123"/>
                    </a:lnTo>
                    <a:lnTo>
                      <a:pt x="8" y="117"/>
                    </a:lnTo>
                    <a:lnTo>
                      <a:pt x="6" y="110"/>
                    </a:lnTo>
                    <a:lnTo>
                      <a:pt x="2" y="102"/>
                    </a:lnTo>
                    <a:lnTo>
                      <a:pt x="1" y="95"/>
                    </a:lnTo>
                    <a:lnTo>
                      <a:pt x="0" y="87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0" y="71"/>
                    </a:lnTo>
                    <a:lnTo>
                      <a:pt x="1" y="63"/>
                    </a:lnTo>
                    <a:lnTo>
                      <a:pt x="2" y="56"/>
                    </a:lnTo>
                    <a:lnTo>
                      <a:pt x="6" y="48"/>
                    </a:lnTo>
                    <a:lnTo>
                      <a:pt x="8" y="41"/>
                    </a:lnTo>
                    <a:lnTo>
                      <a:pt x="12" y="35"/>
                    </a:lnTo>
                    <a:lnTo>
                      <a:pt x="21" y="23"/>
                    </a:lnTo>
                    <a:lnTo>
                      <a:pt x="25" y="17"/>
                    </a:lnTo>
                    <a:lnTo>
                      <a:pt x="31" y="13"/>
                    </a:lnTo>
                    <a:lnTo>
                      <a:pt x="38" y="9"/>
                    </a:lnTo>
                    <a:lnTo>
                      <a:pt x="44" y="6"/>
                    </a:lnTo>
                    <a:lnTo>
                      <a:pt x="51" y="3"/>
                    </a:lnTo>
                    <a:lnTo>
                      <a:pt x="58" y="1"/>
                    </a:lnTo>
                    <a:lnTo>
                      <a:pt x="65" y="0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80" y="0"/>
                    </a:lnTo>
                    <a:lnTo>
                      <a:pt x="87" y="1"/>
                    </a:lnTo>
                    <a:lnTo>
                      <a:pt x="94" y="3"/>
                    </a:lnTo>
                    <a:lnTo>
                      <a:pt x="101" y="6"/>
                    </a:lnTo>
                    <a:lnTo>
                      <a:pt x="107" y="9"/>
                    </a:lnTo>
                    <a:lnTo>
                      <a:pt x="114" y="13"/>
                    </a:lnTo>
                    <a:lnTo>
                      <a:pt x="118" y="17"/>
                    </a:lnTo>
                    <a:lnTo>
                      <a:pt x="124" y="23"/>
                    </a:lnTo>
                    <a:lnTo>
                      <a:pt x="134" y="35"/>
                    </a:lnTo>
                    <a:lnTo>
                      <a:pt x="137" y="41"/>
                    </a:lnTo>
                    <a:lnTo>
                      <a:pt x="139" y="48"/>
                    </a:lnTo>
                    <a:lnTo>
                      <a:pt x="143" y="56"/>
                    </a:lnTo>
                    <a:lnTo>
                      <a:pt x="144" y="63"/>
                    </a:lnTo>
                    <a:lnTo>
                      <a:pt x="145" y="71"/>
                    </a:lnTo>
                    <a:lnTo>
                      <a:pt x="145" y="7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3" name="Freeform 363">
                <a:extLst>
                  <a:ext uri="{FF2B5EF4-FFF2-40B4-BE49-F238E27FC236}">
                    <a16:creationId xmlns:a16="http://schemas.microsoft.com/office/drawing/2014/main" xmlns="" id="{90FBA8D3-9901-4716-BA3E-08EC64EB61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7013" y="2578101"/>
                <a:ext cx="76200" cy="84138"/>
              </a:xfrm>
              <a:custGeom>
                <a:avLst/>
                <a:gdLst>
                  <a:gd name="T0" fmla="*/ 146 w 146"/>
                  <a:gd name="T1" fmla="*/ 79 h 159"/>
                  <a:gd name="T2" fmla="*/ 145 w 146"/>
                  <a:gd name="T3" fmla="*/ 95 h 159"/>
                  <a:gd name="T4" fmla="*/ 140 w 146"/>
                  <a:gd name="T5" fmla="*/ 110 h 159"/>
                  <a:gd name="T6" fmla="*/ 133 w 146"/>
                  <a:gd name="T7" fmla="*/ 123 h 159"/>
                  <a:gd name="T8" fmla="*/ 119 w 146"/>
                  <a:gd name="T9" fmla="*/ 141 h 159"/>
                  <a:gd name="T10" fmla="*/ 108 w 146"/>
                  <a:gd name="T11" fmla="*/ 149 h 159"/>
                  <a:gd name="T12" fmla="*/ 95 w 146"/>
                  <a:gd name="T13" fmla="*/ 156 h 159"/>
                  <a:gd name="T14" fmla="*/ 80 w 146"/>
                  <a:gd name="T15" fmla="*/ 158 h 159"/>
                  <a:gd name="T16" fmla="*/ 73 w 146"/>
                  <a:gd name="T17" fmla="*/ 159 h 159"/>
                  <a:gd name="T18" fmla="*/ 58 w 146"/>
                  <a:gd name="T19" fmla="*/ 157 h 159"/>
                  <a:gd name="T20" fmla="*/ 45 w 146"/>
                  <a:gd name="T21" fmla="*/ 152 h 159"/>
                  <a:gd name="T22" fmla="*/ 32 w 146"/>
                  <a:gd name="T23" fmla="*/ 145 h 159"/>
                  <a:gd name="T24" fmla="*/ 22 w 146"/>
                  <a:gd name="T25" fmla="*/ 136 h 159"/>
                  <a:gd name="T26" fmla="*/ 9 w 146"/>
                  <a:gd name="T27" fmla="*/ 117 h 159"/>
                  <a:gd name="T28" fmla="*/ 3 w 146"/>
                  <a:gd name="T29" fmla="*/ 102 h 159"/>
                  <a:gd name="T30" fmla="*/ 1 w 146"/>
                  <a:gd name="T31" fmla="*/ 87 h 159"/>
                  <a:gd name="T32" fmla="*/ 0 w 146"/>
                  <a:gd name="T33" fmla="*/ 79 h 159"/>
                  <a:gd name="T34" fmla="*/ 1 w 146"/>
                  <a:gd name="T35" fmla="*/ 63 h 159"/>
                  <a:gd name="T36" fmla="*/ 6 w 146"/>
                  <a:gd name="T37" fmla="*/ 48 h 159"/>
                  <a:gd name="T38" fmla="*/ 13 w 146"/>
                  <a:gd name="T39" fmla="*/ 35 h 159"/>
                  <a:gd name="T40" fmla="*/ 27 w 146"/>
                  <a:gd name="T41" fmla="*/ 17 h 159"/>
                  <a:gd name="T42" fmla="*/ 38 w 146"/>
                  <a:gd name="T43" fmla="*/ 9 h 159"/>
                  <a:gd name="T44" fmla="*/ 51 w 146"/>
                  <a:gd name="T45" fmla="*/ 3 h 159"/>
                  <a:gd name="T46" fmla="*/ 66 w 146"/>
                  <a:gd name="T47" fmla="*/ 0 h 159"/>
                  <a:gd name="T48" fmla="*/ 73 w 146"/>
                  <a:gd name="T49" fmla="*/ 0 h 159"/>
                  <a:gd name="T50" fmla="*/ 88 w 146"/>
                  <a:gd name="T51" fmla="*/ 1 h 159"/>
                  <a:gd name="T52" fmla="*/ 102 w 146"/>
                  <a:gd name="T53" fmla="*/ 6 h 159"/>
                  <a:gd name="T54" fmla="*/ 114 w 146"/>
                  <a:gd name="T55" fmla="*/ 13 h 159"/>
                  <a:gd name="T56" fmla="*/ 124 w 146"/>
                  <a:gd name="T57" fmla="*/ 23 h 159"/>
                  <a:gd name="T58" fmla="*/ 137 w 146"/>
                  <a:gd name="T59" fmla="*/ 41 h 159"/>
                  <a:gd name="T60" fmla="*/ 143 w 146"/>
                  <a:gd name="T61" fmla="*/ 56 h 159"/>
                  <a:gd name="T62" fmla="*/ 146 w 146"/>
                  <a:gd name="T63" fmla="*/ 71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6" h="159">
                    <a:moveTo>
                      <a:pt x="146" y="79"/>
                    </a:moveTo>
                    <a:lnTo>
                      <a:pt x="146" y="79"/>
                    </a:lnTo>
                    <a:lnTo>
                      <a:pt x="146" y="87"/>
                    </a:lnTo>
                    <a:lnTo>
                      <a:pt x="145" y="95"/>
                    </a:lnTo>
                    <a:lnTo>
                      <a:pt x="143" y="102"/>
                    </a:lnTo>
                    <a:lnTo>
                      <a:pt x="140" y="110"/>
                    </a:lnTo>
                    <a:lnTo>
                      <a:pt x="137" y="117"/>
                    </a:lnTo>
                    <a:lnTo>
                      <a:pt x="133" y="123"/>
                    </a:lnTo>
                    <a:lnTo>
                      <a:pt x="124" y="136"/>
                    </a:lnTo>
                    <a:lnTo>
                      <a:pt x="119" y="141"/>
                    </a:lnTo>
                    <a:lnTo>
                      <a:pt x="114" y="145"/>
                    </a:lnTo>
                    <a:lnTo>
                      <a:pt x="108" y="149"/>
                    </a:lnTo>
                    <a:lnTo>
                      <a:pt x="102" y="152"/>
                    </a:lnTo>
                    <a:lnTo>
                      <a:pt x="95" y="156"/>
                    </a:lnTo>
                    <a:lnTo>
                      <a:pt x="88" y="157"/>
                    </a:lnTo>
                    <a:lnTo>
                      <a:pt x="80" y="158"/>
                    </a:lnTo>
                    <a:lnTo>
                      <a:pt x="73" y="159"/>
                    </a:lnTo>
                    <a:lnTo>
                      <a:pt x="73" y="159"/>
                    </a:lnTo>
                    <a:lnTo>
                      <a:pt x="66" y="158"/>
                    </a:lnTo>
                    <a:lnTo>
                      <a:pt x="58" y="157"/>
                    </a:lnTo>
                    <a:lnTo>
                      <a:pt x="51" y="156"/>
                    </a:lnTo>
                    <a:lnTo>
                      <a:pt x="45" y="152"/>
                    </a:lnTo>
                    <a:lnTo>
                      <a:pt x="38" y="149"/>
                    </a:lnTo>
                    <a:lnTo>
                      <a:pt x="32" y="145"/>
                    </a:lnTo>
                    <a:lnTo>
                      <a:pt x="27" y="141"/>
                    </a:lnTo>
                    <a:lnTo>
                      <a:pt x="22" y="136"/>
                    </a:lnTo>
                    <a:lnTo>
                      <a:pt x="13" y="123"/>
                    </a:lnTo>
                    <a:lnTo>
                      <a:pt x="9" y="117"/>
                    </a:lnTo>
                    <a:lnTo>
                      <a:pt x="6" y="110"/>
                    </a:lnTo>
                    <a:lnTo>
                      <a:pt x="3" y="102"/>
                    </a:lnTo>
                    <a:lnTo>
                      <a:pt x="1" y="95"/>
                    </a:lnTo>
                    <a:lnTo>
                      <a:pt x="1" y="87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1" y="71"/>
                    </a:lnTo>
                    <a:lnTo>
                      <a:pt x="1" y="63"/>
                    </a:lnTo>
                    <a:lnTo>
                      <a:pt x="3" y="56"/>
                    </a:lnTo>
                    <a:lnTo>
                      <a:pt x="6" y="48"/>
                    </a:lnTo>
                    <a:lnTo>
                      <a:pt x="9" y="41"/>
                    </a:lnTo>
                    <a:lnTo>
                      <a:pt x="13" y="35"/>
                    </a:lnTo>
                    <a:lnTo>
                      <a:pt x="22" y="23"/>
                    </a:lnTo>
                    <a:lnTo>
                      <a:pt x="27" y="17"/>
                    </a:lnTo>
                    <a:lnTo>
                      <a:pt x="32" y="13"/>
                    </a:lnTo>
                    <a:lnTo>
                      <a:pt x="38" y="9"/>
                    </a:lnTo>
                    <a:lnTo>
                      <a:pt x="45" y="6"/>
                    </a:lnTo>
                    <a:lnTo>
                      <a:pt x="51" y="3"/>
                    </a:lnTo>
                    <a:lnTo>
                      <a:pt x="58" y="1"/>
                    </a:lnTo>
                    <a:lnTo>
                      <a:pt x="66" y="0"/>
                    </a:lnTo>
                    <a:lnTo>
                      <a:pt x="73" y="0"/>
                    </a:lnTo>
                    <a:lnTo>
                      <a:pt x="73" y="0"/>
                    </a:lnTo>
                    <a:lnTo>
                      <a:pt x="80" y="0"/>
                    </a:lnTo>
                    <a:lnTo>
                      <a:pt x="88" y="1"/>
                    </a:lnTo>
                    <a:lnTo>
                      <a:pt x="95" y="3"/>
                    </a:lnTo>
                    <a:lnTo>
                      <a:pt x="102" y="6"/>
                    </a:lnTo>
                    <a:lnTo>
                      <a:pt x="108" y="9"/>
                    </a:lnTo>
                    <a:lnTo>
                      <a:pt x="114" y="13"/>
                    </a:lnTo>
                    <a:lnTo>
                      <a:pt x="119" y="17"/>
                    </a:lnTo>
                    <a:lnTo>
                      <a:pt x="124" y="23"/>
                    </a:lnTo>
                    <a:lnTo>
                      <a:pt x="133" y="35"/>
                    </a:lnTo>
                    <a:lnTo>
                      <a:pt x="137" y="41"/>
                    </a:lnTo>
                    <a:lnTo>
                      <a:pt x="140" y="48"/>
                    </a:lnTo>
                    <a:lnTo>
                      <a:pt x="143" y="56"/>
                    </a:lnTo>
                    <a:lnTo>
                      <a:pt x="145" y="63"/>
                    </a:lnTo>
                    <a:lnTo>
                      <a:pt x="146" y="71"/>
                    </a:lnTo>
                    <a:lnTo>
                      <a:pt x="146" y="79"/>
                    </a:lnTo>
                    <a:close/>
                  </a:path>
                </a:pathLst>
              </a:custGeom>
              <a:solidFill>
                <a:srgbClr val="7D57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4" name="Freeform 364">
                <a:extLst>
                  <a:ext uri="{FF2B5EF4-FFF2-40B4-BE49-F238E27FC236}">
                    <a16:creationId xmlns:a16="http://schemas.microsoft.com/office/drawing/2014/main" xmlns="" id="{FF50F71C-2480-492F-8576-A8225A7FD0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7013" y="2578101"/>
                <a:ext cx="76200" cy="84138"/>
              </a:xfrm>
              <a:custGeom>
                <a:avLst/>
                <a:gdLst>
                  <a:gd name="T0" fmla="*/ 146 w 146"/>
                  <a:gd name="T1" fmla="*/ 79 h 159"/>
                  <a:gd name="T2" fmla="*/ 145 w 146"/>
                  <a:gd name="T3" fmla="*/ 95 h 159"/>
                  <a:gd name="T4" fmla="*/ 140 w 146"/>
                  <a:gd name="T5" fmla="*/ 110 h 159"/>
                  <a:gd name="T6" fmla="*/ 133 w 146"/>
                  <a:gd name="T7" fmla="*/ 123 h 159"/>
                  <a:gd name="T8" fmla="*/ 119 w 146"/>
                  <a:gd name="T9" fmla="*/ 141 h 159"/>
                  <a:gd name="T10" fmla="*/ 108 w 146"/>
                  <a:gd name="T11" fmla="*/ 149 h 159"/>
                  <a:gd name="T12" fmla="*/ 95 w 146"/>
                  <a:gd name="T13" fmla="*/ 156 h 159"/>
                  <a:gd name="T14" fmla="*/ 80 w 146"/>
                  <a:gd name="T15" fmla="*/ 158 h 159"/>
                  <a:gd name="T16" fmla="*/ 73 w 146"/>
                  <a:gd name="T17" fmla="*/ 159 h 159"/>
                  <a:gd name="T18" fmla="*/ 58 w 146"/>
                  <a:gd name="T19" fmla="*/ 157 h 159"/>
                  <a:gd name="T20" fmla="*/ 45 w 146"/>
                  <a:gd name="T21" fmla="*/ 152 h 159"/>
                  <a:gd name="T22" fmla="*/ 32 w 146"/>
                  <a:gd name="T23" fmla="*/ 145 h 159"/>
                  <a:gd name="T24" fmla="*/ 22 w 146"/>
                  <a:gd name="T25" fmla="*/ 136 h 159"/>
                  <a:gd name="T26" fmla="*/ 9 w 146"/>
                  <a:gd name="T27" fmla="*/ 117 h 159"/>
                  <a:gd name="T28" fmla="*/ 3 w 146"/>
                  <a:gd name="T29" fmla="*/ 102 h 159"/>
                  <a:gd name="T30" fmla="*/ 1 w 146"/>
                  <a:gd name="T31" fmla="*/ 87 h 159"/>
                  <a:gd name="T32" fmla="*/ 0 w 146"/>
                  <a:gd name="T33" fmla="*/ 79 h 159"/>
                  <a:gd name="T34" fmla="*/ 1 w 146"/>
                  <a:gd name="T35" fmla="*/ 63 h 159"/>
                  <a:gd name="T36" fmla="*/ 6 w 146"/>
                  <a:gd name="T37" fmla="*/ 48 h 159"/>
                  <a:gd name="T38" fmla="*/ 13 w 146"/>
                  <a:gd name="T39" fmla="*/ 35 h 159"/>
                  <a:gd name="T40" fmla="*/ 27 w 146"/>
                  <a:gd name="T41" fmla="*/ 17 h 159"/>
                  <a:gd name="T42" fmla="*/ 38 w 146"/>
                  <a:gd name="T43" fmla="*/ 9 h 159"/>
                  <a:gd name="T44" fmla="*/ 51 w 146"/>
                  <a:gd name="T45" fmla="*/ 3 h 159"/>
                  <a:gd name="T46" fmla="*/ 66 w 146"/>
                  <a:gd name="T47" fmla="*/ 0 h 159"/>
                  <a:gd name="T48" fmla="*/ 73 w 146"/>
                  <a:gd name="T49" fmla="*/ 0 h 159"/>
                  <a:gd name="T50" fmla="*/ 88 w 146"/>
                  <a:gd name="T51" fmla="*/ 1 h 159"/>
                  <a:gd name="T52" fmla="*/ 102 w 146"/>
                  <a:gd name="T53" fmla="*/ 6 h 159"/>
                  <a:gd name="T54" fmla="*/ 114 w 146"/>
                  <a:gd name="T55" fmla="*/ 13 h 159"/>
                  <a:gd name="T56" fmla="*/ 124 w 146"/>
                  <a:gd name="T57" fmla="*/ 23 h 159"/>
                  <a:gd name="T58" fmla="*/ 137 w 146"/>
                  <a:gd name="T59" fmla="*/ 41 h 159"/>
                  <a:gd name="T60" fmla="*/ 143 w 146"/>
                  <a:gd name="T61" fmla="*/ 56 h 159"/>
                  <a:gd name="T62" fmla="*/ 146 w 146"/>
                  <a:gd name="T63" fmla="*/ 71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6" h="159">
                    <a:moveTo>
                      <a:pt x="146" y="79"/>
                    </a:moveTo>
                    <a:lnTo>
                      <a:pt x="146" y="79"/>
                    </a:lnTo>
                    <a:lnTo>
                      <a:pt x="146" y="87"/>
                    </a:lnTo>
                    <a:lnTo>
                      <a:pt x="145" y="95"/>
                    </a:lnTo>
                    <a:lnTo>
                      <a:pt x="143" y="102"/>
                    </a:lnTo>
                    <a:lnTo>
                      <a:pt x="140" y="110"/>
                    </a:lnTo>
                    <a:lnTo>
                      <a:pt x="137" y="117"/>
                    </a:lnTo>
                    <a:lnTo>
                      <a:pt x="133" y="123"/>
                    </a:lnTo>
                    <a:lnTo>
                      <a:pt x="124" y="136"/>
                    </a:lnTo>
                    <a:lnTo>
                      <a:pt x="119" y="141"/>
                    </a:lnTo>
                    <a:lnTo>
                      <a:pt x="114" y="145"/>
                    </a:lnTo>
                    <a:lnTo>
                      <a:pt x="108" y="149"/>
                    </a:lnTo>
                    <a:lnTo>
                      <a:pt x="102" y="152"/>
                    </a:lnTo>
                    <a:lnTo>
                      <a:pt x="95" y="156"/>
                    </a:lnTo>
                    <a:lnTo>
                      <a:pt x="88" y="157"/>
                    </a:lnTo>
                    <a:lnTo>
                      <a:pt x="80" y="158"/>
                    </a:lnTo>
                    <a:lnTo>
                      <a:pt x="73" y="159"/>
                    </a:lnTo>
                    <a:lnTo>
                      <a:pt x="73" y="159"/>
                    </a:lnTo>
                    <a:lnTo>
                      <a:pt x="66" y="158"/>
                    </a:lnTo>
                    <a:lnTo>
                      <a:pt x="58" y="157"/>
                    </a:lnTo>
                    <a:lnTo>
                      <a:pt x="51" y="156"/>
                    </a:lnTo>
                    <a:lnTo>
                      <a:pt x="45" y="152"/>
                    </a:lnTo>
                    <a:lnTo>
                      <a:pt x="38" y="149"/>
                    </a:lnTo>
                    <a:lnTo>
                      <a:pt x="32" y="145"/>
                    </a:lnTo>
                    <a:lnTo>
                      <a:pt x="27" y="141"/>
                    </a:lnTo>
                    <a:lnTo>
                      <a:pt x="22" y="136"/>
                    </a:lnTo>
                    <a:lnTo>
                      <a:pt x="13" y="123"/>
                    </a:lnTo>
                    <a:lnTo>
                      <a:pt x="9" y="117"/>
                    </a:lnTo>
                    <a:lnTo>
                      <a:pt x="6" y="110"/>
                    </a:lnTo>
                    <a:lnTo>
                      <a:pt x="3" y="102"/>
                    </a:lnTo>
                    <a:lnTo>
                      <a:pt x="1" y="95"/>
                    </a:lnTo>
                    <a:lnTo>
                      <a:pt x="1" y="87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1" y="71"/>
                    </a:lnTo>
                    <a:lnTo>
                      <a:pt x="1" y="63"/>
                    </a:lnTo>
                    <a:lnTo>
                      <a:pt x="3" y="56"/>
                    </a:lnTo>
                    <a:lnTo>
                      <a:pt x="6" y="48"/>
                    </a:lnTo>
                    <a:lnTo>
                      <a:pt x="9" y="41"/>
                    </a:lnTo>
                    <a:lnTo>
                      <a:pt x="13" y="35"/>
                    </a:lnTo>
                    <a:lnTo>
                      <a:pt x="22" y="23"/>
                    </a:lnTo>
                    <a:lnTo>
                      <a:pt x="27" y="17"/>
                    </a:lnTo>
                    <a:lnTo>
                      <a:pt x="32" y="13"/>
                    </a:lnTo>
                    <a:lnTo>
                      <a:pt x="38" y="9"/>
                    </a:lnTo>
                    <a:lnTo>
                      <a:pt x="45" y="6"/>
                    </a:lnTo>
                    <a:lnTo>
                      <a:pt x="51" y="3"/>
                    </a:lnTo>
                    <a:lnTo>
                      <a:pt x="58" y="1"/>
                    </a:lnTo>
                    <a:lnTo>
                      <a:pt x="66" y="0"/>
                    </a:lnTo>
                    <a:lnTo>
                      <a:pt x="73" y="0"/>
                    </a:lnTo>
                    <a:lnTo>
                      <a:pt x="73" y="0"/>
                    </a:lnTo>
                    <a:lnTo>
                      <a:pt x="80" y="0"/>
                    </a:lnTo>
                    <a:lnTo>
                      <a:pt x="88" y="1"/>
                    </a:lnTo>
                    <a:lnTo>
                      <a:pt x="95" y="3"/>
                    </a:lnTo>
                    <a:lnTo>
                      <a:pt x="102" y="6"/>
                    </a:lnTo>
                    <a:lnTo>
                      <a:pt x="108" y="9"/>
                    </a:lnTo>
                    <a:lnTo>
                      <a:pt x="114" y="13"/>
                    </a:lnTo>
                    <a:lnTo>
                      <a:pt x="119" y="17"/>
                    </a:lnTo>
                    <a:lnTo>
                      <a:pt x="124" y="23"/>
                    </a:lnTo>
                    <a:lnTo>
                      <a:pt x="133" y="35"/>
                    </a:lnTo>
                    <a:lnTo>
                      <a:pt x="137" y="41"/>
                    </a:lnTo>
                    <a:lnTo>
                      <a:pt x="140" y="48"/>
                    </a:lnTo>
                    <a:lnTo>
                      <a:pt x="143" y="56"/>
                    </a:lnTo>
                    <a:lnTo>
                      <a:pt x="145" y="63"/>
                    </a:lnTo>
                    <a:lnTo>
                      <a:pt x="146" y="71"/>
                    </a:lnTo>
                    <a:lnTo>
                      <a:pt x="146" y="7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5" name="Freeform 365">
                <a:extLst>
                  <a:ext uri="{FF2B5EF4-FFF2-40B4-BE49-F238E27FC236}">
                    <a16:creationId xmlns:a16="http://schemas.microsoft.com/office/drawing/2014/main" xmlns="" id="{F35C4F5E-4EA2-4AEA-999B-93E81150D0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3313" y="2619376"/>
                <a:ext cx="1296988" cy="130175"/>
              </a:xfrm>
              <a:custGeom>
                <a:avLst/>
                <a:gdLst>
                  <a:gd name="T0" fmla="*/ 2453 w 2453"/>
                  <a:gd name="T1" fmla="*/ 123 h 246"/>
                  <a:gd name="T2" fmla="*/ 2450 w 2453"/>
                  <a:gd name="T3" fmla="*/ 149 h 246"/>
                  <a:gd name="T4" fmla="*/ 2443 w 2453"/>
                  <a:gd name="T5" fmla="*/ 172 h 246"/>
                  <a:gd name="T6" fmla="*/ 2433 w 2453"/>
                  <a:gd name="T7" fmla="*/ 193 h 246"/>
                  <a:gd name="T8" fmla="*/ 2419 w 2453"/>
                  <a:gd name="T9" fmla="*/ 210 h 246"/>
                  <a:gd name="T10" fmla="*/ 2403 w 2453"/>
                  <a:gd name="T11" fmla="*/ 225 h 246"/>
                  <a:gd name="T12" fmla="*/ 2383 w 2453"/>
                  <a:gd name="T13" fmla="*/ 237 h 246"/>
                  <a:gd name="T14" fmla="*/ 2362 w 2453"/>
                  <a:gd name="T15" fmla="*/ 244 h 246"/>
                  <a:gd name="T16" fmla="*/ 2339 w 2453"/>
                  <a:gd name="T17" fmla="*/ 246 h 246"/>
                  <a:gd name="T18" fmla="*/ 112 w 2453"/>
                  <a:gd name="T19" fmla="*/ 246 h 246"/>
                  <a:gd name="T20" fmla="*/ 90 w 2453"/>
                  <a:gd name="T21" fmla="*/ 244 h 246"/>
                  <a:gd name="T22" fmla="*/ 69 w 2453"/>
                  <a:gd name="T23" fmla="*/ 237 h 246"/>
                  <a:gd name="T24" fmla="*/ 50 w 2453"/>
                  <a:gd name="T25" fmla="*/ 225 h 246"/>
                  <a:gd name="T26" fmla="*/ 33 w 2453"/>
                  <a:gd name="T27" fmla="*/ 210 h 246"/>
                  <a:gd name="T28" fmla="*/ 19 w 2453"/>
                  <a:gd name="T29" fmla="*/ 193 h 246"/>
                  <a:gd name="T30" fmla="*/ 9 w 2453"/>
                  <a:gd name="T31" fmla="*/ 172 h 246"/>
                  <a:gd name="T32" fmla="*/ 2 w 2453"/>
                  <a:gd name="T33" fmla="*/ 149 h 246"/>
                  <a:gd name="T34" fmla="*/ 0 w 2453"/>
                  <a:gd name="T35" fmla="*/ 123 h 246"/>
                  <a:gd name="T36" fmla="*/ 1 w 2453"/>
                  <a:gd name="T37" fmla="*/ 110 h 246"/>
                  <a:gd name="T38" fmla="*/ 4 w 2453"/>
                  <a:gd name="T39" fmla="*/ 87 h 246"/>
                  <a:gd name="T40" fmla="*/ 14 w 2453"/>
                  <a:gd name="T41" fmla="*/ 65 h 246"/>
                  <a:gd name="T42" fmla="*/ 25 w 2453"/>
                  <a:gd name="T43" fmla="*/ 45 h 246"/>
                  <a:gd name="T44" fmla="*/ 41 w 2453"/>
                  <a:gd name="T45" fmla="*/ 28 h 246"/>
                  <a:gd name="T46" fmla="*/ 59 w 2453"/>
                  <a:gd name="T47" fmla="*/ 15 h 246"/>
                  <a:gd name="T48" fmla="*/ 80 w 2453"/>
                  <a:gd name="T49" fmla="*/ 6 h 246"/>
                  <a:gd name="T50" fmla="*/ 102 w 2453"/>
                  <a:gd name="T51" fmla="*/ 1 h 246"/>
                  <a:gd name="T52" fmla="*/ 2339 w 2453"/>
                  <a:gd name="T53" fmla="*/ 0 h 246"/>
                  <a:gd name="T54" fmla="*/ 2351 w 2453"/>
                  <a:gd name="T55" fmla="*/ 1 h 246"/>
                  <a:gd name="T56" fmla="*/ 2373 w 2453"/>
                  <a:gd name="T57" fmla="*/ 6 h 246"/>
                  <a:gd name="T58" fmla="*/ 2393 w 2453"/>
                  <a:gd name="T59" fmla="*/ 15 h 246"/>
                  <a:gd name="T60" fmla="*/ 2411 w 2453"/>
                  <a:gd name="T61" fmla="*/ 28 h 246"/>
                  <a:gd name="T62" fmla="*/ 2426 w 2453"/>
                  <a:gd name="T63" fmla="*/ 45 h 246"/>
                  <a:gd name="T64" fmla="*/ 2439 w 2453"/>
                  <a:gd name="T65" fmla="*/ 65 h 246"/>
                  <a:gd name="T66" fmla="*/ 2447 w 2453"/>
                  <a:gd name="T67" fmla="*/ 87 h 246"/>
                  <a:gd name="T68" fmla="*/ 2452 w 2453"/>
                  <a:gd name="T69" fmla="*/ 110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453" h="246">
                    <a:moveTo>
                      <a:pt x="2453" y="123"/>
                    </a:moveTo>
                    <a:lnTo>
                      <a:pt x="2453" y="123"/>
                    </a:lnTo>
                    <a:lnTo>
                      <a:pt x="2452" y="136"/>
                    </a:lnTo>
                    <a:lnTo>
                      <a:pt x="2450" y="149"/>
                    </a:lnTo>
                    <a:lnTo>
                      <a:pt x="2447" y="160"/>
                    </a:lnTo>
                    <a:lnTo>
                      <a:pt x="2443" y="172"/>
                    </a:lnTo>
                    <a:lnTo>
                      <a:pt x="2439" y="182"/>
                    </a:lnTo>
                    <a:lnTo>
                      <a:pt x="2433" y="193"/>
                    </a:lnTo>
                    <a:lnTo>
                      <a:pt x="2426" y="202"/>
                    </a:lnTo>
                    <a:lnTo>
                      <a:pt x="2419" y="210"/>
                    </a:lnTo>
                    <a:lnTo>
                      <a:pt x="2411" y="218"/>
                    </a:lnTo>
                    <a:lnTo>
                      <a:pt x="2403" y="225"/>
                    </a:lnTo>
                    <a:lnTo>
                      <a:pt x="2393" y="232"/>
                    </a:lnTo>
                    <a:lnTo>
                      <a:pt x="2383" y="237"/>
                    </a:lnTo>
                    <a:lnTo>
                      <a:pt x="2373" y="242"/>
                    </a:lnTo>
                    <a:lnTo>
                      <a:pt x="2362" y="244"/>
                    </a:lnTo>
                    <a:lnTo>
                      <a:pt x="2351" y="246"/>
                    </a:lnTo>
                    <a:lnTo>
                      <a:pt x="2339" y="246"/>
                    </a:lnTo>
                    <a:lnTo>
                      <a:pt x="112" y="246"/>
                    </a:lnTo>
                    <a:lnTo>
                      <a:pt x="112" y="246"/>
                    </a:lnTo>
                    <a:lnTo>
                      <a:pt x="102" y="246"/>
                    </a:lnTo>
                    <a:lnTo>
                      <a:pt x="90" y="244"/>
                    </a:lnTo>
                    <a:lnTo>
                      <a:pt x="80" y="242"/>
                    </a:lnTo>
                    <a:lnTo>
                      <a:pt x="69" y="237"/>
                    </a:lnTo>
                    <a:lnTo>
                      <a:pt x="59" y="232"/>
                    </a:lnTo>
                    <a:lnTo>
                      <a:pt x="50" y="225"/>
                    </a:lnTo>
                    <a:lnTo>
                      <a:pt x="41" y="218"/>
                    </a:lnTo>
                    <a:lnTo>
                      <a:pt x="33" y="210"/>
                    </a:lnTo>
                    <a:lnTo>
                      <a:pt x="25" y="202"/>
                    </a:lnTo>
                    <a:lnTo>
                      <a:pt x="19" y="193"/>
                    </a:lnTo>
                    <a:lnTo>
                      <a:pt x="14" y="182"/>
                    </a:lnTo>
                    <a:lnTo>
                      <a:pt x="9" y="172"/>
                    </a:lnTo>
                    <a:lnTo>
                      <a:pt x="4" y="160"/>
                    </a:lnTo>
                    <a:lnTo>
                      <a:pt x="2" y="149"/>
                    </a:lnTo>
                    <a:lnTo>
                      <a:pt x="1" y="136"/>
                    </a:lnTo>
                    <a:lnTo>
                      <a:pt x="0" y="123"/>
                    </a:lnTo>
                    <a:lnTo>
                      <a:pt x="0" y="123"/>
                    </a:lnTo>
                    <a:lnTo>
                      <a:pt x="1" y="110"/>
                    </a:lnTo>
                    <a:lnTo>
                      <a:pt x="2" y="99"/>
                    </a:lnTo>
                    <a:lnTo>
                      <a:pt x="4" y="87"/>
                    </a:lnTo>
                    <a:lnTo>
                      <a:pt x="9" y="76"/>
                    </a:lnTo>
                    <a:lnTo>
                      <a:pt x="14" y="65"/>
                    </a:lnTo>
                    <a:lnTo>
                      <a:pt x="19" y="55"/>
                    </a:lnTo>
                    <a:lnTo>
                      <a:pt x="25" y="45"/>
                    </a:lnTo>
                    <a:lnTo>
                      <a:pt x="33" y="36"/>
                    </a:lnTo>
                    <a:lnTo>
                      <a:pt x="41" y="28"/>
                    </a:lnTo>
                    <a:lnTo>
                      <a:pt x="50" y="21"/>
                    </a:lnTo>
                    <a:lnTo>
                      <a:pt x="59" y="15"/>
                    </a:lnTo>
                    <a:lnTo>
                      <a:pt x="69" y="9"/>
                    </a:lnTo>
                    <a:lnTo>
                      <a:pt x="80" y="6"/>
                    </a:lnTo>
                    <a:lnTo>
                      <a:pt x="90" y="2"/>
                    </a:lnTo>
                    <a:lnTo>
                      <a:pt x="102" y="1"/>
                    </a:lnTo>
                    <a:lnTo>
                      <a:pt x="112" y="0"/>
                    </a:lnTo>
                    <a:lnTo>
                      <a:pt x="2339" y="0"/>
                    </a:lnTo>
                    <a:lnTo>
                      <a:pt x="2339" y="0"/>
                    </a:lnTo>
                    <a:lnTo>
                      <a:pt x="2351" y="1"/>
                    </a:lnTo>
                    <a:lnTo>
                      <a:pt x="2362" y="2"/>
                    </a:lnTo>
                    <a:lnTo>
                      <a:pt x="2373" y="6"/>
                    </a:lnTo>
                    <a:lnTo>
                      <a:pt x="2383" y="9"/>
                    </a:lnTo>
                    <a:lnTo>
                      <a:pt x="2393" y="15"/>
                    </a:lnTo>
                    <a:lnTo>
                      <a:pt x="2403" y="21"/>
                    </a:lnTo>
                    <a:lnTo>
                      <a:pt x="2411" y="28"/>
                    </a:lnTo>
                    <a:lnTo>
                      <a:pt x="2419" y="36"/>
                    </a:lnTo>
                    <a:lnTo>
                      <a:pt x="2426" y="45"/>
                    </a:lnTo>
                    <a:lnTo>
                      <a:pt x="2433" y="55"/>
                    </a:lnTo>
                    <a:lnTo>
                      <a:pt x="2439" y="65"/>
                    </a:lnTo>
                    <a:lnTo>
                      <a:pt x="2443" y="76"/>
                    </a:lnTo>
                    <a:lnTo>
                      <a:pt x="2447" y="87"/>
                    </a:lnTo>
                    <a:lnTo>
                      <a:pt x="2450" y="99"/>
                    </a:lnTo>
                    <a:lnTo>
                      <a:pt x="2452" y="110"/>
                    </a:lnTo>
                    <a:lnTo>
                      <a:pt x="2453" y="123"/>
                    </a:lnTo>
                    <a:close/>
                  </a:path>
                </a:pathLst>
              </a:custGeom>
              <a:solidFill>
                <a:srgbClr val="E2E1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6" name="Freeform 366">
                <a:extLst>
                  <a:ext uri="{FF2B5EF4-FFF2-40B4-BE49-F238E27FC236}">
                    <a16:creationId xmlns:a16="http://schemas.microsoft.com/office/drawing/2014/main" xmlns="" id="{B7A6B51D-6DEC-426A-A09D-3EEC379E3C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3313" y="2619376"/>
                <a:ext cx="1296988" cy="130175"/>
              </a:xfrm>
              <a:custGeom>
                <a:avLst/>
                <a:gdLst>
                  <a:gd name="T0" fmla="*/ 2453 w 2453"/>
                  <a:gd name="T1" fmla="*/ 123 h 246"/>
                  <a:gd name="T2" fmla="*/ 2450 w 2453"/>
                  <a:gd name="T3" fmla="*/ 149 h 246"/>
                  <a:gd name="T4" fmla="*/ 2443 w 2453"/>
                  <a:gd name="T5" fmla="*/ 172 h 246"/>
                  <a:gd name="T6" fmla="*/ 2433 w 2453"/>
                  <a:gd name="T7" fmla="*/ 193 h 246"/>
                  <a:gd name="T8" fmla="*/ 2419 w 2453"/>
                  <a:gd name="T9" fmla="*/ 210 h 246"/>
                  <a:gd name="T10" fmla="*/ 2403 w 2453"/>
                  <a:gd name="T11" fmla="*/ 225 h 246"/>
                  <a:gd name="T12" fmla="*/ 2383 w 2453"/>
                  <a:gd name="T13" fmla="*/ 237 h 246"/>
                  <a:gd name="T14" fmla="*/ 2362 w 2453"/>
                  <a:gd name="T15" fmla="*/ 244 h 246"/>
                  <a:gd name="T16" fmla="*/ 2339 w 2453"/>
                  <a:gd name="T17" fmla="*/ 246 h 246"/>
                  <a:gd name="T18" fmla="*/ 112 w 2453"/>
                  <a:gd name="T19" fmla="*/ 246 h 246"/>
                  <a:gd name="T20" fmla="*/ 90 w 2453"/>
                  <a:gd name="T21" fmla="*/ 244 h 246"/>
                  <a:gd name="T22" fmla="*/ 69 w 2453"/>
                  <a:gd name="T23" fmla="*/ 237 h 246"/>
                  <a:gd name="T24" fmla="*/ 50 w 2453"/>
                  <a:gd name="T25" fmla="*/ 225 h 246"/>
                  <a:gd name="T26" fmla="*/ 33 w 2453"/>
                  <a:gd name="T27" fmla="*/ 210 h 246"/>
                  <a:gd name="T28" fmla="*/ 19 w 2453"/>
                  <a:gd name="T29" fmla="*/ 193 h 246"/>
                  <a:gd name="T30" fmla="*/ 9 w 2453"/>
                  <a:gd name="T31" fmla="*/ 172 h 246"/>
                  <a:gd name="T32" fmla="*/ 2 w 2453"/>
                  <a:gd name="T33" fmla="*/ 149 h 246"/>
                  <a:gd name="T34" fmla="*/ 0 w 2453"/>
                  <a:gd name="T35" fmla="*/ 123 h 246"/>
                  <a:gd name="T36" fmla="*/ 1 w 2453"/>
                  <a:gd name="T37" fmla="*/ 110 h 246"/>
                  <a:gd name="T38" fmla="*/ 4 w 2453"/>
                  <a:gd name="T39" fmla="*/ 87 h 246"/>
                  <a:gd name="T40" fmla="*/ 14 w 2453"/>
                  <a:gd name="T41" fmla="*/ 65 h 246"/>
                  <a:gd name="T42" fmla="*/ 25 w 2453"/>
                  <a:gd name="T43" fmla="*/ 45 h 246"/>
                  <a:gd name="T44" fmla="*/ 41 w 2453"/>
                  <a:gd name="T45" fmla="*/ 28 h 246"/>
                  <a:gd name="T46" fmla="*/ 59 w 2453"/>
                  <a:gd name="T47" fmla="*/ 15 h 246"/>
                  <a:gd name="T48" fmla="*/ 80 w 2453"/>
                  <a:gd name="T49" fmla="*/ 6 h 246"/>
                  <a:gd name="T50" fmla="*/ 102 w 2453"/>
                  <a:gd name="T51" fmla="*/ 1 h 246"/>
                  <a:gd name="T52" fmla="*/ 2339 w 2453"/>
                  <a:gd name="T53" fmla="*/ 0 h 246"/>
                  <a:gd name="T54" fmla="*/ 2351 w 2453"/>
                  <a:gd name="T55" fmla="*/ 1 h 246"/>
                  <a:gd name="T56" fmla="*/ 2373 w 2453"/>
                  <a:gd name="T57" fmla="*/ 6 h 246"/>
                  <a:gd name="T58" fmla="*/ 2393 w 2453"/>
                  <a:gd name="T59" fmla="*/ 15 h 246"/>
                  <a:gd name="T60" fmla="*/ 2411 w 2453"/>
                  <a:gd name="T61" fmla="*/ 28 h 246"/>
                  <a:gd name="T62" fmla="*/ 2426 w 2453"/>
                  <a:gd name="T63" fmla="*/ 45 h 246"/>
                  <a:gd name="T64" fmla="*/ 2439 w 2453"/>
                  <a:gd name="T65" fmla="*/ 65 h 246"/>
                  <a:gd name="T66" fmla="*/ 2447 w 2453"/>
                  <a:gd name="T67" fmla="*/ 87 h 246"/>
                  <a:gd name="T68" fmla="*/ 2452 w 2453"/>
                  <a:gd name="T69" fmla="*/ 110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453" h="246">
                    <a:moveTo>
                      <a:pt x="2453" y="123"/>
                    </a:moveTo>
                    <a:lnTo>
                      <a:pt x="2453" y="123"/>
                    </a:lnTo>
                    <a:lnTo>
                      <a:pt x="2452" y="136"/>
                    </a:lnTo>
                    <a:lnTo>
                      <a:pt x="2450" y="149"/>
                    </a:lnTo>
                    <a:lnTo>
                      <a:pt x="2447" y="160"/>
                    </a:lnTo>
                    <a:lnTo>
                      <a:pt x="2443" y="172"/>
                    </a:lnTo>
                    <a:lnTo>
                      <a:pt x="2439" y="182"/>
                    </a:lnTo>
                    <a:lnTo>
                      <a:pt x="2433" y="193"/>
                    </a:lnTo>
                    <a:lnTo>
                      <a:pt x="2426" y="202"/>
                    </a:lnTo>
                    <a:lnTo>
                      <a:pt x="2419" y="210"/>
                    </a:lnTo>
                    <a:lnTo>
                      <a:pt x="2411" y="218"/>
                    </a:lnTo>
                    <a:lnTo>
                      <a:pt x="2403" y="225"/>
                    </a:lnTo>
                    <a:lnTo>
                      <a:pt x="2393" y="232"/>
                    </a:lnTo>
                    <a:lnTo>
                      <a:pt x="2383" y="237"/>
                    </a:lnTo>
                    <a:lnTo>
                      <a:pt x="2373" y="242"/>
                    </a:lnTo>
                    <a:lnTo>
                      <a:pt x="2362" y="244"/>
                    </a:lnTo>
                    <a:lnTo>
                      <a:pt x="2351" y="246"/>
                    </a:lnTo>
                    <a:lnTo>
                      <a:pt x="2339" y="246"/>
                    </a:lnTo>
                    <a:lnTo>
                      <a:pt x="112" y="246"/>
                    </a:lnTo>
                    <a:lnTo>
                      <a:pt x="112" y="246"/>
                    </a:lnTo>
                    <a:lnTo>
                      <a:pt x="102" y="246"/>
                    </a:lnTo>
                    <a:lnTo>
                      <a:pt x="90" y="244"/>
                    </a:lnTo>
                    <a:lnTo>
                      <a:pt x="80" y="242"/>
                    </a:lnTo>
                    <a:lnTo>
                      <a:pt x="69" y="237"/>
                    </a:lnTo>
                    <a:lnTo>
                      <a:pt x="59" y="232"/>
                    </a:lnTo>
                    <a:lnTo>
                      <a:pt x="50" y="225"/>
                    </a:lnTo>
                    <a:lnTo>
                      <a:pt x="41" y="218"/>
                    </a:lnTo>
                    <a:lnTo>
                      <a:pt x="33" y="210"/>
                    </a:lnTo>
                    <a:lnTo>
                      <a:pt x="25" y="202"/>
                    </a:lnTo>
                    <a:lnTo>
                      <a:pt x="19" y="193"/>
                    </a:lnTo>
                    <a:lnTo>
                      <a:pt x="14" y="182"/>
                    </a:lnTo>
                    <a:lnTo>
                      <a:pt x="9" y="172"/>
                    </a:lnTo>
                    <a:lnTo>
                      <a:pt x="4" y="160"/>
                    </a:lnTo>
                    <a:lnTo>
                      <a:pt x="2" y="149"/>
                    </a:lnTo>
                    <a:lnTo>
                      <a:pt x="1" y="136"/>
                    </a:lnTo>
                    <a:lnTo>
                      <a:pt x="0" y="123"/>
                    </a:lnTo>
                    <a:lnTo>
                      <a:pt x="0" y="123"/>
                    </a:lnTo>
                    <a:lnTo>
                      <a:pt x="1" y="110"/>
                    </a:lnTo>
                    <a:lnTo>
                      <a:pt x="2" y="99"/>
                    </a:lnTo>
                    <a:lnTo>
                      <a:pt x="4" y="87"/>
                    </a:lnTo>
                    <a:lnTo>
                      <a:pt x="9" y="76"/>
                    </a:lnTo>
                    <a:lnTo>
                      <a:pt x="14" y="65"/>
                    </a:lnTo>
                    <a:lnTo>
                      <a:pt x="19" y="55"/>
                    </a:lnTo>
                    <a:lnTo>
                      <a:pt x="25" y="45"/>
                    </a:lnTo>
                    <a:lnTo>
                      <a:pt x="33" y="36"/>
                    </a:lnTo>
                    <a:lnTo>
                      <a:pt x="41" y="28"/>
                    </a:lnTo>
                    <a:lnTo>
                      <a:pt x="50" y="21"/>
                    </a:lnTo>
                    <a:lnTo>
                      <a:pt x="59" y="15"/>
                    </a:lnTo>
                    <a:lnTo>
                      <a:pt x="69" y="9"/>
                    </a:lnTo>
                    <a:lnTo>
                      <a:pt x="80" y="6"/>
                    </a:lnTo>
                    <a:lnTo>
                      <a:pt x="90" y="2"/>
                    </a:lnTo>
                    <a:lnTo>
                      <a:pt x="102" y="1"/>
                    </a:lnTo>
                    <a:lnTo>
                      <a:pt x="112" y="0"/>
                    </a:lnTo>
                    <a:lnTo>
                      <a:pt x="2339" y="0"/>
                    </a:lnTo>
                    <a:lnTo>
                      <a:pt x="2339" y="0"/>
                    </a:lnTo>
                    <a:lnTo>
                      <a:pt x="2351" y="1"/>
                    </a:lnTo>
                    <a:lnTo>
                      <a:pt x="2362" y="2"/>
                    </a:lnTo>
                    <a:lnTo>
                      <a:pt x="2373" y="6"/>
                    </a:lnTo>
                    <a:lnTo>
                      <a:pt x="2383" y="9"/>
                    </a:lnTo>
                    <a:lnTo>
                      <a:pt x="2393" y="15"/>
                    </a:lnTo>
                    <a:lnTo>
                      <a:pt x="2403" y="21"/>
                    </a:lnTo>
                    <a:lnTo>
                      <a:pt x="2411" y="28"/>
                    </a:lnTo>
                    <a:lnTo>
                      <a:pt x="2419" y="36"/>
                    </a:lnTo>
                    <a:lnTo>
                      <a:pt x="2426" y="45"/>
                    </a:lnTo>
                    <a:lnTo>
                      <a:pt x="2433" y="55"/>
                    </a:lnTo>
                    <a:lnTo>
                      <a:pt x="2439" y="65"/>
                    </a:lnTo>
                    <a:lnTo>
                      <a:pt x="2443" y="76"/>
                    </a:lnTo>
                    <a:lnTo>
                      <a:pt x="2447" y="87"/>
                    </a:lnTo>
                    <a:lnTo>
                      <a:pt x="2450" y="99"/>
                    </a:lnTo>
                    <a:lnTo>
                      <a:pt x="2452" y="110"/>
                    </a:lnTo>
                    <a:lnTo>
                      <a:pt x="2453" y="12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7" name="Rectangle 367">
                <a:extLst>
                  <a:ext uri="{FF2B5EF4-FFF2-40B4-BE49-F238E27FC236}">
                    <a16:creationId xmlns:a16="http://schemas.microsoft.com/office/drawing/2014/main" xmlns="" id="{4325EFFE-9FBD-4F95-88EA-70D33D3AC5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5838" y="3032126"/>
                <a:ext cx="1203325" cy="665163"/>
              </a:xfrm>
              <a:prstGeom prst="rect">
                <a:avLst/>
              </a:prstGeom>
              <a:solidFill>
                <a:srgbClr val="F95A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8" name="Rectangle 368">
                <a:extLst>
                  <a:ext uri="{FF2B5EF4-FFF2-40B4-BE49-F238E27FC236}">
                    <a16:creationId xmlns:a16="http://schemas.microsoft.com/office/drawing/2014/main" xmlns="" id="{69C67126-671A-4ABF-B716-D7A5C4D2F9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5838" y="3032126"/>
                <a:ext cx="1203325" cy="6651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9" name="Rectangle 369">
                <a:extLst>
                  <a:ext uri="{FF2B5EF4-FFF2-40B4-BE49-F238E27FC236}">
                    <a16:creationId xmlns:a16="http://schemas.microsoft.com/office/drawing/2014/main" xmlns="" id="{E0188447-7866-4952-9002-A01BF449F7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5838" y="3819526"/>
                <a:ext cx="1819275" cy="122238"/>
              </a:xfrm>
              <a:prstGeom prst="rect">
                <a:avLst/>
              </a:prstGeom>
              <a:solidFill>
                <a:srgbClr val="0D5F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0" name="Rectangle 370">
                <a:extLst>
                  <a:ext uri="{FF2B5EF4-FFF2-40B4-BE49-F238E27FC236}">
                    <a16:creationId xmlns:a16="http://schemas.microsoft.com/office/drawing/2014/main" xmlns="" id="{E146D746-0328-48BB-A524-7DA80B3718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5838" y="3819526"/>
                <a:ext cx="1819275" cy="122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" name="Rectangle 371">
                <a:extLst>
                  <a:ext uri="{FF2B5EF4-FFF2-40B4-BE49-F238E27FC236}">
                    <a16:creationId xmlns:a16="http://schemas.microsoft.com/office/drawing/2014/main" xmlns="" id="{CA9A759B-F3BA-4FA8-A8E1-1A3A321D24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5838" y="3997326"/>
                <a:ext cx="1817688" cy="122238"/>
              </a:xfrm>
              <a:prstGeom prst="rect">
                <a:avLst/>
              </a:prstGeom>
              <a:solidFill>
                <a:srgbClr val="0D5F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" name="Rectangle 372">
                <a:extLst>
                  <a:ext uri="{FF2B5EF4-FFF2-40B4-BE49-F238E27FC236}">
                    <a16:creationId xmlns:a16="http://schemas.microsoft.com/office/drawing/2014/main" xmlns="" id="{4FEFF5F7-415A-4821-B7C5-E7AE3639FE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5838" y="3997326"/>
                <a:ext cx="1817688" cy="122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3" name="Freeform 373">
                <a:extLst>
                  <a:ext uri="{FF2B5EF4-FFF2-40B4-BE49-F238E27FC236}">
                    <a16:creationId xmlns:a16="http://schemas.microsoft.com/office/drawing/2014/main" xmlns="" id="{1D0F1606-02BF-4E5D-AFAC-0AC9A31C8A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7238" y="2955926"/>
                <a:ext cx="876300" cy="1252538"/>
              </a:xfrm>
              <a:custGeom>
                <a:avLst/>
                <a:gdLst>
                  <a:gd name="T0" fmla="*/ 1454 w 1654"/>
                  <a:gd name="T1" fmla="*/ 0 h 2368"/>
                  <a:gd name="T2" fmla="*/ 119 w 1654"/>
                  <a:gd name="T3" fmla="*/ 0 h 2368"/>
                  <a:gd name="T4" fmla="*/ 119 w 1654"/>
                  <a:gd name="T5" fmla="*/ 145 h 2368"/>
                  <a:gd name="T6" fmla="*/ 305 w 1654"/>
                  <a:gd name="T7" fmla="*/ 145 h 2368"/>
                  <a:gd name="T8" fmla="*/ 305 w 1654"/>
                  <a:gd name="T9" fmla="*/ 1402 h 2368"/>
                  <a:gd name="T10" fmla="*/ 8 w 1654"/>
                  <a:gd name="T11" fmla="*/ 1402 h 2368"/>
                  <a:gd name="T12" fmla="*/ 8 w 1654"/>
                  <a:gd name="T13" fmla="*/ 1578 h 2368"/>
                  <a:gd name="T14" fmla="*/ 0 w 1654"/>
                  <a:gd name="T15" fmla="*/ 1570 h 2368"/>
                  <a:gd name="T16" fmla="*/ 0 w 1654"/>
                  <a:gd name="T17" fmla="*/ 1632 h 2368"/>
                  <a:gd name="T18" fmla="*/ 1469 w 1654"/>
                  <a:gd name="T19" fmla="*/ 1632 h 2368"/>
                  <a:gd name="T20" fmla="*/ 1469 w 1654"/>
                  <a:gd name="T21" fmla="*/ 1862 h 2368"/>
                  <a:gd name="T22" fmla="*/ 0 w 1654"/>
                  <a:gd name="T23" fmla="*/ 1862 h 2368"/>
                  <a:gd name="T24" fmla="*/ 0 w 1654"/>
                  <a:gd name="T25" fmla="*/ 1968 h 2368"/>
                  <a:gd name="T26" fmla="*/ 1467 w 1654"/>
                  <a:gd name="T27" fmla="*/ 1968 h 2368"/>
                  <a:gd name="T28" fmla="*/ 1467 w 1654"/>
                  <a:gd name="T29" fmla="*/ 2198 h 2368"/>
                  <a:gd name="T30" fmla="*/ 0 w 1654"/>
                  <a:gd name="T31" fmla="*/ 2198 h 2368"/>
                  <a:gd name="T32" fmla="*/ 0 w 1654"/>
                  <a:gd name="T33" fmla="*/ 2368 h 2368"/>
                  <a:gd name="T34" fmla="*/ 1507 w 1654"/>
                  <a:gd name="T35" fmla="*/ 2368 h 2368"/>
                  <a:gd name="T36" fmla="*/ 1507 w 1654"/>
                  <a:gd name="T37" fmla="*/ 2368 h 2368"/>
                  <a:gd name="T38" fmla="*/ 1522 w 1654"/>
                  <a:gd name="T39" fmla="*/ 2367 h 2368"/>
                  <a:gd name="T40" fmla="*/ 1538 w 1654"/>
                  <a:gd name="T41" fmla="*/ 2365 h 2368"/>
                  <a:gd name="T42" fmla="*/ 1551 w 1654"/>
                  <a:gd name="T43" fmla="*/ 2361 h 2368"/>
                  <a:gd name="T44" fmla="*/ 1564 w 1654"/>
                  <a:gd name="T45" fmla="*/ 2356 h 2368"/>
                  <a:gd name="T46" fmla="*/ 1577 w 1654"/>
                  <a:gd name="T47" fmla="*/ 2349 h 2368"/>
                  <a:gd name="T48" fmla="*/ 1590 w 1654"/>
                  <a:gd name="T49" fmla="*/ 2341 h 2368"/>
                  <a:gd name="T50" fmla="*/ 1600 w 1654"/>
                  <a:gd name="T51" fmla="*/ 2331 h 2368"/>
                  <a:gd name="T52" fmla="*/ 1611 w 1654"/>
                  <a:gd name="T53" fmla="*/ 2322 h 2368"/>
                  <a:gd name="T54" fmla="*/ 1620 w 1654"/>
                  <a:gd name="T55" fmla="*/ 2310 h 2368"/>
                  <a:gd name="T56" fmla="*/ 1628 w 1654"/>
                  <a:gd name="T57" fmla="*/ 2298 h 2368"/>
                  <a:gd name="T58" fmla="*/ 1636 w 1654"/>
                  <a:gd name="T59" fmla="*/ 2285 h 2368"/>
                  <a:gd name="T60" fmla="*/ 1642 w 1654"/>
                  <a:gd name="T61" fmla="*/ 2271 h 2368"/>
                  <a:gd name="T62" fmla="*/ 1647 w 1654"/>
                  <a:gd name="T63" fmla="*/ 2256 h 2368"/>
                  <a:gd name="T64" fmla="*/ 1650 w 1654"/>
                  <a:gd name="T65" fmla="*/ 2241 h 2368"/>
                  <a:gd name="T66" fmla="*/ 1653 w 1654"/>
                  <a:gd name="T67" fmla="*/ 2226 h 2368"/>
                  <a:gd name="T68" fmla="*/ 1654 w 1654"/>
                  <a:gd name="T69" fmla="*/ 2209 h 2368"/>
                  <a:gd name="T70" fmla="*/ 1654 w 1654"/>
                  <a:gd name="T71" fmla="*/ 1151 h 2368"/>
                  <a:gd name="T72" fmla="*/ 1454 w 1654"/>
                  <a:gd name="T73" fmla="*/ 1151 h 2368"/>
                  <a:gd name="T74" fmla="*/ 1454 w 1654"/>
                  <a:gd name="T75" fmla="*/ 0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54" h="2368">
                    <a:moveTo>
                      <a:pt x="1454" y="0"/>
                    </a:moveTo>
                    <a:lnTo>
                      <a:pt x="119" y="0"/>
                    </a:lnTo>
                    <a:lnTo>
                      <a:pt x="119" y="145"/>
                    </a:lnTo>
                    <a:lnTo>
                      <a:pt x="305" y="145"/>
                    </a:lnTo>
                    <a:lnTo>
                      <a:pt x="305" y="1402"/>
                    </a:lnTo>
                    <a:lnTo>
                      <a:pt x="8" y="1402"/>
                    </a:lnTo>
                    <a:lnTo>
                      <a:pt x="8" y="1578"/>
                    </a:lnTo>
                    <a:lnTo>
                      <a:pt x="0" y="1570"/>
                    </a:lnTo>
                    <a:lnTo>
                      <a:pt x="0" y="1632"/>
                    </a:lnTo>
                    <a:lnTo>
                      <a:pt x="1469" y="1632"/>
                    </a:lnTo>
                    <a:lnTo>
                      <a:pt x="1469" y="1862"/>
                    </a:lnTo>
                    <a:lnTo>
                      <a:pt x="0" y="1862"/>
                    </a:lnTo>
                    <a:lnTo>
                      <a:pt x="0" y="1968"/>
                    </a:lnTo>
                    <a:lnTo>
                      <a:pt x="1467" y="1968"/>
                    </a:lnTo>
                    <a:lnTo>
                      <a:pt x="1467" y="2198"/>
                    </a:lnTo>
                    <a:lnTo>
                      <a:pt x="0" y="2198"/>
                    </a:lnTo>
                    <a:lnTo>
                      <a:pt x="0" y="2368"/>
                    </a:lnTo>
                    <a:lnTo>
                      <a:pt x="1507" y="2368"/>
                    </a:lnTo>
                    <a:lnTo>
                      <a:pt x="1507" y="2368"/>
                    </a:lnTo>
                    <a:lnTo>
                      <a:pt x="1522" y="2367"/>
                    </a:lnTo>
                    <a:lnTo>
                      <a:pt x="1538" y="2365"/>
                    </a:lnTo>
                    <a:lnTo>
                      <a:pt x="1551" y="2361"/>
                    </a:lnTo>
                    <a:lnTo>
                      <a:pt x="1564" y="2356"/>
                    </a:lnTo>
                    <a:lnTo>
                      <a:pt x="1577" y="2349"/>
                    </a:lnTo>
                    <a:lnTo>
                      <a:pt x="1590" y="2341"/>
                    </a:lnTo>
                    <a:lnTo>
                      <a:pt x="1600" y="2331"/>
                    </a:lnTo>
                    <a:lnTo>
                      <a:pt x="1611" y="2322"/>
                    </a:lnTo>
                    <a:lnTo>
                      <a:pt x="1620" y="2310"/>
                    </a:lnTo>
                    <a:lnTo>
                      <a:pt x="1628" y="2298"/>
                    </a:lnTo>
                    <a:lnTo>
                      <a:pt x="1636" y="2285"/>
                    </a:lnTo>
                    <a:lnTo>
                      <a:pt x="1642" y="2271"/>
                    </a:lnTo>
                    <a:lnTo>
                      <a:pt x="1647" y="2256"/>
                    </a:lnTo>
                    <a:lnTo>
                      <a:pt x="1650" y="2241"/>
                    </a:lnTo>
                    <a:lnTo>
                      <a:pt x="1653" y="2226"/>
                    </a:lnTo>
                    <a:lnTo>
                      <a:pt x="1654" y="2209"/>
                    </a:lnTo>
                    <a:lnTo>
                      <a:pt x="1654" y="1151"/>
                    </a:lnTo>
                    <a:lnTo>
                      <a:pt x="1454" y="1151"/>
                    </a:lnTo>
                    <a:lnTo>
                      <a:pt x="1454" y="0"/>
                    </a:lnTo>
                    <a:close/>
                  </a:path>
                </a:pathLst>
              </a:custGeom>
              <a:solidFill>
                <a:srgbClr val="DEE8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4" name="Freeform 374">
                <a:extLst>
                  <a:ext uri="{FF2B5EF4-FFF2-40B4-BE49-F238E27FC236}">
                    <a16:creationId xmlns:a16="http://schemas.microsoft.com/office/drawing/2014/main" xmlns="" id="{705FAC96-D1DF-44AC-AA86-1ED6784A8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7238" y="2955926"/>
                <a:ext cx="876300" cy="1252538"/>
              </a:xfrm>
              <a:custGeom>
                <a:avLst/>
                <a:gdLst>
                  <a:gd name="T0" fmla="*/ 1454 w 1654"/>
                  <a:gd name="T1" fmla="*/ 0 h 2368"/>
                  <a:gd name="T2" fmla="*/ 119 w 1654"/>
                  <a:gd name="T3" fmla="*/ 0 h 2368"/>
                  <a:gd name="T4" fmla="*/ 119 w 1654"/>
                  <a:gd name="T5" fmla="*/ 145 h 2368"/>
                  <a:gd name="T6" fmla="*/ 305 w 1654"/>
                  <a:gd name="T7" fmla="*/ 145 h 2368"/>
                  <a:gd name="T8" fmla="*/ 305 w 1654"/>
                  <a:gd name="T9" fmla="*/ 1402 h 2368"/>
                  <a:gd name="T10" fmla="*/ 8 w 1654"/>
                  <a:gd name="T11" fmla="*/ 1402 h 2368"/>
                  <a:gd name="T12" fmla="*/ 8 w 1654"/>
                  <a:gd name="T13" fmla="*/ 1578 h 2368"/>
                  <a:gd name="T14" fmla="*/ 0 w 1654"/>
                  <a:gd name="T15" fmla="*/ 1570 h 2368"/>
                  <a:gd name="T16" fmla="*/ 0 w 1654"/>
                  <a:gd name="T17" fmla="*/ 1632 h 2368"/>
                  <a:gd name="T18" fmla="*/ 1469 w 1654"/>
                  <a:gd name="T19" fmla="*/ 1632 h 2368"/>
                  <a:gd name="T20" fmla="*/ 1469 w 1654"/>
                  <a:gd name="T21" fmla="*/ 1862 h 2368"/>
                  <a:gd name="T22" fmla="*/ 0 w 1654"/>
                  <a:gd name="T23" fmla="*/ 1862 h 2368"/>
                  <a:gd name="T24" fmla="*/ 0 w 1654"/>
                  <a:gd name="T25" fmla="*/ 1968 h 2368"/>
                  <a:gd name="T26" fmla="*/ 1467 w 1654"/>
                  <a:gd name="T27" fmla="*/ 1968 h 2368"/>
                  <a:gd name="T28" fmla="*/ 1467 w 1654"/>
                  <a:gd name="T29" fmla="*/ 2198 h 2368"/>
                  <a:gd name="T30" fmla="*/ 0 w 1654"/>
                  <a:gd name="T31" fmla="*/ 2198 h 2368"/>
                  <a:gd name="T32" fmla="*/ 0 w 1654"/>
                  <a:gd name="T33" fmla="*/ 2368 h 2368"/>
                  <a:gd name="T34" fmla="*/ 1507 w 1654"/>
                  <a:gd name="T35" fmla="*/ 2368 h 2368"/>
                  <a:gd name="T36" fmla="*/ 1507 w 1654"/>
                  <a:gd name="T37" fmla="*/ 2368 h 2368"/>
                  <a:gd name="T38" fmla="*/ 1522 w 1654"/>
                  <a:gd name="T39" fmla="*/ 2367 h 2368"/>
                  <a:gd name="T40" fmla="*/ 1538 w 1654"/>
                  <a:gd name="T41" fmla="*/ 2365 h 2368"/>
                  <a:gd name="T42" fmla="*/ 1551 w 1654"/>
                  <a:gd name="T43" fmla="*/ 2361 h 2368"/>
                  <a:gd name="T44" fmla="*/ 1564 w 1654"/>
                  <a:gd name="T45" fmla="*/ 2356 h 2368"/>
                  <a:gd name="T46" fmla="*/ 1577 w 1654"/>
                  <a:gd name="T47" fmla="*/ 2349 h 2368"/>
                  <a:gd name="T48" fmla="*/ 1590 w 1654"/>
                  <a:gd name="T49" fmla="*/ 2341 h 2368"/>
                  <a:gd name="T50" fmla="*/ 1600 w 1654"/>
                  <a:gd name="T51" fmla="*/ 2331 h 2368"/>
                  <a:gd name="T52" fmla="*/ 1611 w 1654"/>
                  <a:gd name="T53" fmla="*/ 2322 h 2368"/>
                  <a:gd name="T54" fmla="*/ 1620 w 1654"/>
                  <a:gd name="T55" fmla="*/ 2310 h 2368"/>
                  <a:gd name="T56" fmla="*/ 1628 w 1654"/>
                  <a:gd name="T57" fmla="*/ 2298 h 2368"/>
                  <a:gd name="T58" fmla="*/ 1636 w 1654"/>
                  <a:gd name="T59" fmla="*/ 2285 h 2368"/>
                  <a:gd name="T60" fmla="*/ 1642 w 1654"/>
                  <a:gd name="T61" fmla="*/ 2271 h 2368"/>
                  <a:gd name="T62" fmla="*/ 1647 w 1654"/>
                  <a:gd name="T63" fmla="*/ 2256 h 2368"/>
                  <a:gd name="T64" fmla="*/ 1650 w 1654"/>
                  <a:gd name="T65" fmla="*/ 2241 h 2368"/>
                  <a:gd name="T66" fmla="*/ 1653 w 1654"/>
                  <a:gd name="T67" fmla="*/ 2226 h 2368"/>
                  <a:gd name="T68" fmla="*/ 1654 w 1654"/>
                  <a:gd name="T69" fmla="*/ 2209 h 2368"/>
                  <a:gd name="T70" fmla="*/ 1654 w 1654"/>
                  <a:gd name="T71" fmla="*/ 1151 h 2368"/>
                  <a:gd name="T72" fmla="*/ 1454 w 1654"/>
                  <a:gd name="T73" fmla="*/ 1151 h 2368"/>
                  <a:gd name="T74" fmla="*/ 1454 w 1654"/>
                  <a:gd name="T75" fmla="*/ 0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54" h="2368">
                    <a:moveTo>
                      <a:pt x="1454" y="0"/>
                    </a:moveTo>
                    <a:lnTo>
                      <a:pt x="119" y="0"/>
                    </a:lnTo>
                    <a:lnTo>
                      <a:pt x="119" y="145"/>
                    </a:lnTo>
                    <a:lnTo>
                      <a:pt x="305" y="145"/>
                    </a:lnTo>
                    <a:lnTo>
                      <a:pt x="305" y="1402"/>
                    </a:lnTo>
                    <a:lnTo>
                      <a:pt x="8" y="1402"/>
                    </a:lnTo>
                    <a:lnTo>
                      <a:pt x="8" y="1578"/>
                    </a:lnTo>
                    <a:lnTo>
                      <a:pt x="0" y="1570"/>
                    </a:lnTo>
                    <a:lnTo>
                      <a:pt x="0" y="1632"/>
                    </a:lnTo>
                    <a:lnTo>
                      <a:pt x="1469" y="1632"/>
                    </a:lnTo>
                    <a:lnTo>
                      <a:pt x="1469" y="1862"/>
                    </a:lnTo>
                    <a:lnTo>
                      <a:pt x="0" y="1862"/>
                    </a:lnTo>
                    <a:lnTo>
                      <a:pt x="0" y="1968"/>
                    </a:lnTo>
                    <a:lnTo>
                      <a:pt x="1467" y="1968"/>
                    </a:lnTo>
                    <a:lnTo>
                      <a:pt x="1467" y="2198"/>
                    </a:lnTo>
                    <a:lnTo>
                      <a:pt x="0" y="2198"/>
                    </a:lnTo>
                    <a:lnTo>
                      <a:pt x="0" y="2368"/>
                    </a:lnTo>
                    <a:lnTo>
                      <a:pt x="1507" y="2368"/>
                    </a:lnTo>
                    <a:lnTo>
                      <a:pt x="1507" y="2368"/>
                    </a:lnTo>
                    <a:lnTo>
                      <a:pt x="1522" y="2367"/>
                    </a:lnTo>
                    <a:lnTo>
                      <a:pt x="1538" y="2365"/>
                    </a:lnTo>
                    <a:lnTo>
                      <a:pt x="1551" y="2361"/>
                    </a:lnTo>
                    <a:lnTo>
                      <a:pt x="1564" y="2356"/>
                    </a:lnTo>
                    <a:lnTo>
                      <a:pt x="1577" y="2349"/>
                    </a:lnTo>
                    <a:lnTo>
                      <a:pt x="1590" y="2341"/>
                    </a:lnTo>
                    <a:lnTo>
                      <a:pt x="1600" y="2331"/>
                    </a:lnTo>
                    <a:lnTo>
                      <a:pt x="1611" y="2322"/>
                    </a:lnTo>
                    <a:lnTo>
                      <a:pt x="1620" y="2310"/>
                    </a:lnTo>
                    <a:lnTo>
                      <a:pt x="1628" y="2298"/>
                    </a:lnTo>
                    <a:lnTo>
                      <a:pt x="1636" y="2285"/>
                    </a:lnTo>
                    <a:lnTo>
                      <a:pt x="1642" y="2271"/>
                    </a:lnTo>
                    <a:lnTo>
                      <a:pt x="1647" y="2256"/>
                    </a:lnTo>
                    <a:lnTo>
                      <a:pt x="1650" y="2241"/>
                    </a:lnTo>
                    <a:lnTo>
                      <a:pt x="1653" y="2226"/>
                    </a:lnTo>
                    <a:lnTo>
                      <a:pt x="1654" y="2209"/>
                    </a:lnTo>
                    <a:lnTo>
                      <a:pt x="1654" y="1151"/>
                    </a:lnTo>
                    <a:lnTo>
                      <a:pt x="1454" y="1151"/>
                    </a:lnTo>
                    <a:lnTo>
                      <a:pt x="145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5" name="Freeform 375">
                <a:extLst>
                  <a:ext uri="{FF2B5EF4-FFF2-40B4-BE49-F238E27FC236}">
                    <a16:creationId xmlns:a16="http://schemas.microsoft.com/office/drawing/2014/main" xmlns="" id="{A1946F12-C7C7-4677-A8E2-0A57C2C052D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00738" y="2544763"/>
                <a:ext cx="812800" cy="411163"/>
              </a:xfrm>
              <a:custGeom>
                <a:avLst/>
                <a:gdLst>
                  <a:gd name="T0" fmla="*/ 835 w 1535"/>
                  <a:gd name="T1" fmla="*/ 219 h 778"/>
                  <a:gd name="T2" fmla="*/ 805 w 1535"/>
                  <a:gd name="T3" fmla="*/ 199 h 778"/>
                  <a:gd name="T4" fmla="*/ 785 w 1535"/>
                  <a:gd name="T5" fmla="*/ 158 h 778"/>
                  <a:gd name="T6" fmla="*/ 785 w 1535"/>
                  <a:gd name="T7" fmla="*/ 126 h 778"/>
                  <a:gd name="T8" fmla="*/ 805 w 1535"/>
                  <a:gd name="T9" fmla="*/ 86 h 778"/>
                  <a:gd name="T10" fmla="*/ 835 w 1535"/>
                  <a:gd name="T11" fmla="*/ 66 h 778"/>
                  <a:gd name="T12" fmla="*/ 864 w 1535"/>
                  <a:gd name="T13" fmla="*/ 63 h 778"/>
                  <a:gd name="T14" fmla="*/ 898 w 1535"/>
                  <a:gd name="T15" fmla="*/ 76 h 778"/>
                  <a:gd name="T16" fmla="*/ 925 w 1535"/>
                  <a:gd name="T17" fmla="*/ 111 h 778"/>
                  <a:gd name="T18" fmla="*/ 931 w 1535"/>
                  <a:gd name="T19" fmla="*/ 142 h 778"/>
                  <a:gd name="T20" fmla="*/ 921 w 1535"/>
                  <a:gd name="T21" fmla="*/ 180 h 778"/>
                  <a:gd name="T22" fmla="*/ 892 w 1535"/>
                  <a:gd name="T23" fmla="*/ 212 h 778"/>
                  <a:gd name="T24" fmla="*/ 858 w 1535"/>
                  <a:gd name="T25" fmla="*/ 222 h 778"/>
                  <a:gd name="T26" fmla="*/ 1077 w 1535"/>
                  <a:gd name="T27" fmla="*/ 219 h 778"/>
                  <a:gd name="T28" fmla="*/ 1047 w 1535"/>
                  <a:gd name="T29" fmla="*/ 199 h 778"/>
                  <a:gd name="T30" fmla="*/ 1027 w 1535"/>
                  <a:gd name="T31" fmla="*/ 158 h 778"/>
                  <a:gd name="T32" fmla="*/ 1027 w 1535"/>
                  <a:gd name="T33" fmla="*/ 126 h 778"/>
                  <a:gd name="T34" fmla="*/ 1047 w 1535"/>
                  <a:gd name="T35" fmla="*/ 86 h 778"/>
                  <a:gd name="T36" fmla="*/ 1077 w 1535"/>
                  <a:gd name="T37" fmla="*/ 66 h 778"/>
                  <a:gd name="T38" fmla="*/ 1106 w 1535"/>
                  <a:gd name="T39" fmla="*/ 63 h 778"/>
                  <a:gd name="T40" fmla="*/ 1140 w 1535"/>
                  <a:gd name="T41" fmla="*/ 76 h 778"/>
                  <a:gd name="T42" fmla="*/ 1165 w 1535"/>
                  <a:gd name="T43" fmla="*/ 111 h 778"/>
                  <a:gd name="T44" fmla="*/ 1171 w 1535"/>
                  <a:gd name="T45" fmla="*/ 142 h 778"/>
                  <a:gd name="T46" fmla="*/ 1163 w 1535"/>
                  <a:gd name="T47" fmla="*/ 180 h 778"/>
                  <a:gd name="T48" fmla="*/ 1133 w 1535"/>
                  <a:gd name="T49" fmla="*/ 212 h 778"/>
                  <a:gd name="T50" fmla="*/ 1098 w 1535"/>
                  <a:gd name="T51" fmla="*/ 222 h 778"/>
                  <a:gd name="T52" fmla="*/ 1328 w 1535"/>
                  <a:gd name="T53" fmla="*/ 219 h 778"/>
                  <a:gd name="T54" fmla="*/ 1299 w 1535"/>
                  <a:gd name="T55" fmla="*/ 199 h 778"/>
                  <a:gd name="T56" fmla="*/ 1278 w 1535"/>
                  <a:gd name="T57" fmla="*/ 158 h 778"/>
                  <a:gd name="T58" fmla="*/ 1278 w 1535"/>
                  <a:gd name="T59" fmla="*/ 126 h 778"/>
                  <a:gd name="T60" fmla="*/ 1299 w 1535"/>
                  <a:gd name="T61" fmla="*/ 86 h 778"/>
                  <a:gd name="T62" fmla="*/ 1328 w 1535"/>
                  <a:gd name="T63" fmla="*/ 66 h 778"/>
                  <a:gd name="T64" fmla="*/ 1357 w 1535"/>
                  <a:gd name="T65" fmla="*/ 63 h 778"/>
                  <a:gd name="T66" fmla="*/ 1391 w 1535"/>
                  <a:gd name="T67" fmla="*/ 76 h 778"/>
                  <a:gd name="T68" fmla="*/ 1417 w 1535"/>
                  <a:gd name="T69" fmla="*/ 111 h 778"/>
                  <a:gd name="T70" fmla="*/ 1423 w 1535"/>
                  <a:gd name="T71" fmla="*/ 142 h 778"/>
                  <a:gd name="T72" fmla="*/ 1414 w 1535"/>
                  <a:gd name="T73" fmla="*/ 180 h 778"/>
                  <a:gd name="T74" fmla="*/ 1385 w 1535"/>
                  <a:gd name="T75" fmla="*/ 212 h 778"/>
                  <a:gd name="T76" fmla="*/ 1350 w 1535"/>
                  <a:gd name="T77" fmla="*/ 222 h 778"/>
                  <a:gd name="T78" fmla="*/ 472 w 1535"/>
                  <a:gd name="T79" fmla="*/ 142 h 778"/>
                  <a:gd name="T80" fmla="*/ 526 w 1535"/>
                  <a:gd name="T81" fmla="*/ 157 h 778"/>
                  <a:gd name="T82" fmla="*/ 566 w 1535"/>
                  <a:gd name="T83" fmla="*/ 197 h 778"/>
                  <a:gd name="T84" fmla="*/ 585 w 1535"/>
                  <a:gd name="T85" fmla="*/ 252 h 778"/>
                  <a:gd name="T86" fmla="*/ 580 w 1535"/>
                  <a:gd name="T87" fmla="*/ 302 h 778"/>
                  <a:gd name="T88" fmla="*/ 552 w 1535"/>
                  <a:gd name="T89" fmla="*/ 352 h 778"/>
                  <a:gd name="T90" fmla="*/ 506 w 1535"/>
                  <a:gd name="T91" fmla="*/ 384 h 778"/>
                  <a:gd name="T92" fmla="*/ 0 w 1535"/>
                  <a:gd name="T93" fmla="*/ 778 h 778"/>
                  <a:gd name="T94" fmla="*/ 1535 w 1535"/>
                  <a:gd name="T95" fmla="*/ 159 h 778"/>
                  <a:gd name="T96" fmla="*/ 1517 w 1535"/>
                  <a:gd name="T97" fmla="*/ 84 h 778"/>
                  <a:gd name="T98" fmla="*/ 1471 w 1535"/>
                  <a:gd name="T99" fmla="*/ 28 h 778"/>
                  <a:gd name="T100" fmla="*/ 1403 w 1535"/>
                  <a:gd name="T101" fmla="*/ 1 h 7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535" h="778">
                    <a:moveTo>
                      <a:pt x="858" y="222"/>
                    </a:moveTo>
                    <a:lnTo>
                      <a:pt x="858" y="222"/>
                    </a:lnTo>
                    <a:lnTo>
                      <a:pt x="849" y="221"/>
                    </a:lnTo>
                    <a:lnTo>
                      <a:pt x="842" y="220"/>
                    </a:lnTo>
                    <a:lnTo>
                      <a:pt x="835" y="219"/>
                    </a:lnTo>
                    <a:lnTo>
                      <a:pt x="828" y="215"/>
                    </a:lnTo>
                    <a:lnTo>
                      <a:pt x="823" y="212"/>
                    </a:lnTo>
                    <a:lnTo>
                      <a:pt x="816" y="208"/>
                    </a:lnTo>
                    <a:lnTo>
                      <a:pt x="811" y="204"/>
                    </a:lnTo>
                    <a:lnTo>
                      <a:pt x="805" y="199"/>
                    </a:lnTo>
                    <a:lnTo>
                      <a:pt x="796" y="186"/>
                    </a:lnTo>
                    <a:lnTo>
                      <a:pt x="792" y="180"/>
                    </a:lnTo>
                    <a:lnTo>
                      <a:pt x="790" y="173"/>
                    </a:lnTo>
                    <a:lnTo>
                      <a:pt x="788" y="165"/>
                    </a:lnTo>
                    <a:lnTo>
                      <a:pt x="785" y="158"/>
                    </a:lnTo>
                    <a:lnTo>
                      <a:pt x="784" y="150"/>
                    </a:lnTo>
                    <a:lnTo>
                      <a:pt x="784" y="142"/>
                    </a:lnTo>
                    <a:lnTo>
                      <a:pt x="784" y="142"/>
                    </a:lnTo>
                    <a:lnTo>
                      <a:pt x="784" y="134"/>
                    </a:lnTo>
                    <a:lnTo>
                      <a:pt x="785" y="126"/>
                    </a:lnTo>
                    <a:lnTo>
                      <a:pt x="788" y="119"/>
                    </a:lnTo>
                    <a:lnTo>
                      <a:pt x="790" y="111"/>
                    </a:lnTo>
                    <a:lnTo>
                      <a:pt x="792" y="104"/>
                    </a:lnTo>
                    <a:lnTo>
                      <a:pt x="796" y="98"/>
                    </a:lnTo>
                    <a:lnTo>
                      <a:pt x="805" y="86"/>
                    </a:lnTo>
                    <a:lnTo>
                      <a:pt x="811" y="80"/>
                    </a:lnTo>
                    <a:lnTo>
                      <a:pt x="816" y="76"/>
                    </a:lnTo>
                    <a:lnTo>
                      <a:pt x="823" y="72"/>
                    </a:lnTo>
                    <a:lnTo>
                      <a:pt x="828" y="69"/>
                    </a:lnTo>
                    <a:lnTo>
                      <a:pt x="835" y="66"/>
                    </a:lnTo>
                    <a:lnTo>
                      <a:pt x="842" y="64"/>
                    </a:lnTo>
                    <a:lnTo>
                      <a:pt x="849" y="63"/>
                    </a:lnTo>
                    <a:lnTo>
                      <a:pt x="858" y="63"/>
                    </a:lnTo>
                    <a:lnTo>
                      <a:pt x="858" y="63"/>
                    </a:lnTo>
                    <a:lnTo>
                      <a:pt x="864" y="63"/>
                    </a:lnTo>
                    <a:lnTo>
                      <a:pt x="871" y="64"/>
                    </a:lnTo>
                    <a:lnTo>
                      <a:pt x="878" y="66"/>
                    </a:lnTo>
                    <a:lnTo>
                      <a:pt x="885" y="69"/>
                    </a:lnTo>
                    <a:lnTo>
                      <a:pt x="892" y="72"/>
                    </a:lnTo>
                    <a:lnTo>
                      <a:pt x="898" y="76"/>
                    </a:lnTo>
                    <a:lnTo>
                      <a:pt x="904" y="80"/>
                    </a:lnTo>
                    <a:lnTo>
                      <a:pt x="909" y="86"/>
                    </a:lnTo>
                    <a:lnTo>
                      <a:pt x="918" y="98"/>
                    </a:lnTo>
                    <a:lnTo>
                      <a:pt x="921" y="104"/>
                    </a:lnTo>
                    <a:lnTo>
                      <a:pt x="925" y="111"/>
                    </a:lnTo>
                    <a:lnTo>
                      <a:pt x="927" y="119"/>
                    </a:lnTo>
                    <a:lnTo>
                      <a:pt x="928" y="126"/>
                    </a:lnTo>
                    <a:lnTo>
                      <a:pt x="930" y="134"/>
                    </a:lnTo>
                    <a:lnTo>
                      <a:pt x="931" y="142"/>
                    </a:lnTo>
                    <a:lnTo>
                      <a:pt x="931" y="142"/>
                    </a:lnTo>
                    <a:lnTo>
                      <a:pt x="930" y="150"/>
                    </a:lnTo>
                    <a:lnTo>
                      <a:pt x="928" y="158"/>
                    </a:lnTo>
                    <a:lnTo>
                      <a:pt x="927" y="165"/>
                    </a:lnTo>
                    <a:lnTo>
                      <a:pt x="925" y="173"/>
                    </a:lnTo>
                    <a:lnTo>
                      <a:pt x="921" y="180"/>
                    </a:lnTo>
                    <a:lnTo>
                      <a:pt x="918" y="186"/>
                    </a:lnTo>
                    <a:lnTo>
                      <a:pt x="909" y="199"/>
                    </a:lnTo>
                    <a:lnTo>
                      <a:pt x="904" y="204"/>
                    </a:lnTo>
                    <a:lnTo>
                      <a:pt x="898" y="208"/>
                    </a:lnTo>
                    <a:lnTo>
                      <a:pt x="892" y="212"/>
                    </a:lnTo>
                    <a:lnTo>
                      <a:pt x="885" y="215"/>
                    </a:lnTo>
                    <a:lnTo>
                      <a:pt x="878" y="219"/>
                    </a:lnTo>
                    <a:lnTo>
                      <a:pt x="871" y="220"/>
                    </a:lnTo>
                    <a:lnTo>
                      <a:pt x="864" y="221"/>
                    </a:lnTo>
                    <a:lnTo>
                      <a:pt x="858" y="222"/>
                    </a:lnTo>
                    <a:close/>
                    <a:moveTo>
                      <a:pt x="1098" y="222"/>
                    </a:moveTo>
                    <a:lnTo>
                      <a:pt x="1098" y="222"/>
                    </a:lnTo>
                    <a:lnTo>
                      <a:pt x="1091" y="221"/>
                    </a:lnTo>
                    <a:lnTo>
                      <a:pt x="1084" y="220"/>
                    </a:lnTo>
                    <a:lnTo>
                      <a:pt x="1077" y="219"/>
                    </a:lnTo>
                    <a:lnTo>
                      <a:pt x="1070" y="215"/>
                    </a:lnTo>
                    <a:lnTo>
                      <a:pt x="1064" y="212"/>
                    </a:lnTo>
                    <a:lnTo>
                      <a:pt x="1057" y="208"/>
                    </a:lnTo>
                    <a:lnTo>
                      <a:pt x="1051" y="204"/>
                    </a:lnTo>
                    <a:lnTo>
                      <a:pt x="1047" y="199"/>
                    </a:lnTo>
                    <a:lnTo>
                      <a:pt x="1038" y="186"/>
                    </a:lnTo>
                    <a:lnTo>
                      <a:pt x="1034" y="180"/>
                    </a:lnTo>
                    <a:lnTo>
                      <a:pt x="1032" y="173"/>
                    </a:lnTo>
                    <a:lnTo>
                      <a:pt x="1028" y="165"/>
                    </a:lnTo>
                    <a:lnTo>
                      <a:pt x="1027" y="158"/>
                    </a:lnTo>
                    <a:lnTo>
                      <a:pt x="1026" y="150"/>
                    </a:lnTo>
                    <a:lnTo>
                      <a:pt x="1026" y="142"/>
                    </a:lnTo>
                    <a:lnTo>
                      <a:pt x="1026" y="142"/>
                    </a:lnTo>
                    <a:lnTo>
                      <a:pt x="1026" y="134"/>
                    </a:lnTo>
                    <a:lnTo>
                      <a:pt x="1027" y="126"/>
                    </a:lnTo>
                    <a:lnTo>
                      <a:pt x="1028" y="119"/>
                    </a:lnTo>
                    <a:lnTo>
                      <a:pt x="1032" y="111"/>
                    </a:lnTo>
                    <a:lnTo>
                      <a:pt x="1034" y="104"/>
                    </a:lnTo>
                    <a:lnTo>
                      <a:pt x="1038" y="98"/>
                    </a:lnTo>
                    <a:lnTo>
                      <a:pt x="1047" y="86"/>
                    </a:lnTo>
                    <a:lnTo>
                      <a:pt x="1051" y="80"/>
                    </a:lnTo>
                    <a:lnTo>
                      <a:pt x="1057" y="76"/>
                    </a:lnTo>
                    <a:lnTo>
                      <a:pt x="1064" y="72"/>
                    </a:lnTo>
                    <a:lnTo>
                      <a:pt x="1070" y="69"/>
                    </a:lnTo>
                    <a:lnTo>
                      <a:pt x="1077" y="66"/>
                    </a:lnTo>
                    <a:lnTo>
                      <a:pt x="1084" y="64"/>
                    </a:lnTo>
                    <a:lnTo>
                      <a:pt x="1091" y="63"/>
                    </a:lnTo>
                    <a:lnTo>
                      <a:pt x="1098" y="63"/>
                    </a:lnTo>
                    <a:lnTo>
                      <a:pt x="1098" y="63"/>
                    </a:lnTo>
                    <a:lnTo>
                      <a:pt x="1106" y="63"/>
                    </a:lnTo>
                    <a:lnTo>
                      <a:pt x="1113" y="64"/>
                    </a:lnTo>
                    <a:lnTo>
                      <a:pt x="1120" y="66"/>
                    </a:lnTo>
                    <a:lnTo>
                      <a:pt x="1127" y="69"/>
                    </a:lnTo>
                    <a:lnTo>
                      <a:pt x="1133" y="72"/>
                    </a:lnTo>
                    <a:lnTo>
                      <a:pt x="1140" y="76"/>
                    </a:lnTo>
                    <a:lnTo>
                      <a:pt x="1144" y="80"/>
                    </a:lnTo>
                    <a:lnTo>
                      <a:pt x="1150" y="86"/>
                    </a:lnTo>
                    <a:lnTo>
                      <a:pt x="1160" y="98"/>
                    </a:lnTo>
                    <a:lnTo>
                      <a:pt x="1163" y="104"/>
                    </a:lnTo>
                    <a:lnTo>
                      <a:pt x="1165" y="111"/>
                    </a:lnTo>
                    <a:lnTo>
                      <a:pt x="1169" y="119"/>
                    </a:lnTo>
                    <a:lnTo>
                      <a:pt x="1170" y="126"/>
                    </a:lnTo>
                    <a:lnTo>
                      <a:pt x="1171" y="134"/>
                    </a:lnTo>
                    <a:lnTo>
                      <a:pt x="1171" y="142"/>
                    </a:lnTo>
                    <a:lnTo>
                      <a:pt x="1171" y="142"/>
                    </a:lnTo>
                    <a:lnTo>
                      <a:pt x="1171" y="150"/>
                    </a:lnTo>
                    <a:lnTo>
                      <a:pt x="1170" y="158"/>
                    </a:lnTo>
                    <a:lnTo>
                      <a:pt x="1169" y="165"/>
                    </a:lnTo>
                    <a:lnTo>
                      <a:pt x="1165" y="173"/>
                    </a:lnTo>
                    <a:lnTo>
                      <a:pt x="1163" y="180"/>
                    </a:lnTo>
                    <a:lnTo>
                      <a:pt x="1160" y="186"/>
                    </a:lnTo>
                    <a:lnTo>
                      <a:pt x="1150" y="199"/>
                    </a:lnTo>
                    <a:lnTo>
                      <a:pt x="1144" y="204"/>
                    </a:lnTo>
                    <a:lnTo>
                      <a:pt x="1140" y="208"/>
                    </a:lnTo>
                    <a:lnTo>
                      <a:pt x="1133" y="212"/>
                    </a:lnTo>
                    <a:lnTo>
                      <a:pt x="1127" y="215"/>
                    </a:lnTo>
                    <a:lnTo>
                      <a:pt x="1120" y="219"/>
                    </a:lnTo>
                    <a:lnTo>
                      <a:pt x="1113" y="220"/>
                    </a:lnTo>
                    <a:lnTo>
                      <a:pt x="1106" y="221"/>
                    </a:lnTo>
                    <a:lnTo>
                      <a:pt x="1098" y="222"/>
                    </a:lnTo>
                    <a:close/>
                    <a:moveTo>
                      <a:pt x="1350" y="222"/>
                    </a:moveTo>
                    <a:lnTo>
                      <a:pt x="1350" y="222"/>
                    </a:lnTo>
                    <a:lnTo>
                      <a:pt x="1343" y="221"/>
                    </a:lnTo>
                    <a:lnTo>
                      <a:pt x="1335" y="220"/>
                    </a:lnTo>
                    <a:lnTo>
                      <a:pt x="1328" y="219"/>
                    </a:lnTo>
                    <a:lnTo>
                      <a:pt x="1322" y="215"/>
                    </a:lnTo>
                    <a:lnTo>
                      <a:pt x="1315" y="212"/>
                    </a:lnTo>
                    <a:lnTo>
                      <a:pt x="1309" y="208"/>
                    </a:lnTo>
                    <a:lnTo>
                      <a:pt x="1304" y="204"/>
                    </a:lnTo>
                    <a:lnTo>
                      <a:pt x="1299" y="199"/>
                    </a:lnTo>
                    <a:lnTo>
                      <a:pt x="1290" y="186"/>
                    </a:lnTo>
                    <a:lnTo>
                      <a:pt x="1286" y="180"/>
                    </a:lnTo>
                    <a:lnTo>
                      <a:pt x="1283" y="173"/>
                    </a:lnTo>
                    <a:lnTo>
                      <a:pt x="1280" y="165"/>
                    </a:lnTo>
                    <a:lnTo>
                      <a:pt x="1278" y="158"/>
                    </a:lnTo>
                    <a:lnTo>
                      <a:pt x="1278" y="150"/>
                    </a:lnTo>
                    <a:lnTo>
                      <a:pt x="1277" y="142"/>
                    </a:lnTo>
                    <a:lnTo>
                      <a:pt x="1277" y="142"/>
                    </a:lnTo>
                    <a:lnTo>
                      <a:pt x="1278" y="134"/>
                    </a:lnTo>
                    <a:lnTo>
                      <a:pt x="1278" y="126"/>
                    </a:lnTo>
                    <a:lnTo>
                      <a:pt x="1280" y="119"/>
                    </a:lnTo>
                    <a:lnTo>
                      <a:pt x="1283" y="111"/>
                    </a:lnTo>
                    <a:lnTo>
                      <a:pt x="1286" y="104"/>
                    </a:lnTo>
                    <a:lnTo>
                      <a:pt x="1290" y="98"/>
                    </a:lnTo>
                    <a:lnTo>
                      <a:pt x="1299" y="86"/>
                    </a:lnTo>
                    <a:lnTo>
                      <a:pt x="1304" y="80"/>
                    </a:lnTo>
                    <a:lnTo>
                      <a:pt x="1309" y="76"/>
                    </a:lnTo>
                    <a:lnTo>
                      <a:pt x="1315" y="72"/>
                    </a:lnTo>
                    <a:lnTo>
                      <a:pt x="1322" y="69"/>
                    </a:lnTo>
                    <a:lnTo>
                      <a:pt x="1328" y="66"/>
                    </a:lnTo>
                    <a:lnTo>
                      <a:pt x="1335" y="64"/>
                    </a:lnTo>
                    <a:lnTo>
                      <a:pt x="1343" y="63"/>
                    </a:lnTo>
                    <a:lnTo>
                      <a:pt x="1350" y="63"/>
                    </a:lnTo>
                    <a:lnTo>
                      <a:pt x="1350" y="63"/>
                    </a:lnTo>
                    <a:lnTo>
                      <a:pt x="1357" y="63"/>
                    </a:lnTo>
                    <a:lnTo>
                      <a:pt x="1365" y="64"/>
                    </a:lnTo>
                    <a:lnTo>
                      <a:pt x="1372" y="66"/>
                    </a:lnTo>
                    <a:lnTo>
                      <a:pt x="1379" y="69"/>
                    </a:lnTo>
                    <a:lnTo>
                      <a:pt x="1385" y="72"/>
                    </a:lnTo>
                    <a:lnTo>
                      <a:pt x="1391" y="76"/>
                    </a:lnTo>
                    <a:lnTo>
                      <a:pt x="1396" y="80"/>
                    </a:lnTo>
                    <a:lnTo>
                      <a:pt x="1401" y="86"/>
                    </a:lnTo>
                    <a:lnTo>
                      <a:pt x="1410" y="98"/>
                    </a:lnTo>
                    <a:lnTo>
                      <a:pt x="1414" y="104"/>
                    </a:lnTo>
                    <a:lnTo>
                      <a:pt x="1417" y="111"/>
                    </a:lnTo>
                    <a:lnTo>
                      <a:pt x="1420" y="119"/>
                    </a:lnTo>
                    <a:lnTo>
                      <a:pt x="1422" y="126"/>
                    </a:lnTo>
                    <a:lnTo>
                      <a:pt x="1423" y="134"/>
                    </a:lnTo>
                    <a:lnTo>
                      <a:pt x="1423" y="142"/>
                    </a:lnTo>
                    <a:lnTo>
                      <a:pt x="1423" y="142"/>
                    </a:lnTo>
                    <a:lnTo>
                      <a:pt x="1423" y="150"/>
                    </a:lnTo>
                    <a:lnTo>
                      <a:pt x="1422" y="158"/>
                    </a:lnTo>
                    <a:lnTo>
                      <a:pt x="1420" y="165"/>
                    </a:lnTo>
                    <a:lnTo>
                      <a:pt x="1417" y="173"/>
                    </a:lnTo>
                    <a:lnTo>
                      <a:pt x="1414" y="180"/>
                    </a:lnTo>
                    <a:lnTo>
                      <a:pt x="1410" y="186"/>
                    </a:lnTo>
                    <a:lnTo>
                      <a:pt x="1401" y="199"/>
                    </a:lnTo>
                    <a:lnTo>
                      <a:pt x="1396" y="204"/>
                    </a:lnTo>
                    <a:lnTo>
                      <a:pt x="1391" y="208"/>
                    </a:lnTo>
                    <a:lnTo>
                      <a:pt x="1385" y="212"/>
                    </a:lnTo>
                    <a:lnTo>
                      <a:pt x="1379" y="215"/>
                    </a:lnTo>
                    <a:lnTo>
                      <a:pt x="1372" y="219"/>
                    </a:lnTo>
                    <a:lnTo>
                      <a:pt x="1365" y="220"/>
                    </a:lnTo>
                    <a:lnTo>
                      <a:pt x="1357" y="221"/>
                    </a:lnTo>
                    <a:lnTo>
                      <a:pt x="1350" y="222"/>
                    </a:lnTo>
                    <a:close/>
                    <a:moveTo>
                      <a:pt x="1388" y="0"/>
                    </a:moveTo>
                    <a:lnTo>
                      <a:pt x="0" y="0"/>
                    </a:lnTo>
                    <a:lnTo>
                      <a:pt x="0" y="142"/>
                    </a:lnTo>
                    <a:lnTo>
                      <a:pt x="472" y="142"/>
                    </a:lnTo>
                    <a:lnTo>
                      <a:pt x="472" y="142"/>
                    </a:lnTo>
                    <a:lnTo>
                      <a:pt x="484" y="143"/>
                    </a:lnTo>
                    <a:lnTo>
                      <a:pt x="495" y="144"/>
                    </a:lnTo>
                    <a:lnTo>
                      <a:pt x="506" y="148"/>
                    </a:lnTo>
                    <a:lnTo>
                      <a:pt x="516" y="151"/>
                    </a:lnTo>
                    <a:lnTo>
                      <a:pt x="526" y="157"/>
                    </a:lnTo>
                    <a:lnTo>
                      <a:pt x="536" y="163"/>
                    </a:lnTo>
                    <a:lnTo>
                      <a:pt x="544" y="170"/>
                    </a:lnTo>
                    <a:lnTo>
                      <a:pt x="552" y="178"/>
                    </a:lnTo>
                    <a:lnTo>
                      <a:pt x="559" y="187"/>
                    </a:lnTo>
                    <a:lnTo>
                      <a:pt x="566" y="197"/>
                    </a:lnTo>
                    <a:lnTo>
                      <a:pt x="572" y="207"/>
                    </a:lnTo>
                    <a:lnTo>
                      <a:pt x="576" y="218"/>
                    </a:lnTo>
                    <a:lnTo>
                      <a:pt x="580" y="229"/>
                    </a:lnTo>
                    <a:lnTo>
                      <a:pt x="583" y="241"/>
                    </a:lnTo>
                    <a:lnTo>
                      <a:pt x="585" y="252"/>
                    </a:lnTo>
                    <a:lnTo>
                      <a:pt x="586" y="265"/>
                    </a:lnTo>
                    <a:lnTo>
                      <a:pt x="586" y="265"/>
                    </a:lnTo>
                    <a:lnTo>
                      <a:pt x="585" y="278"/>
                    </a:lnTo>
                    <a:lnTo>
                      <a:pt x="583" y="291"/>
                    </a:lnTo>
                    <a:lnTo>
                      <a:pt x="580" y="302"/>
                    </a:lnTo>
                    <a:lnTo>
                      <a:pt x="576" y="314"/>
                    </a:lnTo>
                    <a:lnTo>
                      <a:pt x="572" y="324"/>
                    </a:lnTo>
                    <a:lnTo>
                      <a:pt x="566" y="335"/>
                    </a:lnTo>
                    <a:lnTo>
                      <a:pt x="559" y="344"/>
                    </a:lnTo>
                    <a:lnTo>
                      <a:pt x="552" y="352"/>
                    </a:lnTo>
                    <a:lnTo>
                      <a:pt x="544" y="360"/>
                    </a:lnTo>
                    <a:lnTo>
                      <a:pt x="536" y="367"/>
                    </a:lnTo>
                    <a:lnTo>
                      <a:pt x="526" y="374"/>
                    </a:lnTo>
                    <a:lnTo>
                      <a:pt x="516" y="379"/>
                    </a:lnTo>
                    <a:lnTo>
                      <a:pt x="506" y="384"/>
                    </a:lnTo>
                    <a:lnTo>
                      <a:pt x="495" y="386"/>
                    </a:lnTo>
                    <a:lnTo>
                      <a:pt x="484" y="388"/>
                    </a:lnTo>
                    <a:lnTo>
                      <a:pt x="472" y="388"/>
                    </a:lnTo>
                    <a:lnTo>
                      <a:pt x="0" y="388"/>
                    </a:lnTo>
                    <a:lnTo>
                      <a:pt x="0" y="778"/>
                    </a:lnTo>
                    <a:lnTo>
                      <a:pt x="1335" y="778"/>
                    </a:lnTo>
                    <a:lnTo>
                      <a:pt x="1335" y="419"/>
                    </a:lnTo>
                    <a:lnTo>
                      <a:pt x="1535" y="419"/>
                    </a:lnTo>
                    <a:lnTo>
                      <a:pt x="1535" y="159"/>
                    </a:lnTo>
                    <a:lnTo>
                      <a:pt x="1535" y="159"/>
                    </a:lnTo>
                    <a:lnTo>
                      <a:pt x="1534" y="143"/>
                    </a:lnTo>
                    <a:lnTo>
                      <a:pt x="1531" y="128"/>
                    </a:lnTo>
                    <a:lnTo>
                      <a:pt x="1528" y="113"/>
                    </a:lnTo>
                    <a:lnTo>
                      <a:pt x="1523" y="98"/>
                    </a:lnTo>
                    <a:lnTo>
                      <a:pt x="1517" y="84"/>
                    </a:lnTo>
                    <a:lnTo>
                      <a:pt x="1509" y="71"/>
                    </a:lnTo>
                    <a:lnTo>
                      <a:pt x="1501" y="58"/>
                    </a:lnTo>
                    <a:lnTo>
                      <a:pt x="1492" y="47"/>
                    </a:lnTo>
                    <a:lnTo>
                      <a:pt x="1481" y="37"/>
                    </a:lnTo>
                    <a:lnTo>
                      <a:pt x="1471" y="28"/>
                    </a:lnTo>
                    <a:lnTo>
                      <a:pt x="1458" y="20"/>
                    </a:lnTo>
                    <a:lnTo>
                      <a:pt x="1445" y="13"/>
                    </a:lnTo>
                    <a:lnTo>
                      <a:pt x="1432" y="7"/>
                    </a:lnTo>
                    <a:lnTo>
                      <a:pt x="1419" y="4"/>
                    </a:lnTo>
                    <a:lnTo>
                      <a:pt x="1403" y="1"/>
                    </a:lnTo>
                    <a:lnTo>
                      <a:pt x="1388" y="0"/>
                    </a:lnTo>
                    <a:close/>
                  </a:path>
                </a:pathLst>
              </a:custGeom>
              <a:solidFill>
                <a:srgbClr val="173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6" name="Freeform 376">
                <a:extLst>
                  <a:ext uri="{FF2B5EF4-FFF2-40B4-BE49-F238E27FC236}">
                    <a16:creationId xmlns:a16="http://schemas.microsoft.com/office/drawing/2014/main" xmlns="" id="{B018184E-8A38-4A32-BA0E-1B5D02C02B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5076" y="2578101"/>
                <a:ext cx="77788" cy="84138"/>
              </a:xfrm>
              <a:custGeom>
                <a:avLst/>
                <a:gdLst>
                  <a:gd name="T0" fmla="*/ 74 w 147"/>
                  <a:gd name="T1" fmla="*/ 159 h 159"/>
                  <a:gd name="T2" fmla="*/ 58 w 147"/>
                  <a:gd name="T3" fmla="*/ 157 h 159"/>
                  <a:gd name="T4" fmla="*/ 44 w 147"/>
                  <a:gd name="T5" fmla="*/ 152 h 159"/>
                  <a:gd name="T6" fmla="*/ 32 w 147"/>
                  <a:gd name="T7" fmla="*/ 145 h 159"/>
                  <a:gd name="T8" fmla="*/ 21 w 147"/>
                  <a:gd name="T9" fmla="*/ 136 h 159"/>
                  <a:gd name="T10" fmla="*/ 8 w 147"/>
                  <a:gd name="T11" fmla="*/ 117 h 159"/>
                  <a:gd name="T12" fmla="*/ 4 w 147"/>
                  <a:gd name="T13" fmla="*/ 102 h 159"/>
                  <a:gd name="T14" fmla="*/ 0 w 147"/>
                  <a:gd name="T15" fmla="*/ 87 h 159"/>
                  <a:gd name="T16" fmla="*/ 0 w 147"/>
                  <a:gd name="T17" fmla="*/ 79 h 159"/>
                  <a:gd name="T18" fmla="*/ 1 w 147"/>
                  <a:gd name="T19" fmla="*/ 63 h 159"/>
                  <a:gd name="T20" fmla="*/ 6 w 147"/>
                  <a:gd name="T21" fmla="*/ 48 h 159"/>
                  <a:gd name="T22" fmla="*/ 12 w 147"/>
                  <a:gd name="T23" fmla="*/ 35 h 159"/>
                  <a:gd name="T24" fmla="*/ 27 w 147"/>
                  <a:gd name="T25" fmla="*/ 17 h 159"/>
                  <a:gd name="T26" fmla="*/ 39 w 147"/>
                  <a:gd name="T27" fmla="*/ 9 h 159"/>
                  <a:gd name="T28" fmla="*/ 51 w 147"/>
                  <a:gd name="T29" fmla="*/ 3 h 159"/>
                  <a:gd name="T30" fmla="*/ 65 w 147"/>
                  <a:gd name="T31" fmla="*/ 0 h 159"/>
                  <a:gd name="T32" fmla="*/ 74 w 147"/>
                  <a:gd name="T33" fmla="*/ 0 h 159"/>
                  <a:gd name="T34" fmla="*/ 87 w 147"/>
                  <a:gd name="T35" fmla="*/ 1 h 159"/>
                  <a:gd name="T36" fmla="*/ 101 w 147"/>
                  <a:gd name="T37" fmla="*/ 6 h 159"/>
                  <a:gd name="T38" fmla="*/ 114 w 147"/>
                  <a:gd name="T39" fmla="*/ 13 h 159"/>
                  <a:gd name="T40" fmla="*/ 125 w 147"/>
                  <a:gd name="T41" fmla="*/ 23 h 159"/>
                  <a:gd name="T42" fmla="*/ 137 w 147"/>
                  <a:gd name="T43" fmla="*/ 41 h 159"/>
                  <a:gd name="T44" fmla="*/ 143 w 147"/>
                  <a:gd name="T45" fmla="*/ 56 h 159"/>
                  <a:gd name="T46" fmla="*/ 146 w 147"/>
                  <a:gd name="T47" fmla="*/ 71 h 159"/>
                  <a:gd name="T48" fmla="*/ 147 w 147"/>
                  <a:gd name="T49" fmla="*/ 79 h 159"/>
                  <a:gd name="T50" fmla="*/ 144 w 147"/>
                  <a:gd name="T51" fmla="*/ 95 h 159"/>
                  <a:gd name="T52" fmla="*/ 141 w 147"/>
                  <a:gd name="T53" fmla="*/ 110 h 159"/>
                  <a:gd name="T54" fmla="*/ 134 w 147"/>
                  <a:gd name="T55" fmla="*/ 123 h 159"/>
                  <a:gd name="T56" fmla="*/ 120 w 147"/>
                  <a:gd name="T57" fmla="*/ 141 h 159"/>
                  <a:gd name="T58" fmla="*/ 108 w 147"/>
                  <a:gd name="T59" fmla="*/ 149 h 159"/>
                  <a:gd name="T60" fmla="*/ 94 w 147"/>
                  <a:gd name="T61" fmla="*/ 156 h 159"/>
                  <a:gd name="T62" fmla="*/ 80 w 147"/>
                  <a:gd name="T63" fmla="*/ 158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59">
                    <a:moveTo>
                      <a:pt x="74" y="159"/>
                    </a:moveTo>
                    <a:lnTo>
                      <a:pt x="74" y="159"/>
                    </a:lnTo>
                    <a:lnTo>
                      <a:pt x="65" y="158"/>
                    </a:lnTo>
                    <a:lnTo>
                      <a:pt x="58" y="157"/>
                    </a:lnTo>
                    <a:lnTo>
                      <a:pt x="51" y="156"/>
                    </a:lnTo>
                    <a:lnTo>
                      <a:pt x="44" y="152"/>
                    </a:lnTo>
                    <a:lnTo>
                      <a:pt x="39" y="149"/>
                    </a:lnTo>
                    <a:lnTo>
                      <a:pt x="32" y="145"/>
                    </a:lnTo>
                    <a:lnTo>
                      <a:pt x="27" y="141"/>
                    </a:lnTo>
                    <a:lnTo>
                      <a:pt x="21" y="136"/>
                    </a:lnTo>
                    <a:lnTo>
                      <a:pt x="12" y="123"/>
                    </a:lnTo>
                    <a:lnTo>
                      <a:pt x="8" y="117"/>
                    </a:lnTo>
                    <a:lnTo>
                      <a:pt x="6" y="110"/>
                    </a:lnTo>
                    <a:lnTo>
                      <a:pt x="4" y="102"/>
                    </a:lnTo>
                    <a:lnTo>
                      <a:pt x="1" y="95"/>
                    </a:lnTo>
                    <a:lnTo>
                      <a:pt x="0" y="87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0" y="71"/>
                    </a:lnTo>
                    <a:lnTo>
                      <a:pt x="1" y="63"/>
                    </a:lnTo>
                    <a:lnTo>
                      <a:pt x="4" y="56"/>
                    </a:lnTo>
                    <a:lnTo>
                      <a:pt x="6" y="48"/>
                    </a:lnTo>
                    <a:lnTo>
                      <a:pt x="8" y="41"/>
                    </a:lnTo>
                    <a:lnTo>
                      <a:pt x="12" y="35"/>
                    </a:lnTo>
                    <a:lnTo>
                      <a:pt x="21" y="23"/>
                    </a:lnTo>
                    <a:lnTo>
                      <a:pt x="27" y="17"/>
                    </a:lnTo>
                    <a:lnTo>
                      <a:pt x="32" y="13"/>
                    </a:lnTo>
                    <a:lnTo>
                      <a:pt x="39" y="9"/>
                    </a:lnTo>
                    <a:lnTo>
                      <a:pt x="44" y="6"/>
                    </a:lnTo>
                    <a:lnTo>
                      <a:pt x="51" y="3"/>
                    </a:lnTo>
                    <a:lnTo>
                      <a:pt x="58" y="1"/>
                    </a:lnTo>
                    <a:lnTo>
                      <a:pt x="65" y="0"/>
                    </a:lnTo>
                    <a:lnTo>
                      <a:pt x="74" y="0"/>
                    </a:lnTo>
                    <a:lnTo>
                      <a:pt x="74" y="0"/>
                    </a:lnTo>
                    <a:lnTo>
                      <a:pt x="80" y="0"/>
                    </a:lnTo>
                    <a:lnTo>
                      <a:pt x="87" y="1"/>
                    </a:lnTo>
                    <a:lnTo>
                      <a:pt x="94" y="3"/>
                    </a:lnTo>
                    <a:lnTo>
                      <a:pt x="101" y="6"/>
                    </a:lnTo>
                    <a:lnTo>
                      <a:pt x="108" y="9"/>
                    </a:lnTo>
                    <a:lnTo>
                      <a:pt x="114" y="13"/>
                    </a:lnTo>
                    <a:lnTo>
                      <a:pt x="120" y="17"/>
                    </a:lnTo>
                    <a:lnTo>
                      <a:pt x="125" y="23"/>
                    </a:lnTo>
                    <a:lnTo>
                      <a:pt x="134" y="35"/>
                    </a:lnTo>
                    <a:lnTo>
                      <a:pt x="137" y="41"/>
                    </a:lnTo>
                    <a:lnTo>
                      <a:pt x="141" y="48"/>
                    </a:lnTo>
                    <a:lnTo>
                      <a:pt x="143" y="56"/>
                    </a:lnTo>
                    <a:lnTo>
                      <a:pt x="144" y="63"/>
                    </a:lnTo>
                    <a:lnTo>
                      <a:pt x="146" y="71"/>
                    </a:lnTo>
                    <a:lnTo>
                      <a:pt x="147" y="79"/>
                    </a:lnTo>
                    <a:lnTo>
                      <a:pt x="147" y="79"/>
                    </a:lnTo>
                    <a:lnTo>
                      <a:pt x="146" y="87"/>
                    </a:lnTo>
                    <a:lnTo>
                      <a:pt x="144" y="95"/>
                    </a:lnTo>
                    <a:lnTo>
                      <a:pt x="143" y="102"/>
                    </a:lnTo>
                    <a:lnTo>
                      <a:pt x="141" y="110"/>
                    </a:lnTo>
                    <a:lnTo>
                      <a:pt x="137" y="117"/>
                    </a:lnTo>
                    <a:lnTo>
                      <a:pt x="134" y="123"/>
                    </a:lnTo>
                    <a:lnTo>
                      <a:pt x="125" y="136"/>
                    </a:lnTo>
                    <a:lnTo>
                      <a:pt x="120" y="141"/>
                    </a:lnTo>
                    <a:lnTo>
                      <a:pt x="114" y="145"/>
                    </a:lnTo>
                    <a:lnTo>
                      <a:pt x="108" y="149"/>
                    </a:lnTo>
                    <a:lnTo>
                      <a:pt x="101" y="152"/>
                    </a:lnTo>
                    <a:lnTo>
                      <a:pt x="94" y="156"/>
                    </a:lnTo>
                    <a:lnTo>
                      <a:pt x="87" y="157"/>
                    </a:lnTo>
                    <a:lnTo>
                      <a:pt x="80" y="158"/>
                    </a:lnTo>
                    <a:lnTo>
                      <a:pt x="74" y="15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7" name="Freeform 377">
                <a:extLst>
                  <a:ext uri="{FF2B5EF4-FFF2-40B4-BE49-F238E27FC236}">
                    <a16:creationId xmlns:a16="http://schemas.microsoft.com/office/drawing/2014/main" xmlns="" id="{D895FF23-C812-47BA-A1EA-712E99CD5E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3663" y="2578101"/>
                <a:ext cx="76200" cy="84138"/>
              </a:xfrm>
              <a:custGeom>
                <a:avLst/>
                <a:gdLst>
                  <a:gd name="T0" fmla="*/ 72 w 145"/>
                  <a:gd name="T1" fmla="*/ 159 h 159"/>
                  <a:gd name="T2" fmla="*/ 58 w 145"/>
                  <a:gd name="T3" fmla="*/ 157 h 159"/>
                  <a:gd name="T4" fmla="*/ 44 w 145"/>
                  <a:gd name="T5" fmla="*/ 152 h 159"/>
                  <a:gd name="T6" fmla="*/ 31 w 145"/>
                  <a:gd name="T7" fmla="*/ 145 h 159"/>
                  <a:gd name="T8" fmla="*/ 21 w 145"/>
                  <a:gd name="T9" fmla="*/ 136 h 159"/>
                  <a:gd name="T10" fmla="*/ 8 w 145"/>
                  <a:gd name="T11" fmla="*/ 117 h 159"/>
                  <a:gd name="T12" fmla="*/ 2 w 145"/>
                  <a:gd name="T13" fmla="*/ 102 h 159"/>
                  <a:gd name="T14" fmla="*/ 0 w 145"/>
                  <a:gd name="T15" fmla="*/ 87 h 159"/>
                  <a:gd name="T16" fmla="*/ 0 w 145"/>
                  <a:gd name="T17" fmla="*/ 79 h 159"/>
                  <a:gd name="T18" fmla="*/ 1 w 145"/>
                  <a:gd name="T19" fmla="*/ 63 h 159"/>
                  <a:gd name="T20" fmla="*/ 6 w 145"/>
                  <a:gd name="T21" fmla="*/ 48 h 159"/>
                  <a:gd name="T22" fmla="*/ 12 w 145"/>
                  <a:gd name="T23" fmla="*/ 35 h 159"/>
                  <a:gd name="T24" fmla="*/ 25 w 145"/>
                  <a:gd name="T25" fmla="*/ 17 h 159"/>
                  <a:gd name="T26" fmla="*/ 38 w 145"/>
                  <a:gd name="T27" fmla="*/ 9 h 159"/>
                  <a:gd name="T28" fmla="*/ 51 w 145"/>
                  <a:gd name="T29" fmla="*/ 3 h 159"/>
                  <a:gd name="T30" fmla="*/ 65 w 145"/>
                  <a:gd name="T31" fmla="*/ 0 h 159"/>
                  <a:gd name="T32" fmla="*/ 72 w 145"/>
                  <a:gd name="T33" fmla="*/ 0 h 159"/>
                  <a:gd name="T34" fmla="*/ 87 w 145"/>
                  <a:gd name="T35" fmla="*/ 1 h 159"/>
                  <a:gd name="T36" fmla="*/ 101 w 145"/>
                  <a:gd name="T37" fmla="*/ 6 h 159"/>
                  <a:gd name="T38" fmla="*/ 114 w 145"/>
                  <a:gd name="T39" fmla="*/ 13 h 159"/>
                  <a:gd name="T40" fmla="*/ 124 w 145"/>
                  <a:gd name="T41" fmla="*/ 23 h 159"/>
                  <a:gd name="T42" fmla="*/ 137 w 145"/>
                  <a:gd name="T43" fmla="*/ 41 h 159"/>
                  <a:gd name="T44" fmla="*/ 143 w 145"/>
                  <a:gd name="T45" fmla="*/ 56 h 159"/>
                  <a:gd name="T46" fmla="*/ 145 w 145"/>
                  <a:gd name="T47" fmla="*/ 71 h 159"/>
                  <a:gd name="T48" fmla="*/ 145 w 145"/>
                  <a:gd name="T49" fmla="*/ 79 h 159"/>
                  <a:gd name="T50" fmla="*/ 144 w 145"/>
                  <a:gd name="T51" fmla="*/ 95 h 159"/>
                  <a:gd name="T52" fmla="*/ 139 w 145"/>
                  <a:gd name="T53" fmla="*/ 110 h 159"/>
                  <a:gd name="T54" fmla="*/ 134 w 145"/>
                  <a:gd name="T55" fmla="*/ 123 h 159"/>
                  <a:gd name="T56" fmla="*/ 118 w 145"/>
                  <a:gd name="T57" fmla="*/ 141 h 159"/>
                  <a:gd name="T58" fmla="*/ 107 w 145"/>
                  <a:gd name="T59" fmla="*/ 149 h 159"/>
                  <a:gd name="T60" fmla="*/ 94 w 145"/>
                  <a:gd name="T61" fmla="*/ 156 h 159"/>
                  <a:gd name="T62" fmla="*/ 80 w 145"/>
                  <a:gd name="T63" fmla="*/ 158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5" h="159">
                    <a:moveTo>
                      <a:pt x="72" y="159"/>
                    </a:moveTo>
                    <a:lnTo>
                      <a:pt x="72" y="159"/>
                    </a:lnTo>
                    <a:lnTo>
                      <a:pt x="65" y="158"/>
                    </a:lnTo>
                    <a:lnTo>
                      <a:pt x="58" y="157"/>
                    </a:lnTo>
                    <a:lnTo>
                      <a:pt x="51" y="156"/>
                    </a:lnTo>
                    <a:lnTo>
                      <a:pt x="44" y="152"/>
                    </a:lnTo>
                    <a:lnTo>
                      <a:pt x="38" y="149"/>
                    </a:lnTo>
                    <a:lnTo>
                      <a:pt x="31" y="145"/>
                    </a:lnTo>
                    <a:lnTo>
                      <a:pt x="25" y="141"/>
                    </a:lnTo>
                    <a:lnTo>
                      <a:pt x="21" y="136"/>
                    </a:lnTo>
                    <a:lnTo>
                      <a:pt x="12" y="123"/>
                    </a:lnTo>
                    <a:lnTo>
                      <a:pt x="8" y="117"/>
                    </a:lnTo>
                    <a:lnTo>
                      <a:pt x="6" y="110"/>
                    </a:lnTo>
                    <a:lnTo>
                      <a:pt x="2" y="102"/>
                    </a:lnTo>
                    <a:lnTo>
                      <a:pt x="1" y="95"/>
                    </a:lnTo>
                    <a:lnTo>
                      <a:pt x="0" y="87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0" y="71"/>
                    </a:lnTo>
                    <a:lnTo>
                      <a:pt x="1" y="63"/>
                    </a:lnTo>
                    <a:lnTo>
                      <a:pt x="2" y="56"/>
                    </a:lnTo>
                    <a:lnTo>
                      <a:pt x="6" y="48"/>
                    </a:lnTo>
                    <a:lnTo>
                      <a:pt x="8" y="41"/>
                    </a:lnTo>
                    <a:lnTo>
                      <a:pt x="12" y="35"/>
                    </a:lnTo>
                    <a:lnTo>
                      <a:pt x="21" y="23"/>
                    </a:lnTo>
                    <a:lnTo>
                      <a:pt x="25" y="17"/>
                    </a:lnTo>
                    <a:lnTo>
                      <a:pt x="31" y="13"/>
                    </a:lnTo>
                    <a:lnTo>
                      <a:pt x="38" y="9"/>
                    </a:lnTo>
                    <a:lnTo>
                      <a:pt x="44" y="6"/>
                    </a:lnTo>
                    <a:lnTo>
                      <a:pt x="51" y="3"/>
                    </a:lnTo>
                    <a:lnTo>
                      <a:pt x="58" y="1"/>
                    </a:lnTo>
                    <a:lnTo>
                      <a:pt x="65" y="0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80" y="0"/>
                    </a:lnTo>
                    <a:lnTo>
                      <a:pt x="87" y="1"/>
                    </a:lnTo>
                    <a:lnTo>
                      <a:pt x="94" y="3"/>
                    </a:lnTo>
                    <a:lnTo>
                      <a:pt x="101" y="6"/>
                    </a:lnTo>
                    <a:lnTo>
                      <a:pt x="107" y="9"/>
                    </a:lnTo>
                    <a:lnTo>
                      <a:pt x="114" y="13"/>
                    </a:lnTo>
                    <a:lnTo>
                      <a:pt x="118" y="17"/>
                    </a:lnTo>
                    <a:lnTo>
                      <a:pt x="124" y="23"/>
                    </a:lnTo>
                    <a:lnTo>
                      <a:pt x="134" y="35"/>
                    </a:lnTo>
                    <a:lnTo>
                      <a:pt x="137" y="41"/>
                    </a:lnTo>
                    <a:lnTo>
                      <a:pt x="139" y="48"/>
                    </a:lnTo>
                    <a:lnTo>
                      <a:pt x="143" y="56"/>
                    </a:lnTo>
                    <a:lnTo>
                      <a:pt x="144" y="63"/>
                    </a:lnTo>
                    <a:lnTo>
                      <a:pt x="145" y="71"/>
                    </a:lnTo>
                    <a:lnTo>
                      <a:pt x="145" y="79"/>
                    </a:lnTo>
                    <a:lnTo>
                      <a:pt x="145" y="79"/>
                    </a:lnTo>
                    <a:lnTo>
                      <a:pt x="145" y="87"/>
                    </a:lnTo>
                    <a:lnTo>
                      <a:pt x="144" y="95"/>
                    </a:lnTo>
                    <a:lnTo>
                      <a:pt x="143" y="102"/>
                    </a:lnTo>
                    <a:lnTo>
                      <a:pt x="139" y="110"/>
                    </a:lnTo>
                    <a:lnTo>
                      <a:pt x="137" y="117"/>
                    </a:lnTo>
                    <a:lnTo>
                      <a:pt x="134" y="123"/>
                    </a:lnTo>
                    <a:lnTo>
                      <a:pt x="124" y="136"/>
                    </a:lnTo>
                    <a:lnTo>
                      <a:pt x="118" y="141"/>
                    </a:lnTo>
                    <a:lnTo>
                      <a:pt x="114" y="145"/>
                    </a:lnTo>
                    <a:lnTo>
                      <a:pt x="107" y="149"/>
                    </a:lnTo>
                    <a:lnTo>
                      <a:pt x="101" y="152"/>
                    </a:lnTo>
                    <a:lnTo>
                      <a:pt x="94" y="156"/>
                    </a:lnTo>
                    <a:lnTo>
                      <a:pt x="87" y="157"/>
                    </a:lnTo>
                    <a:lnTo>
                      <a:pt x="80" y="158"/>
                    </a:lnTo>
                    <a:lnTo>
                      <a:pt x="72" y="15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8" name="Freeform 378">
                <a:extLst>
                  <a:ext uri="{FF2B5EF4-FFF2-40B4-BE49-F238E27FC236}">
                    <a16:creationId xmlns:a16="http://schemas.microsoft.com/office/drawing/2014/main" xmlns="" id="{508883A9-2972-4119-90D6-46E4B3D559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7013" y="2578101"/>
                <a:ext cx="76200" cy="84138"/>
              </a:xfrm>
              <a:custGeom>
                <a:avLst/>
                <a:gdLst>
                  <a:gd name="T0" fmla="*/ 73 w 146"/>
                  <a:gd name="T1" fmla="*/ 159 h 159"/>
                  <a:gd name="T2" fmla="*/ 58 w 146"/>
                  <a:gd name="T3" fmla="*/ 157 h 159"/>
                  <a:gd name="T4" fmla="*/ 45 w 146"/>
                  <a:gd name="T5" fmla="*/ 152 h 159"/>
                  <a:gd name="T6" fmla="*/ 32 w 146"/>
                  <a:gd name="T7" fmla="*/ 145 h 159"/>
                  <a:gd name="T8" fmla="*/ 22 w 146"/>
                  <a:gd name="T9" fmla="*/ 136 h 159"/>
                  <a:gd name="T10" fmla="*/ 9 w 146"/>
                  <a:gd name="T11" fmla="*/ 117 h 159"/>
                  <a:gd name="T12" fmla="*/ 3 w 146"/>
                  <a:gd name="T13" fmla="*/ 102 h 159"/>
                  <a:gd name="T14" fmla="*/ 1 w 146"/>
                  <a:gd name="T15" fmla="*/ 87 h 159"/>
                  <a:gd name="T16" fmla="*/ 0 w 146"/>
                  <a:gd name="T17" fmla="*/ 79 h 159"/>
                  <a:gd name="T18" fmla="*/ 1 w 146"/>
                  <a:gd name="T19" fmla="*/ 63 h 159"/>
                  <a:gd name="T20" fmla="*/ 6 w 146"/>
                  <a:gd name="T21" fmla="*/ 48 h 159"/>
                  <a:gd name="T22" fmla="*/ 13 w 146"/>
                  <a:gd name="T23" fmla="*/ 35 h 159"/>
                  <a:gd name="T24" fmla="*/ 27 w 146"/>
                  <a:gd name="T25" fmla="*/ 17 h 159"/>
                  <a:gd name="T26" fmla="*/ 38 w 146"/>
                  <a:gd name="T27" fmla="*/ 9 h 159"/>
                  <a:gd name="T28" fmla="*/ 51 w 146"/>
                  <a:gd name="T29" fmla="*/ 3 h 159"/>
                  <a:gd name="T30" fmla="*/ 66 w 146"/>
                  <a:gd name="T31" fmla="*/ 0 h 159"/>
                  <a:gd name="T32" fmla="*/ 73 w 146"/>
                  <a:gd name="T33" fmla="*/ 0 h 159"/>
                  <a:gd name="T34" fmla="*/ 88 w 146"/>
                  <a:gd name="T35" fmla="*/ 1 h 159"/>
                  <a:gd name="T36" fmla="*/ 102 w 146"/>
                  <a:gd name="T37" fmla="*/ 6 h 159"/>
                  <a:gd name="T38" fmla="*/ 114 w 146"/>
                  <a:gd name="T39" fmla="*/ 13 h 159"/>
                  <a:gd name="T40" fmla="*/ 124 w 146"/>
                  <a:gd name="T41" fmla="*/ 23 h 159"/>
                  <a:gd name="T42" fmla="*/ 137 w 146"/>
                  <a:gd name="T43" fmla="*/ 41 h 159"/>
                  <a:gd name="T44" fmla="*/ 143 w 146"/>
                  <a:gd name="T45" fmla="*/ 56 h 159"/>
                  <a:gd name="T46" fmla="*/ 146 w 146"/>
                  <a:gd name="T47" fmla="*/ 71 h 159"/>
                  <a:gd name="T48" fmla="*/ 146 w 146"/>
                  <a:gd name="T49" fmla="*/ 79 h 159"/>
                  <a:gd name="T50" fmla="*/ 145 w 146"/>
                  <a:gd name="T51" fmla="*/ 95 h 159"/>
                  <a:gd name="T52" fmla="*/ 140 w 146"/>
                  <a:gd name="T53" fmla="*/ 110 h 159"/>
                  <a:gd name="T54" fmla="*/ 133 w 146"/>
                  <a:gd name="T55" fmla="*/ 123 h 159"/>
                  <a:gd name="T56" fmla="*/ 119 w 146"/>
                  <a:gd name="T57" fmla="*/ 141 h 159"/>
                  <a:gd name="T58" fmla="*/ 108 w 146"/>
                  <a:gd name="T59" fmla="*/ 149 h 159"/>
                  <a:gd name="T60" fmla="*/ 95 w 146"/>
                  <a:gd name="T61" fmla="*/ 156 h 159"/>
                  <a:gd name="T62" fmla="*/ 80 w 146"/>
                  <a:gd name="T63" fmla="*/ 158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6" h="159">
                    <a:moveTo>
                      <a:pt x="73" y="159"/>
                    </a:moveTo>
                    <a:lnTo>
                      <a:pt x="73" y="159"/>
                    </a:lnTo>
                    <a:lnTo>
                      <a:pt x="66" y="158"/>
                    </a:lnTo>
                    <a:lnTo>
                      <a:pt x="58" y="157"/>
                    </a:lnTo>
                    <a:lnTo>
                      <a:pt x="51" y="156"/>
                    </a:lnTo>
                    <a:lnTo>
                      <a:pt x="45" y="152"/>
                    </a:lnTo>
                    <a:lnTo>
                      <a:pt x="38" y="149"/>
                    </a:lnTo>
                    <a:lnTo>
                      <a:pt x="32" y="145"/>
                    </a:lnTo>
                    <a:lnTo>
                      <a:pt x="27" y="141"/>
                    </a:lnTo>
                    <a:lnTo>
                      <a:pt x="22" y="136"/>
                    </a:lnTo>
                    <a:lnTo>
                      <a:pt x="13" y="123"/>
                    </a:lnTo>
                    <a:lnTo>
                      <a:pt x="9" y="117"/>
                    </a:lnTo>
                    <a:lnTo>
                      <a:pt x="6" y="110"/>
                    </a:lnTo>
                    <a:lnTo>
                      <a:pt x="3" y="102"/>
                    </a:lnTo>
                    <a:lnTo>
                      <a:pt x="1" y="95"/>
                    </a:lnTo>
                    <a:lnTo>
                      <a:pt x="1" y="87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1" y="71"/>
                    </a:lnTo>
                    <a:lnTo>
                      <a:pt x="1" y="63"/>
                    </a:lnTo>
                    <a:lnTo>
                      <a:pt x="3" y="56"/>
                    </a:lnTo>
                    <a:lnTo>
                      <a:pt x="6" y="48"/>
                    </a:lnTo>
                    <a:lnTo>
                      <a:pt x="9" y="41"/>
                    </a:lnTo>
                    <a:lnTo>
                      <a:pt x="13" y="35"/>
                    </a:lnTo>
                    <a:lnTo>
                      <a:pt x="22" y="23"/>
                    </a:lnTo>
                    <a:lnTo>
                      <a:pt x="27" y="17"/>
                    </a:lnTo>
                    <a:lnTo>
                      <a:pt x="32" y="13"/>
                    </a:lnTo>
                    <a:lnTo>
                      <a:pt x="38" y="9"/>
                    </a:lnTo>
                    <a:lnTo>
                      <a:pt x="45" y="6"/>
                    </a:lnTo>
                    <a:lnTo>
                      <a:pt x="51" y="3"/>
                    </a:lnTo>
                    <a:lnTo>
                      <a:pt x="58" y="1"/>
                    </a:lnTo>
                    <a:lnTo>
                      <a:pt x="66" y="0"/>
                    </a:lnTo>
                    <a:lnTo>
                      <a:pt x="73" y="0"/>
                    </a:lnTo>
                    <a:lnTo>
                      <a:pt x="73" y="0"/>
                    </a:lnTo>
                    <a:lnTo>
                      <a:pt x="80" y="0"/>
                    </a:lnTo>
                    <a:lnTo>
                      <a:pt x="88" y="1"/>
                    </a:lnTo>
                    <a:lnTo>
                      <a:pt x="95" y="3"/>
                    </a:lnTo>
                    <a:lnTo>
                      <a:pt x="102" y="6"/>
                    </a:lnTo>
                    <a:lnTo>
                      <a:pt x="108" y="9"/>
                    </a:lnTo>
                    <a:lnTo>
                      <a:pt x="114" y="13"/>
                    </a:lnTo>
                    <a:lnTo>
                      <a:pt x="119" y="17"/>
                    </a:lnTo>
                    <a:lnTo>
                      <a:pt x="124" y="23"/>
                    </a:lnTo>
                    <a:lnTo>
                      <a:pt x="133" y="35"/>
                    </a:lnTo>
                    <a:lnTo>
                      <a:pt x="137" y="41"/>
                    </a:lnTo>
                    <a:lnTo>
                      <a:pt x="140" y="48"/>
                    </a:lnTo>
                    <a:lnTo>
                      <a:pt x="143" y="56"/>
                    </a:lnTo>
                    <a:lnTo>
                      <a:pt x="145" y="63"/>
                    </a:lnTo>
                    <a:lnTo>
                      <a:pt x="146" y="71"/>
                    </a:lnTo>
                    <a:lnTo>
                      <a:pt x="146" y="79"/>
                    </a:lnTo>
                    <a:lnTo>
                      <a:pt x="146" y="79"/>
                    </a:lnTo>
                    <a:lnTo>
                      <a:pt x="146" y="87"/>
                    </a:lnTo>
                    <a:lnTo>
                      <a:pt x="145" y="95"/>
                    </a:lnTo>
                    <a:lnTo>
                      <a:pt x="143" y="102"/>
                    </a:lnTo>
                    <a:lnTo>
                      <a:pt x="140" y="110"/>
                    </a:lnTo>
                    <a:lnTo>
                      <a:pt x="137" y="117"/>
                    </a:lnTo>
                    <a:lnTo>
                      <a:pt x="133" y="123"/>
                    </a:lnTo>
                    <a:lnTo>
                      <a:pt x="124" y="136"/>
                    </a:lnTo>
                    <a:lnTo>
                      <a:pt x="119" y="141"/>
                    </a:lnTo>
                    <a:lnTo>
                      <a:pt x="114" y="145"/>
                    </a:lnTo>
                    <a:lnTo>
                      <a:pt x="108" y="149"/>
                    </a:lnTo>
                    <a:lnTo>
                      <a:pt x="102" y="152"/>
                    </a:lnTo>
                    <a:lnTo>
                      <a:pt x="95" y="156"/>
                    </a:lnTo>
                    <a:lnTo>
                      <a:pt x="88" y="157"/>
                    </a:lnTo>
                    <a:lnTo>
                      <a:pt x="80" y="158"/>
                    </a:lnTo>
                    <a:lnTo>
                      <a:pt x="73" y="15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9" name="Freeform 379">
                <a:extLst>
                  <a:ext uri="{FF2B5EF4-FFF2-40B4-BE49-F238E27FC236}">
                    <a16:creationId xmlns:a16="http://schemas.microsoft.com/office/drawing/2014/main" xmlns="" id="{EA8F9938-6CB3-4331-BA1E-5A5EACC41C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0738" y="2544763"/>
                <a:ext cx="812800" cy="411163"/>
              </a:xfrm>
              <a:custGeom>
                <a:avLst/>
                <a:gdLst>
                  <a:gd name="T0" fmla="*/ 1388 w 1535"/>
                  <a:gd name="T1" fmla="*/ 0 h 778"/>
                  <a:gd name="T2" fmla="*/ 0 w 1535"/>
                  <a:gd name="T3" fmla="*/ 0 h 778"/>
                  <a:gd name="T4" fmla="*/ 0 w 1535"/>
                  <a:gd name="T5" fmla="*/ 142 h 778"/>
                  <a:gd name="T6" fmla="*/ 472 w 1535"/>
                  <a:gd name="T7" fmla="*/ 142 h 778"/>
                  <a:gd name="T8" fmla="*/ 472 w 1535"/>
                  <a:gd name="T9" fmla="*/ 142 h 778"/>
                  <a:gd name="T10" fmla="*/ 484 w 1535"/>
                  <a:gd name="T11" fmla="*/ 143 h 778"/>
                  <a:gd name="T12" fmla="*/ 495 w 1535"/>
                  <a:gd name="T13" fmla="*/ 144 h 778"/>
                  <a:gd name="T14" fmla="*/ 506 w 1535"/>
                  <a:gd name="T15" fmla="*/ 148 h 778"/>
                  <a:gd name="T16" fmla="*/ 516 w 1535"/>
                  <a:gd name="T17" fmla="*/ 151 h 778"/>
                  <a:gd name="T18" fmla="*/ 526 w 1535"/>
                  <a:gd name="T19" fmla="*/ 157 h 778"/>
                  <a:gd name="T20" fmla="*/ 536 w 1535"/>
                  <a:gd name="T21" fmla="*/ 163 h 778"/>
                  <a:gd name="T22" fmla="*/ 544 w 1535"/>
                  <a:gd name="T23" fmla="*/ 170 h 778"/>
                  <a:gd name="T24" fmla="*/ 552 w 1535"/>
                  <a:gd name="T25" fmla="*/ 178 h 778"/>
                  <a:gd name="T26" fmla="*/ 559 w 1535"/>
                  <a:gd name="T27" fmla="*/ 187 h 778"/>
                  <a:gd name="T28" fmla="*/ 566 w 1535"/>
                  <a:gd name="T29" fmla="*/ 197 h 778"/>
                  <a:gd name="T30" fmla="*/ 572 w 1535"/>
                  <a:gd name="T31" fmla="*/ 207 h 778"/>
                  <a:gd name="T32" fmla="*/ 576 w 1535"/>
                  <a:gd name="T33" fmla="*/ 218 h 778"/>
                  <a:gd name="T34" fmla="*/ 580 w 1535"/>
                  <a:gd name="T35" fmla="*/ 229 h 778"/>
                  <a:gd name="T36" fmla="*/ 583 w 1535"/>
                  <a:gd name="T37" fmla="*/ 241 h 778"/>
                  <a:gd name="T38" fmla="*/ 585 w 1535"/>
                  <a:gd name="T39" fmla="*/ 252 h 778"/>
                  <a:gd name="T40" fmla="*/ 586 w 1535"/>
                  <a:gd name="T41" fmla="*/ 265 h 778"/>
                  <a:gd name="T42" fmla="*/ 586 w 1535"/>
                  <a:gd name="T43" fmla="*/ 265 h 778"/>
                  <a:gd name="T44" fmla="*/ 585 w 1535"/>
                  <a:gd name="T45" fmla="*/ 278 h 778"/>
                  <a:gd name="T46" fmla="*/ 583 w 1535"/>
                  <a:gd name="T47" fmla="*/ 291 h 778"/>
                  <a:gd name="T48" fmla="*/ 580 w 1535"/>
                  <a:gd name="T49" fmla="*/ 302 h 778"/>
                  <a:gd name="T50" fmla="*/ 576 w 1535"/>
                  <a:gd name="T51" fmla="*/ 314 h 778"/>
                  <a:gd name="T52" fmla="*/ 572 w 1535"/>
                  <a:gd name="T53" fmla="*/ 324 h 778"/>
                  <a:gd name="T54" fmla="*/ 566 w 1535"/>
                  <a:gd name="T55" fmla="*/ 335 h 778"/>
                  <a:gd name="T56" fmla="*/ 559 w 1535"/>
                  <a:gd name="T57" fmla="*/ 344 h 778"/>
                  <a:gd name="T58" fmla="*/ 552 w 1535"/>
                  <a:gd name="T59" fmla="*/ 352 h 778"/>
                  <a:gd name="T60" fmla="*/ 544 w 1535"/>
                  <a:gd name="T61" fmla="*/ 360 h 778"/>
                  <a:gd name="T62" fmla="*/ 536 w 1535"/>
                  <a:gd name="T63" fmla="*/ 367 h 778"/>
                  <a:gd name="T64" fmla="*/ 526 w 1535"/>
                  <a:gd name="T65" fmla="*/ 374 h 778"/>
                  <a:gd name="T66" fmla="*/ 516 w 1535"/>
                  <a:gd name="T67" fmla="*/ 379 h 778"/>
                  <a:gd name="T68" fmla="*/ 506 w 1535"/>
                  <a:gd name="T69" fmla="*/ 384 h 778"/>
                  <a:gd name="T70" fmla="*/ 495 w 1535"/>
                  <a:gd name="T71" fmla="*/ 386 h 778"/>
                  <a:gd name="T72" fmla="*/ 484 w 1535"/>
                  <a:gd name="T73" fmla="*/ 388 h 778"/>
                  <a:gd name="T74" fmla="*/ 472 w 1535"/>
                  <a:gd name="T75" fmla="*/ 388 h 778"/>
                  <a:gd name="T76" fmla="*/ 0 w 1535"/>
                  <a:gd name="T77" fmla="*/ 388 h 778"/>
                  <a:gd name="T78" fmla="*/ 0 w 1535"/>
                  <a:gd name="T79" fmla="*/ 778 h 778"/>
                  <a:gd name="T80" fmla="*/ 1335 w 1535"/>
                  <a:gd name="T81" fmla="*/ 778 h 778"/>
                  <a:gd name="T82" fmla="*/ 1335 w 1535"/>
                  <a:gd name="T83" fmla="*/ 419 h 778"/>
                  <a:gd name="T84" fmla="*/ 1535 w 1535"/>
                  <a:gd name="T85" fmla="*/ 419 h 778"/>
                  <a:gd name="T86" fmla="*/ 1535 w 1535"/>
                  <a:gd name="T87" fmla="*/ 159 h 778"/>
                  <a:gd name="T88" fmla="*/ 1535 w 1535"/>
                  <a:gd name="T89" fmla="*/ 159 h 778"/>
                  <a:gd name="T90" fmla="*/ 1534 w 1535"/>
                  <a:gd name="T91" fmla="*/ 143 h 778"/>
                  <a:gd name="T92" fmla="*/ 1531 w 1535"/>
                  <a:gd name="T93" fmla="*/ 128 h 778"/>
                  <a:gd name="T94" fmla="*/ 1528 w 1535"/>
                  <a:gd name="T95" fmla="*/ 113 h 778"/>
                  <a:gd name="T96" fmla="*/ 1523 w 1535"/>
                  <a:gd name="T97" fmla="*/ 98 h 778"/>
                  <a:gd name="T98" fmla="*/ 1517 w 1535"/>
                  <a:gd name="T99" fmla="*/ 84 h 778"/>
                  <a:gd name="T100" fmla="*/ 1509 w 1535"/>
                  <a:gd name="T101" fmla="*/ 71 h 778"/>
                  <a:gd name="T102" fmla="*/ 1501 w 1535"/>
                  <a:gd name="T103" fmla="*/ 58 h 778"/>
                  <a:gd name="T104" fmla="*/ 1492 w 1535"/>
                  <a:gd name="T105" fmla="*/ 47 h 778"/>
                  <a:gd name="T106" fmla="*/ 1481 w 1535"/>
                  <a:gd name="T107" fmla="*/ 37 h 778"/>
                  <a:gd name="T108" fmla="*/ 1471 w 1535"/>
                  <a:gd name="T109" fmla="*/ 28 h 778"/>
                  <a:gd name="T110" fmla="*/ 1458 w 1535"/>
                  <a:gd name="T111" fmla="*/ 20 h 778"/>
                  <a:gd name="T112" fmla="*/ 1445 w 1535"/>
                  <a:gd name="T113" fmla="*/ 13 h 778"/>
                  <a:gd name="T114" fmla="*/ 1432 w 1535"/>
                  <a:gd name="T115" fmla="*/ 7 h 778"/>
                  <a:gd name="T116" fmla="*/ 1419 w 1535"/>
                  <a:gd name="T117" fmla="*/ 4 h 778"/>
                  <a:gd name="T118" fmla="*/ 1403 w 1535"/>
                  <a:gd name="T119" fmla="*/ 1 h 778"/>
                  <a:gd name="T120" fmla="*/ 1388 w 1535"/>
                  <a:gd name="T121" fmla="*/ 0 h 7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35" h="778">
                    <a:moveTo>
                      <a:pt x="1388" y="0"/>
                    </a:moveTo>
                    <a:lnTo>
                      <a:pt x="0" y="0"/>
                    </a:lnTo>
                    <a:lnTo>
                      <a:pt x="0" y="142"/>
                    </a:lnTo>
                    <a:lnTo>
                      <a:pt x="472" y="142"/>
                    </a:lnTo>
                    <a:lnTo>
                      <a:pt x="472" y="142"/>
                    </a:lnTo>
                    <a:lnTo>
                      <a:pt x="484" y="143"/>
                    </a:lnTo>
                    <a:lnTo>
                      <a:pt x="495" y="144"/>
                    </a:lnTo>
                    <a:lnTo>
                      <a:pt x="506" y="148"/>
                    </a:lnTo>
                    <a:lnTo>
                      <a:pt x="516" y="151"/>
                    </a:lnTo>
                    <a:lnTo>
                      <a:pt x="526" y="157"/>
                    </a:lnTo>
                    <a:lnTo>
                      <a:pt x="536" y="163"/>
                    </a:lnTo>
                    <a:lnTo>
                      <a:pt x="544" y="170"/>
                    </a:lnTo>
                    <a:lnTo>
                      <a:pt x="552" y="178"/>
                    </a:lnTo>
                    <a:lnTo>
                      <a:pt x="559" y="187"/>
                    </a:lnTo>
                    <a:lnTo>
                      <a:pt x="566" y="197"/>
                    </a:lnTo>
                    <a:lnTo>
                      <a:pt x="572" y="207"/>
                    </a:lnTo>
                    <a:lnTo>
                      <a:pt x="576" y="218"/>
                    </a:lnTo>
                    <a:lnTo>
                      <a:pt x="580" y="229"/>
                    </a:lnTo>
                    <a:lnTo>
                      <a:pt x="583" y="241"/>
                    </a:lnTo>
                    <a:lnTo>
                      <a:pt x="585" y="252"/>
                    </a:lnTo>
                    <a:lnTo>
                      <a:pt x="586" y="265"/>
                    </a:lnTo>
                    <a:lnTo>
                      <a:pt x="586" y="265"/>
                    </a:lnTo>
                    <a:lnTo>
                      <a:pt x="585" y="278"/>
                    </a:lnTo>
                    <a:lnTo>
                      <a:pt x="583" y="291"/>
                    </a:lnTo>
                    <a:lnTo>
                      <a:pt x="580" y="302"/>
                    </a:lnTo>
                    <a:lnTo>
                      <a:pt x="576" y="314"/>
                    </a:lnTo>
                    <a:lnTo>
                      <a:pt x="572" y="324"/>
                    </a:lnTo>
                    <a:lnTo>
                      <a:pt x="566" y="335"/>
                    </a:lnTo>
                    <a:lnTo>
                      <a:pt x="559" y="344"/>
                    </a:lnTo>
                    <a:lnTo>
                      <a:pt x="552" y="352"/>
                    </a:lnTo>
                    <a:lnTo>
                      <a:pt x="544" y="360"/>
                    </a:lnTo>
                    <a:lnTo>
                      <a:pt x="536" y="367"/>
                    </a:lnTo>
                    <a:lnTo>
                      <a:pt x="526" y="374"/>
                    </a:lnTo>
                    <a:lnTo>
                      <a:pt x="516" y="379"/>
                    </a:lnTo>
                    <a:lnTo>
                      <a:pt x="506" y="384"/>
                    </a:lnTo>
                    <a:lnTo>
                      <a:pt x="495" y="386"/>
                    </a:lnTo>
                    <a:lnTo>
                      <a:pt x="484" y="388"/>
                    </a:lnTo>
                    <a:lnTo>
                      <a:pt x="472" y="388"/>
                    </a:lnTo>
                    <a:lnTo>
                      <a:pt x="0" y="388"/>
                    </a:lnTo>
                    <a:lnTo>
                      <a:pt x="0" y="778"/>
                    </a:lnTo>
                    <a:lnTo>
                      <a:pt x="1335" y="778"/>
                    </a:lnTo>
                    <a:lnTo>
                      <a:pt x="1335" y="419"/>
                    </a:lnTo>
                    <a:lnTo>
                      <a:pt x="1535" y="419"/>
                    </a:lnTo>
                    <a:lnTo>
                      <a:pt x="1535" y="159"/>
                    </a:lnTo>
                    <a:lnTo>
                      <a:pt x="1535" y="159"/>
                    </a:lnTo>
                    <a:lnTo>
                      <a:pt x="1534" y="143"/>
                    </a:lnTo>
                    <a:lnTo>
                      <a:pt x="1531" y="128"/>
                    </a:lnTo>
                    <a:lnTo>
                      <a:pt x="1528" y="113"/>
                    </a:lnTo>
                    <a:lnTo>
                      <a:pt x="1523" y="98"/>
                    </a:lnTo>
                    <a:lnTo>
                      <a:pt x="1517" y="84"/>
                    </a:lnTo>
                    <a:lnTo>
                      <a:pt x="1509" y="71"/>
                    </a:lnTo>
                    <a:lnTo>
                      <a:pt x="1501" y="58"/>
                    </a:lnTo>
                    <a:lnTo>
                      <a:pt x="1492" y="47"/>
                    </a:lnTo>
                    <a:lnTo>
                      <a:pt x="1481" y="37"/>
                    </a:lnTo>
                    <a:lnTo>
                      <a:pt x="1471" y="28"/>
                    </a:lnTo>
                    <a:lnTo>
                      <a:pt x="1458" y="20"/>
                    </a:lnTo>
                    <a:lnTo>
                      <a:pt x="1445" y="13"/>
                    </a:lnTo>
                    <a:lnTo>
                      <a:pt x="1432" y="7"/>
                    </a:lnTo>
                    <a:lnTo>
                      <a:pt x="1419" y="4"/>
                    </a:lnTo>
                    <a:lnTo>
                      <a:pt x="1403" y="1"/>
                    </a:lnTo>
                    <a:lnTo>
                      <a:pt x="138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0" name="Freeform 380">
                <a:extLst>
                  <a:ext uri="{FF2B5EF4-FFF2-40B4-BE49-F238E27FC236}">
                    <a16:creationId xmlns:a16="http://schemas.microsoft.com/office/drawing/2014/main" xmlns="" id="{720FE2C6-6B43-4FD4-AFBD-AD02ED6E71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5076" y="2578101"/>
                <a:ext cx="77788" cy="84138"/>
              </a:xfrm>
              <a:custGeom>
                <a:avLst/>
                <a:gdLst>
                  <a:gd name="T0" fmla="*/ 74 w 147"/>
                  <a:gd name="T1" fmla="*/ 0 h 159"/>
                  <a:gd name="T2" fmla="*/ 58 w 147"/>
                  <a:gd name="T3" fmla="*/ 1 h 159"/>
                  <a:gd name="T4" fmla="*/ 44 w 147"/>
                  <a:gd name="T5" fmla="*/ 6 h 159"/>
                  <a:gd name="T6" fmla="*/ 32 w 147"/>
                  <a:gd name="T7" fmla="*/ 13 h 159"/>
                  <a:gd name="T8" fmla="*/ 21 w 147"/>
                  <a:gd name="T9" fmla="*/ 23 h 159"/>
                  <a:gd name="T10" fmla="*/ 8 w 147"/>
                  <a:gd name="T11" fmla="*/ 41 h 159"/>
                  <a:gd name="T12" fmla="*/ 4 w 147"/>
                  <a:gd name="T13" fmla="*/ 56 h 159"/>
                  <a:gd name="T14" fmla="*/ 0 w 147"/>
                  <a:gd name="T15" fmla="*/ 71 h 159"/>
                  <a:gd name="T16" fmla="*/ 0 w 147"/>
                  <a:gd name="T17" fmla="*/ 79 h 159"/>
                  <a:gd name="T18" fmla="*/ 1 w 147"/>
                  <a:gd name="T19" fmla="*/ 95 h 159"/>
                  <a:gd name="T20" fmla="*/ 6 w 147"/>
                  <a:gd name="T21" fmla="*/ 110 h 159"/>
                  <a:gd name="T22" fmla="*/ 12 w 147"/>
                  <a:gd name="T23" fmla="*/ 123 h 159"/>
                  <a:gd name="T24" fmla="*/ 27 w 147"/>
                  <a:gd name="T25" fmla="*/ 141 h 159"/>
                  <a:gd name="T26" fmla="*/ 39 w 147"/>
                  <a:gd name="T27" fmla="*/ 149 h 159"/>
                  <a:gd name="T28" fmla="*/ 51 w 147"/>
                  <a:gd name="T29" fmla="*/ 156 h 159"/>
                  <a:gd name="T30" fmla="*/ 65 w 147"/>
                  <a:gd name="T31" fmla="*/ 158 h 159"/>
                  <a:gd name="T32" fmla="*/ 74 w 147"/>
                  <a:gd name="T33" fmla="*/ 159 h 159"/>
                  <a:gd name="T34" fmla="*/ 87 w 147"/>
                  <a:gd name="T35" fmla="*/ 157 h 159"/>
                  <a:gd name="T36" fmla="*/ 101 w 147"/>
                  <a:gd name="T37" fmla="*/ 152 h 159"/>
                  <a:gd name="T38" fmla="*/ 114 w 147"/>
                  <a:gd name="T39" fmla="*/ 145 h 159"/>
                  <a:gd name="T40" fmla="*/ 125 w 147"/>
                  <a:gd name="T41" fmla="*/ 136 h 159"/>
                  <a:gd name="T42" fmla="*/ 137 w 147"/>
                  <a:gd name="T43" fmla="*/ 117 h 159"/>
                  <a:gd name="T44" fmla="*/ 143 w 147"/>
                  <a:gd name="T45" fmla="*/ 102 h 159"/>
                  <a:gd name="T46" fmla="*/ 146 w 147"/>
                  <a:gd name="T47" fmla="*/ 87 h 159"/>
                  <a:gd name="T48" fmla="*/ 147 w 147"/>
                  <a:gd name="T49" fmla="*/ 79 h 159"/>
                  <a:gd name="T50" fmla="*/ 144 w 147"/>
                  <a:gd name="T51" fmla="*/ 63 h 159"/>
                  <a:gd name="T52" fmla="*/ 141 w 147"/>
                  <a:gd name="T53" fmla="*/ 48 h 159"/>
                  <a:gd name="T54" fmla="*/ 134 w 147"/>
                  <a:gd name="T55" fmla="*/ 35 h 159"/>
                  <a:gd name="T56" fmla="*/ 120 w 147"/>
                  <a:gd name="T57" fmla="*/ 17 h 159"/>
                  <a:gd name="T58" fmla="*/ 108 w 147"/>
                  <a:gd name="T59" fmla="*/ 9 h 159"/>
                  <a:gd name="T60" fmla="*/ 94 w 147"/>
                  <a:gd name="T61" fmla="*/ 3 h 159"/>
                  <a:gd name="T62" fmla="*/ 80 w 147"/>
                  <a:gd name="T63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59">
                    <a:moveTo>
                      <a:pt x="74" y="0"/>
                    </a:moveTo>
                    <a:lnTo>
                      <a:pt x="74" y="0"/>
                    </a:lnTo>
                    <a:lnTo>
                      <a:pt x="65" y="0"/>
                    </a:lnTo>
                    <a:lnTo>
                      <a:pt x="58" y="1"/>
                    </a:lnTo>
                    <a:lnTo>
                      <a:pt x="51" y="3"/>
                    </a:lnTo>
                    <a:lnTo>
                      <a:pt x="44" y="6"/>
                    </a:lnTo>
                    <a:lnTo>
                      <a:pt x="39" y="9"/>
                    </a:lnTo>
                    <a:lnTo>
                      <a:pt x="32" y="13"/>
                    </a:lnTo>
                    <a:lnTo>
                      <a:pt x="27" y="17"/>
                    </a:lnTo>
                    <a:lnTo>
                      <a:pt x="21" y="23"/>
                    </a:lnTo>
                    <a:lnTo>
                      <a:pt x="12" y="35"/>
                    </a:lnTo>
                    <a:lnTo>
                      <a:pt x="8" y="41"/>
                    </a:lnTo>
                    <a:lnTo>
                      <a:pt x="6" y="48"/>
                    </a:lnTo>
                    <a:lnTo>
                      <a:pt x="4" y="56"/>
                    </a:lnTo>
                    <a:lnTo>
                      <a:pt x="1" y="63"/>
                    </a:lnTo>
                    <a:lnTo>
                      <a:pt x="0" y="71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0" y="87"/>
                    </a:lnTo>
                    <a:lnTo>
                      <a:pt x="1" y="95"/>
                    </a:lnTo>
                    <a:lnTo>
                      <a:pt x="4" y="102"/>
                    </a:lnTo>
                    <a:lnTo>
                      <a:pt x="6" y="110"/>
                    </a:lnTo>
                    <a:lnTo>
                      <a:pt x="8" y="117"/>
                    </a:lnTo>
                    <a:lnTo>
                      <a:pt x="12" y="123"/>
                    </a:lnTo>
                    <a:lnTo>
                      <a:pt x="21" y="136"/>
                    </a:lnTo>
                    <a:lnTo>
                      <a:pt x="27" y="141"/>
                    </a:lnTo>
                    <a:lnTo>
                      <a:pt x="32" y="145"/>
                    </a:lnTo>
                    <a:lnTo>
                      <a:pt x="39" y="149"/>
                    </a:lnTo>
                    <a:lnTo>
                      <a:pt x="44" y="152"/>
                    </a:lnTo>
                    <a:lnTo>
                      <a:pt x="51" y="156"/>
                    </a:lnTo>
                    <a:lnTo>
                      <a:pt x="58" y="157"/>
                    </a:lnTo>
                    <a:lnTo>
                      <a:pt x="65" y="158"/>
                    </a:lnTo>
                    <a:lnTo>
                      <a:pt x="74" y="159"/>
                    </a:lnTo>
                    <a:lnTo>
                      <a:pt x="74" y="159"/>
                    </a:lnTo>
                    <a:lnTo>
                      <a:pt x="80" y="158"/>
                    </a:lnTo>
                    <a:lnTo>
                      <a:pt x="87" y="157"/>
                    </a:lnTo>
                    <a:lnTo>
                      <a:pt x="94" y="156"/>
                    </a:lnTo>
                    <a:lnTo>
                      <a:pt x="101" y="152"/>
                    </a:lnTo>
                    <a:lnTo>
                      <a:pt x="108" y="149"/>
                    </a:lnTo>
                    <a:lnTo>
                      <a:pt x="114" y="145"/>
                    </a:lnTo>
                    <a:lnTo>
                      <a:pt x="120" y="141"/>
                    </a:lnTo>
                    <a:lnTo>
                      <a:pt x="125" y="136"/>
                    </a:lnTo>
                    <a:lnTo>
                      <a:pt x="134" y="123"/>
                    </a:lnTo>
                    <a:lnTo>
                      <a:pt x="137" y="117"/>
                    </a:lnTo>
                    <a:lnTo>
                      <a:pt x="141" y="110"/>
                    </a:lnTo>
                    <a:lnTo>
                      <a:pt x="143" y="102"/>
                    </a:lnTo>
                    <a:lnTo>
                      <a:pt x="144" y="95"/>
                    </a:lnTo>
                    <a:lnTo>
                      <a:pt x="146" y="87"/>
                    </a:lnTo>
                    <a:lnTo>
                      <a:pt x="147" y="79"/>
                    </a:lnTo>
                    <a:lnTo>
                      <a:pt x="147" y="79"/>
                    </a:lnTo>
                    <a:lnTo>
                      <a:pt x="146" y="71"/>
                    </a:lnTo>
                    <a:lnTo>
                      <a:pt x="144" y="63"/>
                    </a:lnTo>
                    <a:lnTo>
                      <a:pt x="143" y="56"/>
                    </a:lnTo>
                    <a:lnTo>
                      <a:pt x="141" y="48"/>
                    </a:lnTo>
                    <a:lnTo>
                      <a:pt x="137" y="41"/>
                    </a:lnTo>
                    <a:lnTo>
                      <a:pt x="134" y="35"/>
                    </a:lnTo>
                    <a:lnTo>
                      <a:pt x="125" y="23"/>
                    </a:lnTo>
                    <a:lnTo>
                      <a:pt x="120" y="17"/>
                    </a:lnTo>
                    <a:lnTo>
                      <a:pt x="114" y="13"/>
                    </a:lnTo>
                    <a:lnTo>
                      <a:pt x="108" y="9"/>
                    </a:lnTo>
                    <a:lnTo>
                      <a:pt x="101" y="6"/>
                    </a:lnTo>
                    <a:lnTo>
                      <a:pt x="94" y="3"/>
                    </a:lnTo>
                    <a:lnTo>
                      <a:pt x="87" y="1"/>
                    </a:lnTo>
                    <a:lnTo>
                      <a:pt x="80" y="0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F061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1" name="Freeform 381">
                <a:extLst>
                  <a:ext uri="{FF2B5EF4-FFF2-40B4-BE49-F238E27FC236}">
                    <a16:creationId xmlns:a16="http://schemas.microsoft.com/office/drawing/2014/main" xmlns="" id="{E9527610-0E93-4BE5-8A25-2EF09AF9D7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5076" y="2578101"/>
                <a:ext cx="77788" cy="84138"/>
              </a:xfrm>
              <a:custGeom>
                <a:avLst/>
                <a:gdLst>
                  <a:gd name="T0" fmla="*/ 74 w 147"/>
                  <a:gd name="T1" fmla="*/ 0 h 159"/>
                  <a:gd name="T2" fmla="*/ 58 w 147"/>
                  <a:gd name="T3" fmla="*/ 1 h 159"/>
                  <a:gd name="T4" fmla="*/ 44 w 147"/>
                  <a:gd name="T5" fmla="*/ 6 h 159"/>
                  <a:gd name="T6" fmla="*/ 32 w 147"/>
                  <a:gd name="T7" fmla="*/ 13 h 159"/>
                  <a:gd name="T8" fmla="*/ 21 w 147"/>
                  <a:gd name="T9" fmla="*/ 23 h 159"/>
                  <a:gd name="T10" fmla="*/ 8 w 147"/>
                  <a:gd name="T11" fmla="*/ 41 h 159"/>
                  <a:gd name="T12" fmla="*/ 4 w 147"/>
                  <a:gd name="T13" fmla="*/ 56 h 159"/>
                  <a:gd name="T14" fmla="*/ 0 w 147"/>
                  <a:gd name="T15" fmla="*/ 71 h 159"/>
                  <a:gd name="T16" fmla="*/ 0 w 147"/>
                  <a:gd name="T17" fmla="*/ 79 h 159"/>
                  <a:gd name="T18" fmla="*/ 1 w 147"/>
                  <a:gd name="T19" fmla="*/ 95 h 159"/>
                  <a:gd name="T20" fmla="*/ 6 w 147"/>
                  <a:gd name="T21" fmla="*/ 110 h 159"/>
                  <a:gd name="T22" fmla="*/ 12 w 147"/>
                  <a:gd name="T23" fmla="*/ 123 h 159"/>
                  <a:gd name="T24" fmla="*/ 27 w 147"/>
                  <a:gd name="T25" fmla="*/ 141 h 159"/>
                  <a:gd name="T26" fmla="*/ 39 w 147"/>
                  <a:gd name="T27" fmla="*/ 149 h 159"/>
                  <a:gd name="T28" fmla="*/ 51 w 147"/>
                  <a:gd name="T29" fmla="*/ 156 h 159"/>
                  <a:gd name="T30" fmla="*/ 65 w 147"/>
                  <a:gd name="T31" fmla="*/ 158 h 159"/>
                  <a:gd name="T32" fmla="*/ 74 w 147"/>
                  <a:gd name="T33" fmla="*/ 159 h 159"/>
                  <a:gd name="T34" fmla="*/ 87 w 147"/>
                  <a:gd name="T35" fmla="*/ 157 h 159"/>
                  <a:gd name="T36" fmla="*/ 101 w 147"/>
                  <a:gd name="T37" fmla="*/ 152 h 159"/>
                  <a:gd name="T38" fmla="*/ 114 w 147"/>
                  <a:gd name="T39" fmla="*/ 145 h 159"/>
                  <a:gd name="T40" fmla="*/ 125 w 147"/>
                  <a:gd name="T41" fmla="*/ 136 h 159"/>
                  <a:gd name="T42" fmla="*/ 137 w 147"/>
                  <a:gd name="T43" fmla="*/ 117 h 159"/>
                  <a:gd name="T44" fmla="*/ 143 w 147"/>
                  <a:gd name="T45" fmla="*/ 102 h 159"/>
                  <a:gd name="T46" fmla="*/ 146 w 147"/>
                  <a:gd name="T47" fmla="*/ 87 h 159"/>
                  <a:gd name="T48" fmla="*/ 147 w 147"/>
                  <a:gd name="T49" fmla="*/ 79 h 159"/>
                  <a:gd name="T50" fmla="*/ 144 w 147"/>
                  <a:gd name="T51" fmla="*/ 63 h 159"/>
                  <a:gd name="T52" fmla="*/ 141 w 147"/>
                  <a:gd name="T53" fmla="*/ 48 h 159"/>
                  <a:gd name="T54" fmla="*/ 134 w 147"/>
                  <a:gd name="T55" fmla="*/ 35 h 159"/>
                  <a:gd name="T56" fmla="*/ 120 w 147"/>
                  <a:gd name="T57" fmla="*/ 17 h 159"/>
                  <a:gd name="T58" fmla="*/ 108 w 147"/>
                  <a:gd name="T59" fmla="*/ 9 h 159"/>
                  <a:gd name="T60" fmla="*/ 94 w 147"/>
                  <a:gd name="T61" fmla="*/ 3 h 159"/>
                  <a:gd name="T62" fmla="*/ 80 w 147"/>
                  <a:gd name="T63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59">
                    <a:moveTo>
                      <a:pt x="74" y="0"/>
                    </a:moveTo>
                    <a:lnTo>
                      <a:pt x="74" y="0"/>
                    </a:lnTo>
                    <a:lnTo>
                      <a:pt x="65" y="0"/>
                    </a:lnTo>
                    <a:lnTo>
                      <a:pt x="58" y="1"/>
                    </a:lnTo>
                    <a:lnTo>
                      <a:pt x="51" y="3"/>
                    </a:lnTo>
                    <a:lnTo>
                      <a:pt x="44" y="6"/>
                    </a:lnTo>
                    <a:lnTo>
                      <a:pt x="39" y="9"/>
                    </a:lnTo>
                    <a:lnTo>
                      <a:pt x="32" y="13"/>
                    </a:lnTo>
                    <a:lnTo>
                      <a:pt x="27" y="17"/>
                    </a:lnTo>
                    <a:lnTo>
                      <a:pt x="21" y="23"/>
                    </a:lnTo>
                    <a:lnTo>
                      <a:pt x="12" y="35"/>
                    </a:lnTo>
                    <a:lnTo>
                      <a:pt x="8" y="41"/>
                    </a:lnTo>
                    <a:lnTo>
                      <a:pt x="6" y="48"/>
                    </a:lnTo>
                    <a:lnTo>
                      <a:pt x="4" y="56"/>
                    </a:lnTo>
                    <a:lnTo>
                      <a:pt x="1" y="63"/>
                    </a:lnTo>
                    <a:lnTo>
                      <a:pt x="0" y="71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0" y="87"/>
                    </a:lnTo>
                    <a:lnTo>
                      <a:pt x="1" y="95"/>
                    </a:lnTo>
                    <a:lnTo>
                      <a:pt x="4" y="102"/>
                    </a:lnTo>
                    <a:lnTo>
                      <a:pt x="6" y="110"/>
                    </a:lnTo>
                    <a:lnTo>
                      <a:pt x="8" y="117"/>
                    </a:lnTo>
                    <a:lnTo>
                      <a:pt x="12" y="123"/>
                    </a:lnTo>
                    <a:lnTo>
                      <a:pt x="21" y="136"/>
                    </a:lnTo>
                    <a:lnTo>
                      <a:pt x="27" y="141"/>
                    </a:lnTo>
                    <a:lnTo>
                      <a:pt x="32" y="145"/>
                    </a:lnTo>
                    <a:lnTo>
                      <a:pt x="39" y="149"/>
                    </a:lnTo>
                    <a:lnTo>
                      <a:pt x="44" y="152"/>
                    </a:lnTo>
                    <a:lnTo>
                      <a:pt x="51" y="156"/>
                    </a:lnTo>
                    <a:lnTo>
                      <a:pt x="58" y="157"/>
                    </a:lnTo>
                    <a:lnTo>
                      <a:pt x="65" y="158"/>
                    </a:lnTo>
                    <a:lnTo>
                      <a:pt x="74" y="159"/>
                    </a:lnTo>
                    <a:lnTo>
                      <a:pt x="74" y="159"/>
                    </a:lnTo>
                    <a:lnTo>
                      <a:pt x="80" y="158"/>
                    </a:lnTo>
                    <a:lnTo>
                      <a:pt x="87" y="157"/>
                    </a:lnTo>
                    <a:lnTo>
                      <a:pt x="94" y="156"/>
                    </a:lnTo>
                    <a:lnTo>
                      <a:pt x="101" y="152"/>
                    </a:lnTo>
                    <a:lnTo>
                      <a:pt x="108" y="149"/>
                    </a:lnTo>
                    <a:lnTo>
                      <a:pt x="114" y="145"/>
                    </a:lnTo>
                    <a:lnTo>
                      <a:pt x="120" y="141"/>
                    </a:lnTo>
                    <a:lnTo>
                      <a:pt x="125" y="136"/>
                    </a:lnTo>
                    <a:lnTo>
                      <a:pt x="134" y="123"/>
                    </a:lnTo>
                    <a:lnTo>
                      <a:pt x="137" y="117"/>
                    </a:lnTo>
                    <a:lnTo>
                      <a:pt x="141" y="110"/>
                    </a:lnTo>
                    <a:lnTo>
                      <a:pt x="143" y="102"/>
                    </a:lnTo>
                    <a:lnTo>
                      <a:pt x="144" y="95"/>
                    </a:lnTo>
                    <a:lnTo>
                      <a:pt x="146" y="87"/>
                    </a:lnTo>
                    <a:lnTo>
                      <a:pt x="147" y="79"/>
                    </a:lnTo>
                    <a:lnTo>
                      <a:pt x="147" y="79"/>
                    </a:lnTo>
                    <a:lnTo>
                      <a:pt x="146" y="71"/>
                    </a:lnTo>
                    <a:lnTo>
                      <a:pt x="144" y="63"/>
                    </a:lnTo>
                    <a:lnTo>
                      <a:pt x="143" y="56"/>
                    </a:lnTo>
                    <a:lnTo>
                      <a:pt x="141" y="48"/>
                    </a:lnTo>
                    <a:lnTo>
                      <a:pt x="137" y="41"/>
                    </a:lnTo>
                    <a:lnTo>
                      <a:pt x="134" y="35"/>
                    </a:lnTo>
                    <a:lnTo>
                      <a:pt x="125" y="23"/>
                    </a:lnTo>
                    <a:lnTo>
                      <a:pt x="120" y="17"/>
                    </a:lnTo>
                    <a:lnTo>
                      <a:pt x="114" y="13"/>
                    </a:lnTo>
                    <a:lnTo>
                      <a:pt x="108" y="9"/>
                    </a:lnTo>
                    <a:lnTo>
                      <a:pt x="101" y="6"/>
                    </a:lnTo>
                    <a:lnTo>
                      <a:pt x="94" y="3"/>
                    </a:lnTo>
                    <a:lnTo>
                      <a:pt x="87" y="1"/>
                    </a:lnTo>
                    <a:lnTo>
                      <a:pt x="80" y="0"/>
                    </a:lnTo>
                    <a:lnTo>
                      <a:pt x="7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2" name="Freeform 382">
                <a:extLst>
                  <a:ext uri="{FF2B5EF4-FFF2-40B4-BE49-F238E27FC236}">
                    <a16:creationId xmlns:a16="http://schemas.microsoft.com/office/drawing/2014/main" xmlns="" id="{A0592132-3324-4C56-AF9E-1A1C1EB76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3663" y="2578101"/>
                <a:ext cx="76200" cy="84138"/>
              </a:xfrm>
              <a:custGeom>
                <a:avLst/>
                <a:gdLst>
                  <a:gd name="T0" fmla="*/ 72 w 145"/>
                  <a:gd name="T1" fmla="*/ 0 h 159"/>
                  <a:gd name="T2" fmla="*/ 58 w 145"/>
                  <a:gd name="T3" fmla="*/ 1 h 159"/>
                  <a:gd name="T4" fmla="*/ 44 w 145"/>
                  <a:gd name="T5" fmla="*/ 6 h 159"/>
                  <a:gd name="T6" fmla="*/ 31 w 145"/>
                  <a:gd name="T7" fmla="*/ 13 h 159"/>
                  <a:gd name="T8" fmla="*/ 21 w 145"/>
                  <a:gd name="T9" fmla="*/ 23 h 159"/>
                  <a:gd name="T10" fmla="*/ 8 w 145"/>
                  <a:gd name="T11" fmla="*/ 41 h 159"/>
                  <a:gd name="T12" fmla="*/ 2 w 145"/>
                  <a:gd name="T13" fmla="*/ 56 h 159"/>
                  <a:gd name="T14" fmla="*/ 0 w 145"/>
                  <a:gd name="T15" fmla="*/ 71 h 159"/>
                  <a:gd name="T16" fmla="*/ 0 w 145"/>
                  <a:gd name="T17" fmla="*/ 79 h 159"/>
                  <a:gd name="T18" fmla="*/ 1 w 145"/>
                  <a:gd name="T19" fmla="*/ 95 h 159"/>
                  <a:gd name="T20" fmla="*/ 6 w 145"/>
                  <a:gd name="T21" fmla="*/ 110 h 159"/>
                  <a:gd name="T22" fmla="*/ 12 w 145"/>
                  <a:gd name="T23" fmla="*/ 123 h 159"/>
                  <a:gd name="T24" fmla="*/ 25 w 145"/>
                  <a:gd name="T25" fmla="*/ 141 h 159"/>
                  <a:gd name="T26" fmla="*/ 38 w 145"/>
                  <a:gd name="T27" fmla="*/ 149 h 159"/>
                  <a:gd name="T28" fmla="*/ 51 w 145"/>
                  <a:gd name="T29" fmla="*/ 156 h 159"/>
                  <a:gd name="T30" fmla="*/ 65 w 145"/>
                  <a:gd name="T31" fmla="*/ 158 h 159"/>
                  <a:gd name="T32" fmla="*/ 72 w 145"/>
                  <a:gd name="T33" fmla="*/ 159 h 159"/>
                  <a:gd name="T34" fmla="*/ 87 w 145"/>
                  <a:gd name="T35" fmla="*/ 157 h 159"/>
                  <a:gd name="T36" fmla="*/ 101 w 145"/>
                  <a:gd name="T37" fmla="*/ 152 h 159"/>
                  <a:gd name="T38" fmla="*/ 114 w 145"/>
                  <a:gd name="T39" fmla="*/ 145 h 159"/>
                  <a:gd name="T40" fmla="*/ 124 w 145"/>
                  <a:gd name="T41" fmla="*/ 136 h 159"/>
                  <a:gd name="T42" fmla="*/ 137 w 145"/>
                  <a:gd name="T43" fmla="*/ 117 h 159"/>
                  <a:gd name="T44" fmla="*/ 143 w 145"/>
                  <a:gd name="T45" fmla="*/ 102 h 159"/>
                  <a:gd name="T46" fmla="*/ 145 w 145"/>
                  <a:gd name="T47" fmla="*/ 87 h 159"/>
                  <a:gd name="T48" fmla="*/ 145 w 145"/>
                  <a:gd name="T49" fmla="*/ 79 h 159"/>
                  <a:gd name="T50" fmla="*/ 144 w 145"/>
                  <a:gd name="T51" fmla="*/ 63 h 159"/>
                  <a:gd name="T52" fmla="*/ 139 w 145"/>
                  <a:gd name="T53" fmla="*/ 48 h 159"/>
                  <a:gd name="T54" fmla="*/ 134 w 145"/>
                  <a:gd name="T55" fmla="*/ 35 h 159"/>
                  <a:gd name="T56" fmla="*/ 118 w 145"/>
                  <a:gd name="T57" fmla="*/ 17 h 159"/>
                  <a:gd name="T58" fmla="*/ 107 w 145"/>
                  <a:gd name="T59" fmla="*/ 9 h 159"/>
                  <a:gd name="T60" fmla="*/ 94 w 145"/>
                  <a:gd name="T61" fmla="*/ 3 h 159"/>
                  <a:gd name="T62" fmla="*/ 80 w 145"/>
                  <a:gd name="T63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5" h="159">
                    <a:moveTo>
                      <a:pt x="72" y="0"/>
                    </a:moveTo>
                    <a:lnTo>
                      <a:pt x="72" y="0"/>
                    </a:lnTo>
                    <a:lnTo>
                      <a:pt x="65" y="0"/>
                    </a:lnTo>
                    <a:lnTo>
                      <a:pt x="58" y="1"/>
                    </a:lnTo>
                    <a:lnTo>
                      <a:pt x="51" y="3"/>
                    </a:lnTo>
                    <a:lnTo>
                      <a:pt x="44" y="6"/>
                    </a:lnTo>
                    <a:lnTo>
                      <a:pt x="38" y="9"/>
                    </a:lnTo>
                    <a:lnTo>
                      <a:pt x="31" y="13"/>
                    </a:lnTo>
                    <a:lnTo>
                      <a:pt x="25" y="17"/>
                    </a:lnTo>
                    <a:lnTo>
                      <a:pt x="21" y="23"/>
                    </a:lnTo>
                    <a:lnTo>
                      <a:pt x="12" y="35"/>
                    </a:lnTo>
                    <a:lnTo>
                      <a:pt x="8" y="41"/>
                    </a:lnTo>
                    <a:lnTo>
                      <a:pt x="6" y="48"/>
                    </a:lnTo>
                    <a:lnTo>
                      <a:pt x="2" y="56"/>
                    </a:lnTo>
                    <a:lnTo>
                      <a:pt x="1" y="63"/>
                    </a:lnTo>
                    <a:lnTo>
                      <a:pt x="0" y="71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0" y="87"/>
                    </a:lnTo>
                    <a:lnTo>
                      <a:pt x="1" y="95"/>
                    </a:lnTo>
                    <a:lnTo>
                      <a:pt x="2" y="102"/>
                    </a:lnTo>
                    <a:lnTo>
                      <a:pt x="6" y="110"/>
                    </a:lnTo>
                    <a:lnTo>
                      <a:pt x="8" y="117"/>
                    </a:lnTo>
                    <a:lnTo>
                      <a:pt x="12" y="123"/>
                    </a:lnTo>
                    <a:lnTo>
                      <a:pt x="21" y="136"/>
                    </a:lnTo>
                    <a:lnTo>
                      <a:pt x="25" y="141"/>
                    </a:lnTo>
                    <a:lnTo>
                      <a:pt x="31" y="145"/>
                    </a:lnTo>
                    <a:lnTo>
                      <a:pt x="38" y="149"/>
                    </a:lnTo>
                    <a:lnTo>
                      <a:pt x="44" y="152"/>
                    </a:lnTo>
                    <a:lnTo>
                      <a:pt x="51" y="156"/>
                    </a:lnTo>
                    <a:lnTo>
                      <a:pt x="58" y="157"/>
                    </a:lnTo>
                    <a:lnTo>
                      <a:pt x="65" y="158"/>
                    </a:lnTo>
                    <a:lnTo>
                      <a:pt x="72" y="159"/>
                    </a:lnTo>
                    <a:lnTo>
                      <a:pt x="72" y="159"/>
                    </a:lnTo>
                    <a:lnTo>
                      <a:pt x="80" y="158"/>
                    </a:lnTo>
                    <a:lnTo>
                      <a:pt x="87" y="157"/>
                    </a:lnTo>
                    <a:lnTo>
                      <a:pt x="94" y="156"/>
                    </a:lnTo>
                    <a:lnTo>
                      <a:pt x="101" y="152"/>
                    </a:lnTo>
                    <a:lnTo>
                      <a:pt x="107" y="149"/>
                    </a:lnTo>
                    <a:lnTo>
                      <a:pt x="114" y="145"/>
                    </a:lnTo>
                    <a:lnTo>
                      <a:pt x="118" y="141"/>
                    </a:lnTo>
                    <a:lnTo>
                      <a:pt x="124" y="136"/>
                    </a:lnTo>
                    <a:lnTo>
                      <a:pt x="134" y="123"/>
                    </a:lnTo>
                    <a:lnTo>
                      <a:pt x="137" y="117"/>
                    </a:lnTo>
                    <a:lnTo>
                      <a:pt x="139" y="110"/>
                    </a:lnTo>
                    <a:lnTo>
                      <a:pt x="143" y="102"/>
                    </a:lnTo>
                    <a:lnTo>
                      <a:pt x="144" y="95"/>
                    </a:lnTo>
                    <a:lnTo>
                      <a:pt x="145" y="87"/>
                    </a:lnTo>
                    <a:lnTo>
                      <a:pt x="145" y="79"/>
                    </a:lnTo>
                    <a:lnTo>
                      <a:pt x="145" y="79"/>
                    </a:lnTo>
                    <a:lnTo>
                      <a:pt x="145" y="71"/>
                    </a:lnTo>
                    <a:lnTo>
                      <a:pt x="144" y="63"/>
                    </a:lnTo>
                    <a:lnTo>
                      <a:pt x="143" y="56"/>
                    </a:lnTo>
                    <a:lnTo>
                      <a:pt x="139" y="48"/>
                    </a:lnTo>
                    <a:lnTo>
                      <a:pt x="137" y="41"/>
                    </a:lnTo>
                    <a:lnTo>
                      <a:pt x="134" y="35"/>
                    </a:lnTo>
                    <a:lnTo>
                      <a:pt x="124" y="23"/>
                    </a:lnTo>
                    <a:lnTo>
                      <a:pt x="118" y="17"/>
                    </a:lnTo>
                    <a:lnTo>
                      <a:pt x="114" y="13"/>
                    </a:lnTo>
                    <a:lnTo>
                      <a:pt x="107" y="9"/>
                    </a:lnTo>
                    <a:lnTo>
                      <a:pt x="101" y="6"/>
                    </a:lnTo>
                    <a:lnTo>
                      <a:pt x="94" y="3"/>
                    </a:lnTo>
                    <a:lnTo>
                      <a:pt x="87" y="1"/>
                    </a:lnTo>
                    <a:lnTo>
                      <a:pt x="80" y="0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7CDD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3" name="Freeform 383">
                <a:extLst>
                  <a:ext uri="{FF2B5EF4-FFF2-40B4-BE49-F238E27FC236}">
                    <a16:creationId xmlns:a16="http://schemas.microsoft.com/office/drawing/2014/main" xmlns="" id="{ACF03AF9-9B5E-4587-8D1F-9A43D281DC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3663" y="2578101"/>
                <a:ext cx="76200" cy="84138"/>
              </a:xfrm>
              <a:custGeom>
                <a:avLst/>
                <a:gdLst>
                  <a:gd name="T0" fmla="*/ 72 w 145"/>
                  <a:gd name="T1" fmla="*/ 0 h 159"/>
                  <a:gd name="T2" fmla="*/ 58 w 145"/>
                  <a:gd name="T3" fmla="*/ 1 h 159"/>
                  <a:gd name="T4" fmla="*/ 44 w 145"/>
                  <a:gd name="T5" fmla="*/ 6 h 159"/>
                  <a:gd name="T6" fmla="*/ 31 w 145"/>
                  <a:gd name="T7" fmla="*/ 13 h 159"/>
                  <a:gd name="T8" fmla="*/ 21 w 145"/>
                  <a:gd name="T9" fmla="*/ 23 h 159"/>
                  <a:gd name="T10" fmla="*/ 8 w 145"/>
                  <a:gd name="T11" fmla="*/ 41 h 159"/>
                  <a:gd name="T12" fmla="*/ 2 w 145"/>
                  <a:gd name="T13" fmla="*/ 56 h 159"/>
                  <a:gd name="T14" fmla="*/ 0 w 145"/>
                  <a:gd name="T15" fmla="*/ 71 h 159"/>
                  <a:gd name="T16" fmla="*/ 0 w 145"/>
                  <a:gd name="T17" fmla="*/ 79 h 159"/>
                  <a:gd name="T18" fmla="*/ 1 w 145"/>
                  <a:gd name="T19" fmla="*/ 95 h 159"/>
                  <a:gd name="T20" fmla="*/ 6 w 145"/>
                  <a:gd name="T21" fmla="*/ 110 h 159"/>
                  <a:gd name="T22" fmla="*/ 12 w 145"/>
                  <a:gd name="T23" fmla="*/ 123 h 159"/>
                  <a:gd name="T24" fmla="*/ 25 w 145"/>
                  <a:gd name="T25" fmla="*/ 141 h 159"/>
                  <a:gd name="T26" fmla="*/ 38 w 145"/>
                  <a:gd name="T27" fmla="*/ 149 h 159"/>
                  <a:gd name="T28" fmla="*/ 51 w 145"/>
                  <a:gd name="T29" fmla="*/ 156 h 159"/>
                  <a:gd name="T30" fmla="*/ 65 w 145"/>
                  <a:gd name="T31" fmla="*/ 158 h 159"/>
                  <a:gd name="T32" fmla="*/ 72 w 145"/>
                  <a:gd name="T33" fmla="*/ 159 h 159"/>
                  <a:gd name="T34" fmla="*/ 87 w 145"/>
                  <a:gd name="T35" fmla="*/ 157 h 159"/>
                  <a:gd name="T36" fmla="*/ 101 w 145"/>
                  <a:gd name="T37" fmla="*/ 152 h 159"/>
                  <a:gd name="T38" fmla="*/ 114 w 145"/>
                  <a:gd name="T39" fmla="*/ 145 h 159"/>
                  <a:gd name="T40" fmla="*/ 124 w 145"/>
                  <a:gd name="T41" fmla="*/ 136 h 159"/>
                  <a:gd name="T42" fmla="*/ 137 w 145"/>
                  <a:gd name="T43" fmla="*/ 117 h 159"/>
                  <a:gd name="T44" fmla="*/ 143 w 145"/>
                  <a:gd name="T45" fmla="*/ 102 h 159"/>
                  <a:gd name="T46" fmla="*/ 145 w 145"/>
                  <a:gd name="T47" fmla="*/ 87 h 159"/>
                  <a:gd name="T48" fmla="*/ 145 w 145"/>
                  <a:gd name="T49" fmla="*/ 79 h 159"/>
                  <a:gd name="T50" fmla="*/ 144 w 145"/>
                  <a:gd name="T51" fmla="*/ 63 h 159"/>
                  <a:gd name="T52" fmla="*/ 139 w 145"/>
                  <a:gd name="T53" fmla="*/ 48 h 159"/>
                  <a:gd name="T54" fmla="*/ 134 w 145"/>
                  <a:gd name="T55" fmla="*/ 35 h 159"/>
                  <a:gd name="T56" fmla="*/ 118 w 145"/>
                  <a:gd name="T57" fmla="*/ 17 h 159"/>
                  <a:gd name="T58" fmla="*/ 107 w 145"/>
                  <a:gd name="T59" fmla="*/ 9 h 159"/>
                  <a:gd name="T60" fmla="*/ 94 w 145"/>
                  <a:gd name="T61" fmla="*/ 3 h 159"/>
                  <a:gd name="T62" fmla="*/ 80 w 145"/>
                  <a:gd name="T63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5" h="159">
                    <a:moveTo>
                      <a:pt x="72" y="0"/>
                    </a:moveTo>
                    <a:lnTo>
                      <a:pt x="72" y="0"/>
                    </a:lnTo>
                    <a:lnTo>
                      <a:pt x="65" y="0"/>
                    </a:lnTo>
                    <a:lnTo>
                      <a:pt x="58" y="1"/>
                    </a:lnTo>
                    <a:lnTo>
                      <a:pt x="51" y="3"/>
                    </a:lnTo>
                    <a:lnTo>
                      <a:pt x="44" y="6"/>
                    </a:lnTo>
                    <a:lnTo>
                      <a:pt x="38" y="9"/>
                    </a:lnTo>
                    <a:lnTo>
                      <a:pt x="31" y="13"/>
                    </a:lnTo>
                    <a:lnTo>
                      <a:pt x="25" y="17"/>
                    </a:lnTo>
                    <a:lnTo>
                      <a:pt x="21" y="23"/>
                    </a:lnTo>
                    <a:lnTo>
                      <a:pt x="12" y="35"/>
                    </a:lnTo>
                    <a:lnTo>
                      <a:pt x="8" y="41"/>
                    </a:lnTo>
                    <a:lnTo>
                      <a:pt x="6" y="48"/>
                    </a:lnTo>
                    <a:lnTo>
                      <a:pt x="2" y="56"/>
                    </a:lnTo>
                    <a:lnTo>
                      <a:pt x="1" y="63"/>
                    </a:lnTo>
                    <a:lnTo>
                      <a:pt x="0" y="71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0" y="87"/>
                    </a:lnTo>
                    <a:lnTo>
                      <a:pt x="1" y="95"/>
                    </a:lnTo>
                    <a:lnTo>
                      <a:pt x="2" y="102"/>
                    </a:lnTo>
                    <a:lnTo>
                      <a:pt x="6" y="110"/>
                    </a:lnTo>
                    <a:lnTo>
                      <a:pt x="8" y="117"/>
                    </a:lnTo>
                    <a:lnTo>
                      <a:pt x="12" y="123"/>
                    </a:lnTo>
                    <a:lnTo>
                      <a:pt x="21" y="136"/>
                    </a:lnTo>
                    <a:lnTo>
                      <a:pt x="25" y="141"/>
                    </a:lnTo>
                    <a:lnTo>
                      <a:pt x="31" y="145"/>
                    </a:lnTo>
                    <a:lnTo>
                      <a:pt x="38" y="149"/>
                    </a:lnTo>
                    <a:lnTo>
                      <a:pt x="44" y="152"/>
                    </a:lnTo>
                    <a:lnTo>
                      <a:pt x="51" y="156"/>
                    </a:lnTo>
                    <a:lnTo>
                      <a:pt x="58" y="157"/>
                    </a:lnTo>
                    <a:lnTo>
                      <a:pt x="65" y="158"/>
                    </a:lnTo>
                    <a:lnTo>
                      <a:pt x="72" y="159"/>
                    </a:lnTo>
                    <a:lnTo>
                      <a:pt x="72" y="159"/>
                    </a:lnTo>
                    <a:lnTo>
                      <a:pt x="80" y="158"/>
                    </a:lnTo>
                    <a:lnTo>
                      <a:pt x="87" y="157"/>
                    </a:lnTo>
                    <a:lnTo>
                      <a:pt x="94" y="156"/>
                    </a:lnTo>
                    <a:lnTo>
                      <a:pt x="101" y="152"/>
                    </a:lnTo>
                    <a:lnTo>
                      <a:pt x="107" y="149"/>
                    </a:lnTo>
                    <a:lnTo>
                      <a:pt x="114" y="145"/>
                    </a:lnTo>
                    <a:lnTo>
                      <a:pt x="118" y="141"/>
                    </a:lnTo>
                    <a:lnTo>
                      <a:pt x="124" y="136"/>
                    </a:lnTo>
                    <a:lnTo>
                      <a:pt x="134" y="123"/>
                    </a:lnTo>
                    <a:lnTo>
                      <a:pt x="137" y="117"/>
                    </a:lnTo>
                    <a:lnTo>
                      <a:pt x="139" y="110"/>
                    </a:lnTo>
                    <a:lnTo>
                      <a:pt x="143" y="102"/>
                    </a:lnTo>
                    <a:lnTo>
                      <a:pt x="144" y="95"/>
                    </a:lnTo>
                    <a:lnTo>
                      <a:pt x="145" y="87"/>
                    </a:lnTo>
                    <a:lnTo>
                      <a:pt x="145" y="79"/>
                    </a:lnTo>
                    <a:lnTo>
                      <a:pt x="145" y="79"/>
                    </a:lnTo>
                    <a:lnTo>
                      <a:pt x="145" y="71"/>
                    </a:lnTo>
                    <a:lnTo>
                      <a:pt x="144" y="63"/>
                    </a:lnTo>
                    <a:lnTo>
                      <a:pt x="143" y="56"/>
                    </a:lnTo>
                    <a:lnTo>
                      <a:pt x="139" y="48"/>
                    </a:lnTo>
                    <a:lnTo>
                      <a:pt x="137" y="41"/>
                    </a:lnTo>
                    <a:lnTo>
                      <a:pt x="134" y="35"/>
                    </a:lnTo>
                    <a:lnTo>
                      <a:pt x="124" y="23"/>
                    </a:lnTo>
                    <a:lnTo>
                      <a:pt x="118" y="17"/>
                    </a:lnTo>
                    <a:lnTo>
                      <a:pt x="114" y="13"/>
                    </a:lnTo>
                    <a:lnTo>
                      <a:pt x="107" y="9"/>
                    </a:lnTo>
                    <a:lnTo>
                      <a:pt x="101" y="6"/>
                    </a:lnTo>
                    <a:lnTo>
                      <a:pt x="94" y="3"/>
                    </a:lnTo>
                    <a:lnTo>
                      <a:pt x="87" y="1"/>
                    </a:lnTo>
                    <a:lnTo>
                      <a:pt x="80" y="0"/>
                    </a:lnTo>
                    <a:lnTo>
                      <a:pt x="7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4" name="Freeform 384">
                <a:extLst>
                  <a:ext uri="{FF2B5EF4-FFF2-40B4-BE49-F238E27FC236}">
                    <a16:creationId xmlns:a16="http://schemas.microsoft.com/office/drawing/2014/main" xmlns="" id="{F725161C-16F8-42CD-A71C-C81C7F55E4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7013" y="2578101"/>
                <a:ext cx="76200" cy="84138"/>
              </a:xfrm>
              <a:custGeom>
                <a:avLst/>
                <a:gdLst>
                  <a:gd name="T0" fmla="*/ 73 w 146"/>
                  <a:gd name="T1" fmla="*/ 0 h 159"/>
                  <a:gd name="T2" fmla="*/ 58 w 146"/>
                  <a:gd name="T3" fmla="*/ 1 h 159"/>
                  <a:gd name="T4" fmla="*/ 45 w 146"/>
                  <a:gd name="T5" fmla="*/ 6 h 159"/>
                  <a:gd name="T6" fmla="*/ 32 w 146"/>
                  <a:gd name="T7" fmla="*/ 13 h 159"/>
                  <a:gd name="T8" fmla="*/ 22 w 146"/>
                  <a:gd name="T9" fmla="*/ 23 h 159"/>
                  <a:gd name="T10" fmla="*/ 9 w 146"/>
                  <a:gd name="T11" fmla="*/ 41 h 159"/>
                  <a:gd name="T12" fmla="*/ 3 w 146"/>
                  <a:gd name="T13" fmla="*/ 56 h 159"/>
                  <a:gd name="T14" fmla="*/ 1 w 146"/>
                  <a:gd name="T15" fmla="*/ 71 h 159"/>
                  <a:gd name="T16" fmla="*/ 0 w 146"/>
                  <a:gd name="T17" fmla="*/ 79 h 159"/>
                  <a:gd name="T18" fmla="*/ 1 w 146"/>
                  <a:gd name="T19" fmla="*/ 95 h 159"/>
                  <a:gd name="T20" fmla="*/ 6 w 146"/>
                  <a:gd name="T21" fmla="*/ 110 h 159"/>
                  <a:gd name="T22" fmla="*/ 13 w 146"/>
                  <a:gd name="T23" fmla="*/ 123 h 159"/>
                  <a:gd name="T24" fmla="*/ 27 w 146"/>
                  <a:gd name="T25" fmla="*/ 141 h 159"/>
                  <a:gd name="T26" fmla="*/ 38 w 146"/>
                  <a:gd name="T27" fmla="*/ 149 h 159"/>
                  <a:gd name="T28" fmla="*/ 51 w 146"/>
                  <a:gd name="T29" fmla="*/ 156 h 159"/>
                  <a:gd name="T30" fmla="*/ 66 w 146"/>
                  <a:gd name="T31" fmla="*/ 158 h 159"/>
                  <a:gd name="T32" fmla="*/ 73 w 146"/>
                  <a:gd name="T33" fmla="*/ 159 h 159"/>
                  <a:gd name="T34" fmla="*/ 88 w 146"/>
                  <a:gd name="T35" fmla="*/ 157 h 159"/>
                  <a:gd name="T36" fmla="*/ 102 w 146"/>
                  <a:gd name="T37" fmla="*/ 152 h 159"/>
                  <a:gd name="T38" fmla="*/ 114 w 146"/>
                  <a:gd name="T39" fmla="*/ 145 h 159"/>
                  <a:gd name="T40" fmla="*/ 124 w 146"/>
                  <a:gd name="T41" fmla="*/ 136 h 159"/>
                  <a:gd name="T42" fmla="*/ 137 w 146"/>
                  <a:gd name="T43" fmla="*/ 117 h 159"/>
                  <a:gd name="T44" fmla="*/ 143 w 146"/>
                  <a:gd name="T45" fmla="*/ 102 h 159"/>
                  <a:gd name="T46" fmla="*/ 146 w 146"/>
                  <a:gd name="T47" fmla="*/ 87 h 159"/>
                  <a:gd name="T48" fmla="*/ 146 w 146"/>
                  <a:gd name="T49" fmla="*/ 79 h 159"/>
                  <a:gd name="T50" fmla="*/ 145 w 146"/>
                  <a:gd name="T51" fmla="*/ 63 h 159"/>
                  <a:gd name="T52" fmla="*/ 140 w 146"/>
                  <a:gd name="T53" fmla="*/ 48 h 159"/>
                  <a:gd name="T54" fmla="*/ 133 w 146"/>
                  <a:gd name="T55" fmla="*/ 35 h 159"/>
                  <a:gd name="T56" fmla="*/ 119 w 146"/>
                  <a:gd name="T57" fmla="*/ 17 h 159"/>
                  <a:gd name="T58" fmla="*/ 108 w 146"/>
                  <a:gd name="T59" fmla="*/ 9 h 159"/>
                  <a:gd name="T60" fmla="*/ 95 w 146"/>
                  <a:gd name="T61" fmla="*/ 3 h 159"/>
                  <a:gd name="T62" fmla="*/ 80 w 146"/>
                  <a:gd name="T63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6" h="159">
                    <a:moveTo>
                      <a:pt x="73" y="0"/>
                    </a:moveTo>
                    <a:lnTo>
                      <a:pt x="73" y="0"/>
                    </a:lnTo>
                    <a:lnTo>
                      <a:pt x="66" y="0"/>
                    </a:lnTo>
                    <a:lnTo>
                      <a:pt x="58" y="1"/>
                    </a:lnTo>
                    <a:lnTo>
                      <a:pt x="51" y="3"/>
                    </a:lnTo>
                    <a:lnTo>
                      <a:pt x="45" y="6"/>
                    </a:lnTo>
                    <a:lnTo>
                      <a:pt x="38" y="9"/>
                    </a:lnTo>
                    <a:lnTo>
                      <a:pt x="32" y="13"/>
                    </a:lnTo>
                    <a:lnTo>
                      <a:pt x="27" y="17"/>
                    </a:lnTo>
                    <a:lnTo>
                      <a:pt x="22" y="23"/>
                    </a:lnTo>
                    <a:lnTo>
                      <a:pt x="13" y="35"/>
                    </a:lnTo>
                    <a:lnTo>
                      <a:pt x="9" y="41"/>
                    </a:lnTo>
                    <a:lnTo>
                      <a:pt x="6" y="48"/>
                    </a:lnTo>
                    <a:lnTo>
                      <a:pt x="3" y="56"/>
                    </a:lnTo>
                    <a:lnTo>
                      <a:pt x="1" y="63"/>
                    </a:lnTo>
                    <a:lnTo>
                      <a:pt x="1" y="71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1" y="87"/>
                    </a:lnTo>
                    <a:lnTo>
                      <a:pt x="1" y="95"/>
                    </a:lnTo>
                    <a:lnTo>
                      <a:pt x="3" y="102"/>
                    </a:lnTo>
                    <a:lnTo>
                      <a:pt x="6" y="110"/>
                    </a:lnTo>
                    <a:lnTo>
                      <a:pt x="9" y="117"/>
                    </a:lnTo>
                    <a:lnTo>
                      <a:pt x="13" y="123"/>
                    </a:lnTo>
                    <a:lnTo>
                      <a:pt x="22" y="136"/>
                    </a:lnTo>
                    <a:lnTo>
                      <a:pt x="27" y="141"/>
                    </a:lnTo>
                    <a:lnTo>
                      <a:pt x="32" y="145"/>
                    </a:lnTo>
                    <a:lnTo>
                      <a:pt x="38" y="149"/>
                    </a:lnTo>
                    <a:lnTo>
                      <a:pt x="45" y="152"/>
                    </a:lnTo>
                    <a:lnTo>
                      <a:pt x="51" y="156"/>
                    </a:lnTo>
                    <a:lnTo>
                      <a:pt x="58" y="157"/>
                    </a:lnTo>
                    <a:lnTo>
                      <a:pt x="66" y="158"/>
                    </a:lnTo>
                    <a:lnTo>
                      <a:pt x="73" y="159"/>
                    </a:lnTo>
                    <a:lnTo>
                      <a:pt x="73" y="159"/>
                    </a:lnTo>
                    <a:lnTo>
                      <a:pt x="80" y="158"/>
                    </a:lnTo>
                    <a:lnTo>
                      <a:pt x="88" y="157"/>
                    </a:lnTo>
                    <a:lnTo>
                      <a:pt x="95" y="156"/>
                    </a:lnTo>
                    <a:lnTo>
                      <a:pt x="102" y="152"/>
                    </a:lnTo>
                    <a:lnTo>
                      <a:pt x="108" y="149"/>
                    </a:lnTo>
                    <a:lnTo>
                      <a:pt x="114" y="145"/>
                    </a:lnTo>
                    <a:lnTo>
                      <a:pt x="119" y="141"/>
                    </a:lnTo>
                    <a:lnTo>
                      <a:pt x="124" y="136"/>
                    </a:lnTo>
                    <a:lnTo>
                      <a:pt x="133" y="123"/>
                    </a:lnTo>
                    <a:lnTo>
                      <a:pt x="137" y="117"/>
                    </a:lnTo>
                    <a:lnTo>
                      <a:pt x="140" y="110"/>
                    </a:lnTo>
                    <a:lnTo>
                      <a:pt x="143" y="102"/>
                    </a:lnTo>
                    <a:lnTo>
                      <a:pt x="145" y="95"/>
                    </a:lnTo>
                    <a:lnTo>
                      <a:pt x="146" y="87"/>
                    </a:lnTo>
                    <a:lnTo>
                      <a:pt x="146" y="79"/>
                    </a:lnTo>
                    <a:lnTo>
                      <a:pt x="146" y="79"/>
                    </a:lnTo>
                    <a:lnTo>
                      <a:pt x="146" y="71"/>
                    </a:lnTo>
                    <a:lnTo>
                      <a:pt x="145" y="63"/>
                    </a:lnTo>
                    <a:lnTo>
                      <a:pt x="143" y="56"/>
                    </a:lnTo>
                    <a:lnTo>
                      <a:pt x="140" y="48"/>
                    </a:lnTo>
                    <a:lnTo>
                      <a:pt x="137" y="41"/>
                    </a:lnTo>
                    <a:lnTo>
                      <a:pt x="133" y="35"/>
                    </a:lnTo>
                    <a:lnTo>
                      <a:pt x="124" y="23"/>
                    </a:lnTo>
                    <a:lnTo>
                      <a:pt x="119" y="17"/>
                    </a:lnTo>
                    <a:lnTo>
                      <a:pt x="114" y="13"/>
                    </a:lnTo>
                    <a:lnTo>
                      <a:pt x="108" y="9"/>
                    </a:lnTo>
                    <a:lnTo>
                      <a:pt x="102" y="6"/>
                    </a:lnTo>
                    <a:lnTo>
                      <a:pt x="95" y="3"/>
                    </a:lnTo>
                    <a:lnTo>
                      <a:pt x="88" y="1"/>
                    </a:lnTo>
                    <a:lnTo>
                      <a:pt x="80" y="0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765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5" name="Freeform 385">
                <a:extLst>
                  <a:ext uri="{FF2B5EF4-FFF2-40B4-BE49-F238E27FC236}">
                    <a16:creationId xmlns:a16="http://schemas.microsoft.com/office/drawing/2014/main" xmlns="" id="{29BC87EC-83E4-491C-AD1A-AE535C2E21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7013" y="2578101"/>
                <a:ext cx="76200" cy="84138"/>
              </a:xfrm>
              <a:custGeom>
                <a:avLst/>
                <a:gdLst>
                  <a:gd name="T0" fmla="*/ 73 w 146"/>
                  <a:gd name="T1" fmla="*/ 0 h 159"/>
                  <a:gd name="T2" fmla="*/ 58 w 146"/>
                  <a:gd name="T3" fmla="*/ 1 h 159"/>
                  <a:gd name="T4" fmla="*/ 45 w 146"/>
                  <a:gd name="T5" fmla="*/ 6 h 159"/>
                  <a:gd name="T6" fmla="*/ 32 w 146"/>
                  <a:gd name="T7" fmla="*/ 13 h 159"/>
                  <a:gd name="T8" fmla="*/ 22 w 146"/>
                  <a:gd name="T9" fmla="*/ 23 h 159"/>
                  <a:gd name="T10" fmla="*/ 9 w 146"/>
                  <a:gd name="T11" fmla="*/ 41 h 159"/>
                  <a:gd name="T12" fmla="*/ 3 w 146"/>
                  <a:gd name="T13" fmla="*/ 56 h 159"/>
                  <a:gd name="T14" fmla="*/ 1 w 146"/>
                  <a:gd name="T15" fmla="*/ 71 h 159"/>
                  <a:gd name="T16" fmla="*/ 0 w 146"/>
                  <a:gd name="T17" fmla="*/ 79 h 159"/>
                  <a:gd name="T18" fmla="*/ 1 w 146"/>
                  <a:gd name="T19" fmla="*/ 95 h 159"/>
                  <a:gd name="T20" fmla="*/ 6 w 146"/>
                  <a:gd name="T21" fmla="*/ 110 h 159"/>
                  <a:gd name="T22" fmla="*/ 13 w 146"/>
                  <a:gd name="T23" fmla="*/ 123 h 159"/>
                  <a:gd name="T24" fmla="*/ 27 w 146"/>
                  <a:gd name="T25" fmla="*/ 141 h 159"/>
                  <a:gd name="T26" fmla="*/ 38 w 146"/>
                  <a:gd name="T27" fmla="*/ 149 h 159"/>
                  <a:gd name="T28" fmla="*/ 51 w 146"/>
                  <a:gd name="T29" fmla="*/ 156 h 159"/>
                  <a:gd name="T30" fmla="*/ 66 w 146"/>
                  <a:gd name="T31" fmla="*/ 158 h 159"/>
                  <a:gd name="T32" fmla="*/ 73 w 146"/>
                  <a:gd name="T33" fmla="*/ 159 h 159"/>
                  <a:gd name="T34" fmla="*/ 88 w 146"/>
                  <a:gd name="T35" fmla="*/ 157 h 159"/>
                  <a:gd name="T36" fmla="*/ 102 w 146"/>
                  <a:gd name="T37" fmla="*/ 152 h 159"/>
                  <a:gd name="T38" fmla="*/ 114 w 146"/>
                  <a:gd name="T39" fmla="*/ 145 h 159"/>
                  <a:gd name="T40" fmla="*/ 124 w 146"/>
                  <a:gd name="T41" fmla="*/ 136 h 159"/>
                  <a:gd name="T42" fmla="*/ 137 w 146"/>
                  <a:gd name="T43" fmla="*/ 117 h 159"/>
                  <a:gd name="T44" fmla="*/ 143 w 146"/>
                  <a:gd name="T45" fmla="*/ 102 h 159"/>
                  <a:gd name="T46" fmla="*/ 146 w 146"/>
                  <a:gd name="T47" fmla="*/ 87 h 159"/>
                  <a:gd name="T48" fmla="*/ 146 w 146"/>
                  <a:gd name="T49" fmla="*/ 79 h 159"/>
                  <a:gd name="T50" fmla="*/ 145 w 146"/>
                  <a:gd name="T51" fmla="*/ 63 h 159"/>
                  <a:gd name="T52" fmla="*/ 140 w 146"/>
                  <a:gd name="T53" fmla="*/ 48 h 159"/>
                  <a:gd name="T54" fmla="*/ 133 w 146"/>
                  <a:gd name="T55" fmla="*/ 35 h 159"/>
                  <a:gd name="T56" fmla="*/ 119 w 146"/>
                  <a:gd name="T57" fmla="*/ 17 h 159"/>
                  <a:gd name="T58" fmla="*/ 108 w 146"/>
                  <a:gd name="T59" fmla="*/ 9 h 159"/>
                  <a:gd name="T60" fmla="*/ 95 w 146"/>
                  <a:gd name="T61" fmla="*/ 3 h 159"/>
                  <a:gd name="T62" fmla="*/ 80 w 146"/>
                  <a:gd name="T63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6" h="159">
                    <a:moveTo>
                      <a:pt x="73" y="0"/>
                    </a:moveTo>
                    <a:lnTo>
                      <a:pt x="73" y="0"/>
                    </a:lnTo>
                    <a:lnTo>
                      <a:pt x="66" y="0"/>
                    </a:lnTo>
                    <a:lnTo>
                      <a:pt x="58" y="1"/>
                    </a:lnTo>
                    <a:lnTo>
                      <a:pt x="51" y="3"/>
                    </a:lnTo>
                    <a:lnTo>
                      <a:pt x="45" y="6"/>
                    </a:lnTo>
                    <a:lnTo>
                      <a:pt x="38" y="9"/>
                    </a:lnTo>
                    <a:lnTo>
                      <a:pt x="32" y="13"/>
                    </a:lnTo>
                    <a:lnTo>
                      <a:pt x="27" y="17"/>
                    </a:lnTo>
                    <a:lnTo>
                      <a:pt x="22" y="23"/>
                    </a:lnTo>
                    <a:lnTo>
                      <a:pt x="13" y="35"/>
                    </a:lnTo>
                    <a:lnTo>
                      <a:pt x="9" y="41"/>
                    </a:lnTo>
                    <a:lnTo>
                      <a:pt x="6" y="48"/>
                    </a:lnTo>
                    <a:lnTo>
                      <a:pt x="3" y="56"/>
                    </a:lnTo>
                    <a:lnTo>
                      <a:pt x="1" y="63"/>
                    </a:lnTo>
                    <a:lnTo>
                      <a:pt x="1" y="71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1" y="87"/>
                    </a:lnTo>
                    <a:lnTo>
                      <a:pt x="1" y="95"/>
                    </a:lnTo>
                    <a:lnTo>
                      <a:pt x="3" y="102"/>
                    </a:lnTo>
                    <a:lnTo>
                      <a:pt x="6" y="110"/>
                    </a:lnTo>
                    <a:lnTo>
                      <a:pt x="9" y="117"/>
                    </a:lnTo>
                    <a:lnTo>
                      <a:pt x="13" y="123"/>
                    </a:lnTo>
                    <a:lnTo>
                      <a:pt x="22" y="136"/>
                    </a:lnTo>
                    <a:lnTo>
                      <a:pt x="27" y="141"/>
                    </a:lnTo>
                    <a:lnTo>
                      <a:pt x="32" y="145"/>
                    </a:lnTo>
                    <a:lnTo>
                      <a:pt x="38" y="149"/>
                    </a:lnTo>
                    <a:lnTo>
                      <a:pt x="45" y="152"/>
                    </a:lnTo>
                    <a:lnTo>
                      <a:pt x="51" y="156"/>
                    </a:lnTo>
                    <a:lnTo>
                      <a:pt x="58" y="157"/>
                    </a:lnTo>
                    <a:lnTo>
                      <a:pt x="66" y="158"/>
                    </a:lnTo>
                    <a:lnTo>
                      <a:pt x="73" y="159"/>
                    </a:lnTo>
                    <a:lnTo>
                      <a:pt x="73" y="159"/>
                    </a:lnTo>
                    <a:lnTo>
                      <a:pt x="80" y="158"/>
                    </a:lnTo>
                    <a:lnTo>
                      <a:pt x="88" y="157"/>
                    </a:lnTo>
                    <a:lnTo>
                      <a:pt x="95" y="156"/>
                    </a:lnTo>
                    <a:lnTo>
                      <a:pt x="102" y="152"/>
                    </a:lnTo>
                    <a:lnTo>
                      <a:pt x="108" y="149"/>
                    </a:lnTo>
                    <a:lnTo>
                      <a:pt x="114" y="145"/>
                    </a:lnTo>
                    <a:lnTo>
                      <a:pt x="119" y="141"/>
                    </a:lnTo>
                    <a:lnTo>
                      <a:pt x="124" y="136"/>
                    </a:lnTo>
                    <a:lnTo>
                      <a:pt x="133" y="123"/>
                    </a:lnTo>
                    <a:lnTo>
                      <a:pt x="137" y="117"/>
                    </a:lnTo>
                    <a:lnTo>
                      <a:pt x="140" y="110"/>
                    </a:lnTo>
                    <a:lnTo>
                      <a:pt x="143" y="102"/>
                    </a:lnTo>
                    <a:lnTo>
                      <a:pt x="145" y="95"/>
                    </a:lnTo>
                    <a:lnTo>
                      <a:pt x="146" y="87"/>
                    </a:lnTo>
                    <a:lnTo>
                      <a:pt x="146" y="79"/>
                    </a:lnTo>
                    <a:lnTo>
                      <a:pt x="146" y="79"/>
                    </a:lnTo>
                    <a:lnTo>
                      <a:pt x="146" y="71"/>
                    </a:lnTo>
                    <a:lnTo>
                      <a:pt x="145" y="63"/>
                    </a:lnTo>
                    <a:lnTo>
                      <a:pt x="143" y="56"/>
                    </a:lnTo>
                    <a:lnTo>
                      <a:pt x="140" y="48"/>
                    </a:lnTo>
                    <a:lnTo>
                      <a:pt x="137" y="41"/>
                    </a:lnTo>
                    <a:lnTo>
                      <a:pt x="133" y="35"/>
                    </a:lnTo>
                    <a:lnTo>
                      <a:pt x="124" y="23"/>
                    </a:lnTo>
                    <a:lnTo>
                      <a:pt x="119" y="17"/>
                    </a:lnTo>
                    <a:lnTo>
                      <a:pt x="114" y="13"/>
                    </a:lnTo>
                    <a:lnTo>
                      <a:pt x="108" y="9"/>
                    </a:lnTo>
                    <a:lnTo>
                      <a:pt x="102" y="6"/>
                    </a:lnTo>
                    <a:lnTo>
                      <a:pt x="95" y="3"/>
                    </a:lnTo>
                    <a:lnTo>
                      <a:pt x="88" y="1"/>
                    </a:lnTo>
                    <a:lnTo>
                      <a:pt x="80" y="0"/>
                    </a:lnTo>
                    <a:lnTo>
                      <a:pt x="7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6" name="Freeform 386">
                <a:extLst>
                  <a:ext uri="{FF2B5EF4-FFF2-40B4-BE49-F238E27FC236}">
                    <a16:creationId xmlns:a16="http://schemas.microsoft.com/office/drawing/2014/main" xmlns="" id="{6FA50F88-3D30-4B33-B118-B646D375F8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0738" y="2619376"/>
                <a:ext cx="309563" cy="130175"/>
              </a:xfrm>
              <a:custGeom>
                <a:avLst/>
                <a:gdLst>
                  <a:gd name="T0" fmla="*/ 472 w 586"/>
                  <a:gd name="T1" fmla="*/ 0 h 246"/>
                  <a:gd name="T2" fmla="*/ 0 w 586"/>
                  <a:gd name="T3" fmla="*/ 0 h 246"/>
                  <a:gd name="T4" fmla="*/ 0 w 586"/>
                  <a:gd name="T5" fmla="*/ 246 h 246"/>
                  <a:gd name="T6" fmla="*/ 472 w 586"/>
                  <a:gd name="T7" fmla="*/ 246 h 246"/>
                  <a:gd name="T8" fmla="*/ 472 w 586"/>
                  <a:gd name="T9" fmla="*/ 246 h 246"/>
                  <a:gd name="T10" fmla="*/ 484 w 586"/>
                  <a:gd name="T11" fmla="*/ 246 h 246"/>
                  <a:gd name="T12" fmla="*/ 495 w 586"/>
                  <a:gd name="T13" fmla="*/ 244 h 246"/>
                  <a:gd name="T14" fmla="*/ 506 w 586"/>
                  <a:gd name="T15" fmla="*/ 242 h 246"/>
                  <a:gd name="T16" fmla="*/ 516 w 586"/>
                  <a:gd name="T17" fmla="*/ 237 h 246"/>
                  <a:gd name="T18" fmla="*/ 526 w 586"/>
                  <a:gd name="T19" fmla="*/ 232 h 246"/>
                  <a:gd name="T20" fmla="*/ 536 w 586"/>
                  <a:gd name="T21" fmla="*/ 225 h 246"/>
                  <a:gd name="T22" fmla="*/ 544 w 586"/>
                  <a:gd name="T23" fmla="*/ 218 h 246"/>
                  <a:gd name="T24" fmla="*/ 552 w 586"/>
                  <a:gd name="T25" fmla="*/ 210 h 246"/>
                  <a:gd name="T26" fmla="*/ 559 w 586"/>
                  <a:gd name="T27" fmla="*/ 202 h 246"/>
                  <a:gd name="T28" fmla="*/ 566 w 586"/>
                  <a:gd name="T29" fmla="*/ 193 h 246"/>
                  <a:gd name="T30" fmla="*/ 572 w 586"/>
                  <a:gd name="T31" fmla="*/ 182 h 246"/>
                  <a:gd name="T32" fmla="*/ 576 w 586"/>
                  <a:gd name="T33" fmla="*/ 172 h 246"/>
                  <a:gd name="T34" fmla="*/ 580 w 586"/>
                  <a:gd name="T35" fmla="*/ 160 h 246"/>
                  <a:gd name="T36" fmla="*/ 583 w 586"/>
                  <a:gd name="T37" fmla="*/ 149 h 246"/>
                  <a:gd name="T38" fmla="*/ 585 w 586"/>
                  <a:gd name="T39" fmla="*/ 136 h 246"/>
                  <a:gd name="T40" fmla="*/ 586 w 586"/>
                  <a:gd name="T41" fmla="*/ 123 h 246"/>
                  <a:gd name="T42" fmla="*/ 586 w 586"/>
                  <a:gd name="T43" fmla="*/ 123 h 246"/>
                  <a:gd name="T44" fmla="*/ 585 w 586"/>
                  <a:gd name="T45" fmla="*/ 110 h 246"/>
                  <a:gd name="T46" fmla="*/ 583 w 586"/>
                  <a:gd name="T47" fmla="*/ 99 h 246"/>
                  <a:gd name="T48" fmla="*/ 580 w 586"/>
                  <a:gd name="T49" fmla="*/ 87 h 246"/>
                  <a:gd name="T50" fmla="*/ 576 w 586"/>
                  <a:gd name="T51" fmla="*/ 76 h 246"/>
                  <a:gd name="T52" fmla="*/ 572 w 586"/>
                  <a:gd name="T53" fmla="*/ 65 h 246"/>
                  <a:gd name="T54" fmla="*/ 566 w 586"/>
                  <a:gd name="T55" fmla="*/ 55 h 246"/>
                  <a:gd name="T56" fmla="*/ 559 w 586"/>
                  <a:gd name="T57" fmla="*/ 45 h 246"/>
                  <a:gd name="T58" fmla="*/ 552 w 586"/>
                  <a:gd name="T59" fmla="*/ 36 h 246"/>
                  <a:gd name="T60" fmla="*/ 544 w 586"/>
                  <a:gd name="T61" fmla="*/ 28 h 246"/>
                  <a:gd name="T62" fmla="*/ 536 w 586"/>
                  <a:gd name="T63" fmla="*/ 21 h 246"/>
                  <a:gd name="T64" fmla="*/ 526 w 586"/>
                  <a:gd name="T65" fmla="*/ 15 h 246"/>
                  <a:gd name="T66" fmla="*/ 516 w 586"/>
                  <a:gd name="T67" fmla="*/ 9 h 246"/>
                  <a:gd name="T68" fmla="*/ 506 w 586"/>
                  <a:gd name="T69" fmla="*/ 6 h 246"/>
                  <a:gd name="T70" fmla="*/ 495 w 586"/>
                  <a:gd name="T71" fmla="*/ 2 h 246"/>
                  <a:gd name="T72" fmla="*/ 484 w 586"/>
                  <a:gd name="T73" fmla="*/ 1 h 246"/>
                  <a:gd name="T74" fmla="*/ 472 w 586"/>
                  <a:gd name="T75" fmla="*/ 0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86" h="246">
                    <a:moveTo>
                      <a:pt x="472" y="0"/>
                    </a:moveTo>
                    <a:lnTo>
                      <a:pt x="0" y="0"/>
                    </a:lnTo>
                    <a:lnTo>
                      <a:pt x="0" y="246"/>
                    </a:lnTo>
                    <a:lnTo>
                      <a:pt x="472" y="246"/>
                    </a:lnTo>
                    <a:lnTo>
                      <a:pt x="472" y="246"/>
                    </a:lnTo>
                    <a:lnTo>
                      <a:pt x="484" y="246"/>
                    </a:lnTo>
                    <a:lnTo>
                      <a:pt x="495" y="244"/>
                    </a:lnTo>
                    <a:lnTo>
                      <a:pt x="506" y="242"/>
                    </a:lnTo>
                    <a:lnTo>
                      <a:pt x="516" y="237"/>
                    </a:lnTo>
                    <a:lnTo>
                      <a:pt x="526" y="232"/>
                    </a:lnTo>
                    <a:lnTo>
                      <a:pt x="536" y="225"/>
                    </a:lnTo>
                    <a:lnTo>
                      <a:pt x="544" y="218"/>
                    </a:lnTo>
                    <a:lnTo>
                      <a:pt x="552" y="210"/>
                    </a:lnTo>
                    <a:lnTo>
                      <a:pt x="559" y="202"/>
                    </a:lnTo>
                    <a:lnTo>
                      <a:pt x="566" y="193"/>
                    </a:lnTo>
                    <a:lnTo>
                      <a:pt x="572" y="182"/>
                    </a:lnTo>
                    <a:lnTo>
                      <a:pt x="576" y="172"/>
                    </a:lnTo>
                    <a:lnTo>
                      <a:pt x="580" y="160"/>
                    </a:lnTo>
                    <a:lnTo>
                      <a:pt x="583" y="149"/>
                    </a:lnTo>
                    <a:lnTo>
                      <a:pt x="585" y="136"/>
                    </a:lnTo>
                    <a:lnTo>
                      <a:pt x="586" y="123"/>
                    </a:lnTo>
                    <a:lnTo>
                      <a:pt x="586" y="123"/>
                    </a:lnTo>
                    <a:lnTo>
                      <a:pt x="585" y="110"/>
                    </a:lnTo>
                    <a:lnTo>
                      <a:pt x="583" y="99"/>
                    </a:lnTo>
                    <a:lnTo>
                      <a:pt x="580" y="87"/>
                    </a:lnTo>
                    <a:lnTo>
                      <a:pt x="576" y="76"/>
                    </a:lnTo>
                    <a:lnTo>
                      <a:pt x="572" y="65"/>
                    </a:lnTo>
                    <a:lnTo>
                      <a:pt x="566" y="55"/>
                    </a:lnTo>
                    <a:lnTo>
                      <a:pt x="559" y="45"/>
                    </a:lnTo>
                    <a:lnTo>
                      <a:pt x="552" y="36"/>
                    </a:lnTo>
                    <a:lnTo>
                      <a:pt x="544" y="28"/>
                    </a:lnTo>
                    <a:lnTo>
                      <a:pt x="536" y="21"/>
                    </a:lnTo>
                    <a:lnTo>
                      <a:pt x="526" y="15"/>
                    </a:lnTo>
                    <a:lnTo>
                      <a:pt x="516" y="9"/>
                    </a:lnTo>
                    <a:lnTo>
                      <a:pt x="506" y="6"/>
                    </a:lnTo>
                    <a:lnTo>
                      <a:pt x="495" y="2"/>
                    </a:lnTo>
                    <a:lnTo>
                      <a:pt x="484" y="1"/>
                    </a:lnTo>
                    <a:lnTo>
                      <a:pt x="472" y="0"/>
                    </a:lnTo>
                    <a:close/>
                  </a:path>
                </a:pathLst>
              </a:custGeom>
              <a:solidFill>
                <a:srgbClr val="D5D9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7" name="Freeform 387">
                <a:extLst>
                  <a:ext uri="{FF2B5EF4-FFF2-40B4-BE49-F238E27FC236}">
                    <a16:creationId xmlns:a16="http://schemas.microsoft.com/office/drawing/2014/main" xmlns="" id="{3505140D-23C2-48A7-8506-3D44202752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0738" y="2619376"/>
                <a:ext cx="309563" cy="130175"/>
              </a:xfrm>
              <a:custGeom>
                <a:avLst/>
                <a:gdLst>
                  <a:gd name="T0" fmla="*/ 472 w 586"/>
                  <a:gd name="T1" fmla="*/ 0 h 246"/>
                  <a:gd name="T2" fmla="*/ 0 w 586"/>
                  <a:gd name="T3" fmla="*/ 0 h 246"/>
                  <a:gd name="T4" fmla="*/ 0 w 586"/>
                  <a:gd name="T5" fmla="*/ 246 h 246"/>
                  <a:gd name="T6" fmla="*/ 472 w 586"/>
                  <a:gd name="T7" fmla="*/ 246 h 246"/>
                  <a:gd name="T8" fmla="*/ 472 w 586"/>
                  <a:gd name="T9" fmla="*/ 246 h 246"/>
                  <a:gd name="T10" fmla="*/ 484 w 586"/>
                  <a:gd name="T11" fmla="*/ 246 h 246"/>
                  <a:gd name="T12" fmla="*/ 495 w 586"/>
                  <a:gd name="T13" fmla="*/ 244 h 246"/>
                  <a:gd name="T14" fmla="*/ 506 w 586"/>
                  <a:gd name="T15" fmla="*/ 242 h 246"/>
                  <a:gd name="T16" fmla="*/ 516 w 586"/>
                  <a:gd name="T17" fmla="*/ 237 h 246"/>
                  <a:gd name="T18" fmla="*/ 526 w 586"/>
                  <a:gd name="T19" fmla="*/ 232 h 246"/>
                  <a:gd name="T20" fmla="*/ 536 w 586"/>
                  <a:gd name="T21" fmla="*/ 225 h 246"/>
                  <a:gd name="T22" fmla="*/ 544 w 586"/>
                  <a:gd name="T23" fmla="*/ 218 h 246"/>
                  <a:gd name="T24" fmla="*/ 552 w 586"/>
                  <a:gd name="T25" fmla="*/ 210 h 246"/>
                  <a:gd name="T26" fmla="*/ 559 w 586"/>
                  <a:gd name="T27" fmla="*/ 202 h 246"/>
                  <a:gd name="T28" fmla="*/ 566 w 586"/>
                  <a:gd name="T29" fmla="*/ 193 h 246"/>
                  <a:gd name="T30" fmla="*/ 572 w 586"/>
                  <a:gd name="T31" fmla="*/ 182 h 246"/>
                  <a:gd name="T32" fmla="*/ 576 w 586"/>
                  <a:gd name="T33" fmla="*/ 172 h 246"/>
                  <a:gd name="T34" fmla="*/ 580 w 586"/>
                  <a:gd name="T35" fmla="*/ 160 h 246"/>
                  <a:gd name="T36" fmla="*/ 583 w 586"/>
                  <a:gd name="T37" fmla="*/ 149 h 246"/>
                  <a:gd name="T38" fmla="*/ 585 w 586"/>
                  <a:gd name="T39" fmla="*/ 136 h 246"/>
                  <a:gd name="T40" fmla="*/ 586 w 586"/>
                  <a:gd name="T41" fmla="*/ 123 h 246"/>
                  <a:gd name="T42" fmla="*/ 586 w 586"/>
                  <a:gd name="T43" fmla="*/ 123 h 246"/>
                  <a:gd name="T44" fmla="*/ 585 w 586"/>
                  <a:gd name="T45" fmla="*/ 110 h 246"/>
                  <a:gd name="T46" fmla="*/ 583 w 586"/>
                  <a:gd name="T47" fmla="*/ 99 h 246"/>
                  <a:gd name="T48" fmla="*/ 580 w 586"/>
                  <a:gd name="T49" fmla="*/ 87 h 246"/>
                  <a:gd name="T50" fmla="*/ 576 w 586"/>
                  <a:gd name="T51" fmla="*/ 76 h 246"/>
                  <a:gd name="T52" fmla="*/ 572 w 586"/>
                  <a:gd name="T53" fmla="*/ 65 h 246"/>
                  <a:gd name="T54" fmla="*/ 566 w 586"/>
                  <a:gd name="T55" fmla="*/ 55 h 246"/>
                  <a:gd name="T56" fmla="*/ 559 w 586"/>
                  <a:gd name="T57" fmla="*/ 45 h 246"/>
                  <a:gd name="T58" fmla="*/ 552 w 586"/>
                  <a:gd name="T59" fmla="*/ 36 h 246"/>
                  <a:gd name="T60" fmla="*/ 544 w 586"/>
                  <a:gd name="T61" fmla="*/ 28 h 246"/>
                  <a:gd name="T62" fmla="*/ 536 w 586"/>
                  <a:gd name="T63" fmla="*/ 21 h 246"/>
                  <a:gd name="T64" fmla="*/ 526 w 586"/>
                  <a:gd name="T65" fmla="*/ 15 h 246"/>
                  <a:gd name="T66" fmla="*/ 516 w 586"/>
                  <a:gd name="T67" fmla="*/ 9 h 246"/>
                  <a:gd name="T68" fmla="*/ 506 w 586"/>
                  <a:gd name="T69" fmla="*/ 6 h 246"/>
                  <a:gd name="T70" fmla="*/ 495 w 586"/>
                  <a:gd name="T71" fmla="*/ 2 h 246"/>
                  <a:gd name="T72" fmla="*/ 484 w 586"/>
                  <a:gd name="T73" fmla="*/ 1 h 246"/>
                  <a:gd name="T74" fmla="*/ 472 w 586"/>
                  <a:gd name="T75" fmla="*/ 0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86" h="246">
                    <a:moveTo>
                      <a:pt x="472" y="0"/>
                    </a:moveTo>
                    <a:lnTo>
                      <a:pt x="0" y="0"/>
                    </a:lnTo>
                    <a:lnTo>
                      <a:pt x="0" y="246"/>
                    </a:lnTo>
                    <a:lnTo>
                      <a:pt x="472" y="246"/>
                    </a:lnTo>
                    <a:lnTo>
                      <a:pt x="472" y="246"/>
                    </a:lnTo>
                    <a:lnTo>
                      <a:pt x="484" y="246"/>
                    </a:lnTo>
                    <a:lnTo>
                      <a:pt x="495" y="244"/>
                    </a:lnTo>
                    <a:lnTo>
                      <a:pt x="506" y="242"/>
                    </a:lnTo>
                    <a:lnTo>
                      <a:pt x="516" y="237"/>
                    </a:lnTo>
                    <a:lnTo>
                      <a:pt x="526" y="232"/>
                    </a:lnTo>
                    <a:lnTo>
                      <a:pt x="536" y="225"/>
                    </a:lnTo>
                    <a:lnTo>
                      <a:pt x="544" y="218"/>
                    </a:lnTo>
                    <a:lnTo>
                      <a:pt x="552" y="210"/>
                    </a:lnTo>
                    <a:lnTo>
                      <a:pt x="559" y="202"/>
                    </a:lnTo>
                    <a:lnTo>
                      <a:pt x="566" y="193"/>
                    </a:lnTo>
                    <a:lnTo>
                      <a:pt x="572" y="182"/>
                    </a:lnTo>
                    <a:lnTo>
                      <a:pt x="576" y="172"/>
                    </a:lnTo>
                    <a:lnTo>
                      <a:pt x="580" y="160"/>
                    </a:lnTo>
                    <a:lnTo>
                      <a:pt x="583" y="149"/>
                    </a:lnTo>
                    <a:lnTo>
                      <a:pt x="585" y="136"/>
                    </a:lnTo>
                    <a:lnTo>
                      <a:pt x="586" y="123"/>
                    </a:lnTo>
                    <a:lnTo>
                      <a:pt x="586" y="123"/>
                    </a:lnTo>
                    <a:lnTo>
                      <a:pt x="585" y="110"/>
                    </a:lnTo>
                    <a:lnTo>
                      <a:pt x="583" y="99"/>
                    </a:lnTo>
                    <a:lnTo>
                      <a:pt x="580" y="87"/>
                    </a:lnTo>
                    <a:lnTo>
                      <a:pt x="576" y="76"/>
                    </a:lnTo>
                    <a:lnTo>
                      <a:pt x="572" y="65"/>
                    </a:lnTo>
                    <a:lnTo>
                      <a:pt x="566" y="55"/>
                    </a:lnTo>
                    <a:lnTo>
                      <a:pt x="559" y="45"/>
                    </a:lnTo>
                    <a:lnTo>
                      <a:pt x="552" y="36"/>
                    </a:lnTo>
                    <a:lnTo>
                      <a:pt x="544" y="28"/>
                    </a:lnTo>
                    <a:lnTo>
                      <a:pt x="536" y="21"/>
                    </a:lnTo>
                    <a:lnTo>
                      <a:pt x="526" y="15"/>
                    </a:lnTo>
                    <a:lnTo>
                      <a:pt x="516" y="9"/>
                    </a:lnTo>
                    <a:lnTo>
                      <a:pt x="506" y="6"/>
                    </a:lnTo>
                    <a:lnTo>
                      <a:pt x="495" y="2"/>
                    </a:lnTo>
                    <a:lnTo>
                      <a:pt x="484" y="1"/>
                    </a:lnTo>
                    <a:lnTo>
                      <a:pt x="47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8" name="Freeform 388">
                <a:extLst>
                  <a:ext uri="{FF2B5EF4-FFF2-40B4-BE49-F238E27FC236}">
                    <a16:creationId xmlns:a16="http://schemas.microsoft.com/office/drawing/2014/main" xmlns="" id="{61A9A1F8-81ED-4D71-A061-7845BE04F8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5476" y="3032126"/>
                <a:ext cx="293688" cy="665163"/>
              </a:xfrm>
              <a:custGeom>
                <a:avLst/>
                <a:gdLst>
                  <a:gd name="T0" fmla="*/ 554 w 554"/>
                  <a:gd name="T1" fmla="*/ 0 h 1257"/>
                  <a:gd name="T2" fmla="*/ 368 w 554"/>
                  <a:gd name="T3" fmla="*/ 0 h 1257"/>
                  <a:gd name="T4" fmla="*/ 368 w 554"/>
                  <a:gd name="T5" fmla="*/ 54 h 1257"/>
                  <a:gd name="T6" fmla="*/ 0 w 554"/>
                  <a:gd name="T7" fmla="*/ 54 h 1257"/>
                  <a:gd name="T8" fmla="*/ 0 w 554"/>
                  <a:gd name="T9" fmla="*/ 941 h 1257"/>
                  <a:gd name="T10" fmla="*/ 6 w 554"/>
                  <a:gd name="T11" fmla="*/ 941 h 1257"/>
                  <a:gd name="T12" fmla="*/ 223 w 554"/>
                  <a:gd name="T13" fmla="*/ 1167 h 1257"/>
                  <a:gd name="T14" fmla="*/ 257 w 554"/>
                  <a:gd name="T15" fmla="*/ 1187 h 1257"/>
                  <a:gd name="T16" fmla="*/ 257 w 554"/>
                  <a:gd name="T17" fmla="*/ 1257 h 1257"/>
                  <a:gd name="T18" fmla="*/ 554 w 554"/>
                  <a:gd name="T19" fmla="*/ 1257 h 1257"/>
                  <a:gd name="T20" fmla="*/ 554 w 554"/>
                  <a:gd name="T21" fmla="*/ 0 h 1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54" h="1257">
                    <a:moveTo>
                      <a:pt x="554" y="0"/>
                    </a:moveTo>
                    <a:lnTo>
                      <a:pt x="368" y="0"/>
                    </a:lnTo>
                    <a:lnTo>
                      <a:pt x="368" y="54"/>
                    </a:lnTo>
                    <a:lnTo>
                      <a:pt x="0" y="54"/>
                    </a:lnTo>
                    <a:lnTo>
                      <a:pt x="0" y="941"/>
                    </a:lnTo>
                    <a:lnTo>
                      <a:pt x="6" y="941"/>
                    </a:lnTo>
                    <a:lnTo>
                      <a:pt x="223" y="1167"/>
                    </a:lnTo>
                    <a:lnTo>
                      <a:pt x="257" y="1187"/>
                    </a:lnTo>
                    <a:lnTo>
                      <a:pt x="257" y="1257"/>
                    </a:lnTo>
                    <a:lnTo>
                      <a:pt x="554" y="1257"/>
                    </a:lnTo>
                    <a:lnTo>
                      <a:pt x="554" y="0"/>
                    </a:lnTo>
                    <a:close/>
                  </a:path>
                </a:pathLst>
              </a:custGeom>
              <a:solidFill>
                <a:srgbClr val="EA5A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9" name="Freeform 389">
                <a:extLst>
                  <a:ext uri="{FF2B5EF4-FFF2-40B4-BE49-F238E27FC236}">
                    <a16:creationId xmlns:a16="http://schemas.microsoft.com/office/drawing/2014/main" xmlns="" id="{DA1DE4D3-43EA-49DE-BF9F-1C93CA01E5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5476" y="3032126"/>
                <a:ext cx="293688" cy="665163"/>
              </a:xfrm>
              <a:custGeom>
                <a:avLst/>
                <a:gdLst>
                  <a:gd name="T0" fmla="*/ 554 w 554"/>
                  <a:gd name="T1" fmla="*/ 0 h 1257"/>
                  <a:gd name="T2" fmla="*/ 368 w 554"/>
                  <a:gd name="T3" fmla="*/ 0 h 1257"/>
                  <a:gd name="T4" fmla="*/ 368 w 554"/>
                  <a:gd name="T5" fmla="*/ 54 h 1257"/>
                  <a:gd name="T6" fmla="*/ 0 w 554"/>
                  <a:gd name="T7" fmla="*/ 54 h 1257"/>
                  <a:gd name="T8" fmla="*/ 0 w 554"/>
                  <a:gd name="T9" fmla="*/ 941 h 1257"/>
                  <a:gd name="T10" fmla="*/ 6 w 554"/>
                  <a:gd name="T11" fmla="*/ 941 h 1257"/>
                  <a:gd name="T12" fmla="*/ 223 w 554"/>
                  <a:gd name="T13" fmla="*/ 1167 h 1257"/>
                  <a:gd name="T14" fmla="*/ 257 w 554"/>
                  <a:gd name="T15" fmla="*/ 1187 h 1257"/>
                  <a:gd name="T16" fmla="*/ 257 w 554"/>
                  <a:gd name="T17" fmla="*/ 1257 h 1257"/>
                  <a:gd name="T18" fmla="*/ 554 w 554"/>
                  <a:gd name="T19" fmla="*/ 1257 h 1257"/>
                  <a:gd name="T20" fmla="*/ 554 w 554"/>
                  <a:gd name="T21" fmla="*/ 0 h 1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54" h="1257">
                    <a:moveTo>
                      <a:pt x="554" y="0"/>
                    </a:moveTo>
                    <a:lnTo>
                      <a:pt x="368" y="0"/>
                    </a:lnTo>
                    <a:lnTo>
                      <a:pt x="368" y="54"/>
                    </a:lnTo>
                    <a:lnTo>
                      <a:pt x="0" y="54"/>
                    </a:lnTo>
                    <a:lnTo>
                      <a:pt x="0" y="941"/>
                    </a:lnTo>
                    <a:lnTo>
                      <a:pt x="6" y="941"/>
                    </a:lnTo>
                    <a:lnTo>
                      <a:pt x="223" y="1167"/>
                    </a:lnTo>
                    <a:lnTo>
                      <a:pt x="257" y="1187"/>
                    </a:lnTo>
                    <a:lnTo>
                      <a:pt x="257" y="1257"/>
                    </a:lnTo>
                    <a:lnTo>
                      <a:pt x="554" y="1257"/>
                    </a:lnTo>
                    <a:lnTo>
                      <a:pt x="55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0" name="Rectangle 390">
                <a:extLst>
                  <a:ext uri="{FF2B5EF4-FFF2-40B4-BE49-F238E27FC236}">
                    <a16:creationId xmlns:a16="http://schemas.microsoft.com/office/drawing/2014/main" xmlns="" id="{D74EF4BE-932B-449B-AA8E-8361923FD4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37238" y="3819526"/>
                <a:ext cx="777875" cy="122238"/>
              </a:xfrm>
              <a:prstGeom prst="rect">
                <a:avLst/>
              </a:prstGeom>
              <a:solidFill>
                <a:srgbClr val="0C5F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1" name="Rectangle 391">
                <a:extLst>
                  <a:ext uri="{FF2B5EF4-FFF2-40B4-BE49-F238E27FC236}">
                    <a16:creationId xmlns:a16="http://schemas.microsoft.com/office/drawing/2014/main" xmlns="" id="{BDC37A92-8954-440D-8804-1C4E08CB80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37238" y="3819526"/>
                <a:ext cx="777875" cy="122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2" name="Rectangle 392">
                <a:extLst>
                  <a:ext uri="{FF2B5EF4-FFF2-40B4-BE49-F238E27FC236}">
                    <a16:creationId xmlns:a16="http://schemas.microsoft.com/office/drawing/2014/main" xmlns="" id="{8DA20812-3B53-499F-915F-E1CED8029D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37238" y="3997326"/>
                <a:ext cx="776288" cy="122238"/>
              </a:xfrm>
              <a:prstGeom prst="rect">
                <a:avLst/>
              </a:prstGeom>
              <a:solidFill>
                <a:srgbClr val="0C5F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3" name="Rectangle 393">
                <a:extLst>
                  <a:ext uri="{FF2B5EF4-FFF2-40B4-BE49-F238E27FC236}">
                    <a16:creationId xmlns:a16="http://schemas.microsoft.com/office/drawing/2014/main" xmlns="" id="{10D2174A-E32B-4784-9978-5D6F4F4F49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37238" y="3997326"/>
                <a:ext cx="776288" cy="122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4" name="Freeform 394">
                <a:extLst>
                  <a:ext uri="{FF2B5EF4-FFF2-40B4-BE49-F238E27FC236}">
                    <a16:creationId xmlns:a16="http://schemas.microsoft.com/office/drawing/2014/main" xmlns="" id="{03810AB0-4E16-43BE-AB1F-32F4D5713F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9763" y="2808288"/>
                <a:ext cx="382588" cy="530225"/>
              </a:xfrm>
              <a:custGeom>
                <a:avLst/>
                <a:gdLst>
                  <a:gd name="T0" fmla="*/ 0 w 724"/>
                  <a:gd name="T1" fmla="*/ 0 h 1000"/>
                  <a:gd name="T2" fmla="*/ 0 w 724"/>
                  <a:gd name="T3" fmla="*/ 1000 h 1000"/>
                  <a:gd name="T4" fmla="*/ 724 w 724"/>
                  <a:gd name="T5" fmla="*/ 1000 h 1000"/>
                  <a:gd name="T6" fmla="*/ 724 w 724"/>
                  <a:gd name="T7" fmla="*/ 168 h 1000"/>
                  <a:gd name="T8" fmla="*/ 563 w 724"/>
                  <a:gd name="T9" fmla="*/ 0 h 1000"/>
                  <a:gd name="T10" fmla="*/ 0 w 724"/>
                  <a:gd name="T11" fmla="*/ 0 h 1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4" h="1000">
                    <a:moveTo>
                      <a:pt x="0" y="0"/>
                    </a:moveTo>
                    <a:lnTo>
                      <a:pt x="0" y="1000"/>
                    </a:lnTo>
                    <a:lnTo>
                      <a:pt x="724" y="1000"/>
                    </a:lnTo>
                    <a:lnTo>
                      <a:pt x="724" y="168"/>
                    </a:lnTo>
                    <a:lnTo>
                      <a:pt x="56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E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5" name="Freeform 395">
                <a:extLst>
                  <a:ext uri="{FF2B5EF4-FFF2-40B4-BE49-F238E27FC236}">
                    <a16:creationId xmlns:a16="http://schemas.microsoft.com/office/drawing/2014/main" xmlns="" id="{AEAF1432-CB69-4E61-9670-066ABAD717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9763" y="2808288"/>
                <a:ext cx="382588" cy="530225"/>
              </a:xfrm>
              <a:custGeom>
                <a:avLst/>
                <a:gdLst>
                  <a:gd name="T0" fmla="*/ 0 w 724"/>
                  <a:gd name="T1" fmla="*/ 0 h 1000"/>
                  <a:gd name="T2" fmla="*/ 0 w 724"/>
                  <a:gd name="T3" fmla="*/ 1000 h 1000"/>
                  <a:gd name="T4" fmla="*/ 724 w 724"/>
                  <a:gd name="T5" fmla="*/ 1000 h 1000"/>
                  <a:gd name="T6" fmla="*/ 724 w 724"/>
                  <a:gd name="T7" fmla="*/ 168 h 1000"/>
                  <a:gd name="T8" fmla="*/ 563 w 724"/>
                  <a:gd name="T9" fmla="*/ 0 h 1000"/>
                  <a:gd name="T10" fmla="*/ 0 w 724"/>
                  <a:gd name="T11" fmla="*/ 0 h 1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4" h="1000">
                    <a:moveTo>
                      <a:pt x="0" y="0"/>
                    </a:moveTo>
                    <a:lnTo>
                      <a:pt x="0" y="1000"/>
                    </a:lnTo>
                    <a:lnTo>
                      <a:pt x="724" y="1000"/>
                    </a:lnTo>
                    <a:lnTo>
                      <a:pt x="724" y="168"/>
                    </a:lnTo>
                    <a:lnTo>
                      <a:pt x="56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6" name="Freeform 396">
                <a:extLst>
                  <a:ext uri="{FF2B5EF4-FFF2-40B4-BE49-F238E27FC236}">
                    <a16:creationId xmlns:a16="http://schemas.microsoft.com/office/drawing/2014/main" xmlns="" id="{47F69924-09B8-440C-80FC-0E03D18152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2351" y="2955926"/>
                <a:ext cx="3175" cy="25400"/>
              </a:xfrm>
              <a:custGeom>
                <a:avLst/>
                <a:gdLst>
                  <a:gd name="T0" fmla="*/ 5 w 5"/>
                  <a:gd name="T1" fmla="*/ 0 h 48"/>
                  <a:gd name="T2" fmla="*/ 0 w 5"/>
                  <a:gd name="T3" fmla="*/ 0 h 48"/>
                  <a:gd name="T4" fmla="*/ 0 w 5"/>
                  <a:gd name="T5" fmla="*/ 43 h 48"/>
                  <a:gd name="T6" fmla="*/ 5 w 5"/>
                  <a:gd name="T7" fmla="*/ 48 h 48"/>
                  <a:gd name="T8" fmla="*/ 5 w 5"/>
                  <a:gd name="T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8">
                    <a:moveTo>
                      <a:pt x="5" y="0"/>
                    </a:moveTo>
                    <a:lnTo>
                      <a:pt x="0" y="0"/>
                    </a:lnTo>
                    <a:lnTo>
                      <a:pt x="0" y="43"/>
                    </a:lnTo>
                    <a:lnTo>
                      <a:pt x="5" y="4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D4D8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7" name="Freeform 397">
                <a:extLst>
                  <a:ext uri="{FF2B5EF4-FFF2-40B4-BE49-F238E27FC236}">
                    <a16:creationId xmlns:a16="http://schemas.microsoft.com/office/drawing/2014/main" xmlns="" id="{83B8F16D-9D68-4132-A52E-CDB051BD4C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2351" y="2955926"/>
                <a:ext cx="3175" cy="25400"/>
              </a:xfrm>
              <a:custGeom>
                <a:avLst/>
                <a:gdLst>
                  <a:gd name="T0" fmla="*/ 5 w 5"/>
                  <a:gd name="T1" fmla="*/ 0 h 48"/>
                  <a:gd name="T2" fmla="*/ 0 w 5"/>
                  <a:gd name="T3" fmla="*/ 0 h 48"/>
                  <a:gd name="T4" fmla="*/ 0 w 5"/>
                  <a:gd name="T5" fmla="*/ 43 h 48"/>
                  <a:gd name="T6" fmla="*/ 5 w 5"/>
                  <a:gd name="T7" fmla="*/ 48 h 48"/>
                  <a:gd name="T8" fmla="*/ 5 w 5"/>
                  <a:gd name="T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8">
                    <a:moveTo>
                      <a:pt x="5" y="0"/>
                    </a:moveTo>
                    <a:lnTo>
                      <a:pt x="0" y="0"/>
                    </a:lnTo>
                    <a:lnTo>
                      <a:pt x="0" y="43"/>
                    </a:lnTo>
                    <a:lnTo>
                      <a:pt x="5" y="48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8" name="Freeform 398">
                <a:extLst>
                  <a:ext uri="{FF2B5EF4-FFF2-40B4-BE49-F238E27FC236}">
                    <a16:creationId xmlns:a16="http://schemas.microsoft.com/office/drawing/2014/main" xmlns="" id="{02319AB6-2668-4C36-AD3E-877E920AD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4413" y="2889251"/>
                <a:ext cx="11113" cy="66675"/>
              </a:xfrm>
              <a:custGeom>
                <a:avLst/>
                <a:gdLst>
                  <a:gd name="T0" fmla="*/ 0 w 22"/>
                  <a:gd name="T1" fmla="*/ 0 h 127"/>
                  <a:gd name="T2" fmla="*/ 17 w 22"/>
                  <a:gd name="T3" fmla="*/ 17 h 127"/>
                  <a:gd name="T4" fmla="*/ 17 w 22"/>
                  <a:gd name="T5" fmla="*/ 127 h 127"/>
                  <a:gd name="T6" fmla="*/ 22 w 22"/>
                  <a:gd name="T7" fmla="*/ 127 h 127"/>
                  <a:gd name="T8" fmla="*/ 22 w 22"/>
                  <a:gd name="T9" fmla="*/ 12 h 127"/>
                  <a:gd name="T10" fmla="*/ 0 w 22"/>
                  <a:gd name="T11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127">
                    <a:moveTo>
                      <a:pt x="0" y="0"/>
                    </a:moveTo>
                    <a:lnTo>
                      <a:pt x="17" y="17"/>
                    </a:lnTo>
                    <a:lnTo>
                      <a:pt x="17" y="127"/>
                    </a:lnTo>
                    <a:lnTo>
                      <a:pt x="22" y="127"/>
                    </a:lnTo>
                    <a:lnTo>
                      <a:pt x="22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33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9" name="Freeform 399">
                <a:extLst>
                  <a:ext uri="{FF2B5EF4-FFF2-40B4-BE49-F238E27FC236}">
                    <a16:creationId xmlns:a16="http://schemas.microsoft.com/office/drawing/2014/main" xmlns="" id="{F731A6B7-5C5E-4034-9A79-8064378924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4413" y="2889251"/>
                <a:ext cx="11113" cy="66675"/>
              </a:xfrm>
              <a:custGeom>
                <a:avLst/>
                <a:gdLst>
                  <a:gd name="T0" fmla="*/ 0 w 22"/>
                  <a:gd name="T1" fmla="*/ 0 h 127"/>
                  <a:gd name="T2" fmla="*/ 17 w 22"/>
                  <a:gd name="T3" fmla="*/ 17 h 127"/>
                  <a:gd name="T4" fmla="*/ 17 w 22"/>
                  <a:gd name="T5" fmla="*/ 127 h 127"/>
                  <a:gd name="T6" fmla="*/ 22 w 22"/>
                  <a:gd name="T7" fmla="*/ 127 h 127"/>
                  <a:gd name="T8" fmla="*/ 22 w 22"/>
                  <a:gd name="T9" fmla="*/ 12 h 127"/>
                  <a:gd name="T10" fmla="*/ 0 w 22"/>
                  <a:gd name="T11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127">
                    <a:moveTo>
                      <a:pt x="0" y="0"/>
                    </a:moveTo>
                    <a:lnTo>
                      <a:pt x="17" y="17"/>
                    </a:lnTo>
                    <a:lnTo>
                      <a:pt x="17" y="127"/>
                    </a:lnTo>
                    <a:lnTo>
                      <a:pt x="22" y="127"/>
                    </a:lnTo>
                    <a:lnTo>
                      <a:pt x="22" y="1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0" name="Freeform 400">
                <a:extLst>
                  <a:ext uri="{FF2B5EF4-FFF2-40B4-BE49-F238E27FC236}">
                    <a16:creationId xmlns:a16="http://schemas.microsoft.com/office/drawing/2014/main" xmlns="" id="{BD7310BC-1EFB-42B9-A175-E37FD1179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9801" y="2859088"/>
                <a:ext cx="82550" cy="119063"/>
              </a:xfrm>
              <a:custGeom>
                <a:avLst/>
                <a:gdLst>
                  <a:gd name="T0" fmla="*/ 45 w 158"/>
                  <a:gd name="T1" fmla="*/ 0 h 225"/>
                  <a:gd name="T2" fmla="*/ 0 w 158"/>
                  <a:gd name="T3" fmla="*/ 67 h 225"/>
                  <a:gd name="T4" fmla="*/ 158 w 158"/>
                  <a:gd name="T5" fmla="*/ 225 h 225"/>
                  <a:gd name="T6" fmla="*/ 158 w 158"/>
                  <a:gd name="T7" fmla="*/ 182 h 225"/>
                  <a:gd name="T8" fmla="*/ 158 w 158"/>
                  <a:gd name="T9" fmla="*/ 72 h 225"/>
                  <a:gd name="T10" fmla="*/ 141 w 158"/>
                  <a:gd name="T11" fmla="*/ 55 h 225"/>
                  <a:gd name="T12" fmla="*/ 45 w 158"/>
                  <a:gd name="T13" fmla="*/ 0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" h="225">
                    <a:moveTo>
                      <a:pt x="45" y="0"/>
                    </a:moveTo>
                    <a:lnTo>
                      <a:pt x="0" y="67"/>
                    </a:lnTo>
                    <a:lnTo>
                      <a:pt x="158" y="225"/>
                    </a:lnTo>
                    <a:lnTo>
                      <a:pt x="158" y="182"/>
                    </a:lnTo>
                    <a:lnTo>
                      <a:pt x="158" y="72"/>
                    </a:lnTo>
                    <a:lnTo>
                      <a:pt x="141" y="55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90CA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1" name="Freeform 401">
                <a:extLst>
                  <a:ext uri="{FF2B5EF4-FFF2-40B4-BE49-F238E27FC236}">
                    <a16:creationId xmlns:a16="http://schemas.microsoft.com/office/drawing/2014/main" xmlns="" id="{81C007B5-0B45-4C1E-BA4A-E90606CF75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9801" y="2859088"/>
                <a:ext cx="82550" cy="119063"/>
              </a:xfrm>
              <a:custGeom>
                <a:avLst/>
                <a:gdLst>
                  <a:gd name="T0" fmla="*/ 45 w 158"/>
                  <a:gd name="T1" fmla="*/ 0 h 225"/>
                  <a:gd name="T2" fmla="*/ 0 w 158"/>
                  <a:gd name="T3" fmla="*/ 67 h 225"/>
                  <a:gd name="T4" fmla="*/ 158 w 158"/>
                  <a:gd name="T5" fmla="*/ 225 h 225"/>
                  <a:gd name="T6" fmla="*/ 158 w 158"/>
                  <a:gd name="T7" fmla="*/ 182 h 225"/>
                  <a:gd name="T8" fmla="*/ 158 w 158"/>
                  <a:gd name="T9" fmla="*/ 72 h 225"/>
                  <a:gd name="T10" fmla="*/ 141 w 158"/>
                  <a:gd name="T11" fmla="*/ 55 h 225"/>
                  <a:gd name="T12" fmla="*/ 45 w 158"/>
                  <a:gd name="T13" fmla="*/ 0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" h="225">
                    <a:moveTo>
                      <a:pt x="45" y="0"/>
                    </a:moveTo>
                    <a:lnTo>
                      <a:pt x="0" y="67"/>
                    </a:lnTo>
                    <a:lnTo>
                      <a:pt x="158" y="225"/>
                    </a:lnTo>
                    <a:lnTo>
                      <a:pt x="158" y="182"/>
                    </a:lnTo>
                    <a:lnTo>
                      <a:pt x="158" y="72"/>
                    </a:lnTo>
                    <a:lnTo>
                      <a:pt x="141" y="55"/>
                    </a:lnTo>
                    <a:lnTo>
                      <a:pt x="4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2" name="Freeform 402">
                <a:extLst>
                  <a:ext uri="{FF2B5EF4-FFF2-40B4-BE49-F238E27FC236}">
                    <a16:creationId xmlns:a16="http://schemas.microsoft.com/office/drawing/2014/main" xmlns="" id="{C484BBA2-4DB2-434B-BFB6-2A8215021D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8213" y="2808288"/>
                <a:ext cx="84138" cy="90488"/>
              </a:xfrm>
              <a:custGeom>
                <a:avLst/>
                <a:gdLst>
                  <a:gd name="T0" fmla="*/ 161 w 161"/>
                  <a:gd name="T1" fmla="*/ 168 h 171"/>
                  <a:gd name="T2" fmla="*/ 0 w 161"/>
                  <a:gd name="T3" fmla="*/ 171 h 171"/>
                  <a:gd name="T4" fmla="*/ 0 w 161"/>
                  <a:gd name="T5" fmla="*/ 0 h 171"/>
                  <a:gd name="T6" fmla="*/ 161 w 161"/>
                  <a:gd name="T7" fmla="*/ 168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1" h="171">
                    <a:moveTo>
                      <a:pt x="161" y="168"/>
                    </a:moveTo>
                    <a:lnTo>
                      <a:pt x="0" y="171"/>
                    </a:lnTo>
                    <a:lnTo>
                      <a:pt x="0" y="0"/>
                    </a:lnTo>
                    <a:lnTo>
                      <a:pt x="161" y="168"/>
                    </a:ln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3" name="Rectangle 403">
                <a:extLst>
                  <a:ext uri="{FF2B5EF4-FFF2-40B4-BE49-F238E27FC236}">
                    <a16:creationId xmlns:a16="http://schemas.microsoft.com/office/drawing/2014/main" xmlns="" id="{BBB8CFE8-E86C-48B2-893E-3993A1FC3C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3738" y="2911476"/>
                <a:ext cx="47625" cy="49213"/>
              </a:xfrm>
              <a:prstGeom prst="rect">
                <a:avLst/>
              </a:prstGeom>
              <a:solidFill>
                <a:srgbClr val="0F38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4" name="Rectangle 404">
                <a:extLst>
                  <a:ext uri="{FF2B5EF4-FFF2-40B4-BE49-F238E27FC236}">
                    <a16:creationId xmlns:a16="http://schemas.microsoft.com/office/drawing/2014/main" xmlns="" id="{EB3898CB-E1EF-498A-B53E-B1808C5A14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3738" y="2970213"/>
                <a:ext cx="47625" cy="11113"/>
              </a:xfrm>
              <a:prstGeom prst="rect">
                <a:avLst/>
              </a:prstGeom>
              <a:solidFill>
                <a:srgbClr val="00B0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5" name="Rectangle 405">
                <a:extLst>
                  <a:ext uri="{FF2B5EF4-FFF2-40B4-BE49-F238E27FC236}">
                    <a16:creationId xmlns:a16="http://schemas.microsoft.com/office/drawing/2014/main" xmlns="" id="{C1AAB3FA-FE34-478B-84EE-ED3E0A7734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1363" y="2970213"/>
                <a:ext cx="65088" cy="11113"/>
              </a:xfrm>
              <a:prstGeom prst="rect">
                <a:avLst/>
              </a:prstGeom>
              <a:solidFill>
                <a:srgbClr val="DD34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6" name="Rectangle 406">
                <a:extLst>
                  <a:ext uri="{FF2B5EF4-FFF2-40B4-BE49-F238E27FC236}">
                    <a16:creationId xmlns:a16="http://schemas.microsoft.com/office/drawing/2014/main" xmlns="" id="{CA56AAFE-C092-49E1-B0C1-2D85C09552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6451" y="2970213"/>
                <a:ext cx="68263" cy="11113"/>
              </a:xfrm>
              <a:prstGeom prst="rect">
                <a:avLst/>
              </a:prstGeom>
              <a:solidFill>
                <a:srgbClr val="0F38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7" name="Rectangle 407">
                <a:extLst>
                  <a:ext uri="{FF2B5EF4-FFF2-40B4-BE49-F238E27FC236}">
                    <a16:creationId xmlns:a16="http://schemas.microsoft.com/office/drawing/2014/main" xmlns="" id="{A9A1CD2E-1E88-4ACA-BE01-BCE1C241C8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68826" y="2911476"/>
                <a:ext cx="47625" cy="49213"/>
              </a:xfrm>
              <a:prstGeom prst="rect">
                <a:avLst/>
              </a:prstGeom>
              <a:solidFill>
                <a:srgbClr val="2C5A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8" name="Rectangle 408">
                <a:extLst>
                  <a:ext uri="{FF2B5EF4-FFF2-40B4-BE49-F238E27FC236}">
                    <a16:creationId xmlns:a16="http://schemas.microsoft.com/office/drawing/2014/main" xmlns="" id="{58C0CB8B-F490-4161-860F-097A3201A2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68826" y="2911476"/>
                <a:ext cx="47625" cy="492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9" name="Rectangle 409">
                <a:extLst>
                  <a:ext uri="{FF2B5EF4-FFF2-40B4-BE49-F238E27FC236}">
                    <a16:creationId xmlns:a16="http://schemas.microsoft.com/office/drawing/2014/main" xmlns="" id="{B8C90FE6-35B8-4C7A-A7BF-166EDE47E6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5501" y="2911476"/>
                <a:ext cx="49213" cy="49213"/>
              </a:xfrm>
              <a:prstGeom prst="rect">
                <a:avLst/>
              </a:prstGeom>
              <a:solidFill>
                <a:srgbClr val="3A6A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0" name="Rectangle 410">
                <a:extLst>
                  <a:ext uri="{FF2B5EF4-FFF2-40B4-BE49-F238E27FC236}">
                    <a16:creationId xmlns:a16="http://schemas.microsoft.com/office/drawing/2014/main" xmlns="" id="{2782F001-BAC7-40B4-B902-147F77155E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5501" y="2911476"/>
                <a:ext cx="49213" cy="492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1" name="Freeform 411">
                <a:extLst>
                  <a:ext uri="{FF2B5EF4-FFF2-40B4-BE49-F238E27FC236}">
                    <a16:creationId xmlns:a16="http://schemas.microsoft.com/office/drawing/2014/main" xmlns="" id="{A4545B92-485F-44FA-868F-0B091F265A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7176" y="2765426"/>
                <a:ext cx="577850" cy="800100"/>
              </a:xfrm>
              <a:custGeom>
                <a:avLst/>
                <a:gdLst>
                  <a:gd name="T0" fmla="*/ 0 w 1093"/>
                  <a:gd name="T1" fmla="*/ 0 h 1510"/>
                  <a:gd name="T2" fmla="*/ 0 w 1093"/>
                  <a:gd name="T3" fmla="*/ 1510 h 1510"/>
                  <a:gd name="T4" fmla="*/ 1093 w 1093"/>
                  <a:gd name="T5" fmla="*/ 1510 h 1510"/>
                  <a:gd name="T6" fmla="*/ 1093 w 1093"/>
                  <a:gd name="T7" fmla="*/ 253 h 1510"/>
                  <a:gd name="T8" fmla="*/ 849 w 1093"/>
                  <a:gd name="T9" fmla="*/ 0 h 1510"/>
                  <a:gd name="T10" fmla="*/ 0 w 1093"/>
                  <a:gd name="T11" fmla="*/ 0 h 1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93" h="1510">
                    <a:moveTo>
                      <a:pt x="0" y="0"/>
                    </a:moveTo>
                    <a:lnTo>
                      <a:pt x="0" y="1510"/>
                    </a:lnTo>
                    <a:lnTo>
                      <a:pt x="1093" y="1510"/>
                    </a:lnTo>
                    <a:lnTo>
                      <a:pt x="1093" y="253"/>
                    </a:lnTo>
                    <a:lnTo>
                      <a:pt x="84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B9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2" name="Freeform 412">
                <a:extLst>
                  <a:ext uri="{FF2B5EF4-FFF2-40B4-BE49-F238E27FC236}">
                    <a16:creationId xmlns:a16="http://schemas.microsoft.com/office/drawing/2014/main" xmlns="" id="{1F999B42-9966-48CC-BABA-4A93438EE5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7176" y="2765426"/>
                <a:ext cx="577850" cy="800100"/>
              </a:xfrm>
              <a:custGeom>
                <a:avLst/>
                <a:gdLst>
                  <a:gd name="T0" fmla="*/ 0 w 1093"/>
                  <a:gd name="T1" fmla="*/ 0 h 1510"/>
                  <a:gd name="T2" fmla="*/ 0 w 1093"/>
                  <a:gd name="T3" fmla="*/ 1510 h 1510"/>
                  <a:gd name="T4" fmla="*/ 1093 w 1093"/>
                  <a:gd name="T5" fmla="*/ 1510 h 1510"/>
                  <a:gd name="T6" fmla="*/ 1093 w 1093"/>
                  <a:gd name="T7" fmla="*/ 253 h 1510"/>
                  <a:gd name="T8" fmla="*/ 849 w 1093"/>
                  <a:gd name="T9" fmla="*/ 0 h 1510"/>
                  <a:gd name="T10" fmla="*/ 0 w 1093"/>
                  <a:gd name="T11" fmla="*/ 0 h 1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93" h="1510">
                    <a:moveTo>
                      <a:pt x="0" y="0"/>
                    </a:moveTo>
                    <a:lnTo>
                      <a:pt x="0" y="1510"/>
                    </a:lnTo>
                    <a:lnTo>
                      <a:pt x="1093" y="1510"/>
                    </a:lnTo>
                    <a:lnTo>
                      <a:pt x="1093" y="253"/>
                    </a:lnTo>
                    <a:lnTo>
                      <a:pt x="849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3" name="Freeform 413">
                <a:extLst>
                  <a:ext uri="{FF2B5EF4-FFF2-40B4-BE49-F238E27FC236}">
                    <a16:creationId xmlns:a16="http://schemas.microsoft.com/office/drawing/2014/main" xmlns="" id="{FD05F822-C025-4873-9EB7-18C0A354C0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2326" y="2886076"/>
                <a:ext cx="17463" cy="139700"/>
              </a:xfrm>
              <a:custGeom>
                <a:avLst/>
                <a:gdLst>
                  <a:gd name="T0" fmla="*/ 0 w 34"/>
                  <a:gd name="T1" fmla="*/ 0 h 265"/>
                  <a:gd name="T2" fmla="*/ 26 w 34"/>
                  <a:gd name="T3" fmla="*/ 26 h 265"/>
                  <a:gd name="T4" fmla="*/ 26 w 34"/>
                  <a:gd name="T5" fmla="*/ 257 h 265"/>
                  <a:gd name="T6" fmla="*/ 34 w 34"/>
                  <a:gd name="T7" fmla="*/ 265 h 265"/>
                  <a:gd name="T8" fmla="*/ 34 w 34"/>
                  <a:gd name="T9" fmla="*/ 19 h 265"/>
                  <a:gd name="T10" fmla="*/ 0 w 34"/>
                  <a:gd name="T11" fmla="*/ 0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265">
                    <a:moveTo>
                      <a:pt x="0" y="0"/>
                    </a:moveTo>
                    <a:lnTo>
                      <a:pt x="26" y="26"/>
                    </a:lnTo>
                    <a:lnTo>
                      <a:pt x="26" y="257"/>
                    </a:lnTo>
                    <a:lnTo>
                      <a:pt x="34" y="265"/>
                    </a:lnTo>
                    <a:lnTo>
                      <a:pt x="34" y="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4" name="Freeform 414">
                <a:extLst>
                  <a:ext uri="{FF2B5EF4-FFF2-40B4-BE49-F238E27FC236}">
                    <a16:creationId xmlns:a16="http://schemas.microsoft.com/office/drawing/2014/main" xmlns="" id="{3BA33664-EEC8-4E2B-93B3-3DD9A28E8B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2326" y="2886076"/>
                <a:ext cx="17463" cy="139700"/>
              </a:xfrm>
              <a:custGeom>
                <a:avLst/>
                <a:gdLst>
                  <a:gd name="T0" fmla="*/ 0 w 34"/>
                  <a:gd name="T1" fmla="*/ 0 h 265"/>
                  <a:gd name="T2" fmla="*/ 26 w 34"/>
                  <a:gd name="T3" fmla="*/ 26 h 265"/>
                  <a:gd name="T4" fmla="*/ 26 w 34"/>
                  <a:gd name="T5" fmla="*/ 257 h 265"/>
                  <a:gd name="T6" fmla="*/ 34 w 34"/>
                  <a:gd name="T7" fmla="*/ 265 h 265"/>
                  <a:gd name="T8" fmla="*/ 34 w 34"/>
                  <a:gd name="T9" fmla="*/ 19 h 265"/>
                  <a:gd name="T10" fmla="*/ 0 w 34"/>
                  <a:gd name="T11" fmla="*/ 0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265">
                    <a:moveTo>
                      <a:pt x="0" y="0"/>
                    </a:moveTo>
                    <a:lnTo>
                      <a:pt x="26" y="26"/>
                    </a:lnTo>
                    <a:lnTo>
                      <a:pt x="26" y="257"/>
                    </a:lnTo>
                    <a:lnTo>
                      <a:pt x="34" y="265"/>
                    </a:lnTo>
                    <a:lnTo>
                      <a:pt x="34" y="19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5" name="Freeform 415">
                <a:extLst>
                  <a:ext uri="{FF2B5EF4-FFF2-40B4-BE49-F238E27FC236}">
                    <a16:creationId xmlns:a16="http://schemas.microsoft.com/office/drawing/2014/main" xmlns="" id="{CB544D5E-4138-4E76-95D4-B9D9F08C4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613" y="2843213"/>
                <a:ext cx="125413" cy="179388"/>
              </a:xfrm>
              <a:custGeom>
                <a:avLst/>
                <a:gdLst>
                  <a:gd name="T0" fmla="*/ 68 w 239"/>
                  <a:gd name="T1" fmla="*/ 0 h 339"/>
                  <a:gd name="T2" fmla="*/ 0 w 239"/>
                  <a:gd name="T3" fmla="*/ 101 h 339"/>
                  <a:gd name="T4" fmla="*/ 239 w 239"/>
                  <a:gd name="T5" fmla="*/ 339 h 339"/>
                  <a:gd name="T6" fmla="*/ 239 w 239"/>
                  <a:gd name="T7" fmla="*/ 108 h 339"/>
                  <a:gd name="T8" fmla="*/ 213 w 239"/>
                  <a:gd name="T9" fmla="*/ 82 h 339"/>
                  <a:gd name="T10" fmla="*/ 68 w 239"/>
                  <a:gd name="T11" fmla="*/ 0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9" h="339">
                    <a:moveTo>
                      <a:pt x="68" y="0"/>
                    </a:moveTo>
                    <a:lnTo>
                      <a:pt x="0" y="101"/>
                    </a:lnTo>
                    <a:lnTo>
                      <a:pt x="239" y="339"/>
                    </a:lnTo>
                    <a:lnTo>
                      <a:pt x="239" y="108"/>
                    </a:lnTo>
                    <a:lnTo>
                      <a:pt x="213" y="82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E5A6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6" name="Freeform 416">
                <a:extLst>
                  <a:ext uri="{FF2B5EF4-FFF2-40B4-BE49-F238E27FC236}">
                    <a16:creationId xmlns:a16="http://schemas.microsoft.com/office/drawing/2014/main" xmlns="" id="{EEBD23D9-1134-491C-8DEE-44CFD8946C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613" y="2843213"/>
                <a:ext cx="125413" cy="179388"/>
              </a:xfrm>
              <a:custGeom>
                <a:avLst/>
                <a:gdLst>
                  <a:gd name="T0" fmla="*/ 68 w 239"/>
                  <a:gd name="T1" fmla="*/ 0 h 339"/>
                  <a:gd name="T2" fmla="*/ 0 w 239"/>
                  <a:gd name="T3" fmla="*/ 101 h 339"/>
                  <a:gd name="T4" fmla="*/ 239 w 239"/>
                  <a:gd name="T5" fmla="*/ 339 h 339"/>
                  <a:gd name="T6" fmla="*/ 239 w 239"/>
                  <a:gd name="T7" fmla="*/ 108 h 339"/>
                  <a:gd name="T8" fmla="*/ 213 w 239"/>
                  <a:gd name="T9" fmla="*/ 82 h 339"/>
                  <a:gd name="T10" fmla="*/ 68 w 239"/>
                  <a:gd name="T11" fmla="*/ 0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9" h="339">
                    <a:moveTo>
                      <a:pt x="68" y="0"/>
                    </a:moveTo>
                    <a:lnTo>
                      <a:pt x="0" y="101"/>
                    </a:lnTo>
                    <a:lnTo>
                      <a:pt x="239" y="339"/>
                    </a:lnTo>
                    <a:lnTo>
                      <a:pt x="239" y="108"/>
                    </a:lnTo>
                    <a:lnTo>
                      <a:pt x="213" y="82"/>
                    </a:lnTo>
                    <a:lnTo>
                      <a:pt x="6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7" name="Freeform 417">
                <a:extLst>
                  <a:ext uri="{FF2B5EF4-FFF2-40B4-BE49-F238E27FC236}">
                    <a16:creationId xmlns:a16="http://schemas.microsoft.com/office/drawing/2014/main" xmlns="" id="{665F7F39-B728-4130-A376-D119FEB304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438" y="2765426"/>
                <a:ext cx="128588" cy="136525"/>
              </a:xfrm>
              <a:custGeom>
                <a:avLst/>
                <a:gdLst>
                  <a:gd name="T0" fmla="*/ 244 w 244"/>
                  <a:gd name="T1" fmla="*/ 253 h 257"/>
                  <a:gd name="T2" fmla="*/ 0 w 244"/>
                  <a:gd name="T3" fmla="*/ 257 h 257"/>
                  <a:gd name="T4" fmla="*/ 0 w 244"/>
                  <a:gd name="T5" fmla="*/ 0 h 257"/>
                  <a:gd name="T6" fmla="*/ 244 w 244"/>
                  <a:gd name="T7" fmla="*/ 253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4" h="257">
                    <a:moveTo>
                      <a:pt x="244" y="253"/>
                    </a:moveTo>
                    <a:lnTo>
                      <a:pt x="0" y="257"/>
                    </a:lnTo>
                    <a:lnTo>
                      <a:pt x="0" y="0"/>
                    </a:lnTo>
                    <a:lnTo>
                      <a:pt x="244" y="253"/>
                    </a:ln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8" name="Rectangle 418">
                <a:extLst>
                  <a:ext uri="{FF2B5EF4-FFF2-40B4-BE49-F238E27FC236}">
                    <a16:creationId xmlns:a16="http://schemas.microsoft.com/office/drawing/2014/main" xmlns="" id="{A001A5B3-5840-4B4B-BB55-34FBD8EB00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6551" y="2921001"/>
                <a:ext cx="73025" cy="73025"/>
              </a:xfrm>
              <a:prstGeom prst="rect">
                <a:avLst/>
              </a:prstGeom>
              <a:solidFill>
                <a:srgbClr val="0F38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9" name="Rectangle 419">
                <a:extLst>
                  <a:ext uri="{FF2B5EF4-FFF2-40B4-BE49-F238E27FC236}">
                    <a16:creationId xmlns:a16="http://schemas.microsoft.com/office/drawing/2014/main" xmlns="" id="{871B31F8-54A3-44E1-9665-13A861584A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6551" y="3009901"/>
                <a:ext cx="73025" cy="15875"/>
              </a:xfrm>
              <a:prstGeom prst="rect">
                <a:avLst/>
              </a:prstGeom>
              <a:solidFill>
                <a:srgbClr val="00B0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0" name="Rectangle 420">
                <a:extLst>
                  <a:ext uri="{FF2B5EF4-FFF2-40B4-BE49-F238E27FC236}">
                    <a16:creationId xmlns:a16="http://schemas.microsoft.com/office/drawing/2014/main" xmlns="" id="{6D6AA7D0-0180-4BA9-8B0C-B68EFA043C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9576" y="3009901"/>
                <a:ext cx="100013" cy="15875"/>
              </a:xfrm>
              <a:prstGeom prst="rect">
                <a:avLst/>
              </a:prstGeom>
              <a:solidFill>
                <a:srgbClr val="DD34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1" name="Rectangle 421">
                <a:extLst>
                  <a:ext uri="{FF2B5EF4-FFF2-40B4-BE49-F238E27FC236}">
                    <a16:creationId xmlns:a16="http://schemas.microsoft.com/office/drawing/2014/main" xmlns="" id="{2FE02BAA-6F33-428E-A775-BA0D45B6CC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9588" y="3009901"/>
                <a:ext cx="101600" cy="15875"/>
              </a:xfrm>
              <a:prstGeom prst="rect">
                <a:avLst/>
              </a:prstGeom>
              <a:solidFill>
                <a:srgbClr val="0F38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2" name="Rectangle 422">
                <a:extLst>
                  <a:ext uri="{FF2B5EF4-FFF2-40B4-BE49-F238E27FC236}">
                    <a16:creationId xmlns:a16="http://schemas.microsoft.com/office/drawing/2014/main" xmlns="" id="{29829E82-AF20-466F-8933-7CE6E16529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86563" y="2921001"/>
                <a:ext cx="73025" cy="73025"/>
              </a:xfrm>
              <a:prstGeom prst="rect">
                <a:avLst/>
              </a:prstGeom>
              <a:solidFill>
                <a:srgbClr val="3F52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3" name="Rectangle 423">
                <a:extLst>
                  <a:ext uri="{FF2B5EF4-FFF2-40B4-BE49-F238E27FC236}">
                    <a16:creationId xmlns:a16="http://schemas.microsoft.com/office/drawing/2014/main" xmlns="" id="{97758649-BEE5-4387-A397-4A82240581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86563" y="2921001"/>
                <a:ext cx="73025" cy="73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4" name="Rectangle 424">
                <a:extLst>
                  <a:ext uri="{FF2B5EF4-FFF2-40B4-BE49-F238E27FC236}">
                    <a16:creationId xmlns:a16="http://schemas.microsoft.com/office/drawing/2014/main" xmlns="" id="{B5962483-0228-467A-88F3-B6B1DC0B5A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88163" y="2921001"/>
                <a:ext cx="73025" cy="73025"/>
              </a:xfrm>
              <a:prstGeom prst="rect">
                <a:avLst/>
              </a:prstGeom>
              <a:solidFill>
                <a:srgbClr val="575E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5" name="Rectangle 425">
                <a:extLst>
                  <a:ext uri="{FF2B5EF4-FFF2-40B4-BE49-F238E27FC236}">
                    <a16:creationId xmlns:a16="http://schemas.microsoft.com/office/drawing/2014/main" xmlns="" id="{8247CECC-FA81-4405-8E12-000ED250B0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88163" y="2921001"/>
                <a:ext cx="73025" cy="73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6" name="Freeform 426">
                <a:extLst>
                  <a:ext uri="{FF2B5EF4-FFF2-40B4-BE49-F238E27FC236}">
                    <a16:creationId xmlns:a16="http://schemas.microsoft.com/office/drawing/2014/main" xmlns="" id="{1C778A9E-BBCF-4D98-9655-41810897AF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9388" y="3530601"/>
                <a:ext cx="577850" cy="798513"/>
              </a:xfrm>
              <a:custGeom>
                <a:avLst/>
                <a:gdLst>
                  <a:gd name="T0" fmla="*/ 0 w 1093"/>
                  <a:gd name="T1" fmla="*/ 0 h 1509"/>
                  <a:gd name="T2" fmla="*/ 0 w 1093"/>
                  <a:gd name="T3" fmla="*/ 1509 h 1509"/>
                  <a:gd name="T4" fmla="*/ 1093 w 1093"/>
                  <a:gd name="T5" fmla="*/ 1509 h 1509"/>
                  <a:gd name="T6" fmla="*/ 1093 w 1093"/>
                  <a:gd name="T7" fmla="*/ 253 h 1509"/>
                  <a:gd name="T8" fmla="*/ 850 w 1093"/>
                  <a:gd name="T9" fmla="*/ 0 h 1509"/>
                  <a:gd name="T10" fmla="*/ 0 w 1093"/>
                  <a:gd name="T11" fmla="*/ 0 h 1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93" h="1509">
                    <a:moveTo>
                      <a:pt x="0" y="0"/>
                    </a:moveTo>
                    <a:lnTo>
                      <a:pt x="0" y="1509"/>
                    </a:lnTo>
                    <a:lnTo>
                      <a:pt x="1093" y="1509"/>
                    </a:lnTo>
                    <a:lnTo>
                      <a:pt x="1093" y="253"/>
                    </a:lnTo>
                    <a:lnTo>
                      <a:pt x="85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5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7" name="Freeform 427">
                <a:extLst>
                  <a:ext uri="{FF2B5EF4-FFF2-40B4-BE49-F238E27FC236}">
                    <a16:creationId xmlns:a16="http://schemas.microsoft.com/office/drawing/2014/main" xmlns="" id="{7ABECBC1-46CD-4EA8-9A30-C6962B40B3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9388" y="3530601"/>
                <a:ext cx="577850" cy="798513"/>
              </a:xfrm>
              <a:custGeom>
                <a:avLst/>
                <a:gdLst>
                  <a:gd name="T0" fmla="*/ 0 w 1093"/>
                  <a:gd name="T1" fmla="*/ 0 h 1509"/>
                  <a:gd name="T2" fmla="*/ 0 w 1093"/>
                  <a:gd name="T3" fmla="*/ 1509 h 1509"/>
                  <a:gd name="T4" fmla="*/ 1093 w 1093"/>
                  <a:gd name="T5" fmla="*/ 1509 h 1509"/>
                  <a:gd name="T6" fmla="*/ 1093 w 1093"/>
                  <a:gd name="T7" fmla="*/ 253 h 1509"/>
                  <a:gd name="T8" fmla="*/ 850 w 1093"/>
                  <a:gd name="T9" fmla="*/ 0 h 1509"/>
                  <a:gd name="T10" fmla="*/ 0 w 1093"/>
                  <a:gd name="T11" fmla="*/ 0 h 1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93" h="1509">
                    <a:moveTo>
                      <a:pt x="0" y="0"/>
                    </a:moveTo>
                    <a:lnTo>
                      <a:pt x="0" y="1509"/>
                    </a:lnTo>
                    <a:lnTo>
                      <a:pt x="1093" y="1509"/>
                    </a:lnTo>
                    <a:lnTo>
                      <a:pt x="1093" y="253"/>
                    </a:lnTo>
                    <a:lnTo>
                      <a:pt x="85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8" name="Freeform 428">
                <a:extLst>
                  <a:ext uri="{FF2B5EF4-FFF2-40B4-BE49-F238E27FC236}">
                    <a16:creationId xmlns:a16="http://schemas.microsoft.com/office/drawing/2014/main" xmlns="" id="{43ED9FD8-BDA6-49C4-B277-798DFD188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7238" y="3697288"/>
                <a:ext cx="4763" cy="93663"/>
              </a:xfrm>
              <a:custGeom>
                <a:avLst/>
                <a:gdLst>
                  <a:gd name="T0" fmla="*/ 8 w 8"/>
                  <a:gd name="T1" fmla="*/ 0 h 176"/>
                  <a:gd name="T2" fmla="*/ 0 w 8"/>
                  <a:gd name="T3" fmla="*/ 0 h 176"/>
                  <a:gd name="T4" fmla="*/ 0 w 8"/>
                  <a:gd name="T5" fmla="*/ 168 h 176"/>
                  <a:gd name="T6" fmla="*/ 8 w 8"/>
                  <a:gd name="T7" fmla="*/ 176 h 176"/>
                  <a:gd name="T8" fmla="*/ 8 w 8"/>
                  <a:gd name="T9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76">
                    <a:moveTo>
                      <a:pt x="8" y="0"/>
                    </a:moveTo>
                    <a:lnTo>
                      <a:pt x="0" y="0"/>
                    </a:lnTo>
                    <a:lnTo>
                      <a:pt x="0" y="168"/>
                    </a:lnTo>
                    <a:lnTo>
                      <a:pt x="8" y="176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C7D0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9" name="Freeform 429">
                <a:extLst>
                  <a:ext uri="{FF2B5EF4-FFF2-40B4-BE49-F238E27FC236}">
                    <a16:creationId xmlns:a16="http://schemas.microsoft.com/office/drawing/2014/main" xmlns="" id="{A4CA9418-2477-4FF3-AE32-788FD00BD4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7238" y="3697288"/>
                <a:ext cx="4763" cy="93663"/>
              </a:xfrm>
              <a:custGeom>
                <a:avLst/>
                <a:gdLst>
                  <a:gd name="T0" fmla="*/ 8 w 8"/>
                  <a:gd name="T1" fmla="*/ 0 h 176"/>
                  <a:gd name="T2" fmla="*/ 0 w 8"/>
                  <a:gd name="T3" fmla="*/ 0 h 176"/>
                  <a:gd name="T4" fmla="*/ 0 w 8"/>
                  <a:gd name="T5" fmla="*/ 168 h 176"/>
                  <a:gd name="T6" fmla="*/ 8 w 8"/>
                  <a:gd name="T7" fmla="*/ 176 h 176"/>
                  <a:gd name="T8" fmla="*/ 8 w 8"/>
                  <a:gd name="T9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76">
                    <a:moveTo>
                      <a:pt x="8" y="0"/>
                    </a:moveTo>
                    <a:lnTo>
                      <a:pt x="0" y="0"/>
                    </a:lnTo>
                    <a:lnTo>
                      <a:pt x="0" y="168"/>
                    </a:lnTo>
                    <a:lnTo>
                      <a:pt x="8" y="176"/>
                    </a:lnTo>
                    <a:lnTo>
                      <a:pt x="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0" name="Freeform 430">
                <a:extLst>
                  <a:ext uri="{FF2B5EF4-FFF2-40B4-BE49-F238E27FC236}">
                    <a16:creationId xmlns:a16="http://schemas.microsoft.com/office/drawing/2014/main" xmlns="" id="{4647775A-E7D4-4716-845B-8F26B326D6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4538" y="3649663"/>
                <a:ext cx="17463" cy="47625"/>
              </a:xfrm>
              <a:custGeom>
                <a:avLst/>
                <a:gdLst>
                  <a:gd name="T0" fmla="*/ 0 w 34"/>
                  <a:gd name="T1" fmla="*/ 0 h 90"/>
                  <a:gd name="T2" fmla="*/ 26 w 34"/>
                  <a:gd name="T3" fmla="*/ 27 h 90"/>
                  <a:gd name="T4" fmla="*/ 26 w 34"/>
                  <a:gd name="T5" fmla="*/ 90 h 90"/>
                  <a:gd name="T6" fmla="*/ 34 w 34"/>
                  <a:gd name="T7" fmla="*/ 90 h 90"/>
                  <a:gd name="T8" fmla="*/ 34 w 34"/>
                  <a:gd name="T9" fmla="*/ 20 h 90"/>
                  <a:gd name="T10" fmla="*/ 0 w 34"/>
                  <a:gd name="T11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90">
                    <a:moveTo>
                      <a:pt x="0" y="0"/>
                    </a:moveTo>
                    <a:lnTo>
                      <a:pt x="26" y="27"/>
                    </a:lnTo>
                    <a:lnTo>
                      <a:pt x="26" y="90"/>
                    </a:lnTo>
                    <a:lnTo>
                      <a:pt x="34" y="90"/>
                    </a:lnTo>
                    <a:lnTo>
                      <a:pt x="34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25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1" name="Freeform 431">
                <a:extLst>
                  <a:ext uri="{FF2B5EF4-FFF2-40B4-BE49-F238E27FC236}">
                    <a16:creationId xmlns:a16="http://schemas.microsoft.com/office/drawing/2014/main" xmlns="" id="{462FCAF4-98D8-4313-BAA1-8D2108DFDE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4538" y="3649663"/>
                <a:ext cx="17463" cy="47625"/>
              </a:xfrm>
              <a:custGeom>
                <a:avLst/>
                <a:gdLst>
                  <a:gd name="T0" fmla="*/ 0 w 34"/>
                  <a:gd name="T1" fmla="*/ 0 h 90"/>
                  <a:gd name="T2" fmla="*/ 26 w 34"/>
                  <a:gd name="T3" fmla="*/ 27 h 90"/>
                  <a:gd name="T4" fmla="*/ 26 w 34"/>
                  <a:gd name="T5" fmla="*/ 90 h 90"/>
                  <a:gd name="T6" fmla="*/ 34 w 34"/>
                  <a:gd name="T7" fmla="*/ 90 h 90"/>
                  <a:gd name="T8" fmla="*/ 34 w 34"/>
                  <a:gd name="T9" fmla="*/ 20 h 90"/>
                  <a:gd name="T10" fmla="*/ 0 w 34"/>
                  <a:gd name="T11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90">
                    <a:moveTo>
                      <a:pt x="0" y="0"/>
                    </a:moveTo>
                    <a:lnTo>
                      <a:pt x="26" y="27"/>
                    </a:lnTo>
                    <a:lnTo>
                      <a:pt x="26" y="90"/>
                    </a:lnTo>
                    <a:lnTo>
                      <a:pt x="34" y="90"/>
                    </a:lnTo>
                    <a:lnTo>
                      <a:pt x="34" y="2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2" name="Freeform 432">
                <a:extLst>
                  <a:ext uri="{FF2B5EF4-FFF2-40B4-BE49-F238E27FC236}">
                    <a16:creationId xmlns:a16="http://schemas.microsoft.com/office/drawing/2014/main" xmlns="" id="{7CE7AD20-BE6D-4174-9265-4D7BDC44D9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1826" y="3606801"/>
                <a:ext cx="125413" cy="179388"/>
              </a:xfrm>
              <a:custGeom>
                <a:avLst/>
                <a:gdLst>
                  <a:gd name="T0" fmla="*/ 67 w 238"/>
                  <a:gd name="T1" fmla="*/ 0 h 339"/>
                  <a:gd name="T2" fmla="*/ 0 w 238"/>
                  <a:gd name="T3" fmla="*/ 101 h 339"/>
                  <a:gd name="T4" fmla="*/ 238 w 238"/>
                  <a:gd name="T5" fmla="*/ 339 h 339"/>
                  <a:gd name="T6" fmla="*/ 238 w 238"/>
                  <a:gd name="T7" fmla="*/ 171 h 339"/>
                  <a:gd name="T8" fmla="*/ 238 w 238"/>
                  <a:gd name="T9" fmla="*/ 108 h 339"/>
                  <a:gd name="T10" fmla="*/ 212 w 238"/>
                  <a:gd name="T11" fmla="*/ 81 h 339"/>
                  <a:gd name="T12" fmla="*/ 67 w 238"/>
                  <a:gd name="T13" fmla="*/ 0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8" h="339">
                    <a:moveTo>
                      <a:pt x="67" y="0"/>
                    </a:moveTo>
                    <a:lnTo>
                      <a:pt x="0" y="101"/>
                    </a:lnTo>
                    <a:lnTo>
                      <a:pt x="238" y="339"/>
                    </a:lnTo>
                    <a:lnTo>
                      <a:pt x="238" y="171"/>
                    </a:lnTo>
                    <a:lnTo>
                      <a:pt x="238" y="108"/>
                    </a:lnTo>
                    <a:lnTo>
                      <a:pt x="212" y="81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DC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3" name="Freeform 433">
                <a:extLst>
                  <a:ext uri="{FF2B5EF4-FFF2-40B4-BE49-F238E27FC236}">
                    <a16:creationId xmlns:a16="http://schemas.microsoft.com/office/drawing/2014/main" xmlns="" id="{10D45644-C622-4567-85A8-126DD1C0F9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1826" y="3606801"/>
                <a:ext cx="125413" cy="179388"/>
              </a:xfrm>
              <a:custGeom>
                <a:avLst/>
                <a:gdLst>
                  <a:gd name="T0" fmla="*/ 67 w 238"/>
                  <a:gd name="T1" fmla="*/ 0 h 339"/>
                  <a:gd name="T2" fmla="*/ 0 w 238"/>
                  <a:gd name="T3" fmla="*/ 101 h 339"/>
                  <a:gd name="T4" fmla="*/ 238 w 238"/>
                  <a:gd name="T5" fmla="*/ 339 h 339"/>
                  <a:gd name="T6" fmla="*/ 238 w 238"/>
                  <a:gd name="T7" fmla="*/ 171 h 339"/>
                  <a:gd name="T8" fmla="*/ 238 w 238"/>
                  <a:gd name="T9" fmla="*/ 108 h 339"/>
                  <a:gd name="T10" fmla="*/ 212 w 238"/>
                  <a:gd name="T11" fmla="*/ 81 h 339"/>
                  <a:gd name="T12" fmla="*/ 67 w 238"/>
                  <a:gd name="T13" fmla="*/ 0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8" h="339">
                    <a:moveTo>
                      <a:pt x="67" y="0"/>
                    </a:moveTo>
                    <a:lnTo>
                      <a:pt x="0" y="101"/>
                    </a:lnTo>
                    <a:lnTo>
                      <a:pt x="238" y="339"/>
                    </a:lnTo>
                    <a:lnTo>
                      <a:pt x="238" y="171"/>
                    </a:lnTo>
                    <a:lnTo>
                      <a:pt x="238" y="108"/>
                    </a:lnTo>
                    <a:lnTo>
                      <a:pt x="212" y="81"/>
                    </a:lnTo>
                    <a:lnTo>
                      <a:pt x="6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4" name="Freeform 434">
                <a:extLst>
                  <a:ext uri="{FF2B5EF4-FFF2-40B4-BE49-F238E27FC236}">
                    <a16:creationId xmlns:a16="http://schemas.microsoft.com/office/drawing/2014/main" xmlns="" id="{1FBB9D9A-87DC-49D5-98F9-D9F4E4BB80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8651" y="3530601"/>
                <a:ext cx="128588" cy="136525"/>
              </a:xfrm>
              <a:custGeom>
                <a:avLst/>
                <a:gdLst>
                  <a:gd name="T0" fmla="*/ 243 w 243"/>
                  <a:gd name="T1" fmla="*/ 253 h 257"/>
                  <a:gd name="T2" fmla="*/ 0 w 243"/>
                  <a:gd name="T3" fmla="*/ 257 h 257"/>
                  <a:gd name="T4" fmla="*/ 0 w 243"/>
                  <a:gd name="T5" fmla="*/ 0 h 257"/>
                  <a:gd name="T6" fmla="*/ 243 w 243"/>
                  <a:gd name="T7" fmla="*/ 253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3" h="257">
                    <a:moveTo>
                      <a:pt x="243" y="253"/>
                    </a:moveTo>
                    <a:lnTo>
                      <a:pt x="0" y="257"/>
                    </a:lnTo>
                    <a:lnTo>
                      <a:pt x="0" y="0"/>
                    </a:lnTo>
                    <a:lnTo>
                      <a:pt x="243" y="253"/>
                    </a:ln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5" name="Rectangle 435">
                <a:extLst>
                  <a:ext uri="{FF2B5EF4-FFF2-40B4-BE49-F238E27FC236}">
                    <a16:creationId xmlns:a16="http://schemas.microsoft.com/office/drawing/2014/main" xmlns="" id="{0F0211FF-9C87-4E70-ADE5-BCCE80C467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40351" y="3684588"/>
                <a:ext cx="73025" cy="73025"/>
              </a:xfrm>
              <a:prstGeom prst="rect">
                <a:avLst/>
              </a:prstGeom>
              <a:solidFill>
                <a:srgbClr val="0F38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6" name="Rectangle 436">
                <a:extLst>
                  <a:ext uri="{FF2B5EF4-FFF2-40B4-BE49-F238E27FC236}">
                    <a16:creationId xmlns:a16="http://schemas.microsoft.com/office/drawing/2014/main" xmlns="" id="{F67668FE-DAE7-435A-99EC-72D3B334CA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40351" y="3775076"/>
                <a:ext cx="73025" cy="15875"/>
              </a:xfrm>
              <a:prstGeom prst="rect">
                <a:avLst/>
              </a:prstGeom>
              <a:solidFill>
                <a:srgbClr val="00B0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7" name="Rectangle 437">
                <a:extLst>
                  <a:ext uri="{FF2B5EF4-FFF2-40B4-BE49-F238E27FC236}">
                    <a16:creationId xmlns:a16="http://schemas.microsoft.com/office/drawing/2014/main" xmlns="" id="{CF176329-BC7A-43E9-88A4-6992926123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3376" y="3775076"/>
                <a:ext cx="98425" cy="15875"/>
              </a:xfrm>
              <a:prstGeom prst="rect">
                <a:avLst/>
              </a:prstGeom>
              <a:solidFill>
                <a:srgbClr val="DD34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8" name="Rectangle 438">
                <a:extLst>
                  <a:ext uri="{FF2B5EF4-FFF2-40B4-BE49-F238E27FC236}">
                    <a16:creationId xmlns:a16="http://schemas.microsoft.com/office/drawing/2014/main" xmlns="" id="{6534D836-8138-4CC2-93C6-B59A19CC02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11801" y="3775076"/>
                <a:ext cx="101600" cy="15875"/>
              </a:xfrm>
              <a:prstGeom prst="rect">
                <a:avLst/>
              </a:prstGeom>
              <a:solidFill>
                <a:srgbClr val="0F38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9" name="Rectangle 439">
                <a:extLst>
                  <a:ext uri="{FF2B5EF4-FFF2-40B4-BE49-F238E27FC236}">
                    <a16:creationId xmlns:a16="http://schemas.microsoft.com/office/drawing/2014/main" xmlns="" id="{7D65FB81-D90A-497D-8D35-D93739E188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8776" y="3684588"/>
                <a:ext cx="73025" cy="73025"/>
              </a:xfrm>
              <a:prstGeom prst="rect">
                <a:avLst/>
              </a:prstGeom>
              <a:solidFill>
                <a:srgbClr val="0C5E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0" name="Rectangle 440">
                <a:extLst>
                  <a:ext uri="{FF2B5EF4-FFF2-40B4-BE49-F238E27FC236}">
                    <a16:creationId xmlns:a16="http://schemas.microsoft.com/office/drawing/2014/main" xmlns="" id="{A21DA46B-8E3B-45A2-B2E7-9F7E4DDF00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8776" y="3684588"/>
                <a:ext cx="73025" cy="73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1" name="Rectangle 441">
                <a:extLst>
                  <a:ext uri="{FF2B5EF4-FFF2-40B4-BE49-F238E27FC236}">
                    <a16:creationId xmlns:a16="http://schemas.microsoft.com/office/drawing/2014/main" xmlns="" id="{0C181B53-F10F-41C9-B933-F17A9F3F8C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0376" y="3684588"/>
                <a:ext cx="73025" cy="73025"/>
              </a:xfrm>
              <a:prstGeom prst="rect">
                <a:avLst/>
              </a:prstGeom>
              <a:solidFill>
                <a:srgbClr val="0B70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2" name="Rectangle 442">
                <a:extLst>
                  <a:ext uri="{FF2B5EF4-FFF2-40B4-BE49-F238E27FC236}">
                    <a16:creationId xmlns:a16="http://schemas.microsoft.com/office/drawing/2014/main" xmlns="" id="{6A634702-BE01-4182-BE6A-B906B252C5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0376" y="3684588"/>
                <a:ext cx="73025" cy="73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3" name="Freeform 443">
                <a:extLst>
                  <a:ext uri="{FF2B5EF4-FFF2-40B4-BE49-F238E27FC236}">
                    <a16:creationId xmlns:a16="http://schemas.microsoft.com/office/drawing/2014/main" xmlns="" id="{9DE0E840-E8F4-431C-BC2E-B8ECA96957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2888" y="2262188"/>
                <a:ext cx="577850" cy="798513"/>
              </a:xfrm>
              <a:custGeom>
                <a:avLst/>
                <a:gdLst>
                  <a:gd name="T0" fmla="*/ 0 w 1093"/>
                  <a:gd name="T1" fmla="*/ 0 h 1510"/>
                  <a:gd name="T2" fmla="*/ 0 w 1093"/>
                  <a:gd name="T3" fmla="*/ 1510 h 1510"/>
                  <a:gd name="T4" fmla="*/ 1093 w 1093"/>
                  <a:gd name="T5" fmla="*/ 1510 h 1510"/>
                  <a:gd name="T6" fmla="*/ 1093 w 1093"/>
                  <a:gd name="T7" fmla="*/ 253 h 1510"/>
                  <a:gd name="T8" fmla="*/ 849 w 1093"/>
                  <a:gd name="T9" fmla="*/ 0 h 1510"/>
                  <a:gd name="T10" fmla="*/ 0 w 1093"/>
                  <a:gd name="T11" fmla="*/ 0 h 1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93" h="1510">
                    <a:moveTo>
                      <a:pt x="0" y="0"/>
                    </a:moveTo>
                    <a:lnTo>
                      <a:pt x="0" y="1510"/>
                    </a:lnTo>
                    <a:lnTo>
                      <a:pt x="1093" y="1510"/>
                    </a:lnTo>
                    <a:lnTo>
                      <a:pt x="1093" y="253"/>
                    </a:lnTo>
                    <a:lnTo>
                      <a:pt x="84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2B5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4" name="Freeform 444">
                <a:extLst>
                  <a:ext uri="{FF2B5EF4-FFF2-40B4-BE49-F238E27FC236}">
                    <a16:creationId xmlns:a16="http://schemas.microsoft.com/office/drawing/2014/main" xmlns="" id="{B8296442-007C-43A7-A40E-7E97261049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2888" y="2262188"/>
                <a:ext cx="577850" cy="798513"/>
              </a:xfrm>
              <a:custGeom>
                <a:avLst/>
                <a:gdLst>
                  <a:gd name="T0" fmla="*/ 0 w 1093"/>
                  <a:gd name="T1" fmla="*/ 0 h 1510"/>
                  <a:gd name="T2" fmla="*/ 0 w 1093"/>
                  <a:gd name="T3" fmla="*/ 1510 h 1510"/>
                  <a:gd name="T4" fmla="*/ 1093 w 1093"/>
                  <a:gd name="T5" fmla="*/ 1510 h 1510"/>
                  <a:gd name="T6" fmla="*/ 1093 w 1093"/>
                  <a:gd name="T7" fmla="*/ 253 h 1510"/>
                  <a:gd name="T8" fmla="*/ 849 w 1093"/>
                  <a:gd name="T9" fmla="*/ 0 h 1510"/>
                  <a:gd name="T10" fmla="*/ 0 w 1093"/>
                  <a:gd name="T11" fmla="*/ 0 h 1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93" h="1510">
                    <a:moveTo>
                      <a:pt x="0" y="0"/>
                    </a:moveTo>
                    <a:lnTo>
                      <a:pt x="0" y="1510"/>
                    </a:lnTo>
                    <a:lnTo>
                      <a:pt x="1093" y="1510"/>
                    </a:lnTo>
                    <a:lnTo>
                      <a:pt x="1093" y="253"/>
                    </a:lnTo>
                    <a:lnTo>
                      <a:pt x="849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5" name="Freeform 445">
                <a:extLst>
                  <a:ext uri="{FF2B5EF4-FFF2-40B4-BE49-F238E27FC236}">
                    <a16:creationId xmlns:a16="http://schemas.microsoft.com/office/drawing/2014/main" xmlns="" id="{D90F637A-AD41-485C-8002-9B480701B2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8038" y="2382838"/>
                <a:ext cx="17463" cy="139700"/>
              </a:xfrm>
              <a:custGeom>
                <a:avLst/>
                <a:gdLst>
                  <a:gd name="T0" fmla="*/ 0 w 33"/>
                  <a:gd name="T1" fmla="*/ 0 h 265"/>
                  <a:gd name="T2" fmla="*/ 25 w 33"/>
                  <a:gd name="T3" fmla="*/ 25 h 265"/>
                  <a:gd name="T4" fmla="*/ 25 w 33"/>
                  <a:gd name="T5" fmla="*/ 256 h 265"/>
                  <a:gd name="T6" fmla="*/ 33 w 33"/>
                  <a:gd name="T7" fmla="*/ 265 h 265"/>
                  <a:gd name="T8" fmla="*/ 33 w 33"/>
                  <a:gd name="T9" fmla="*/ 18 h 265"/>
                  <a:gd name="T10" fmla="*/ 0 w 33"/>
                  <a:gd name="T11" fmla="*/ 0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265">
                    <a:moveTo>
                      <a:pt x="0" y="0"/>
                    </a:moveTo>
                    <a:lnTo>
                      <a:pt x="25" y="25"/>
                    </a:lnTo>
                    <a:lnTo>
                      <a:pt x="25" y="256"/>
                    </a:lnTo>
                    <a:lnTo>
                      <a:pt x="33" y="265"/>
                    </a:lnTo>
                    <a:lnTo>
                      <a:pt x="33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6" name="Freeform 446">
                <a:extLst>
                  <a:ext uri="{FF2B5EF4-FFF2-40B4-BE49-F238E27FC236}">
                    <a16:creationId xmlns:a16="http://schemas.microsoft.com/office/drawing/2014/main" xmlns="" id="{4AB5C532-ABB6-43BD-A6BE-B7BE24EA57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8038" y="2382838"/>
                <a:ext cx="17463" cy="139700"/>
              </a:xfrm>
              <a:custGeom>
                <a:avLst/>
                <a:gdLst>
                  <a:gd name="T0" fmla="*/ 0 w 33"/>
                  <a:gd name="T1" fmla="*/ 0 h 265"/>
                  <a:gd name="T2" fmla="*/ 25 w 33"/>
                  <a:gd name="T3" fmla="*/ 25 h 265"/>
                  <a:gd name="T4" fmla="*/ 25 w 33"/>
                  <a:gd name="T5" fmla="*/ 256 h 265"/>
                  <a:gd name="T6" fmla="*/ 33 w 33"/>
                  <a:gd name="T7" fmla="*/ 265 h 265"/>
                  <a:gd name="T8" fmla="*/ 33 w 33"/>
                  <a:gd name="T9" fmla="*/ 18 h 265"/>
                  <a:gd name="T10" fmla="*/ 0 w 33"/>
                  <a:gd name="T11" fmla="*/ 0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265">
                    <a:moveTo>
                      <a:pt x="0" y="0"/>
                    </a:moveTo>
                    <a:lnTo>
                      <a:pt x="25" y="25"/>
                    </a:lnTo>
                    <a:lnTo>
                      <a:pt x="25" y="256"/>
                    </a:lnTo>
                    <a:lnTo>
                      <a:pt x="33" y="265"/>
                    </a:lnTo>
                    <a:lnTo>
                      <a:pt x="33" y="18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7" name="Freeform 447">
                <a:extLst>
                  <a:ext uri="{FF2B5EF4-FFF2-40B4-BE49-F238E27FC236}">
                    <a16:creationId xmlns:a16="http://schemas.microsoft.com/office/drawing/2014/main" xmlns="" id="{E55C1F03-5A04-42A0-9A07-3FCA9B69DA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3738" y="2338388"/>
                <a:ext cx="127000" cy="179388"/>
              </a:xfrm>
              <a:custGeom>
                <a:avLst/>
                <a:gdLst>
                  <a:gd name="T0" fmla="*/ 69 w 239"/>
                  <a:gd name="T1" fmla="*/ 0 h 339"/>
                  <a:gd name="T2" fmla="*/ 0 w 239"/>
                  <a:gd name="T3" fmla="*/ 101 h 339"/>
                  <a:gd name="T4" fmla="*/ 239 w 239"/>
                  <a:gd name="T5" fmla="*/ 339 h 339"/>
                  <a:gd name="T6" fmla="*/ 239 w 239"/>
                  <a:gd name="T7" fmla="*/ 108 h 339"/>
                  <a:gd name="T8" fmla="*/ 214 w 239"/>
                  <a:gd name="T9" fmla="*/ 83 h 339"/>
                  <a:gd name="T10" fmla="*/ 69 w 239"/>
                  <a:gd name="T11" fmla="*/ 0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9" h="339">
                    <a:moveTo>
                      <a:pt x="69" y="0"/>
                    </a:moveTo>
                    <a:lnTo>
                      <a:pt x="0" y="101"/>
                    </a:lnTo>
                    <a:lnTo>
                      <a:pt x="239" y="339"/>
                    </a:lnTo>
                    <a:lnTo>
                      <a:pt x="239" y="108"/>
                    </a:lnTo>
                    <a:lnTo>
                      <a:pt x="214" y="83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1FA3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8" name="Freeform 448">
                <a:extLst>
                  <a:ext uri="{FF2B5EF4-FFF2-40B4-BE49-F238E27FC236}">
                    <a16:creationId xmlns:a16="http://schemas.microsoft.com/office/drawing/2014/main" xmlns="" id="{EB597EAC-A23C-4558-8FCA-B1F9327826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3738" y="2338388"/>
                <a:ext cx="127000" cy="179388"/>
              </a:xfrm>
              <a:custGeom>
                <a:avLst/>
                <a:gdLst>
                  <a:gd name="T0" fmla="*/ 69 w 239"/>
                  <a:gd name="T1" fmla="*/ 0 h 339"/>
                  <a:gd name="T2" fmla="*/ 0 w 239"/>
                  <a:gd name="T3" fmla="*/ 101 h 339"/>
                  <a:gd name="T4" fmla="*/ 239 w 239"/>
                  <a:gd name="T5" fmla="*/ 339 h 339"/>
                  <a:gd name="T6" fmla="*/ 239 w 239"/>
                  <a:gd name="T7" fmla="*/ 108 h 339"/>
                  <a:gd name="T8" fmla="*/ 214 w 239"/>
                  <a:gd name="T9" fmla="*/ 83 h 339"/>
                  <a:gd name="T10" fmla="*/ 69 w 239"/>
                  <a:gd name="T11" fmla="*/ 0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9" h="339">
                    <a:moveTo>
                      <a:pt x="69" y="0"/>
                    </a:moveTo>
                    <a:lnTo>
                      <a:pt x="0" y="101"/>
                    </a:lnTo>
                    <a:lnTo>
                      <a:pt x="239" y="339"/>
                    </a:lnTo>
                    <a:lnTo>
                      <a:pt x="239" y="108"/>
                    </a:lnTo>
                    <a:lnTo>
                      <a:pt x="214" y="83"/>
                    </a:lnTo>
                    <a:lnTo>
                      <a:pt x="6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9" name="Freeform 449">
                <a:extLst>
                  <a:ext uri="{FF2B5EF4-FFF2-40B4-BE49-F238E27FC236}">
                    <a16:creationId xmlns:a16="http://schemas.microsoft.com/office/drawing/2014/main" xmlns="" id="{8BD422EF-D01D-4A32-82E9-408E23BC7A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2151" y="2262188"/>
                <a:ext cx="128588" cy="136525"/>
              </a:xfrm>
              <a:custGeom>
                <a:avLst/>
                <a:gdLst>
                  <a:gd name="T0" fmla="*/ 244 w 244"/>
                  <a:gd name="T1" fmla="*/ 253 h 258"/>
                  <a:gd name="T2" fmla="*/ 0 w 244"/>
                  <a:gd name="T3" fmla="*/ 258 h 258"/>
                  <a:gd name="T4" fmla="*/ 0 w 244"/>
                  <a:gd name="T5" fmla="*/ 0 h 258"/>
                  <a:gd name="T6" fmla="*/ 244 w 244"/>
                  <a:gd name="T7" fmla="*/ 253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4" h="258">
                    <a:moveTo>
                      <a:pt x="244" y="253"/>
                    </a:moveTo>
                    <a:lnTo>
                      <a:pt x="0" y="258"/>
                    </a:lnTo>
                    <a:lnTo>
                      <a:pt x="0" y="0"/>
                    </a:lnTo>
                    <a:lnTo>
                      <a:pt x="244" y="253"/>
                    </a:ln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0" name="Rectangle 450">
                <a:extLst>
                  <a:ext uri="{FF2B5EF4-FFF2-40B4-BE49-F238E27FC236}">
                    <a16:creationId xmlns:a16="http://schemas.microsoft.com/office/drawing/2014/main" xmlns="" id="{D69A8402-142E-447F-ACAC-1DABBB07F7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02263" y="2417763"/>
                <a:ext cx="73025" cy="73025"/>
              </a:xfrm>
              <a:prstGeom prst="rect">
                <a:avLst/>
              </a:prstGeom>
              <a:solidFill>
                <a:srgbClr val="0F38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1" name="Rectangle 451">
                <a:extLst>
                  <a:ext uri="{FF2B5EF4-FFF2-40B4-BE49-F238E27FC236}">
                    <a16:creationId xmlns:a16="http://schemas.microsoft.com/office/drawing/2014/main" xmlns="" id="{CB77F11A-DC9F-4A3D-97E2-B8B1504BB6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02263" y="2506663"/>
                <a:ext cx="73025" cy="15875"/>
              </a:xfrm>
              <a:prstGeom prst="rect">
                <a:avLst/>
              </a:prstGeom>
              <a:solidFill>
                <a:srgbClr val="00B0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2" name="Rectangle 452">
                <a:extLst>
                  <a:ext uri="{FF2B5EF4-FFF2-40B4-BE49-F238E27FC236}">
                    <a16:creationId xmlns:a16="http://schemas.microsoft.com/office/drawing/2014/main" xmlns="" id="{9A322F29-2285-4433-9495-14AA93267E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5288" y="2506663"/>
                <a:ext cx="100013" cy="15875"/>
              </a:xfrm>
              <a:prstGeom prst="rect">
                <a:avLst/>
              </a:prstGeom>
              <a:solidFill>
                <a:srgbClr val="DD34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3" name="Rectangle 453">
                <a:extLst>
                  <a:ext uri="{FF2B5EF4-FFF2-40B4-BE49-F238E27FC236}">
                    <a16:creationId xmlns:a16="http://schemas.microsoft.com/office/drawing/2014/main" xmlns="" id="{1AED6BEF-3210-4578-888D-B662F82D3D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5301" y="2506663"/>
                <a:ext cx="101600" cy="15875"/>
              </a:xfrm>
              <a:prstGeom prst="rect">
                <a:avLst/>
              </a:prstGeom>
              <a:solidFill>
                <a:srgbClr val="0F38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4" name="Rectangle 454">
                <a:extLst>
                  <a:ext uri="{FF2B5EF4-FFF2-40B4-BE49-F238E27FC236}">
                    <a16:creationId xmlns:a16="http://schemas.microsoft.com/office/drawing/2014/main" xmlns="" id="{13EAE527-214A-4F1A-B6BE-0CB35DCB47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02276" y="2417763"/>
                <a:ext cx="73025" cy="73025"/>
              </a:xfrm>
              <a:prstGeom prst="rect">
                <a:avLst/>
              </a:prstGeom>
              <a:solidFill>
                <a:srgbClr val="135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5" name="Rectangle 455">
                <a:extLst>
                  <a:ext uri="{FF2B5EF4-FFF2-40B4-BE49-F238E27FC236}">
                    <a16:creationId xmlns:a16="http://schemas.microsoft.com/office/drawing/2014/main" xmlns="" id="{BC9BA719-5588-42A7-B7BD-669A797597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02276" y="2417763"/>
                <a:ext cx="73025" cy="73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6" name="Rectangle 456">
                <a:extLst>
                  <a:ext uri="{FF2B5EF4-FFF2-40B4-BE49-F238E27FC236}">
                    <a16:creationId xmlns:a16="http://schemas.microsoft.com/office/drawing/2014/main" xmlns="" id="{B128202F-16AB-4271-BAAC-DCC823BDD5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76" y="2417763"/>
                <a:ext cx="73025" cy="73025"/>
              </a:xfrm>
              <a:prstGeom prst="rect">
                <a:avLst/>
              </a:prstGeom>
              <a:solidFill>
                <a:srgbClr val="155D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7" name="Rectangle 457">
                <a:extLst>
                  <a:ext uri="{FF2B5EF4-FFF2-40B4-BE49-F238E27FC236}">
                    <a16:creationId xmlns:a16="http://schemas.microsoft.com/office/drawing/2014/main" xmlns="" id="{8A5DF85D-F964-4C9E-8270-AE1FD18BFF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76" y="2417763"/>
                <a:ext cx="73025" cy="73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21" name="Group 500">
              <a:extLst>
                <a:ext uri="{FF2B5EF4-FFF2-40B4-BE49-F238E27FC236}">
                  <a16:creationId xmlns:a16="http://schemas.microsoft.com/office/drawing/2014/main" xmlns="" id="{AE38D70E-CD6F-45E6-8D85-2E3AD5151E30}"/>
                </a:ext>
              </a:extLst>
            </p:cNvPr>
            <p:cNvGrpSpPr/>
            <p:nvPr/>
          </p:nvGrpSpPr>
          <p:grpSpPr>
            <a:xfrm>
              <a:off x="8186242" y="3311679"/>
              <a:ext cx="894258" cy="577542"/>
              <a:chOff x="8343900" y="2128838"/>
              <a:chExt cx="3200400" cy="2066926"/>
            </a:xfrm>
          </p:grpSpPr>
          <p:sp>
            <p:nvSpPr>
              <p:cNvPr id="22" name="Freeform 461">
                <a:extLst>
                  <a:ext uri="{FF2B5EF4-FFF2-40B4-BE49-F238E27FC236}">
                    <a16:creationId xmlns:a16="http://schemas.microsoft.com/office/drawing/2014/main" xmlns="" id="{BBA2EB9F-E6D5-47CC-BC95-6354014D53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0550" y="3570288"/>
                <a:ext cx="898525" cy="461963"/>
              </a:xfrm>
              <a:custGeom>
                <a:avLst/>
                <a:gdLst>
                  <a:gd name="T0" fmla="*/ 1261 w 1699"/>
                  <a:gd name="T1" fmla="*/ 594 h 873"/>
                  <a:gd name="T2" fmla="*/ 1227 w 1699"/>
                  <a:gd name="T3" fmla="*/ 559 h 873"/>
                  <a:gd name="T4" fmla="*/ 1198 w 1699"/>
                  <a:gd name="T5" fmla="*/ 518 h 873"/>
                  <a:gd name="T6" fmla="*/ 1176 w 1699"/>
                  <a:gd name="T7" fmla="*/ 474 h 873"/>
                  <a:gd name="T8" fmla="*/ 1159 w 1699"/>
                  <a:gd name="T9" fmla="*/ 426 h 873"/>
                  <a:gd name="T10" fmla="*/ 1145 w 1699"/>
                  <a:gd name="T11" fmla="*/ 377 h 873"/>
                  <a:gd name="T12" fmla="*/ 1138 w 1699"/>
                  <a:gd name="T13" fmla="*/ 328 h 873"/>
                  <a:gd name="T14" fmla="*/ 1132 w 1699"/>
                  <a:gd name="T15" fmla="*/ 279 h 873"/>
                  <a:gd name="T16" fmla="*/ 1130 w 1699"/>
                  <a:gd name="T17" fmla="*/ 184 h 873"/>
                  <a:gd name="T18" fmla="*/ 1135 w 1699"/>
                  <a:gd name="T19" fmla="*/ 102 h 873"/>
                  <a:gd name="T20" fmla="*/ 1147 w 1699"/>
                  <a:gd name="T21" fmla="*/ 18 h 873"/>
                  <a:gd name="T22" fmla="*/ 849 w 1699"/>
                  <a:gd name="T23" fmla="*/ 0 h 873"/>
                  <a:gd name="T24" fmla="*/ 548 w 1699"/>
                  <a:gd name="T25" fmla="*/ 0 h 873"/>
                  <a:gd name="T26" fmla="*/ 559 w 1699"/>
                  <a:gd name="T27" fmla="*/ 68 h 873"/>
                  <a:gd name="T28" fmla="*/ 567 w 1699"/>
                  <a:gd name="T29" fmla="*/ 141 h 873"/>
                  <a:gd name="T30" fmla="*/ 568 w 1699"/>
                  <a:gd name="T31" fmla="*/ 230 h 873"/>
                  <a:gd name="T32" fmla="*/ 564 w 1699"/>
                  <a:gd name="T33" fmla="*/ 303 h 873"/>
                  <a:gd name="T34" fmla="*/ 557 w 1699"/>
                  <a:gd name="T35" fmla="*/ 352 h 873"/>
                  <a:gd name="T36" fmla="*/ 547 w 1699"/>
                  <a:gd name="T37" fmla="*/ 402 h 873"/>
                  <a:gd name="T38" fmla="*/ 533 w 1699"/>
                  <a:gd name="T39" fmla="*/ 450 h 873"/>
                  <a:gd name="T40" fmla="*/ 513 w 1699"/>
                  <a:gd name="T41" fmla="*/ 496 h 873"/>
                  <a:gd name="T42" fmla="*/ 487 w 1699"/>
                  <a:gd name="T43" fmla="*/ 539 h 873"/>
                  <a:gd name="T44" fmla="*/ 455 w 1699"/>
                  <a:gd name="T45" fmla="*/ 577 h 873"/>
                  <a:gd name="T46" fmla="*/ 437 w 1699"/>
                  <a:gd name="T47" fmla="*/ 594 h 873"/>
                  <a:gd name="T48" fmla="*/ 399 w 1699"/>
                  <a:gd name="T49" fmla="*/ 625 h 873"/>
                  <a:gd name="T50" fmla="*/ 361 w 1699"/>
                  <a:gd name="T51" fmla="*/ 653 h 873"/>
                  <a:gd name="T52" fmla="*/ 284 w 1699"/>
                  <a:gd name="T53" fmla="*/ 698 h 873"/>
                  <a:gd name="T54" fmla="*/ 210 w 1699"/>
                  <a:gd name="T55" fmla="*/ 729 h 873"/>
                  <a:gd name="T56" fmla="*/ 142 w 1699"/>
                  <a:gd name="T57" fmla="*/ 751 h 873"/>
                  <a:gd name="T58" fmla="*/ 85 w 1699"/>
                  <a:gd name="T59" fmla="*/ 763 h 873"/>
                  <a:gd name="T60" fmla="*/ 39 w 1699"/>
                  <a:gd name="T61" fmla="*/ 770 h 873"/>
                  <a:gd name="T62" fmla="*/ 0 w 1699"/>
                  <a:gd name="T63" fmla="*/ 773 h 873"/>
                  <a:gd name="T64" fmla="*/ 849 w 1699"/>
                  <a:gd name="T65" fmla="*/ 873 h 873"/>
                  <a:gd name="T66" fmla="*/ 1699 w 1699"/>
                  <a:gd name="T67" fmla="*/ 773 h 873"/>
                  <a:gd name="T68" fmla="*/ 1689 w 1699"/>
                  <a:gd name="T69" fmla="*/ 772 h 873"/>
                  <a:gd name="T70" fmla="*/ 1638 w 1699"/>
                  <a:gd name="T71" fmla="*/ 767 h 873"/>
                  <a:gd name="T72" fmla="*/ 1587 w 1699"/>
                  <a:gd name="T73" fmla="*/ 758 h 873"/>
                  <a:gd name="T74" fmla="*/ 1523 w 1699"/>
                  <a:gd name="T75" fmla="*/ 741 h 873"/>
                  <a:gd name="T76" fmla="*/ 1452 w 1699"/>
                  <a:gd name="T77" fmla="*/ 715 h 873"/>
                  <a:gd name="T78" fmla="*/ 1376 w 1699"/>
                  <a:gd name="T79" fmla="*/ 677 h 873"/>
                  <a:gd name="T80" fmla="*/ 1318 w 1699"/>
                  <a:gd name="T81" fmla="*/ 640 h 873"/>
                  <a:gd name="T82" fmla="*/ 1280 w 1699"/>
                  <a:gd name="T83" fmla="*/ 611 h 8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699" h="873">
                    <a:moveTo>
                      <a:pt x="1261" y="594"/>
                    </a:moveTo>
                    <a:lnTo>
                      <a:pt x="1261" y="594"/>
                    </a:lnTo>
                    <a:lnTo>
                      <a:pt x="1242" y="577"/>
                    </a:lnTo>
                    <a:lnTo>
                      <a:pt x="1227" y="559"/>
                    </a:lnTo>
                    <a:lnTo>
                      <a:pt x="1211" y="539"/>
                    </a:lnTo>
                    <a:lnTo>
                      <a:pt x="1198" y="518"/>
                    </a:lnTo>
                    <a:lnTo>
                      <a:pt x="1186" y="496"/>
                    </a:lnTo>
                    <a:lnTo>
                      <a:pt x="1176" y="474"/>
                    </a:lnTo>
                    <a:lnTo>
                      <a:pt x="1166" y="450"/>
                    </a:lnTo>
                    <a:lnTo>
                      <a:pt x="1159" y="426"/>
                    </a:lnTo>
                    <a:lnTo>
                      <a:pt x="1152" y="402"/>
                    </a:lnTo>
                    <a:lnTo>
                      <a:pt x="1145" y="377"/>
                    </a:lnTo>
                    <a:lnTo>
                      <a:pt x="1140" y="352"/>
                    </a:lnTo>
                    <a:lnTo>
                      <a:pt x="1138" y="328"/>
                    </a:lnTo>
                    <a:lnTo>
                      <a:pt x="1134" y="303"/>
                    </a:lnTo>
                    <a:lnTo>
                      <a:pt x="1132" y="279"/>
                    </a:lnTo>
                    <a:lnTo>
                      <a:pt x="1130" y="230"/>
                    </a:lnTo>
                    <a:lnTo>
                      <a:pt x="1130" y="184"/>
                    </a:lnTo>
                    <a:lnTo>
                      <a:pt x="1132" y="141"/>
                    </a:lnTo>
                    <a:lnTo>
                      <a:pt x="1135" y="102"/>
                    </a:lnTo>
                    <a:lnTo>
                      <a:pt x="1139" y="68"/>
                    </a:lnTo>
                    <a:lnTo>
                      <a:pt x="1147" y="18"/>
                    </a:lnTo>
                    <a:lnTo>
                      <a:pt x="1151" y="0"/>
                    </a:lnTo>
                    <a:lnTo>
                      <a:pt x="849" y="0"/>
                    </a:lnTo>
                    <a:lnTo>
                      <a:pt x="548" y="0"/>
                    </a:lnTo>
                    <a:lnTo>
                      <a:pt x="548" y="0"/>
                    </a:lnTo>
                    <a:lnTo>
                      <a:pt x="551" y="18"/>
                    </a:lnTo>
                    <a:lnTo>
                      <a:pt x="559" y="68"/>
                    </a:lnTo>
                    <a:lnTo>
                      <a:pt x="563" y="102"/>
                    </a:lnTo>
                    <a:lnTo>
                      <a:pt x="567" y="141"/>
                    </a:lnTo>
                    <a:lnTo>
                      <a:pt x="568" y="184"/>
                    </a:lnTo>
                    <a:lnTo>
                      <a:pt x="568" y="230"/>
                    </a:lnTo>
                    <a:lnTo>
                      <a:pt x="567" y="279"/>
                    </a:lnTo>
                    <a:lnTo>
                      <a:pt x="564" y="303"/>
                    </a:lnTo>
                    <a:lnTo>
                      <a:pt x="561" y="328"/>
                    </a:lnTo>
                    <a:lnTo>
                      <a:pt x="557" y="352"/>
                    </a:lnTo>
                    <a:lnTo>
                      <a:pt x="552" y="377"/>
                    </a:lnTo>
                    <a:lnTo>
                      <a:pt x="547" y="402"/>
                    </a:lnTo>
                    <a:lnTo>
                      <a:pt x="540" y="426"/>
                    </a:lnTo>
                    <a:lnTo>
                      <a:pt x="533" y="450"/>
                    </a:lnTo>
                    <a:lnTo>
                      <a:pt x="523" y="474"/>
                    </a:lnTo>
                    <a:lnTo>
                      <a:pt x="513" y="496"/>
                    </a:lnTo>
                    <a:lnTo>
                      <a:pt x="500" y="518"/>
                    </a:lnTo>
                    <a:lnTo>
                      <a:pt x="487" y="539"/>
                    </a:lnTo>
                    <a:lnTo>
                      <a:pt x="472" y="559"/>
                    </a:lnTo>
                    <a:lnTo>
                      <a:pt x="455" y="577"/>
                    </a:lnTo>
                    <a:lnTo>
                      <a:pt x="437" y="594"/>
                    </a:lnTo>
                    <a:lnTo>
                      <a:pt x="437" y="594"/>
                    </a:lnTo>
                    <a:lnTo>
                      <a:pt x="419" y="611"/>
                    </a:lnTo>
                    <a:lnTo>
                      <a:pt x="399" y="625"/>
                    </a:lnTo>
                    <a:lnTo>
                      <a:pt x="381" y="640"/>
                    </a:lnTo>
                    <a:lnTo>
                      <a:pt x="361" y="653"/>
                    </a:lnTo>
                    <a:lnTo>
                      <a:pt x="322" y="677"/>
                    </a:lnTo>
                    <a:lnTo>
                      <a:pt x="284" y="698"/>
                    </a:lnTo>
                    <a:lnTo>
                      <a:pt x="246" y="715"/>
                    </a:lnTo>
                    <a:lnTo>
                      <a:pt x="210" y="729"/>
                    </a:lnTo>
                    <a:lnTo>
                      <a:pt x="175" y="741"/>
                    </a:lnTo>
                    <a:lnTo>
                      <a:pt x="142" y="751"/>
                    </a:lnTo>
                    <a:lnTo>
                      <a:pt x="112" y="758"/>
                    </a:lnTo>
                    <a:lnTo>
                      <a:pt x="85" y="763"/>
                    </a:lnTo>
                    <a:lnTo>
                      <a:pt x="60" y="767"/>
                    </a:lnTo>
                    <a:lnTo>
                      <a:pt x="39" y="770"/>
                    </a:lnTo>
                    <a:lnTo>
                      <a:pt x="10" y="772"/>
                    </a:lnTo>
                    <a:lnTo>
                      <a:pt x="0" y="773"/>
                    </a:lnTo>
                    <a:lnTo>
                      <a:pt x="0" y="873"/>
                    </a:lnTo>
                    <a:lnTo>
                      <a:pt x="849" y="873"/>
                    </a:lnTo>
                    <a:lnTo>
                      <a:pt x="1699" y="873"/>
                    </a:lnTo>
                    <a:lnTo>
                      <a:pt x="1699" y="773"/>
                    </a:lnTo>
                    <a:lnTo>
                      <a:pt x="1699" y="773"/>
                    </a:lnTo>
                    <a:lnTo>
                      <a:pt x="1689" y="772"/>
                    </a:lnTo>
                    <a:lnTo>
                      <a:pt x="1659" y="770"/>
                    </a:lnTo>
                    <a:lnTo>
                      <a:pt x="1638" y="767"/>
                    </a:lnTo>
                    <a:lnTo>
                      <a:pt x="1614" y="763"/>
                    </a:lnTo>
                    <a:lnTo>
                      <a:pt x="1587" y="758"/>
                    </a:lnTo>
                    <a:lnTo>
                      <a:pt x="1555" y="751"/>
                    </a:lnTo>
                    <a:lnTo>
                      <a:pt x="1523" y="741"/>
                    </a:lnTo>
                    <a:lnTo>
                      <a:pt x="1489" y="729"/>
                    </a:lnTo>
                    <a:lnTo>
                      <a:pt x="1452" y="715"/>
                    </a:lnTo>
                    <a:lnTo>
                      <a:pt x="1415" y="698"/>
                    </a:lnTo>
                    <a:lnTo>
                      <a:pt x="1376" y="677"/>
                    </a:lnTo>
                    <a:lnTo>
                      <a:pt x="1338" y="653"/>
                    </a:lnTo>
                    <a:lnTo>
                      <a:pt x="1318" y="640"/>
                    </a:lnTo>
                    <a:lnTo>
                      <a:pt x="1299" y="625"/>
                    </a:lnTo>
                    <a:lnTo>
                      <a:pt x="1280" y="611"/>
                    </a:lnTo>
                    <a:lnTo>
                      <a:pt x="1261" y="594"/>
                    </a:lnTo>
                    <a:close/>
                  </a:path>
                </a:pathLst>
              </a:custGeom>
              <a:solidFill>
                <a:srgbClr val="A5A5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Freeform 462">
                <a:extLst>
                  <a:ext uri="{FF2B5EF4-FFF2-40B4-BE49-F238E27FC236}">
                    <a16:creationId xmlns:a16="http://schemas.microsoft.com/office/drawing/2014/main" xmlns="" id="{D767C0CA-4559-4517-82C0-1136E2A98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0550" y="3570288"/>
                <a:ext cx="898525" cy="461963"/>
              </a:xfrm>
              <a:custGeom>
                <a:avLst/>
                <a:gdLst>
                  <a:gd name="T0" fmla="*/ 1261 w 1699"/>
                  <a:gd name="T1" fmla="*/ 594 h 873"/>
                  <a:gd name="T2" fmla="*/ 1227 w 1699"/>
                  <a:gd name="T3" fmla="*/ 559 h 873"/>
                  <a:gd name="T4" fmla="*/ 1198 w 1699"/>
                  <a:gd name="T5" fmla="*/ 518 h 873"/>
                  <a:gd name="T6" fmla="*/ 1176 w 1699"/>
                  <a:gd name="T7" fmla="*/ 474 h 873"/>
                  <a:gd name="T8" fmla="*/ 1159 w 1699"/>
                  <a:gd name="T9" fmla="*/ 426 h 873"/>
                  <a:gd name="T10" fmla="*/ 1145 w 1699"/>
                  <a:gd name="T11" fmla="*/ 377 h 873"/>
                  <a:gd name="T12" fmla="*/ 1138 w 1699"/>
                  <a:gd name="T13" fmla="*/ 328 h 873"/>
                  <a:gd name="T14" fmla="*/ 1132 w 1699"/>
                  <a:gd name="T15" fmla="*/ 279 h 873"/>
                  <a:gd name="T16" fmla="*/ 1130 w 1699"/>
                  <a:gd name="T17" fmla="*/ 184 h 873"/>
                  <a:gd name="T18" fmla="*/ 1135 w 1699"/>
                  <a:gd name="T19" fmla="*/ 102 h 873"/>
                  <a:gd name="T20" fmla="*/ 1147 w 1699"/>
                  <a:gd name="T21" fmla="*/ 18 h 873"/>
                  <a:gd name="T22" fmla="*/ 849 w 1699"/>
                  <a:gd name="T23" fmla="*/ 0 h 873"/>
                  <a:gd name="T24" fmla="*/ 548 w 1699"/>
                  <a:gd name="T25" fmla="*/ 0 h 873"/>
                  <a:gd name="T26" fmla="*/ 559 w 1699"/>
                  <a:gd name="T27" fmla="*/ 68 h 873"/>
                  <a:gd name="T28" fmla="*/ 567 w 1699"/>
                  <a:gd name="T29" fmla="*/ 141 h 873"/>
                  <a:gd name="T30" fmla="*/ 568 w 1699"/>
                  <a:gd name="T31" fmla="*/ 230 h 873"/>
                  <a:gd name="T32" fmla="*/ 564 w 1699"/>
                  <a:gd name="T33" fmla="*/ 303 h 873"/>
                  <a:gd name="T34" fmla="*/ 557 w 1699"/>
                  <a:gd name="T35" fmla="*/ 352 h 873"/>
                  <a:gd name="T36" fmla="*/ 547 w 1699"/>
                  <a:gd name="T37" fmla="*/ 402 h 873"/>
                  <a:gd name="T38" fmla="*/ 533 w 1699"/>
                  <a:gd name="T39" fmla="*/ 450 h 873"/>
                  <a:gd name="T40" fmla="*/ 513 w 1699"/>
                  <a:gd name="T41" fmla="*/ 496 h 873"/>
                  <a:gd name="T42" fmla="*/ 487 w 1699"/>
                  <a:gd name="T43" fmla="*/ 539 h 873"/>
                  <a:gd name="T44" fmla="*/ 455 w 1699"/>
                  <a:gd name="T45" fmla="*/ 577 h 873"/>
                  <a:gd name="T46" fmla="*/ 437 w 1699"/>
                  <a:gd name="T47" fmla="*/ 594 h 873"/>
                  <a:gd name="T48" fmla="*/ 399 w 1699"/>
                  <a:gd name="T49" fmla="*/ 625 h 873"/>
                  <a:gd name="T50" fmla="*/ 361 w 1699"/>
                  <a:gd name="T51" fmla="*/ 653 h 873"/>
                  <a:gd name="T52" fmla="*/ 284 w 1699"/>
                  <a:gd name="T53" fmla="*/ 698 h 873"/>
                  <a:gd name="T54" fmla="*/ 210 w 1699"/>
                  <a:gd name="T55" fmla="*/ 729 h 873"/>
                  <a:gd name="T56" fmla="*/ 142 w 1699"/>
                  <a:gd name="T57" fmla="*/ 751 h 873"/>
                  <a:gd name="T58" fmla="*/ 85 w 1699"/>
                  <a:gd name="T59" fmla="*/ 763 h 873"/>
                  <a:gd name="T60" fmla="*/ 39 w 1699"/>
                  <a:gd name="T61" fmla="*/ 770 h 873"/>
                  <a:gd name="T62" fmla="*/ 0 w 1699"/>
                  <a:gd name="T63" fmla="*/ 773 h 873"/>
                  <a:gd name="T64" fmla="*/ 849 w 1699"/>
                  <a:gd name="T65" fmla="*/ 873 h 873"/>
                  <a:gd name="T66" fmla="*/ 1699 w 1699"/>
                  <a:gd name="T67" fmla="*/ 773 h 873"/>
                  <a:gd name="T68" fmla="*/ 1689 w 1699"/>
                  <a:gd name="T69" fmla="*/ 772 h 873"/>
                  <a:gd name="T70" fmla="*/ 1638 w 1699"/>
                  <a:gd name="T71" fmla="*/ 767 h 873"/>
                  <a:gd name="T72" fmla="*/ 1587 w 1699"/>
                  <a:gd name="T73" fmla="*/ 758 h 873"/>
                  <a:gd name="T74" fmla="*/ 1523 w 1699"/>
                  <a:gd name="T75" fmla="*/ 741 h 873"/>
                  <a:gd name="T76" fmla="*/ 1452 w 1699"/>
                  <a:gd name="T77" fmla="*/ 715 h 873"/>
                  <a:gd name="T78" fmla="*/ 1376 w 1699"/>
                  <a:gd name="T79" fmla="*/ 677 h 873"/>
                  <a:gd name="T80" fmla="*/ 1318 w 1699"/>
                  <a:gd name="T81" fmla="*/ 640 h 873"/>
                  <a:gd name="T82" fmla="*/ 1280 w 1699"/>
                  <a:gd name="T83" fmla="*/ 611 h 8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699" h="873">
                    <a:moveTo>
                      <a:pt x="1261" y="594"/>
                    </a:moveTo>
                    <a:lnTo>
                      <a:pt x="1261" y="594"/>
                    </a:lnTo>
                    <a:lnTo>
                      <a:pt x="1242" y="577"/>
                    </a:lnTo>
                    <a:lnTo>
                      <a:pt x="1227" y="559"/>
                    </a:lnTo>
                    <a:lnTo>
                      <a:pt x="1211" y="539"/>
                    </a:lnTo>
                    <a:lnTo>
                      <a:pt x="1198" y="518"/>
                    </a:lnTo>
                    <a:lnTo>
                      <a:pt x="1186" y="496"/>
                    </a:lnTo>
                    <a:lnTo>
                      <a:pt x="1176" y="474"/>
                    </a:lnTo>
                    <a:lnTo>
                      <a:pt x="1166" y="450"/>
                    </a:lnTo>
                    <a:lnTo>
                      <a:pt x="1159" y="426"/>
                    </a:lnTo>
                    <a:lnTo>
                      <a:pt x="1152" y="402"/>
                    </a:lnTo>
                    <a:lnTo>
                      <a:pt x="1145" y="377"/>
                    </a:lnTo>
                    <a:lnTo>
                      <a:pt x="1140" y="352"/>
                    </a:lnTo>
                    <a:lnTo>
                      <a:pt x="1138" y="328"/>
                    </a:lnTo>
                    <a:lnTo>
                      <a:pt x="1134" y="303"/>
                    </a:lnTo>
                    <a:lnTo>
                      <a:pt x="1132" y="279"/>
                    </a:lnTo>
                    <a:lnTo>
                      <a:pt x="1130" y="230"/>
                    </a:lnTo>
                    <a:lnTo>
                      <a:pt x="1130" y="184"/>
                    </a:lnTo>
                    <a:lnTo>
                      <a:pt x="1132" y="141"/>
                    </a:lnTo>
                    <a:lnTo>
                      <a:pt x="1135" y="102"/>
                    </a:lnTo>
                    <a:lnTo>
                      <a:pt x="1139" y="68"/>
                    </a:lnTo>
                    <a:lnTo>
                      <a:pt x="1147" y="18"/>
                    </a:lnTo>
                    <a:lnTo>
                      <a:pt x="1151" y="0"/>
                    </a:lnTo>
                    <a:lnTo>
                      <a:pt x="849" y="0"/>
                    </a:lnTo>
                    <a:lnTo>
                      <a:pt x="548" y="0"/>
                    </a:lnTo>
                    <a:lnTo>
                      <a:pt x="548" y="0"/>
                    </a:lnTo>
                    <a:lnTo>
                      <a:pt x="551" y="18"/>
                    </a:lnTo>
                    <a:lnTo>
                      <a:pt x="559" y="68"/>
                    </a:lnTo>
                    <a:lnTo>
                      <a:pt x="563" y="102"/>
                    </a:lnTo>
                    <a:lnTo>
                      <a:pt x="567" y="141"/>
                    </a:lnTo>
                    <a:lnTo>
                      <a:pt x="568" y="184"/>
                    </a:lnTo>
                    <a:lnTo>
                      <a:pt x="568" y="230"/>
                    </a:lnTo>
                    <a:lnTo>
                      <a:pt x="567" y="279"/>
                    </a:lnTo>
                    <a:lnTo>
                      <a:pt x="564" y="303"/>
                    </a:lnTo>
                    <a:lnTo>
                      <a:pt x="561" y="328"/>
                    </a:lnTo>
                    <a:lnTo>
                      <a:pt x="557" y="352"/>
                    </a:lnTo>
                    <a:lnTo>
                      <a:pt x="552" y="377"/>
                    </a:lnTo>
                    <a:lnTo>
                      <a:pt x="547" y="402"/>
                    </a:lnTo>
                    <a:lnTo>
                      <a:pt x="540" y="426"/>
                    </a:lnTo>
                    <a:lnTo>
                      <a:pt x="533" y="450"/>
                    </a:lnTo>
                    <a:lnTo>
                      <a:pt x="523" y="474"/>
                    </a:lnTo>
                    <a:lnTo>
                      <a:pt x="513" y="496"/>
                    </a:lnTo>
                    <a:lnTo>
                      <a:pt x="500" y="518"/>
                    </a:lnTo>
                    <a:lnTo>
                      <a:pt x="487" y="539"/>
                    </a:lnTo>
                    <a:lnTo>
                      <a:pt x="472" y="559"/>
                    </a:lnTo>
                    <a:lnTo>
                      <a:pt x="455" y="577"/>
                    </a:lnTo>
                    <a:lnTo>
                      <a:pt x="437" y="594"/>
                    </a:lnTo>
                    <a:lnTo>
                      <a:pt x="437" y="594"/>
                    </a:lnTo>
                    <a:lnTo>
                      <a:pt x="419" y="611"/>
                    </a:lnTo>
                    <a:lnTo>
                      <a:pt x="399" y="625"/>
                    </a:lnTo>
                    <a:lnTo>
                      <a:pt x="381" y="640"/>
                    </a:lnTo>
                    <a:lnTo>
                      <a:pt x="361" y="653"/>
                    </a:lnTo>
                    <a:lnTo>
                      <a:pt x="322" y="677"/>
                    </a:lnTo>
                    <a:lnTo>
                      <a:pt x="284" y="698"/>
                    </a:lnTo>
                    <a:lnTo>
                      <a:pt x="246" y="715"/>
                    </a:lnTo>
                    <a:lnTo>
                      <a:pt x="210" y="729"/>
                    </a:lnTo>
                    <a:lnTo>
                      <a:pt x="175" y="741"/>
                    </a:lnTo>
                    <a:lnTo>
                      <a:pt x="142" y="751"/>
                    </a:lnTo>
                    <a:lnTo>
                      <a:pt x="112" y="758"/>
                    </a:lnTo>
                    <a:lnTo>
                      <a:pt x="85" y="763"/>
                    </a:lnTo>
                    <a:lnTo>
                      <a:pt x="60" y="767"/>
                    </a:lnTo>
                    <a:lnTo>
                      <a:pt x="39" y="770"/>
                    </a:lnTo>
                    <a:lnTo>
                      <a:pt x="10" y="772"/>
                    </a:lnTo>
                    <a:lnTo>
                      <a:pt x="0" y="773"/>
                    </a:lnTo>
                    <a:lnTo>
                      <a:pt x="0" y="873"/>
                    </a:lnTo>
                    <a:lnTo>
                      <a:pt x="849" y="873"/>
                    </a:lnTo>
                    <a:lnTo>
                      <a:pt x="1699" y="873"/>
                    </a:lnTo>
                    <a:lnTo>
                      <a:pt x="1699" y="773"/>
                    </a:lnTo>
                    <a:lnTo>
                      <a:pt x="1699" y="773"/>
                    </a:lnTo>
                    <a:lnTo>
                      <a:pt x="1689" y="772"/>
                    </a:lnTo>
                    <a:lnTo>
                      <a:pt x="1659" y="770"/>
                    </a:lnTo>
                    <a:lnTo>
                      <a:pt x="1638" y="767"/>
                    </a:lnTo>
                    <a:lnTo>
                      <a:pt x="1614" y="763"/>
                    </a:lnTo>
                    <a:lnTo>
                      <a:pt x="1587" y="758"/>
                    </a:lnTo>
                    <a:lnTo>
                      <a:pt x="1555" y="751"/>
                    </a:lnTo>
                    <a:lnTo>
                      <a:pt x="1523" y="741"/>
                    </a:lnTo>
                    <a:lnTo>
                      <a:pt x="1489" y="729"/>
                    </a:lnTo>
                    <a:lnTo>
                      <a:pt x="1452" y="715"/>
                    </a:lnTo>
                    <a:lnTo>
                      <a:pt x="1415" y="698"/>
                    </a:lnTo>
                    <a:lnTo>
                      <a:pt x="1376" y="677"/>
                    </a:lnTo>
                    <a:lnTo>
                      <a:pt x="1338" y="653"/>
                    </a:lnTo>
                    <a:lnTo>
                      <a:pt x="1318" y="640"/>
                    </a:lnTo>
                    <a:lnTo>
                      <a:pt x="1299" y="625"/>
                    </a:lnTo>
                    <a:lnTo>
                      <a:pt x="1280" y="611"/>
                    </a:lnTo>
                    <a:lnTo>
                      <a:pt x="1261" y="59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Freeform 463">
                <a:extLst>
                  <a:ext uri="{FF2B5EF4-FFF2-40B4-BE49-F238E27FC236}">
                    <a16:creationId xmlns:a16="http://schemas.microsoft.com/office/drawing/2014/main" xmlns="" id="{AAB6A00C-F75F-4F53-95F5-465B2016D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0550" y="3979863"/>
                <a:ext cx="898525" cy="52388"/>
              </a:xfrm>
              <a:custGeom>
                <a:avLst/>
                <a:gdLst>
                  <a:gd name="T0" fmla="*/ 1699 w 1699"/>
                  <a:gd name="T1" fmla="*/ 0 h 100"/>
                  <a:gd name="T2" fmla="*/ 0 w 1699"/>
                  <a:gd name="T3" fmla="*/ 0 h 100"/>
                  <a:gd name="T4" fmla="*/ 0 w 1699"/>
                  <a:gd name="T5" fmla="*/ 0 h 100"/>
                  <a:gd name="T6" fmla="*/ 0 w 1699"/>
                  <a:gd name="T7" fmla="*/ 100 h 100"/>
                  <a:gd name="T8" fmla="*/ 1699 w 1699"/>
                  <a:gd name="T9" fmla="*/ 100 h 100"/>
                  <a:gd name="T10" fmla="*/ 1699 w 1699"/>
                  <a:gd name="T11" fmla="*/ 0 h 100"/>
                  <a:gd name="T12" fmla="*/ 1699 w 1699"/>
                  <a:gd name="T13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9" h="100">
                    <a:moveTo>
                      <a:pt x="1699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00"/>
                    </a:lnTo>
                    <a:lnTo>
                      <a:pt x="1699" y="100"/>
                    </a:lnTo>
                    <a:lnTo>
                      <a:pt x="1699" y="0"/>
                    </a:lnTo>
                    <a:lnTo>
                      <a:pt x="1699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" name="Freeform 464">
                <a:extLst>
                  <a:ext uri="{FF2B5EF4-FFF2-40B4-BE49-F238E27FC236}">
                    <a16:creationId xmlns:a16="http://schemas.microsoft.com/office/drawing/2014/main" xmlns="" id="{1C490BDE-40C7-42F6-876F-5DAF04E543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0550" y="3979863"/>
                <a:ext cx="898525" cy="52388"/>
              </a:xfrm>
              <a:custGeom>
                <a:avLst/>
                <a:gdLst>
                  <a:gd name="T0" fmla="*/ 1699 w 1699"/>
                  <a:gd name="T1" fmla="*/ 0 h 100"/>
                  <a:gd name="T2" fmla="*/ 0 w 1699"/>
                  <a:gd name="T3" fmla="*/ 0 h 100"/>
                  <a:gd name="T4" fmla="*/ 0 w 1699"/>
                  <a:gd name="T5" fmla="*/ 0 h 100"/>
                  <a:gd name="T6" fmla="*/ 0 w 1699"/>
                  <a:gd name="T7" fmla="*/ 100 h 100"/>
                  <a:gd name="T8" fmla="*/ 1699 w 1699"/>
                  <a:gd name="T9" fmla="*/ 100 h 100"/>
                  <a:gd name="T10" fmla="*/ 1699 w 1699"/>
                  <a:gd name="T11" fmla="*/ 0 h 100"/>
                  <a:gd name="T12" fmla="*/ 1699 w 1699"/>
                  <a:gd name="T13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9" h="100">
                    <a:moveTo>
                      <a:pt x="1699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00"/>
                    </a:lnTo>
                    <a:lnTo>
                      <a:pt x="1699" y="100"/>
                    </a:lnTo>
                    <a:lnTo>
                      <a:pt x="1699" y="0"/>
                    </a:lnTo>
                    <a:lnTo>
                      <a:pt x="169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" name="Freeform 465">
                <a:extLst>
                  <a:ext uri="{FF2B5EF4-FFF2-40B4-BE49-F238E27FC236}">
                    <a16:creationId xmlns:a16="http://schemas.microsoft.com/office/drawing/2014/main" xmlns="" id="{55E22FA4-E24D-4653-99DF-EA726BCFD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40775" y="2128838"/>
                <a:ext cx="2378075" cy="1441450"/>
              </a:xfrm>
              <a:custGeom>
                <a:avLst/>
                <a:gdLst>
                  <a:gd name="T0" fmla="*/ 4495 w 4495"/>
                  <a:gd name="T1" fmla="*/ 2455 h 2724"/>
                  <a:gd name="T2" fmla="*/ 4488 w 4495"/>
                  <a:gd name="T3" fmla="*/ 2509 h 2724"/>
                  <a:gd name="T4" fmla="*/ 4474 w 4495"/>
                  <a:gd name="T5" fmla="*/ 2560 h 2724"/>
                  <a:gd name="T6" fmla="*/ 4449 w 4495"/>
                  <a:gd name="T7" fmla="*/ 2606 h 2724"/>
                  <a:gd name="T8" fmla="*/ 4416 w 4495"/>
                  <a:gd name="T9" fmla="*/ 2645 h 2724"/>
                  <a:gd name="T10" fmla="*/ 4376 w 4495"/>
                  <a:gd name="T11" fmla="*/ 2678 h 2724"/>
                  <a:gd name="T12" fmla="*/ 4331 w 4495"/>
                  <a:gd name="T13" fmla="*/ 2703 h 2724"/>
                  <a:gd name="T14" fmla="*/ 4280 w 4495"/>
                  <a:gd name="T15" fmla="*/ 2718 h 2724"/>
                  <a:gd name="T16" fmla="*/ 4226 w 4495"/>
                  <a:gd name="T17" fmla="*/ 2724 h 2724"/>
                  <a:gd name="T18" fmla="*/ 267 w 4495"/>
                  <a:gd name="T19" fmla="*/ 2724 h 2724"/>
                  <a:gd name="T20" fmla="*/ 214 w 4495"/>
                  <a:gd name="T21" fmla="*/ 2718 h 2724"/>
                  <a:gd name="T22" fmla="*/ 164 w 4495"/>
                  <a:gd name="T23" fmla="*/ 2703 h 2724"/>
                  <a:gd name="T24" fmla="*/ 118 w 4495"/>
                  <a:gd name="T25" fmla="*/ 2678 h 2724"/>
                  <a:gd name="T26" fmla="*/ 79 w 4495"/>
                  <a:gd name="T27" fmla="*/ 2645 h 2724"/>
                  <a:gd name="T28" fmla="*/ 46 w 4495"/>
                  <a:gd name="T29" fmla="*/ 2606 h 2724"/>
                  <a:gd name="T30" fmla="*/ 21 w 4495"/>
                  <a:gd name="T31" fmla="*/ 2560 h 2724"/>
                  <a:gd name="T32" fmla="*/ 5 w 4495"/>
                  <a:gd name="T33" fmla="*/ 2509 h 2724"/>
                  <a:gd name="T34" fmla="*/ 0 w 4495"/>
                  <a:gd name="T35" fmla="*/ 2455 h 2724"/>
                  <a:gd name="T36" fmla="*/ 0 w 4495"/>
                  <a:gd name="T37" fmla="*/ 268 h 2724"/>
                  <a:gd name="T38" fmla="*/ 5 w 4495"/>
                  <a:gd name="T39" fmla="*/ 215 h 2724"/>
                  <a:gd name="T40" fmla="*/ 21 w 4495"/>
                  <a:gd name="T41" fmla="*/ 164 h 2724"/>
                  <a:gd name="T42" fmla="*/ 46 w 4495"/>
                  <a:gd name="T43" fmla="*/ 118 h 2724"/>
                  <a:gd name="T44" fmla="*/ 79 w 4495"/>
                  <a:gd name="T45" fmla="*/ 79 h 2724"/>
                  <a:gd name="T46" fmla="*/ 118 w 4495"/>
                  <a:gd name="T47" fmla="*/ 46 h 2724"/>
                  <a:gd name="T48" fmla="*/ 164 w 4495"/>
                  <a:gd name="T49" fmla="*/ 21 h 2724"/>
                  <a:gd name="T50" fmla="*/ 214 w 4495"/>
                  <a:gd name="T51" fmla="*/ 5 h 2724"/>
                  <a:gd name="T52" fmla="*/ 267 w 4495"/>
                  <a:gd name="T53" fmla="*/ 0 h 2724"/>
                  <a:gd name="T54" fmla="*/ 4226 w 4495"/>
                  <a:gd name="T55" fmla="*/ 0 h 2724"/>
                  <a:gd name="T56" fmla="*/ 4280 w 4495"/>
                  <a:gd name="T57" fmla="*/ 5 h 2724"/>
                  <a:gd name="T58" fmla="*/ 4331 w 4495"/>
                  <a:gd name="T59" fmla="*/ 21 h 2724"/>
                  <a:gd name="T60" fmla="*/ 4376 w 4495"/>
                  <a:gd name="T61" fmla="*/ 46 h 2724"/>
                  <a:gd name="T62" fmla="*/ 4416 w 4495"/>
                  <a:gd name="T63" fmla="*/ 79 h 2724"/>
                  <a:gd name="T64" fmla="*/ 4449 w 4495"/>
                  <a:gd name="T65" fmla="*/ 118 h 2724"/>
                  <a:gd name="T66" fmla="*/ 4474 w 4495"/>
                  <a:gd name="T67" fmla="*/ 164 h 2724"/>
                  <a:gd name="T68" fmla="*/ 4488 w 4495"/>
                  <a:gd name="T69" fmla="*/ 215 h 2724"/>
                  <a:gd name="T70" fmla="*/ 4495 w 4495"/>
                  <a:gd name="T71" fmla="*/ 268 h 2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495" h="2724">
                    <a:moveTo>
                      <a:pt x="4495" y="2455"/>
                    </a:moveTo>
                    <a:lnTo>
                      <a:pt x="4495" y="2455"/>
                    </a:lnTo>
                    <a:lnTo>
                      <a:pt x="4494" y="2483"/>
                    </a:lnTo>
                    <a:lnTo>
                      <a:pt x="4488" y="2509"/>
                    </a:lnTo>
                    <a:lnTo>
                      <a:pt x="4482" y="2535"/>
                    </a:lnTo>
                    <a:lnTo>
                      <a:pt x="4474" y="2560"/>
                    </a:lnTo>
                    <a:lnTo>
                      <a:pt x="4462" y="2583"/>
                    </a:lnTo>
                    <a:lnTo>
                      <a:pt x="4449" y="2606"/>
                    </a:lnTo>
                    <a:lnTo>
                      <a:pt x="4433" y="2625"/>
                    </a:lnTo>
                    <a:lnTo>
                      <a:pt x="4416" y="2645"/>
                    </a:lnTo>
                    <a:lnTo>
                      <a:pt x="4397" y="2662"/>
                    </a:lnTo>
                    <a:lnTo>
                      <a:pt x="4376" y="2678"/>
                    </a:lnTo>
                    <a:lnTo>
                      <a:pt x="4355" y="2691"/>
                    </a:lnTo>
                    <a:lnTo>
                      <a:pt x="4331" y="2703"/>
                    </a:lnTo>
                    <a:lnTo>
                      <a:pt x="4306" y="2712"/>
                    </a:lnTo>
                    <a:lnTo>
                      <a:pt x="4280" y="2718"/>
                    </a:lnTo>
                    <a:lnTo>
                      <a:pt x="4254" y="2722"/>
                    </a:lnTo>
                    <a:lnTo>
                      <a:pt x="4226" y="2724"/>
                    </a:lnTo>
                    <a:lnTo>
                      <a:pt x="267" y="2724"/>
                    </a:lnTo>
                    <a:lnTo>
                      <a:pt x="267" y="2724"/>
                    </a:lnTo>
                    <a:lnTo>
                      <a:pt x="241" y="2722"/>
                    </a:lnTo>
                    <a:lnTo>
                      <a:pt x="214" y="2718"/>
                    </a:lnTo>
                    <a:lnTo>
                      <a:pt x="189" y="2712"/>
                    </a:lnTo>
                    <a:lnTo>
                      <a:pt x="164" y="2703"/>
                    </a:lnTo>
                    <a:lnTo>
                      <a:pt x="140" y="2691"/>
                    </a:lnTo>
                    <a:lnTo>
                      <a:pt x="118" y="2678"/>
                    </a:lnTo>
                    <a:lnTo>
                      <a:pt x="97" y="2662"/>
                    </a:lnTo>
                    <a:lnTo>
                      <a:pt x="79" y="2645"/>
                    </a:lnTo>
                    <a:lnTo>
                      <a:pt x="62" y="2625"/>
                    </a:lnTo>
                    <a:lnTo>
                      <a:pt x="46" y="2606"/>
                    </a:lnTo>
                    <a:lnTo>
                      <a:pt x="33" y="2583"/>
                    </a:lnTo>
                    <a:lnTo>
                      <a:pt x="21" y="2560"/>
                    </a:lnTo>
                    <a:lnTo>
                      <a:pt x="12" y="2535"/>
                    </a:lnTo>
                    <a:lnTo>
                      <a:pt x="5" y="2509"/>
                    </a:lnTo>
                    <a:lnTo>
                      <a:pt x="1" y="2483"/>
                    </a:lnTo>
                    <a:lnTo>
                      <a:pt x="0" y="2455"/>
                    </a:lnTo>
                    <a:lnTo>
                      <a:pt x="0" y="268"/>
                    </a:lnTo>
                    <a:lnTo>
                      <a:pt x="0" y="268"/>
                    </a:lnTo>
                    <a:lnTo>
                      <a:pt x="1" y="241"/>
                    </a:lnTo>
                    <a:lnTo>
                      <a:pt x="5" y="215"/>
                    </a:lnTo>
                    <a:lnTo>
                      <a:pt x="12" y="189"/>
                    </a:lnTo>
                    <a:lnTo>
                      <a:pt x="21" y="164"/>
                    </a:lnTo>
                    <a:lnTo>
                      <a:pt x="33" y="140"/>
                    </a:lnTo>
                    <a:lnTo>
                      <a:pt x="46" y="118"/>
                    </a:lnTo>
                    <a:lnTo>
                      <a:pt x="62" y="98"/>
                    </a:lnTo>
                    <a:lnTo>
                      <a:pt x="79" y="79"/>
                    </a:lnTo>
                    <a:lnTo>
                      <a:pt x="97" y="62"/>
                    </a:lnTo>
                    <a:lnTo>
                      <a:pt x="118" y="46"/>
                    </a:lnTo>
                    <a:lnTo>
                      <a:pt x="140" y="33"/>
                    </a:lnTo>
                    <a:lnTo>
                      <a:pt x="164" y="21"/>
                    </a:lnTo>
                    <a:lnTo>
                      <a:pt x="189" y="12"/>
                    </a:lnTo>
                    <a:lnTo>
                      <a:pt x="214" y="5"/>
                    </a:lnTo>
                    <a:lnTo>
                      <a:pt x="241" y="1"/>
                    </a:lnTo>
                    <a:lnTo>
                      <a:pt x="267" y="0"/>
                    </a:lnTo>
                    <a:lnTo>
                      <a:pt x="4226" y="0"/>
                    </a:lnTo>
                    <a:lnTo>
                      <a:pt x="4226" y="0"/>
                    </a:lnTo>
                    <a:lnTo>
                      <a:pt x="4254" y="1"/>
                    </a:lnTo>
                    <a:lnTo>
                      <a:pt x="4280" y="5"/>
                    </a:lnTo>
                    <a:lnTo>
                      <a:pt x="4306" y="12"/>
                    </a:lnTo>
                    <a:lnTo>
                      <a:pt x="4331" y="21"/>
                    </a:lnTo>
                    <a:lnTo>
                      <a:pt x="4355" y="33"/>
                    </a:lnTo>
                    <a:lnTo>
                      <a:pt x="4376" y="46"/>
                    </a:lnTo>
                    <a:lnTo>
                      <a:pt x="4397" y="62"/>
                    </a:lnTo>
                    <a:lnTo>
                      <a:pt x="4416" y="79"/>
                    </a:lnTo>
                    <a:lnTo>
                      <a:pt x="4433" y="98"/>
                    </a:lnTo>
                    <a:lnTo>
                      <a:pt x="4449" y="118"/>
                    </a:lnTo>
                    <a:lnTo>
                      <a:pt x="4462" y="140"/>
                    </a:lnTo>
                    <a:lnTo>
                      <a:pt x="4474" y="164"/>
                    </a:lnTo>
                    <a:lnTo>
                      <a:pt x="4482" y="189"/>
                    </a:lnTo>
                    <a:lnTo>
                      <a:pt x="4488" y="215"/>
                    </a:lnTo>
                    <a:lnTo>
                      <a:pt x="4494" y="241"/>
                    </a:lnTo>
                    <a:lnTo>
                      <a:pt x="4495" y="268"/>
                    </a:lnTo>
                    <a:lnTo>
                      <a:pt x="4495" y="2455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" name="Freeform 466">
                <a:extLst>
                  <a:ext uri="{FF2B5EF4-FFF2-40B4-BE49-F238E27FC236}">
                    <a16:creationId xmlns:a16="http://schemas.microsoft.com/office/drawing/2014/main" xmlns="" id="{52F48D8C-472A-4D39-AC57-18F8DDFF68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40775" y="2128838"/>
                <a:ext cx="2378075" cy="1441450"/>
              </a:xfrm>
              <a:custGeom>
                <a:avLst/>
                <a:gdLst>
                  <a:gd name="T0" fmla="*/ 4495 w 4495"/>
                  <a:gd name="T1" fmla="*/ 2455 h 2724"/>
                  <a:gd name="T2" fmla="*/ 4488 w 4495"/>
                  <a:gd name="T3" fmla="*/ 2509 h 2724"/>
                  <a:gd name="T4" fmla="*/ 4474 w 4495"/>
                  <a:gd name="T5" fmla="*/ 2560 h 2724"/>
                  <a:gd name="T6" fmla="*/ 4449 w 4495"/>
                  <a:gd name="T7" fmla="*/ 2606 h 2724"/>
                  <a:gd name="T8" fmla="*/ 4416 w 4495"/>
                  <a:gd name="T9" fmla="*/ 2645 h 2724"/>
                  <a:gd name="T10" fmla="*/ 4376 w 4495"/>
                  <a:gd name="T11" fmla="*/ 2678 h 2724"/>
                  <a:gd name="T12" fmla="*/ 4331 w 4495"/>
                  <a:gd name="T13" fmla="*/ 2703 h 2724"/>
                  <a:gd name="T14" fmla="*/ 4280 w 4495"/>
                  <a:gd name="T15" fmla="*/ 2718 h 2724"/>
                  <a:gd name="T16" fmla="*/ 4226 w 4495"/>
                  <a:gd name="T17" fmla="*/ 2724 h 2724"/>
                  <a:gd name="T18" fmla="*/ 267 w 4495"/>
                  <a:gd name="T19" fmla="*/ 2724 h 2724"/>
                  <a:gd name="T20" fmla="*/ 214 w 4495"/>
                  <a:gd name="T21" fmla="*/ 2718 h 2724"/>
                  <a:gd name="T22" fmla="*/ 164 w 4495"/>
                  <a:gd name="T23" fmla="*/ 2703 h 2724"/>
                  <a:gd name="T24" fmla="*/ 118 w 4495"/>
                  <a:gd name="T25" fmla="*/ 2678 h 2724"/>
                  <a:gd name="T26" fmla="*/ 79 w 4495"/>
                  <a:gd name="T27" fmla="*/ 2645 h 2724"/>
                  <a:gd name="T28" fmla="*/ 46 w 4495"/>
                  <a:gd name="T29" fmla="*/ 2606 h 2724"/>
                  <a:gd name="T30" fmla="*/ 21 w 4495"/>
                  <a:gd name="T31" fmla="*/ 2560 h 2724"/>
                  <a:gd name="T32" fmla="*/ 5 w 4495"/>
                  <a:gd name="T33" fmla="*/ 2509 h 2724"/>
                  <a:gd name="T34" fmla="*/ 0 w 4495"/>
                  <a:gd name="T35" fmla="*/ 2455 h 2724"/>
                  <a:gd name="T36" fmla="*/ 0 w 4495"/>
                  <a:gd name="T37" fmla="*/ 268 h 2724"/>
                  <a:gd name="T38" fmla="*/ 5 w 4495"/>
                  <a:gd name="T39" fmla="*/ 215 h 2724"/>
                  <a:gd name="T40" fmla="*/ 21 w 4495"/>
                  <a:gd name="T41" fmla="*/ 164 h 2724"/>
                  <a:gd name="T42" fmla="*/ 46 w 4495"/>
                  <a:gd name="T43" fmla="*/ 118 h 2724"/>
                  <a:gd name="T44" fmla="*/ 79 w 4495"/>
                  <a:gd name="T45" fmla="*/ 79 h 2724"/>
                  <a:gd name="T46" fmla="*/ 118 w 4495"/>
                  <a:gd name="T47" fmla="*/ 46 h 2724"/>
                  <a:gd name="T48" fmla="*/ 164 w 4495"/>
                  <a:gd name="T49" fmla="*/ 21 h 2724"/>
                  <a:gd name="T50" fmla="*/ 214 w 4495"/>
                  <a:gd name="T51" fmla="*/ 5 h 2724"/>
                  <a:gd name="T52" fmla="*/ 267 w 4495"/>
                  <a:gd name="T53" fmla="*/ 0 h 2724"/>
                  <a:gd name="T54" fmla="*/ 4226 w 4495"/>
                  <a:gd name="T55" fmla="*/ 0 h 2724"/>
                  <a:gd name="T56" fmla="*/ 4280 w 4495"/>
                  <a:gd name="T57" fmla="*/ 5 h 2724"/>
                  <a:gd name="T58" fmla="*/ 4331 w 4495"/>
                  <a:gd name="T59" fmla="*/ 21 h 2724"/>
                  <a:gd name="T60" fmla="*/ 4376 w 4495"/>
                  <a:gd name="T61" fmla="*/ 46 h 2724"/>
                  <a:gd name="T62" fmla="*/ 4416 w 4495"/>
                  <a:gd name="T63" fmla="*/ 79 h 2724"/>
                  <a:gd name="T64" fmla="*/ 4449 w 4495"/>
                  <a:gd name="T65" fmla="*/ 118 h 2724"/>
                  <a:gd name="T66" fmla="*/ 4474 w 4495"/>
                  <a:gd name="T67" fmla="*/ 164 h 2724"/>
                  <a:gd name="T68" fmla="*/ 4488 w 4495"/>
                  <a:gd name="T69" fmla="*/ 215 h 2724"/>
                  <a:gd name="T70" fmla="*/ 4495 w 4495"/>
                  <a:gd name="T71" fmla="*/ 268 h 2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495" h="2724">
                    <a:moveTo>
                      <a:pt x="4495" y="2455"/>
                    </a:moveTo>
                    <a:lnTo>
                      <a:pt x="4495" y="2455"/>
                    </a:lnTo>
                    <a:lnTo>
                      <a:pt x="4494" y="2483"/>
                    </a:lnTo>
                    <a:lnTo>
                      <a:pt x="4488" y="2509"/>
                    </a:lnTo>
                    <a:lnTo>
                      <a:pt x="4482" y="2535"/>
                    </a:lnTo>
                    <a:lnTo>
                      <a:pt x="4474" y="2560"/>
                    </a:lnTo>
                    <a:lnTo>
                      <a:pt x="4462" y="2583"/>
                    </a:lnTo>
                    <a:lnTo>
                      <a:pt x="4449" y="2606"/>
                    </a:lnTo>
                    <a:lnTo>
                      <a:pt x="4433" y="2625"/>
                    </a:lnTo>
                    <a:lnTo>
                      <a:pt x="4416" y="2645"/>
                    </a:lnTo>
                    <a:lnTo>
                      <a:pt x="4397" y="2662"/>
                    </a:lnTo>
                    <a:lnTo>
                      <a:pt x="4376" y="2678"/>
                    </a:lnTo>
                    <a:lnTo>
                      <a:pt x="4355" y="2691"/>
                    </a:lnTo>
                    <a:lnTo>
                      <a:pt x="4331" y="2703"/>
                    </a:lnTo>
                    <a:lnTo>
                      <a:pt x="4306" y="2712"/>
                    </a:lnTo>
                    <a:lnTo>
                      <a:pt x="4280" y="2718"/>
                    </a:lnTo>
                    <a:lnTo>
                      <a:pt x="4254" y="2722"/>
                    </a:lnTo>
                    <a:lnTo>
                      <a:pt x="4226" y="2724"/>
                    </a:lnTo>
                    <a:lnTo>
                      <a:pt x="267" y="2724"/>
                    </a:lnTo>
                    <a:lnTo>
                      <a:pt x="267" y="2724"/>
                    </a:lnTo>
                    <a:lnTo>
                      <a:pt x="241" y="2722"/>
                    </a:lnTo>
                    <a:lnTo>
                      <a:pt x="214" y="2718"/>
                    </a:lnTo>
                    <a:lnTo>
                      <a:pt x="189" y="2712"/>
                    </a:lnTo>
                    <a:lnTo>
                      <a:pt x="164" y="2703"/>
                    </a:lnTo>
                    <a:lnTo>
                      <a:pt x="140" y="2691"/>
                    </a:lnTo>
                    <a:lnTo>
                      <a:pt x="118" y="2678"/>
                    </a:lnTo>
                    <a:lnTo>
                      <a:pt x="97" y="2662"/>
                    </a:lnTo>
                    <a:lnTo>
                      <a:pt x="79" y="2645"/>
                    </a:lnTo>
                    <a:lnTo>
                      <a:pt x="62" y="2625"/>
                    </a:lnTo>
                    <a:lnTo>
                      <a:pt x="46" y="2606"/>
                    </a:lnTo>
                    <a:lnTo>
                      <a:pt x="33" y="2583"/>
                    </a:lnTo>
                    <a:lnTo>
                      <a:pt x="21" y="2560"/>
                    </a:lnTo>
                    <a:lnTo>
                      <a:pt x="12" y="2535"/>
                    </a:lnTo>
                    <a:lnTo>
                      <a:pt x="5" y="2509"/>
                    </a:lnTo>
                    <a:lnTo>
                      <a:pt x="1" y="2483"/>
                    </a:lnTo>
                    <a:lnTo>
                      <a:pt x="0" y="2455"/>
                    </a:lnTo>
                    <a:lnTo>
                      <a:pt x="0" y="268"/>
                    </a:lnTo>
                    <a:lnTo>
                      <a:pt x="0" y="268"/>
                    </a:lnTo>
                    <a:lnTo>
                      <a:pt x="1" y="241"/>
                    </a:lnTo>
                    <a:lnTo>
                      <a:pt x="5" y="215"/>
                    </a:lnTo>
                    <a:lnTo>
                      <a:pt x="12" y="189"/>
                    </a:lnTo>
                    <a:lnTo>
                      <a:pt x="21" y="164"/>
                    </a:lnTo>
                    <a:lnTo>
                      <a:pt x="33" y="140"/>
                    </a:lnTo>
                    <a:lnTo>
                      <a:pt x="46" y="118"/>
                    </a:lnTo>
                    <a:lnTo>
                      <a:pt x="62" y="98"/>
                    </a:lnTo>
                    <a:lnTo>
                      <a:pt x="79" y="79"/>
                    </a:lnTo>
                    <a:lnTo>
                      <a:pt x="97" y="62"/>
                    </a:lnTo>
                    <a:lnTo>
                      <a:pt x="118" y="46"/>
                    </a:lnTo>
                    <a:lnTo>
                      <a:pt x="140" y="33"/>
                    </a:lnTo>
                    <a:lnTo>
                      <a:pt x="164" y="21"/>
                    </a:lnTo>
                    <a:lnTo>
                      <a:pt x="189" y="12"/>
                    </a:lnTo>
                    <a:lnTo>
                      <a:pt x="214" y="5"/>
                    </a:lnTo>
                    <a:lnTo>
                      <a:pt x="241" y="1"/>
                    </a:lnTo>
                    <a:lnTo>
                      <a:pt x="267" y="0"/>
                    </a:lnTo>
                    <a:lnTo>
                      <a:pt x="4226" y="0"/>
                    </a:lnTo>
                    <a:lnTo>
                      <a:pt x="4226" y="0"/>
                    </a:lnTo>
                    <a:lnTo>
                      <a:pt x="4254" y="1"/>
                    </a:lnTo>
                    <a:lnTo>
                      <a:pt x="4280" y="5"/>
                    </a:lnTo>
                    <a:lnTo>
                      <a:pt x="4306" y="12"/>
                    </a:lnTo>
                    <a:lnTo>
                      <a:pt x="4331" y="21"/>
                    </a:lnTo>
                    <a:lnTo>
                      <a:pt x="4355" y="33"/>
                    </a:lnTo>
                    <a:lnTo>
                      <a:pt x="4376" y="46"/>
                    </a:lnTo>
                    <a:lnTo>
                      <a:pt x="4397" y="62"/>
                    </a:lnTo>
                    <a:lnTo>
                      <a:pt x="4416" y="79"/>
                    </a:lnTo>
                    <a:lnTo>
                      <a:pt x="4433" y="98"/>
                    </a:lnTo>
                    <a:lnTo>
                      <a:pt x="4449" y="118"/>
                    </a:lnTo>
                    <a:lnTo>
                      <a:pt x="4462" y="140"/>
                    </a:lnTo>
                    <a:lnTo>
                      <a:pt x="4474" y="164"/>
                    </a:lnTo>
                    <a:lnTo>
                      <a:pt x="4482" y="189"/>
                    </a:lnTo>
                    <a:lnTo>
                      <a:pt x="4488" y="215"/>
                    </a:lnTo>
                    <a:lnTo>
                      <a:pt x="4494" y="241"/>
                    </a:lnTo>
                    <a:lnTo>
                      <a:pt x="4495" y="268"/>
                    </a:lnTo>
                    <a:lnTo>
                      <a:pt x="4495" y="245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" name="Freeform 467">
                <a:extLst>
                  <a:ext uri="{FF2B5EF4-FFF2-40B4-BE49-F238E27FC236}">
                    <a16:creationId xmlns:a16="http://schemas.microsoft.com/office/drawing/2014/main" xmlns="" id="{20F173BC-8530-4150-8644-98E6F8AFDA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40775" y="2174876"/>
                <a:ext cx="2378075" cy="1328738"/>
              </a:xfrm>
              <a:custGeom>
                <a:avLst/>
                <a:gdLst>
                  <a:gd name="T0" fmla="*/ 0 w 4495"/>
                  <a:gd name="T1" fmla="*/ 180 h 2509"/>
                  <a:gd name="T2" fmla="*/ 0 w 4495"/>
                  <a:gd name="T3" fmla="*/ 2367 h 2509"/>
                  <a:gd name="T4" fmla="*/ 0 w 4495"/>
                  <a:gd name="T5" fmla="*/ 2367 h 2509"/>
                  <a:gd name="T6" fmla="*/ 0 w 4495"/>
                  <a:gd name="T7" fmla="*/ 2387 h 2509"/>
                  <a:gd name="T8" fmla="*/ 3 w 4495"/>
                  <a:gd name="T9" fmla="*/ 2405 h 2509"/>
                  <a:gd name="T10" fmla="*/ 7 w 4495"/>
                  <a:gd name="T11" fmla="*/ 2425 h 2509"/>
                  <a:gd name="T12" fmla="*/ 11 w 4495"/>
                  <a:gd name="T13" fmla="*/ 2442 h 2509"/>
                  <a:gd name="T14" fmla="*/ 17 w 4495"/>
                  <a:gd name="T15" fmla="*/ 2460 h 2509"/>
                  <a:gd name="T16" fmla="*/ 24 w 4495"/>
                  <a:gd name="T17" fmla="*/ 2477 h 2509"/>
                  <a:gd name="T18" fmla="*/ 32 w 4495"/>
                  <a:gd name="T19" fmla="*/ 2493 h 2509"/>
                  <a:gd name="T20" fmla="*/ 41 w 4495"/>
                  <a:gd name="T21" fmla="*/ 2509 h 2509"/>
                  <a:gd name="T22" fmla="*/ 4454 w 4495"/>
                  <a:gd name="T23" fmla="*/ 2509 h 2509"/>
                  <a:gd name="T24" fmla="*/ 4454 w 4495"/>
                  <a:gd name="T25" fmla="*/ 2509 h 2509"/>
                  <a:gd name="T26" fmla="*/ 4463 w 4495"/>
                  <a:gd name="T27" fmla="*/ 2493 h 2509"/>
                  <a:gd name="T28" fmla="*/ 4471 w 4495"/>
                  <a:gd name="T29" fmla="*/ 2477 h 2509"/>
                  <a:gd name="T30" fmla="*/ 4478 w 4495"/>
                  <a:gd name="T31" fmla="*/ 2460 h 2509"/>
                  <a:gd name="T32" fmla="*/ 4483 w 4495"/>
                  <a:gd name="T33" fmla="*/ 2442 h 2509"/>
                  <a:gd name="T34" fmla="*/ 4488 w 4495"/>
                  <a:gd name="T35" fmla="*/ 2425 h 2509"/>
                  <a:gd name="T36" fmla="*/ 4491 w 4495"/>
                  <a:gd name="T37" fmla="*/ 2405 h 2509"/>
                  <a:gd name="T38" fmla="*/ 4494 w 4495"/>
                  <a:gd name="T39" fmla="*/ 2387 h 2509"/>
                  <a:gd name="T40" fmla="*/ 4495 w 4495"/>
                  <a:gd name="T41" fmla="*/ 2367 h 2509"/>
                  <a:gd name="T42" fmla="*/ 4495 w 4495"/>
                  <a:gd name="T43" fmla="*/ 180 h 2509"/>
                  <a:gd name="T44" fmla="*/ 4495 w 4495"/>
                  <a:gd name="T45" fmla="*/ 180 h 2509"/>
                  <a:gd name="T46" fmla="*/ 4494 w 4495"/>
                  <a:gd name="T47" fmla="*/ 154 h 2509"/>
                  <a:gd name="T48" fmla="*/ 4490 w 4495"/>
                  <a:gd name="T49" fmla="*/ 129 h 2509"/>
                  <a:gd name="T50" fmla="*/ 4483 w 4495"/>
                  <a:gd name="T51" fmla="*/ 106 h 2509"/>
                  <a:gd name="T52" fmla="*/ 4475 w 4495"/>
                  <a:gd name="T53" fmla="*/ 82 h 2509"/>
                  <a:gd name="T54" fmla="*/ 4466 w 4495"/>
                  <a:gd name="T55" fmla="*/ 60 h 2509"/>
                  <a:gd name="T56" fmla="*/ 4454 w 4495"/>
                  <a:gd name="T57" fmla="*/ 39 h 2509"/>
                  <a:gd name="T58" fmla="*/ 4440 w 4495"/>
                  <a:gd name="T59" fmla="*/ 19 h 2509"/>
                  <a:gd name="T60" fmla="*/ 4424 w 4495"/>
                  <a:gd name="T61" fmla="*/ 0 h 2509"/>
                  <a:gd name="T62" fmla="*/ 70 w 4495"/>
                  <a:gd name="T63" fmla="*/ 0 h 2509"/>
                  <a:gd name="T64" fmla="*/ 70 w 4495"/>
                  <a:gd name="T65" fmla="*/ 0 h 2509"/>
                  <a:gd name="T66" fmla="*/ 54 w 4495"/>
                  <a:gd name="T67" fmla="*/ 19 h 2509"/>
                  <a:gd name="T68" fmla="*/ 41 w 4495"/>
                  <a:gd name="T69" fmla="*/ 39 h 2509"/>
                  <a:gd name="T70" fmla="*/ 29 w 4495"/>
                  <a:gd name="T71" fmla="*/ 60 h 2509"/>
                  <a:gd name="T72" fmla="*/ 18 w 4495"/>
                  <a:gd name="T73" fmla="*/ 82 h 2509"/>
                  <a:gd name="T74" fmla="*/ 11 w 4495"/>
                  <a:gd name="T75" fmla="*/ 106 h 2509"/>
                  <a:gd name="T76" fmla="*/ 5 w 4495"/>
                  <a:gd name="T77" fmla="*/ 129 h 2509"/>
                  <a:gd name="T78" fmla="*/ 1 w 4495"/>
                  <a:gd name="T79" fmla="*/ 154 h 2509"/>
                  <a:gd name="T80" fmla="*/ 0 w 4495"/>
                  <a:gd name="T81" fmla="*/ 180 h 2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495" h="2509">
                    <a:moveTo>
                      <a:pt x="0" y="180"/>
                    </a:moveTo>
                    <a:lnTo>
                      <a:pt x="0" y="2367"/>
                    </a:lnTo>
                    <a:lnTo>
                      <a:pt x="0" y="2367"/>
                    </a:lnTo>
                    <a:lnTo>
                      <a:pt x="0" y="2387"/>
                    </a:lnTo>
                    <a:lnTo>
                      <a:pt x="3" y="2405"/>
                    </a:lnTo>
                    <a:lnTo>
                      <a:pt x="7" y="2425"/>
                    </a:lnTo>
                    <a:lnTo>
                      <a:pt x="11" y="2442"/>
                    </a:lnTo>
                    <a:lnTo>
                      <a:pt x="17" y="2460"/>
                    </a:lnTo>
                    <a:lnTo>
                      <a:pt x="24" y="2477"/>
                    </a:lnTo>
                    <a:lnTo>
                      <a:pt x="32" y="2493"/>
                    </a:lnTo>
                    <a:lnTo>
                      <a:pt x="41" y="2509"/>
                    </a:lnTo>
                    <a:lnTo>
                      <a:pt x="4454" y="2509"/>
                    </a:lnTo>
                    <a:lnTo>
                      <a:pt x="4454" y="2509"/>
                    </a:lnTo>
                    <a:lnTo>
                      <a:pt x="4463" y="2493"/>
                    </a:lnTo>
                    <a:lnTo>
                      <a:pt x="4471" y="2477"/>
                    </a:lnTo>
                    <a:lnTo>
                      <a:pt x="4478" y="2460"/>
                    </a:lnTo>
                    <a:lnTo>
                      <a:pt x="4483" y="2442"/>
                    </a:lnTo>
                    <a:lnTo>
                      <a:pt x="4488" y="2425"/>
                    </a:lnTo>
                    <a:lnTo>
                      <a:pt x="4491" y="2405"/>
                    </a:lnTo>
                    <a:lnTo>
                      <a:pt x="4494" y="2387"/>
                    </a:lnTo>
                    <a:lnTo>
                      <a:pt x="4495" y="2367"/>
                    </a:lnTo>
                    <a:lnTo>
                      <a:pt x="4495" y="180"/>
                    </a:lnTo>
                    <a:lnTo>
                      <a:pt x="4495" y="180"/>
                    </a:lnTo>
                    <a:lnTo>
                      <a:pt x="4494" y="154"/>
                    </a:lnTo>
                    <a:lnTo>
                      <a:pt x="4490" y="129"/>
                    </a:lnTo>
                    <a:lnTo>
                      <a:pt x="4483" y="106"/>
                    </a:lnTo>
                    <a:lnTo>
                      <a:pt x="4475" y="82"/>
                    </a:lnTo>
                    <a:lnTo>
                      <a:pt x="4466" y="60"/>
                    </a:lnTo>
                    <a:lnTo>
                      <a:pt x="4454" y="39"/>
                    </a:lnTo>
                    <a:lnTo>
                      <a:pt x="4440" y="19"/>
                    </a:lnTo>
                    <a:lnTo>
                      <a:pt x="442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4" y="19"/>
                    </a:lnTo>
                    <a:lnTo>
                      <a:pt x="41" y="39"/>
                    </a:lnTo>
                    <a:lnTo>
                      <a:pt x="29" y="60"/>
                    </a:lnTo>
                    <a:lnTo>
                      <a:pt x="18" y="82"/>
                    </a:lnTo>
                    <a:lnTo>
                      <a:pt x="11" y="106"/>
                    </a:lnTo>
                    <a:lnTo>
                      <a:pt x="5" y="129"/>
                    </a:lnTo>
                    <a:lnTo>
                      <a:pt x="1" y="154"/>
                    </a:lnTo>
                    <a:lnTo>
                      <a:pt x="0" y="180"/>
                    </a:lnTo>
                    <a:close/>
                  </a:path>
                </a:pathLst>
              </a:custGeom>
              <a:solidFill>
                <a:srgbClr val="223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" name="Freeform 468">
                <a:extLst>
                  <a:ext uri="{FF2B5EF4-FFF2-40B4-BE49-F238E27FC236}">
                    <a16:creationId xmlns:a16="http://schemas.microsoft.com/office/drawing/2014/main" xmlns="" id="{1E9820BE-79F2-4B6C-BED5-0B553CF24B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40775" y="2174876"/>
                <a:ext cx="2378075" cy="1328738"/>
              </a:xfrm>
              <a:custGeom>
                <a:avLst/>
                <a:gdLst>
                  <a:gd name="T0" fmla="*/ 0 w 4495"/>
                  <a:gd name="T1" fmla="*/ 180 h 2509"/>
                  <a:gd name="T2" fmla="*/ 0 w 4495"/>
                  <a:gd name="T3" fmla="*/ 2367 h 2509"/>
                  <a:gd name="T4" fmla="*/ 0 w 4495"/>
                  <a:gd name="T5" fmla="*/ 2367 h 2509"/>
                  <a:gd name="T6" fmla="*/ 0 w 4495"/>
                  <a:gd name="T7" fmla="*/ 2387 h 2509"/>
                  <a:gd name="T8" fmla="*/ 3 w 4495"/>
                  <a:gd name="T9" fmla="*/ 2405 h 2509"/>
                  <a:gd name="T10" fmla="*/ 7 w 4495"/>
                  <a:gd name="T11" fmla="*/ 2425 h 2509"/>
                  <a:gd name="T12" fmla="*/ 11 w 4495"/>
                  <a:gd name="T13" fmla="*/ 2442 h 2509"/>
                  <a:gd name="T14" fmla="*/ 17 w 4495"/>
                  <a:gd name="T15" fmla="*/ 2460 h 2509"/>
                  <a:gd name="T16" fmla="*/ 24 w 4495"/>
                  <a:gd name="T17" fmla="*/ 2477 h 2509"/>
                  <a:gd name="T18" fmla="*/ 32 w 4495"/>
                  <a:gd name="T19" fmla="*/ 2493 h 2509"/>
                  <a:gd name="T20" fmla="*/ 41 w 4495"/>
                  <a:gd name="T21" fmla="*/ 2509 h 2509"/>
                  <a:gd name="T22" fmla="*/ 4454 w 4495"/>
                  <a:gd name="T23" fmla="*/ 2509 h 2509"/>
                  <a:gd name="T24" fmla="*/ 4454 w 4495"/>
                  <a:gd name="T25" fmla="*/ 2509 h 2509"/>
                  <a:gd name="T26" fmla="*/ 4463 w 4495"/>
                  <a:gd name="T27" fmla="*/ 2493 h 2509"/>
                  <a:gd name="T28" fmla="*/ 4471 w 4495"/>
                  <a:gd name="T29" fmla="*/ 2477 h 2509"/>
                  <a:gd name="T30" fmla="*/ 4478 w 4495"/>
                  <a:gd name="T31" fmla="*/ 2460 h 2509"/>
                  <a:gd name="T32" fmla="*/ 4483 w 4495"/>
                  <a:gd name="T33" fmla="*/ 2442 h 2509"/>
                  <a:gd name="T34" fmla="*/ 4488 w 4495"/>
                  <a:gd name="T35" fmla="*/ 2425 h 2509"/>
                  <a:gd name="T36" fmla="*/ 4491 w 4495"/>
                  <a:gd name="T37" fmla="*/ 2405 h 2509"/>
                  <a:gd name="T38" fmla="*/ 4494 w 4495"/>
                  <a:gd name="T39" fmla="*/ 2387 h 2509"/>
                  <a:gd name="T40" fmla="*/ 4495 w 4495"/>
                  <a:gd name="T41" fmla="*/ 2367 h 2509"/>
                  <a:gd name="T42" fmla="*/ 4495 w 4495"/>
                  <a:gd name="T43" fmla="*/ 180 h 2509"/>
                  <a:gd name="T44" fmla="*/ 4495 w 4495"/>
                  <a:gd name="T45" fmla="*/ 180 h 2509"/>
                  <a:gd name="T46" fmla="*/ 4494 w 4495"/>
                  <a:gd name="T47" fmla="*/ 154 h 2509"/>
                  <a:gd name="T48" fmla="*/ 4490 w 4495"/>
                  <a:gd name="T49" fmla="*/ 129 h 2509"/>
                  <a:gd name="T50" fmla="*/ 4483 w 4495"/>
                  <a:gd name="T51" fmla="*/ 106 h 2509"/>
                  <a:gd name="T52" fmla="*/ 4475 w 4495"/>
                  <a:gd name="T53" fmla="*/ 82 h 2509"/>
                  <a:gd name="T54" fmla="*/ 4466 w 4495"/>
                  <a:gd name="T55" fmla="*/ 60 h 2509"/>
                  <a:gd name="T56" fmla="*/ 4454 w 4495"/>
                  <a:gd name="T57" fmla="*/ 39 h 2509"/>
                  <a:gd name="T58" fmla="*/ 4440 w 4495"/>
                  <a:gd name="T59" fmla="*/ 19 h 2509"/>
                  <a:gd name="T60" fmla="*/ 4424 w 4495"/>
                  <a:gd name="T61" fmla="*/ 0 h 2509"/>
                  <a:gd name="T62" fmla="*/ 70 w 4495"/>
                  <a:gd name="T63" fmla="*/ 0 h 2509"/>
                  <a:gd name="T64" fmla="*/ 70 w 4495"/>
                  <a:gd name="T65" fmla="*/ 0 h 2509"/>
                  <a:gd name="T66" fmla="*/ 54 w 4495"/>
                  <a:gd name="T67" fmla="*/ 19 h 2509"/>
                  <a:gd name="T68" fmla="*/ 41 w 4495"/>
                  <a:gd name="T69" fmla="*/ 39 h 2509"/>
                  <a:gd name="T70" fmla="*/ 29 w 4495"/>
                  <a:gd name="T71" fmla="*/ 60 h 2509"/>
                  <a:gd name="T72" fmla="*/ 18 w 4495"/>
                  <a:gd name="T73" fmla="*/ 82 h 2509"/>
                  <a:gd name="T74" fmla="*/ 11 w 4495"/>
                  <a:gd name="T75" fmla="*/ 106 h 2509"/>
                  <a:gd name="T76" fmla="*/ 5 w 4495"/>
                  <a:gd name="T77" fmla="*/ 129 h 2509"/>
                  <a:gd name="T78" fmla="*/ 1 w 4495"/>
                  <a:gd name="T79" fmla="*/ 154 h 2509"/>
                  <a:gd name="T80" fmla="*/ 0 w 4495"/>
                  <a:gd name="T81" fmla="*/ 180 h 2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495" h="2509">
                    <a:moveTo>
                      <a:pt x="0" y="180"/>
                    </a:moveTo>
                    <a:lnTo>
                      <a:pt x="0" y="2367"/>
                    </a:lnTo>
                    <a:lnTo>
                      <a:pt x="0" y="2367"/>
                    </a:lnTo>
                    <a:lnTo>
                      <a:pt x="0" y="2387"/>
                    </a:lnTo>
                    <a:lnTo>
                      <a:pt x="3" y="2405"/>
                    </a:lnTo>
                    <a:lnTo>
                      <a:pt x="7" y="2425"/>
                    </a:lnTo>
                    <a:lnTo>
                      <a:pt x="11" y="2442"/>
                    </a:lnTo>
                    <a:lnTo>
                      <a:pt x="17" y="2460"/>
                    </a:lnTo>
                    <a:lnTo>
                      <a:pt x="24" y="2477"/>
                    </a:lnTo>
                    <a:lnTo>
                      <a:pt x="32" y="2493"/>
                    </a:lnTo>
                    <a:lnTo>
                      <a:pt x="41" y="2509"/>
                    </a:lnTo>
                    <a:lnTo>
                      <a:pt x="4454" y="2509"/>
                    </a:lnTo>
                    <a:lnTo>
                      <a:pt x="4454" y="2509"/>
                    </a:lnTo>
                    <a:lnTo>
                      <a:pt x="4463" y="2493"/>
                    </a:lnTo>
                    <a:lnTo>
                      <a:pt x="4471" y="2477"/>
                    </a:lnTo>
                    <a:lnTo>
                      <a:pt x="4478" y="2460"/>
                    </a:lnTo>
                    <a:lnTo>
                      <a:pt x="4483" y="2442"/>
                    </a:lnTo>
                    <a:lnTo>
                      <a:pt x="4488" y="2425"/>
                    </a:lnTo>
                    <a:lnTo>
                      <a:pt x="4491" y="2405"/>
                    </a:lnTo>
                    <a:lnTo>
                      <a:pt x="4494" y="2387"/>
                    </a:lnTo>
                    <a:lnTo>
                      <a:pt x="4495" y="2367"/>
                    </a:lnTo>
                    <a:lnTo>
                      <a:pt x="4495" y="180"/>
                    </a:lnTo>
                    <a:lnTo>
                      <a:pt x="4495" y="180"/>
                    </a:lnTo>
                    <a:lnTo>
                      <a:pt x="4494" y="154"/>
                    </a:lnTo>
                    <a:lnTo>
                      <a:pt x="4490" y="129"/>
                    </a:lnTo>
                    <a:lnTo>
                      <a:pt x="4483" y="106"/>
                    </a:lnTo>
                    <a:lnTo>
                      <a:pt x="4475" y="82"/>
                    </a:lnTo>
                    <a:lnTo>
                      <a:pt x="4466" y="60"/>
                    </a:lnTo>
                    <a:lnTo>
                      <a:pt x="4454" y="39"/>
                    </a:lnTo>
                    <a:lnTo>
                      <a:pt x="4440" y="19"/>
                    </a:lnTo>
                    <a:lnTo>
                      <a:pt x="442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4" y="19"/>
                    </a:lnTo>
                    <a:lnTo>
                      <a:pt x="41" y="39"/>
                    </a:lnTo>
                    <a:lnTo>
                      <a:pt x="29" y="60"/>
                    </a:lnTo>
                    <a:lnTo>
                      <a:pt x="18" y="82"/>
                    </a:lnTo>
                    <a:lnTo>
                      <a:pt x="11" y="106"/>
                    </a:lnTo>
                    <a:lnTo>
                      <a:pt x="5" y="129"/>
                    </a:lnTo>
                    <a:lnTo>
                      <a:pt x="1" y="154"/>
                    </a:lnTo>
                    <a:lnTo>
                      <a:pt x="0" y="18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" name="Rectangle 469">
                <a:extLst>
                  <a:ext uri="{FF2B5EF4-FFF2-40B4-BE49-F238E27FC236}">
                    <a16:creationId xmlns:a16="http://schemas.microsoft.com/office/drawing/2014/main" xmlns="" id="{58F2F822-E743-4774-BFED-392E4FCB42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42375" y="2224088"/>
                <a:ext cx="2173288" cy="1230313"/>
              </a:xfrm>
              <a:prstGeom prst="rect">
                <a:avLst/>
              </a:pr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" name="Rectangle 470">
                <a:extLst>
                  <a:ext uri="{FF2B5EF4-FFF2-40B4-BE49-F238E27FC236}">
                    <a16:creationId xmlns:a16="http://schemas.microsoft.com/office/drawing/2014/main" xmlns="" id="{FF79F1B4-7D07-4779-9918-9FC94D8041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42375" y="2224088"/>
                <a:ext cx="2173288" cy="1230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" name="Rectangle 471">
                <a:extLst>
                  <a:ext uri="{FF2B5EF4-FFF2-40B4-BE49-F238E27FC236}">
                    <a16:creationId xmlns:a16="http://schemas.microsoft.com/office/drawing/2014/main" xmlns="" id="{E3086F59-5C15-4522-ACFD-BD7FF7009E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58275" y="3011488"/>
                <a:ext cx="231775" cy="442913"/>
              </a:xfrm>
              <a:prstGeom prst="rect">
                <a:avLst/>
              </a:prstGeom>
              <a:solidFill>
                <a:srgbClr val="9AC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" name="Rectangle 472">
                <a:extLst>
                  <a:ext uri="{FF2B5EF4-FFF2-40B4-BE49-F238E27FC236}">
                    <a16:creationId xmlns:a16="http://schemas.microsoft.com/office/drawing/2014/main" xmlns="" id="{F43C68F9-73C7-4AA9-BDED-7BECE81B99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58275" y="3011488"/>
                <a:ext cx="231775" cy="442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" name="Rectangle 473">
                <a:extLst>
                  <a:ext uri="{FF2B5EF4-FFF2-40B4-BE49-F238E27FC236}">
                    <a16:creationId xmlns:a16="http://schemas.microsoft.com/office/drawing/2014/main" xmlns="" id="{46DCEC9E-396A-4FC5-952B-963C4C03A7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975" y="2876551"/>
                <a:ext cx="231775" cy="577850"/>
              </a:xfrm>
              <a:prstGeom prst="rect">
                <a:avLst/>
              </a:prstGeom>
              <a:solidFill>
                <a:srgbClr val="C3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" name="Rectangle 474">
                <a:extLst>
                  <a:ext uri="{FF2B5EF4-FFF2-40B4-BE49-F238E27FC236}">
                    <a16:creationId xmlns:a16="http://schemas.microsoft.com/office/drawing/2014/main" xmlns="" id="{DB7B74E3-DB42-455D-91B5-1E5EAC6C87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48850" y="2595563"/>
                <a:ext cx="231775" cy="858838"/>
              </a:xfrm>
              <a:prstGeom prst="rect">
                <a:avLst/>
              </a:prstGeom>
              <a:solidFill>
                <a:srgbClr val="DFC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" name="Rectangle 475">
                <a:extLst>
                  <a:ext uri="{FF2B5EF4-FFF2-40B4-BE49-F238E27FC236}">
                    <a16:creationId xmlns:a16="http://schemas.microsoft.com/office/drawing/2014/main" xmlns="" id="{AF9D7925-DADC-4B89-8D11-7CA3EEDFA5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64775" y="2447926"/>
                <a:ext cx="230188" cy="1006475"/>
              </a:xfrm>
              <a:prstGeom prst="rect">
                <a:avLst/>
              </a:prstGeom>
              <a:solidFill>
                <a:srgbClr val="E85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" name="Rectangle 476">
                <a:extLst>
                  <a:ext uri="{FF2B5EF4-FFF2-40B4-BE49-F238E27FC236}">
                    <a16:creationId xmlns:a16="http://schemas.microsoft.com/office/drawing/2014/main" xmlns="" id="{7F45938F-E6C6-4DF1-B8B9-31359877B0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64775" y="2447926"/>
                <a:ext cx="230188" cy="10064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" name="Rectangle 477">
                <a:extLst>
                  <a:ext uri="{FF2B5EF4-FFF2-40B4-BE49-F238E27FC236}">
                    <a16:creationId xmlns:a16="http://schemas.microsoft.com/office/drawing/2014/main" xmlns="" id="{BA2B9FDA-62DD-4523-A5B3-A9D1C99DD7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60063" y="2292351"/>
                <a:ext cx="231775" cy="1139825"/>
              </a:xfrm>
              <a:prstGeom prst="rect">
                <a:avLst/>
              </a:prstGeom>
              <a:solidFill>
                <a:srgbClr val="E53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" name="Rectangle 478">
                <a:extLst>
                  <a:ext uri="{FF2B5EF4-FFF2-40B4-BE49-F238E27FC236}">
                    <a16:creationId xmlns:a16="http://schemas.microsoft.com/office/drawing/2014/main" xmlns="" id="{ED999271-CF05-458C-A07A-F11651C652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60063" y="2292351"/>
                <a:ext cx="231775" cy="1139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" name="Freeform 479">
                <a:extLst>
                  <a:ext uri="{FF2B5EF4-FFF2-40B4-BE49-F238E27FC236}">
                    <a16:creationId xmlns:a16="http://schemas.microsoft.com/office/drawing/2014/main" xmlns="" id="{D35FEC4C-5761-4410-AC10-D35E89ABFC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5725" y="2278063"/>
                <a:ext cx="1924050" cy="909638"/>
              </a:xfrm>
              <a:custGeom>
                <a:avLst/>
                <a:gdLst>
                  <a:gd name="T0" fmla="*/ 41 w 3637"/>
                  <a:gd name="T1" fmla="*/ 1720 h 1720"/>
                  <a:gd name="T2" fmla="*/ 0 w 3637"/>
                  <a:gd name="T3" fmla="*/ 1666 h 1720"/>
                  <a:gd name="T4" fmla="*/ 1275 w 3637"/>
                  <a:gd name="T5" fmla="*/ 711 h 1720"/>
                  <a:gd name="T6" fmla="*/ 2642 w 3637"/>
                  <a:gd name="T7" fmla="*/ 568 h 1720"/>
                  <a:gd name="T8" fmla="*/ 3603 w 3637"/>
                  <a:gd name="T9" fmla="*/ 0 h 1720"/>
                  <a:gd name="T10" fmla="*/ 3637 w 3637"/>
                  <a:gd name="T11" fmla="*/ 58 h 1720"/>
                  <a:gd name="T12" fmla="*/ 2663 w 3637"/>
                  <a:gd name="T13" fmla="*/ 633 h 1720"/>
                  <a:gd name="T14" fmla="*/ 1301 w 3637"/>
                  <a:gd name="T15" fmla="*/ 776 h 1720"/>
                  <a:gd name="T16" fmla="*/ 41 w 3637"/>
                  <a:gd name="T17" fmla="*/ 1720 h 17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37" h="1720">
                    <a:moveTo>
                      <a:pt x="41" y="1720"/>
                    </a:moveTo>
                    <a:lnTo>
                      <a:pt x="0" y="1666"/>
                    </a:lnTo>
                    <a:lnTo>
                      <a:pt x="1275" y="711"/>
                    </a:lnTo>
                    <a:lnTo>
                      <a:pt x="2642" y="568"/>
                    </a:lnTo>
                    <a:lnTo>
                      <a:pt x="3603" y="0"/>
                    </a:lnTo>
                    <a:lnTo>
                      <a:pt x="3637" y="58"/>
                    </a:lnTo>
                    <a:lnTo>
                      <a:pt x="2663" y="633"/>
                    </a:lnTo>
                    <a:lnTo>
                      <a:pt x="1301" y="776"/>
                    </a:lnTo>
                    <a:lnTo>
                      <a:pt x="41" y="1720"/>
                    </a:lnTo>
                    <a:close/>
                  </a:path>
                </a:pathLst>
              </a:custGeom>
              <a:solidFill>
                <a:srgbClr val="3449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" name="Freeform 480">
                <a:extLst>
                  <a:ext uri="{FF2B5EF4-FFF2-40B4-BE49-F238E27FC236}">
                    <a16:creationId xmlns:a16="http://schemas.microsoft.com/office/drawing/2014/main" xmlns="" id="{29F89077-C564-4563-A851-35F0342EF9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8100" y="3116263"/>
                <a:ext cx="115888" cy="115888"/>
              </a:xfrm>
              <a:custGeom>
                <a:avLst/>
                <a:gdLst>
                  <a:gd name="T0" fmla="*/ 219 w 219"/>
                  <a:gd name="T1" fmla="*/ 110 h 220"/>
                  <a:gd name="T2" fmla="*/ 216 w 219"/>
                  <a:gd name="T3" fmla="*/ 132 h 220"/>
                  <a:gd name="T4" fmla="*/ 210 w 219"/>
                  <a:gd name="T5" fmla="*/ 152 h 220"/>
                  <a:gd name="T6" fmla="*/ 201 w 219"/>
                  <a:gd name="T7" fmla="*/ 171 h 220"/>
                  <a:gd name="T8" fmla="*/ 188 w 219"/>
                  <a:gd name="T9" fmla="*/ 187 h 220"/>
                  <a:gd name="T10" fmla="*/ 171 w 219"/>
                  <a:gd name="T11" fmla="*/ 200 h 220"/>
                  <a:gd name="T12" fmla="*/ 152 w 219"/>
                  <a:gd name="T13" fmla="*/ 211 h 220"/>
                  <a:gd name="T14" fmla="*/ 131 w 219"/>
                  <a:gd name="T15" fmla="*/ 217 h 220"/>
                  <a:gd name="T16" fmla="*/ 109 w 219"/>
                  <a:gd name="T17" fmla="*/ 220 h 220"/>
                  <a:gd name="T18" fmla="*/ 99 w 219"/>
                  <a:gd name="T19" fmla="*/ 219 h 220"/>
                  <a:gd name="T20" fmla="*/ 76 w 219"/>
                  <a:gd name="T21" fmla="*/ 215 h 220"/>
                  <a:gd name="T22" fmla="*/ 57 w 219"/>
                  <a:gd name="T23" fmla="*/ 206 h 220"/>
                  <a:gd name="T24" fmla="*/ 40 w 219"/>
                  <a:gd name="T25" fmla="*/ 194 h 220"/>
                  <a:gd name="T26" fmla="*/ 25 w 219"/>
                  <a:gd name="T27" fmla="*/ 179 h 220"/>
                  <a:gd name="T28" fmla="*/ 13 w 219"/>
                  <a:gd name="T29" fmla="*/ 162 h 220"/>
                  <a:gd name="T30" fmla="*/ 4 w 219"/>
                  <a:gd name="T31" fmla="*/ 143 h 220"/>
                  <a:gd name="T32" fmla="*/ 0 w 219"/>
                  <a:gd name="T33" fmla="*/ 120 h 220"/>
                  <a:gd name="T34" fmla="*/ 0 w 219"/>
                  <a:gd name="T35" fmla="*/ 110 h 220"/>
                  <a:gd name="T36" fmla="*/ 2 w 219"/>
                  <a:gd name="T37" fmla="*/ 88 h 220"/>
                  <a:gd name="T38" fmla="*/ 8 w 219"/>
                  <a:gd name="T39" fmla="*/ 67 h 220"/>
                  <a:gd name="T40" fmla="*/ 19 w 219"/>
                  <a:gd name="T41" fmla="*/ 48 h 220"/>
                  <a:gd name="T42" fmla="*/ 32 w 219"/>
                  <a:gd name="T43" fmla="*/ 33 h 220"/>
                  <a:gd name="T44" fmla="*/ 49 w 219"/>
                  <a:gd name="T45" fmla="*/ 18 h 220"/>
                  <a:gd name="T46" fmla="*/ 67 w 219"/>
                  <a:gd name="T47" fmla="*/ 9 h 220"/>
                  <a:gd name="T48" fmla="*/ 88 w 219"/>
                  <a:gd name="T49" fmla="*/ 3 h 220"/>
                  <a:gd name="T50" fmla="*/ 109 w 219"/>
                  <a:gd name="T51" fmla="*/ 0 h 220"/>
                  <a:gd name="T52" fmla="*/ 121 w 219"/>
                  <a:gd name="T53" fmla="*/ 1 h 220"/>
                  <a:gd name="T54" fmla="*/ 142 w 219"/>
                  <a:gd name="T55" fmla="*/ 5 h 220"/>
                  <a:gd name="T56" fmla="*/ 161 w 219"/>
                  <a:gd name="T57" fmla="*/ 13 h 220"/>
                  <a:gd name="T58" fmla="*/ 180 w 219"/>
                  <a:gd name="T59" fmla="*/ 25 h 220"/>
                  <a:gd name="T60" fmla="*/ 194 w 219"/>
                  <a:gd name="T61" fmla="*/ 41 h 220"/>
                  <a:gd name="T62" fmla="*/ 206 w 219"/>
                  <a:gd name="T63" fmla="*/ 58 h 220"/>
                  <a:gd name="T64" fmla="*/ 214 w 219"/>
                  <a:gd name="T65" fmla="*/ 77 h 220"/>
                  <a:gd name="T66" fmla="*/ 219 w 219"/>
                  <a:gd name="T67" fmla="*/ 98 h 220"/>
                  <a:gd name="T68" fmla="*/ 219 w 219"/>
                  <a:gd name="T69" fmla="*/ 11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19" h="220">
                    <a:moveTo>
                      <a:pt x="219" y="110"/>
                    </a:moveTo>
                    <a:lnTo>
                      <a:pt x="219" y="110"/>
                    </a:lnTo>
                    <a:lnTo>
                      <a:pt x="219" y="120"/>
                    </a:lnTo>
                    <a:lnTo>
                      <a:pt x="216" y="132"/>
                    </a:lnTo>
                    <a:lnTo>
                      <a:pt x="214" y="143"/>
                    </a:lnTo>
                    <a:lnTo>
                      <a:pt x="210" y="152"/>
                    </a:lnTo>
                    <a:lnTo>
                      <a:pt x="206" y="162"/>
                    </a:lnTo>
                    <a:lnTo>
                      <a:pt x="201" y="171"/>
                    </a:lnTo>
                    <a:lnTo>
                      <a:pt x="194" y="179"/>
                    </a:lnTo>
                    <a:lnTo>
                      <a:pt x="188" y="187"/>
                    </a:lnTo>
                    <a:lnTo>
                      <a:pt x="180" y="194"/>
                    </a:lnTo>
                    <a:lnTo>
                      <a:pt x="171" y="200"/>
                    </a:lnTo>
                    <a:lnTo>
                      <a:pt x="161" y="206"/>
                    </a:lnTo>
                    <a:lnTo>
                      <a:pt x="152" y="211"/>
                    </a:lnTo>
                    <a:lnTo>
                      <a:pt x="142" y="215"/>
                    </a:lnTo>
                    <a:lnTo>
                      <a:pt x="131" y="217"/>
                    </a:lnTo>
                    <a:lnTo>
                      <a:pt x="121" y="219"/>
                    </a:lnTo>
                    <a:lnTo>
                      <a:pt x="109" y="220"/>
                    </a:lnTo>
                    <a:lnTo>
                      <a:pt x="109" y="220"/>
                    </a:lnTo>
                    <a:lnTo>
                      <a:pt x="99" y="219"/>
                    </a:lnTo>
                    <a:lnTo>
                      <a:pt x="88" y="217"/>
                    </a:lnTo>
                    <a:lnTo>
                      <a:pt x="76" y="215"/>
                    </a:lnTo>
                    <a:lnTo>
                      <a:pt x="67" y="211"/>
                    </a:lnTo>
                    <a:lnTo>
                      <a:pt x="57" y="206"/>
                    </a:lnTo>
                    <a:lnTo>
                      <a:pt x="49" y="200"/>
                    </a:lnTo>
                    <a:lnTo>
                      <a:pt x="40" y="194"/>
                    </a:lnTo>
                    <a:lnTo>
                      <a:pt x="32" y="187"/>
                    </a:lnTo>
                    <a:lnTo>
                      <a:pt x="25" y="179"/>
                    </a:lnTo>
                    <a:lnTo>
                      <a:pt x="19" y="171"/>
                    </a:lnTo>
                    <a:lnTo>
                      <a:pt x="13" y="162"/>
                    </a:lnTo>
                    <a:lnTo>
                      <a:pt x="8" y="152"/>
                    </a:lnTo>
                    <a:lnTo>
                      <a:pt x="4" y="143"/>
                    </a:lnTo>
                    <a:lnTo>
                      <a:pt x="2" y="132"/>
                    </a:lnTo>
                    <a:lnTo>
                      <a:pt x="0" y="120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0" y="98"/>
                    </a:lnTo>
                    <a:lnTo>
                      <a:pt x="2" y="88"/>
                    </a:lnTo>
                    <a:lnTo>
                      <a:pt x="4" y="77"/>
                    </a:lnTo>
                    <a:lnTo>
                      <a:pt x="8" y="67"/>
                    </a:lnTo>
                    <a:lnTo>
                      <a:pt x="13" y="58"/>
                    </a:lnTo>
                    <a:lnTo>
                      <a:pt x="19" y="48"/>
                    </a:lnTo>
                    <a:lnTo>
                      <a:pt x="25" y="41"/>
                    </a:lnTo>
                    <a:lnTo>
                      <a:pt x="32" y="33"/>
                    </a:lnTo>
                    <a:lnTo>
                      <a:pt x="40" y="25"/>
                    </a:lnTo>
                    <a:lnTo>
                      <a:pt x="49" y="18"/>
                    </a:lnTo>
                    <a:lnTo>
                      <a:pt x="57" y="13"/>
                    </a:lnTo>
                    <a:lnTo>
                      <a:pt x="67" y="9"/>
                    </a:lnTo>
                    <a:lnTo>
                      <a:pt x="76" y="5"/>
                    </a:lnTo>
                    <a:lnTo>
                      <a:pt x="88" y="3"/>
                    </a:lnTo>
                    <a:lnTo>
                      <a:pt x="99" y="1"/>
                    </a:lnTo>
                    <a:lnTo>
                      <a:pt x="109" y="0"/>
                    </a:lnTo>
                    <a:lnTo>
                      <a:pt x="109" y="0"/>
                    </a:lnTo>
                    <a:lnTo>
                      <a:pt x="121" y="1"/>
                    </a:lnTo>
                    <a:lnTo>
                      <a:pt x="131" y="3"/>
                    </a:lnTo>
                    <a:lnTo>
                      <a:pt x="142" y="5"/>
                    </a:lnTo>
                    <a:lnTo>
                      <a:pt x="152" y="9"/>
                    </a:lnTo>
                    <a:lnTo>
                      <a:pt x="161" y="13"/>
                    </a:lnTo>
                    <a:lnTo>
                      <a:pt x="171" y="18"/>
                    </a:lnTo>
                    <a:lnTo>
                      <a:pt x="180" y="25"/>
                    </a:lnTo>
                    <a:lnTo>
                      <a:pt x="188" y="33"/>
                    </a:lnTo>
                    <a:lnTo>
                      <a:pt x="194" y="41"/>
                    </a:lnTo>
                    <a:lnTo>
                      <a:pt x="201" y="48"/>
                    </a:lnTo>
                    <a:lnTo>
                      <a:pt x="206" y="58"/>
                    </a:lnTo>
                    <a:lnTo>
                      <a:pt x="210" y="67"/>
                    </a:lnTo>
                    <a:lnTo>
                      <a:pt x="214" y="77"/>
                    </a:lnTo>
                    <a:lnTo>
                      <a:pt x="216" y="88"/>
                    </a:lnTo>
                    <a:lnTo>
                      <a:pt x="219" y="98"/>
                    </a:lnTo>
                    <a:lnTo>
                      <a:pt x="219" y="110"/>
                    </a:lnTo>
                    <a:lnTo>
                      <a:pt x="219" y="110"/>
                    </a:lnTo>
                    <a:close/>
                  </a:path>
                </a:pathLst>
              </a:custGeom>
              <a:solidFill>
                <a:srgbClr val="0CC1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" name="Freeform 481">
                <a:extLst>
                  <a:ext uri="{FF2B5EF4-FFF2-40B4-BE49-F238E27FC236}">
                    <a16:creationId xmlns:a16="http://schemas.microsoft.com/office/drawing/2014/main" xmlns="" id="{CE702DC8-49EA-4C26-A69C-233E93F4F0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99613" y="2613026"/>
                <a:ext cx="115888" cy="115888"/>
              </a:xfrm>
              <a:custGeom>
                <a:avLst/>
                <a:gdLst>
                  <a:gd name="T0" fmla="*/ 220 w 220"/>
                  <a:gd name="T1" fmla="*/ 110 h 220"/>
                  <a:gd name="T2" fmla="*/ 217 w 220"/>
                  <a:gd name="T3" fmla="*/ 133 h 220"/>
                  <a:gd name="T4" fmla="*/ 211 w 220"/>
                  <a:gd name="T5" fmla="*/ 153 h 220"/>
                  <a:gd name="T6" fmla="*/ 201 w 220"/>
                  <a:gd name="T7" fmla="*/ 172 h 220"/>
                  <a:gd name="T8" fmla="*/ 187 w 220"/>
                  <a:gd name="T9" fmla="*/ 188 h 220"/>
                  <a:gd name="T10" fmla="*/ 171 w 220"/>
                  <a:gd name="T11" fmla="*/ 201 h 220"/>
                  <a:gd name="T12" fmla="*/ 153 w 220"/>
                  <a:gd name="T13" fmla="*/ 211 h 220"/>
                  <a:gd name="T14" fmla="*/ 132 w 220"/>
                  <a:gd name="T15" fmla="*/ 218 h 220"/>
                  <a:gd name="T16" fmla="*/ 110 w 220"/>
                  <a:gd name="T17" fmla="*/ 220 h 220"/>
                  <a:gd name="T18" fmla="*/ 99 w 220"/>
                  <a:gd name="T19" fmla="*/ 219 h 220"/>
                  <a:gd name="T20" fmla="*/ 77 w 220"/>
                  <a:gd name="T21" fmla="*/ 215 h 220"/>
                  <a:gd name="T22" fmla="*/ 57 w 220"/>
                  <a:gd name="T23" fmla="*/ 207 h 220"/>
                  <a:gd name="T24" fmla="*/ 40 w 220"/>
                  <a:gd name="T25" fmla="*/ 195 h 220"/>
                  <a:gd name="T26" fmla="*/ 26 w 220"/>
                  <a:gd name="T27" fmla="*/ 180 h 220"/>
                  <a:gd name="T28" fmla="*/ 14 w 220"/>
                  <a:gd name="T29" fmla="*/ 163 h 220"/>
                  <a:gd name="T30" fmla="*/ 5 w 220"/>
                  <a:gd name="T31" fmla="*/ 143 h 220"/>
                  <a:gd name="T32" fmla="*/ 1 w 220"/>
                  <a:gd name="T33" fmla="*/ 122 h 220"/>
                  <a:gd name="T34" fmla="*/ 0 w 220"/>
                  <a:gd name="T35" fmla="*/ 110 h 220"/>
                  <a:gd name="T36" fmla="*/ 2 w 220"/>
                  <a:gd name="T37" fmla="*/ 88 h 220"/>
                  <a:gd name="T38" fmla="*/ 9 w 220"/>
                  <a:gd name="T39" fmla="*/ 67 h 220"/>
                  <a:gd name="T40" fmla="*/ 19 w 220"/>
                  <a:gd name="T41" fmla="*/ 49 h 220"/>
                  <a:gd name="T42" fmla="*/ 33 w 220"/>
                  <a:gd name="T43" fmla="*/ 33 h 220"/>
                  <a:gd name="T44" fmla="*/ 48 w 220"/>
                  <a:gd name="T45" fmla="*/ 20 h 220"/>
                  <a:gd name="T46" fmla="*/ 68 w 220"/>
                  <a:gd name="T47" fmla="*/ 9 h 220"/>
                  <a:gd name="T48" fmla="*/ 88 w 220"/>
                  <a:gd name="T49" fmla="*/ 3 h 220"/>
                  <a:gd name="T50" fmla="*/ 110 w 220"/>
                  <a:gd name="T51" fmla="*/ 0 h 220"/>
                  <a:gd name="T52" fmla="*/ 122 w 220"/>
                  <a:gd name="T53" fmla="*/ 2 h 220"/>
                  <a:gd name="T54" fmla="*/ 143 w 220"/>
                  <a:gd name="T55" fmla="*/ 6 h 220"/>
                  <a:gd name="T56" fmla="*/ 162 w 220"/>
                  <a:gd name="T57" fmla="*/ 13 h 220"/>
                  <a:gd name="T58" fmla="*/ 179 w 220"/>
                  <a:gd name="T59" fmla="*/ 25 h 220"/>
                  <a:gd name="T60" fmla="*/ 195 w 220"/>
                  <a:gd name="T61" fmla="*/ 41 h 220"/>
                  <a:gd name="T62" fmla="*/ 207 w 220"/>
                  <a:gd name="T63" fmla="*/ 58 h 220"/>
                  <a:gd name="T64" fmla="*/ 215 w 220"/>
                  <a:gd name="T65" fmla="*/ 78 h 220"/>
                  <a:gd name="T66" fmla="*/ 219 w 220"/>
                  <a:gd name="T67" fmla="*/ 100 h 220"/>
                  <a:gd name="T68" fmla="*/ 220 w 220"/>
                  <a:gd name="T69" fmla="*/ 11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20" h="220">
                    <a:moveTo>
                      <a:pt x="220" y="110"/>
                    </a:moveTo>
                    <a:lnTo>
                      <a:pt x="220" y="110"/>
                    </a:lnTo>
                    <a:lnTo>
                      <a:pt x="219" y="122"/>
                    </a:lnTo>
                    <a:lnTo>
                      <a:pt x="217" y="133"/>
                    </a:lnTo>
                    <a:lnTo>
                      <a:pt x="215" y="143"/>
                    </a:lnTo>
                    <a:lnTo>
                      <a:pt x="211" y="153"/>
                    </a:lnTo>
                    <a:lnTo>
                      <a:pt x="207" y="163"/>
                    </a:lnTo>
                    <a:lnTo>
                      <a:pt x="201" y="172"/>
                    </a:lnTo>
                    <a:lnTo>
                      <a:pt x="195" y="180"/>
                    </a:lnTo>
                    <a:lnTo>
                      <a:pt x="187" y="188"/>
                    </a:lnTo>
                    <a:lnTo>
                      <a:pt x="179" y="195"/>
                    </a:lnTo>
                    <a:lnTo>
                      <a:pt x="171" y="201"/>
                    </a:lnTo>
                    <a:lnTo>
                      <a:pt x="162" y="207"/>
                    </a:lnTo>
                    <a:lnTo>
                      <a:pt x="153" y="211"/>
                    </a:lnTo>
                    <a:lnTo>
                      <a:pt x="143" y="215"/>
                    </a:lnTo>
                    <a:lnTo>
                      <a:pt x="132" y="218"/>
                    </a:lnTo>
                    <a:lnTo>
                      <a:pt x="122" y="219"/>
                    </a:lnTo>
                    <a:lnTo>
                      <a:pt x="110" y="220"/>
                    </a:lnTo>
                    <a:lnTo>
                      <a:pt x="110" y="220"/>
                    </a:lnTo>
                    <a:lnTo>
                      <a:pt x="99" y="219"/>
                    </a:lnTo>
                    <a:lnTo>
                      <a:pt x="88" y="218"/>
                    </a:lnTo>
                    <a:lnTo>
                      <a:pt x="77" y="215"/>
                    </a:lnTo>
                    <a:lnTo>
                      <a:pt x="68" y="211"/>
                    </a:lnTo>
                    <a:lnTo>
                      <a:pt x="57" y="207"/>
                    </a:lnTo>
                    <a:lnTo>
                      <a:pt x="48" y="201"/>
                    </a:lnTo>
                    <a:lnTo>
                      <a:pt x="40" y="195"/>
                    </a:lnTo>
                    <a:lnTo>
                      <a:pt x="33" y="188"/>
                    </a:lnTo>
                    <a:lnTo>
                      <a:pt x="26" y="180"/>
                    </a:lnTo>
                    <a:lnTo>
                      <a:pt x="19" y="172"/>
                    </a:lnTo>
                    <a:lnTo>
                      <a:pt x="14" y="163"/>
                    </a:lnTo>
                    <a:lnTo>
                      <a:pt x="9" y="153"/>
                    </a:lnTo>
                    <a:lnTo>
                      <a:pt x="5" y="143"/>
                    </a:lnTo>
                    <a:lnTo>
                      <a:pt x="2" y="133"/>
                    </a:lnTo>
                    <a:lnTo>
                      <a:pt x="1" y="122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1" y="100"/>
                    </a:lnTo>
                    <a:lnTo>
                      <a:pt x="2" y="88"/>
                    </a:lnTo>
                    <a:lnTo>
                      <a:pt x="5" y="78"/>
                    </a:lnTo>
                    <a:lnTo>
                      <a:pt x="9" y="67"/>
                    </a:lnTo>
                    <a:lnTo>
                      <a:pt x="14" y="58"/>
                    </a:lnTo>
                    <a:lnTo>
                      <a:pt x="19" y="49"/>
                    </a:lnTo>
                    <a:lnTo>
                      <a:pt x="26" y="41"/>
                    </a:lnTo>
                    <a:lnTo>
                      <a:pt x="33" y="33"/>
                    </a:lnTo>
                    <a:lnTo>
                      <a:pt x="40" y="25"/>
                    </a:lnTo>
                    <a:lnTo>
                      <a:pt x="48" y="20"/>
                    </a:lnTo>
                    <a:lnTo>
                      <a:pt x="57" y="13"/>
                    </a:lnTo>
                    <a:lnTo>
                      <a:pt x="68" y="9"/>
                    </a:lnTo>
                    <a:lnTo>
                      <a:pt x="77" y="6"/>
                    </a:lnTo>
                    <a:lnTo>
                      <a:pt x="88" y="3"/>
                    </a:lnTo>
                    <a:lnTo>
                      <a:pt x="99" y="2"/>
                    </a:lnTo>
                    <a:lnTo>
                      <a:pt x="110" y="0"/>
                    </a:lnTo>
                    <a:lnTo>
                      <a:pt x="110" y="0"/>
                    </a:lnTo>
                    <a:lnTo>
                      <a:pt x="122" y="2"/>
                    </a:lnTo>
                    <a:lnTo>
                      <a:pt x="132" y="3"/>
                    </a:lnTo>
                    <a:lnTo>
                      <a:pt x="143" y="6"/>
                    </a:lnTo>
                    <a:lnTo>
                      <a:pt x="153" y="9"/>
                    </a:lnTo>
                    <a:lnTo>
                      <a:pt x="162" y="13"/>
                    </a:lnTo>
                    <a:lnTo>
                      <a:pt x="171" y="20"/>
                    </a:lnTo>
                    <a:lnTo>
                      <a:pt x="179" y="25"/>
                    </a:lnTo>
                    <a:lnTo>
                      <a:pt x="187" y="33"/>
                    </a:lnTo>
                    <a:lnTo>
                      <a:pt x="195" y="41"/>
                    </a:lnTo>
                    <a:lnTo>
                      <a:pt x="201" y="49"/>
                    </a:lnTo>
                    <a:lnTo>
                      <a:pt x="207" y="58"/>
                    </a:lnTo>
                    <a:lnTo>
                      <a:pt x="211" y="67"/>
                    </a:lnTo>
                    <a:lnTo>
                      <a:pt x="215" y="78"/>
                    </a:lnTo>
                    <a:lnTo>
                      <a:pt x="217" y="88"/>
                    </a:lnTo>
                    <a:lnTo>
                      <a:pt x="219" y="100"/>
                    </a:lnTo>
                    <a:lnTo>
                      <a:pt x="220" y="110"/>
                    </a:lnTo>
                    <a:lnTo>
                      <a:pt x="220" y="110"/>
                    </a:lnTo>
                    <a:close/>
                  </a:path>
                </a:pathLst>
              </a:custGeom>
              <a:solidFill>
                <a:srgbClr val="0CC1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" name="Freeform 482">
                <a:extLst>
                  <a:ext uri="{FF2B5EF4-FFF2-40B4-BE49-F238E27FC236}">
                    <a16:creationId xmlns:a16="http://schemas.microsoft.com/office/drawing/2014/main" xmlns="" id="{E353E3D4-909C-4C0F-8A5D-7EDE3999B0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20338" y="2538413"/>
                <a:ext cx="117475" cy="115888"/>
              </a:xfrm>
              <a:custGeom>
                <a:avLst/>
                <a:gdLst>
                  <a:gd name="T0" fmla="*/ 220 w 220"/>
                  <a:gd name="T1" fmla="*/ 109 h 219"/>
                  <a:gd name="T2" fmla="*/ 218 w 220"/>
                  <a:gd name="T3" fmla="*/ 131 h 219"/>
                  <a:gd name="T4" fmla="*/ 211 w 220"/>
                  <a:gd name="T5" fmla="*/ 152 h 219"/>
                  <a:gd name="T6" fmla="*/ 201 w 220"/>
                  <a:gd name="T7" fmla="*/ 170 h 219"/>
                  <a:gd name="T8" fmla="*/ 188 w 220"/>
                  <a:gd name="T9" fmla="*/ 187 h 219"/>
                  <a:gd name="T10" fmla="*/ 172 w 220"/>
                  <a:gd name="T11" fmla="*/ 200 h 219"/>
                  <a:gd name="T12" fmla="*/ 152 w 220"/>
                  <a:gd name="T13" fmla="*/ 209 h 219"/>
                  <a:gd name="T14" fmla="*/ 133 w 220"/>
                  <a:gd name="T15" fmla="*/ 216 h 219"/>
                  <a:gd name="T16" fmla="*/ 110 w 220"/>
                  <a:gd name="T17" fmla="*/ 219 h 219"/>
                  <a:gd name="T18" fmla="*/ 99 w 220"/>
                  <a:gd name="T19" fmla="*/ 219 h 219"/>
                  <a:gd name="T20" fmla="*/ 78 w 220"/>
                  <a:gd name="T21" fmla="*/ 213 h 219"/>
                  <a:gd name="T22" fmla="*/ 58 w 220"/>
                  <a:gd name="T23" fmla="*/ 205 h 219"/>
                  <a:gd name="T24" fmla="*/ 41 w 220"/>
                  <a:gd name="T25" fmla="*/ 194 h 219"/>
                  <a:gd name="T26" fmla="*/ 25 w 220"/>
                  <a:gd name="T27" fmla="*/ 179 h 219"/>
                  <a:gd name="T28" fmla="*/ 14 w 220"/>
                  <a:gd name="T29" fmla="*/ 161 h 219"/>
                  <a:gd name="T30" fmla="*/ 6 w 220"/>
                  <a:gd name="T31" fmla="*/ 141 h 219"/>
                  <a:gd name="T32" fmla="*/ 2 w 220"/>
                  <a:gd name="T33" fmla="*/ 120 h 219"/>
                  <a:gd name="T34" fmla="*/ 0 w 220"/>
                  <a:gd name="T35" fmla="*/ 109 h 219"/>
                  <a:gd name="T36" fmla="*/ 3 w 220"/>
                  <a:gd name="T37" fmla="*/ 86 h 219"/>
                  <a:gd name="T38" fmla="*/ 10 w 220"/>
                  <a:gd name="T39" fmla="*/ 67 h 219"/>
                  <a:gd name="T40" fmla="*/ 19 w 220"/>
                  <a:gd name="T41" fmla="*/ 48 h 219"/>
                  <a:gd name="T42" fmla="*/ 33 w 220"/>
                  <a:gd name="T43" fmla="*/ 31 h 219"/>
                  <a:gd name="T44" fmla="*/ 49 w 220"/>
                  <a:gd name="T45" fmla="*/ 18 h 219"/>
                  <a:gd name="T46" fmla="*/ 67 w 220"/>
                  <a:gd name="T47" fmla="*/ 8 h 219"/>
                  <a:gd name="T48" fmla="*/ 88 w 220"/>
                  <a:gd name="T49" fmla="*/ 1 h 219"/>
                  <a:gd name="T50" fmla="*/ 110 w 220"/>
                  <a:gd name="T51" fmla="*/ 0 h 219"/>
                  <a:gd name="T52" fmla="*/ 121 w 220"/>
                  <a:gd name="T53" fmla="*/ 0 h 219"/>
                  <a:gd name="T54" fmla="*/ 143 w 220"/>
                  <a:gd name="T55" fmla="*/ 4 h 219"/>
                  <a:gd name="T56" fmla="*/ 163 w 220"/>
                  <a:gd name="T57" fmla="*/ 13 h 219"/>
                  <a:gd name="T58" fmla="*/ 180 w 220"/>
                  <a:gd name="T59" fmla="*/ 25 h 219"/>
                  <a:gd name="T60" fmla="*/ 194 w 220"/>
                  <a:gd name="T61" fmla="*/ 39 h 219"/>
                  <a:gd name="T62" fmla="*/ 206 w 220"/>
                  <a:gd name="T63" fmla="*/ 56 h 219"/>
                  <a:gd name="T64" fmla="*/ 215 w 220"/>
                  <a:gd name="T65" fmla="*/ 76 h 219"/>
                  <a:gd name="T66" fmla="*/ 219 w 220"/>
                  <a:gd name="T67" fmla="*/ 98 h 219"/>
                  <a:gd name="T68" fmla="*/ 220 w 220"/>
                  <a:gd name="T69" fmla="*/ 109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20" h="219">
                    <a:moveTo>
                      <a:pt x="220" y="109"/>
                    </a:moveTo>
                    <a:lnTo>
                      <a:pt x="220" y="109"/>
                    </a:lnTo>
                    <a:lnTo>
                      <a:pt x="219" y="120"/>
                    </a:lnTo>
                    <a:lnTo>
                      <a:pt x="218" y="131"/>
                    </a:lnTo>
                    <a:lnTo>
                      <a:pt x="215" y="141"/>
                    </a:lnTo>
                    <a:lnTo>
                      <a:pt x="211" y="152"/>
                    </a:lnTo>
                    <a:lnTo>
                      <a:pt x="206" y="161"/>
                    </a:lnTo>
                    <a:lnTo>
                      <a:pt x="201" y="170"/>
                    </a:lnTo>
                    <a:lnTo>
                      <a:pt x="194" y="179"/>
                    </a:lnTo>
                    <a:lnTo>
                      <a:pt x="188" y="187"/>
                    </a:lnTo>
                    <a:lnTo>
                      <a:pt x="180" y="194"/>
                    </a:lnTo>
                    <a:lnTo>
                      <a:pt x="172" y="200"/>
                    </a:lnTo>
                    <a:lnTo>
                      <a:pt x="163" y="205"/>
                    </a:lnTo>
                    <a:lnTo>
                      <a:pt x="152" y="209"/>
                    </a:lnTo>
                    <a:lnTo>
                      <a:pt x="143" y="213"/>
                    </a:lnTo>
                    <a:lnTo>
                      <a:pt x="133" y="216"/>
                    </a:lnTo>
                    <a:lnTo>
                      <a:pt x="121" y="219"/>
                    </a:lnTo>
                    <a:lnTo>
                      <a:pt x="110" y="219"/>
                    </a:lnTo>
                    <a:lnTo>
                      <a:pt x="110" y="219"/>
                    </a:lnTo>
                    <a:lnTo>
                      <a:pt x="99" y="219"/>
                    </a:lnTo>
                    <a:lnTo>
                      <a:pt x="88" y="216"/>
                    </a:lnTo>
                    <a:lnTo>
                      <a:pt x="78" y="213"/>
                    </a:lnTo>
                    <a:lnTo>
                      <a:pt x="67" y="209"/>
                    </a:lnTo>
                    <a:lnTo>
                      <a:pt x="58" y="205"/>
                    </a:lnTo>
                    <a:lnTo>
                      <a:pt x="49" y="200"/>
                    </a:lnTo>
                    <a:lnTo>
                      <a:pt x="41" y="194"/>
                    </a:lnTo>
                    <a:lnTo>
                      <a:pt x="33" y="187"/>
                    </a:lnTo>
                    <a:lnTo>
                      <a:pt x="25" y="179"/>
                    </a:lnTo>
                    <a:lnTo>
                      <a:pt x="19" y="170"/>
                    </a:lnTo>
                    <a:lnTo>
                      <a:pt x="14" y="161"/>
                    </a:lnTo>
                    <a:lnTo>
                      <a:pt x="10" y="152"/>
                    </a:lnTo>
                    <a:lnTo>
                      <a:pt x="6" y="141"/>
                    </a:lnTo>
                    <a:lnTo>
                      <a:pt x="3" y="131"/>
                    </a:lnTo>
                    <a:lnTo>
                      <a:pt x="2" y="120"/>
                    </a:lnTo>
                    <a:lnTo>
                      <a:pt x="0" y="109"/>
                    </a:lnTo>
                    <a:lnTo>
                      <a:pt x="0" y="109"/>
                    </a:lnTo>
                    <a:lnTo>
                      <a:pt x="2" y="98"/>
                    </a:lnTo>
                    <a:lnTo>
                      <a:pt x="3" y="86"/>
                    </a:lnTo>
                    <a:lnTo>
                      <a:pt x="6" y="76"/>
                    </a:lnTo>
                    <a:lnTo>
                      <a:pt x="10" y="67"/>
                    </a:lnTo>
                    <a:lnTo>
                      <a:pt x="14" y="56"/>
                    </a:lnTo>
                    <a:lnTo>
                      <a:pt x="19" y="48"/>
                    </a:lnTo>
                    <a:lnTo>
                      <a:pt x="25" y="39"/>
                    </a:lnTo>
                    <a:lnTo>
                      <a:pt x="33" y="31"/>
                    </a:lnTo>
                    <a:lnTo>
                      <a:pt x="41" y="25"/>
                    </a:lnTo>
                    <a:lnTo>
                      <a:pt x="49" y="18"/>
                    </a:lnTo>
                    <a:lnTo>
                      <a:pt x="58" y="13"/>
                    </a:lnTo>
                    <a:lnTo>
                      <a:pt x="67" y="8"/>
                    </a:lnTo>
                    <a:lnTo>
                      <a:pt x="78" y="4"/>
                    </a:lnTo>
                    <a:lnTo>
                      <a:pt x="88" y="1"/>
                    </a:lnTo>
                    <a:lnTo>
                      <a:pt x="99" y="0"/>
                    </a:lnTo>
                    <a:lnTo>
                      <a:pt x="110" y="0"/>
                    </a:lnTo>
                    <a:lnTo>
                      <a:pt x="110" y="0"/>
                    </a:lnTo>
                    <a:lnTo>
                      <a:pt x="121" y="0"/>
                    </a:lnTo>
                    <a:lnTo>
                      <a:pt x="133" y="1"/>
                    </a:lnTo>
                    <a:lnTo>
                      <a:pt x="143" y="4"/>
                    </a:lnTo>
                    <a:lnTo>
                      <a:pt x="152" y="8"/>
                    </a:lnTo>
                    <a:lnTo>
                      <a:pt x="163" y="13"/>
                    </a:lnTo>
                    <a:lnTo>
                      <a:pt x="172" y="18"/>
                    </a:lnTo>
                    <a:lnTo>
                      <a:pt x="180" y="25"/>
                    </a:lnTo>
                    <a:lnTo>
                      <a:pt x="188" y="31"/>
                    </a:lnTo>
                    <a:lnTo>
                      <a:pt x="194" y="39"/>
                    </a:lnTo>
                    <a:lnTo>
                      <a:pt x="201" y="48"/>
                    </a:lnTo>
                    <a:lnTo>
                      <a:pt x="206" y="56"/>
                    </a:lnTo>
                    <a:lnTo>
                      <a:pt x="211" y="67"/>
                    </a:lnTo>
                    <a:lnTo>
                      <a:pt x="215" y="76"/>
                    </a:lnTo>
                    <a:lnTo>
                      <a:pt x="218" y="86"/>
                    </a:lnTo>
                    <a:lnTo>
                      <a:pt x="219" y="98"/>
                    </a:lnTo>
                    <a:lnTo>
                      <a:pt x="220" y="109"/>
                    </a:lnTo>
                    <a:lnTo>
                      <a:pt x="220" y="109"/>
                    </a:lnTo>
                    <a:close/>
                  </a:path>
                </a:pathLst>
              </a:custGeom>
              <a:solidFill>
                <a:srgbClr val="0CC1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" name="Freeform 483">
                <a:extLst>
                  <a:ext uri="{FF2B5EF4-FFF2-40B4-BE49-F238E27FC236}">
                    <a16:creationId xmlns:a16="http://schemas.microsoft.com/office/drawing/2014/main" xmlns="" id="{D05B409F-BFA9-466C-97BD-98A209F5AE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34688" y="2235201"/>
                <a:ext cx="114300" cy="115888"/>
              </a:xfrm>
              <a:custGeom>
                <a:avLst/>
                <a:gdLst>
                  <a:gd name="T0" fmla="*/ 218 w 218"/>
                  <a:gd name="T1" fmla="*/ 108 h 218"/>
                  <a:gd name="T2" fmla="*/ 216 w 218"/>
                  <a:gd name="T3" fmla="*/ 131 h 218"/>
                  <a:gd name="T4" fmla="*/ 210 w 218"/>
                  <a:gd name="T5" fmla="*/ 152 h 218"/>
                  <a:gd name="T6" fmla="*/ 200 w 218"/>
                  <a:gd name="T7" fmla="*/ 170 h 218"/>
                  <a:gd name="T8" fmla="*/ 187 w 218"/>
                  <a:gd name="T9" fmla="*/ 187 h 218"/>
                  <a:gd name="T10" fmla="*/ 170 w 218"/>
                  <a:gd name="T11" fmla="*/ 200 h 218"/>
                  <a:gd name="T12" fmla="*/ 152 w 218"/>
                  <a:gd name="T13" fmla="*/ 210 h 218"/>
                  <a:gd name="T14" fmla="*/ 131 w 218"/>
                  <a:gd name="T15" fmla="*/ 216 h 218"/>
                  <a:gd name="T16" fmla="*/ 108 w 218"/>
                  <a:gd name="T17" fmla="*/ 218 h 218"/>
                  <a:gd name="T18" fmla="*/ 98 w 218"/>
                  <a:gd name="T19" fmla="*/ 218 h 218"/>
                  <a:gd name="T20" fmla="*/ 77 w 218"/>
                  <a:gd name="T21" fmla="*/ 213 h 218"/>
                  <a:gd name="T22" fmla="*/ 57 w 218"/>
                  <a:gd name="T23" fmla="*/ 205 h 218"/>
                  <a:gd name="T24" fmla="*/ 39 w 218"/>
                  <a:gd name="T25" fmla="*/ 193 h 218"/>
                  <a:gd name="T26" fmla="*/ 24 w 218"/>
                  <a:gd name="T27" fmla="*/ 179 h 218"/>
                  <a:gd name="T28" fmla="*/ 13 w 218"/>
                  <a:gd name="T29" fmla="*/ 161 h 218"/>
                  <a:gd name="T30" fmla="*/ 4 w 218"/>
                  <a:gd name="T31" fmla="*/ 141 h 218"/>
                  <a:gd name="T32" fmla="*/ 0 w 218"/>
                  <a:gd name="T33" fmla="*/ 120 h 218"/>
                  <a:gd name="T34" fmla="*/ 0 w 218"/>
                  <a:gd name="T35" fmla="*/ 108 h 218"/>
                  <a:gd name="T36" fmla="*/ 1 w 218"/>
                  <a:gd name="T37" fmla="*/ 87 h 218"/>
                  <a:gd name="T38" fmla="*/ 7 w 218"/>
                  <a:gd name="T39" fmla="*/ 66 h 218"/>
                  <a:gd name="T40" fmla="*/ 18 w 218"/>
                  <a:gd name="T41" fmla="*/ 48 h 218"/>
                  <a:gd name="T42" fmla="*/ 31 w 218"/>
                  <a:gd name="T43" fmla="*/ 31 h 218"/>
                  <a:gd name="T44" fmla="*/ 48 w 218"/>
                  <a:gd name="T45" fmla="*/ 18 h 218"/>
                  <a:gd name="T46" fmla="*/ 66 w 218"/>
                  <a:gd name="T47" fmla="*/ 8 h 218"/>
                  <a:gd name="T48" fmla="*/ 87 w 218"/>
                  <a:gd name="T49" fmla="*/ 1 h 218"/>
                  <a:gd name="T50" fmla="*/ 108 w 218"/>
                  <a:gd name="T51" fmla="*/ 0 h 218"/>
                  <a:gd name="T52" fmla="*/ 120 w 218"/>
                  <a:gd name="T53" fmla="*/ 0 h 218"/>
                  <a:gd name="T54" fmla="*/ 141 w 218"/>
                  <a:gd name="T55" fmla="*/ 5 h 218"/>
                  <a:gd name="T56" fmla="*/ 161 w 218"/>
                  <a:gd name="T57" fmla="*/ 13 h 218"/>
                  <a:gd name="T58" fmla="*/ 179 w 218"/>
                  <a:gd name="T59" fmla="*/ 25 h 218"/>
                  <a:gd name="T60" fmla="*/ 193 w 218"/>
                  <a:gd name="T61" fmla="*/ 39 h 218"/>
                  <a:gd name="T62" fmla="*/ 205 w 218"/>
                  <a:gd name="T63" fmla="*/ 57 h 218"/>
                  <a:gd name="T64" fmla="*/ 213 w 218"/>
                  <a:gd name="T65" fmla="*/ 77 h 218"/>
                  <a:gd name="T66" fmla="*/ 218 w 218"/>
                  <a:gd name="T67" fmla="*/ 98 h 218"/>
                  <a:gd name="T68" fmla="*/ 218 w 218"/>
                  <a:gd name="T69" fmla="*/ 108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18" h="218">
                    <a:moveTo>
                      <a:pt x="218" y="108"/>
                    </a:moveTo>
                    <a:lnTo>
                      <a:pt x="218" y="108"/>
                    </a:lnTo>
                    <a:lnTo>
                      <a:pt x="218" y="120"/>
                    </a:lnTo>
                    <a:lnTo>
                      <a:pt x="216" y="131"/>
                    </a:lnTo>
                    <a:lnTo>
                      <a:pt x="213" y="141"/>
                    </a:lnTo>
                    <a:lnTo>
                      <a:pt x="210" y="152"/>
                    </a:lnTo>
                    <a:lnTo>
                      <a:pt x="205" y="161"/>
                    </a:lnTo>
                    <a:lnTo>
                      <a:pt x="200" y="170"/>
                    </a:lnTo>
                    <a:lnTo>
                      <a:pt x="193" y="179"/>
                    </a:lnTo>
                    <a:lnTo>
                      <a:pt x="187" y="187"/>
                    </a:lnTo>
                    <a:lnTo>
                      <a:pt x="179" y="193"/>
                    </a:lnTo>
                    <a:lnTo>
                      <a:pt x="170" y="200"/>
                    </a:lnTo>
                    <a:lnTo>
                      <a:pt x="161" y="205"/>
                    </a:lnTo>
                    <a:lnTo>
                      <a:pt x="152" y="210"/>
                    </a:lnTo>
                    <a:lnTo>
                      <a:pt x="141" y="213"/>
                    </a:lnTo>
                    <a:lnTo>
                      <a:pt x="131" y="216"/>
                    </a:lnTo>
                    <a:lnTo>
                      <a:pt x="120" y="218"/>
                    </a:lnTo>
                    <a:lnTo>
                      <a:pt x="108" y="218"/>
                    </a:lnTo>
                    <a:lnTo>
                      <a:pt x="108" y="218"/>
                    </a:lnTo>
                    <a:lnTo>
                      <a:pt x="98" y="218"/>
                    </a:lnTo>
                    <a:lnTo>
                      <a:pt x="87" y="216"/>
                    </a:lnTo>
                    <a:lnTo>
                      <a:pt x="77" y="213"/>
                    </a:lnTo>
                    <a:lnTo>
                      <a:pt x="66" y="210"/>
                    </a:lnTo>
                    <a:lnTo>
                      <a:pt x="57" y="205"/>
                    </a:lnTo>
                    <a:lnTo>
                      <a:pt x="48" y="200"/>
                    </a:lnTo>
                    <a:lnTo>
                      <a:pt x="39" y="193"/>
                    </a:lnTo>
                    <a:lnTo>
                      <a:pt x="31" y="187"/>
                    </a:lnTo>
                    <a:lnTo>
                      <a:pt x="24" y="179"/>
                    </a:lnTo>
                    <a:lnTo>
                      <a:pt x="18" y="170"/>
                    </a:lnTo>
                    <a:lnTo>
                      <a:pt x="13" y="161"/>
                    </a:lnTo>
                    <a:lnTo>
                      <a:pt x="7" y="152"/>
                    </a:lnTo>
                    <a:lnTo>
                      <a:pt x="4" y="141"/>
                    </a:lnTo>
                    <a:lnTo>
                      <a:pt x="1" y="131"/>
                    </a:lnTo>
                    <a:lnTo>
                      <a:pt x="0" y="120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0" y="98"/>
                    </a:lnTo>
                    <a:lnTo>
                      <a:pt x="1" y="87"/>
                    </a:lnTo>
                    <a:lnTo>
                      <a:pt x="4" y="77"/>
                    </a:lnTo>
                    <a:lnTo>
                      <a:pt x="7" y="66"/>
                    </a:lnTo>
                    <a:lnTo>
                      <a:pt x="13" y="57"/>
                    </a:lnTo>
                    <a:lnTo>
                      <a:pt x="18" y="48"/>
                    </a:lnTo>
                    <a:lnTo>
                      <a:pt x="24" y="39"/>
                    </a:lnTo>
                    <a:lnTo>
                      <a:pt x="31" y="31"/>
                    </a:lnTo>
                    <a:lnTo>
                      <a:pt x="39" y="25"/>
                    </a:lnTo>
                    <a:lnTo>
                      <a:pt x="48" y="18"/>
                    </a:lnTo>
                    <a:lnTo>
                      <a:pt x="57" y="13"/>
                    </a:lnTo>
                    <a:lnTo>
                      <a:pt x="66" y="8"/>
                    </a:lnTo>
                    <a:lnTo>
                      <a:pt x="77" y="5"/>
                    </a:lnTo>
                    <a:lnTo>
                      <a:pt x="87" y="1"/>
                    </a:lnTo>
                    <a:lnTo>
                      <a:pt x="98" y="0"/>
                    </a:lnTo>
                    <a:lnTo>
                      <a:pt x="108" y="0"/>
                    </a:lnTo>
                    <a:lnTo>
                      <a:pt x="108" y="0"/>
                    </a:lnTo>
                    <a:lnTo>
                      <a:pt x="120" y="0"/>
                    </a:lnTo>
                    <a:lnTo>
                      <a:pt x="131" y="1"/>
                    </a:lnTo>
                    <a:lnTo>
                      <a:pt x="141" y="5"/>
                    </a:lnTo>
                    <a:lnTo>
                      <a:pt x="152" y="8"/>
                    </a:lnTo>
                    <a:lnTo>
                      <a:pt x="161" y="13"/>
                    </a:lnTo>
                    <a:lnTo>
                      <a:pt x="170" y="18"/>
                    </a:lnTo>
                    <a:lnTo>
                      <a:pt x="179" y="25"/>
                    </a:lnTo>
                    <a:lnTo>
                      <a:pt x="187" y="31"/>
                    </a:lnTo>
                    <a:lnTo>
                      <a:pt x="193" y="39"/>
                    </a:lnTo>
                    <a:lnTo>
                      <a:pt x="200" y="48"/>
                    </a:lnTo>
                    <a:lnTo>
                      <a:pt x="205" y="57"/>
                    </a:lnTo>
                    <a:lnTo>
                      <a:pt x="210" y="66"/>
                    </a:lnTo>
                    <a:lnTo>
                      <a:pt x="213" y="77"/>
                    </a:lnTo>
                    <a:lnTo>
                      <a:pt x="216" y="87"/>
                    </a:lnTo>
                    <a:lnTo>
                      <a:pt x="218" y="98"/>
                    </a:lnTo>
                    <a:lnTo>
                      <a:pt x="218" y="108"/>
                    </a:lnTo>
                    <a:lnTo>
                      <a:pt x="218" y="108"/>
                    </a:lnTo>
                    <a:close/>
                  </a:path>
                </a:pathLst>
              </a:custGeom>
              <a:solidFill>
                <a:srgbClr val="0CC1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" name="Freeform 484">
                <a:extLst>
                  <a:ext uri="{FF2B5EF4-FFF2-40B4-BE49-F238E27FC236}">
                    <a16:creationId xmlns:a16="http://schemas.microsoft.com/office/drawing/2014/main" xmlns="" id="{5B582A24-5993-4A00-8F97-C412A0A38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39150" y="2809876"/>
                <a:ext cx="636588" cy="869950"/>
              </a:xfrm>
              <a:custGeom>
                <a:avLst/>
                <a:gdLst>
                  <a:gd name="T0" fmla="*/ 992 w 1203"/>
                  <a:gd name="T1" fmla="*/ 481 h 1645"/>
                  <a:gd name="T2" fmla="*/ 1203 w 1203"/>
                  <a:gd name="T3" fmla="*/ 481 h 1645"/>
                  <a:gd name="T4" fmla="*/ 1203 w 1203"/>
                  <a:gd name="T5" fmla="*/ 161 h 1645"/>
                  <a:gd name="T6" fmla="*/ 1203 w 1203"/>
                  <a:gd name="T7" fmla="*/ 161 h 1645"/>
                  <a:gd name="T8" fmla="*/ 1203 w 1203"/>
                  <a:gd name="T9" fmla="*/ 146 h 1645"/>
                  <a:gd name="T10" fmla="*/ 1201 w 1203"/>
                  <a:gd name="T11" fmla="*/ 128 h 1645"/>
                  <a:gd name="T12" fmla="*/ 1197 w 1203"/>
                  <a:gd name="T13" fmla="*/ 114 h 1645"/>
                  <a:gd name="T14" fmla="*/ 1192 w 1203"/>
                  <a:gd name="T15" fmla="*/ 98 h 1645"/>
                  <a:gd name="T16" fmla="*/ 1185 w 1203"/>
                  <a:gd name="T17" fmla="*/ 84 h 1645"/>
                  <a:gd name="T18" fmla="*/ 1176 w 1203"/>
                  <a:gd name="T19" fmla="*/ 71 h 1645"/>
                  <a:gd name="T20" fmla="*/ 1167 w 1203"/>
                  <a:gd name="T21" fmla="*/ 59 h 1645"/>
                  <a:gd name="T22" fmla="*/ 1156 w 1203"/>
                  <a:gd name="T23" fmla="*/ 47 h 1645"/>
                  <a:gd name="T24" fmla="*/ 1144 w 1203"/>
                  <a:gd name="T25" fmla="*/ 37 h 1645"/>
                  <a:gd name="T26" fmla="*/ 1133 w 1203"/>
                  <a:gd name="T27" fmla="*/ 28 h 1645"/>
                  <a:gd name="T28" fmla="*/ 1119 w 1203"/>
                  <a:gd name="T29" fmla="*/ 20 h 1645"/>
                  <a:gd name="T30" fmla="*/ 1105 w 1203"/>
                  <a:gd name="T31" fmla="*/ 13 h 1645"/>
                  <a:gd name="T32" fmla="*/ 1091 w 1203"/>
                  <a:gd name="T33" fmla="*/ 7 h 1645"/>
                  <a:gd name="T34" fmla="*/ 1075 w 1203"/>
                  <a:gd name="T35" fmla="*/ 3 h 1645"/>
                  <a:gd name="T36" fmla="*/ 1059 w 1203"/>
                  <a:gd name="T37" fmla="*/ 0 h 1645"/>
                  <a:gd name="T38" fmla="*/ 1042 w 1203"/>
                  <a:gd name="T39" fmla="*/ 0 h 1645"/>
                  <a:gd name="T40" fmla="*/ 161 w 1203"/>
                  <a:gd name="T41" fmla="*/ 0 h 1645"/>
                  <a:gd name="T42" fmla="*/ 161 w 1203"/>
                  <a:gd name="T43" fmla="*/ 0 h 1645"/>
                  <a:gd name="T44" fmla="*/ 145 w 1203"/>
                  <a:gd name="T45" fmla="*/ 0 h 1645"/>
                  <a:gd name="T46" fmla="*/ 128 w 1203"/>
                  <a:gd name="T47" fmla="*/ 3 h 1645"/>
                  <a:gd name="T48" fmla="*/ 114 w 1203"/>
                  <a:gd name="T49" fmla="*/ 7 h 1645"/>
                  <a:gd name="T50" fmla="*/ 98 w 1203"/>
                  <a:gd name="T51" fmla="*/ 13 h 1645"/>
                  <a:gd name="T52" fmla="*/ 84 w 1203"/>
                  <a:gd name="T53" fmla="*/ 20 h 1645"/>
                  <a:gd name="T54" fmla="*/ 70 w 1203"/>
                  <a:gd name="T55" fmla="*/ 28 h 1645"/>
                  <a:gd name="T56" fmla="*/ 59 w 1203"/>
                  <a:gd name="T57" fmla="*/ 37 h 1645"/>
                  <a:gd name="T58" fmla="*/ 47 w 1203"/>
                  <a:gd name="T59" fmla="*/ 47 h 1645"/>
                  <a:gd name="T60" fmla="*/ 36 w 1203"/>
                  <a:gd name="T61" fmla="*/ 59 h 1645"/>
                  <a:gd name="T62" fmla="*/ 27 w 1203"/>
                  <a:gd name="T63" fmla="*/ 71 h 1645"/>
                  <a:gd name="T64" fmla="*/ 19 w 1203"/>
                  <a:gd name="T65" fmla="*/ 84 h 1645"/>
                  <a:gd name="T66" fmla="*/ 12 w 1203"/>
                  <a:gd name="T67" fmla="*/ 98 h 1645"/>
                  <a:gd name="T68" fmla="*/ 6 w 1203"/>
                  <a:gd name="T69" fmla="*/ 114 h 1645"/>
                  <a:gd name="T70" fmla="*/ 2 w 1203"/>
                  <a:gd name="T71" fmla="*/ 128 h 1645"/>
                  <a:gd name="T72" fmla="*/ 0 w 1203"/>
                  <a:gd name="T73" fmla="*/ 146 h 1645"/>
                  <a:gd name="T74" fmla="*/ 0 w 1203"/>
                  <a:gd name="T75" fmla="*/ 161 h 1645"/>
                  <a:gd name="T76" fmla="*/ 0 w 1203"/>
                  <a:gd name="T77" fmla="*/ 1482 h 1645"/>
                  <a:gd name="T78" fmla="*/ 0 w 1203"/>
                  <a:gd name="T79" fmla="*/ 1482 h 1645"/>
                  <a:gd name="T80" fmla="*/ 0 w 1203"/>
                  <a:gd name="T81" fmla="*/ 1499 h 1645"/>
                  <a:gd name="T82" fmla="*/ 2 w 1203"/>
                  <a:gd name="T83" fmla="*/ 1515 h 1645"/>
                  <a:gd name="T84" fmla="*/ 6 w 1203"/>
                  <a:gd name="T85" fmla="*/ 1531 h 1645"/>
                  <a:gd name="T86" fmla="*/ 12 w 1203"/>
                  <a:gd name="T87" fmla="*/ 1545 h 1645"/>
                  <a:gd name="T88" fmla="*/ 19 w 1203"/>
                  <a:gd name="T89" fmla="*/ 1560 h 1645"/>
                  <a:gd name="T90" fmla="*/ 27 w 1203"/>
                  <a:gd name="T91" fmla="*/ 1573 h 1645"/>
                  <a:gd name="T92" fmla="*/ 36 w 1203"/>
                  <a:gd name="T93" fmla="*/ 1586 h 1645"/>
                  <a:gd name="T94" fmla="*/ 47 w 1203"/>
                  <a:gd name="T95" fmla="*/ 1598 h 1645"/>
                  <a:gd name="T96" fmla="*/ 59 w 1203"/>
                  <a:gd name="T97" fmla="*/ 1608 h 1645"/>
                  <a:gd name="T98" fmla="*/ 70 w 1203"/>
                  <a:gd name="T99" fmla="*/ 1617 h 1645"/>
                  <a:gd name="T100" fmla="*/ 84 w 1203"/>
                  <a:gd name="T101" fmla="*/ 1625 h 1645"/>
                  <a:gd name="T102" fmla="*/ 98 w 1203"/>
                  <a:gd name="T103" fmla="*/ 1632 h 1645"/>
                  <a:gd name="T104" fmla="*/ 114 w 1203"/>
                  <a:gd name="T105" fmla="*/ 1637 h 1645"/>
                  <a:gd name="T106" fmla="*/ 128 w 1203"/>
                  <a:gd name="T107" fmla="*/ 1641 h 1645"/>
                  <a:gd name="T108" fmla="*/ 145 w 1203"/>
                  <a:gd name="T109" fmla="*/ 1643 h 1645"/>
                  <a:gd name="T110" fmla="*/ 161 w 1203"/>
                  <a:gd name="T111" fmla="*/ 1645 h 1645"/>
                  <a:gd name="T112" fmla="*/ 211 w 1203"/>
                  <a:gd name="T113" fmla="*/ 1645 h 1645"/>
                  <a:gd name="T114" fmla="*/ 211 w 1203"/>
                  <a:gd name="T115" fmla="*/ 170 h 1645"/>
                  <a:gd name="T116" fmla="*/ 992 w 1203"/>
                  <a:gd name="T117" fmla="*/ 170 h 1645"/>
                  <a:gd name="T118" fmla="*/ 992 w 1203"/>
                  <a:gd name="T119" fmla="*/ 481 h 1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203" h="1645">
                    <a:moveTo>
                      <a:pt x="992" y="481"/>
                    </a:moveTo>
                    <a:lnTo>
                      <a:pt x="1203" y="481"/>
                    </a:lnTo>
                    <a:lnTo>
                      <a:pt x="1203" y="161"/>
                    </a:lnTo>
                    <a:lnTo>
                      <a:pt x="1203" y="161"/>
                    </a:lnTo>
                    <a:lnTo>
                      <a:pt x="1203" y="146"/>
                    </a:lnTo>
                    <a:lnTo>
                      <a:pt x="1201" y="128"/>
                    </a:lnTo>
                    <a:lnTo>
                      <a:pt x="1197" y="114"/>
                    </a:lnTo>
                    <a:lnTo>
                      <a:pt x="1192" y="98"/>
                    </a:lnTo>
                    <a:lnTo>
                      <a:pt x="1185" y="84"/>
                    </a:lnTo>
                    <a:lnTo>
                      <a:pt x="1176" y="71"/>
                    </a:lnTo>
                    <a:lnTo>
                      <a:pt x="1167" y="59"/>
                    </a:lnTo>
                    <a:lnTo>
                      <a:pt x="1156" y="47"/>
                    </a:lnTo>
                    <a:lnTo>
                      <a:pt x="1144" y="37"/>
                    </a:lnTo>
                    <a:lnTo>
                      <a:pt x="1133" y="28"/>
                    </a:lnTo>
                    <a:lnTo>
                      <a:pt x="1119" y="20"/>
                    </a:lnTo>
                    <a:lnTo>
                      <a:pt x="1105" y="13"/>
                    </a:lnTo>
                    <a:lnTo>
                      <a:pt x="1091" y="7"/>
                    </a:lnTo>
                    <a:lnTo>
                      <a:pt x="1075" y="3"/>
                    </a:lnTo>
                    <a:lnTo>
                      <a:pt x="1059" y="0"/>
                    </a:lnTo>
                    <a:lnTo>
                      <a:pt x="1042" y="0"/>
                    </a:lnTo>
                    <a:lnTo>
                      <a:pt x="161" y="0"/>
                    </a:lnTo>
                    <a:lnTo>
                      <a:pt x="161" y="0"/>
                    </a:lnTo>
                    <a:lnTo>
                      <a:pt x="145" y="0"/>
                    </a:lnTo>
                    <a:lnTo>
                      <a:pt x="128" y="3"/>
                    </a:lnTo>
                    <a:lnTo>
                      <a:pt x="114" y="7"/>
                    </a:lnTo>
                    <a:lnTo>
                      <a:pt x="98" y="13"/>
                    </a:lnTo>
                    <a:lnTo>
                      <a:pt x="84" y="20"/>
                    </a:lnTo>
                    <a:lnTo>
                      <a:pt x="70" y="28"/>
                    </a:lnTo>
                    <a:lnTo>
                      <a:pt x="59" y="37"/>
                    </a:lnTo>
                    <a:lnTo>
                      <a:pt x="47" y="47"/>
                    </a:lnTo>
                    <a:lnTo>
                      <a:pt x="36" y="59"/>
                    </a:lnTo>
                    <a:lnTo>
                      <a:pt x="27" y="71"/>
                    </a:lnTo>
                    <a:lnTo>
                      <a:pt x="19" y="84"/>
                    </a:lnTo>
                    <a:lnTo>
                      <a:pt x="12" y="98"/>
                    </a:lnTo>
                    <a:lnTo>
                      <a:pt x="6" y="114"/>
                    </a:lnTo>
                    <a:lnTo>
                      <a:pt x="2" y="128"/>
                    </a:lnTo>
                    <a:lnTo>
                      <a:pt x="0" y="146"/>
                    </a:lnTo>
                    <a:lnTo>
                      <a:pt x="0" y="161"/>
                    </a:lnTo>
                    <a:lnTo>
                      <a:pt x="0" y="1482"/>
                    </a:lnTo>
                    <a:lnTo>
                      <a:pt x="0" y="1482"/>
                    </a:lnTo>
                    <a:lnTo>
                      <a:pt x="0" y="1499"/>
                    </a:lnTo>
                    <a:lnTo>
                      <a:pt x="2" y="1515"/>
                    </a:lnTo>
                    <a:lnTo>
                      <a:pt x="6" y="1531"/>
                    </a:lnTo>
                    <a:lnTo>
                      <a:pt x="12" y="1545"/>
                    </a:lnTo>
                    <a:lnTo>
                      <a:pt x="19" y="1560"/>
                    </a:lnTo>
                    <a:lnTo>
                      <a:pt x="27" y="1573"/>
                    </a:lnTo>
                    <a:lnTo>
                      <a:pt x="36" y="1586"/>
                    </a:lnTo>
                    <a:lnTo>
                      <a:pt x="47" y="1598"/>
                    </a:lnTo>
                    <a:lnTo>
                      <a:pt x="59" y="1608"/>
                    </a:lnTo>
                    <a:lnTo>
                      <a:pt x="70" y="1617"/>
                    </a:lnTo>
                    <a:lnTo>
                      <a:pt x="84" y="1625"/>
                    </a:lnTo>
                    <a:lnTo>
                      <a:pt x="98" y="1632"/>
                    </a:lnTo>
                    <a:lnTo>
                      <a:pt x="114" y="1637"/>
                    </a:lnTo>
                    <a:lnTo>
                      <a:pt x="128" y="1641"/>
                    </a:lnTo>
                    <a:lnTo>
                      <a:pt x="145" y="1643"/>
                    </a:lnTo>
                    <a:lnTo>
                      <a:pt x="161" y="1645"/>
                    </a:lnTo>
                    <a:lnTo>
                      <a:pt x="211" y="1645"/>
                    </a:lnTo>
                    <a:lnTo>
                      <a:pt x="211" y="170"/>
                    </a:lnTo>
                    <a:lnTo>
                      <a:pt x="992" y="170"/>
                    </a:lnTo>
                    <a:lnTo>
                      <a:pt x="992" y="481"/>
                    </a:lnTo>
                    <a:close/>
                  </a:path>
                </a:pathLst>
              </a:custGeom>
              <a:solidFill>
                <a:srgbClr val="BCB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" name="Freeform 485">
                <a:extLst>
                  <a:ext uri="{FF2B5EF4-FFF2-40B4-BE49-F238E27FC236}">
                    <a16:creationId xmlns:a16="http://schemas.microsoft.com/office/drawing/2014/main" xmlns="" id="{05368B51-B766-4115-9935-BCD3AB4F09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43900" y="3295651"/>
                <a:ext cx="830263" cy="900113"/>
              </a:xfrm>
              <a:custGeom>
                <a:avLst/>
                <a:gdLst>
                  <a:gd name="T0" fmla="*/ 1569 w 1569"/>
                  <a:gd name="T1" fmla="*/ 1539 h 1700"/>
                  <a:gd name="T2" fmla="*/ 1566 w 1569"/>
                  <a:gd name="T3" fmla="*/ 1572 h 1700"/>
                  <a:gd name="T4" fmla="*/ 1556 w 1569"/>
                  <a:gd name="T5" fmla="*/ 1602 h 1700"/>
                  <a:gd name="T6" fmla="*/ 1541 w 1569"/>
                  <a:gd name="T7" fmla="*/ 1629 h 1700"/>
                  <a:gd name="T8" fmla="*/ 1522 w 1569"/>
                  <a:gd name="T9" fmla="*/ 1653 h 1700"/>
                  <a:gd name="T10" fmla="*/ 1498 w 1569"/>
                  <a:gd name="T11" fmla="*/ 1673 h 1700"/>
                  <a:gd name="T12" fmla="*/ 1471 w 1569"/>
                  <a:gd name="T13" fmla="*/ 1688 h 1700"/>
                  <a:gd name="T14" fmla="*/ 1439 w 1569"/>
                  <a:gd name="T15" fmla="*/ 1697 h 1700"/>
                  <a:gd name="T16" fmla="*/ 1408 w 1569"/>
                  <a:gd name="T17" fmla="*/ 1700 h 1700"/>
                  <a:gd name="T18" fmla="*/ 162 w 1569"/>
                  <a:gd name="T19" fmla="*/ 1700 h 1700"/>
                  <a:gd name="T20" fmla="*/ 130 w 1569"/>
                  <a:gd name="T21" fmla="*/ 1697 h 1700"/>
                  <a:gd name="T22" fmla="*/ 100 w 1569"/>
                  <a:gd name="T23" fmla="*/ 1688 h 1700"/>
                  <a:gd name="T24" fmla="*/ 72 w 1569"/>
                  <a:gd name="T25" fmla="*/ 1673 h 1700"/>
                  <a:gd name="T26" fmla="*/ 47 w 1569"/>
                  <a:gd name="T27" fmla="*/ 1653 h 1700"/>
                  <a:gd name="T28" fmla="*/ 28 w 1569"/>
                  <a:gd name="T29" fmla="*/ 1629 h 1700"/>
                  <a:gd name="T30" fmla="*/ 13 w 1569"/>
                  <a:gd name="T31" fmla="*/ 1602 h 1700"/>
                  <a:gd name="T32" fmla="*/ 4 w 1569"/>
                  <a:gd name="T33" fmla="*/ 1572 h 1700"/>
                  <a:gd name="T34" fmla="*/ 0 w 1569"/>
                  <a:gd name="T35" fmla="*/ 1539 h 1700"/>
                  <a:gd name="T36" fmla="*/ 0 w 1569"/>
                  <a:gd name="T37" fmla="*/ 161 h 1700"/>
                  <a:gd name="T38" fmla="*/ 4 w 1569"/>
                  <a:gd name="T39" fmla="*/ 129 h 1700"/>
                  <a:gd name="T40" fmla="*/ 13 w 1569"/>
                  <a:gd name="T41" fmla="*/ 99 h 1700"/>
                  <a:gd name="T42" fmla="*/ 28 w 1569"/>
                  <a:gd name="T43" fmla="*/ 71 h 1700"/>
                  <a:gd name="T44" fmla="*/ 47 w 1569"/>
                  <a:gd name="T45" fmla="*/ 48 h 1700"/>
                  <a:gd name="T46" fmla="*/ 72 w 1569"/>
                  <a:gd name="T47" fmla="*/ 28 h 1700"/>
                  <a:gd name="T48" fmla="*/ 100 w 1569"/>
                  <a:gd name="T49" fmla="*/ 12 h 1700"/>
                  <a:gd name="T50" fmla="*/ 130 w 1569"/>
                  <a:gd name="T51" fmla="*/ 3 h 1700"/>
                  <a:gd name="T52" fmla="*/ 162 w 1569"/>
                  <a:gd name="T53" fmla="*/ 0 h 1700"/>
                  <a:gd name="T54" fmla="*/ 1408 w 1569"/>
                  <a:gd name="T55" fmla="*/ 0 h 1700"/>
                  <a:gd name="T56" fmla="*/ 1439 w 1569"/>
                  <a:gd name="T57" fmla="*/ 3 h 1700"/>
                  <a:gd name="T58" fmla="*/ 1471 w 1569"/>
                  <a:gd name="T59" fmla="*/ 12 h 1700"/>
                  <a:gd name="T60" fmla="*/ 1498 w 1569"/>
                  <a:gd name="T61" fmla="*/ 28 h 1700"/>
                  <a:gd name="T62" fmla="*/ 1522 w 1569"/>
                  <a:gd name="T63" fmla="*/ 48 h 1700"/>
                  <a:gd name="T64" fmla="*/ 1541 w 1569"/>
                  <a:gd name="T65" fmla="*/ 71 h 1700"/>
                  <a:gd name="T66" fmla="*/ 1556 w 1569"/>
                  <a:gd name="T67" fmla="*/ 99 h 1700"/>
                  <a:gd name="T68" fmla="*/ 1566 w 1569"/>
                  <a:gd name="T69" fmla="*/ 129 h 1700"/>
                  <a:gd name="T70" fmla="*/ 1569 w 1569"/>
                  <a:gd name="T71" fmla="*/ 161 h 1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69" h="1700">
                    <a:moveTo>
                      <a:pt x="1569" y="1539"/>
                    </a:moveTo>
                    <a:lnTo>
                      <a:pt x="1569" y="1539"/>
                    </a:lnTo>
                    <a:lnTo>
                      <a:pt x="1568" y="1556"/>
                    </a:lnTo>
                    <a:lnTo>
                      <a:pt x="1566" y="1572"/>
                    </a:lnTo>
                    <a:lnTo>
                      <a:pt x="1562" y="1587"/>
                    </a:lnTo>
                    <a:lnTo>
                      <a:pt x="1556" y="1602"/>
                    </a:lnTo>
                    <a:lnTo>
                      <a:pt x="1549" y="1616"/>
                    </a:lnTo>
                    <a:lnTo>
                      <a:pt x="1541" y="1629"/>
                    </a:lnTo>
                    <a:lnTo>
                      <a:pt x="1532" y="1642"/>
                    </a:lnTo>
                    <a:lnTo>
                      <a:pt x="1522" y="1653"/>
                    </a:lnTo>
                    <a:lnTo>
                      <a:pt x="1510" y="1663"/>
                    </a:lnTo>
                    <a:lnTo>
                      <a:pt x="1498" y="1673"/>
                    </a:lnTo>
                    <a:lnTo>
                      <a:pt x="1484" y="1682"/>
                    </a:lnTo>
                    <a:lnTo>
                      <a:pt x="1471" y="1688"/>
                    </a:lnTo>
                    <a:lnTo>
                      <a:pt x="1455" y="1693"/>
                    </a:lnTo>
                    <a:lnTo>
                      <a:pt x="1439" y="1697"/>
                    </a:lnTo>
                    <a:lnTo>
                      <a:pt x="1424" y="1700"/>
                    </a:lnTo>
                    <a:lnTo>
                      <a:pt x="1408" y="1700"/>
                    </a:lnTo>
                    <a:lnTo>
                      <a:pt x="162" y="1700"/>
                    </a:lnTo>
                    <a:lnTo>
                      <a:pt x="162" y="1700"/>
                    </a:lnTo>
                    <a:lnTo>
                      <a:pt x="145" y="1700"/>
                    </a:lnTo>
                    <a:lnTo>
                      <a:pt x="130" y="1697"/>
                    </a:lnTo>
                    <a:lnTo>
                      <a:pt x="114" y="1693"/>
                    </a:lnTo>
                    <a:lnTo>
                      <a:pt x="100" y="1688"/>
                    </a:lnTo>
                    <a:lnTo>
                      <a:pt x="85" y="1682"/>
                    </a:lnTo>
                    <a:lnTo>
                      <a:pt x="72" y="1673"/>
                    </a:lnTo>
                    <a:lnTo>
                      <a:pt x="59" y="1663"/>
                    </a:lnTo>
                    <a:lnTo>
                      <a:pt x="47" y="1653"/>
                    </a:lnTo>
                    <a:lnTo>
                      <a:pt x="37" y="1642"/>
                    </a:lnTo>
                    <a:lnTo>
                      <a:pt x="28" y="1629"/>
                    </a:lnTo>
                    <a:lnTo>
                      <a:pt x="20" y="1616"/>
                    </a:lnTo>
                    <a:lnTo>
                      <a:pt x="13" y="1602"/>
                    </a:lnTo>
                    <a:lnTo>
                      <a:pt x="8" y="1587"/>
                    </a:lnTo>
                    <a:lnTo>
                      <a:pt x="4" y="1572"/>
                    </a:lnTo>
                    <a:lnTo>
                      <a:pt x="1" y="1556"/>
                    </a:lnTo>
                    <a:lnTo>
                      <a:pt x="0" y="1539"/>
                    </a:lnTo>
                    <a:lnTo>
                      <a:pt x="0" y="161"/>
                    </a:lnTo>
                    <a:lnTo>
                      <a:pt x="0" y="161"/>
                    </a:lnTo>
                    <a:lnTo>
                      <a:pt x="1" y="146"/>
                    </a:lnTo>
                    <a:lnTo>
                      <a:pt x="4" y="129"/>
                    </a:lnTo>
                    <a:lnTo>
                      <a:pt x="8" y="113"/>
                    </a:lnTo>
                    <a:lnTo>
                      <a:pt x="13" y="99"/>
                    </a:lnTo>
                    <a:lnTo>
                      <a:pt x="20" y="84"/>
                    </a:lnTo>
                    <a:lnTo>
                      <a:pt x="28" y="71"/>
                    </a:lnTo>
                    <a:lnTo>
                      <a:pt x="37" y="59"/>
                    </a:lnTo>
                    <a:lnTo>
                      <a:pt x="47" y="48"/>
                    </a:lnTo>
                    <a:lnTo>
                      <a:pt x="59" y="37"/>
                    </a:lnTo>
                    <a:lnTo>
                      <a:pt x="72" y="28"/>
                    </a:lnTo>
                    <a:lnTo>
                      <a:pt x="85" y="20"/>
                    </a:lnTo>
                    <a:lnTo>
                      <a:pt x="100" y="12"/>
                    </a:lnTo>
                    <a:lnTo>
                      <a:pt x="114" y="7"/>
                    </a:lnTo>
                    <a:lnTo>
                      <a:pt x="130" y="3"/>
                    </a:lnTo>
                    <a:lnTo>
                      <a:pt x="145" y="0"/>
                    </a:lnTo>
                    <a:lnTo>
                      <a:pt x="162" y="0"/>
                    </a:lnTo>
                    <a:lnTo>
                      <a:pt x="1408" y="0"/>
                    </a:lnTo>
                    <a:lnTo>
                      <a:pt x="1408" y="0"/>
                    </a:lnTo>
                    <a:lnTo>
                      <a:pt x="1424" y="0"/>
                    </a:lnTo>
                    <a:lnTo>
                      <a:pt x="1439" y="3"/>
                    </a:lnTo>
                    <a:lnTo>
                      <a:pt x="1455" y="7"/>
                    </a:lnTo>
                    <a:lnTo>
                      <a:pt x="1471" y="12"/>
                    </a:lnTo>
                    <a:lnTo>
                      <a:pt x="1484" y="20"/>
                    </a:lnTo>
                    <a:lnTo>
                      <a:pt x="1498" y="28"/>
                    </a:lnTo>
                    <a:lnTo>
                      <a:pt x="1510" y="37"/>
                    </a:lnTo>
                    <a:lnTo>
                      <a:pt x="1522" y="48"/>
                    </a:lnTo>
                    <a:lnTo>
                      <a:pt x="1532" y="59"/>
                    </a:lnTo>
                    <a:lnTo>
                      <a:pt x="1541" y="71"/>
                    </a:lnTo>
                    <a:lnTo>
                      <a:pt x="1549" y="84"/>
                    </a:lnTo>
                    <a:lnTo>
                      <a:pt x="1556" y="99"/>
                    </a:lnTo>
                    <a:lnTo>
                      <a:pt x="1562" y="113"/>
                    </a:lnTo>
                    <a:lnTo>
                      <a:pt x="1566" y="129"/>
                    </a:lnTo>
                    <a:lnTo>
                      <a:pt x="1568" y="146"/>
                    </a:lnTo>
                    <a:lnTo>
                      <a:pt x="1569" y="161"/>
                    </a:lnTo>
                    <a:lnTo>
                      <a:pt x="1569" y="1539"/>
                    </a:lnTo>
                    <a:close/>
                  </a:path>
                </a:pathLst>
              </a:custGeom>
              <a:solidFill>
                <a:srgbClr val="223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" name="Freeform 486">
                <a:extLst>
                  <a:ext uri="{FF2B5EF4-FFF2-40B4-BE49-F238E27FC236}">
                    <a16:creationId xmlns:a16="http://schemas.microsoft.com/office/drawing/2014/main" xmlns="" id="{F55F58F1-D412-43D7-ABEB-23E58A35BA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43900" y="3295651"/>
                <a:ext cx="830263" cy="900113"/>
              </a:xfrm>
              <a:custGeom>
                <a:avLst/>
                <a:gdLst>
                  <a:gd name="T0" fmla="*/ 1569 w 1569"/>
                  <a:gd name="T1" fmla="*/ 1539 h 1700"/>
                  <a:gd name="T2" fmla="*/ 1566 w 1569"/>
                  <a:gd name="T3" fmla="*/ 1572 h 1700"/>
                  <a:gd name="T4" fmla="*/ 1556 w 1569"/>
                  <a:gd name="T5" fmla="*/ 1602 h 1700"/>
                  <a:gd name="T6" fmla="*/ 1541 w 1569"/>
                  <a:gd name="T7" fmla="*/ 1629 h 1700"/>
                  <a:gd name="T8" fmla="*/ 1522 w 1569"/>
                  <a:gd name="T9" fmla="*/ 1653 h 1700"/>
                  <a:gd name="T10" fmla="*/ 1498 w 1569"/>
                  <a:gd name="T11" fmla="*/ 1673 h 1700"/>
                  <a:gd name="T12" fmla="*/ 1471 w 1569"/>
                  <a:gd name="T13" fmla="*/ 1688 h 1700"/>
                  <a:gd name="T14" fmla="*/ 1439 w 1569"/>
                  <a:gd name="T15" fmla="*/ 1697 h 1700"/>
                  <a:gd name="T16" fmla="*/ 1408 w 1569"/>
                  <a:gd name="T17" fmla="*/ 1700 h 1700"/>
                  <a:gd name="T18" fmla="*/ 162 w 1569"/>
                  <a:gd name="T19" fmla="*/ 1700 h 1700"/>
                  <a:gd name="T20" fmla="*/ 130 w 1569"/>
                  <a:gd name="T21" fmla="*/ 1697 h 1700"/>
                  <a:gd name="T22" fmla="*/ 100 w 1569"/>
                  <a:gd name="T23" fmla="*/ 1688 h 1700"/>
                  <a:gd name="T24" fmla="*/ 72 w 1569"/>
                  <a:gd name="T25" fmla="*/ 1673 h 1700"/>
                  <a:gd name="T26" fmla="*/ 47 w 1569"/>
                  <a:gd name="T27" fmla="*/ 1653 h 1700"/>
                  <a:gd name="T28" fmla="*/ 28 w 1569"/>
                  <a:gd name="T29" fmla="*/ 1629 h 1700"/>
                  <a:gd name="T30" fmla="*/ 13 w 1569"/>
                  <a:gd name="T31" fmla="*/ 1602 h 1700"/>
                  <a:gd name="T32" fmla="*/ 4 w 1569"/>
                  <a:gd name="T33" fmla="*/ 1572 h 1700"/>
                  <a:gd name="T34" fmla="*/ 0 w 1569"/>
                  <a:gd name="T35" fmla="*/ 1539 h 1700"/>
                  <a:gd name="T36" fmla="*/ 0 w 1569"/>
                  <a:gd name="T37" fmla="*/ 161 h 1700"/>
                  <a:gd name="T38" fmla="*/ 4 w 1569"/>
                  <a:gd name="T39" fmla="*/ 129 h 1700"/>
                  <a:gd name="T40" fmla="*/ 13 w 1569"/>
                  <a:gd name="T41" fmla="*/ 99 h 1700"/>
                  <a:gd name="T42" fmla="*/ 28 w 1569"/>
                  <a:gd name="T43" fmla="*/ 71 h 1700"/>
                  <a:gd name="T44" fmla="*/ 47 w 1569"/>
                  <a:gd name="T45" fmla="*/ 48 h 1700"/>
                  <a:gd name="T46" fmla="*/ 72 w 1569"/>
                  <a:gd name="T47" fmla="*/ 28 h 1700"/>
                  <a:gd name="T48" fmla="*/ 100 w 1569"/>
                  <a:gd name="T49" fmla="*/ 12 h 1700"/>
                  <a:gd name="T50" fmla="*/ 130 w 1569"/>
                  <a:gd name="T51" fmla="*/ 3 h 1700"/>
                  <a:gd name="T52" fmla="*/ 162 w 1569"/>
                  <a:gd name="T53" fmla="*/ 0 h 1700"/>
                  <a:gd name="T54" fmla="*/ 1408 w 1569"/>
                  <a:gd name="T55" fmla="*/ 0 h 1700"/>
                  <a:gd name="T56" fmla="*/ 1439 w 1569"/>
                  <a:gd name="T57" fmla="*/ 3 h 1700"/>
                  <a:gd name="T58" fmla="*/ 1471 w 1569"/>
                  <a:gd name="T59" fmla="*/ 12 h 1700"/>
                  <a:gd name="T60" fmla="*/ 1498 w 1569"/>
                  <a:gd name="T61" fmla="*/ 28 h 1700"/>
                  <a:gd name="T62" fmla="*/ 1522 w 1569"/>
                  <a:gd name="T63" fmla="*/ 48 h 1700"/>
                  <a:gd name="T64" fmla="*/ 1541 w 1569"/>
                  <a:gd name="T65" fmla="*/ 71 h 1700"/>
                  <a:gd name="T66" fmla="*/ 1556 w 1569"/>
                  <a:gd name="T67" fmla="*/ 99 h 1700"/>
                  <a:gd name="T68" fmla="*/ 1566 w 1569"/>
                  <a:gd name="T69" fmla="*/ 129 h 1700"/>
                  <a:gd name="T70" fmla="*/ 1569 w 1569"/>
                  <a:gd name="T71" fmla="*/ 161 h 1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69" h="1700">
                    <a:moveTo>
                      <a:pt x="1569" y="1539"/>
                    </a:moveTo>
                    <a:lnTo>
                      <a:pt x="1569" y="1539"/>
                    </a:lnTo>
                    <a:lnTo>
                      <a:pt x="1568" y="1556"/>
                    </a:lnTo>
                    <a:lnTo>
                      <a:pt x="1566" y="1572"/>
                    </a:lnTo>
                    <a:lnTo>
                      <a:pt x="1562" y="1587"/>
                    </a:lnTo>
                    <a:lnTo>
                      <a:pt x="1556" y="1602"/>
                    </a:lnTo>
                    <a:lnTo>
                      <a:pt x="1549" y="1616"/>
                    </a:lnTo>
                    <a:lnTo>
                      <a:pt x="1541" y="1629"/>
                    </a:lnTo>
                    <a:lnTo>
                      <a:pt x="1532" y="1642"/>
                    </a:lnTo>
                    <a:lnTo>
                      <a:pt x="1522" y="1653"/>
                    </a:lnTo>
                    <a:lnTo>
                      <a:pt x="1510" y="1663"/>
                    </a:lnTo>
                    <a:lnTo>
                      <a:pt x="1498" y="1673"/>
                    </a:lnTo>
                    <a:lnTo>
                      <a:pt x="1484" y="1682"/>
                    </a:lnTo>
                    <a:lnTo>
                      <a:pt x="1471" y="1688"/>
                    </a:lnTo>
                    <a:lnTo>
                      <a:pt x="1455" y="1693"/>
                    </a:lnTo>
                    <a:lnTo>
                      <a:pt x="1439" y="1697"/>
                    </a:lnTo>
                    <a:lnTo>
                      <a:pt x="1424" y="1700"/>
                    </a:lnTo>
                    <a:lnTo>
                      <a:pt x="1408" y="1700"/>
                    </a:lnTo>
                    <a:lnTo>
                      <a:pt x="162" y="1700"/>
                    </a:lnTo>
                    <a:lnTo>
                      <a:pt x="162" y="1700"/>
                    </a:lnTo>
                    <a:lnTo>
                      <a:pt x="145" y="1700"/>
                    </a:lnTo>
                    <a:lnTo>
                      <a:pt x="130" y="1697"/>
                    </a:lnTo>
                    <a:lnTo>
                      <a:pt x="114" y="1693"/>
                    </a:lnTo>
                    <a:lnTo>
                      <a:pt x="100" y="1688"/>
                    </a:lnTo>
                    <a:lnTo>
                      <a:pt x="85" y="1682"/>
                    </a:lnTo>
                    <a:lnTo>
                      <a:pt x="72" y="1673"/>
                    </a:lnTo>
                    <a:lnTo>
                      <a:pt x="59" y="1663"/>
                    </a:lnTo>
                    <a:lnTo>
                      <a:pt x="47" y="1653"/>
                    </a:lnTo>
                    <a:lnTo>
                      <a:pt x="37" y="1642"/>
                    </a:lnTo>
                    <a:lnTo>
                      <a:pt x="28" y="1629"/>
                    </a:lnTo>
                    <a:lnTo>
                      <a:pt x="20" y="1616"/>
                    </a:lnTo>
                    <a:lnTo>
                      <a:pt x="13" y="1602"/>
                    </a:lnTo>
                    <a:lnTo>
                      <a:pt x="8" y="1587"/>
                    </a:lnTo>
                    <a:lnTo>
                      <a:pt x="4" y="1572"/>
                    </a:lnTo>
                    <a:lnTo>
                      <a:pt x="1" y="1556"/>
                    </a:lnTo>
                    <a:lnTo>
                      <a:pt x="0" y="1539"/>
                    </a:lnTo>
                    <a:lnTo>
                      <a:pt x="0" y="161"/>
                    </a:lnTo>
                    <a:lnTo>
                      <a:pt x="0" y="161"/>
                    </a:lnTo>
                    <a:lnTo>
                      <a:pt x="1" y="146"/>
                    </a:lnTo>
                    <a:lnTo>
                      <a:pt x="4" y="129"/>
                    </a:lnTo>
                    <a:lnTo>
                      <a:pt x="8" y="113"/>
                    </a:lnTo>
                    <a:lnTo>
                      <a:pt x="13" y="99"/>
                    </a:lnTo>
                    <a:lnTo>
                      <a:pt x="20" y="84"/>
                    </a:lnTo>
                    <a:lnTo>
                      <a:pt x="28" y="71"/>
                    </a:lnTo>
                    <a:lnTo>
                      <a:pt x="37" y="59"/>
                    </a:lnTo>
                    <a:lnTo>
                      <a:pt x="47" y="48"/>
                    </a:lnTo>
                    <a:lnTo>
                      <a:pt x="59" y="37"/>
                    </a:lnTo>
                    <a:lnTo>
                      <a:pt x="72" y="28"/>
                    </a:lnTo>
                    <a:lnTo>
                      <a:pt x="85" y="20"/>
                    </a:lnTo>
                    <a:lnTo>
                      <a:pt x="100" y="12"/>
                    </a:lnTo>
                    <a:lnTo>
                      <a:pt x="114" y="7"/>
                    </a:lnTo>
                    <a:lnTo>
                      <a:pt x="130" y="3"/>
                    </a:lnTo>
                    <a:lnTo>
                      <a:pt x="145" y="0"/>
                    </a:lnTo>
                    <a:lnTo>
                      <a:pt x="162" y="0"/>
                    </a:lnTo>
                    <a:lnTo>
                      <a:pt x="1408" y="0"/>
                    </a:lnTo>
                    <a:lnTo>
                      <a:pt x="1408" y="0"/>
                    </a:lnTo>
                    <a:lnTo>
                      <a:pt x="1424" y="0"/>
                    </a:lnTo>
                    <a:lnTo>
                      <a:pt x="1439" y="3"/>
                    </a:lnTo>
                    <a:lnTo>
                      <a:pt x="1455" y="7"/>
                    </a:lnTo>
                    <a:lnTo>
                      <a:pt x="1471" y="12"/>
                    </a:lnTo>
                    <a:lnTo>
                      <a:pt x="1484" y="20"/>
                    </a:lnTo>
                    <a:lnTo>
                      <a:pt x="1498" y="28"/>
                    </a:lnTo>
                    <a:lnTo>
                      <a:pt x="1510" y="37"/>
                    </a:lnTo>
                    <a:lnTo>
                      <a:pt x="1522" y="48"/>
                    </a:lnTo>
                    <a:lnTo>
                      <a:pt x="1532" y="59"/>
                    </a:lnTo>
                    <a:lnTo>
                      <a:pt x="1541" y="71"/>
                    </a:lnTo>
                    <a:lnTo>
                      <a:pt x="1549" y="84"/>
                    </a:lnTo>
                    <a:lnTo>
                      <a:pt x="1556" y="99"/>
                    </a:lnTo>
                    <a:lnTo>
                      <a:pt x="1562" y="113"/>
                    </a:lnTo>
                    <a:lnTo>
                      <a:pt x="1566" y="129"/>
                    </a:lnTo>
                    <a:lnTo>
                      <a:pt x="1568" y="146"/>
                    </a:lnTo>
                    <a:lnTo>
                      <a:pt x="1569" y="161"/>
                    </a:lnTo>
                    <a:lnTo>
                      <a:pt x="1569" y="153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Freeform 487">
                <a:extLst>
                  <a:ext uri="{FF2B5EF4-FFF2-40B4-BE49-F238E27FC236}">
                    <a16:creationId xmlns:a16="http://schemas.microsoft.com/office/drawing/2014/main" xmlns="" id="{1B06369C-DF74-413D-A356-D6FFE8CB00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85213" y="3586163"/>
                <a:ext cx="147638" cy="211138"/>
              </a:xfrm>
              <a:custGeom>
                <a:avLst/>
                <a:gdLst>
                  <a:gd name="T0" fmla="*/ 140 w 281"/>
                  <a:gd name="T1" fmla="*/ 0 h 398"/>
                  <a:gd name="T2" fmla="*/ 113 w 281"/>
                  <a:gd name="T3" fmla="*/ 3 h 398"/>
                  <a:gd name="T4" fmla="*/ 85 w 281"/>
                  <a:gd name="T5" fmla="*/ 10 h 398"/>
                  <a:gd name="T6" fmla="*/ 62 w 281"/>
                  <a:gd name="T7" fmla="*/ 24 h 398"/>
                  <a:gd name="T8" fmla="*/ 42 w 281"/>
                  <a:gd name="T9" fmla="*/ 41 h 398"/>
                  <a:gd name="T10" fmla="*/ 24 w 281"/>
                  <a:gd name="T11" fmla="*/ 62 h 398"/>
                  <a:gd name="T12" fmla="*/ 12 w 281"/>
                  <a:gd name="T13" fmla="*/ 85 h 398"/>
                  <a:gd name="T14" fmla="*/ 3 w 281"/>
                  <a:gd name="T15" fmla="*/ 111 h 398"/>
                  <a:gd name="T16" fmla="*/ 0 w 281"/>
                  <a:gd name="T17" fmla="*/ 140 h 398"/>
                  <a:gd name="T18" fmla="*/ 2 w 281"/>
                  <a:gd name="T19" fmla="*/ 160 h 398"/>
                  <a:gd name="T20" fmla="*/ 12 w 281"/>
                  <a:gd name="T21" fmla="*/ 196 h 398"/>
                  <a:gd name="T22" fmla="*/ 32 w 281"/>
                  <a:gd name="T23" fmla="*/ 228 h 398"/>
                  <a:gd name="T24" fmla="*/ 58 w 281"/>
                  <a:gd name="T25" fmla="*/ 253 h 398"/>
                  <a:gd name="T26" fmla="*/ 74 w 281"/>
                  <a:gd name="T27" fmla="*/ 398 h 398"/>
                  <a:gd name="T28" fmla="*/ 88 w 281"/>
                  <a:gd name="T29" fmla="*/ 240 h 398"/>
                  <a:gd name="T30" fmla="*/ 76 w 281"/>
                  <a:gd name="T31" fmla="*/ 232 h 398"/>
                  <a:gd name="T32" fmla="*/ 54 w 281"/>
                  <a:gd name="T33" fmla="*/ 212 h 398"/>
                  <a:gd name="T34" fmla="*/ 40 w 281"/>
                  <a:gd name="T35" fmla="*/ 187 h 398"/>
                  <a:gd name="T36" fmla="*/ 30 w 281"/>
                  <a:gd name="T37" fmla="*/ 158 h 398"/>
                  <a:gd name="T38" fmla="*/ 30 w 281"/>
                  <a:gd name="T39" fmla="*/ 143 h 398"/>
                  <a:gd name="T40" fmla="*/ 32 w 281"/>
                  <a:gd name="T41" fmla="*/ 120 h 398"/>
                  <a:gd name="T42" fmla="*/ 38 w 281"/>
                  <a:gd name="T43" fmla="*/ 100 h 398"/>
                  <a:gd name="T44" fmla="*/ 49 w 281"/>
                  <a:gd name="T45" fmla="*/ 81 h 398"/>
                  <a:gd name="T46" fmla="*/ 62 w 281"/>
                  <a:gd name="T47" fmla="*/ 64 h 398"/>
                  <a:gd name="T48" fmla="*/ 79 w 281"/>
                  <a:gd name="T49" fmla="*/ 51 h 398"/>
                  <a:gd name="T50" fmla="*/ 97 w 281"/>
                  <a:gd name="T51" fmla="*/ 41 h 398"/>
                  <a:gd name="T52" fmla="*/ 118 w 281"/>
                  <a:gd name="T53" fmla="*/ 34 h 398"/>
                  <a:gd name="T54" fmla="*/ 140 w 281"/>
                  <a:gd name="T55" fmla="*/ 33 h 398"/>
                  <a:gd name="T56" fmla="*/ 152 w 281"/>
                  <a:gd name="T57" fmla="*/ 33 h 398"/>
                  <a:gd name="T58" fmla="*/ 173 w 281"/>
                  <a:gd name="T59" fmla="*/ 38 h 398"/>
                  <a:gd name="T60" fmla="*/ 193 w 281"/>
                  <a:gd name="T61" fmla="*/ 46 h 398"/>
                  <a:gd name="T62" fmla="*/ 211 w 281"/>
                  <a:gd name="T63" fmla="*/ 58 h 398"/>
                  <a:gd name="T64" fmla="*/ 226 w 281"/>
                  <a:gd name="T65" fmla="*/ 72 h 398"/>
                  <a:gd name="T66" fmla="*/ 237 w 281"/>
                  <a:gd name="T67" fmla="*/ 90 h 398"/>
                  <a:gd name="T68" fmla="*/ 247 w 281"/>
                  <a:gd name="T69" fmla="*/ 110 h 398"/>
                  <a:gd name="T70" fmla="*/ 250 w 281"/>
                  <a:gd name="T71" fmla="*/ 132 h 398"/>
                  <a:gd name="T72" fmla="*/ 252 w 281"/>
                  <a:gd name="T73" fmla="*/ 143 h 398"/>
                  <a:gd name="T74" fmla="*/ 247 w 281"/>
                  <a:gd name="T75" fmla="*/ 173 h 398"/>
                  <a:gd name="T76" fmla="*/ 235 w 281"/>
                  <a:gd name="T77" fmla="*/ 200 h 398"/>
                  <a:gd name="T78" fmla="*/ 216 w 281"/>
                  <a:gd name="T79" fmla="*/ 223 h 398"/>
                  <a:gd name="T80" fmla="*/ 193 w 281"/>
                  <a:gd name="T81" fmla="*/ 240 h 398"/>
                  <a:gd name="T82" fmla="*/ 281 w 281"/>
                  <a:gd name="T83" fmla="*/ 151 h 398"/>
                  <a:gd name="T84" fmla="*/ 281 w 281"/>
                  <a:gd name="T85" fmla="*/ 140 h 398"/>
                  <a:gd name="T86" fmla="*/ 279 w 281"/>
                  <a:gd name="T87" fmla="*/ 126 h 398"/>
                  <a:gd name="T88" fmla="*/ 274 w 281"/>
                  <a:gd name="T89" fmla="*/ 98 h 398"/>
                  <a:gd name="T90" fmla="*/ 264 w 281"/>
                  <a:gd name="T91" fmla="*/ 73 h 398"/>
                  <a:gd name="T92" fmla="*/ 249 w 281"/>
                  <a:gd name="T93" fmla="*/ 51 h 398"/>
                  <a:gd name="T94" fmla="*/ 230 w 281"/>
                  <a:gd name="T95" fmla="*/ 31 h 398"/>
                  <a:gd name="T96" fmla="*/ 207 w 281"/>
                  <a:gd name="T97" fmla="*/ 17 h 398"/>
                  <a:gd name="T98" fmla="*/ 182 w 281"/>
                  <a:gd name="T99" fmla="*/ 7 h 398"/>
                  <a:gd name="T100" fmla="*/ 155 w 281"/>
                  <a:gd name="T101" fmla="*/ 1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81" h="398">
                    <a:moveTo>
                      <a:pt x="140" y="0"/>
                    </a:moveTo>
                    <a:lnTo>
                      <a:pt x="140" y="0"/>
                    </a:lnTo>
                    <a:lnTo>
                      <a:pt x="126" y="1"/>
                    </a:lnTo>
                    <a:lnTo>
                      <a:pt x="113" y="3"/>
                    </a:lnTo>
                    <a:lnTo>
                      <a:pt x="99" y="7"/>
                    </a:lnTo>
                    <a:lnTo>
                      <a:pt x="85" y="10"/>
                    </a:lnTo>
                    <a:lnTo>
                      <a:pt x="74" y="17"/>
                    </a:lnTo>
                    <a:lnTo>
                      <a:pt x="62" y="24"/>
                    </a:lnTo>
                    <a:lnTo>
                      <a:pt x="51" y="31"/>
                    </a:lnTo>
                    <a:lnTo>
                      <a:pt x="42" y="41"/>
                    </a:lnTo>
                    <a:lnTo>
                      <a:pt x="33" y="51"/>
                    </a:lnTo>
                    <a:lnTo>
                      <a:pt x="24" y="62"/>
                    </a:lnTo>
                    <a:lnTo>
                      <a:pt x="17" y="73"/>
                    </a:lnTo>
                    <a:lnTo>
                      <a:pt x="12" y="85"/>
                    </a:lnTo>
                    <a:lnTo>
                      <a:pt x="7" y="98"/>
                    </a:lnTo>
                    <a:lnTo>
                      <a:pt x="3" y="111"/>
                    </a:lnTo>
                    <a:lnTo>
                      <a:pt x="2" y="126"/>
                    </a:lnTo>
                    <a:lnTo>
                      <a:pt x="0" y="140"/>
                    </a:lnTo>
                    <a:lnTo>
                      <a:pt x="0" y="140"/>
                    </a:lnTo>
                    <a:lnTo>
                      <a:pt x="2" y="160"/>
                    </a:lnTo>
                    <a:lnTo>
                      <a:pt x="6" y="178"/>
                    </a:lnTo>
                    <a:lnTo>
                      <a:pt x="12" y="196"/>
                    </a:lnTo>
                    <a:lnTo>
                      <a:pt x="21" y="212"/>
                    </a:lnTo>
                    <a:lnTo>
                      <a:pt x="32" y="228"/>
                    </a:lnTo>
                    <a:lnTo>
                      <a:pt x="45" y="241"/>
                    </a:lnTo>
                    <a:lnTo>
                      <a:pt x="58" y="253"/>
                    </a:lnTo>
                    <a:lnTo>
                      <a:pt x="74" y="262"/>
                    </a:lnTo>
                    <a:lnTo>
                      <a:pt x="74" y="398"/>
                    </a:lnTo>
                    <a:lnTo>
                      <a:pt x="88" y="381"/>
                    </a:lnTo>
                    <a:lnTo>
                      <a:pt x="88" y="240"/>
                    </a:lnTo>
                    <a:lnTo>
                      <a:pt x="88" y="240"/>
                    </a:lnTo>
                    <a:lnTo>
                      <a:pt x="76" y="232"/>
                    </a:lnTo>
                    <a:lnTo>
                      <a:pt x="65" y="223"/>
                    </a:lnTo>
                    <a:lnTo>
                      <a:pt x="54" y="212"/>
                    </a:lnTo>
                    <a:lnTo>
                      <a:pt x="46" y="200"/>
                    </a:lnTo>
                    <a:lnTo>
                      <a:pt x="40" y="187"/>
                    </a:lnTo>
                    <a:lnTo>
                      <a:pt x="34" y="173"/>
                    </a:lnTo>
                    <a:lnTo>
                      <a:pt x="30" y="158"/>
                    </a:lnTo>
                    <a:lnTo>
                      <a:pt x="30" y="143"/>
                    </a:lnTo>
                    <a:lnTo>
                      <a:pt x="30" y="143"/>
                    </a:lnTo>
                    <a:lnTo>
                      <a:pt x="30" y="132"/>
                    </a:lnTo>
                    <a:lnTo>
                      <a:pt x="32" y="120"/>
                    </a:lnTo>
                    <a:lnTo>
                      <a:pt x="34" y="110"/>
                    </a:lnTo>
                    <a:lnTo>
                      <a:pt x="38" y="100"/>
                    </a:lnTo>
                    <a:lnTo>
                      <a:pt x="44" y="90"/>
                    </a:lnTo>
                    <a:lnTo>
                      <a:pt x="49" y="81"/>
                    </a:lnTo>
                    <a:lnTo>
                      <a:pt x="55" y="72"/>
                    </a:lnTo>
                    <a:lnTo>
                      <a:pt x="62" y="64"/>
                    </a:lnTo>
                    <a:lnTo>
                      <a:pt x="70" y="58"/>
                    </a:lnTo>
                    <a:lnTo>
                      <a:pt x="79" y="51"/>
                    </a:lnTo>
                    <a:lnTo>
                      <a:pt x="88" y="46"/>
                    </a:lnTo>
                    <a:lnTo>
                      <a:pt x="97" y="41"/>
                    </a:lnTo>
                    <a:lnTo>
                      <a:pt x="108" y="38"/>
                    </a:lnTo>
                    <a:lnTo>
                      <a:pt x="118" y="34"/>
                    </a:lnTo>
                    <a:lnTo>
                      <a:pt x="129" y="33"/>
                    </a:lnTo>
                    <a:lnTo>
                      <a:pt x="140" y="33"/>
                    </a:lnTo>
                    <a:lnTo>
                      <a:pt x="140" y="33"/>
                    </a:lnTo>
                    <a:lnTo>
                      <a:pt x="152" y="33"/>
                    </a:lnTo>
                    <a:lnTo>
                      <a:pt x="163" y="34"/>
                    </a:lnTo>
                    <a:lnTo>
                      <a:pt x="173" y="38"/>
                    </a:lnTo>
                    <a:lnTo>
                      <a:pt x="184" y="41"/>
                    </a:lnTo>
                    <a:lnTo>
                      <a:pt x="193" y="46"/>
                    </a:lnTo>
                    <a:lnTo>
                      <a:pt x="202" y="51"/>
                    </a:lnTo>
                    <a:lnTo>
                      <a:pt x="211" y="58"/>
                    </a:lnTo>
                    <a:lnTo>
                      <a:pt x="219" y="64"/>
                    </a:lnTo>
                    <a:lnTo>
                      <a:pt x="226" y="72"/>
                    </a:lnTo>
                    <a:lnTo>
                      <a:pt x="232" y="81"/>
                    </a:lnTo>
                    <a:lnTo>
                      <a:pt x="237" y="90"/>
                    </a:lnTo>
                    <a:lnTo>
                      <a:pt x="243" y="100"/>
                    </a:lnTo>
                    <a:lnTo>
                      <a:pt x="247" y="110"/>
                    </a:lnTo>
                    <a:lnTo>
                      <a:pt x="249" y="120"/>
                    </a:lnTo>
                    <a:lnTo>
                      <a:pt x="250" y="132"/>
                    </a:lnTo>
                    <a:lnTo>
                      <a:pt x="252" y="143"/>
                    </a:lnTo>
                    <a:lnTo>
                      <a:pt x="252" y="143"/>
                    </a:lnTo>
                    <a:lnTo>
                      <a:pt x="250" y="158"/>
                    </a:lnTo>
                    <a:lnTo>
                      <a:pt x="247" y="173"/>
                    </a:lnTo>
                    <a:lnTo>
                      <a:pt x="241" y="187"/>
                    </a:lnTo>
                    <a:lnTo>
                      <a:pt x="235" y="200"/>
                    </a:lnTo>
                    <a:lnTo>
                      <a:pt x="227" y="212"/>
                    </a:lnTo>
                    <a:lnTo>
                      <a:pt x="216" y="223"/>
                    </a:lnTo>
                    <a:lnTo>
                      <a:pt x="206" y="232"/>
                    </a:lnTo>
                    <a:lnTo>
                      <a:pt x="193" y="240"/>
                    </a:lnTo>
                    <a:lnTo>
                      <a:pt x="193" y="255"/>
                    </a:lnTo>
                    <a:lnTo>
                      <a:pt x="281" y="151"/>
                    </a:lnTo>
                    <a:lnTo>
                      <a:pt x="281" y="151"/>
                    </a:lnTo>
                    <a:lnTo>
                      <a:pt x="281" y="140"/>
                    </a:lnTo>
                    <a:lnTo>
                      <a:pt x="281" y="140"/>
                    </a:lnTo>
                    <a:lnTo>
                      <a:pt x="279" y="126"/>
                    </a:lnTo>
                    <a:lnTo>
                      <a:pt x="278" y="111"/>
                    </a:lnTo>
                    <a:lnTo>
                      <a:pt x="274" y="98"/>
                    </a:lnTo>
                    <a:lnTo>
                      <a:pt x="270" y="85"/>
                    </a:lnTo>
                    <a:lnTo>
                      <a:pt x="264" y="73"/>
                    </a:lnTo>
                    <a:lnTo>
                      <a:pt x="257" y="62"/>
                    </a:lnTo>
                    <a:lnTo>
                      <a:pt x="249" y="51"/>
                    </a:lnTo>
                    <a:lnTo>
                      <a:pt x="240" y="41"/>
                    </a:lnTo>
                    <a:lnTo>
                      <a:pt x="230" y="31"/>
                    </a:lnTo>
                    <a:lnTo>
                      <a:pt x="219" y="24"/>
                    </a:lnTo>
                    <a:lnTo>
                      <a:pt x="207" y="17"/>
                    </a:lnTo>
                    <a:lnTo>
                      <a:pt x="195" y="10"/>
                    </a:lnTo>
                    <a:lnTo>
                      <a:pt x="182" y="7"/>
                    </a:lnTo>
                    <a:lnTo>
                      <a:pt x="169" y="3"/>
                    </a:lnTo>
                    <a:lnTo>
                      <a:pt x="155" y="1"/>
                    </a:lnTo>
                    <a:lnTo>
                      <a:pt x="140" y="0"/>
                    </a:lnTo>
                    <a:close/>
                  </a:path>
                </a:pathLst>
              </a:custGeom>
              <a:solidFill>
                <a:srgbClr val="0E16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" name="Freeform 488">
                <a:extLst>
                  <a:ext uri="{FF2B5EF4-FFF2-40B4-BE49-F238E27FC236}">
                    <a16:creationId xmlns:a16="http://schemas.microsoft.com/office/drawing/2014/main" xmlns="" id="{1E7862B2-08C6-4407-A6B0-6D7C0E17F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85213" y="3586163"/>
                <a:ext cx="147638" cy="211138"/>
              </a:xfrm>
              <a:custGeom>
                <a:avLst/>
                <a:gdLst>
                  <a:gd name="T0" fmla="*/ 140 w 281"/>
                  <a:gd name="T1" fmla="*/ 0 h 398"/>
                  <a:gd name="T2" fmla="*/ 113 w 281"/>
                  <a:gd name="T3" fmla="*/ 3 h 398"/>
                  <a:gd name="T4" fmla="*/ 85 w 281"/>
                  <a:gd name="T5" fmla="*/ 10 h 398"/>
                  <a:gd name="T6" fmla="*/ 62 w 281"/>
                  <a:gd name="T7" fmla="*/ 24 h 398"/>
                  <a:gd name="T8" fmla="*/ 42 w 281"/>
                  <a:gd name="T9" fmla="*/ 41 h 398"/>
                  <a:gd name="T10" fmla="*/ 24 w 281"/>
                  <a:gd name="T11" fmla="*/ 62 h 398"/>
                  <a:gd name="T12" fmla="*/ 12 w 281"/>
                  <a:gd name="T13" fmla="*/ 85 h 398"/>
                  <a:gd name="T14" fmla="*/ 3 w 281"/>
                  <a:gd name="T15" fmla="*/ 111 h 398"/>
                  <a:gd name="T16" fmla="*/ 0 w 281"/>
                  <a:gd name="T17" fmla="*/ 140 h 398"/>
                  <a:gd name="T18" fmla="*/ 2 w 281"/>
                  <a:gd name="T19" fmla="*/ 160 h 398"/>
                  <a:gd name="T20" fmla="*/ 12 w 281"/>
                  <a:gd name="T21" fmla="*/ 196 h 398"/>
                  <a:gd name="T22" fmla="*/ 32 w 281"/>
                  <a:gd name="T23" fmla="*/ 228 h 398"/>
                  <a:gd name="T24" fmla="*/ 58 w 281"/>
                  <a:gd name="T25" fmla="*/ 253 h 398"/>
                  <a:gd name="T26" fmla="*/ 74 w 281"/>
                  <a:gd name="T27" fmla="*/ 398 h 398"/>
                  <a:gd name="T28" fmla="*/ 88 w 281"/>
                  <a:gd name="T29" fmla="*/ 240 h 398"/>
                  <a:gd name="T30" fmla="*/ 76 w 281"/>
                  <a:gd name="T31" fmla="*/ 232 h 398"/>
                  <a:gd name="T32" fmla="*/ 54 w 281"/>
                  <a:gd name="T33" fmla="*/ 212 h 398"/>
                  <a:gd name="T34" fmla="*/ 40 w 281"/>
                  <a:gd name="T35" fmla="*/ 187 h 398"/>
                  <a:gd name="T36" fmla="*/ 30 w 281"/>
                  <a:gd name="T37" fmla="*/ 158 h 398"/>
                  <a:gd name="T38" fmla="*/ 30 w 281"/>
                  <a:gd name="T39" fmla="*/ 143 h 398"/>
                  <a:gd name="T40" fmla="*/ 32 w 281"/>
                  <a:gd name="T41" fmla="*/ 120 h 398"/>
                  <a:gd name="T42" fmla="*/ 38 w 281"/>
                  <a:gd name="T43" fmla="*/ 100 h 398"/>
                  <a:gd name="T44" fmla="*/ 49 w 281"/>
                  <a:gd name="T45" fmla="*/ 81 h 398"/>
                  <a:gd name="T46" fmla="*/ 62 w 281"/>
                  <a:gd name="T47" fmla="*/ 64 h 398"/>
                  <a:gd name="T48" fmla="*/ 79 w 281"/>
                  <a:gd name="T49" fmla="*/ 51 h 398"/>
                  <a:gd name="T50" fmla="*/ 97 w 281"/>
                  <a:gd name="T51" fmla="*/ 41 h 398"/>
                  <a:gd name="T52" fmla="*/ 118 w 281"/>
                  <a:gd name="T53" fmla="*/ 34 h 398"/>
                  <a:gd name="T54" fmla="*/ 140 w 281"/>
                  <a:gd name="T55" fmla="*/ 33 h 398"/>
                  <a:gd name="T56" fmla="*/ 152 w 281"/>
                  <a:gd name="T57" fmla="*/ 33 h 398"/>
                  <a:gd name="T58" fmla="*/ 173 w 281"/>
                  <a:gd name="T59" fmla="*/ 38 h 398"/>
                  <a:gd name="T60" fmla="*/ 193 w 281"/>
                  <a:gd name="T61" fmla="*/ 46 h 398"/>
                  <a:gd name="T62" fmla="*/ 211 w 281"/>
                  <a:gd name="T63" fmla="*/ 58 h 398"/>
                  <a:gd name="T64" fmla="*/ 226 w 281"/>
                  <a:gd name="T65" fmla="*/ 72 h 398"/>
                  <a:gd name="T66" fmla="*/ 237 w 281"/>
                  <a:gd name="T67" fmla="*/ 90 h 398"/>
                  <a:gd name="T68" fmla="*/ 247 w 281"/>
                  <a:gd name="T69" fmla="*/ 110 h 398"/>
                  <a:gd name="T70" fmla="*/ 250 w 281"/>
                  <a:gd name="T71" fmla="*/ 132 h 398"/>
                  <a:gd name="T72" fmla="*/ 252 w 281"/>
                  <a:gd name="T73" fmla="*/ 143 h 398"/>
                  <a:gd name="T74" fmla="*/ 247 w 281"/>
                  <a:gd name="T75" fmla="*/ 173 h 398"/>
                  <a:gd name="T76" fmla="*/ 235 w 281"/>
                  <a:gd name="T77" fmla="*/ 200 h 398"/>
                  <a:gd name="T78" fmla="*/ 216 w 281"/>
                  <a:gd name="T79" fmla="*/ 223 h 398"/>
                  <a:gd name="T80" fmla="*/ 193 w 281"/>
                  <a:gd name="T81" fmla="*/ 240 h 398"/>
                  <a:gd name="T82" fmla="*/ 281 w 281"/>
                  <a:gd name="T83" fmla="*/ 151 h 398"/>
                  <a:gd name="T84" fmla="*/ 281 w 281"/>
                  <a:gd name="T85" fmla="*/ 140 h 398"/>
                  <a:gd name="T86" fmla="*/ 279 w 281"/>
                  <a:gd name="T87" fmla="*/ 126 h 398"/>
                  <a:gd name="T88" fmla="*/ 274 w 281"/>
                  <a:gd name="T89" fmla="*/ 98 h 398"/>
                  <a:gd name="T90" fmla="*/ 264 w 281"/>
                  <a:gd name="T91" fmla="*/ 73 h 398"/>
                  <a:gd name="T92" fmla="*/ 249 w 281"/>
                  <a:gd name="T93" fmla="*/ 51 h 398"/>
                  <a:gd name="T94" fmla="*/ 230 w 281"/>
                  <a:gd name="T95" fmla="*/ 31 h 398"/>
                  <a:gd name="T96" fmla="*/ 207 w 281"/>
                  <a:gd name="T97" fmla="*/ 17 h 398"/>
                  <a:gd name="T98" fmla="*/ 182 w 281"/>
                  <a:gd name="T99" fmla="*/ 7 h 398"/>
                  <a:gd name="T100" fmla="*/ 155 w 281"/>
                  <a:gd name="T101" fmla="*/ 1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81" h="398">
                    <a:moveTo>
                      <a:pt x="140" y="0"/>
                    </a:moveTo>
                    <a:lnTo>
                      <a:pt x="140" y="0"/>
                    </a:lnTo>
                    <a:lnTo>
                      <a:pt x="126" y="1"/>
                    </a:lnTo>
                    <a:lnTo>
                      <a:pt x="113" y="3"/>
                    </a:lnTo>
                    <a:lnTo>
                      <a:pt x="99" y="7"/>
                    </a:lnTo>
                    <a:lnTo>
                      <a:pt x="85" y="10"/>
                    </a:lnTo>
                    <a:lnTo>
                      <a:pt x="74" y="17"/>
                    </a:lnTo>
                    <a:lnTo>
                      <a:pt x="62" y="24"/>
                    </a:lnTo>
                    <a:lnTo>
                      <a:pt x="51" y="31"/>
                    </a:lnTo>
                    <a:lnTo>
                      <a:pt x="42" y="41"/>
                    </a:lnTo>
                    <a:lnTo>
                      <a:pt x="33" y="51"/>
                    </a:lnTo>
                    <a:lnTo>
                      <a:pt x="24" y="62"/>
                    </a:lnTo>
                    <a:lnTo>
                      <a:pt x="17" y="73"/>
                    </a:lnTo>
                    <a:lnTo>
                      <a:pt x="12" y="85"/>
                    </a:lnTo>
                    <a:lnTo>
                      <a:pt x="7" y="98"/>
                    </a:lnTo>
                    <a:lnTo>
                      <a:pt x="3" y="111"/>
                    </a:lnTo>
                    <a:lnTo>
                      <a:pt x="2" y="126"/>
                    </a:lnTo>
                    <a:lnTo>
                      <a:pt x="0" y="140"/>
                    </a:lnTo>
                    <a:lnTo>
                      <a:pt x="0" y="140"/>
                    </a:lnTo>
                    <a:lnTo>
                      <a:pt x="2" y="160"/>
                    </a:lnTo>
                    <a:lnTo>
                      <a:pt x="6" y="178"/>
                    </a:lnTo>
                    <a:lnTo>
                      <a:pt x="12" y="196"/>
                    </a:lnTo>
                    <a:lnTo>
                      <a:pt x="21" y="212"/>
                    </a:lnTo>
                    <a:lnTo>
                      <a:pt x="32" y="228"/>
                    </a:lnTo>
                    <a:lnTo>
                      <a:pt x="45" y="241"/>
                    </a:lnTo>
                    <a:lnTo>
                      <a:pt x="58" y="253"/>
                    </a:lnTo>
                    <a:lnTo>
                      <a:pt x="74" y="262"/>
                    </a:lnTo>
                    <a:lnTo>
                      <a:pt x="74" y="398"/>
                    </a:lnTo>
                    <a:lnTo>
                      <a:pt x="88" y="381"/>
                    </a:lnTo>
                    <a:lnTo>
                      <a:pt x="88" y="240"/>
                    </a:lnTo>
                    <a:lnTo>
                      <a:pt x="88" y="240"/>
                    </a:lnTo>
                    <a:lnTo>
                      <a:pt x="76" y="232"/>
                    </a:lnTo>
                    <a:lnTo>
                      <a:pt x="65" y="223"/>
                    </a:lnTo>
                    <a:lnTo>
                      <a:pt x="54" y="212"/>
                    </a:lnTo>
                    <a:lnTo>
                      <a:pt x="46" y="200"/>
                    </a:lnTo>
                    <a:lnTo>
                      <a:pt x="40" y="187"/>
                    </a:lnTo>
                    <a:lnTo>
                      <a:pt x="34" y="173"/>
                    </a:lnTo>
                    <a:lnTo>
                      <a:pt x="30" y="158"/>
                    </a:lnTo>
                    <a:lnTo>
                      <a:pt x="30" y="143"/>
                    </a:lnTo>
                    <a:lnTo>
                      <a:pt x="30" y="143"/>
                    </a:lnTo>
                    <a:lnTo>
                      <a:pt x="30" y="132"/>
                    </a:lnTo>
                    <a:lnTo>
                      <a:pt x="32" y="120"/>
                    </a:lnTo>
                    <a:lnTo>
                      <a:pt x="34" y="110"/>
                    </a:lnTo>
                    <a:lnTo>
                      <a:pt x="38" y="100"/>
                    </a:lnTo>
                    <a:lnTo>
                      <a:pt x="44" y="90"/>
                    </a:lnTo>
                    <a:lnTo>
                      <a:pt x="49" y="81"/>
                    </a:lnTo>
                    <a:lnTo>
                      <a:pt x="55" y="72"/>
                    </a:lnTo>
                    <a:lnTo>
                      <a:pt x="62" y="64"/>
                    </a:lnTo>
                    <a:lnTo>
                      <a:pt x="70" y="58"/>
                    </a:lnTo>
                    <a:lnTo>
                      <a:pt x="79" y="51"/>
                    </a:lnTo>
                    <a:lnTo>
                      <a:pt x="88" y="46"/>
                    </a:lnTo>
                    <a:lnTo>
                      <a:pt x="97" y="41"/>
                    </a:lnTo>
                    <a:lnTo>
                      <a:pt x="108" y="38"/>
                    </a:lnTo>
                    <a:lnTo>
                      <a:pt x="118" y="34"/>
                    </a:lnTo>
                    <a:lnTo>
                      <a:pt x="129" y="33"/>
                    </a:lnTo>
                    <a:lnTo>
                      <a:pt x="140" y="33"/>
                    </a:lnTo>
                    <a:lnTo>
                      <a:pt x="140" y="33"/>
                    </a:lnTo>
                    <a:lnTo>
                      <a:pt x="152" y="33"/>
                    </a:lnTo>
                    <a:lnTo>
                      <a:pt x="163" y="34"/>
                    </a:lnTo>
                    <a:lnTo>
                      <a:pt x="173" y="38"/>
                    </a:lnTo>
                    <a:lnTo>
                      <a:pt x="184" y="41"/>
                    </a:lnTo>
                    <a:lnTo>
                      <a:pt x="193" y="46"/>
                    </a:lnTo>
                    <a:lnTo>
                      <a:pt x="202" y="51"/>
                    </a:lnTo>
                    <a:lnTo>
                      <a:pt x="211" y="58"/>
                    </a:lnTo>
                    <a:lnTo>
                      <a:pt x="219" y="64"/>
                    </a:lnTo>
                    <a:lnTo>
                      <a:pt x="226" y="72"/>
                    </a:lnTo>
                    <a:lnTo>
                      <a:pt x="232" y="81"/>
                    </a:lnTo>
                    <a:lnTo>
                      <a:pt x="237" y="90"/>
                    </a:lnTo>
                    <a:lnTo>
                      <a:pt x="243" y="100"/>
                    </a:lnTo>
                    <a:lnTo>
                      <a:pt x="247" y="110"/>
                    </a:lnTo>
                    <a:lnTo>
                      <a:pt x="249" y="120"/>
                    </a:lnTo>
                    <a:lnTo>
                      <a:pt x="250" y="132"/>
                    </a:lnTo>
                    <a:lnTo>
                      <a:pt x="252" y="143"/>
                    </a:lnTo>
                    <a:lnTo>
                      <a:pt x="252" y="143"/>
                    </a:lnTo>
                    <a:lnTo>
                      <a:pt x="250" y="158"/>
                    </a:lnTo>
                    <a:lnTo>
                      <a:pt x="247" y="173"/>
                    </a:lnTo>
                    <a:lnTo>
                      <a:pt x="241" y="187"/>
                    </a:lnTo>
                    <a:lnTo>
                      <a:pt x="235" y="200"/>
                    </a:lnTo>
                    <a:lnTo>
                      <a:pt x="227" y="212"/>
                    </a:lnTo>
                    <a:lnTo>
                      <a:pt x="216" y="223"/>
                    </a:lnTo>
                    <a:lnTo>
                      <a:pt x="206" y="232"/>
                    </a:lnTo>
                    <a:lnTo>
                      <a:pt x="193" y="240"/>
                    </a:lnTo>
                    <a:lnTo>
                      <a:pt x="193" y="255"/>
                    </a:lnTo>
                    <a:lnTo>
                      <a:pt x="281" y="151"/>
                    </a:lnTo>
                    <a:lnTo>
                      <a:pt x="281" y="151"/>
                    </a:lnTo>
                    <a:lnTo>
                      <a:pt x="281" y="140"/>
                    </a:lnTo>
                    <a:lnTo>
                      <a:pt x="281" y="140"/>
                    </a:lnTo>
                    <a:lnTo>
                      <a:pt x="279" y="126"/>
                    </a:lnTo>
                    <a:lnTo>
                      <a:pt x="278" y="111"/>
                    </a:lnTo>
                    <a:lnTo>
                      <a:pt x="274" y="98"/>
                    </a:lnTo>
                    <a:lnTo>
                      <a:pt x="270" y="85"/>
                    </a:lnTo>
                    <a:lnTo>
                      <a:pt x="264" y="73"/>
                    </a:lnTo>
                    <a:lnTo>
                      <a:pt x="257" y="62"/>
                    </a:lnTo>
                    <a:lnTo>
                      <a:pt x="249" y="51"/>
                    </a:lnTo>
                    <a:lnTo>
                      <a:pt x="240" y="41"/>
                    </a:lnTo>
                    <a:lnTo>
                      <a:pt x="230" y="31"/>
                    </a:lnTo>
                    <a:lnTo>
                      <a:pt x="219" y="24"/>
                    </a:lnTo>
                    <a:lnTo>
                      <a:pt x="207" y="17"/>
                    </a:lnTo>
                    <a:lnTo>
                      <a:pt x="195" y="10"/>
                    </a:lnTo>
                    <a:lnTo>
                      <a:pt x="182" y="7"/>
                    </a:lnTo>
                    <a:lnTo>
                      <a:pt x="169" y="3"/>
                    </a:lnTo>
                    <a:lnTo>
                      <a:pt x="155" y="1"/>
                    </a:lnTo>
                    <a:lnTo>
                      <a:pt x="14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" name="Freeform 489">
                <a:extLst>
                  <a:ext uri="{FF2B5EF4-FFF2-40B4-BE49-F238E27FC236}">
                    <a16:creationId xmlns:a16="http://schemas.microsoft.com/office/drawing/2014/main" xmlns="" id="{114BF42A-B33B-4B33-B512-6C51B391E2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01088" y="3603626"/>
                <a:ext cx="117475" cy="184150"/>
              </a:xfrm>
              <a:custGeom>
                <a:avLst/>
                <a:gdLst>
                  <a:gd name="T0" fmla="*/ 110 w 222"/>
                  <a:gd name="T1" fmla="*/ 0 h 348"/>
                  <a:gd name="T2" fmla="*/ 110 w 222"/>
                  <a:gd name="T3" fmla="*/ 0 h 348"/>
                  <a:gd name="T4" fmla="*/ 99 w 222"/>
                  <a:gd name="T5" fmla="*/ 0 h 348"/>
                  <a:gd name="T6" fmla="*/ 88 w 222"/>
                  <a:gd name="T7" fmla="*/ 1 h 348"/>
                  <a:gd name="T8" fmla="*/ 78 w 222"/>
                  <a:gd name="T9" fmla="*/ 5 h 348"/>
                  <a:gd name="T10" fmla="*/ 67 w 222"/>
                  <a:gd name="T11" fmla="*/ 8 h 348"/>
                  <a:gd name="T12" fmla="*/ 58 w 222"/>
                  <a:gd name="T13" fmla="*/ 13 h 348"/>
                  <a:gd name="T14" fmla="*/ 49 w 222"/>
                  <a:gd name="T15" fmla="*/ 18 h 348"/>
                  <a:gd name="T16" fmla="*/ 40 w 222"/>
                  <a:gd name="T17" fmla="*/ 25 h 348"/>
                  <a:gd name="T18" fmla="*/ 32 w 222"/>
                  <a:gd name="T19" fmla="*/ 31 h 348"/>
                  <a:gd name="T20" fmla="*/ 25 w 222"/>
                  <a:gd name="T21" fmla="*/ 39 h 348"/>
                  <a:gd name="T22" fmla="*/ 19 w 222"/>
                  <a:gd name="T23" fmla="*/ 48 h 348"/>
                  <a:gd name="T24" fmla="*/ 14 w 222"/>
                  <a:gd name="T25" fmla="*/ 57 h 348"/>
                  <a:gd name="T26" fmla="*/ 8 w 222"/>
                  <a:gd name="T27" fmla="*/ 67 h 348"/>
                  <a:gd name="T28" fmla="*/ 4 w 222"/>
                  <a:gd name="T29" fmla="*/ 77 h 348"/>
                  <a:gd name="T30" fmla="*/ 2 w 222"/>
                  <a:gd name="T31" fmla="*/ 87 h 348"/>
                  <a:gd name="T32" fmla="*/ 0 w 222"/>
                  <a:gd name="T33" fmla="*/ 99 h 348"/>
                  <a:gd name="T34" fmla="*/ 0 w 222"/>
                  <a:gd name="T35" fmla="*/ 110 h 348"/>
                  <a:gd name="T36" fmla="*/ 0 w 222"/>
                  <a:gd name="T37" fmla="*/ 110 h 348"/>
                  <a:gd name="T38" fmla="*/ 0 w 222"/>
                  <a:gd name="T39" fmla="*/ 125 h 348"/>
                  <a:gd name="T40" fmla="*/ 4 w 222"/>
                  <a:gd name="T41" fmla="*/ 140 h 348"/>
                  <a:gd name="T42" fmla="*/ 10 w 222"/>
                  <a:gd name="T43" fmla="*/ 154 h 348"/>
                  <a:gd name="T44" fmla="*/ 16 w 222"/>
                  <a:gd name="T45" fmla="*/ 167 h 348"/>
                  <a:gd name="T46" fmla="*/ 24 w 222"/>
                  <a:gd name="T47" fmla="*/ 179 h 348"/>
                  <a:gd name="T48" fmla="*/ 35 w 222"/>
                  <a:gd name="T49" fmla="*/ 190 h 348"/>
                  <a:gd name="T50" fmla="*/ 46 w 222"/>
                  <a:gd name="T51" fmla="*/ 199 h 348"/>
                  <a:gd name="T52" fmla="*/ 58 w 222"/>
                  <a:gd name="T53" fmla="*/ 207 h 348"/>
                  <a:gd name="T54" fmla="*/ 58 w 222"/>
                  <a:gd name="T55" fmla="*/ 348 h 348"/>
                  <a:gd name="T56" fmla="*/ 163 w 222"/>
                  <a:gd name="T57" fmla="*/ 222 h 348"/>
                  <a:gd name="T58" fmla="*/ 163 w 222"/>
                  <a:gd name="T59" fmla="*/ 207 h 348"/>
                  <a:gd name="T60" fmla="*/ 163 w 222"/>
                  <a:gd name="T61" fmla="*/ 207 h 348"/>
                  <a:gd name="T62" fmla="*/ 176 w 222"/>
                  <a:gd name="T63" fmla="*/ 199 h 348"/>
                  <a:gd name="T64" fmla="*/ 186 w 222"/>
                  <a:gd name="T65" fmla="*/ 190 h 348"/>
                  <a:gd name="T66" fmla="*/ 197 w 222"/>
                  <a:gd name="T67" fmla="*/ 179 h 348"/>
                  <a:gd name="T68" fmla="*/ 205 w 222"/>
                  <a:gd name="T69" fmla="*/ 167 h 348"/>
                  <a:gd name="T70" fmla="*/ 211 w 222"/>
                  <a:gd name="T71" fmla="*/ 154 h 348"/>
                  <a:gd name="T72" fmla="*/ 217 w 222"/>
                  <a:gd name="T73" fmla="*/ 140 h 348"/>
                  <a:gd name="T74" fmla="*/ 220 w 222"/>
                  <a:gd name="T75" fmla="*/ 125 h 348"/>
                  <a:gd name="T76" fmla="*/ 222 w 222"/>
                  <a:gd name="T77" fmla="*/ 110 h 348"/>
                  <a:gd name="T78" fmla="*/ 222 w 222"/>
                  <a:gd name="T79" fmla="*/ 110 h 348"/>
                  <a:gd name="T80" fmla="*/ 220 w 222"/>
                  <a:gd name="T81" fmla="*/ 99 h 348"/>
                  <a:gd name="T82" fmla="*/ 219 w 222"/>
                  <a:gd name="T83" fmla="*/ 87 h 348"/>
                  <a:gd name="T84" fmla="*/ 217 w 222"/>
                  <a:gd name="T85" fmla="*/ 77 h 348"/>
                  <a:gd name="T86" fmla="*/ 213 w 222"/>
                  <a:gd name="T87" fmla="*/ 67 h 348"/>
                  <a:gd name="T88" fmla="*/ 207 w 222"/>
                  <a:gd name="T89" fmla="*/ 57 h 348"/>
                  <a:gd name="T90" fmla="*/ 202 w 222"/>
                  <a:gd name="T91" fmla="*/ 48 h 348"/>
                  <a:gd name="T92" fmla="*/ 196 w 222"/>
                  <a:gd name="T93" fmla="*/ 39 h 348"/>
                  <a:gd name="T94" fmla="*/ 189 w 222"/>
                  <a:gd name="T95" fmla="*/ 31 h 348"/>
                  <a:gd name="T96" fmla="*/ 181 w 222"/>
                  <a:gd name="T97" fmla="*/ 25 h 348"/>
                  <a:gd name="T98" fmla="*/ 172 w 222"/>
                  <a:gd name="T99" fmla="*/ 18 h 348"/>
                  <a:gd name="T100" fmla="*/ 163 w 222"/>
                  <a:gd name="T101" fmla="*/ 13 h 348"/>
                  <a:gd name="T102" fmla="*/ 154 w 222"/>
                  <a:gd name="T103" fmla="*/ 8 h 348"/>
                  <a:gd name="T104" fmla="*/ 143 w 222"/>
                  <a:gd name="T105" fmla="*/ 5 h 348"/>
                  <a:gd name="T106" fmla="*/ 133 w 222"/>
                  <a:gd name="T107" fmla="*/ 1 h 348"/>
                  <a:gd name="T108" fmla="*/ 122 w 222"/>
                  <a:gd name="T109" fmla="*/ 0 h 348"/>
                  <a:gd name="T110" fmla="*/ 110 w 222"/>
                  <a:gd name="T111" fmla="*/ 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22" h="348">
                    <a:moveTo>
                      <a:pt x="110" y="0"/>
                    </a:moveTo>
                    <a:lnTo>
                      <a:pt x="110" y="0"/>
                    </a:lnTo>
                    <a:lnTo>
                      <a:pt x="99" y="0"/>
                    </a:lnTo>
                    <a:lnTo>
                      <a:pt x="88" y="1"/>
                    </a:lnTo>
                    <a:lnTo>
                      <a:pt x="78" y="5"/>
                    </a:lnTo>
                    <a:lnTo>
                      <a:pt x="67" y="8"/>
                    </a:lnTo>
                    <a:lnTo>
                      <a:pt x="58" y="13"/>
                    </a:lnTo>
                    <a:lnTo>
                      <a:pt x="49" y="18"/>
                    </a:lnTo>
                    <a:lnTo>
                      <a:pt x="40" y="25"/>
                    </a:lnTo>
                    <a:lnTo>
                      <a:pt x="32" y="31"/>
                    </a:lnTo>
                    <a:lnTo>
                      <a:pt x="25" y="39"/>
                    </a:lnTo>
                    <a:lnTo>
                      <a:pt x="19" y="48"/>
                    </a:lnTo>
                    <a:lnTo>
                      <a:pt x="14" y="57"/>
                    </a:lnTo>
                    <a:lnTo>
                      <a:pt x="8" y="67"/>
                    </a:lnTo>
                    <a:lnTo>
                      <a:pt x="4" y="77"/>
                    </a:lnTo>
                    <a:lnTo>
                      <a:pt x="2" y="87"/>
                    </a:lnTo>
                    <a:lnTo>
                      <a:pt x="0" y="99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0" y="125"/>
                    </a:lnTo>
                    <a:lnTo>
                      <a:pt x="4" y="140"/>
                    </a:lnTo>
                    <a:lnTo>
                      <a:pt x="10" y="154"/>
                    </a:lnTo>
                    <a:lnTo>
                      <a:pt x="16" y="167"/>
                    </a:lnTo>
                    <a:lnTo>
                      <a:pt x="24" y="179"/>
                    </a:lnTo>
                    <a:lnTo>
                      <a:pt x="35" y="190"/>
                    </a:lnTo>
                    <a:lnTo>
                      <a:pt x="46" y="199"/>
                    </a:lnTo>
                    <a:lnTo>
                      <a:pt x="58" y="207"/>
                    </a:lnTo>
                    <a:lnTo>
                      <a:pt x="58" y="348"/>
                    </a:lnTo>
                    <a:lnTo>
                      <a:pt x="163" y="222"/>
                    </a:lnTo>
                    <a:lnTo>
                      <a:pt x="163" y="207"/>
                    </a:lnTo>
                    <a:lnTo>
                      <a:pt x="163" y="207"/>
                    </a:lnTo>
                    <a:lnTo>
                      <a:pt x="176" y="199"/>
                    </a:lnTo>
                    <a:lnTo>
                      <a:pt x="186" y="190"/>
                    </a:lnTo>
                    <a:lnTo>
                      <a:pt x="197" y="179"/>
                    </a:lnTo>
                    <a:lnTo>
                      <a:pt x="205" y="167"/>
                    </a:lnTo>
                    <a:lnTo>
                      <a:pt x="211" y="154"/>
                    </a:lnTo>
                    <a:lnTo>
                      <a:pt x="217" y="140"/>
                    </a:lnTo>
                    <a:lnTo>
                      <a:pt x="220" y="125"/>
                    </a:lnTo>
                    <a:lnTo>
                      <a:pt x="222" y="110"/>
                    </a:lnTo>
                    <a:lnTo>
                      <a:pt x="222" y="110"/>
                    </a:lnTo>
                    <a:lnTo>
                      <a:pt x="220" y="99"/>
                    </a:lnTo>
                    <a:lnTo>
                      <a:pt x="219" y="87"/>
                    </a:lnTo>
                    <a:lnTo>
                      <a:pt x="217" y="77"/>
                    </a:lnTo>
                    <a:lnTo>
                      <a:pt x="213" y="67"/>
                    </a:lnTo>
                    <a:lnTo>
                      <a:pt x="207" y="57"/>
                    </a:lnTo>
                    <a:lnTo>
                      <a:pt x="202" y="48"/>
                    </a:lnTo>
                    <a:lnTo>
                      <a:pt x="196" y="39"/>
                    </a:lnTo>
                    <a:lnTo>
                      <a:pt x="189" y="31"/>
                    </a:lnTo>
                    <a:lnTo>
                      <a:pt x="181" y="25"/>
                    </a:lnTo>
                    <a:lnTo>
                      <a:pt x="172" y="18"/>
                    </a:lnTo>
                    <a:lnTo>
                      <a:pt x="163" y="13"/>
                    </a:lnTo>
                    <a:lnTo>
                      <a:pt x="154" y="8"/>
                    </a:lnTo>
                    <a:lnTo>
                      <a:pt x="143" y="5"/>
                    </a:lnTo>
                    <a:lnTo>
                      <a:pt x="133" y="1"/>
                    </a:lnTo>
                    <a:lnTo>
                      <a:pt x="122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70B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" name="Freeform 490">
                <a:extLst>
                  <a:ext uri="{FF2B5EF4-FFF2-40B4-BE49-F238E27FC236}">
                    <a16:creationId xmlns:a16="http://schemas.microsoft.com/office/drawing/2014/main" xmlns="" id="{DE17EB85-736F-4933-AF87-183D55CF6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01088" y="3603626"/>
                <a:ext cx="117475" cy="184150"/>
              </a:xfrm>
              <a:custGeom>
                <a:avLst/>
                <a:gdLst>
                  <a:gd name="T0" fmla="*/ 110 w 222"/>
                  <a:gd name="T1" fmla="*/ 0 h 348"/>
                  <a:gd name="T2" fmla="*/ 110 w 222"/>
                  <a:gd name="T3" fmla="*/ 0 h 348"/>
                  <a:gd name="T4" fmla="*/ 99 w 222"/>
                  <a:gd name="T5" fmla="*/ 0 h 348"/>
                  <a:gd name="T6" fmla="*/ 88 w 222"/>
                  <a:gd name="T7" fmla="*/ 1 h 348"/>
                  <a:gd name="T8" fmla="*/ 78 w 222"/>
                  <a:gd name="T9" fmla="*/ 5 h 348"/>
                  <a:gd name="T10" fmla="*/ 67 w 222"/>
                  <a:gd name="T11" fmla="*/ 8 h 348"/>
                  <a:gd name="T12" fmla="*/ 58 w 222"/>
                  <a:gd name="T13" fmla="*/ 13 h 348"/>
                  <a:gd name="T14" fmla="*/ 49 w 222"/>
                  <a:gd name="T15" fmla="*/ 18 h 348"/>
                  <a:gd name="T16" fmla="*/ 40 w 222"/>
                  <a:gd name="T17" fmla="*/ 25 h 348"/>
                  <a:gd name="T18" fmla="*/ 32 w 222"/>
                  <a:gd name="T19" fmla="*/ 31 h 348"/>
                  <a:gd name="T20" fmla="*/ 25 w 222"/>
                  <a:gd name="T21" fmla="*/ 39 h 348"/>
                  <a:gd name="T22" fmla="*/ 19 w 222"/>
                  <a:gd name="T23" fmla="*/ 48 h 348"/>
                  <a:gd name="T24" fmla="*/ 14 w 222"/>
                  <a:gd name="T25" fmla="*/ 57 h 348"/>
                  <a:gd name="T26" fmla="*/ 8 w 222"/>
                  <a:gd name="T27" fmla="*/ 67 h 348"/>
                  <a:gd name="T28" fmla="*/ 4 w 222"/>
                  <a:gd name="T29" fmla="*/ 77 h 348"/>
                  <a:gd name="T30" fmla="*/ 2 w 222"/>
                  <a:gd name="T31" fmla="*/ 87 h 348"/>
                  <a:gd name="T32" fmla="*/ 0 w 222"/>
                  <a:gd name="T33" fmla="*/ 99 h 348"/>
                  <a:gd name="T34" fmla="*/ 0 w 222"/>
                  <a:gd name="T35" fmla="*/ 110 h 348"/>
                  <a:gd name="T36" fmla="*/ 0 w 222"/>
                  <a:gd name="T37" fmla="*/ 110 h 348"/>
                  <a:gd name="T38" fmla="*/ 0 w 222"/>
                  <a:gd name="T39" fmla="*/ 125 h 348"/>
                  <a:gd name="T40" fmla="*/ 4 w 222"/>
                  <a:gd name="T41" fmla="*/ 140 h 348"/>
                  <a:gd name="T42" fmla="*/ 10 w 222"/>
                  <a:gd name="T43" fmla="*/ 154 h 348"/>
                  <a:gd name="T44" fmla="*/ 16 w 222"/>
                  <a:gd name="T45" fmla="*/ 167 h 348"/>
                  <a:gd name="T46" fmla="*/ 24 w 222"/>
                  <a:gd name="T47" fmla="*/ 179 h 348"/>
                  <a:gd name="T48" fmla="*/ 35 w 222"/>
                  <a:gd name="T49" fmla="*/ 190 h 348"/>
                  <a:gd name="T50" fmla="*/ 46 w 222"/>
                  <a:gd name="T51" fmla="*/ 199 h 348"/>
                  <a:gd name="T52" fmla="*/ 58 w 222"/>
                  <a:gd name="T53" fmla="*/ 207 h 348"/>
                  <a:gd name="T54" fmla="*/ 58 w 222"/>
                  <a:gd name="T55" fmla="*/ 348 h 348"/>
                  <a:gd name="T56" fmla="*/ 163 w 222"/>
                  <a:gd name="T57" fmla="*/ 222 h 348"/>
                  <a:gd name="T58" fmla="*/ 163 w 222"/>
                  <a:gd name="T59" fmla="*/ 207 h 348"/>
                  <a:gd name="T60" fmla="*/ 163 w 222"/>
                  <a:gd name="T61" fmla="*/ 207 h 348"/>
                  <a:gd name="T62" fmla="*/ 176 w 222"/>
                  <a:gd name="T63" fmla="*/ 199 h 348"/>
                  <a:gd name="T64" fmla="*/ 186 w 222"/>
                  <a:gd name="T65" fmla="*/ 190 h 348"/>
                  <a:gd name="T66" fmla="*/ 197 w 222"/>
                  <a:gd name="T67" fmla="*/ 179 h 348"/>
                  <a:gd name="T68" fmla="*/ 205 w 222"/>
                  <a:gd name="T69" fmla="*/ 167 h 348"/>
                  <a:gd name="T70" fmla="*/ 211 w 222"/>
                  <a:gd name="T71" fmla="*/ 154 h 348"/>
                  <a:gd name="T72" fmla="*/ 217 w 222"/>
                  <a:gd name="T73" fmla="*/ 140 h 348"/>
                  <a:gd name="T74" fmla="*/ 220 w 222"/>
                  <a:gd name="T75" fmla="*/ 125 h 348"/>
                  <a:gd name="T76" fmla="*/ 222 w 222"/>
                  <a:gd name="T77" fmla="*/ 110 h 348"/>
                  <a:gd name="T78" fmla="*/ 222 w 222"/>
                  <a:gd name="T79" fmla="*/ 110 h 348"/>
                  <a:gd name="T80" fmla="*/ 220 w 222"/>
                  <a:gd name="T81" fmla="*/ 99 h 348"/>
                  <a:gd name="T82" fmla="*/ 219 w 222"/>
                  <a:gd name="T83" fmla="*/ 87 h 348"/>
                  <a:gd name="T84" fmla="*/ 217 w 222"/>
                  <a:gd name="T85" fmla="*/ 77 h 348"/>
                  <a:gd name="T86" fmla="*/ 213 w 222"/>
                  <a:gd name="T87" fmla="*/ 67 h 348"/>
                  <a:gd name="T88" fmla="*/ 207 w 222"/>
                  <a:gd name="T89" fmla="*/ 57 h 348"/>
                  <a:gd name="T90" fmla="*/ 202 w 222"/>
                  <a:gd name="T91" fmla="*/ 48 h 348"/>
                  <a:gd name="T92" fmla="*/ 196 w 222"/>
                  <a:gd name="T93" fmla="*/ 39 h 348"/>
                  <a:gd name="T94" fmla="*/ 189 w 222"/>
                  <a:gd name="T95" fmla="*/ 31 h 348"/>
                  <a:gd name="T96" fmla="*/ 181 w 222"/>
                  <a:gd name="T97" fmla="*/ 25 h 348"/>
                  <a:gd name="T98" fmla="*/ 172 w 222"/>
                  <a:gd name="T99" fmla="*/ 18 h 348"/>
                  <a:gd name="T100" fmla="*/ 163 w 222"/>
                  <a:gd name="T101" fmla="*/ 13 h 348"/>
                  <a:gd name="T102" fmla="*/ 154 w 222"/>
                  <a:gd name="T103" fmla="*/ 8 h 348"/>
                  <a:gd name="T104" fmla="*/ 143 w 222"/>
                  <a:gd name="T105" fmla="*/ 5 h 348"/>
                  <a:gd name="T106" fmla="*/ 133 w 222"/>
                  <a:gd name="T107" fmla="*/ 1 h 348"/>
                  <a:gd name="T108" fmla="*/ 122 w 222"/>
                  <a:gd name="T109" fmla="*/ 0 h 348"/>
                  <a:gd name="T110" fmla="*/ 110 w 222"/>
                  <a:gd name="T111" fmla="*/ 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22" h="348">
                    <a:moveTo>
                      <a:pt x="110" y="0"/>
                    </a:moveTo>
                    <a:lnTo>
                      <a:pt x="110" y="0"/>
                    </a:lnTo>
                    <a:lnTo>
                      <a:pt x="99" y="0"/>
                    </a:lnTo>
                    <a:lnTo>
                      <a:pt x="88" y="1"/>
                    </a:lnTo>
                    <a:lnTo>
                      <a:pt x="78" y="5"/>
                    </a:lnTo>
                    <a:lnTo>
                      <a:pt x="67" y="8"/>
                    </a:lnTo>
                    <a:lnTo>
                      <a:pt x="58" y="13"/>
                    </a:lnTo>
                    <a:lnTo>
                      <a:pt x="49" y="18"/>
                    </a:lnTo>
                    <a:lnTo>
                      <a:pt x="40" y="25"/>
                    </a:lnTo>
                    <a:lnTo>
                      <a:pt x="32" y="31"/>
                    </a:lnTo>
                    <a:lnTo>
                      <a:pt x="25" y="39"/>
                    </a:lnTo>
                    <a:lnTo>
                      <a:pt x="19" y="48"/>
                    </a:lnTo>
                    <a:lnTo>
                      <a:pt x="14" y="57"/>
                    </a:lnTo>
                    <a:lnTo>
                      <a:pt x="8" y="67"/>
                    </a:lnTo>
                    <a:lnTo>
                      <a:pt x="4" y="77"/>
                    </a:lnTo>
                    <a:lnTo>
                      <a:pt x="2" y="87"/>
                    </a:lnTo>
                    <a:lnTo>
                      <a:pt x="0" y="99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0" y="125"/>
                    </a:lnTo>
                    <a:lnTo>
                      <a:pt x="4" y="140"/>
                    </a:lnTo>
                    <a:lnTo>
                      <a:pt x="10" y="154"/>
                    </a:lnTo>
                    <a:lnTo>
                      <a:pt x="16" y="167"/>
                    </a:lnTo>
                    <a:lnTo>
                      <a:pt x="24" y="179"/>
                    </a:lnTo>
                    <a:lnTo>
                      <a:pt x="35" y="190"/>
                    </a:lnTo>
                    <a:lnTo>
                      <a:pt x="46" y="199"/>
                    </a:lnTo>
                    <a:lnTo>
                      <a:pt x="58" y="207"/>
                    </a:lnTo>
                    <a:lnTo>
                      <a:pt x="58" y="348"/>
                    </a:lnTo>
                    <a:lnTo>
                      <a:pt x="163" y="222"/>
                    </a:lnTo>
                    <a:lnTo>
                      <a:pt x="163" y="207"/>
                    </a:lnTo>
                    <a:lnTo>
                      <a:pt x="163" y="207"/>
                    </a:lnTo>
                    <a:lnTo>
                      <a:pt x="176" y="199"/>
                    </a:lnTo>
                    <a:lnTo>
                      <a:pt x="186" y="190"/>
                    </a:lnTo>
                    <a:lnTo>
                      <a:pt x="197" y="179"/>
                    </a:lnTo>
                    <a:lnTo>
                      <a:pt x="205" y="167"/>
                    </a:lnTo>
                    <a:lnTo>
                      <a:pt x="211" y="154"/>
                    </a:lnTo>
                    <a:lnTo>
                      <a:pt x="217" y="140"/>
                    </a:lnTo>
                    <a:lnTo>
                      <a:pt x="220" y="125"/>
                    </a:lnTo>
                    <a:lnTo>
                      <a:pt x="222" y="110"/>
                    </a:lnTo>
                    <a:lnTo>
                      <a:pt x="222" y="110"/>
                    </a:lnTo>
                    <a:lnTo>
                      <a:pt x="220" y="99"/>
                    </a:lnTo>
                    <a:lnTo>
                      <a:pt x="219" y="87"/>
                    </a:lnTo>
                    <a:lnTo>
                      <a:pt x="217" y="77"/>
                    </a:lnTo>
                    <a:lnTo>
                      <a:pt x="213" y="67"/>
                    </a:lnTo>
                    <a:lnTo>
                      <a:pt x="207" y="57"/>
                    </a:lnTo>
                    <a:lnTo>
                      <a:pt x="202" y="48"/>
                    </a:lnTo>
                    <a:lnTo>
                      <a:pt x="196" y="39"/>
                    </a:lnTo>
                    <a:lnTo>
                      <a:pt x="189" y="31"/>
                    </a:lnTo>
                    <a:lnTo>
                      <a:pt x="181" y="25"/>
                    </a:lnTo>
                    <a:lnTo>
                      <a:pt x="172" y="18"/>
                    </a:lnTo>
                    <a:lnTo>
                      <a:pt x="163" y="13"/>
                    </a:lnTo>
                    <a:lnTo>
                      <a:pt x="154" y="8"/>
                    </a:lnTo>
                    <a:lnTo>
                      <a:pt x="143" y="5"/>
                    </a:lnTo>
                    <a:lnTo>
                      <a:pt x="133" y="1"/>
                    </a:lnTo>
                    <a:lnTo>
                      <a:pt x="122" y="0"/>
                    </a:lnTo>
                    <a:lnTo>
                      <a:pt x="1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Freeform 491">
                <a:extLst>
                  <a:ext uri="{FF2B5EF4-FFF2-40B4-BE49-F238E27FC236}">
                    <a16:creationId xmlns:a16="http://schemas.microsoft.com/office/drawing/2014/main" xmlns="" id="{D5CBF5BF-223C-4974-BF8A-8578D0E0755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174163" y="3379788"/>
                <a:ext cx="0" cy="1588"/>
              </a:xfrm>
              <a:custGeom>
                <a:avLst/>
                <a:gdLst>
                  <a:gd name="T0" fmla="*/ 3 h 3"/>
                  <a:gd name="T1" fmla="*/ 3 h 3"/>
                  <a:gd name="T2" fmla="*/ 3 h 3"/>
                  <a:gd name="T3" fmla="*/ 3 h 3"/>
                  <a:gd name="T4" fmla="*/ 3 h 3"/>
                  <a:gd name="T5" fmla="*/ 2 h 3"/>
                  <a:gd name="T6" fmla="*/ 2 h 3"/>
                  <a:gd name="T7" fmla="*/ 2 h 3"/>
                  <a:gd name="T8" fmla="*/ 2 h 3"/>
                  <a:gd name="T9" fmla="*/ 2 h 3"/>
                  <a:gd name="T10" fmla="*/ 1 h 3"/>
                  <a:gd name="T11" fmla="*/ 1 h 3"/>
                  <a:gd name="T12" fmla="*/ 1 h 3"/>
                  <a:gd name="T13" fmla="*/ 1 h 3"/>
                  <a:gd name="T14" fmla="*/ 1 h 3"/>
                  <a:gd name="T15" fmla="*/ 0 h 3"/>
                  <a:gd name="T16" fmla="*/ 0 h 3"/>
                  <a:gd name="T17" fmla="*/ 0 h 3"/>
                  <a:gd name="T18" fmla="*/ 0 h 3"/>
                  <a:gd name="T19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  <a:cxn ang="0">
                    <a:pos x="0" y="T9"/>
                  </a:cxn>
                  <a:cxn ang="0">
                    <a:pos x="0" y="T10"/>
                  </a:cxn>
                  <a:cxn ang="0">
                    <a:pos x="0" y="T11"/>
                  </a:cxn>
                  <a:cxn ang="0">
                    <a:pos x="0" y="T12"/>
                  </a:cxn>
                  <a:cxn ang="0">
                    <a:pos x="0" y="T13"/>
                  </a:cxn>
                  <a:cxn ang="0">
                    <a:pos x="0" y="T14"/>
                  </a:cxn>
                  <a:cxn ang="0">
                    <a:pos x="0" y="T15"/>
                  </a:cxn>
                  <a:cxn ang="0">
                    <a:pos x="0" y="T16"/>
                  </a:cxn>
                  <a:cxn ang="0">
                    <a:pos x="0" y="T17"/>
                  </a:cxn>
                  <a:cxn ang="0">
                    <a:pos x="0" y="T18"/>
                  </a:cxn>
                  <a:cxn ang="0">
                    <a:pos x="0" y="T19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  <a:moveTo>
                      <a:pt x="0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AB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" name="Rectangle 492">
                <a:extLst>
                  <a:ext uri="{FF2B5EF4-FFF2-40B4-BE49-F238E27FC236}">
                    <a16:creationId xmlns:a16="http://schemas.microsoft.com/office/drawing/2014/main" xmlns="" id="{04665D1E-7B03-4BDE-8BCB-96F49CBA86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74163" y="3381376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" name="Rectangle 493">
                <a:extLst>
                  <a:ext uri="{FF2B5EF4-FFF2-40B4-BE49-F238E27FC236}">
                    <a16:creationId xmlns:a16="http://schemas.microsoft.com/office/drawing/2014/main" xmlns="" id="{6FAEEBF3-CEFC-4097-A6EC-B9E7DE9A87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74163" y="3381376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" name="Rectangle 494">
                <a:extLst>
                  <a:ext uri="{FF2B5EF4-FFF2-40B4-BE49-F238E27FC236}">
                    <a16:creationId xmlns:a16="http://schemas.microsoft.com/office/drawing/2014/main" xmlns="" id="{A2B99056-BCDF-4631-8889-833D987B97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74163" y="3379788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" name="Rectangle 495">
                <a:extLst>
                  <a:ext uri="{FF2B5EF4-FFF2-40B4-BE49-F238E27FC236}">
                    <a16:creationId xmlns:a16="http://schemas.microsoft.com/office/drawing/2014/main" xmlns="" id="{B1A151D6-A266-4B32-A292-813463DA27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74163" y="3379788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Freeform 496">
                <a:extLst>
                  <a:ext uri="{FF2B5EF4-FFF2-40B4-BE49-F238E27FC236}">
                    <a16:creationId xmlns:a16="http://schemas.microsoft.com/office/drawing/2014/main" xmlns="" id="{D268050D-905B-41A4-9BF5-C097CA8371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97875" y="3306763"/>
                <a:ext cx="776288" cy="889000"/>
              </a:xfrm>
              <a:custGeom>
                <a:avLst/>
                <a:gdLst>
                  <a:gd name="T0" fmla="*/ 823 w 1467"/>
                  <a:gd name="T1" fmla="*/ 679 h 1679"/>
                  <a:gd name="T2" fmla="*/ 820 w 1467"/>
                  <a:gd name="T3" fmla="*/ 696 h 1679"/>
                  <a:gd name="T4" fmla="*/ 808 w 1467"/>
                  <a:gd name="T5" fmla="*/ 730 h 1679"/>
                  <a:gd name="T6" fmla="*/ 789 w 1467"/>
                  <a:gd name="T7" fmla="*/ 758 h 1679"/>
                  <a:gd name="T8" fmla="*/ 764 w 1467"/>
                  <a:gd name="T9" fmla="*/ 781 h 1679"/>
                  <a:gd name="T10" fmla="*/ 749 w 1467"/>
                  <a:gd name="T11" fmla="*/ 1125 h 1679"/>
                  <a:gd name="T12" fmla="*/ 616 w 1467"/>
                  <a:gd name="T13" fmla="*/ 926 h 1679"/>
                  <a:gd name="T14" fmla="*/ 0 w 1467"/>
                  <a:gd name="T15" fmla="*/ 1669 h 1679"/>
                  <a:gd name="T16" fmla="*/ 29 w 1467"/>
                  <a:gd name="T17" fmla="*/ 1676 h 1679"/>
                  <a:gd name="T18" fmla="*/ 59 w 1467"/>
                  <a:gd name="T19" fmla="*/ 1679 h 1679"/>
                  <a:gd name="T20" fmla="*/ 60 w 1467"/>
                  <a:gd name="T21" fmla="*/ 1679 h 1679"/>
                  <a:gd name="T22" fmla="*/ 1306 w 1467"/>
                  <a:gd name="T23" fmla="*/ 1679 h 1679"/>
                  <a:gd name="T24" fmla="*/ 1322 w 1467"/>
                  <a:gd name="T25" fmla="*/ 1679 h 1679"/>
                  <a:gd name="T26" fmla="*/ 1353 w 1467"/>
                  <a:gd name="T27" fmla="*/ 1672 h 1679"/>
                  <a:gd name="T28" fmla="*/ 1382 w 1467"/>
                  <a:gd name="T29" fmla="*/ 1661 h 1679"/>
                  <a:gd name="T30" fmla="*/ 1408 w 1467"/>
                  <a:gd name="T31" fmla="*/ 1642 h 1679"/>
                  <a:gd name="T32" fmla="*/ 1430 w 1467"/>
                  <a:gd name="T33" fmla="*/ 1621 h 1679"/>
                  <a:gd name="T34" fmla="*/ 1447 w 1467"/>
                  <a:gd name="T35" fmla="*/ 1595 h 1679"/>
                  <a:gd name="T36" fmla="*/ 1460 w 1467"/>
                  <a:gd name="T37" fmla="*/ 1566 h 1679"/>
                  <a:gd name="T38" fmla="*/ 1466 w 1467"/>
                  <a:gd name="T39" fmla="*/ 1535 h 1679"/>
                  <a:gd name="T40" fmla="*/ 1467 w 1467"/>
                  <a:gd name="T41" fmla="*/ 140 h 1679"/>
                  <a:gd name="T42" fmla="*/ 1467 w 1467"/>
                  <a:gd name="T43" fmla="*/ 140 h 1679"/>
                  <a:gd name="T44" fmla="*/ 1467 w 1467"/>
                  <a:gd name="T45" fmla="*/ 140 h 1679"/>
                  <a:gd name="T46" fmla="*/ 1467 w 1467"/>
                  <a:gd name="T47" fmla="*/ 140 h 1679"/>
                  <a:gd name="T48" fmla="*/ 1467 w 1467"/>
                  <a:gd name="T49" fmla="*/ 139 h 1679"/>
                  <a:gd name="T50" fmla="*/ 1467 w 1467"/>
                  <a:gd name="T51" fmla="*/ 139 h 1679"/>
                  <a:gd name="T52" fmla="*/ 1467 w 1467"/>
                  <a:gd name="T53" fmla="*/ 138 h 1679"/>
                  <a:gd name="T54" fmla="*/ 1467 w 1467"/>
                  <a:gd name="T55" fmla="*/ 138 h 1679"/>
                  <a:gd name="T56" fmla="*/ 1467 w 1467"/>
                  <a:gd name="T57" fmla="*/ 137 h 1679"/>
                  <a:gd name="T58" fmla="*/ 1467 w 1467"/>
                  <a:gd name="T59" fmla="*/ 137 h 1679"/>
                  <a:gd name="T60" fmla="*/ 1460 w 1467"/>
                  <a:gd name="T61" fmla="*/ 95 h 1679"/>
                  <a:gd name="T62" fmla="*/ 1443 w 1467"/>
                  <a:gd name="T63" fmla="*/ 57 h 1679"/>
                  <a:gd name="T64" fmla="*/ 1419 w 1467"/>
                  <a:gd name="T65" fmla="*/ 25 h 1679"/>
                  <a:gd name="T66" fmla="*/ 1386 w 1467"/>
                  <a:gd name="T67" fmla="*/ 0 h 1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467" h="1679">
                    <a:moveTo>
                      <a:pt x="1386" y="0"/>
                    </a:moveTo>
                    <a:lnTo>
                      <a:pt x="823" y="679"/>
                    </a:lnTo>
                    <a:lnTo>
                      <a:pt x="823" y="679"/>
                    </a:lnTo>
                    <a:lnTo>
                      <a:pt x="820" y="696"/>
                    </a:lnTo>
                    <a:lnTo>
                      <a:pt x="815" y="713"/>
                    </a:lnTo>
                    <a:lnTo>
                      <a:pt x="808" y="730"/>
                    </a:lnTo>
                    <a:lnTo>
                      <a:pt x="799" y="744"/>
                    </a:lnTo>
                    <a:lnTo>
                      <a:pt x="789" y="758"/>
                    </a:lnTo>
                    <a:lnTo>
                      <a:pt x="777" y="770"/>
                    </a:lnTo>
                    <a:lnTo>
                      <a:pt x="764" y="781"/>
                    </a:lnTo>
                    <a:lnTo>
                      <a:pt x="749" y="790"/>
                    </a:lnTo>
                    <a:lnTo>
                      <a:pt x="749" y="1125"/>
                    </a:lnTo>
                    <a:lnTo>
                      <a:pt x="616" y="1125"/>
                    </a:lnTo>
                    <a:lnTo>
                      <a:pt x="616" y="926"/>
                    </a:lnTo>
                    <a:lnTo>
                      <a:pt x="0" y="1669"/>
                    </a:lnTo>
                    <a:lnTo>
                      <a:pt x="0" y="1669"/>
                    </a:lnTo>
                    <a:lnTo>
                      <a:pt x="15" y="1672"/>
                    </a:lnTo>
                    <a:lnTo>
                      <a:pt x="29" y="1676"/>
                    </a:lnTo>
                    <a:lnTo>
                      <a:pt x="43" y="1679"/>
                    </a:lnTo>
                    <a:lnTo>
                      <a:pt x="59" y="1679"/>
                    </a:lnTo>
                    <a:lnTo>
                      <a:pt x="59" y="1679"/>
                    </a:lnTo>
                    <a:lnTo>
                      <a:pt x="60" y="1679"/>
                    </a:lnTo>
                    <a:lnTo>
                      <a:pt x="60" y="1679"/>
                    </a:lnTo>
                    <a:lnTo>
                      <a:pt x="1306" y="1679"/>
                    </a:lnTo>
                    <a:lnTo>
                      <a:pt x="1306" y="1679"/>
                    </a:lnTo>
                    <a:lnTo>
                      <a:pt x="1322" y="1679"/>
                    </a:lnTo>
                    <a:lnTo>
                      <a:pt x="1337" y="1676"/>
                    </a:lnTo>
                    <a:lnTo>
                      <a:pt x="1353" y="1672"/>
                    </a:lnTo>
                    <a:lnTo>
                      <a:pt x="1369" y="1667"/>
                    </a:lnTo>
                    <a:lnTo>
                      <a:pt x="1382" y="1661"/>
                    </a:lnTo>
                    <a:lnTo>
                      <a:pt x="1396" y="1652"/>
                    </a:lnTo>
                    <a:lnTo>
                      <a:pt x="1408" y="1642"/>
                    </a:lnTo>
                    <a:lnTo>
                      <a:pt x="1420" y="1632"/>
                    </a:lnTo>
                    <a:lnTo>
                      <a:pt x="1430" y="1621"/>
                    </a:lnTo>
                    <a:lnTo>
                      <a:pt x="1439" y="1608"/>
                    </a:lnTo>
                    <a:lnTo>
                      <a:pt x="1447" y="1595"/>
                    </a:lnTo>
                    <a:lnTo>
                      <a:pt x="1454" y="1581"/>
                    </a:lnTo>
                    <a:lnTo>
                      <a:pt x="1460" y="1566"/>
                    </a:lnTo>
                    <a:lnTo>
                      <a:pt x="1464" y="1551"/>
                    </a:lnTo>
                    <a:lnTo>
                      <a:pt x="1466" y="1535"/>
                    </a:lnTo>
                    <a:lnTo>
                      <a:pt x="1467" y="1518"/>
                    </a:lnTo>
                    <a:lnTo>
                      <a:pt x="1467" y="140"/>
                    </a:lnTo>
                    <a:lnTo>
                      <a:pt x="1467" y="140"/>
                    </a:lnTo>
                    <a:lnTo>
                      <a:pt x="1467" y="140"/>
                    </a:lnTo>
                    <a:lnTo>
                      <a:pt x="1467" y="140"/>
                    </a:lnTo>
                    <a:lnTo>
                      <a:pt x="1467" y="140"/>
                    </a:lnTo>
                    <a:lnTo>
                      <a:pt x="1467" y="140"/>
                    </a:lnTo>
                    <a:lnTo>
                      <a:pt x="1467" y="140"/>
                    </a:lnTo>
                    <a:lnTo>
                      <a:pt x="1467" y="139"/>
                    </a:lnTo>
                    <a:lnTo>
                      <a:pt x="1467" y="139"/>
                    </a:lnTo>
                    <a:lnTo>
                      <a:pt x="1467" y="139"/>
                    </a:lnTo>
                    <a:lnTo>
                      <a:pt x="1467" y="139"/>
                    </a:lnTo>
                    <a:lnTo>
                      <a:pt x="1467" y="138"/>
                    </a:lnTo>
                    <a:lnTo>
                      <a:pt x="1467" y="138"/>
                    </a:lnTo>
                    <a:lnTo>
                      <a:pt x="1467" y="138"/>
                    </a:lnTo>
                    <a:lnTo>
                      <a:pt x="1467" y="138"/>
                    </a:lnTo>
                    <a:lnTo>
                      <a:pt x="1467" y="137"/>
                    </a:lnTo>
                    <a:lnTo>
                      <a:pt x="1467" y="137"/>
                    </a:lnTo>
                    <a:lnTo>
                      <a:pt x="1467" y="137"/>
                    </a:lnTo>
                    <a:lnTo>
                      <a:pt x="1467" y="137"/>
                    </a:lnTo>
                    <a:lnTo>
                      <a:pt x="1466" y="116"/>
                    </a:lnTo>
                    <a:lnTo>
                      <a:pt x="1460" y="95"/>
                    </a:lnTo>
                    <a:lnTo>
                      <a:pt x="1454" y="75"/>
                    </a:lnTo>
                    <a:lnTo>
                      <a:pt x="1443" y="57"/>
                    </a:lnTo>
                    <a:lnTo>
                      <a:pt x="1432" y="40"/>
                    </a:lnTo>
                    <a:lnTo>
                      <a:pt x="1419" y="25"/>
                    </a:lnTo>
                    <a:lnTo>
                      <a:pt x="1403" y="11"/>
                    </a:lnTo>
                    <a:lnTo>
                      <a:pt x="1386" y="0"/>
                    </a:lnTo>
                    <a:close/>
                  </a:path>
                </a:pathLst>
              </a:custGeom>
              <a:solidFill>
                <a:srgbClr val="1F30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" name="Freeform 497">
                <a:extLst>
                  <a:ext uri="{FF2B5EF4-FFF2-40B4-BE49-F238E27FC236}">
                    <a16:creationId xmlns:a16="http://schemas.microsoft.com/office/drawing/2014/main" xmlns="" id="{CD20758B-8771-4184-8D62-B4A72D1FF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97875" y="3306763"/>
                <a:ext cx="776288" cy="889000"/>
              </a:xfrm>
              <a:custGeom>
                <a:avLst/>
                <a:gdLst>
                  <a:gd name="T0" fmla="*/ 823 w 1467"/>
                  <a:gd name="T1" fmla="*/ 679 h 1679"/>
                  <a:gd name="T2" fmla="*/ 820 w 1467"/>
                  <a:gd name="T3" fmla="*/ 696 h 1679"/>
                  <a:gd name="T4" fmla="*/ 808 w 1467"/>
                  <a:gd name="T5" fmla="*/ 730 h 1679"/>
                  <a:gd name="T6" fmla="*/ 789 w 1467"/>
                  <a:gd name="T7" fmla="*/ 758 h 1679"/>
                  <a:gd name="T8" fmla="*/ 764 w 1467"/>
                  <a:gd name="T9" fmla="*/ 781 h 1679"/>
                  <a:gd name="T10" fmla="*/ 749 w 1467"/>
                  <a:gd name="T11" fmla="*/ 1125 h 1679"/>
                  <a:gd name="T12" fmla="*/ 616 w 1467"/>
                  <a:gd name="T13" fmla="*/ 926 h 1679"/>
                  <a:gd name="T14" fmla="*/ 0 w 1467"/>
                  <a:gd name="T15" fmla="*/ 1669 h 1679"/>
                  <a:gd name="T16" fmla="*/ 29 w 1467"/>
                  <a:gd name="T17" fmla="*/ 1676 h 1679"/>
                  <a:gd name="T18" fmla="*/ 59 w 1467"/>
                  <a:gd name="T19" fmla="*/ 1679 h 1679"/>
                  <a:gd name="T20" fmla="*/ 60 w 1467"/>
                  <a:gd name="T21" fmla="*/ 1679 h 1679"/>
                  <a:gd name="T22" fmla="*/ 1306 w 1467"/>
                  <a:gd name="T23" fmla="*/ 1679 h 1679"/>
                  <a:gd name="T24" fmla="*/ 1322 w 1467"/>
                  <a:gd name="T25" fmla="*/ 1679 h 1679"/>
                  <a:gd name="T26" fmla="*/ 1353 w 1467"/>
                  <a:gd name="T27" fmla="*/ 1672 h 1679"/>
                  <a:gd name="T28" fmla="*/ 1382 w 1467"/>
                  <a:gd name="T29" fmla="*/ 1661 h 1679"/>
                  <a:gd name="T30" fmla="*/ 1408 w 1467"/>
                  <a:gd name="T31" fmla="*/ 1642 h 1679"/>
                  <a:gd name="T32" fmla="*/ 1430 w 1467"/>
                  <a:gd name="T33" fmla="*/ 1621 h 1679"/>
                  <a:gd name="T34" fmla="*/ 1447 w 1467"/>
                  <a:gd name="T35" fmla="*/ 1595 h 1679"/>
                  <a:gd name="T36" fmla="*/ 1460 w 1467"/>
                  <a:gd name="T37" fmla="*/ 1566 h 1679"/>
                  <a:gd name="T38" fmla="*/ 1466 w 1467"/>
                  <a:gd name="T39" fmla="*/ 1535 h 1679"/>
                  <a:gd name="T40" fmla="*/ 1467 w 1467"/>
                  <a:gd name="T41" fmla="*/ 140 h 1679"/>
                  <a:gd name="T42" fmla="*/ 1467 w 1467"/>
                  <a:gd name="T43" fmla="*/ 140 h 1679"/>
                  <a:gd name="T44" fmla="*/ 1467 w 1467"/>
                  <a:gd name="T45" fmla="*/ 140 h 1679"/>
                  <a:gd name="T46" fmla="*/ 1467 w 1467"/>
                  <a:gd name="T47" fmla="*/ 140 h 1679"/>
                  <a:gd name="T48" fmla="*/ 1467 w 1467"/>
                  <a:gd name="T49" fmla="*/ 139 h 1679"/>
                  <a:gd name="T50" fmla="*/ 1467 w 1467"/>
                  <a:gd name="T51" fmla="*/ 139 h 1679"/>
                  <a:gd name="T52" fmla="*/ 1467 w 1467"/>
                  <a:gd name="T53" fmla="*/ 138 h 1679"/>
                  <a:gd name="T54" fmla="*/ 1467 w 1467"/>
                  <a:gd name="T55" fmla="*/ 138 h 1679"/>
                  <a:gd name="T56" fmla="*/ 1467 w 1467"/>
                  <a:gd name="T57" fmla="*/ 137 h 1679"/>
                  <a:gd name="T58" fmla="*/ 1467 w 1467"/>
                  <a:gd name="T59" fmla="*/ 137 h 1679"/>
                  <a:gd name="T60" fmla="*/ 1460 w 1467"/>
                  <a:gd name="T61" fmla="*/ 95 h 1679"/>
                  <a:gd name="T62" fmla="*/ 1443 w 1467"/>
                  <a:gd name="T63" fmla="*/ 57 h 1679"/>
                  <a:gd name="T64" fmla="*/ 1419 w 1467"/>
                  <a:gd name="T65" fmla="*/ 25 h 1679"/>
                  <a:gd name="T66" fmla="*/ 1386 w 1467"/>
                  <a:gd name="T67" fmla="*/ 0 h 1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467" h="1679">
                    <a:moveTo>
                      <a:pt x="1386" y="0"/>
                    </a:moveTo>
                    <a:lnTo>
                      <a:pt x="823" y="679"/>
                    </a:lnTo>
                    <a:lnTo>
                      <a:pt x="823" y="679"/>
                    </a:lnTo>
                    <a:lnTo>
                      <a:pt x="820" y="696"/>
                    </a:lnTo>
                    <a:lnTo>
                      <a:pt x="815" y="713"/>
                    </a:lnTo>
                    <a:lnTo>
                      <a:pt x="808" y="730"/>
                    </a:lnTo>
                    <a:lnTo>
                      <a:pt x="799" y="744"/>
                    </a:lnTo>
                    <a:lnTo>
                      <a:pt x="789" y="758"/>
                    </a:lnTo>
                    <a:lnTo>
                      <a:pt x="777" y="770"/>
                    </a:lnTo>
                    <a:lnTo>
                      <a:pt x="764" y="781"/>
                    </a:lnTo>
                    <a:lnTo>
                      <a:pt x="749" y="790"/>
                    </a:lnTo>
                    <a:lnTo>
                      <a:pt x="749" y="1125"/>
                    </a:lnTo>
                    <a:lnTo>
                      <a:pt x="616" y="1125"/>
                    </a:lnTo>
                    <a:lnTo>
                      <a:pt x="616" y="926"/>
                    </a:lnTo>
                    <a:lnTo>
                      <a:pt x="0" y="1669"/>
                    </a:lnTo>
                    <a:lnTo>
                      <a:pt x="0" y="1669"/>
                    </a:lnTo>
                    <a:lnTo>
                      <a:pt x="15" y="1672"/>
                    </a:lnTo>
                    <a:lnTo>
                      <a:pt x="29" y="1676"/>
                    </a:lnTo>
                    <a:lnTo>
                      <a:pt x="43" y="1679"/>
                    </a:lnTo>
                    <a:lnTo>
                      <a:pt x="59" y="1679"/>
                    </a:lnTo>
                    <a:lnTo>
                      <a:pt x="59" y="1679"/>
                    </a:lnTo>
                    <a:lnTo>
                      <a:pt x="60" y="1679"/>
                    </a:lnTo>
                    <a:lnTo>
                      <a:pt x="60" y="1679"/>
                    </a:lnTo>
                    <a:lnTo>
                      <a:pt x="1306" y="1679"/>
                    </a:lnTo>
                    <a:lnTo>
                      <a:pt x="1306" y="1679"/>
                    </a:lnTo>
                    <a:lnTo>
                      <a:pt x="1322" y="1679"/>
                    </a:lnTo>
                    <a:lnTo>
                      <a:pt x="1337" y="1676"/>
                    </a:lnTo>
                    <a:lnTo>
                      <a:pt x="1353" y="1672"/>
                    </a:lnTo>
                    <a:lnTo>
                      <a:pt x="1369" y="1667"/>
                    </a:lnTo>
                    <a:lnTo>
                      <a:pt x="1382" y="1661"/>
                    </a:lnTo>
                    <a:lnTo>
                      <a:pt x="1396" y="1652"/>
                    </a:lnTo>
                    <a:lnTo>
                      <a:pt x="1408" y="1642"/>
                    </a:lnTo>
                    <a:lnTo>
                      <a:pt x="1420" y="1632"/>
                    </a:lnTo>
                    <a:lnTo>
                      <a:pt x="1430" y="1621"/>
                    </a:lnTo>
                    <a:lnTo>
                      <a:pt x="1439" y="1608"/>
                    </a:lnTo>
                    <a:lnTo>
                      <a:pt x="1447" y="1595"/>
                    </a:lnTo>
                    <a:lnTo>
                      <a:pt x="1454" y="1581"/>
                    </a:lnTo>
                    <a:lnTo>
                      <a:pt x="1460" y="1566"/>
                    </a:lnTo>
                    <a:lnTo>
                      <a:pt x="1464" y="1551"/>
                    </a:lnTo>
                    <a:lnTo>
                      <a:pt x="1466" y="1535"/>
                    </a:lnTo>
                    <a:lnTo>
                      <a:pt x="1467" y="1518"/>
                    </a:lnTo>
                    <a:lnTo>
                      <a:pt x="1467" y="140"/>
                    </a:lnTo>
                    <a:lnTo>
                      <a:pt x="1467" y="140"/>
                    </a:lnTo>
                    <a:lnTo>
                      <a:pt x="1467" y="140"/>
                    </a:lnTo>
                    <a:lnTo>
                      <a:pt x="1467" y="140"/>
                    </a:lnTo>
                    <a:lnTo>
                      <a:pt x="1467" y="140"/>
                    </a:lnTo>
                    <a:lnTo>
                      <a:pt x="1467" y="140"/>
                    </a:lnTo>
                    <a:lnTo>
                      <a:pt x="1467" y="140"/>
                    </a:lnTo>
                    <a:lnTo>
                      <a:pt x="1467" y="139"/>
                    </a:lnTo>
                    <a:lnTo>
                      <a:pt x="1467" y="139"/>
                    </a:lnTo>
                    <a:lnTo>
                      <a:pt x="1467" y="139"/>
                    </a:lnTo>
                    <a:lnTo>
                      <a:pt x="1467" y="139"/>
                    </a:lnTo>
                    <a:lnTo>
                      <a:pt x="1467" y="138"/>
                    </a:lnTo>
                    <a:lnTo>
                      <a:pt x="1467" y="138"/>
                    </a:lnTo>
                    <a:lnTo>
                      <a:pt x="1467" y="138"/>
                    </a:lnTo>
                    <a:lnTo>
                      <a:pt x="1467" y="138"/>
                    </a:lnTo>
                    <a:lnTo>
                      <a:pt x="1467" y="137"/>
                    </a:lnTo>
                    <a:lnTo>
                      <a:pt x="1467" y="137"/>
                    </a:lnTo>
                    <a:lnTo>
                      <a:pt x="1467" y="137"/>
                    </a:lnTo>
                    <a:lnTo>
                      <a:pt x="1467" y="137"/>
                    </a:lnTo>
                    <a:lnTo>
                      <a:pt x="1466" y="116"/>
                    </a:lnTo>
                    <a:lnTo>
                      <a:pt x="1460" y="95"/>
                    </a:lnTo>
                    <a:lnTo>
                      <a:pt x="1454" y="75"/>
                    </a:lnTo>
                    <a:lnTo>
                      <a:pt x="1443" y="57"/>
                    </a:lnTo>
                    <a:lnTo>
                      <a:pt x="1432" y="40"/>
                    </a:lnTo>
                    <a:lnTo>
                      <a:pt x="1419" y="25"/>
                    </a:lnTo>
                    <a:lnTo>
                      <a:pt x="1403" y="11"/>
                    </a:lnTo>
                    <a:lnTo>
                      <a:pt x="138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" name="Freeform 498">
                <a:extLst>
                  <a:ext uri="{FF2B5EF4-FFF2-40B4-BE49-F238E27FC236}">
                    <a16:creationId xmlns:a16="http://schemas.microsoft.com/office/drawing/2014/main" xmlns="" id="{AD5FC8DE-7B51-4601-98FA-A1F6C23E9B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23313" y="3667126"/>
                <a:ext cx="109538" cy="234950"/>
              </a:xfrm>
              <a:custGeom>
                <a:avLst/>
                <a:gdLst>
                  <a:gd name="T0" fmla="*/ 207 w 207"/>
                  <a:gd name="T1" fmla="*/ 0 h 446"/>
                  <a:gd name="T2" fmla="*/ 119 w 207"/>
                  <a:gd name="T3" fmla="*/ 104 h 446"/>
                  <a:gd name="T4" fmla="*/ 119 w 207"/>
                  <a:gd name="T5" fmla="*/ 354 h 446"/>
                  <a:gd name="T6" fmla="*/ 119 w 207"/>
                  <a:gd name="T7" fmla="*/ 354 h 446"/>
                  <a:gd name="T8" fmla="*/ 119 w 207"/>
                  <a:gd name="T9" fmla="*/ 421 h 446"/>
                  <a:gd name="T10" fmla="*/ 14 w 207"/>
                  <a:gd name="T11" fmla="*/ 421 h 446"/>
                  <a:gd name="T12" fmla="*/ 14 w 207"/>
                  <a:gd name="T13" fmla="*/ 354 h 446"/>
                  <a:gd name="T14" fmla="*/ 14 w 207"/>
                  <a:gd name="T15" fmla="*/ 230 h 446"/>
                  <a:gd name="T16" fmla="*/ 0 w 207"/>
                  <a:gd name="T17" fmla="*/ 247 h 446"/>
                  <a:gd name="T18" fmla="*/ 0 w 207"/>
                  <a:gd name="T19" fmla="*/ 446 h 446"/>
                  <a:gd name="T20" fmla="*/ 133 w 207"/>
                  <a:gd name="T21" fmla="*/ 446 h 446"/>
                  <a:gd name="T22" fmla="*/ 133 w 207"/>
                  <a:gd name="T23" fmla="*/ 111 h 446"/>
                  <a:gd name="T24" fmla="*/ 133 w 207"/>
                  <a:gd name="T25" fmla="*/ 111 h 446"/>
                  <a:gd name="T26" fmla="*/ 148 w 207"/>
                  <a:gd name="T27" fmla="*/ 102 h 446"/>
                  <a:gd name="T28" fmla="*/ 161 w 207"/>
                  <a:gd name="T29" fmla="*/ 91 h 446"/>
                  <a:gd name="T30" fmla="*/ 173 w 207"/>
                  <a:gd name="T31" fmla="*/ 79 h 446"/>
                  <a:gd name="T32" fmla="*/ 183 w 207"/>
                  <a:gd name="T33" fmla="*/ 65 h 446"/>
                  <a:gd name="T34" fmla="*/ 192 w 207"/>
                  <a:gd name="T35" fmla="*/ 51 h 446"/>
                  <a:gd name="T36" fmla="*/ 199 w 207"/>
                  <a:gd name="T37" fmla="*/ 34 h 446"/>
                  <a:gd name="T38" fmla="*/ 204 w 207"/>
                  <a:gd name="T39" fmla="*/ 17 h 446"/>
                  <a:gd name="T40" fmla="*/ 207 w 207"/>
                  <a:gd name="T41" fmla="*/ 0 h 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07" h="446">
                    <a:moveTo>
                      <a:pt x="207" y="0"/>
                    </a:moveTo>
                    <a:lnTo>
                      <a:pt x="119" y="104"/>
                    </a:lnTo>
                    <a:lnTo>
                      <a:pt x="119" y="354"/>
                    </a:lnTo>
                    <a:lnTo>
                      <a:pt x="119" y="354"/>
                    </a:lnTo>
                    <a:lnTo>
                      <a:pt x="119" y="421"/>
                    </a:lnTo>
                    <a:lnTo>
                      <a:pt x="14" y="421"/>
                    </a:lnTo>
                    <a:lnTo>
                      <a:pt x="14" y="354"/>
                    </a:lnTo>
                    <a:lnTo>
                      <a:pt x="14" y="230"/>
                    </a:lnTo>
                    <a:lnTo>
                      <a:pt x="0" y="247"/>
                    </a:lnTo>
                    <a:lnTo>
                      <a:pt x="0" y="446"/>
                    </a:lnTo>
                    <a:lnTo>
                      <a:pt x="133" y="446"/>
                    </a:lnTo>
                    <a:lnTo>
                      <a:pt x="133" y="111"/>
                    </a:lnTo>
                    <a:lnTo>
                      <a:pt x="133" y="111"/>
                    </a:lnTo>
                    <a:lnTo>
                      <a:pt x="148" y="102"/>
                    </a:lnTo>
                    <a:lnTo>
                      <a:pt x="161" y="91"/>
                    </a:lnTo>
                    <a:lnTo>
                      <a:pt x="173" y="79"/>
                    </a:lnTo>
                    <a:lnTo>
                      <a:pt x="183" y="65"/>
                    </a:lnTo>
                    <a:lnTo>
                      <a:pt x="192" y="51"/>
                    </a:lnTo>
                    <a:lnTo>
                      <a:pt x="199" y="34"/>
                    </a:lnTo>
                    <a:lnTo>
                      <a:pt x="204" y="17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D14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" name="Freeform 499">
                <a:extLst>
                  <a:ext uri="{FF2B5EF4-FFF2-40B4-BE49-F238E27FC236}">
                    <a16:creationId xmlns:a16="http://schemas.microsoft.com/office/drawing/2014/main" xmlns="" id="{5DDFEB60-F8F6-45AD-B73A-3645C4F259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23313" y="3667126"/>
                <a:ext cx="109538" cy="234950"/>
              </a:xfrm>
              <a:custGeom>
                <a:avLst/>
                <a:gdLst>
                  <a:gd name="T0" fmla="*/ 207 w 207"/>
                  <a:gd name="T1" fmla="*/ 0 h 446"/>
                  <a:gd name="T2" fmla="*/ 119 w 207"/>
                  <a:gd name="T3" fmla="*/ 104 h 446"/>
                  <a:gd name="T4" fmla="*/ 119 w 207"/>
                  <a:gd name="T5" fmla="*/ 354 h 446"/>
                  <a:gd name="T6" fmla="*/ 119 w 207"/>
                  <a:gd name="T7" fmla="*/ 354 h 446"/>
                  <a:gd name="T8" fmla="*/ 119 w 207"/>
                  <a:gd name="T9" fmla="*/ 421 h 446"/>
                  <a:gd name="T10" fmla="*/ 14 w 207"/>
                  <a:gd name="T11" fmla="*/ 421 h 446"/>
                  <a:gd name="T12" fmla="*/ 14 w 207"/>
                  <a:gd name="T13" fmla="*/ 354 h 446"/>
                  <a:gd name="T14" fmla="*/ 14 w 207"/>
                  <a:gd name="T15" fmla="*/ 230 h 446"/>
                  <a:gd name="T16" fmla="*/ 0 w 207"/>
                  <a:gd name="T17" fmla="*/ 247 h 446"/>
                  <a:gd name="T18" fmla="*/ 0 w 207"/>
                  <a:gd name="T19" fmla="*/ 446 h 446"/>
                  <a:gd name="T20" fmla="*/ 133 w 207"/>
                  <a:gd name="T21" fmla="*/ 446 h 446"/>
                  <a:gd name="T22" fmla="*/ 133 w 207"/>
                  <a:gd name="T23" fmla="*/ 111 h 446"/>
                  <a:gd name="T24" fmla="*/ 133 w 207"/>
                  <a:gd name="T25" fmla="*/ 111 h 446"/>
                  <a:gd name="T26" fmla="*/ 148 w 207"/>
                  <a:gd name="T27" fmla="*/ 102 h 446"/>
                  <a:gd name="T28" fmla="*/ 161 w 207"/>
                  <a:gd name="T29" fmla="*/ 91 h 446"/>
                  <a:gd name="T30" fmla="*/ 173 w 207"/>
                  <a:gd name="T31" fmla="*/ 79 h 446"/>
                  <a:gd name="T32" fmla="*/ 183 w 207"/>
                  <a:gd name="T33" fmla="*/ 65 h 446"/>
                  <a:gd name="T34" fmla="*/ 192 w 207"/>
                  <a:gd name="T35" fmla="*/ 51 h 446"/>
                  <a:gd name="T36" fmla="*/ 199 w 207"/>
                  <a:gd name="T37" fmla="*/ 34 h 446"/>
                  <a:gd name="T38" fmla="*/ 204 w 207"/>
                  <a:gd name="T39" fmla="*/ 17 h 446"/>
                  <a:gd name="T40" fmla="*/ 207 w 207"/>
                  <a:gd name="T41" fmla="*/ 0 h 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07" h="446">
                    <a:moveTo>
                      <a:pt x="207" y="0"/>
                    </a:moveTo>
                    <a:lnTo>
                      <a:pt x="119" y="104"/>
                    </a:lnTo>
                    <a:lnTo>
                      <a:pt x="119" y="354"/>
                    </a:lnTo>
                    <a:lnTo>
                      <a:pt x="119" y="354"/>
                    </a:lnTo>
                    <a:lnTo>
                      <a:pt x="119" y="421"/>
                    </a:lnTo>
                    <a:lnTo>
                      <a:pt x="14" y="421"/>
                    </a:lnTo>
                    <a:lnTo>
                      <a:pt x="14" y="354"/>
                    </a:lnTo>
                    <a:lnTo>
                      <a:pt x="14" y="230"/>
                    </a:lnTo>
                    <a:lnTo>
                      <a:pt x="0" y="247"/>
                    </a:lnTo>
                    <a:lnTo>
                      <a:pt x="0" y="446"/>
                    </a:lnTo>
                    <a:lnTo>
                      <a:pt x="133" y="446"/>
                    </a:lnTo>
                    <a:lnTo>
                      <a:pt x="133" y="111"/>
                    </a:lnTo>
                    <a:lnTo>
                      <a:pt x="133" y="111"/>
                    </a:lnTo>
                    <a:lnTo>
                      <a:pt x="148" y="102"/>
                    </a:lnTo>
                    <a:lnTo>
                      <a:pt x="161" y="91"/>
                    </a:lnTo>
                    <a:lnTo>
                      <a:pt x="173" y="79"/>
                    </a:lnTo>
                    <a:lnTo>
                      <a:pt x="183" y="65"/>
                    </a:lnTo>
                    <a:lnTo>
                      <a:pt x="192" y="51"/>
                    </a:lnTo>
                    <a:lnTo>
                      <a:pt x="199" y="34"/>
                    </a:lnTo>
                    <a:lnTo>
                      <a:pt x="204" y="17"/>
                    </a:lnTo>
                    <a:lnTo>
                      <a:pt x="20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" name="Freeform 500">
                <a:extLst>
                  <a:ext uri="{FF2B5EF4-FFF2-40B4-BE49-F238E27FC236}">
                    <a16:creationId xmlns:a16="http://schemas.microsoft.com/office/drawing/2014/main" xmlns="" id="{91812ABA-9368-4144-AE80-0BF600DBE0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1250" y="3721101"/>
                <a:ext cx="55563" cy="168275"/>
              </a:xfrm>
              <a:custGeom>
                <a:avLst/>
                <a:gdLst>
                  <a:gd name="T0" fmla="*/ 105 w 105"/>
                  <a:gd name="T1" fmla="*/ 0 h 317"/>
                  <a:gd name="T2" fmla="*/ 0 w 105"/>
                  <a:gd name="T3" fmla="*/ 126 h 317"/>
                  <a:gd name="T4" fmla="*/ 0 w 105"/>
                  <a:gd name="T5" fmla="*/ 250 h 317"/>
                  <a:gd name="T6" fmla="*/ 0 w 105"/>
                  <a:gd name="T7" fmla="*/ 317 h 317"/>
                  <a:gd name="T8" fmla="*/ 105 w 105"/>
                  <a:gd name="T9" fmla="*/ 317 h 317"/>
                  <a:gd name="T10" fmla="*/ 105 w 105"/>
                  <a:gd name="T11" fmla="*/ 250 h 317"/>
                  <a:gd name="T12" fmla="*/ 105 w 105"/>
                  <a:gd name="T13" fmla="*/ 250 h 317"/>
                  <a:gd name="T14" fmla="*/ 105 w 105"/>
                  <a:gd name="T15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5" h="317">
                    <a:moveTo>
                      <a:pt x="105" y="0"/>
                    </a:moveTo>
                    <a:lnTo>
                      <a:pt x="0" y="126"/>
                    </a:lnTo>
                    <a:lnTo>
                      <a:pt x="0" y="250"/>
                    </a:lnTo>
                    <a:lnTo>
                      <a:pt x="0" y="317"/>
                    </a:lnTo>
                    <a:lnTo>
                      <a:pt x="105" y="317"/>
                    </a:lnTo>
                    <a:lnTo>
                      <a:pt x="105" y="250"/>
                    </a:lnTo>
                    <a:lnTo>
                      <a:pt x="105" y="250"/>
                    </a:lnTo>
                    <a:lnTo>
                      <a:pt x="105" y="0"/>
                    </a:lnTo>
                    <a:close/>
                  </a:path>
                </a:pathLst>
              </a:custGeom>
              <a:solidFill>
                <a:srgbClr val="060A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" name="Freeform 501">
                <a:extLst>
                  <a:ext uri="{FF2B5EF4-FFF2-40B4-BE49-F238E27FC236}">
                    <a16:creationId xmlns:a16="http://schemas.microsoft.com/office/drawing/2014/main" xmlns="" id="{FB702464-9552-485F-92B8-2732331D2B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1250" y="3721101"/>
                <a:ext cx="55563" cy="168275"/>
              </a:xfrm>
              <a:custGeom>
                <a:avLst/>
                <a:gdLst>
                  <a:gd name="T0" fmla="*/ 105 w 105"/>
                  <a:gd name="T1" fmla="*/ 0 h 317"/>
                  <a:gd name="T2" fmla="*/ 0 w 105"/>
                  <a:gd name="T3" fmla="*/ 126 h 317"/>
                  <a:gd name="T4" fmla="*/ 0 w 105"/>
                  <a:gd name="T5" fmla="*/ 250 h 317"/>
                  <a:gd name="T6" fmla="*/ 0 w 105"/>
                  <a:gd name="T7" fmla="*/ 317 h 317"/>
                  <a:gd name="T8" fmla="*/ 105 w 105"/>
                  <a:gd name="T9" fmla="*/ 317 h 317"/>
                  <a:gd name="T10" fmla="*/ 105 w 105"/>
                  <a:gd name="T11" fmla="*/ 250 h 317"/>
                  <a:gd name="T12" fmla="*/ 105 w 105"/>
                  <a:gd name="T13" fmla="*/ 250 h 317"/>
                  <a:gd name="T14" fmla="*/ 105 w 105"/>
                  <a:gd name="T15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5" h="317">
                    <a:moveTo>
                      <a:pt x="105" y="0"/>
                    </a:moveTo>
                    <a:lnTo>
                      <a:pt x="0" y="126"/>
                    </a:lnTo>
                    <a:lnTo>
                      <a:pt x="0" y="250"/>
                    </a:lnTo>
                    <a:lnTo>
                      <a:pt x="0" y="317"/>
                    </a:lnTo>
                    <a:lnTo>
                      <a:pt x="105" y="317"/>
                    </a:lnTo>
                    <a:lnTo>
                      <a:pt x="105" y="250"/>
                    </a:lnTo>
                    <a:lnTo>
                      <a:pt x="105" y="250"/>
                    </a:lnTo>
                    <a:lnTo>
                      <a:pt x="10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" name="Freeform 502">
                <a:extLst>
                  <a:ext uri="{FF2B5EF4-FFF2-40B4-BE49-F238E27FC236}">
                    <a16:creationId xmlns:a16="http://schemas.microsoft.com/office/drawing/2014/main" xmlns="" id="{0BF7F881-C484-4B13-BCFD-8631A1816F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61700" y="3421063"/>
                <a:ext cx="482600" cy="769938"/>
              </a:xfrm>
              <a:custGeom>
                <a:avLst/>
                <a:gdLst>
                  <a:gd name="T0" fmla="*/ 891 w 912"/>
                  <a:gd name="T1" fmla="*/ 1155 h 1454"/>
                  <a:gd name="T2" fmla="*/ 905 w 912"/>
                  <a:gd name="T3" fmla="*/ 1195 h 1454"/>
                  <a:gd name="T4" fmla="*/ 912 w 912"/>
                  <a:gd name="T5" fmla="*/ 1235 h 1454"/>
                  <a:gd name="T6" fmla="*/ 909 w 912"/>
                  <a:gd name="T7" fmla="*/ 1276 h 1454"/>
                  <a:gd name="T8" fmla="*/ 900 w 912"/>
                  <a:gd name="T9" fmla="*/ 1315 h 1454"/>
                  <a:gd name="T10" fmla="*/ 883 w 912"/>
                  <a:gd name="T11" fmla="*/ 1352 h 1454"/>
                  <a:gd name="T12" fmla="*/ 858 w 912"/>
                  <a:gd name="T13" fmla="*/ 1384 h 1454"/>
                  <a:gd name="T14" fmla="*/ 828 w 912"/>
                  <a:gd name="T15" fmla="*/ 1412 h 1454"/>
                  <a:gd name="T16" fmla="*/ 793 w 912"/>
                  <a:gd name="T17" fmla="*/ 1434 h 1454"/>
                  <a:gd name="T18" fmla="*/ 772 w 912"/>
                  <a:gd name="T19" fmla="*/ 1442 h 1454"/>
                  <a:gd name="T20" fmla="*/ 733 w 912"/>
                  <a:gd name="T21" fmla="*/ 1453 h 1454"/>
                  <a:gd name="T22" fmla="*/ 691 w 912"/>
                  <a:gd name="T23" fmla="*/ 1454 h 1454"/>
                  <a:gd name="T24" fmla="*/ 651 w 912"/>
                  <a:gd name="T25" fmla="*/ 1449 h 1454"/>
                  <a:gd name="T26" fmla="*/ 613 w 912"/>
                  <a:gd name="T27" fmla="*/ 1434 h 1454"/>
                  <a:gd name="T28" fmla="*/ 579 w 912"/>
                  <a:gd name="T29" fmla="*/ 1415 h 1454"/>
                  <a:gd name="T30" fmla="*/ 548 w 912"/>
                  <a:gd name="T31" fmla="*/ 1387 h 1454"/>
                  <a:gd name="T32" fmla="*/ 523 w 912"/>
                  <a:gd name="T33" fmla="*/ 1354 h 1454"/>
                  <a:gd name="T34" fmla="*/ 20 w 912"/>
                  <a:gd name="T35" fmla="*/ 300 h 1454"/>
                  <a:gd name="T36" fmla="*/ 12 w 912"/>
                  <a:gd name="T37" fmla="*/ 281 h 1454"/>
                  <a:gd name="T38" fmla="*/ 2 w 912"/>
                  <a:gd name="T39" fmla="*/ 240 h 1454"/>
                  <a:gd name="T40" fmla="*/ 0 w 912"/>
                  <a:gd name="T41" fmla="*/ 199 h 1454"/>
                  <a:gd name="T42" fmla="*/ 6 w 912"/>
                  <a:gd name="T43" fmla="*/ 160 h 1454"/>
                  <a:gd name="T44" fmla="*/ 19 w 912"/>
                  <a:gd name="T45" fmla="*/ 122 h 1454"/>
                  <a:gd name="T46" fmla="*/ 40 w 912"/>
                  <a:gd name="T47" fmla="*/ 87 h 1454"/>
                  <a:gd name="T48" fmla="*/ 67 w 912"/>
                  <a:gd name="T49" fmla="*/ 57 h 1454"/>
                  <a:gd name="T50" fmla="*/ 100 w 912"/>
                  <a:gd name="T51" fmla="*/ 32 h 1454"/>
                  <a:gd name="T52" fmla="*/ 120 w 912"/>
                  <a:gd name="T53" fmla="*/ 21 h 1454"/>
                  <a:gd name="T54" fmla="*/ 159 w 912"/>
                  <a:gd name="T55" fmla="*/ 7 h 1454"/>
                  <a:gd name="T56" fmla="*/ 200 w 912"/>
                  <a:gd name="T57" fmla="*/ 0 h 1454"/>
                  <a:gd name="T58" fmla="*/ 240 w 912"/>
                  <a:gd name="T59" fmla="*/ 3 h 1454"/>
                  <a:gd name="T60" fmla="*/ 279 w 912"/>
                  <a:gd name="T61" fmla="*/ 12 h 1454"/>
                  <a:gd name="T62" fmla="*/ 316 w 912"/>
                  <a:gd name="T63" fmla="*/ 29 h 1454"/>
                  <a:gd name="T64" fmla="*/ 349 w 912"/>
                  <a:gd name="T65" fmla="*/ 54 h 1454"/>
                  <a:gd name="T66" fmla="*/ 376 w 912"/>
                  <a:gd name="T67" fmla="*/ 84 h 1454"/>
                  <a:gd name="T68" fmla="*/ 399 w 912"/>
                  <a:gd name="T69" fmla="*/ 120 h 1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12" h="1454">
                    <a:moveTo>
                      <a:pt x="891" y="1155"/>
                    </a:moveTo>
                    <a:lnTo>
                      <a:pt x="891" y="1155"/>
                    </a:lnTo>
                    <a:lnTo>
                      <a:pt x="900" y="1175"/>
                    </a:lnTo>
                    <a:lnTo>
                      <a:pt x="905" y="1195"/>
                    </a:lnTo>
                    <a:lnTo>
                      <a:pt x="909" y="1216"/>
                    </a:lnTo>
                    <a:lnTo>
                      <a:pt x="912" y="1235"/>
                    </a:lnTo>
                    <a:lnTo>
                      <a:pt x="912" y="1256"/>
                    </a:lnTo>
                    <a:lnTo>
                      <a:pt x="909" y="1276"/>
                    </a:lnTo>
                    <a:lnTo>
                      <a:pt x="905" y="1295"/>
                    </a:lnTo>
                    <a:lnTo>
                      <a:pt x="900" y="1315"/>
                    </a:lnTo>
                    <a:lnTo>
                      <a:pt x="892" y="1333"/>
                    </a:lnTo>
                    <a:lnTo>
                      <a:pt x="883" y="1352"/>
                    </a:lnTo>
                    <a:lnTo>
                      <a:pt x="871" y="1369"/>
                    </a:lnTo>
                    <a:lnTo>
                      <a:pt x="858" y="1384"/>
                    </a:lnTo>
                    <a:lnTo>
                      <a:pt x="845" y="1399"/>
                    </a:lnTo>
                    <a:lnTo>
                      <a:pt x="828" y="1412"/>
                    </a:lnTo>
                    <a:lnTo>
                      <a:pt x="811" y="1424"/>
                    </a:lnTo>
                    <a:lnTo>
                      <a:pt x="793" y="1434"/>
                    </a:lnTo>
                    <a:lnTo>
                      <a:pt x="793" y="1434"/>
                    </a:lnTo>
                    <a:lnTo>
                      <a:pt x="772" y="1442"/>
                    </a:lnTo>
                    <a:lnTo>
                      <a:pt x="752" y="1449"/>
                    </a:lnTo>
                    <a:lnTo>
                      <a:pt x="733" y="1453"/>
                    </a:lnTo>
                    <a:lnTo>
                      <a:pt x="712" y="1454"/>
                    </a:lnTo>
                    <a:lnTo>
                      <a:pt x="691" y="1454"/>
                    </a:lnTo>
                    <a:lnTo>
                      <a:pt x="671" y="1453"/>
                    </a:lnTo>
                    <a:lnTo>
                      <a:pt x="651" y="1449"/>
                    </a:lnTo>
                    <a:lnTo>
                      <a:pt x="632" y="1442"/>
                    </a:lnTo>
                    <a:lnTo>
                      <a:pt x="613" y="1434"/>
                    </a:lnTo>
                    <a:lnTo>
                      <a:pt x="595" y="1425"/>
                    </a:lnTo>
                    <a:lnTo>
                      <a:pt x="579" y="1415"/>
                    </a:lnTo>
                    <a:lnTo>
                      <a:pt x="562" y="1401"/>
                    </a:lnTo>
                    <a:lnTo>
                      <a:pt x="548" y="1387"/>
                    </a:lnTo>
                    <a:lnTo>
                      <a:pt x="535" y="1371"/>
                    </a:lnTo>
                    <a:lnTo>
                      <a:pt x="523" y="1354"/>
                    </a:lnTo>
                    <a:lnTo>
                      <a:pt x="513" y="1335"/>
                    </a:lnTo>
                    <a:lnTo>
                      <a:pt x="20" y="300"/>
                    </a:lnTo>
                    <a:lnTo>
                      <a:pt x="20" y="300"/>
                    </a:lnTo>
                    <a:lnTo>
                      <a:pt x="12" y="281"/>
                    </a:lnTo>
                    <a:lnTo>
                      <a:pt x="6" y="261"/>
                    </a:lnTo>
                    <a:lnTo>
                      <a:pt x="2" y="240"/>
                    </a:lnTo>
                    <a:lnTo>
                      <a:pt x="0" y="220"/>
                    </a:lnTo>
                    <a:lnTo>
                      <a:pt x="0" y="199"/>
                    </a:lnTo>
                    <a:lnTo>
                      <a:pt x="2" y="180"/>
                    </a:lnTo>
                    <a:lnTo>
                      <a:pt x="6" y="160"/>
                    </a:lnTo>
                    <a:lnTo>
                      <a:pt x="12" y="140"/>
                    </a:lnTo>
                    <a:lnTo>
                      <a:pt x="19" y="122"/>
                    </a:lnTo>
                    <a:lnTo>
                      <a:pt x="29" y="104"/>
                    </a:lnTo>
                    <a:lnTo>
                      <a:pt x="40" y="87"/>
                    </a:lnTo>
                    <a:lnTo>
                      <a:pt x="53" y="71"/>
                    </a:lnTo>
                    <a:lnTo>
                      <a:pt x="67" y="57"/>
                    </a:lnTo>
                    <a:lnTo>
                      <a:pt x="83" y="44"/>
                    </a:lnTo>
                    <a:lnTo>
                      <a:pt x="100" y="32"/>
                    </a:lnTo>
                    <a:lnTo>
                      <a:pt x="120" y="21"/>
                    </a:lnTo>
                    <a:lnTo>
                      <a:pt x="120" y="21"/>
                    </a:lnTo>
                    <a:lnTo>
                      <a:pt x="139" y="13"/>
                    </a:lnTo>
                    <a:lnTo>
                      <a:pt x="159" y="7"/>
                    </a:lnTo>
                    <a:lnTo>
                      <a:pt x="180" y="3"/>
                    </a:lnTo>
                    <a:lnTo>
                      <a:pt x="200" y="0"/>
                    </a:lnTo>
                    <a:lnTo>
                      <a:pt x="221" y="0"/>
                    </a:lnTo>
                    <a:lnTo>
                      <a:pt x="240" y="3"/>
                    </a:lnTo>
                    <a:lnTo>
                      <a:pt x="260" y="7"/>
                    </a:lnTo>
                    <a:lnTo>
                      <a:pt x="279" y="12"/>
                    </a:lnTo>
                    <a:lnTo>
                      <a:pt x="298" y="20"/>
                    </a:lnTo>
                    <a:lnTo>
                      <a:pt x="316" y="29"/>
                    </a:lnTo>
                    <a:lnTo>
                      <a:pt x="333" y="41"/>
                    </a:lnTo>
                    <a:lnTo>
                      <a:pt x="349" y="54"/>
                    </a:lnTo>
                    <a:lnTo>
                      <a:pt x="363" y="68"/>
                    </a:lnTo>
                    <a:lnTo>
                      <a:pt x="376" y="84"/>
                    </a:lnTo>
                    <a:lnTo>
                      <a:pt x="388" y="101"/>
                    </a:lnTo>
                    <a:lnTo>
                      <a:pt x="399" y="120"/>
                    </a:lnTo>
                    <a:lnTo>
                      <a:pt x="891" y="1155"/>
                    </a:lnTo>
                    <a:close/>
                  </a:path>
                </a:pathLst>
              </a:custGeom>
              <a:solidFill>
                <a:srgbClr val="CE64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" name="Freeform 503">
                <a:extLst>
                  <a:ext uri="{FF2B5EF4-FFF2-40B4-BE49-F238E27FC236}">
                    <a16:creationId xmlns:a16="http://schemas.microsoft.com/office/drawing/2014/main" xmlns="" id="{6511E394-37A5-4E3D-98B5-F61B4D332C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61700" y="3421063"/>
                <a:ext cx="482600" cy="769938"/>
              </a:xfrm>
              <a:custGeom>
                <a:avLst/>
                <a:gdLst>
                  <a:gd name="T0" fmla="*/ 891 w 912"/>
                  <a:gd name="T1" fmla="*/ 1155 h 1454"/>
                  <a:gd name="T2" fmla="*/ 905 w 912"/>
                  <a:gd name="T3" fmla="*/ 1195 h 1454"/>
                  <a:gd name="T4" fmla="*/ 912 w 912"/>
                  <a:gd name="T5" fmla="*/ 1235 h 1454"/>
                  <a:gd name="T6" fmla="*/ 909 w 912"/>
                  <a:gd name="T7" fmla="*/ 1276 h 1454"/>
                  <a:gd name="T8" fmla="*/ 900 w 912"/>
                  <a:gd name="T9" fmla="*/ 1315 h 1454"/>
                  <a:gd name="T10" fmla="*/ 883 w 912"/>
                  <a:gd name="T11" fmla="*/ 1352 h 1454"/>
                  <a:gd name="T12" fmla="*/ 858 w 912"/>
                  <a:gd name="T13" fmla="*/ 1384 h 1454"/>
                  <a:gd name="T14" fmla="*/ 828 w 912"/>
                  <a:gd name="T15" fmla="*/ 1412 h 1454"/>
                  <a:gd name="T16" fmla="*/ 793 w 912"/>
                  <a:gd name="T17" fmla="*/ 1434 h 1454"/>
                  <a:gd name="T18" fmla="*/ 772 w 912"/>
                  <a:gd name="T19" fmla="*/ 1442 h 1454"/>
                  <a:gd name="T20" fmla="*/ 733 w 912"/>
                  <a:gd name="T21" fmla="*/ 1453 h 1454"/>
                  <a:gd name="T22" fmla="*/ 691 w 912"/>
                  <a:gd name="T23" fmla="*/ 1454 h 1454"/>
                  <a:gd name="T24" fmla="*/ 651 w 912"/>
                  <a:gd name="T25" fmla="*/ 1449 h 1454"/>
                  <a:gd name="T26" fmla="*/ 613 w 912"/>
                  <a:gd name="T27" fmla="*/ 1434 h 1454"/>
                  <a:gd name="T28" fmla="*/ 579 w 912"/>
                  <a:gd name="T29" fmla="*/ 1415 h 1454"/>
                  <a:gd name="T30" fmla="*/ 548 w 912"/>
                  <a:gd name="T31" fmla="*/ 1387 h 1454"/>
                  <a:gd name="T32" fmla="*/ 523 w 912"/>
                  <a:gd name="T33" fmla="*/ 1354 h 1454"/>
                  <a:gd name="T34" fmla="*/ 20 w 912"/>
                  <a:gd name="T35" fmla="*/ 300 h 1454"/>
                  <a:gd name="T36" fmla="*/ 12 w 912"/>
                  <a:gd name="T37" fmla="*/ 281 h 1454"/>
                  <a:gd name="T38" fmla="*/ 2 w 912"/>
                  <a:gd name="T39" fmla="*/ 240 h 1454"/>
                  <a:gd name="T40" fmla="*/ 0 w 912"/>
                  <a:gd name="T41" fmla="*/ 199 h 1454"/>
                  <a:gd name="T42" fmla="*/ 6 w 912"/>
                  <a:gd name="T43" fmla="*/ 160 h 1454"/>
                  <a:gd name="T44" fmla="*/ 19 w 912"/>
                  <a:gd name="T45" fmla="*/ 122 h 1454"/>
                  <a:gd name="T46" fmla="*/ 40 w 912"/>
                  <a:gd name="T47" fmla="*/ 87 h 1454"/>
                  <a:gd name="T48" fmla="*/ 67 w 912"/>
                  <a:gd name="T49" fmla="*/ 57 h 1454"/>
                  <a:gd name="T50" fmla="*/ 100 w 912"/>
                  <a:gd name="T51" fmla="*/ 32 h 1454"/>
                  <a:gd name="T52" fmla="*/ 120 w 912"/>
                  <a:gd name="T53" fmla="*/ 21 h 1454"/>
                  <a:gd name="T54" fmla="*/ 159 w 912"/>
                  <a:gd name="T55" fmla="*/ 7 h 1454"/>
                  <a:gd name="T56" fmla="*/ 200 w 912"/>
                  <a:gd name="T57" fmla="*/ 0 h 1454"/>
                  <a:gd name="T58" fmla="*/ 240 w 912"/>
                  <a:gd name="T59" fmla="*/ 3 h 1454"/>
                  <a:gd name="T60" fmla="*/ 279 w 912"/>
                  <a:gd name="T61" fmla="*/ 12 h 1454"/>
                  <a:gd name="T62" fmla="*/ 316 w 912"/>
                  <a:gd name="T63" fmla="*/ 29 h 1454"/>
                  <a:gd name="T64" fmla="*/ 349 w 912"/>
                  <a:gd name="T65" fmla="*/ 54 h 1454"/>
                  <a:gd name="T66" fmla="*/ 376 w 912"/>
                  <a:gd name="T67" fmla="*/ 84 h 1454"/>
                  <a:gd name="T68" fmla="*/ 399 w 912"/>
                  <a:gd name="T69" fmla="*/ 120 h 1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12" h="1454">
                    <a:moveTo>
                      <a:pt x="891" y="1155"/>
                    </a:moveTo>
                    <a:lnTo>
                      <a:pt x="891" y="1155"/>
                    </a:lnTo>
                    <a:lnTo>
                      <a:pt x="900" y="1175"/>
                    </a:lnTo>
                    <a:lnTo>
                      <a:pt x="905" y="1195"/>
                    </a:lnTo>
                    <a:lnTo>
                      <a:pt x="909" y="1216"/>
                    </a:lnTo>
                    <a:lnTo>
                      <a:pt x="912" y="1235"/>
                    </a:lnTo>
                    <a:lnTo>
                      <a:pt x="912" y="1256"/>
                    </a:lnTo>
                    <a:lnTo>
                      <a:pt x="909" y="1276"/>
                    </a:lnTo>
                    <a:lnTo>
                      <a:pt x="905" y="1295"/>
                    </a:lnTo>
                    <a:lnTo>
                      <a:pt x="900" y="1315"/>
                    </a:lnTo>
                    <a:lnTo>
                      <a:pt x="892" y="1333"/>
                    </a:lnTo>
                    <a:lnTo>
                      <a:pt x="883" y="1352"/>
                    </a:lnTo>
                    <a:lnTo>
                      <a:pt x="871" y="1369"/>
                    </a:lnTo>
                    <a:lnTo>
                      <a:pt x="858" y="1384"/>
                    </a:lnTo>
                    <a:lnTo>
                      <a:pt x="845" y="1399"/>
                    </a:lnTo>
                    <a:lnTo>
                      <a:pt x="828" y="1412"/>
                    </a:lnTo>
                    <a:lnTo>
                      <a:pt x="811" y="1424"/>
                    </a:lnTo>
                    <a:lnTo>
                      <a:pt x="793" y="1434"/>
                    </a:lnTo>
                    <a:lnTo>
                      <a:pt x="793" y="1434"/>
                    </a:lnTo>
                    <a:lnTo>
                      <a:pt x="772" y="1442"/>
                    </a:lnTo>
                    <a:lnTo>
                      <a:pt x="752" y="1449"/>
                    </a:lnTo>
                    <a:lnTo>
                      <a:pt x="733" y="1453"/>
                    </a:lnTo>
                    <a:lnTo>
                      <a:pt x="712" y="1454"/>
                    </a:lnTo>
                    <a:lnTo>
                      <a:pt x="691" y="1454"/>
                    </a:lnTo>
                    <a:lnTo>
                      <a:pt x="671" y="1453"/>
                    </a:lnTo>
                    <a:lnTo>
                      <a:pt x="651" y="1449"/>
                    </a:lnTo>
                    <a:lnTo>
                      <a:pt x="632" y="1442"/>
                    </a:lnTo>
                    <a:lnTo>
                      <a:pt x="613" y="1434"/>
                    </a:lnTo>
                    <a:lnTo>
                      <a:pt x="595" y="1425"/>
                    </a:lnTo>
                    <a:lnTo>
                      <a:pt x="579" y="1415"/>
                    </a:lnTo>
                    <a:lnTo>
                      <a:pt x="562" y="1401"/>
                    </a:lnTo>
                    <a:lnTo>
                      <a:pt x="548" y="1387"/>
                    </a:lnTo>
                    <a:lnTo>
                      <a:pt x="535" y="1371"/>
                    </a:lnTo>
                    <a:lnTo>
                      <a:pt x="523" y="1354"/>
                    </a:lnTo>
                    <a:lnTo>
                      <a:pt x="513" y="1335"/>
                    </a:lnTo>
                    <a:lnTo>
                      <a:pt x="20" y="300"/>
                    </a:lnTo>
                    <a:lnTo>
                      <a:pt x="20" y="300"/>
                    </a:lnTo>
                    <a:lnTo>
                      <a:pt x="12" y="281"/>
                    </a:lnTo>
                    <a:lnTo>
                      <a:pt x="6" y="261"/>
                    </a:lnTo>
                    <a:lnTo>
                      <a:pt x="2" y="240"/>
                    </a:lnTo>
                    <a:lnTo>
                      <a:pt x="0" y="220"/>
                    </a:lnTo>
                    <a:lnTo>
                      <a:pt x="0" y="199"/>
                    </a:lnTo>
                    <a:lnTo>
                      <a:pt x="2" y="180"/>
                    </a:lnTo>
                    <a:lnTo>
                      <a:pt x="6" y="160"/>
                    </a:lnTo>
                    <a:lnTo>
                      <a:pt x="12" y="140"/>
                    </a:lnTo>
                    <a:lnTo>
                      <a:pt x="19" y="122"/>
                    </a:lnTo>
                    <a:lnTo>
                      <a:pt x="29" y="104"/>
                    </a:lnTo>
                    <a:lnTo>
                      <a:pt x="40" y="87"/>
                    </a:lnTo>
                    <a:lnTo>
                      <a:pt x="53" y="71"/>
                    </a:lnTo>
                    <a:lnTo>
                      <a:pt x="67" y="57"/>
                    </a:lnTo>
                    <a:lnTo>
                      <a:pt x="83" y="44"/>
                    </a:lnTo>
                    <a:lnTo>
                      <a:pt x="100" y="32"/>
                    </a:lnTo>
                    <a:lnTo>
                      <a:pt x="120" y="21"/>
                    </a:lnTo>
                    <a:lnTo>
                      <a:pt x="120" y="21"/>
                    </a:lnTo>
                    <a:lnTo>
                      <a:pt x="139" y="13"/>
                    </a:lnTo>
                    <a:lnTo>
                      <a:pt x="159" y="7"/>
                    </a:lnTo>
                    <a:lnTo>
                      <a:pt x="180" y="3"/>
                    </a:lnTo>
                    <a:lnTo>
                      <a:pt x="200" y="0"/>
                    </a:lnTo>
                    <a:lnTo>
                      <a:pt x="221" y="0"/>
                    </a:lnTo>
                    <a:lnTo>
                      <a:pt x="240" y="3"/>
                    </a:lnTo>
                    <a:lnTo>
                      <a:pt x="260" y="7"/>
                    </a:lnTo>
                    <a:lnTo>
                      <a:pt x="279" y="12"/>
                    </a:lnTo>
                    <a:lnTo>
                      <a:pt x="298" y="20"/>
                    </a:lnTo>
                    <a:lnTo>
                      <a:pt x="316" y="29"/>
                    </a:lnTo>
                    <a:lnTo>
                      <a:pt x="333" y="41"/>
                    </a:lnTo>
                    <a:lnTo>
                      <a:pt x="349" y="54"/>
                    </a:lnTo>
                    <a:lnTo>
                      <a:pt x="363" y="68"/>
                    </a:lnTo>
                    <a:lnTo>
                      <a:pt x="376" y="84"/>
                    </a:lnTo>
                    <a:lnTo>
                      <a:pt x="388" y="101"/>
                    </a:lnTo>
                    <a:lnTo>
                      <a:pt x="399" y="120"/>
                    </a:lnTo>
                    <a:lnTo>
                      <a:pt x="891" y="115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" name="Freeform 504">
                <a:extLst>
                  <a:ext uri="{FF2B5EF4-FFF2-40B4-BE49-F238E27FC236}">
                    <a16:creationId xmlns:a16="http://schemas.microsoft.com/office/drawing/2014/main" xmlns="" id="{F0E1C0C2-B3AF-4766-B0E1-44F21034F5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98213" y="3479801"/>
                <a:ext cx="409575" cy="652463"/>
              </a:xfrm>
              <a:custGeom>
                <a:avLst/>
                <a:gdLst>
                  <a:gd name="T0" fmla="*/ 178 w 774"/>
                  <a:gd name="T1" fmla="*/ 0 h 1234"/>
                  <a:gd name="T2" fmla="*/ 138 w 774"/>
                  <a:gd name="T3" fmla="*/ 6 h 1234"/>
                  <a:gd name="T4" fmla="*/ 102 w 774"/>
                  <a:gd name="T5" fmla="*/ 19 h 1234"/>
                  <a:gd name="T6" fmla="*/ 85 w 774"/>
                  <a:gd name="T7" fmla="*/ 27 h 1234"/>
                  <a:gd name="T8" fmla="*/ 57 w 774"/>
                  <a:gd name="T9" fmla="*/ 49 h 1234"/>
                  <a:gd name="T10" fmla="*/ 34 w 774"/>
                  <a:gd name="T11" fmla="*/ 74 h 1234"/>
                  <a:gd name="T12" fmla="*/ 17 w 774"/>
                  <a:gd name="T13" fmla="*/ 104 h 1234"/>
                  <a:gd name="T14" fmla="*/ 5 w 774"/>
                  <a:gd name="T15" fmla="*/ 135 h 1234"/>
                  <a:gd name="T16" fmla="*/ 0 w 774"/>
                  <a:gd name="T17" fmla="*/ 169 h 1234"/>
                  <a:gd name="T18" fmla="*/ 2 w 774"/>
                  <a:gd name="T19" fmla="*/ 205 h 1234"/>
                  <a:gd name="T20" fmla="*/ 10 w 774"/>
                  <a:gd name="T21" fmla="*/ 239 h 1234"/>
                  <a:gd name="T22" fmla="*/ 436 w 774"/>
                  <a:gd name="T23" fmla="*/ 1133 h 1234"/>
                  <a:gd name="T24" fmla="*/ 441 w 774"/>
                  <a:gd name="T25" fmla="*/ 1145 h 1234"/>
                  <a:gd name="T26" fmla="*/ 455 w 774"/>
                  <a:gd name="T27" fmla="*/ 1166 h 1234"/>
                  <a:gd name="T28" fmla="*/ 472 w 774"/>
                  <a:gd name="T29" fmla="*/ 1184 h 1234"/>
                  <a:gd name="T30" fmla="*/ 492 w 774"/>
                  <a:gd name="T31" fmla="*/ 1201 h 1234"/>
                  <a:gd name="T32" fmla="*/ 513 w 774"/>
                  <a:gd name="T33" fmla="*/ 1214 h 1234"/>
                  <a:gd name="T34" fmla="*/ 535 w 774"/>
                  <a:gd name="T35" fmla="*/ 1223 h 1234"/>
                  <a:gd name="T36" fmla="*/ 559 w 774"/>
                  <a:gd name="T37" fmla="*/ 1230 h 1234"/>
                  <a:gd name="T38" fmla="*/ 584 w 774"/>
                  <a:gd name="T39" fmla="*/ 1234 h 1234"/>
                  <a:gd name="T40" fmla="*/ 595 w 774"/>
                  <a:gd name="T41" fmla="*/ 1234 h 1234"/>
                  <a:gd name="T42" fmla="*/ 635 w 774"/>
                  <a:gd name="T43" fmla="*/ 1230 h 1234"/>
                  <a:gd name="T44" fmla="*/ 673 w 774"/>
                  <a:gd name="T45" fmla="*/ 1217 h 1234"/>
                  <a:gd name="T46" fmla="*/ 688 w 774"/>
                  <a:gd name="T47" fmla="*/ 1208 h 1234"/>
                  <a:gd name="T48" fmla="*/ 716 w 774"/>
                  <a:gd name="T49" fmla="*/ 1187 h 1234"/>
                  <a:gd name="T50" fmla="*/ 740 w 774"/>
                  <a:gd name="T51" fmla="*/ 1161 h 1234"/>
                  <a:gd name="T52" fmla="*/ 757 w 774"/>
                  <a:gd name="T53" fmla="*/ 1132 h 1234"/>
                  <a:gd name="T54" fmla="*/ 768 w 774"/>
                  <a:gd name="T55" fmla="*/ 1099 h 1234"/>
                  <a:gd name="T56" fmla="*/ 774 w 774"/>
                  <a:gd name="T57" fmla="*/ 1066 h 1234"/>
                  <a:gd name="T58" fmla="*/ 772 w 774"/>
                  <a:gd name="T59" fmla="*/ 1031 h 1234"/>
                  <a:gd name="T60" fmla="*/ 763 w 774"/>
                  <a:gd name="T61" fmla="*/ 997 h 1234"/>
                  <a:gd name="T62" fmla="*/ 339 w 774"/>
                  <a:gd name="T63" fmla="*/ 103 h 1234"/>
                  <a:gd name="T64" fmla="*/ 332 w 774"/>
                  <a:gd name="T65" fmla="*/ 91 h 1234"/>
                  <a:gd name="T66" fmla="*/ 318 w 774"/>
                  <a:gd name="T67" fmla="*/ 70 h 1234"/>
                  <a:gd name="T68" fmla="*/ 301 w 774"/>
                  <a:gd name="T69" fmla="*/ 50 h 1234"/>
                  <a:gd name="T70" fmla="*/ 281 w 774"/>
                  <a:gd name="T71" fmla="*/ 34 h 1234"/>
                  <a:gd name="T72" fmla="*/ 260 w 774"/>
                  <a:gd name="T73" fmla="*/ 21 h 1234"/>
                  <a:gd name="T74" fmla="*/ 238 w 774"/>
                  <a:gd name="T75" fmla="*/ 12 h 1234"/>
                  <a:gd name="T76" fmla="*/ 214 w 774"/>
                  <a:gd name="T77" fmla="*/ 4 h 1234"/>
                  <a:gd name="T78" fmla="*/ 189 w 774"/>
                  <a:gd name="T79" fmla="*/ 2 h 1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74" h="1234">
                    <a:moveTo>
                      <a:pt x="178" y="0"/>
                    </a:moveTo>
                    <a:lnTo>
                      <a:pt x="178" y="0"/>
                    </a:lnTo>
                    <a:lnTo>
                      <a:pt x="158" y="2"/>
                    </a:lnTo>
                    <a:lnTo>
                      <a:pt x="138" y="6"/>
                    </a:lnTo>
                    <a:lnTo>
                      <a:pt x="120" y="11"/>
                    </a:lnTo>
                    <a:lnTo>
                      <a:pt x="102" y="19"/>
                    </a:lnTo>
                    <a:lnTo>
                      <a:pt x="102" y="19"/>
                    </a:lnTo>
                    <a:lnTo>
                      <a:pt x="85" y="27"/>
                    </a:lnTo>
                    <a:lnTo>
                      <a:pt x="70" y="37"/>
                    </a:lnTo>
                    <a:lnTo>
                      <a:pt x="57" y="49"/>
                    </a:lnTo>
                    <a:lnTo>
                      <a:pt x="44" y="61"/>
                    </a:lnTo>
                    <a:lnTo>
                      <a:pt x="34" y="74"/>
                    </a:lnTo>
                    <a:lnTo>
                      <a:pt x="24" y="88"/>
                    </a:lnTo>
                    <a:lnTo>
                      <a:pt x="17" y="104"/>
                    </a:lnTo>
                    <a:lnTo>
                      <a:pt x="10" y="120"/>
                    </a:lnTo>
                    <a:lnTo>
                      <a:pt x="5" y="135"/>
                    </a:lnTo>
                    <a:lnTo>
                      <a:pt x="2" y="152"/>
                    </a:lnTo>
                    <a:lnTo>
                      <a:pt x="0" y="169"/>
                    </a:lnTo>
                    <a:lnTo>
                      <a:pt x="0" y="186"/>
                    </a:lnTo>
                    <a:lnTo>
                      <a:pt x="2" y="205"/>
                    </a:lnTo>
                    <a:lnTo>
                      <a:pt x="5" y="222"/>
                    </a:lnTo>
                    <a:lnTo>
                      <a:pt x="10" y="239"/>
                    </a:lnTo>
                    <a:lnTo>
                      <a:pt x="17" y="256"/>
                    </a:lnTo>
                    <a:lnTo>
                      <a:pt x="436" y="1133"/>
                    </a:lnTo>
                    <a:lnTo>
                      <a:pt x="436" y="1133"/>
                    </a:lnTo>
                    <a:lnTo>
                      <a:pt x="441" y="1145"/>
                    </a:lnTo>
                    <a:lnTo>
                      <a:pt x="449" y="1155"/>
                    </a:lnTo>
                    <a:lnTo>
                      <a:pt x="455" y="1166"/>
                    </a:lnTo>
                    <a:lnTo>
                      <a:pt x="465" y="1176"/>
                    </a:lnTo>
                    <a:lnTo>
                      <a:pt x="472" y="1184"/>
                    </a:lnTo>
                    <a:lnTo>
                      <a:pt x="482" y="1193"/>
                    </a:lnTo>
                    <a:lnTo>
                      <a:pt x="492" y="1201"/>
                    </a:lnTo>
                    <a:lnTo>
                      <a:pt x="502" y="1208"/>
                    </a:lnTo>
                    <a:lnTo>
                      <a:pt x="513" y="1214"/>
                    </a:lnTo>
                    <a:lnTo>
                      <a:pt x="523" y="1219"/>
                    </a:lnTo>
                    <a:lnTo>
                      <a:pt x="535" y="1223"/>
                    </a:lnTo>
                    <a:lnTo>
                      <a:pt x="547" y="1227"/>
                    </a:lnTo>
                    <a:lnTo>
                      <a:pt x="559" y="1230"/>
                    </a:lnTo>
                    <a:lnTo>
                      <a:pt x="571" y="1233"/>
                    </a:lnTo>
                    <a:lnTo>
                      <a:pt x="584" y="1234"/>
                    </a:lnTo>
                    <a:lnTo>
                      <a:pt x="595" y="1234"/>
                    </a:lnTo>
                    <a:lnTo>
                      <a:pt x="595" y="1234"/>
                    </a:lnTo>
                    <a:lnTo>
                      <a:pt x="615" y="1233"/>
                    </a:lnTo>
                    <a:lnTo>
                      <a:pt x="635" y="1230"/>
                    </a:lnTo>
                    <a:lnTo>
                      <a:pt x="653" y="1225"/>
                    </a:lnTo>
                    <a:lnTo>
                      <a:pt x="673" y="1217"/>
                    </a:lnTo>
                    <a:lnTo>
                      <a:pt x="673" y="1217"/>
                    </a:lnTo>
                    <a:lnTo>
                      <a:pt x="688" y="1208"/>
                    </a:lnTo>
                    <a:lnTo>
                      <a:pt x="703" y="1198"/>
                    </a:lnTo>
                    <a:lnTo>
                      <a:pt x="716" y="1187"/>
                    </a:lnTo>
                    <a:lnTo>
                      <a:pt x="729" y="1175"/>
                    </a:lnTo>
                    <a:lnTo>
                      <a:pt x="740" y="1161"/>
                    </a:lnTo>
                    <a:lnTo>
                      <a:pt x="749" y="1146"/>
                    </a:lnTo>
                    <a:lnTo>
                      <a:pt x="757" y="1132"/>
                    </a:lnTo>
                    <a:lnTo>
                      <a:pt x="763" y="1116"/>
                    </a:lnTo>
                    <a:lnTo>
                      <a:pt x="768" y="1099"/>
                    </a:lnTo>
                    <a:lnTo>
                      <a:pt x="772" y="1083"/>
                    </a:lnTo>
                    <a:lnTo>
                      <a:pt x="774" y="1066"/>
                    </a:lnTo>
                    <a:lnTo>
                      <a:pt x="774" y="1048"/>
                    </a:lnTo>
                    <a:lnTo>
                      <a:pt x="772" y="1031"/>
                    </a:lnTo>
                    <a:lnTo>
                      <a:pt x="768" y="1014"/>
                    </a:lnTo>
                    <a:lnTo>
                      <a:pt x="763" y="997"/>
                    </a:lnTo>
                    <a:lnTo>
                      <a:pt x="757" y="980"/>
                    </a:lnTo>
                    <a:lnTo>
                      <a:pt x="339" y="103"/>
                    </a:lnTo>
                    <a:lnTo>
                      <a:pt x="339" y="103"/>
                    </a:lnTo>
                    <a:lnTo>
                      <a:pt x="332" y="91"/>
                    </a:lnTo>
                    <a:lnTo>
                      <a:pt x="326" y="80"/>
                    </a:lnTo>
                    <a:lnTo>
                      <a:pt x="318" y="70"/>
                    </a:lnTo>
                    <a:lnTo>
                      <a:pt x="310" y="59"/>
                    </a:lnTo>
                    <a:lnTo>
                      <a:pt x="301" y="50"/>
                    </a:lnTo>
                    <a:lnTo>
                      <a:pt x="292" y="42"/>
                    </a:lnTo>
                    <a:lnTo>
                      <a:pt x="281" y="34"/>
                    </a:lnTo>
                    <a:lnTo>
                      <a:pt x="272" y="28"/>
                    </a:lnTo>
                    <a:lnTo>
                      <a:pt x="260" y="21"/>
                    </a:lnTo>
                    <a:lnTo>
                      <a:pt x="250" y="16"/>
                    </a:lnTo>
                    <a:lnTo>
                      <a:pt x="238" y="12"/>
                    </a:lnTo>
                    <a:lnTo>
                      <a:pt x="226" y="8"/>
                    </a:lnTo>
                    <a:lnTo>
                      <a:pt x="214" y="4"/>
                    </a:lnTo>
                    <a:lnTo>
                      <a:pt x="203" y="3"/>
                    </a:lnTo>
                    <a:lnTo>
                      <a:pt x="189" y="2"/>
                    </a:lnTo>
                    <a:lnTo>
                      <a:pt x="178" y="0"/>
                    </a:lnTo>
                    <a:close/>
                  </a:path>
                </a:pathLst>
              </a:custGeom>
              <a:solidFill>
                <a:srgbClr val="D883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" name="Freeform 505">
                <a:extLst>
                  <a:ext uri="{FF2B5EF4-FFF2-40B4-BE49-F238E27FC236}">
                    <a16:creationId xmlns:a16="http://schemas.microsoft.com/office/drawing/2014/main" xmlns="" id="{5CE28A9F-F1AF-44AE-B628-2792743300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98213" y="3479801"/>
                <a:ext cx="409575" cy="652463"/>
              </a:xfrm>
              <a:custGeom>
                <a:avLst/>
                <a:gdLst>
                  <a:gd name="T0" fmla="*/ 178 w 774"/>
                  <a:gd name="T1" fmla="*/ 0 h 1234"/>
                  <a:gd name="T2" fmla="*/ 138 w 774"/>
                  <a:gd name="T3" fmla="*/ 6 h 1234"/>
                  <a:gd name="T4" fmla="*/ 102 w 774"/>
                  <a:gd name="T5" fmla="*/ 19 h 1234"/>
                  <a:gd name="T6" fmla="*/ 85 w 774"/>
                  <a:gd name="T7" fmla="*/ 27 h 1234"/>
                  <a:gd name="T8" fmla="*/ 57 w 774"/>
                  <a:gd name="T9" fmla="*/ 49 h 1234"/>
                  <a:gd name="T10" fmla="*/ 34 w 774"/>
                  <a:gd name="T11" fmla="*/ 74 h 1234"/>
                  <a:gd name="T12" fmla="*/ 17 w 774"/>
                  <a:gd name="T13" fmla="*/ 104 h 1234"/>
                  <a:gd name="T14" fmla="*/ 5 w 774"/>
                  <a:gd name="T15" fmla="*/ 135 h 1234"/>
                  <a:gd name="T16" fmla="*/ 0 w 774"/>
                  <a:gd name="T17" fmla="*/ 169 h 1234"/>
                  <a:gd name="T18" fmla="*/ 2 w 774"/>
                  <a:gd name="T19" fmla="*/ 205 h 1234"/>
                  <a:gd name="T20" fmla="*/ 10 w 774"/>
                  <a:gd name="T21" fmla="*/ 239 h 1234"/>
                  <a:gd name="T22" fmla="*/ 436 w 774"/>
                  <a:gd name="T23" fmla="*/ 1133 h 1234"/>
                  <a:gd name="T24" fmla="*/ 441 w 774"/>
                  <a:gd name="T25" fmla="*/ 1145 h 1234"/>
                  <a:gd name="T26" fmla="*/ 455 w 774"/>
                  <a:gd name="T27" fmla="*/ 1166 h 1234"/>
                  <a:gd name="T28" fmla="*/ 472 w 774"/>
                  <a:gd name="T29" fmla="*/ 1184 h 1234"/>
                  <a:gd name="T30" fmla="*/ 492 w 774"/>
                  <a:gd name="T31" fmla="*/ 1201 h 1234"/>
                  <a:gd name="T32" fmla="*/ 513 w 774"/>
                  <a:gd name="T33" fmla="*/ 1214 h 1234"/>
                  <a:gd name="T34" fmla="*/ 535 w 774"/>
                  <a:gd name="T35" fmla="*/ 1223 h 1234"/>
                  <a:gd name="T36" fmla="*/ 559 w 774"/>
                  <a:gd name="T37" fmla="*/ 1230 h 1234"/>
                  <a:gd name="T38" fmla="*/ 584 w 774"/>
                  <a:gd name="T39" fmla="*/ 1234 h 1234"/>
                  <a:gd name="T40" fmla="*/ 595 w 774"/>
                  <a:gd name="T41" fmla="*/ 1234 h 1234"/>
                  <a:gd name="T42" fmla="*/ 635 w 774"/>
                  <a:gd name="T43" fmla="*/ 1230 h 1234"/>
                  <a:gd name="T44" fmla="*/ 673 w 774"/>
                  <a:gd name="T45" fmla="*/ 1217 h 1234"/>
                  <a:gd name="T46" fmla="*/ 688 w 774"/>
                  <a:gd name="T47" fmla="*/ 1208 h 1234"/>
                  <a:gd name="T48" fmla="*/ 716 w 774"/>
                  <a:gd name="T49" fmla="*/ 1187 h 1234"/>
                  <a:gd name="T50" fmla="*/ 740 w 774"/>
                  <a:gd name="T51" fmla="*/ 1161 h 1234"/>
                  <a:gd name="T52" fmla="*/ 757 w 774"/>
                  <a:gd name="T53" fmla="*/ 1132 h 1234"/>
                  <a:gd name="T54" fmla="*/ 768 w 774"/>
                  <a:gd name="T55" fmla="*/ 1099 h 1234"/>
                  <a:gd name="T56" fmla="*/ 774 w 774"/>
                  <a:gd name="T57" fmla="*/ 1066 h 1234"/>
                  <a:gd name="T58" fmla="*/ 772 w 774"/>
                  <a:gd name="T59" fmla="*/ 1031 h 1234"/>
                  <a:gd name="T60" fmla="*/ 763 w 774"/>
                  <a:gd name="T61" fmla="*/ 997 h 1234"/>
                  <a:gd name="T62" fmla="*/ 339 w 774"/>
                  <a:gd name="T63" fmla="*/ 103 h 1234"/>
                  <a:gd name="T64" fmla="*/ 332 w 774"/>
                  <a:gd name="T65" fmla="*/ 91 h 1234"/>
                  <a:gd name="T66" fmla="*/ 318 w 774"/>
                  <a:gd name="T67" fmla="*/ 70 h 1234"/>
                  <a:gd name="T68" fmla="*/ 301 w 774"/>
                  <a:gd name="T69" fmla="*/ 50 h 1234"/>
                  <a:gd name="T70" fmla="*/ 281 w 774"/>
                  <a:gd name="T71" fmla="*/ 34 h 1234"/>
                  <a:gd name="T72" fmla="*/ 260 w 774"/>
                  <a:gd name="T73" fmla="*/ 21 h 1234"/>
                  <a:gd name="T74" fmla="*/ 238 w 774"/>
                  <a:gd name="T75" fmla="*/ 12 h 1234"/>
                  <a:gd name="T76" fmla="*/ 214 w 774"/>
                  <a:gd name="T77" fmla="*/ 4 h 1234"/>
                  <a:gd name="T78" fmla="*/ 189 w 774"/>
                  <a:gd name="T79" fmla="*/ 2 h 1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74" h="1234">
                    <a:moveTo>
                      <a:pt x="178" y="0"/>
                    </a:moveTo>
                    <a:lnTo>
                      <a:pt x="178" y="0"/>
                    </a:lnTo>
                    <a:lnTo>
                      <a:pt x="158" y="2"/>
                    </a:lnTo>
                    <a:lnTo>
                      <a:pt x="138" y="6"/>
                    </a:lnTo>
                    <a:lnTo>
                      <a:pt x="120" y="11"/>
                    </a:lnTo>
                    <a:lnTo>
                      <a:pt x="102" y="19"/>
                    </a:lnTo>
                    <a:lnTo>
                      <a:pt x="102" y="19"/>
                    </a:lnTo>
                    <a:lnTo>
                      <a:pt x="85" y="27"/>
                    </a:lnTo>
                    <a:lnTo>
                      <a:pt x="70" y="37"/>
                    </a:lnTo>
                    <a:lnTo>
                      <a:pt x="57" y="49"/>
                    </a:lnTo>
                    <a:lnTo>
                      <a:pt x="44" y="61"/>
                    </a:lnTo>
                    <a:lnTo>
                      <a:pt x="34" y="74"/>
                    </a:lnTo>
                    <a:lnTo>
                      <a:pt x="24" y="88"/>
                    </a:lnTo>
                    <a:lnTo>
                      <a:pt x="17" y="104"/>
                    </a:lnTo>
                    <a:lnTo>
                      <a:pt x="10" y="120"/>
                    </a:lnTo>
                    <a:lnTo>
                      <a:pt x="5" y="135"/>
                    </a:lnTo>
                    <a:lnTo>
                      <a:pt x="2" y="152"/>
                    </a:lnTo>
                    <a:lnTo>
                      <a:pt x="0" y="169"/>
                    </a:lnTo>
                    <a:lnTo>
                      <a:pt x="0" y="186"/>
                    </a:lnTo>
                    <a:lnTo>
                      <a:pt x="2" y="205"/>
                    </a:lnTo>
                    <a:lnTo>
                      <a:pt x="5" y="222"/>
                    </a:lnTo>
                    <a:lnTo>
                      <a:pt x="10" y="239"/>
                    </a:lnTo>
                    <a:lnTo>
                      <a:pt x="17" y="256"/>
                    </a:lnTo>
                    <a:lnTo>
                      <a:pt x="436" y="1133"/>
                    </a:lnTo>
                    <a:lnTo>
                      <a:pt x="436" y="1133"/>
                    </a:lnTo>
                    <a:lnTo>
                      <a:pt x="441" y="1145"/>
                    </a:lnTo>
                    <a:lnTo>
                      <a:pt x="449" y="1155"/>
                    </a:lnTo>
                    <a:lnTo>
                      <a:pt x="455" y="1166"/>
                    </a:lnTo>
                    <a:lnTo>
                      <a:pt x="465" y="1176"/>
                    </a:lnTo>
                    <a:lnTo>
                      <a:pt x="472" y="1184"/>
                    </a:lnTo>
                    <a:lnTo>
                      <a:pt x="482" y="1193"/>
                    </a:lnTo>
                    <a:lnTo>
                      <a:pt x="492" y="1201"/>
                    </a:lnTo>
                    <a:lnTo>
                      <a:pt x="502" y="1208"/>
                    </a:lnTo>
                    <a:lnTo>
                      <a:pt x="513" y="1214"/>
                    </a:lnTo>
                    <a:lnTo>
                      <a:pt x="523" y="1219"/>
                    </a:lnTo>
                    <a:lnTo>
                      <a:pt x="535" y="1223"/>
                    </a:lnTo>
                    <a:lnTo>
                      <a:pt x="547" y="1227"/>
                    </a:lnTo>
                    <a:lnTo>
                      <a:pt x="559" y="1230"/>
                    </a:lnTo>
                    <a:lnTo>
                      <a:pt x="571" y="1233"/>
                    </a:lnTo>
                    <a:lnTo>
                      <a:pt x="584" y="1234"/>
                    </a:lnTo>
                    <a:lnTo>
                      <a:pt x="595" y="1234"/>
                    </a:lnTo>
                    <a:lnTo>
                      <a:pt x="595" y="1234"/>
                    </a:lnTo>
                    <a:lnTo>
                      <a:pt x="615" y="1233"/>
                    </a:lnTo>
                    <a:lnTo>
                      <a:pt x="635" y="1230"/>
                    </a:lnTo>
                    <a:lnTo>
                      <a:pt x="653" y="1225"/>
                    </a:lnTo>
                    <a:lnTo>
                      <a:pt x="673" y="1217"/>
                    </a:lnTo>
                    <a:lnTo>
                      <a:pt x="673" y="1217"/>
                    </a:lnTo>
                    <a:lnTo>
                      <a:pt x="688" y="1208"/>
                    </a:lnTo>
                    <a:lnTo>
                      <a:pt x="703" y="1198"/>
                    </a:lnTo>
                    <a:lnTo>
                      <a:pt x="716" y="1187"/>
                    </a:lnTo>
                    <a:lnTo>
                      <a:pt x="729" y="1175"/>
                    </a:lnTo>
                    <a:lnTo>
                      <a:pt x="740" y="1161"/>
                    </a:lnTo>
                    <a:lnTo>
                      <a:pt x="749" y="1146"/>
                    </a:lnTo>
                    <a:lnTo>
                      <a:pt x="757" y="1132"/>
                    </a:lnTo>
                    <a:lnTo>
                      <a:pt x="763" y="1116"/>
                    </a:lnTo>
                    <a:lnTo>
                      <a:pt x="768" y="1099"/>
                    </a:lnTo>
                    <a:lnTo>
                      <a:pt x="772" y="1083"/>
                    </a:lnTo>
                    <a:lnTo>
                      <a:pt x="774" y="1066"/>
                    </a:lnTo>
                    <a:lnTo>
                      <a:pt x="774" y="1048"/>
                    </a:lnTo>
                    <a:lnTo>
                      <a:pt x="772" y="1031"/>
                    </a:lnTo>
                    <a:lnTo>
                      <a:pt x="768" y="1014"/>
                    </a:lnTo>
                    <a:lnTo>
                      <a:pt x="763" y="997"/>
                    </a:lnTo>
                    <a:lnTo>
                      <a:pt x="757" y="980"/>
                    </a:lnTo>
                    <a:lnTo>
                      <a:pt x="339" y="103"/>
                    </a:lnTo>
                    <a:lnTo>
                      <a:pt x="339" y="103"/>
                    </a:lnTo>
                    <a:lnTo>
                      <a:pt x="332" y="91"/>
                    </a:lnTo>
                    <a:lnTo>
                      <a:pt x="326" y="80"/>
                    </a:lnTo>
                    <a:lnTo>
                      <a:pt x="318" y="70"/>
                    </a:lnTo>
                    <a:lnTo>
                      <a:pt x="310" y="59"/>
                    </a:lnTo>
                    <a:lnTo>
                      <a:pt x="301" y="50"/>
                    </a:lnTo>
                    <a:lnTo>
                      <a:pt x="292" y="42"/>
                    </a:lnTo>
                    <a:lnTo>
                      <a:pt x="281" y="34"/>
                    </a:lnTo>
                    <a:lnTo>
                      <a:pt x="272" y="28"/>
                    </a:lnTo>
                    <a:lnTo>
                      <a:pt x="260" y="21"/>
                    </a:lnTo>
                    <a:lnTo>
                      <a:pt x="250" y="16"/>
                    </a:lnTo>
                    <a:lnTo>
                      <a:pt x="238" y="12"/>
                    </a:lnTo>
                    <a:lnTo>
                      <a:pt x="226" y="8"/>
                    </a:lnTo>
                    <a:lnTo>
                      <a:pt x="214" y="4"/>
                    </a:lnTo>
                    <a:lnTo>
                      <a:pt x="203" y="3"/>
                    </a:lnTo>
                    <a:lnTo>
                      <a:pt x="189" y="2"/>
                    </a:lnTo>
                    <a:lnTo>
                      <a:pt x="17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" name="Freeform 506">
                <a:extLst>
                  <a:ext uri="{FF2B5EF4-FFF2-40B4-BE49-F238E27FC236}">
                    <a16:creationId xmlns:a16="http://schemas.microsoft.com/office/drawing/2014/main" xmlns="" id="{CAD161DD-A1BF-4550-8790-CA3B5A7EAE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60038" y="2476501"/>
                <a:ext cx="796925" cy="795338"/>
              </a:xfrm>
              <a:custGeom>
                <a:avLst/>
                <a:gdLst>
                  <a:gd name="T0" fmla="*/ 1447 w 1504"/>
                  <a:gd name="T1" fmla="*/ 464 h 1505"/>
                  <a:gd name="T2" fmla="*/ 1482 w 1504"/>
                  <a:gd name="T3" fmla="*/ 572 h 1505"/>
                  <a:gd name="T4" fmla="*/ 1502 w 1504"/>
                  <a:gd name="T5" fmla="*/ 682 h 1505"/>
                  <a:gd name="T6" fmla="*/ 1503 w 1504"/>
                  <a:gd name="T7" fmla="*/ 791 h 1505"/>
                  <a:gd name="T8" fmla="*/ 1490 w 1504"/>
                  <a:gd name="T9" fmla="*/ 900 h 1505"/>
                  <a:gd name="T10" fmla="*/ 1461 w 1504"/>
                  <a:gd name="T11" fmla="*/ 1003 h 1505"/>
                  <a:gd name="T12" fmla="*/ 1418 w 1504"/>
                  <a:gd name="T13" fmla="*/ 1103 h 1505"/>
                  <a:gd name="T14" fmla="*/ 1360 w 1504"/>
                  <a:gd name="T15" fmla="*/ 1196 h 1505"/>
                  <a:gd name="T16" fmla="*/ 1290 w 1504"/>
                  <a:gd name="T17" fmla="*/ 1279 h 1505"/>
                  <a:gd name="T18" fmla="*/ 1206 w 1504"/>
                  <a:gd name="T19" fmla="*/ 1353 h 1505"/>
                  <a:gd name="T20" fmla="*/ 1110 w 1504"/>
                  <a:gd name="T21" fmla="*/ 1414 h 1505"/>
                  <a:gd name="T22" fmla="*/ 1041 w 1504"/>
                  <a:gd name="T23" fmla="*/ 1447 h 1505"/>
                  <a:gd name="T24" fmla="*/ 932 w 1504"/>
                  <a:gd name="T25" fmla="*/ 1482 h 1505"/>
                  <a:gd name="T26" fmla="*/ 822 w 1504"/>
                  <a:gd name="T27" fmla="*/ 1502 h 1505"/>
                  <a:gd name="T28" fmla="*/ 712 w 1504"/>
                  <a:gd name="T29" fmla="*/ 1503 h 1505"/>
                  <a:gd name="T30" fmla="*/ 605 w 1504"/>
                  <a:gd name="T31" fmla="*/ 1490 h 1505"/>
                  <a:gd name="T32" fmla="*/ 500 w 1504"/>
                  <a:gd name="T33" fmla="*/ 1461 h 1505"/>
                  <a:gd name="T34" fmla="*/ 402 w 1504"/>
                  <a:gd name="T35" fmla="*/ 1418 h 1505"/>
                  <a:gd name="T36" fmla="*/ 309 w 1504"/>
                  <a:gd name="T37" fmla="*/ 1361 h 1505"/>
                  <a:gd name="T38" fmla="*/ 225 w 1504"/>
                  <a:gd name="T39" fmla="*/ 1290 h 1505"/>
                  <a:gd name="T40" fmla="*/ 152 w 1504"/>
                  <a:gd name="T41" fmla="*/ 1206 h 1505"/>
                  <a:gd name="T42" fmla="*/ 90 w 1504"/>
                  <a:gd name="T43" fmla="*/ 1110 h 1505"/>
                  <a:gd name="T44" fmla="*/ 57 w 1504"/>
                  <a:gd name="T45" fmla="*/ 1040 h 1505"/>
                  <a:gd name="T46" fmla="*/ 21 w 1504"/>
                  <a:gd name="T47" fmla="*/ 932 h 1505"/>
                  <a:gd name="T48" fmla="*/ 2 w 1504"/>
                  <a:gd name="T49" fmla="*/ 822 h 1505"/>
                  <a:gd name="T50" fmla="*/ 1 w 1504"/>
                  <a:gd name="T51" fmla="*/ 712 h 1505"/>
                  <a:gd name="T52" fmla="*/ 14 w 1504"/>
                  <a:gd name="T53" fmla="*/ 605 h 1505"/>
                  <a:gd name="T54" fmla="*/ 43 w 1504"/>
                  <a:gd name="T55" fmla="*/ 500 h 1505"/>
                  <a:gd name="T56" fmla="*/ 86 w 1504"/>
                  <a:gd name="T57" fmla="*/ 402 h 1505"/>
                  <a:gd name="T58" fmla="*/ 144 w 1504"/>
                  <a:gd name="T59" fmla="*/ 309 h 1505"/>
                  <a:gd name="T60" fmla="*/ 214 w 1504"/>
                  <a:gd name="T61" fmla="*/ 225 h 1505"/>
                  <a:gd name="T62" fmla="*/ 298 w 1504"/>
                  <a:gd name="T63" fmla="*/ 152 h 1505"/>
                  <a:gd name="T64" fmla="*/ 394 w 1504"/>
                  <a:gd name="T65" fmla="*/ 90 h 1505"/>
                  <a:gd name="T66" fmla="*/ 463 w 1504"/>
                  <a:gd name="T67" fmla="*/ 58 h 1505"/>
                  <a:gd name="T68" fmla="*/ 572 w 1504"/>
                  <a:gd name="T69" fmla="*/ 21 h 1505"/>
                  <a:gd name="T70" fmla="*/ 682 w 1504"/>
                  <a:gd name="T71" fmla="*/ 3 h 1505"/>
                  <a:gd name="T72" fmla="*/ 791 w 1504"/>
                  <a:gd name="T73" fmla="*/ 0 h 1505"/>
                  <a:gd name="T74" fmla="*/ 899 w 1504"/>
                  <a:gd name="T75" fmla="*/ 14 h 1505"/>
                  <a:gd name="T76" fmla="*/ 1004 w 1504"/>
                  <a:gd name="T77" fmla="*/ 43 h 1505"/>
                  <a:gd name="T78" fmla="*/ 1102 w 1504"/>
                  <a:gd name="T79" fmla="*/ 86 h 1505"/>
                  <a:gd name="T80" fmla="*/ 1195 w 1504"/>
                  <a:gd name="T81" fmla="*/ 144 h 1505"/>
                  <a:gd name="T82" fmla="*/ 1279 w 1504"/>
                  <a:gd name="T83" fmla="*/ 215 h 1505"/>
                  <a:gd name="T84" fmla="*/ 1353 w 1504"/>
                  <a:gd name="T85" fmla="*/ 299 h 1505"/>
                  <a:gd name="T86" fmla="*/ 1414 w 1504"/>
                  <a:gd name="T87" fmla="*/ 394 h 1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04" h="1505">
                    <a:moveTo>
                      <a:pt x="1431" y="428"/>
                    </a:moveTo>
                    <a:lnTo>
                      <a:pt x="1431" y="428"/>
                    </a:lnTo>
                    <a:lnTo>
                      <a:pt x="1447" y="464"/>
                    </a:lnTo>
                    <a:lnTo>
                      <a:pt x="1461" y="500"/>
                    </a:lnTo>
                    <a:lnTo>
                      <a:pt x="1473" y="536"/>
                    </a:lnTo>
                    <a:lnTo>
                      <a:pt x="1482" y="572"/>
                    </a:lnTo>
                    <a:lnTo>
                      <a:pt x="1491" y="609"/>
                    </a:lnTo>
                    <a:lnTo>
                      <a:pt x="1497" y="646"/>
                    </a:lnTo>
                    <a:lnTo>
                      <a:pt x="1502" y="682"/>
                    </a:lnTo>
                    <a:lnTo>
                      <a:pt x="1504" y="719"/>
                    </a:lnTo>
                    <a:lnTo>
                      <a:pt x="1504" y="756"/>
                    </a:lnTo>
                    <a:lnTo>
                      <a:pt x="1503" y="791"/>
                    </a:lnTo>
                    <a:lnTo>
                      <a:pt x="1501" y="828"/>
                    </a:lnTo>
                    <a:lnTo>
                      <a:pt x="1497" y="864"/>
                    </a:lnTo>
                    <a:lnTo>
                      <a:pt x="1490" y="900"/>
                    </a:lnTo>
                    <a:lnTo>
                      <a:pt x="1482" y="935"/>
                    </a:lnTo>
                    <a:lnTo>
                      <a:pt x="1473" y="969"/>
                    </a:lnTo>
                    <a:lnTo>
                      <a:pt x="1461" y="1003"/>
                    </a:lnTo>
                    <a:lnTo>
                      <a:pt x="1448" y="1037"/>
                    </a:lnTo>
                    <a:lnTo>
                      <a:pt x="1434" y="1071"/>
                    </a:lnTo>
                    <a:lnTo>
                      <a:pt x="1418" y="1103"/>
                    </a:lnTo>
                    <a:lnTo>
                      <a:pt x="1400" y="1134"/>
                    </a:lnTo>
                    <a:lnTo>
                      <a:pt x="1381" y="1165"/>
                    </a:lnTo>
                    <a:lnTo>
                      <a:pt x="1360" y="1196"/>
                    </a:lnTo>
                    <a:lnTo>
                      <a:pt x="1338" y="1224"/>
                    </a:lnTo>
                    <a:lnTo>
                      <a:pt x="1315" y="1252"/>
                    </a:lnTo>
                    <a:lnTo>
                      <a:pt x="1290" y="1279"/>
                    </a:lnTo>
                    <a:lnTo>
                      <a:pt x="1264" y="1304"/>
                    </a:lnTo>
                    <a:lnTo>
                      <a:pt x="1235" y="1329"/>
                    </a:lnTo>
                    <a:lnTo>
                      <a:pt x="1206" y="1353"/>
                    </a:lnTo>
                    <a:lnTo>
                      <a:pt x="1176" y="1375"/>
                    </a:lnTo>
                    <a:lnTo>
                      <a:pt x="1143" y="1395"/>
                    </a:lnTo>
                    <a:lnTo>
                      <a:pt x="1110" y="1414"/>
                    </a:lnTo>
                    <a:lnTo>
                      <a:pt x="1076" y="1431"/>
                    </a:lnTo>
                    <a:lnTo>
                      <a:pt x="1076" y="1431"/>
                    </a:lnTo>
                    <a:lnTo>
                      <a:pt x="1041" y="1447"/>
                    </a:lnTo>
                    <a:lnTo>
                      <a:pt x="1004" y="1461"/>
                    </a:lnTo>
                    <a:lnTo>
                      <a:pt x="969" y="1473"/>
                    </a:lnTo>
                    <a:lnTo>
                      <a:pt x="932" y="1482"/>
                    </a:lnTo>
                    <a:lnTo>
                      <a:pt x="896" y="1491"/>
                    </a:lnTo>
                    <a:lnTo>
                      <a:pt x="859" y="1497"/>
                    </a:lnTo>
                    <a:lnTo>
                      <a:pt x="822" y="1502"/>
                    </a:lnTo>
                    <a:lnTo>
                      <a:pt x="785" y="1505"/>
                    </a:lnTo>
                    <a:lnTo>
                      <a:pt x="749" y="1505"/>
                    </a:lnTo>
                    <a:lnTo>
                      <a:pt x="712" y="1503"/>
                    </a:lnTo>
                    <a:lnTo>
                      <a:pt x="677" y="1501"/>
                    </a:lnTo>
                    <a:lnTo>
                      <a:pt x="640" y="1497"/>
                    </a:lnTo>
                    <a:lnTo>
                      <a:pt x="605" y="1490"/>
                    </a:lnTo>
                    <a:lnTo>
                      <a:pt x="569" y="1482"/>
                    </a:lnTo>
                    <a:lnTo>
                      <a:pt x="535" y="1473"/>
                    </a:lnTo>
                    <a:lnTo>
                      <a:pt x="500" y="1461"/>
                    </a:lnTo>
                    <a:lnTo>
                      <a:pt x="467" y="1448"/>
                    </a:lnTo>
                    <a:lnTo>
                      <a:pt x="433" y="1434"/>
                    </a:lnTo>
                    <a:lnTo>
                      <a:pt x="402" y="1418"/>
                    </a:lnTo>
                    <a:lnTo>
                      <a:pt x="369" y="1400"/>
                    </a:lnTo>
                    <a:lnTo>
                      <a:pt x="339" y="1381"/>
                    </a:lnTo>
                    <a:lnTo>
                      <a:pt x="309" y="1361"/>
                    </a:lnTo>
                    <a:lnTo>
                      <a:pt x="280" y="1338"/>
                    </a:lnTo>
                    <a:lnTo>
                      <a:pt x="252" y="1315"/>
                    </a:lnTo>
                    <a:lnTo>
                      <a:pt x="225" y="1290"/>
                    </a:lnTo>
                    <a:lnTo>
                      <a:pt x="200" y="1264"/>
                    </a:lnTo>
                    <a:lnTo>
                      <a:pt x="175" y="1235"/>
                    </a:lnTo>
                    <a:lnTo>
                      <a:pt x="152" y="1206"/>
                    </a:lnTo>
                    <a:lnTo>
                      <a:pt x="129" y="1176"/>
                    </a:lnTo>
                    <a:lnTo>
                      <a:pt x="110" y="1143"/>
                    </a:lnTo>
                    <a:lnTo>
                      <a:pt x="90" y="1110"/>
                    </a:lnTo>
                    <a:lnTo>
                      <a:pt x="73" y="1075"/>
                    </a:lnTo>
                    <a:lnTo>
                      <a:pt x="73" y="1075"/>
                    </a:lnTo>
                    <a:lnTo>
                      <a:pt x="57" y="1040"/>
                    </a:lnTo>
                    <a:lnTo>
                      <a:pt x="43" y="1004"/>
                    </a:lnTo>
                    <a:lnTo>
                      <a:pt x="31" y="969"/>
                    </a:lnTo>
                    <a:lnTo>
                      <a:pt x="21" y="932"/>
                    </a:lnTo>
                    <a:lnTo>
                      <a:pt x="13" y="896"/>
                    </a:lnTo>
                    <a:lnTo>
                      <a:pt x="8" y="859"/>
                    </a:lnTo>
                    <a:lnTo>
                      <a:pt x="2" y="822"/>
                    </a:lnTo>
                    <a:lnTo>
                      <a:pt x="0" y="786"/>
                    </a:lnTo>
                    <a:lnTo>
                      <a:pt x="0" y="749"/>
                    </a:lnTo>
                    <a:lnTo>
                      <a:pt x="1" y="712"/>
                    </a:lnTo>
                    <a:lnTo>
                      <a:pt x="4" y="677"/>
                    </a:lnTo>
                    <a:lnTo>
                      <a:pt x="8" y="640"/>
                    </a:lnTo>
                    <a:lnTo>
                      <a:pt x="14" y="605"/>
                    </a:lnTo>
                    <a:lnTo>
                      <a:pt x="22" y="570"/>
                    </a:lnTo>
                    <a:lnTo>
                      <a:pt x="31" y="534"/>
                    </a:lnTo>
                    <a:lnTo>
                      <a:pt x="43" y="500"/>
                    </a:lnTo>
                    <a:lnTo>
                      <a:pt x="56" y="467"/>
                    </a:lnTo>
                    <a:lnTo>
                      <a:pt x="70" y="433"/>
                    </a:lnTo>
                    <a:lnTo>
                      <a:pt x="86" y="402"/>
                    </a:lnTo>
                    <a:lnTo>
                      <a:pt x="104" y="369"/>
                    </a:lnTo>
                    <a:lnTo>
                      <a:pt x="123" y="339"/>
                    </a:lnTo>
                    <a:lnTo>
                      <a:pt x="144" y="309"/>
                    </a:lnTo>
                    <a:lnTo>
                      <a:pt x="166" y="280"/>
                    </a:lnTo>
                    <a:lnTo>
                      <a:pt x="190" y="253"/>
                    </a:lnTo>
                    <a:lnTo>
                      <a:pt x="214" y="225"/>
                    </a:lnTo>
                    <a:lnTo>
                      <a:pt x="241" y="199"/>
                    </a:lnTo>
                    <a:lnTo>
                      <a:pt x="268" y="175"/>
                    </a:lnTo>
                    <a:lnTo>
                      <a:pt x="298" y="152"/>
                    </a:lnTo>
                    <a:lnTo>
                      <a:pt x="328" y="130"/>
                    </a:lnTo>
                    <a:lnTo>
                      <a:pt x="361" y="110"/>
                    </a:lnTo>
                    <a:lnTo>
                      <a:pt x="394" y="90"/>
                    </a:lnTo>
                    <a:lnTo>
                      <a:pt x="428" y="73"/>
                    </a:lnTo>
                    <a:lnTo>
                      <a:pt x="428" y="73"/>
                    </a:lnTo>
                    <a:lnTo>
                      <a:pt x="463" y="58"/>
                    </a:lnTo>
                    <a:lnTo>
                      <a:pt x="500" y="43"/>
                    </a:lnTo>
                    <a:lnTo>
                      <a:pt x="535" y="31"/>
                    </a:lnTo>
                    <a:lnTo>
                      <a:pt x="572" y="21"/>
                    </a:lnTo>
                    <a:lnTo>
                      <a:pt x="609" y="13"/>
                    </a:lnTo>
                    <a:lnTo>
                      <a:pt x="645" y="7"/>
                    </a:lnTo>
                    <a:lnTo>
                      <a:pt x="682" y="3"/>
                    </a:lnTo>
                    <a:lnTo>
                      <a:pt x="719" y="0"/>
                    </a:lnTo>
                    <a:lnTo>
                      <a:pt x="755" y="0"/>
                    </a:lnTo>
                    <a:lnTo>
                      <a:pt x="791" y="0"/>
                    </a:lnTo>
                    <a:lnTo>
                      <a:pt x="827" y="4"/>
                    </a:lnTo>
                    <a:lnTo>
                      <a:pt x="864" y="8"/>
                    </a:lnTo>
                    <a:lnTo>
                      <a:pt x="899" y="14"/>
                    </a:lnTo>
                    <a:lnTo>
                      <a:pt x="935" y="22"/>
                    </a:lnTo>
                    <a:lnTo>
                      <a:pt x="969" y="31"/>
                    </a:lnTo>
                    <a:lnTo>
                      <a:pt x="1004" y="43"/>
                    </a:lnTo>
                    <a:lnTo>
                      <a:pt x="1037" y="56"/>
                    </a:lnTo>
                    <a:lnTo>
                      <a:pt x="1071" y="71"/>
                    </a:lnTo>
                    <a:lnTo>
                      <a:pt x="1102" y="86"/>
                    </a:lnTo>
                    <a:lnTo>
                      <a:pt x="1134" y="103"/>
                    </a:lnTo>
                    <a:lnTo>
                      <a:pt x="1165" y="123"/>
                    </a:lnTo>
                    <a:lnTo>
                      <a:pt x="1195" y="144"/>
                    </a:lnTo>
                    <a:lnTo>
                      <a:pt x="1224" y="166"/>
                    </a:lnTo>
                    <a:lnTo>
                      <a:pt x="1252" y="190"/>
                    </a:lnTo>
                    <a:lnTo>
                      <a:pt x="1279" y="215"/>
                    </a:lnTo>
                    <a:lnTo>
                      <a:pt x="1304" y="241"/>
                    </a:lnTo>
                    <a:lnTo>
                      <a:pt x="1329" y="268"/>
                    </a:lnTo>
                    <a:lnTo>
                      <a:pt x="1353" y="299"/>
                    </a:lnTo>
                    <a:lnTo>
                      <a:pt x="1375" y="329"/>
                    </a:lnTo>
                    <a:lnTo>
                      <a:pt x="1394" y="361"/>
                    </a:lnTo>
                    <a:lnTo>
                      <a:pt x="1414" y="394"/>
                    </a:lnTo>
                    <a:lnTo>
                      <a:pt x="1431" y="428"/>
                    </a:lnTo>
                    <a:close/>
                  </a:path>
                </a:pathLst>
              </a:custGeom>
              <a:solidFill>
                <a:srgbClr val="C6C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8" name="Freeform 507">
                <a:extLst>
                  <a:ext uri="{FF2B5EF4-FFF2-40B4-BE49-F238E27FC236}">
                    <a16:creationId xmlns:a16="http://schemas.microsoft.com/office/drawing/2014/main" xmlns="" id="{3BCFFB49-5854-4848-8A34-66A304794F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60038" y="2476501"/>
                <a:ext cx="796925" cy="795338"/>
              </a:xfrm>
              <a:custGeom>
                <a:avLst/>
                <a:gdLst>
                  <a:gd name="T0" fmla="*/ 1447 w 1504"/>
                  <a:gd name="T1" fmla="*/ 464 h 1505"/>
                  <a:gd name="T2" fmla="*/ 1482 w 1504"/>
                  <a:gd name="T3" fmla="*/ 572 h 1505"/>
                  <a:gd name="T4" fmla="*/ 1502 w 1504"/>
                  <a:gd name="T5" fmla="*/ 682 h 1505"/>
                  <a:gd name="T6" fmla="*/ 1503 w 1504"/>
                  <a:gd name="T7" fmla="*/ 791 h 1505"/>
                  <a:gd name="T8" fmla="*/ 1490 w 1504"/>
                  <a:gd name="T9" fmla="*/ 900 h 1505"/>
                  <a:gd name="T10" fmla="*/ 1461 w 1504"/>
                  <a:gd name="T11" fmla="*/ 1003 h 1505"/>
                  <a:gd name="T12" fmla="*/ 1418 w 1504"/>
                  <a:gd name="T13" fmla="*/ 1103 h 1505"/>
                  <a:gd name="T14" fmla="*/ 1360 w 1504"/>
                  <a:gd name="T15" fmla="*/ 1196 h 1505"/>
                  <a:gd name="T16" fmla="*/ 1290 w 1504"/>
                  <a:gd name="T17" fmla="*/ 1279 h 1505"/>
                  <a:gd name="T18" fmla="*/ 1206 w 1504"/>
                  <a:gd name="T19" fmla="*/ 1353 h 1505"/>
                  <a:gd name="T20" fmla="*/ 1110 w 1504"/>
                  <a:gd name="T21" fmla="*/ 1414 h 1505"/>
                  <a:gd name="T22" fmla="*/ 1041 w 1504"/>
                  <a:gd name="T23" fmla="*/ 1447 h 1505"/>
                  <a:gd name="T24" fmla="*/ 932 w 1504"/>
                  <a:gd name="T25" fmla="*/ 1482 h 1505"/>
                  <a:gd name="T26" fmla="*/ 822 w 1504"/>
                  <a:gd name="T27" fmla="*/ 1502 h 1505"/>
                  <a:gd name="T28" fmla="*/ 712 w 1504"/>
                  <a:gd name="T29" fmla="*/ 1503 h 1505"/>
                  <a:gd name="T30" fmla="*/ 605 w 1504"/>
                  <a:gd name="T31" fmla="*/ 1490 h 1505"/>
                  <a:gd name="T32" fmla="*/ 500 w 1504"/>
                  <a:gd name="T33" fmla="*/ 1461 h 1505"/>
                  <a:gd name="T34" fmla="*/ 402 w 1504"/>
                  <a:gd name="T35" fmla="*/ 1418 h 1505"/>
                  <a:gd name="T36" fmla="*/ 309 w 1504"/>
                  <a:gd name="T37" fmla="*/ 1361 h 1505"/>
                  <a:gd name="T38" fmla="*/ 225 w 1504"/>
                  <a:gd name="T39" fmla="*/ 1290 h 1505"/>
                  <a:gd name="T40" fmla="*/ 152 w 1504"/>
                  <a:gd name="T41" fmla="*/ 1206 h 1505"/>
                  <a:gd name="T42" fmla="*/ 90 w 1504"/>
                  <a:gd name="T43" fmla="*/ 1110 h 1505"/>
                  <a:gd name="T44" fmla="*/ 57 w 1504"/>
                  <a:gd name="T45" fmla="*/ 1040 h 1505"/>
                  <a:gd name="T46" fmla="*/ 21 w 1504"/>
                  <a:gd name="T47" fmla="*/ 932 h 1505"/>
                  <a:gd name="T48" fmla="*/ 2 w 1504"/>
                  <a:gd name="T49" fmla="*/ 822 h 1505"/>
                  <a:gd name="T50" fmla="*/ 1 w 1504"/>
                  <a:gd name="T51" fmla="*/ 712 h 1505"/>
                  <a:gd name="T52" fmla="*/ 14 w 1504"/>
                  <a:gd name="T53" fmla="*/ 605 h 1505"/>
                  <a:gd name="T54" fmla="*/ 43 w 1504"/>
                  <a:gd name="T55" fmla="*/ 500 h 1505"/>
                  <a:gd name="T56" fmla="*/ 86 w 1504"/>
                  <a:gd name="T57" fmla="*/ 402 h 1505"/>
                  <a:gd name="T58" fmla="*/ 144 w 1504"/>
                  <a:gd name="T59" fmla="*/ 309 h 1505"/>
                  <a:gd name="T60" fmla="*/ 214 w 1504"/>
                  <a:gd name="T61" fmla="*/ 225 h 1505"/>
                  <a:gd name="T62" fmla="*/ 298 w 1504"/>
                  <a:gd name="T63" fmla="*/ 152 h 1505"/>
                  <a:gd name="T64" fmla="*/ 394 w 1504"/>
                  <a:gd name="T65" fmla="*/ 90 h 1505"/>
                  <a:gd name="T66" fmla="*/ 463 w 1504"/>
                  <a:gd name="T67" fmla="*/ 58 h 1505"/>
                  <a:gd name="T68" fmla="*/ 572 w 1504"/>
                  <a:gd name="T69" fmla="*/ 21 h 1505"/>
                  <a:gd name="T70" fmla="*/ 682 w 1504"/>
                  <a:gd name="T71" fmla="*/ 3 h 1505"/>
                  <a:gd name="T72" fmla="*/ 791 w 1504"/>
                  <a:gd name="T73" fmla="*/ 0 h 1505"/>
                  <a:gd name="T74" fmla="*/ 899 w 1504"/>
                  <a:gd name="T75" fmla="*/ 14 h 1505"/>
                  <a:gd name="T76" fmla="*/ 1004 w 1504"/>
                  <a:gd name="T77" fmla="*/ 43 h 1505"/>
                  <a:gd name="T78" fmla="*/ 1102 w 1504"/>
                  <a:gd name="T79" fmla="*/ 86 h 1505"/>
                  <a:gd name="T80" fmla="*/ 1195 w 1504"/>
                  <a:gd name="T81" fmla="*/ 144 h 1505"/>
                  <a:gd name="T82" fmla="*/ 1279 w 1504"/>
                  <a:gd name="T83" fmla="*/ 215 h 1505"/>
                  <a:gd name="T84" fmla="*/ 1353 w 1504"/>
                  <a:gd name="T85" fmla="*/ 299 h 1505"/>
                  <a:gd name="T86" fmla="*/ 1414 w 1504"/>
                  <a:gd name="T87" fmla="*/ 394 h 1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04" h="1505">
                    <a:moveTo>
                      <a:pt x="1431" y="428"/>
                    </a:moveTo>
                    <a:lnTo>
                      <a:pt x="1431" y="428"/>
                    </a:lnTo>
                    <a:lnTo>
                      <a:pt x="1447" y="464"/>
                    </a:lnTo>
                    <a:lnTo>
                      <a:pt x="1461" y="500"/>
                    </a:lnTo>
                    <a:lnTo>
                      <a:pt x="1473" y="536"/>
                    </a:lnTo>
                    <a:lnTo>
                      <a:pt x="1482" y="572"/>
                    </a:lnTo>
                    <a:lnTo>
                      <a:pt x="1491" y="609"/>
                    </a:lnTo>
                    <a:lnTo>
                      <a:pt x="1497" y="646"/>
                    </a:lnTo>
                    <a:lnTo>
                      <a:pt x="1502" y="682"/>
                    </a:lnTo>
                    <a:lnTo>
                      <a:pt x="1504" y="719"/>
                    </a:lnTo>
                    <a:lnTo>
                      <a:pt x="1504" y="756"/>
                    </a:lnTo>
                    <a:lnTo>
                      <a:pt x="1503" y="791"/>
                    </a:lnTo>
                    <a:lnTo>
                      <a:pt x="1501" y="828"/>
                    </a:lnTo>
                    <a:lnTo>
                      <a:pt x="1497" y="864"/>
                    </a:lnTo>
                    <a:lnTo>
                      <a:pt x="1490" y="900"/>
                    </a:lnTo>
                    <a:lnTo>
                      <a:pt x="1482" y="935"/>
                    </a:lnTo>
                    <a:lnTo>
                      <a:pt x="1473" y="969"/>
                    </a:lnTo>
                    <a:lnTo>
                      <a:pt x="1461" y="1003"/>
                    </a:lnTo>
                    <a:lnTo>
                      <a:pt x="1448" y="1037"/>
                    </a:lnTo>
                    <a:lnTo>
                      <a:pt x="1434" y="1071"/>
                    </a:lnTo>
                    <a:lnTo>
                      <a:pt x="1418" y="1103"/>
                    </a:lnTo>
                    <a:lnTo>
                      <a:pt x="1400" y="1134"/>
                    </a:lnTo>
                    <a:lnTo>
                      <a:pt x="1381" y="1165"/>
                    </a:lnTo>
                    <a:lnTo>
                      <a:pt x="1360" y="1196"/>
                    </a:lnTo>
                    <a:lnTo>
                      <a:pt x="1338" y="1224"/>
                    </a:lnTo>
                    <a:lnTo>
                      <a:pt x="1315" y="1252"/>
                    </a:lnTo>
                    <a:lnTo>
                      <a:pt x="1290" y="1279"/>
                    </a:lnTo>
                    <a:lnTo>
                      <a:pt x="1264" y="1304"/>
                    </a:lnTo>
                    <a:lnTo>
                      <a:pt x="1235" y="1329"/>
                    </a:lnTo>
                    <a:lnTo>
                      <a:pt x="1206" y="1353"/>
                    </a:lnTo>
                    <a:lnTo>
                      <a:pt x="1176" y="1375"/>
                    </a:lnTo>
                    <a:lnTo>
                      <a:pt x="1143" y="1395"/>
                    </a:lnTo>
                    <a:lnTo>
                      <a:pt x="1110" y="1414"/>
                    </a:lnTo>
                    <a:lnTo>
                      <a:pt x="1076" y="1431"/>
                    </a:lnTo>
                    <a:lnTo>
                      <a:pt x="1076" y="1431"/>
                    </a:lnTo>
                    <a:lnTo>
                      <a:pt x="1041" y="1447"/>
                    </a:lnTo>
                    <a:lnTo>
                      <a:pt x="1004" y="1461"/>
                    </a:lnTo>
                    <a:lnTo>
                      <a:pt x="969" y="1473"/>
                    </a:lnTo>
                    <a:lnTo>
                      <a:pt x="932" y="1482"/>
                    </a:lnTo>
                    <a:lnTo>
                      <a:pt x="896" y="1491"/>
                    </a:lnTo>
                    <a:lnTo>
                      <a:pt x="859" y="1497"/>
                    </a:lnTo>
                    <a:lnTo>
                      <a:pt x="822" y="1502"/>
                    </a:lnTo>
                    <a:lnTo>
                      <a:pt x="785" y="1505"/>
                    </a:lnTo>
                    <a:lnTo>
                      <a:pt x="749" y="1505"/>
                    </a:lnTo>
                    <a:lnTo>
                      <a:pt x="712" y="1503"/>
                    </a:lnTo>
                    <a:lnTo>
                      <a:pt x="677" y="1501"/>
                    </a:lnTo>
                    <a:lnTo>
                      <a:pt x="640" y="1497"/>
                    </a:lnTo>
                    <a:lnTo>
                      <a:pt x="605" y="1490"/>
                    </a:lnTo>
                    <a:lnTo>
                      <a:pt x="569" y="1482"/>
                    </a:lnTo>
                    <a:lnTo>
                      <a:pt x="535" y="1473"/>
                    </a:lnTo>
                    <a:lnTo>
                      <a:pt x="500" y="1461"/>
                    </a:lnTo>
                    <a:lnTo>
                      <a:pt x="467" y="1448"/>
                    </a:lnTo>
                    <a:lnTo>
                      <a:pt x="433" y="1434"/>
                    </a:lnTo>
                    <a:lnTo>
                      <a:pt x="402" y="1418"/>
                    </a:lnTo>
                    <a:lnTo>
                      <a:pt x="369" y="1400"/>
                    </a:lnTo>
                    <a:lnTo>
                      <a:pt x="339" y="1381"/>
                    </a:lnTo>
                    <a:lnTo>
                      <a:pt x="309" y="1361"/>
                    </a:lnTo>
                    <a:lnTo>
                      <a:pt x="280" y="1338"/>
                    </a:lnTo>
                    <a:lnTo>
                      <a:pt x="252" y="1315"/>
                    </a:lnTo>
                    <a:lnTo>
                      <a:pt x="225" y="1290"/>
                    </a:lnTo>
                    <a:lnTo>
                      <a:pt x="200" y="1264"/>
                    </a:lnTo>
                    <a:lnTo>
                      <a:pt x="175" y="1235"/>
                    </a:lnTo>
                    <a:lnTo>
                      <a:pt x="152" y="1206"/>
                    </a:lnTo>
                    <a:lnTo>
                      <a:pt x="129" y="1176"/>
                    </a:lnTo>
                    <a:lnTo>
                      <a:pt x="110" y="1143"/>
                    </a:lnTo>
                    <a:lnTo>
                      <a:pt x="90" y="1110"/>
                    </a:lnTo>
                    <a:lnTo>
                      <a:pt x="73" y="1075"/>
                    </a:lnTo>
                    <a:lnTo>
                      <a:pt x="73" y="1075"/>
                    </a:lnTo>
                    <a:lnTo>
                      <a:pt x="57" y="1040"/>
                    </a:lnTo>
                    <a:lnTo>
                      <a:pt x="43" y="1004"/>
                    </a:lnTo>
                    <a:lnTo>
                      <a:pt x="31" y="969"/>
                    </a:lnTo>
                    <a:lnTo>
                      <a:pt x="21" y="932"/>
                    </a:lnTo>
                    <a:lnTo>
                      <a:pt x="13" y="896"/>
                    </a:lnTo>
                    <a:lnTo>
                      <a:pt x="8" y="859"/>
                    </a:lnTo>
                    <a:lnTo>
                      <a:pt x="2" y="822"/>
                    </a:lnTo>
                    <a:lnTo>
                      <a:pt x="0" y="786"/>
                    </a:lnTo>
                    <a:lnTo>
                      <a:pt x="0" y="749"/>
                    </a:lnTo>
                    <a:lnTo>
                      <a:pt x="1" y="712"/>
                    </a:lnTo>
                    <a:lnTo>
                      <a:pt x="4" y="677"/>
                    </a:lnTo>
                    <a:lnTo>
                      <a:pt x="8" y="640"/>
                    </a:lnTo>
                    <a:lnTo>
                      <a:pt x="14" y="605"/>
                    </a:lnTo>
                    <a:lnTo>
                      <a:pt x="22" y="570"/>
                    </a:lnTo>
                    <a:lnTo>
                      <a:pt x="31" y="534"/>
                    </a:lnTo>
                    <a:lnTo>
                      <a:pt x="43" y="500"/>
                    </a:lnTo>
                    <a:lnTo>
                      <a:pt x="56" y="467"/>
                    </a:lnTo>
                    <a:lnTo>
                      <a:pt x="70" y="433"/>
                    </a:lnTo>
                    <a:lnTo>
                      <a:pt x="86" y="402"/>
                    </a:lnTo>
                    <a:lnTo>
                      <a:pt x="104" y="369"/>
                    </a:lnTo>
                    <a:lnTo>
                      <a:pt x="123" y="339"/>
                    </a:lnTo>
                    <a:lnTo>
                      <a:pt x="144" y="309"/>
                    </a:lnTo>
                    <a:lnTo>
                      <a:pt x="166" y="280"/>
                    </a:lnTo>
                    <a:lnTo>
                      <a:pt x="190" y="253"/>
                    </a:lnTo>
                    <a:lnTo>
                      <a:pt x="214" y="225"/>
                    </a:lnTo>
                    <a:lnTo>
                      <a:pt x="241" y="199"/>
                    </a:lnTo>
                    <a:lnTo>
                      <a:pt x="268" y="175"/>
                    </a:lnTo>
                    <a:lnTo>
                      <a:pt x="298" y="152"/>
                    </a:lnTo>
                    <a:lnTo>
                      <a:pt x="328" y="130"/>
                    </a:lnTo>
                    <a:lnTo>
                      <a:pt x="361" y="110"/>
                    </a:lnTo>
                    <a:lnTo>
                      <a:pt x="394" y="90"/>
                    </a:lnTo>
                    <a:lnTo>
                      <a:pt x="428" y="73"/>
                    </a:lnTo>
                    <a:lnTo>
                      <a:pt x="428" y="73"/>
                    </a:lnTo>
                    <a:lnTo>
                      <a:pt x="463" y="58"/>
                    </a:lnTo>
                    <a:lnTo>
                      <a:pt x="500" y="43"/>
                    </a:lnTo>
                    <a:lnTo>
                      <a:pt x="535" y="31"/>
                    </a:lnTo>
                    <a:lnTo>
                      <a:pt x="572" y="21"/>
                    </a:lnTo>
                    <a:lnTo>
                      <a:pt x="609" y="13"/>
                    </a:lnTo>
                    <a:lnTo>
                      <a:pt x="645" y="7"/>
                    </a:lnTo>
                    <a:lnTo>
                      <a:pt x="682" y="3"/>
                    </a:lnTo>
                    <a:lnTo>
                      <a:pt x="719" y="0"/>
                    </a:lnTo>
                    <a:lnTo>
                      <a:pt x="755" y="0"/>
                    </a:lnTo>
                    <a:lnTo>
                      <a:pt x="791" y="0"/>
                    </a:lnTo>
                    <a:lnTo>
                      <a:pt x="827" y="4"/>
                    </a:lnTo>
                    <a:lnTo>
                      <a:pt x="864" y="8"/>
                    </a:lnTo>
                    <a:lnTo>
                      <a:pt x="899" y="14"/>
                    </a:lnTo>
                    <a:lnTo>
                      <a:pt x="935" y="22"/>
                    </a:lnTo>
                    <a:lnTo>
                      <a:pt x="969" y="31"/>
                    </a:lnTo>
                    <a:lnTo>
                      <a:pt x="1004" y="43"/>
                    </a:lnTo>
                    <a:lnTo>
                      <a:pt x="1037" y="56"/>
                    </a:lnTo>
                    <a:lnTo>
                      <a:pt x="1071" y="71"/>
                    </a:lnTo>
                    <a:lnTo>
                      <a:pt x="1102" y="86"/>
                    </a:lnTo>
                    <a:lnTo>
                      <a:pt x="1134" y="103"/>
                    </a:lnTo>
                    <a:lnTo>
                      <a:pt x="1165" y="123"/>
                    </a:lnTo>
                    <a:lnTo>
                      <a:pt x="1195" y="144"/>
                    </a:lnTo>
                    <a:lnTo>
                      <a:pt x="1224" y="166"/>
                    </a:lnTo>
                    <a:lnTo>
                      <a:pt x="1252" y="190"/>
                    </a:lnTo>
                    <a:lnTo>
                      <a:pt x="1279" y="215"/>
                    </a:lnTo>
                    <a:lnTo>
                      <a:pt x="1304" y="241"/>
                    </a:lnTo>
                    <a:lnTo>
                      <a:pt x="1329" y="268"/>
                    </a:lnTo>
                    <a:lnTo>
                      <a:pt x="1353" y="299"/>
                    </a:lnTo>
                    <a:lnTo>
                      <a:pt x="1375" y="329"/>
                    </a:lnTo>
                    <a:lnTo>
                      <a:pt x="1394" y="361"/>
                    </a:lnTo>
                    <a:lnTo>
                      <a:pt x="1414" y="394"/>
                    </a:lnTo>
                    <a:lnTo>
                      <a:pt x="1431" y="42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9" name="Freeform 508">
                <a:extLst>
                  <a:ext uri="{FF2B5EF4-FFF2-40B4-BE49-F238E27FC236}">
                    <a16:creationId xmlns:a16="http://schemas.microsoft.com/office/drawing/2014/main" xmlns="" id="{2B9D4B09-36BD-42B3-940D-6DACE05F45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69638" y="3425826"/>
                <a:ext cx="147638" cy="74613"/>
              </a:xfrm>
              <a:custGeom>
                <a:avLst/>
                <a:gdLst>
                  <a:gd name="T0" fmla="*/ 244 w 281"/>
                  <a:gd name="T1" fmla="*/ 0 h 141"/>
                  <a:gd name="T2" fmla="*/ 244 w 281"/>
                  <a:gd name="T3" fmla="*/ 0 h 141"/>
                  <a:gd name="T4" fmla="*/ 244 w 281"/>
                  <a:gd name="T5" fmla="*/ 0 h 141"/>
                  <a:gd name="T6" fmla="*/ 238 w 281"/>
                  <a:gd name="T7" fmla="*/ 16 h 141"/>
                  <a:gd name="T8" fmla="*/ 231 w 281"/>
                  <a:gd name="T9" fmla="*/ 30 h 141"/>
                  <a:gd name="T10" fmla="*/ 224 w 281"/>
                  <a:gd name="T11" fmla="*/ 43 h 141"/>
                  <a:gd name="T12" fmla="*/ 214 w 281"/>
                  <a:gd name="T13" fmla="*/ 55 h 141"/>
                  <a:gd name="T14" fmla="*/ 205 w 281"/>
                  <a:gd name="T15" fmla="*/ 64 h 141"/>
                  <a:gd name="T16" fmla="*/ 196 w 281"/>
                  <a:gd name="T17" fmla="*/ 73 h 141"/>
                  <a:gd name="T18" fmla="*/ 187 w 281"/>
                  <a:gd name="T19" fmla="*/ 81 h 141"/>
                  <a:gd name="T20" fmla="*/ 176 w 281"/>
                  <a:gd name="T21" fmla="*/ 88 h 141"/>
                  <a:gd name="T22" fmla="*/ 166 w 281"/>
                  <a:gd name="T23" fmla="*/ 93 h 141"/>
                  <a:gd name="T24" fmla="*/ 155 w 281"/>
                  <a:gd name="T25" fmla="*/ 98 h 141"/>
                  <a:gd name="T26" fmla="*/ 145 w 281"/>
                  <a:gd name="T27" fmla="*/ 101 h 141"/>
                  <a:gd name="T28" fmla="*/ 134 w 281"/>
                  <a:gd name="T29" fmla="*/ 105 h 141"/>
                  <a:gd name="T30" fmla="*/ 114 w 281"/>
                  <a:gd name="T31" fmla="*/ 107 h 141"/>
                  <a:gd name="T32" fmla="*/ 94 w 281"/>
                  <a:gd name="T33" fmla="*/ 109 h 141"/>
                  <a:gd name="T34" fmla="*/ 94 w 281"/>
                  <a:gd name="T35" fmla="*/ 109 h 141"/>
                  <a:gd name="T36" fmla="*/ 78 w 281"/>
                  <a:gd name="T37" fmla="*/ 109 h 141"/>
                  <a:gd name="T38" fmla="*/ 64 w 281"/>
                  <a:gd name="T39" fmla="*/ 106 h 141"/>
                  <a:gd name="T40" fmla="*/ 40 w 281"/>
                  <a:gd name="T41" fmla="*/ 102 h 141"/>
                  <a:gd name="T42" fmla="*/ 23 w 281"/>
                  <a:gd name="T43" fmla="*/ 98 h 141"/>
                  <a:gd name="T44" fmla="*/ 15 w 281"/>
                  <a:gd name="T45" fmla="*/ 96 h 141"/>
                  <a:gd name="T46" fmla="*/ 15 w 281"/>
                  <a:gd name="T47" fmla="*/ 96 h 141"/>
                  <a:gd name="T48" fmla="*/ 7 w 281"/>
                  <a:gd name="T49" fmla="*/ 111 h 141"/>
                  <a:gd name="T50" fmla="*/ 0 w 281"/>
                  <a:gd name="T51" fmla="*/ 128 h 141"/>
                  <a:gd name="T52" fmla="*/ 0 w 281"/>
                  <a:gd name="T53" fmla="*/ 128 h 141"/>
                  <a:gd name="T54" fmla="*/ 13 w 281"/>
                  <a:gd name="T55" fmla="*/ 135 h 141"/>
                  <a:gd name="T56" fmla="*/ 27 w 281"/>
                  <a:gd name="T57" fmla="*/ 139 h 141"/>
                  <a:gd name="T58" fmla="*/ 43 w 281"/>
                  <a:gd name="T59" fmla="*/ 141 h 141"/>
                  <a:gd name="T60" fmla="*/ 60 w 281"/>
                  <a:gd name="T61" fmla="*/ 141 h 141"/>
                  <a:gd name="T62" fmla="*/ 60 w 281"/>
                  <a:gd name="T63" fmla="*/ 141 h 141"/>
                  <a:gd name="T64" fmla="*/ 73 w 281"/>
                  <a:gd name="T65" fmla="*/ 141 h 141"/>
                  <a:gd name="T66" fmla="*/ 86 w 281"/>
                  <a:gd name="T67" fmla="*/ 140 h 141"/>
                  <a:gd name="T68" fmla="*/ 114 w 281"/>
                  <a:gd name="T69" fmla="*/ 135 h 141"/>
                  <a:gd name="T70" fmla="*/ 142 w 281"/>
                  <a:gd name="T71" fmla="*/ 127 h 141"/>
                  <a:gd name="T72" fmla="*/ 155 w 281"/>
                  <a:gd name="T73" fmla="*/ 120 h 141"/>
                  <a:gd name="T74" fmla="*/ 170 w 281"/>
                  <a:gd name="T75" fmla="*/ 115 h 141"/>
                  <a:gd name="T76" fmla="*/ 170 w 281"/>
                  <a:gd name="T77" fmla="*/ 115 h 141"/>
                  <a:gd name="T78" fmla="*/ 189 w 281"/>
                  <a:gd name="T79" fmla="*/ 105 h 141"/>
                  <a:gd name="T80" fmla="*/ 208 w 281"/>
                  <a:gd name="T81" fmla="*/ 93 h 141"/>
                  <a:gd name="T82" fmla="*/ 225 w 281"/>
                  <a:gd name="T83" fmla="*/ 81 h 141"/>
                  <a:gd name="T84" fmla="*/ 241 w 281"/>
                  <a:gd name="T85" fmla="*/ 68 h 141"/>
                  <a:gd name="T86" fmla="*/ 254 w 281"/>
                  <a:gd name="T87" fmla="*/ 55 h 141"/>
                  <a:gd name="T88" fmla="*/ 265 w 281"/>
                  <a:gd name="T89" fmla="*/ 41 h 141"/>
                  <a:gd name="T90" fmla="*/ 275 w 281"/>
                  <a:gd name="T91" fmla="*/ 26 h 141"/>
                  <a:gd name="T92" fmla="*/ 281 w 281"/>
                  <a:gd name="T93" fmla="*/ 13 h 141"/>
                  <a:gd name="T94" fmla="*/ 281 w 281"/>
                  <a:gd name="T95" fmla="*/ 13 h 141"/>
                  <a:gd name="T96" fmla="*/ 263 w 281"/>
                  <a:gd name="T97" fmla="*/ 5 h 141"/>
                  <a:gd name="T98" fmla="*/ 244 w 281"/>
                  <a:gd name="T99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81" h="141">
                    <a:moveTo>
                      <a:pt x="244" y="0"/>
                    </a:moveTo>
                    <a:lnTo>
                      <a:pt x="244" y="0"/>
                    </a:lnTo>
                    <a:lnTo>
                      <a:pt x="244" y="0"/>
                    </a:lnTo>
                    <a:lnTo>
                      <a:pt x="238" y="16"/>
                    </a:lnTo>
                    <a:lnTo>
                      <a:pt x="231" y="30"/>
                    </a:lnTo>
                    <a:lnTo>
                      <a:pt x="224" y="43"/>
                    </a:lnTo>
                    <a:lnTo>
                      <a:pt x="214" y="55"/>
                    </a:lnTo>
                    <a:lnTo>
                      <a:pt x="205" y="64"/>
                    </a:lnTo>
                    <a:lnTo>
                      <a:pt x="196" y="73"/>
                    </a:lnTo>
                    <a:lnTo>
                      <a:pt x="187" y="81"/>
                    </a:lnTo>
                    <a:lnTo>
                      <a:pt x="176" y="88"/>
                    </a:lnTo>
                    <a:lnTo>
                      <a:pt x="166" y="93"/>
                    </a:lnTo>
                    <a:lnTo>
                      <a:pt x="155" y="98"/>
                    </a:lnTo>
                    <a:lnTo>
                      <a:pt x="145" y="101"/>
                    </a:lnTo>
                    <a:lnTo>
                      <a:pt x="134" y="105"/>
                    </a:lnTo>
                    <a:lnTo>
                      <a:pt x="114" y="107"/>
                    </a:lnTo>
                    <a:lnTo>
                      <a:pt x="94" y="109"/>
                    </a:lnTo>
                    <a:lnTo>
                      <a:pt x="94" y="109"/>
                    </a:lnTo>
                    <a:lnTo>
                      <a:pt x="78" y="109"/>
                    </a:lnTo>
                    <a:lnTo>
                      <a:pt x="64" y="106"/>
                    </a:lnTo>
                    <a:lnTo>
                      <a:pt x="40" y="102"/>
                    </a:lnTo>
                    <a:lnTo>
                      <a:pt x="23" y="98"/>
                    </a:lnTo>
                    <a:lnTo>
                      <a:pt x="15" y="96"/>
                    </a:lnTo>
                    <a:lnTo>
                      <a:pt x="15" y="96"/>
                    </a:lnTo>
                    <a:lnTo>
                      <a:pt x="7" y="111"/>
                    </a:lnTo>
                    <a:lnTo>
                      <a:pt x="0" y="128"/>
                    </a:lnTo>
                    <a:lnTo>
                      <a:pt x="0" y="128"/>
                    </a:lnTo>
                    <a:lnTo>
                      <a:pt x="13" y="135"/>
                    </a:lnTo>
                    <a:lnTo>
                      <a:pt x="27" y="139"/>
                    </a:lnTo>
                    <a:lnTo>
                      <a:pt x="43" y="141"/>
                    </a:lnTo>
                    <a:lnTo>
                      <a:pt x="60" y="141"/>
                    </a:lnTo>
                    <a:lnTo>
                      <a:pt x="60" y="141"/>
                    </a:lnTo>
                    <a:lnTo>
                      <a:pt x="73" y="141"/>
                    </a:lnTo>
                    <a:lnTo>
                      <a:pt x="86" y="140"/>
                    </a:lnTo>
                    <a:lnTo>
                      <a:pt x="114" y="135"/>
                    </a:lnTo>
                    <a:lnTo>
                      <a:pt x="142" y="127"/>
                    </a:lnTo>
                    <a:lnTo>
                      <a:pt x="155" y="120"/>
                    </a:lnTo>
                    <a:lnTo>
                      <a:pt x="170" y="115"/>
                    </a:lnTo>
                    <a:lnTo>
                      <a:pt x="170" y="115"/>
                    </a:lnTo>
                    <a:lnTo>
                      <a:pt x="189" y="105"/>
                    </a:lnTo>
                    <a:lnTo>
                      <a:pt x="208" y="93"/>
                    </a:lnTo>
                    <a:lnTo>
                      <a:pt x="225" y="81"/>
                    </a:lnTo>
                    <a:lnTo>
                      <a:pt x="241" y="68"/>
                    </a:lnTo>
                    <a:lnTo>
                      <a:pt x="254" y="55"/>
                    </a:lnTo>
                    <a:lnTo>
                      <a:pt x="265" y="41"/>
                    </a:lnTo>
                    <a:lnTo>
                      <a:pt x="275" y="26"/>
                    </a:lnTo>
                    <a:lnTo>
                      <a:pt x="281" y="13"/>
                    </a:lnTo>
                    <a:lnTo>
                      <a:pt x="281" y="13"/>
                    </a:lnTo>
                    <a:lnTo>
                      <a:pt x="263" y="5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B95A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0" name="Freeform 509">
                <a:extLst>
                  <a:ext uri="{FF2B5EF4-FFF2-40B4-BE49-F238E27FC236}">
                    <a16:creationId xmlns:a16="http://schemas.microsoft.com/office/drawing/2014/main" xmlns="" id="{DD2F0A1A-D430-4016-A07E-631150FA41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69638" y="3425826"/>
                <a:ext cx="147638" cy="74613"/>
              </a:xfrm>
              <a:custGeom>
                <a:avLst/>
                <a:gdLst>
                  <a:gd name="T0" fmla="*/ 244 w 281"/>
                  <a:gd name="T1" fmla="*/ 0 h 141"/>
                  <a:gd name="T2" fmla="*/ 244 w 281"/>
                  <a:gd name="T3" fmla="*/ 0 h 141"/>
                  <a:gd name="T4" fmla="*/ 244 w 281"/>
                  <a:gd name="T5" fmla="*/ 0 h 141"/>
                  <a:gd name="T6" fmla="*/ 238 w 281"/>
                  <a:gd name="T7" fmla="*/ 16 h 141"/>
                  <a:gd name="T8" fmla="*/ 231 w 281"/>
                  <a:gd name="T9" fmla="*/ 30 h 141"/>
                  <a:gd name="T10" fmla="*/ 224 w 281"/>
                  <a:gd name="T11" fmla="*/ 43 h 141"/>
                  <a:gd name="T12" fmla="*/ 214 w 281"/>
                  <a:gd name="T13" fmla="*/ 55 h 141"/>
                  <a:gd name="T14" fmla="*/ 205 w 281"/>
                  <a:gd name="T15" fmla="*/ 64 h 141"/>
                  <a:gd name="T16" fmla="*/ 196 w 281"/>
                  <a:gd name="T17" fmla="*/ 73 h 141"/>
                  <a:gd name="T18" fmla="*/ 187 w 281"/>
                  <a:gd name="T19" fmla="*/ 81 h 141"/>
                  <a:gd name="T20" fmla="*/ 176 w 281"/>
                  <a:gd name="T21" fmla="*/ 88 h 141"/>
                  <a:gd name="T22" fmla="*/ 166 w 281"/>
                  <a:gd name="T23" fmla="*/ 93 h 141"/>
                  <a:gd name="T24" fmla="*/ 155 w 281"/>
                  <a:gd name="T25" fmla="*/ 98 h 141"/>
                  <a:gd name="T26" fmla="*/ 145 w 281"/>
                  <a:gd name="T27" fmla="*/ 101 h 141"/>
                  <a:gd name="T28" fmla="*/ 134 w 281"/>
                  <a:gd name="T29" fmla="*/ 105 h 141"/>
                  <a:gd name="T30" fmla="*/ 114 w 281"/>
                  <a:gd name="T31" fmla="*/ 107 h 141"/>
                  <a:gd name="T32" fmla="*/ 94 w 281"/>
                  <a:gd name="T33" fmla="*/ 109 h 141"/>
                  <a:gd name="T34" fmla="*/ 94 w 281"/>
                  <a:gd name="T35" fmla="*/ 109 h 141"/>
                  <a:gd name="T36" fmla="*/ 78 w 281"/>
                  <a:gd name="T37" fmla="*/ 109 h 141"/>
                  <a:gd name="T38" fmla="*/ 64 w 281"/>
                  <a:gd name="T39" fmla="*/ 106 h 141"/>
                  <a:gd name="T40" fmla="*/ 40 w 281"/>
                  <a:gd name="T41" fmla="*/ 102 h 141"/>
                  <a:gd name="T42" fmla="*/ 23 w 281"/>
                  <a:gd name="T43" fmla="*/ 98 h 141"/>
                  <a:gd name="T44" fmla="*/ 15 w 281"/>
                  <a:gd name="T45" fmla="*/ 96 h 141"/>
                  <a:gd name="T46" fmla="*/ 15 w 281"/>
                  <a:gd name="T47" fmla="*/ 96 h 141"/>
                  <a:gd name="T48" fmla="*/ 7 w 281"/>
                  <a:gd name="T49" fmla="*/ 111 h 141"/>
                  <a:gd name="T50" fmla="*/ 0 w 281"/>
                  <a:gd name="T51" fmla="*/ 128 h 141"/>
                  <a:gd name="T52" fmla="*/ 0 w 281"/>
                  <a:gd name="T53" fmla="*/ 128 h 141"/>
                  <a:gd name="T54" fmla="*/ 13 w 281"/>
                  <a:gd name="T55" fmla="*/ 135 h 141"/>
                  <a:gd name="T56" fmla="*/ 27 w 281"/>
                  <a:gd name="T57" fmla="*/ 139 h 141"/>
                  <a:gd name="T58" fmla="*/ 43 w 281"/>
                  <a:gd name="T59" fmla="*/ 141 h 141"/>
                  <a:gd name="T60" fmla="*/ 60 w 281"/>
                  <a:gd name="T61" fmla="*/ 141 h 141"/>
                  <a:gd name="T62" fmla="*/ 60 w 281"/>
                  <a:gd name="T63" fmla="*/ 141 h 141"/>
                  <a:gd name="T64" fmla="*/ 73 w 281"/>
                  <a:gd name="T65" fmla="*/ 141 h 141"/>
                  <a:gd name="T66" fmla="*/ 86 w 281"/>
                  <a:gd name="T67" fmla="*/ 140 h 141"/>
                  <a:gd name="T68" fmla="*/ 114 w 281"/>
                  <a:gd name="T69" fmla="*/ 135 h 141"/>
                  <a:gd name="T70" fmla="*/ 142 w 281"/>
                  <a:gd name="T71" fmla="*/ 127 h 141"/>
                  <a:gd name="T72" fmla="*/ 155 w 281"/>
                  <a:gd name="T73" fmla="*/ 120 h 141"/>
                  <a:gd name="T74" fmla="*/ 170 w 281"/>
                  <a:gd name="T75" fmla="*/ 115 h 141"/>
                  <a:gd name="T76" fmla="*/ 170 w 281"/>
                  <a:gd name="T77" fmla="*/ 115 h 141"/>
                  <a:gd name="T78" fmla="*/ 189 w 281"/>
                  <a:gd name="T79" fmla="*/ 105 h 141"/>
                  <a:gd name="T80" fmla="*/ 208 w 281"/>
                  <a:gd name="T81" fmla="*/ 93 h 141"/>
                  <a:gd name="T82" fmla="*/ 225 w 281"/>
                  <a:gd name="T83" fmla="*/ 81 h 141"/>
                  <a:gd name="T84" fmla="*/ 241 w 281"/>
                  <a:gd name="T85" fmla="*/ 68 h 141"/>
                  <a:gd name="T86" fmla="*/ 254 w 281"/>
                  <a:gd name="T87" fmla="*/ 55 h 141"/>
                  <a:gd name="T88" fmla="*/ 265 w 281"/>
                  <a:gd name="T89" fmla="*/ 41 h 141"/>
                  <a:gd name="T90" fmla="*/ 275 w 281"/>
                  <a:gd name="T91" fmla="*/ 26 h 141"/>
                  <a:gd name="T92" fmla="*/ 281 w 281"/>
                  <a:gd name="T93" fmla="*/ 13 h 141"/>
                  <a:gd name="T94" fmla="*/ 281 w 281"/>
                  <a:gd name="T95" fmla="*/ 13 h 141"/>
                  <a:gd name="T96" fmla="*/ 263 w 281"/>
                  <a:gd name="T97" fmla="*/ 5 h 141"/>
                  <a:gd name="T98" fmla="*/ 244 w 281"/>
                  <a:gd name="T99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81" h="141">
                    <a:moveTo>
                      <a:pt x="244" y="0"/>
                    </a:moveTo>
                    <a:lnTo>
                      <a:pt x="244" y="0"/>
                    </a:lnTo>
                    <a:lnTo>
                      <a:pt x="244" y="0"/>
                    </a:lnTo>
                    <a:lnTo>
                      <a:pt x="238" y="16"/>
                    </a:lnTo>
                    <a:lnTo>
                      <a:pt x="231" y="30"/>
                    </a:lnTo>
                    <a:lnTo>
                      <a:pt x="224" y="43"/>
                    </a:lnTo>
                    <a:lnTo>
                      <a:pt x="214" y="55"/>
                    </a:lnTo>
                    <a:lnTo>
                      <a:pt x="205" y="64"/>
                    </a:lnTo>
                    <a:lnTo>
                      <a:pt x="196" y="73"/>
                    </a:lnTo>
                    <a:lnTo>
                      <a:pt x="187" y="81"/>
                    </a:lnTo>
                    <a:lnTo>
                      <a:pt x="176" y="88"/>
                    </a:lnTo>
                    <a:lnTo>
                      <a:pt x="166" y="93"/>
                    </a:lnTo>
                    <a:lnTo>
                      <a:pt x="155" y="98"/>
                    </a:lnTo>
                    <a:lnTo>
                      <a:pt x="145" y="101"/>
                    </a:lnTo>
                    <a:lnTo>
                      <a:pt x="134" y="105"/>
                    </a:lnTo>
                    <a:lnTo>
                      <a:pt x="114" y="107"/>
                    </a:lnTo>
                    <a:lnTo>
                      <a:pt x="94" y="109"/>
                    </a:lnTo>
                    <a:lnTo>
                      <a:pt x="94" y="109"/>
                    </a:lnTo>
                    <a:lnTo>
                      <a:pt x="78" y="109"/>
                    </a:lnTo>
                    <a:lnTo>
                      <a:pt x="64" y="106"/>
                    </a:lnTo>
                    <a:lnTo>
                      <a:pt x="40" y="102"/>
                    </a:lnTo>
                    <a:lnTo>
                      <a:pt x="23" y="98"/>
                    </a:lnTo>
                    <a:lnTo>
                      <a:pt x="15" y="96"/>
                    </a:lnTo>
                    <a:lnTo>
                      <a:pt x="15" y="96"/>
                    </a:lnTo>
                    <a:lnTo>
                      <a:pt x="7" y="111"/>
                    </a:lnTo>
                    <a:lnTo>
                      <a:pt x="0" y="128"/>
                    </a:lnTo>
                    <a:lnTo>
                      <a:pt x="0" y="128"/>
                    </a:lnTo>
                    <a:lnTo>
                      <a:pt x="13" y="135"/>
                    </a:lnTo>
                    <a:lnTo>
                      <a:pt x="27" y="139"/>
                    </a:lnTo>
                    <a:lnTo>
                      <a:pt x="43" y="141"/>
                    </a:lnTo>
                    <a:lnTo>
                      <a:pt x="60" y="141"/>
                    </a:lnTo>
                    <a:lnTo>
                      <a:pt x="60" y="141"/>
                    </a:lnTo>
                    <a:lnTo>
                      <a:pt x="73" y="141"/>
                    </a:lnTo>
                    <a:lnTo>
                      <a:pt x="86" y="140"/>
                    </a:lnTo>
                    <a:lnTo>
                      <a:pt x="114" y="135"/>
                    </a:lnTo>
                    <a:lnTo>
                      <a:pt x="142" y="127"/>
                    </a:lnTo>
                    <a:lnTo>
                      <a:pt x="155" y="120"/>
                    </a:lnTo>
                    <a:lnTo>
                      <a:pt x="170" y="115"/>
                    </a:lnTo>
                    <a:lnTo>
                      <a:pt x="170" y="115"/>
                    </a:lnTo>
                    <a:lnTo>
                      <a:pt x="189" y="105"/>
                    </a:lnTo>
                    <a:lnTo>
                      <a:pt x="208" y="93"/>
                    </a:lnTo>
                    <a:lnTo>
                      <a:pt x="225" y="81"/>
                    </a:lnTo>
                    <a:lnTo>
                      <a:pt x="241" y="68"/>
                    </a:lnTo>
                    <a:lnTo>
                      <a:pt x="254" y="55"/>
                    </a:lnTo>
                    <a:lnTo>
                      <a:pt x="265" y="41"/>
                    </a:lnTo>
                    <a:lnTo>
                      <a:pt x="275" y="26"/>
                    </a:lnTo>
                    <a:lnTo>
                      <a:pt x="281" y="13"/>
                    </a:lnTo>
                    <a:lnTo>
                      <a:pt x="281" y="13"/>
                    </a:lnTo>
                    <a:lnTo>
                      <a:pt x="263" y="5"/>
                    </a:lnTo>
                    <a:lnTo>
                      <a:pt x="24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1" name="Rectangle 510">
                <a:extLst>
                  <a:ext uri="{FF2B5EF4-FFF2-40B4-BE49-F238E27FC236}">
                    <a16:creationId xmlns:a16="http://schemas.microsoft.com/office/drawing/2014/main" xmlns="" id="{4664488A-1812-41D0-AE47-9EBA8080F2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15625" y="2447926"/>
                <a:ext cx="300038" cy="858838"/>
              </a:xfrm>
              <a:prstGeom prst="rect">
                <a:avLst/>
              </a:prstGeom>
              <a:solidFill>
                <a:srgbClr val="E846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2" name="Rectangle 511">
                <a:extLst>
                  <a:ext uri="{FF2B5EF4-FFF2-40B4-BE49-F238E27FC236}">
                    <a16:creationId xmlns:a16="http://schemas.microsoft.com/office/drawing/2014/main" xmlns="" id="{A005033B-048A-4491-ACDD-6DE4A1249F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15625" y="2447926"/>
                <a:ext cx="300038" cy="858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3" name="Freeform 512">
                <a:extLst>
                  <a:ext uri="{FF2B5EF4-FFF2-40B4-BE49-F238E27FC236}">
                    <a16:creationId xmlns:a16="http://schemas.microsoft.com/office/drawing/2014/main" xmlns="" id="{8E495674-3FF7-4EA0-A73F-15575982758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348913" y="2365376"/>
                <a:ext cx="1019175" cy="1117600"/>
              </a:xfrm>
              <a:custGeom>
                <a:avLst/>
                <a:gdLst>
                  <a:gd name="T0" fmla="*/ 1758 w 1924"/>
                  <a:gd name="T1" fmla="*/ 420 h 2112"/>
                  <a:gd name="T2" fmla="*/ 1602 w 1924"/>
                  <a:gd name="T3" fmla="*/ 242 h 2112"/>
                  <a:gd name="T4" fmla="*/ 1411 w 1924"/>
                  <a:gd name="T5" fmla="*/ 110 h 2112"/>
                  <a:gd name="T6" fmla="*/ 1196 w 1924"/>
                  <a:gd name="T7" fmla="*/ 28 h 2112"/>
                  <a:gd name="T8" fmla="*/ 965 w 1924"/>
                  <a:gd name="T9" fmla="*/ 0 h 2112"/>
                  <a:gd name="T10" fmla="*/ 732 w 1924"/>
                  <a:gd name="T11" fmla="*/ 27 h 2112"/>
                  <a:gd name="T12" fmla="*/ 549 w 1924"/>
                  <a:gd name="T13" fmla="*/ 92 h 2112"/>
                  <a:gd name="T14" fmla="*/ 345 w 1924"/>
                  <a:gd name="T15" fmla="*/ 223 h 2112"/>
                  <a:gd name="T16" fmla="*/ 184 w 1924"/>
                  <a:gd name="T17" fmla="*/ 395 h 2112"/>
                  <a:gd name="T18" fmla="*/ 72 w 1924"/>
                  <a:gd name="T19" fmla="*/ 597 h 2112"/>
                  <a:gd name="T20" fmla="*/ 11 w 1924"/>
                  <a:gd name="T21" fmla="*/ 819 h 2112"/>
                  <a:gd name="T22" fmla="*/ 4 w 1924"/>
                  <a:gd name="T23" fmla="*/ 1051 h 2112"/>
                  <a:gd name="T24" fmla="*/ 55 w 1924"/>
                  <a:gd name="T25" fmla="*/ 1284 h 2112"/>
                  <a:gd name="T26" fmla="*/ 136 w 1924"/>
                  <a:gd name="T27" fmla="*/ 1456 h 2112"/>
                  <a:gd name="T28" fmla="*/ 271 w 1924"/>
                  <a:gd name="T29" fmla="*/ 1631 h 2112"/>
                  <a:gd name="T30" fmla="*/ 438 w 1924"/>
                  <a:gd name="T31" fmla="*/ 1769 h 2112"/>
                  <a:gd name="T32" fmla="*/ 629 w 1924"/>
                  <a:gd name="T33" fmla="*/ 1864 h 2112"/>
                  <a:gd name="T34" fmla="*/ 837 w 1924"/>
                  <a:gd name="T35" fmla="*/ 1915 h 2112"/>
                  <a:gd name="T36" fmla="*/ 1053 w 1924"/>
                  <a:gd name="T37" fmla="*/ 1919 h 2112"/>
                  <a:gd name="T38" fmla="*/ 1268 w 1924"/>
                  <a:gd name="T39" fmla="*/ 1873 h 2112"/>
                  <a:gd name="T40" fmla="*/ 1417 w 1924"/>
                  <a:gd name="T41" fmla="*/ 2109 h 2112"/>
                  <a:gd name="T42" fmla="*/ 1506 w 1924"/>
                  <a:gd name="T43" fmla="*/ 2104 h 2112"/>
                  <a:gd name="T44" fmla="*/ 1561 w 1924"/>
                  <a:gd name="T45" fmla="*/ 2072 h 2112"/>
                  <a:gd name="T46" fmla="*/ 1599 w 1924"/>
                  <a:gd name="T47" fmla="*/ 2017 h 2112"/>
                  <a:gd name="T48" fmla="*/ 1563 w 1924"/>
                  <a:gd name="T49" fmla="*/ 1712 h 2112"/>
                  <a:gd name="T50" fmla="*/ 1714 w 1924"/>
                  <a:gd name="T51" fmla="*/ 1560 h 2112"/>
                  <a:gd name="T52" fmla="*/ 1827 w 1924"/>
                  <a:gd name="T53" fmla="*/ 1381 h 2112"/>
                  <a:gd name="T54" fmla="*/ 1898 w 1924"/>
                  <a:gd name="T55" fmla="*/ 1182 h 2112"/>
                  <a:gd name="T56" fmla="*/ 1924 w 1924"/>
                  <a:gd name="T57" fmla="*/ 972 h 2112"/>
                  <a:gd name="T58" fmla="*/ 1903 w 1924"/>
                  <a:gd name="T59" fmla="*/ 758 h 2112"/>
                  <a:gd name="T60" fmla="*/ 1831 w 1924"/>
                  <a:gd name="T61" fmla="*/ 547 h 2112"/>
                  <a:gd name="T62" fmla="*/ 1179 w 1924"/>
                  <a:gd name="T63" fmla="*/ 1682 h 2112"/>
                  <a:gd name="T64" fmla="*/ 995 w 1924"/>
                  <a:gd name="T65" fmla="*/ 1714 h 2112"/>
                  <a:gd name="T66" fmla="*/ 815 w 1924"/>
                  <a:gd name="T67" fmla="*/ 1699 h 2112"/>
                  <a:gd name="T68" fmla="*/ 643 w 1924"/>
                  <a:gd name="T69" fmla="*/ 1643 h 2112"/>
                  <a:gd name="T70" fmla="*/ 490 w 1924"/>
                  <a:gd name="T71" fmla="*/ 1547 h 2112"/>
                  <a:gd name="T72" fmla="*/ 362 w 1924"/>
                  <a:gd name="T73" fmla="*/ 1415 h 2112"/>
                  <a:gd name="T74" fmla="*/ 283 w 1924"/>
                  <a:gd name="T75" fmla="*/ 1284 h 2112"/>
                  <a:gd name="T76" fmla="*/ 223 w 1924"/>
                  <a:gd name="T77" fmla="*/ 1105 h 2112"/>
                  <a:gd name="T78" fmla="*/ 211 w 1924"/>
                  <a:gd name="T79" fmla="*/ 921 h 2112"/>
                  <a:gd name="T80" fmla="*/ 241 w 1924"/>
                  <a:gd name="T81" fmla="*/ 743 h 2112"/>
                  <a:gd name="T82" fmla="*/ 314 w 1924"/>
                  <a:gd name="T83" fmla="*/ 578 h 2112"/>
                  <a:gd name="T84" fmla="*/ 424 w 1924"/>
                  <a:gd name="T85" fmla="*/ 434 h 2112"/>
                  <a:gd name="T86" fmla="*/ 571 w 1924"/>
                  <a:gd name="T87" fmla="*/ 319 h 2112"/>
                  <a:gd name="T88" fmla="*/ 710 w 1924"/>
                  <a:gd name="T89" fmla="*/ 252 h 2112"/>
                  <a:gd name="T90" fmla="*/ 892 w 1924"/>
                  <a:gd name="T91" fmla="*/ 212 h 2112"/>
                  <a:gd name="T92" fmla="*/ 1074 w 1924"/>
                  <a:gd name="T93" fmla="*/ 217 h 2112"/>
                  <a:gd name="T94" fmla="*/ 1247 w 1924"/>
                  <a:gd name="T95" fmla="*/ 265 h 2112"/>
                  <a:gd name="T96" fmla="*/ 1405 w 1924"/>
                  <a:gd name="T97" fmla="*/ 353 h 2112"/>
                  <a:gd name="T98" fmla="*/ 1539 w 1924"/>
                  <a:gd name="T99" fmla="*/ 477 h 2112"/>
                  <a:gd name="T100" fmla="*/ 1641 w 1924"/>
                  <a:gd name="T101" fmla="*/ 637 h 2112"/>
                  <a:gd name="T102" fmla="*/ 1692 w 1924"/>
                  <a:gd name="T103" fmla="*/ 781 h 2112"/>
                  <a:gd name="T104" fmla="*/ 1714 w 1924"/>
                  <a:gd name="T105" fmla="*/ 965 h 2112"/>
                  <a:gd name="T106" fmla="*/ 1692 w 1924"/>
                  <a:gd name="T107" fmla="*/ 1144 h 2112"/>
                  <a:gd name="T108" fmla="*/ 1628 w 1924"/>
                  <a:gd name="T109" fmla="*/ 1312 h 2112"/>
                  <a:gd name="T110" fmla="*/ 1525 w 1924"/>
                  <a:gd name="T111" fmla="*/ 1461 h 2112"/>
                  <a:gd name="T112" fmla="*/ 1386 w 1924"/>
                  <a:gd name="T113" fmla="*/ 1584 h 2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924" h="2112">
                    <a:moveTo>
                      <a:pt x="1831" y="547"/>
                    </a:moveTo>
                    <a:lnTo>
                      <a:pt x="1831" y="547"/>
                    </a:lnTo>
                    <a:lnTo>
                      <a:pt x="1809" y="504"/>
                    </a:lnTo>
                    <a:lnTo>
                      <a:pt x="1784" y="460"/>
                    </a:lnTo>
                    <a:lnTo>
                      <a:pt x="1758" y="420"/>
                    </a:lnTo>
                    <a:lnTo>
                      <a:pt x="1730" y="381"/>
                    </a:lnTo>
                    <a:lnTo>
                      <a:pt x="1700" y="344"/>
                    </a:lnTo>
                    <a:lnTo>
                      <a:pt x="1669" y="307"/>
                    </a:lnTo>
                    <a:lnTo>
                      <a:pt x="1636" y="274"/>
                    </a:lnTo>
                    <a:lnTo>
                      <a:pt x="1602" y="242"/>
                    </a:lnTo>
                    <a:lnTo>
                      <a:pt x="1565" y="212"/>
                    </a:lnTo>
                    <a:lnTo>
                      <a:pt x="1529" y="183"/>
                    </a:lnTo>
                    <a:lnTo>
                      <a:pt x="1491" y="157"/>
                    </a:lnTo>
                    <a:lnTo>
                      <a:pt x="1451" y="133"/>
                    </a:lnTo>
                    <a:lnTo>
                      <a:pt x="1411" y="110"/>
                    </a:lnTo>
                    <a:lnTo>
                      <a:pt x="1369" y="90"/>
                    </a:lnTo>
                    <a:lnTo>
                      <a:pt x="1327" y="72"/>
                    </a:lnTo>
                    <a:lnTo>
                      <a:pt x="1284" y="55"/>
                    </a:lnTo>
                    <a:lnTo>
                      <a:pt x="1240" y="40"/>
                    </a:lnTo>
                    <a:lnTo>
                      <a:pt x="1196" y="28"/>
                    </a:lnTo>
                    <a:lnTo>
                      <a:pt x="1150" y="18"/>
                    </a:lnTo>
                    <a:lnTo>
                      <a:pt x="1104" y="10"/>
                    </a:lnTo>
                    <a:lnTo>
                      <a:pt x="1058" y="3"/>
                    </a:lnTo>
                    <a:lnTo>
                      <a:pt x="1013" y="1"/>
                    </a:lnTo>
                    <a:lnTo>
                      <a:pt x="965" y="0"/>
                    </a:lnTo>
                    <a:lnTo>
                      <a:pt x="920" y="0"/>
                    </a:lnTo>
                    <a:lnTo>
                      <a:pt x="872" y="3"/>
                    </a:lnTo>
                    <a:lnTo>
                      <a:pt x="825" y="9"/>
                    </a:lnTo>
                    <a:lnTo>
                      <a:pt x="778" y="17"/>
                    </a:lnTo>
                    <a:lnTo>
                      <a:pt x="732" y="27"/>
                    </a:lnTo>
                    <a:lnTo>
                      <a:pt x="685" y="40"/>
                    </a:lnTo>
                    <a:lnTo>
                      <a:pt x="639" y="55"/>
                    </a:lnTo>
                    <a:lnTo>
                      <a:pt x="593" y="73"/>
                    </a:lnTo>
                    <a:lnTo>
                      <a:pt x="549" y="92"/>
                    </a:lnTo>
                    <a:lnTo>
                      <a:pt x="549" y="92"/>
                    </a:lnTo>
                    <a:lnTo>
                      <a:pt x="504" y="115"/>
                    </a:lnTo>
                    <a:lnTo>
                      <a:pt x="461" y="140"/>
                    </a:lnTo>
                    <a:lnTo>
                      <a:pt x="421" y="166"/>
                    </a:lnTo>
                    <a:lnTo>
                      <a:pt x="381" y="193"/>
                    </a:lnTo>
                    <a:lnTo>
                      <a:pt x="345" y="223"/>
                    </a:lnTo>
                    <a:lnTo>
                      <a:pt x="308" y="255"/>
                    </a:lnTo>
                    <a:lnTo>
                      <a:pt x="275" y="288"/>
                    </a:lnTo>
                    <a:lnTo>
                      <a:pt x="242" y="322"/>
                    </a:lnTo>
                    <a:lnTo>
                      <a:pt x="212" y="357"/>
                    </a:lnTo>
                    <a:lnTo>
                      <a:pt x="184" y="395"/>
                    </a:lnTo>
                    <a:lnTo>
                      <a:pt x="157" y="433"/>
                    </a:lnTo>
                    <a:lnTo>
                      <a:pt x="134" y="472"/>
                    </a:lnTo>
                    <a:lnTo>
                      <a:pt x="110" y="513"/>
                    </a:lnTo>
                    <a:lnTo>
                      <a:pt x="91" y="555"/>
                    </a:lnTo>
                    <a:lnTo>
                      <a:pt x="72" y="597"/>
                    </a:lnTo>
                    <a:lnTo>
                      <a:pt x="55" y="640"/>
                    </a:lnTo>
                    <a:lnTo>
                      <a:pt x="41" y="683"/>
                    </a:lnTo>
                    <a:lnTo>
                      <a:pt x="29" y="728"/>
                    </a:lnTo>
                    <a:lnTo>
                      <a:pt x="18" y="773"/>
                    </a:lnTo>
                    <a:lnTo>
                      <a:pt x="11" y="819"/>
                    </a:lnTo>
                    <a:lnTo>
                      <a:pt x="4" y="865"/>
                    </a:lnTo>
                    <a:lnTo>
                      <a:pt x="1" y="911"/>
                    </a:lnTo>
                    <a:lnTo>
                      <a:pt x="0" y="958"/>
                    </a:lnTo>
                    <a:lnTo>
                      <a:pt x="0" y="1004"/>
                    </a:lnTo>
                    <a:lnTo>
                      <a:pt x="4" y="1051"/>
                    </a:lnTo>
                    <a:lnTo>
                      <a:pt x="9" y="1098"/>
                    </a:lnTo>
                    <a:lnTo>
                      <a:pt x="17" y="1145"/>
                    </a:lnTo>
                    <a:lnTo>
                      <a:pt x="28" y="1191"/>
                    </a:lnTo>
                    <a:lnTo>
                      <a:pt x="41" y="1238"/>
                    </a:lnTo>
                    <a:lnTo>
                      <a:pt x="55" y="1284"/>
                    </a:lnTo>
                    <a:lnTo>
                      <a:pt x="73" y="1330"/>
                    </a:lnTo>
                    <a:lnTo>
                      <a:pt x="93" y="1374"/>
                    </a:lnTo>
                    <a:lnTo>
                      <a:pt x="93" y="1374"/>
                    </a:lnTo>
                    <a:lnTo>
                      <a:pt x="114" y="1416"/>
                    </a:lnTo>
                    <a:lnTo>
                      <a:pt x="136" y="1456"/>
                    </a:lnTo>
                    <a:lnTo>
                      <a:pt x="160" y="1494"/>
                    </a:lnTo>
                    <a:lnTo>
                      <a:pt x="186" y="1530"/>
                    </a:lnTo>
                    <a:lnTo>
                      <a:pt x="214" y="1566"/>
                    </a:lnTo>
                    <a:lnTo>
                      <a:pt x="241" y="1598"/>
                    </a:lnTo>
                    <a:lnTo>
                      <a:pt x="271" y="1631"/>
                    </a:lnTo>
                    <a:lnTo>
                      <a:pt x="303" y="1661"/>
                    </a:lnTo>
                    <a:lnTo>
                      <a:pt x="334" y="1691"/>
                    </a:lnTo>
                    <a:lnTo>
                      <a:pt x="368" y="1719"/>
                    </a:lnTo>
                    <a:lnTo>
                      <a:pt x="402" y="1744"/>
                    </a:lnTo>
                    <a:lnTo>
                      <a:pt x="438" y="1769"/>
                    </a:lnTo>
                    <a:lnTo>
                      <a:pt x="474" y="1791"/>
                    </a:lnTo>
                    <a:lnTo>
                      <a:pt x="512" y="1812"/>
                    </a:lnTo>
                    <a:lnTo>
                      <a:pt x="550" y="1830"/>
                    </a:lnTo>
                    <a:lnTo>
                      <a:pt x="589" y="1848"/>
                    </a:lnTo>
                    <a:lnTo>
                      <a:pt x="629" y="1864"/>
                    </a:lnTo>
                    <a:lnTo>
                      <a:pt x="669" y="1877"/>
                    </a:lnTo>
                    <a:lnTo>
                      <a:pt x="711" y="1889"/>
                    </a:lnTo>
                    <a:lnTo>
                      <a:pt x="752" y="1899"/>
                    </a:lnTo>
                    <a:lnTo>
                      <a:pt x="795" y="1909"/>
                    </a:lnTo>
                    <a:lnTo>
                      <a:pt x="837" y="1915"/>
                    </a:lnTo>
                    <a:lnTo>
                      <a:pt x="880" y="1919"/>
                    </a:lnTo>
                    <a:lnTo>
                      <a:pt x="922" y="1922"/>
                    </a:lnTo>
                    <a:lnTo>
                      <a:pt x="965" y="1923"/>
                    </a:lnTo>
                    <a:lnTo>
                      <a:pt x="1009" y="1922"/>
                    </a:lnTo>
                    <a:lnTo>
                      <a:pt x="1053" y="1919"/>
                    </a:lnTo>
                    <a:lnTo>
                      <a:pt x="1096" y="1914"/>
                    </a:lnTo>
                    <a:lnTo>
                      <a:pt x="1140" y="1906"/>
                    </a:lnTo>
                    <a:lnTo>
                      <a:pt x="1183" y="1897"/>
                    </a:lnTo>
                    <a:lnTo>
                      <a:pt x="1226" y="1886"/>
                    </a:lnTo>
                    <a:lnTo>
                      <a:pt x="1268" y="1873"/>
                    </a:lnTo>
                    <a:lnTo>
                      <a:pt x="1375" y="2099"/>
                    </a:lnTo>
                    <a:lnTo>
                      <a:pt x="1375" y="2099"/>
                    </a:lnTo>
                    <a:lnTo>
                      <a:pt x="1383" y="2101"/>
                    </a:lnTo>
                    <a:lnTo>
                      <a:pt x="1403" y="2106"/>
                    </a:lnTo>
                    <a:lnTo>
                      <a:pt x="1417" y="2109"/>
                    </a:lnTo>
                    <a:lnTo>
                      <a:pt x="1433" y="2110"/>
                    </a:lnTo>
                    <a:lnTo>
                      <a:pt x="1450" y="2112"/>
                    </a:lnTo>
                    <a:lnTo>
                      <a:pt x="1467" y="2112"/>
                    </a:lnTo>
                    <a:lnTo>
                      <a:pt x="1487" y="2109"/>
                    </a:lnTo>
                    <a:lnTo>
                      <a:pt x="1506" y="2104"/>
                    </a:lnTo>
                    <a:lnTo>
                      <a:pt x="1525" y="2097"/>
                    </a:lnTo>
                    <a:lnTo>
                      <a:pt x="1534" y="2092"/>
                    </a:lnTo>
                    <a:lnTo>
                      <a:pt x="1543" y="2085"/>
                    </a:lnTo>
                    <a:lnTo>
                      <a:pt x="1552" y="2079"/>
                    </a:lnTo>
                    <a:lnTo>
                      <a:pt x="1561" y="2072"/>
                    </a:lnTo>
                    <a:lnTo>
                      <a:pt x="1569" y="2063"/>
                    </a:lnTo>
                    <a:lnTo>
                      <a:pt x="1578" y="2054"/>
                    </a:lnTo>
                    <a:lnTo>
                      <a:pt x="1585" y="2044"/>
                    </a:lnTo>
                    <a:lnTo>
                      <a:pt x="1593" y="2030"/>
                    </a:lnTo>
                    <a:lnTo>
                      <a:pt x="1599" y="2017"/>
                    </a:lnTo>
                    <a:lnTo>
                      <a:pt x="1604" y="2003"/>
                    </a:lnTo>
                    <a:lnTo>
                      <a:pt x="1491" y="1765"/>
                    </a:lnTo>
                    <a:lnTo>
                      <a:pt x="1491" y="1765"/>
                    </a:lnTo>
                    <a:lnTo>
                      <a:pt x="1527" y="1740"/>
                    </a:lnTo>
                    <a:lnTo>
                      <a:pt x="1563" y="1712"/>
                    </a:lnTo>
                    <a:lnTo>
                      <a:pt x="1595" y="1685"/>
                    </a:lnTo>
                    <a:lnTo>
                      <a:pt x="1628" y="1656"/>
                    </a:lnTo>
                    <a:lnTo>
                      <a:pt x="1658" y="1625"/>
                    </a:lnTo>
                    <a:lnTo>
                      <a:pt x="1687" y="1593"/>
                    </a:lnTo>
                    <a:lnTo>
                      <a:pt x="1714" y="1560"/>
                    </a:lnTo>
                    <a:lnTo>
                      <a:pt x="1741" y="1526"/>
                    </a:lnTo>
                    <a:lnTo>
                      <a:pt x="1764" y="1491"/>
                    </a:lnTo>
                    <a:lnTo>
                      <a:pt x="1788" y="1456"/>
                    </a:lnTo>
                    <a:lnTo>
                      <a:pt x="1809" y="1419"/>
                    </a:lnTo>
                    <a:lnTo>
                      <a:pt x="1827" y="1381"/>
                    </a:lnTo>
                    <a:lnTo>
                      <a:pt x="1845" y="1343"/>
                    </a:lnTo>
                    <a:lnTo>
                      <a:pt x="1861" y="1304"/>
                    </a:lnTo>
                    <a:lnTo>
                      <a:pt x="1876" y="1263"/>
                    </a:lnTo>
                    <a:lnTo>
                      <a:pt x="1887" y="1224"/>
                    </a:lnTo>
                    <a:lnTo>
                      <a:pt x="1898" y="1182"/>
                    </a:lnTo>
                    <a:lnTo>
                      <a:pt x="1907" y="1141"/>
                    </a:lnTo>
                    <a:lnTo>
                      <a:pt x="1915" y="1099"/>
                    </a:lnTo>
                    <a:lnTo>
                      <a:pt x="1920" y="1058"/>
                    </a:lnTo>
                    <a:lnTo>
                      <a:pt x="1923" y="1014"/>
                    </a:lnTo>
                    <a:lnTo>
                      <a:pt x="1924" y="972"/>
                    </a:lnTo>
                    <a:lnTo>
                      <a:pt x="1924" y="929"/>
                    </a:lnTo>
                    <a:lnTo>
                      <a:pt x="1921" y="886"/>
                    </a:lnTo>
                    <a:lnTo>
                      <a:pt x="1917" y="844"/>
                    </a:lnTo>
                    <a:lnTo>
                      <a:pt x="1911" y="801"/>
                    </a:lnTo>
                    <a:lnTo>
                      <a:pt x="1903" y="758"/>
                    </a:lnTo>
                    <a:lnTo>
                      <a:pt x="1893" y="716"/>
                    </a:lnTo>
                    <a:lnTo>
                      <a:pt x="1880" y="673"/>
                    </a:lnTo>
                    <a:lnTo>
                      <a:pt x="1865" y="631"/>
                    </a:lnTo>
                    <a:lnTo>
                      <a:pt x="1849" y="589"/>
                    </a:lnTo>
                    <a:lnTo>
                      <a:pt x="1831" y="547"/>
                    </a:lnTo>
                    <a:close/>
                    <a:moveTo>
                      <a:pt x="1286" y="1640"/>
                    </a:moveTo>
                    <a:lnTo>
                      <a:pt x="1286" y="1640"/>
                    </a:lnTo>
                    <a:lnTo>
                      <a:pt x="1251" y="1656"/>
                    </a:lnTo>
                    <a:lnTo>
                      <a:pt x="1214" y="1670"/>
                    </a:lnTo>
                    <a:lnTo>
                      <a:pt x="1179" y="1682"/>
                    </a:lnTo>
                    <a:lnTo>
                      <a:pt x="1142" y="1691"/>
                    </a:lnTo>
                    <a:lnTo>
                      <a:pt x="1106" y="1700"/>
                    </a:lnTo>
                    <a:lnTo>
                      <a:pt x="1069" y="1706"/>
                    </a:lnTo>
                    <a:lnTo>
                      <a:pt x="1032" y="1711"/>
                    </a:lnTo>
                    <a:lnTo>
                      <a:pt x="995" y="1714"/>
                    </a:lnTo>
                    <a:lnTo>
                      <a:pt x="959" y="1714"/>
                    </a:lnTo>
                    <a:lnTo>
                      <a:pt x="922" y="1712"/>
                    </a:lnTo>
                    <a:lnTo>
                      <a:pt x="887" y="1710"/>
                    </a:lnTo>
                    <a:lnTo>
                      <a:pt x="850" y="1706"/>
                    </a:lnTo>
                    <a:lnTo>
                      <a:pt x="815" y="1699"/>
                    </a:lnTo>
                    <a:lnTo>
                      <a:pt x="779" y="1691"/>
                    </a:lnTo>
                    <a:lnTo>
                      <a:pt x="745" y="1682"/>
                    </a:lnTo>
                    <a:lnTo>
                      <a:pt x="710" y="1670"/>
                    </a:lnTo>
                    <a:lnTo>
                      <a:pt x="677" y="1657"/>
                    </a:lnTo>
                    <a:lnTo>
                      <a:pt x="643" y="1643"/>
                    </a:lnTo>
                    <a:lnTo>
                      <a:pt x="612" y="1627"/>
                    </a:lnTo>
                    <a:lnTo>
                      <a:pt x="579" y="1609"/>
                    </a:lnTo>
                    <a:lnTo>
                      <a:pt x="549" y="1590"/>
                    </a:lnTo>
                    <a:lnTo>
                      <a:pt x="519" y="1570"/>
                    </a:lnTo>
                    <a:lnTo>
                      <a:pt x="490" y="1547"/>
                    </a:lnTo>
                    <a:lnTo>
                      <a:pt x="462" y="1524"/>
                    </a:lnTo>
                    <a:lnTo>
                      <a:pt x="435" y="1499"/>
                    </a:lnTo>
                    <a:lnTo>
                      <a:pt x="410" y="1473"/>
                    </a:lnTo>
                    <a:lnTo>
                      <a:pt x="385" y="1444"/>
                    </a:lnTo>
                    <a:lnTo>
                      <a:pt x="362" y="1415"/>
                    </a:lnTo>
                    <a:lnTo>
                      <a:pt x="339" y="1385"/>
                    </a:lnTo>
                    <a:lnTo>
                      <a:pt x="320" y="1352"/>
                    </a:lnTo>
                    <a:lnTo>
                      <a:pt x="300" y="1319"/>
                    </a:lnTo>
                    <a:lnTo>
                      <a:pt x="283" y="1284"/>
                    </a:lnTo>
                    <a:lnTo>
                      <a:pt x="283" y="1284"/>
                    </a:lnTo>
                    <a:lnTo>
                      <a:pt x="267" y="1249"/>
                    </a:lnTo>
                    <a:lnTo>
                      <a:pt x="253" y="1213"/>
                    </a:lnTo>
                    <a:lnTo>
                      <a:pt x="241" y="1178"/>
                    </a:lnTo>
                    <a:lnTo>
                      <a:pt x="231" y="1141"/>
                    </a:lnTo>
                    <a:lnTo>
                      <a:pt x="223" y="1105"/>
                    </a:lnTo>
                    <a:lnTo>
                      <a:pt x="218" y="1068"/>
                    </a:lnTo>
                    <a:lnTo>
                      <a:pt x="212" y="1031"/>
                    </a:lnTo>
                    <a:lnTo>
                      <a:pt x="210" y="995"/>
                    </a:lnTo>
                    <a:lnTo>
                      <a:pt x="210" y="958"/>
                    </a:lnTo>
                    <a:lnTo>
                      <a:pt x="211" y="921"/>
                    </a:lnTo>
                    <a:lnTo>
                      <a:pt x="214" y="886"/>
                    </a:lnTo>
                    <a:lnTo>
                      <a:pt x="218" y="849"/>
                    </a:lnTo>
                    <a:lnTo>
                      <a:pt x="224" y="814"/>
                    </a:lnTo>
                    <a:lnTo>
                      <a:pt x="232" y="779"/>
                    </a:lnTo>
                    <a:lnTo>
                      <a:pt x="241" y="743"/>
                    </a:lnTo>
                    <a:lnTo>
                      <a:pt x="253" y="709"/>
                    </a:lnTo>
                    <a:lnTo>
                      <a:pt x="266" y="676"/>
                    </a:lnTo>
                    <a:lnTo>
                      <a:pt x="280" y="642"/>
                    </a:lnTo>
                    <a:lnTo>
                      <a:pt x="296" y="611"/>
                    </a:lnTo>
                    <a:lnTo>
                      <a:pt x="314" y="578"/>
                    </a:lnTo>
                    <a:lnTo>
                      <a:pt x="333" y="548"/>
                    </a:lnTo>
                    <a:lnTo>
                      <a:pt x="354" y="518"/>
                    </a:lnTo>
                    <a:lnTo>
                      <a:pt x="376" y="489"/>
                    </a:lnTo>
                    <a:lnTo>
                      <a:pt x="400" y="462"/>
                    </a:lnTo>
                    <a:lnTo>
                      <a:pt x="424" y="434"/>
                    </a:lnTo>
                    <a:lnTo>
                      <a:pt x="451" y="408"/>
                    </a:lnTo>
                    <a:lnTo>
                      <a:pt x="478" y="384"/>
                    </a:lnTo>
                    <a:lnTo>
                      <a:pt x="508" y="361"/>
                    </a:lnTo>
                    <a:lnTo>
                      <a:pt x="538" y="339"/>
                    </a:lnTo>
                    <a:lnTo>
                      <a:pt x="571" y="319"/>
                    </a:lnTo>
                    <a:lnTo>
                      <a:pt x="604" y="299"/>
                    </a:lnTo>
                    <a:lnTo>
                      <a:pt x="638" y="282"/>
                    </a:lnTo>
                    <a:lnTo>
                      <a:pt x="638" y="282"/>
                    </a:lnTo>
                    <a:lnTo>
                      <a:pt x="673" y="267"/>
                    </a:lnTo>
                    <a:lnTo>
                      <a:pt x="710" y="252"/>
                    </a:lnTo>
                    <a:lnTo>
                      <a:pt x="745" y="240"/>
                    </a:lnTo>
                    <a:lnTo>
                      <a:pt x="782" y="230"/>
                    </a:lnTo>
                    <a:lnTo>
                      <a:pt x="819" y="222"/>
                    </a:lnTo>
                    <a:lnTo>
                      <a:pt x="855" y="216"/>
                    </a:lnTo>
                    <a:lnTo>
                      <a:pt x="892" y="212"/>
                    </a:lnTo>
                    <a:lnTo>
                      <a:pt x="929" y="209"/>
                    </a:lnTo>
                    <a:lnTo>
                      <a:pt x="965" y="209"/>
                    </a:lnTo>
                    <a:lnTo>
                      <a:pt x="1001" y="209"/>
                    </a:lnTo>
                    <a:lnTo>
                      <a:pt x="1037" y="213"/>
                    </a:lnTo>
                    <a:lnTo>
                      <a:pt x="1074" y="217"/>
                    </a:lnTo>
                    <a:lnTo>
                      <a:pt x="1109" y="223"/>
                    </a:lnTo>
                    <a:lnTo>
                      <a:pt x="1145" y="231"/>
                    </a:lnTo>
                    <a:lnTo>
                      <a:pt x="1179" y="240"/>
                    </a:lnTo>
                    <a:lnTo>
                      <a:pt x="1214" y="252"/>
                    </a:lnTo>
                    <a:lnTo>
                      <a:pt x="1247" y="265"/>
                    </a:lnTo>
                    <a:lnTo>
                      <a:pt x="1281" y="280"/>
                    </a:lnTo>
                    <a:lnTo>
                      <a:pt x="1312" y="295"/>
                    </a:lnTo>
                    <a:lnTo>
                      <a:pt x="1344" y="312"/>
                    </a:lnTo>
                    <a:lnTo>
                      <a:pt x="1375" y="332"/>
                    </a:lnTo>
                    <a:lnTo>
                      <a:pt x="1405" y="353"/>
                    </a:lnTo>
                    <a:lnTo>
                      <a:pt x="1434" y="375"/>
                    </a:lnTo>
                    <a:lnTo>
                      <a:pt x="1462" y="399"/>
                    </a:lnTo>
                    <a:lnTo>
                      <a:pt x="1489" y="424"/>
                    </a:lnTo>
                    <a:lnTo>
                      <a:pt x="1514" y="450"/>
                    </a:lnTo>
                    <a:lnTo>
                      <a:pt x="1539" y="477"/>
                    </a:lnTo>
                    <a:lnTo>
                      <a:pt x="1563" y="508"/>
                    </a:lnTo>
                    <a:lnTo>
                      <a:pt x="1585" y="538"/>
                    </a:lnTo>
                    <a:lnTo>
                      <a:pt x="1604" y="570"/>
                    </a:lnTo>
                    <a:lnTo>
                      <a:pt x="1624" y="603"/>
                    </a:lnTo>
                    <a:lnTo>
                      <a:pt x="1641" y="637"/>
                    </a:lnTo>
                    <a:lnTo>
                      <a:pt x="1641" y="637"/>
                    </a:lnTo>
                    <a:lnTo>
                      <a:pt x="1657" y="673"/>
                    </a:lnTo>
                    <a:lnTo>
                      <a:pt x="1671" y="709"/>
                    </a:lnTo>
                    <a:lnTo>
                      <a:pt x="1683" y="745"/>
                    </a:lnTo>
                    <a:lnTo>
                      <a:pt x="1692" y="781"/>
                    </a:lnTo>
                    <a:lnTo>
                      <a:pt x="1701" y="818"/>
                    </a:lnTo>
                    <a:lnTo>
                      <a:pt x="1707" y="855"/>
                    </a:lnTo>
                    <a:lnTo>
                      <a:pt x="1712" y="891"/>
                    </a:lnTo>
                    <a:lnTo>
                      <a:pt x="1714" y="928"/>
                    </a:lnTo>
                    <a:lnTo>
                      <a:pt x="1714" y="965"/>
                    </a:lnTo>
                    <a:lnTo>
                      <a:pt x="1713" y="1000"/>
                    </a:lnTo>
                    <a:lnTo>
                      <a:pt x="1711" y="1037"/>
                    </a:lnTo>
                    <a:lnTo>
                      <a:pt x="1707" y="1073"/>
                    </a:lnTo>
                    <a:lnTo>
                      <a:pt x="1700" y="1109"/>
                    </a:lnTo>
                    <a:lnTo>
                      <a:pt x="1692" y="1144"/>
                    </a:lnTo>
                    <a:lnTo>
                      <a:pt x="1683" y="1178"/>
                    </a:lnTo>
                    <a:lnTo>
                      <a:pt x="1671" y="1212"/>
                    </a:lnTo>
                    <a:lnTo>
                      <a:pt x="1658" y="1246"/>
                    </a:lnTo>
                    <a:lnTo>
                      <a:pt x="1644" y="1280"/>
                    </a:lnTo>
                    <a:lnTo>
                      <a:pt x="1628" y="1312"/>
                    </a:lnTo>
                    <a:lnTo>
                      <a:pt x="1610" y="1343"/>
                    </a:lnTo>
                    <a:lnTo>
                      <a:pt x="1591" y="1374"/>
                    </a:lnTo>
                    <a:lnTo>
                      <a:pt x="1570" y="1405"/>
                    </a:lnTo>
                    <a:lnTo>
                      <a:pt x="1548" y="1433"/>
                    </a:lnTo>
                    <a:lnTo>
                      <a:pt x="1525" y="1461"/>
                    </a:lnTo>
                    <a:lnTo>
                      <a:pt x="1500" y="1488"/>
                    </a:lnTo>
                    <a:lnTo>
                      <a:pt x="1474" y="1513"/>
                    </a:lnTo>
                    <a:lnTo>
                      <a:pt x="1445" y="1538"/>
                    </a:lnTo>
                    <a:lnTo>
                      <a:pt x="1416" y="1562"/>
                    </a:lnTo>
                    <a:lnTo>
                      <a:pt x="1386" y="1584"/>
                    </a:lnTo>
                    <a:lnTo>
                      <a:pt x="1353" y="1604"/>
                    </a:lnTo>
                    <a:lnTo>
                      <a:pt x="1320" y="1623"/>
                    </a:lnTo>
                    <a:lnTo>
                      <a:pt x="1286" y="1640"/>
                    </a:lnTo>
                    <a:close/>
                  </a:path>
                </a:pathLst>
              </a:custGeom>
              <a:solidFill>
                <a:srgbClr val="0CC1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4" name="Freeform 513">
                <a:extLst>
                  <a:ext uri="{FF2B5EF4-FFF2-40B4-BE49-F238E27FC236}">
                    <a16:creationId xmlns:a16="http://schemas.microsoft.com/office/drawing/2014/main" xmlns="" id="{DFFBC77E-CE7C-420C-A195-0B6A3FB2B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48913" y="2365376"/>
                <a:ext cx="1019175" cy="1117600"/>
              </a:xfrm>
              <a:custGeom>
                <a:avLst/>
                <a:gdLst>
                  <a:gd name="T0" fmla="*/ 1809 w 1924"/>
                  <a:gd name="T1" fmla="*/ 504 h 2112"/>
                  <a:gd name="T2" fmla="*/ 1730 w 1924"/>
                  <a:gd name="T3" fmla="*/ 381 h 2112"/>
                  <a:gd name="T4" fmla="*/ 1636 w 1924"/>
                  <a:gd name="T5" fmla="*/ 274 h 2112"/>
                  <a:gd name="T6" fmla="*/ 1529 w 1924"/>
                  <a:gd name="T7" fmla="*/ 183 h 2112"/>
                  <a:gd name="T8" fmla="*/ 1411 w 1924"/>
                  <a:gd name="T9" fmla="*/ 110 h 2112"/>
                  <a:gd name="T10" fmla="*/ 1284 w 1924"/>
                  <a:gd name="T11" fmla="*/ 55 h 2112"/>
                  <a:gd name="T12" fmla="*/ 1150 w 1924"/>
                  <a:gd name="T13" fmla="*/ 18 h 2112"/>
                  <a:gd name="T14" fmla="*/ 1013 w 1924"/>
                  <a:gd name="T15" fmla="*/ 1 h 2112"/>
                  <a:gd name="T16" fmla="*/ 872 w 1924"/>
                  <a:gd name="T17" fmla="*/ 3 h 2112"/>
                  <a:gd name="T18" fmla="*/ 732 w 1924"/>
                  <a:gd name="T19" fmla="*/ 27 h 2112"/>
                  <a:gd name="T20" fmla="*/ 593 w 1924"/>
                  <a:gd name="T21" fmla="*/ 73 h 2112"/>
                  <a:gd name="T22" fmla="*/ 504 w 1924"/>
                  <a:gd name="T23" fmla="*/ 115 h 2112"/>
                  <a:gd name="T24" fmla="*/ 381 w 1924"/>
                  <a:gd name="T25" fmla="*/ 193 h 2112"/>
                  <a:gd name="T26" fmla="*/ 275 w 1924"/>
                  <a:gd name="T27" fmla="*/ 288 h 2112"/>
                  <a:gd name="T28" fmla="*/ 184 w 1924"/>
                  <a:gd name="T29" fmla="*/ 395 h 2112"/>
                  <a:gd name="T30" fmla="*/ 110 w 1924"/>
                  <a:gd name="T31" fmla="*/ 513 h 2112"/>
                  <a:gd name="T32" fmla="*/ 55 w 1924"/>
                  <a:gd name="T33" fmla="*/ 640 h 2112"/>
                  <a:gd name="T34" fmla="*/ 18 w 1924"/>
                  <a:gd name="T35" fmla="*/ 773 h 2112"/>
                  <a:gd name="T36" fmla="*/ 1 w 1924"/>
                  <a:gd name="T37" fmla="*/ 911 h 2112"/>
                  <a:gd name="T38" fmla="*/ 4 w 1924"/>
                  <a:gd name="T39" fmla="*/ 1051 h 2112"/>
                  <a:gd name="T40" fmla="*/ 28 w 1924"/>
                  <a:gd name="T41" fmla="*/ 1191 h 2112"/>
                  <a:gd name="T42" fmla="*/ 73 w 1924"/>
                  <a:gd name="T43" fmla="*/ 1330 h 2112"/>
                  <a:gd name="T44" fmla="*/ 114 w 1924"/>
                  <a:gd name="T45" fmla="*/ 1416 h 2112"/>
                  <a:gd name="T46" fmla="*/ 186 w 1924"/>
                  <a:gd name="T47" fmla="*/ 1530 h 2112"/>
                  <a:gd name="T48" fmla="*/ 271 w 1924"/>
                  <a:gd name="T49" fmla="*/ 1631 h 2112"/>
                  <a:gd name="T50" fmla="*/ 368 w 1924"/>
                  <a:gd name="T51" fmla="*/ 1719 h 2112"/>
                  <a:gd name="T52" fmla="*/ 474 w 1924"/>
                  <a:gd name="T53" fmla="*/ 1791 h 2112"/>
                  <a:gd name="T54" fmla="*/ 589 w 1924"/>
                  <a:gd name="T55" fmla="*/ 1848 h 2112"/>
                  <a:gd name="T56" fmla="*/ 711 w 1924"/>
                  <a:gd name="T57" fmla="*/ 1889 h 2112"/>
                  <a:gd name="T58" fmla="*/ 837 w 1924"/>
                  <a:gd name="T59" fmla="*/ 1915 h 2112"/>
                  <a:gd name="T60" fmla="*/ 965 w 1924"/>
                  <a:gd name="T61" fmla="*/ 1923 h 2112"/>
                  <a:gd name="T62" fmla="*/ 1096 w 1924"/>
                  <a:gd name="T63" fmla="*/ 1914 h 2112"/>
                  <a:gd name="T64" fmla="*/ 1226 w 1924"/>
                  <a:gd name="T65" fmla="*/ 1886 h 2112"/>
                  <a:gd name="T66" fmla="*/ 1375 w 1924"/>
                  <a:gd name="T67" fmla="*/ 2099 h 2112"/>
                  <a:gd name="T68" fmla="*/ 1417 w 1924"/>
                  <a:gd name="T69" fmla="*/ 2109 h 2112"/>
                  <a:gd name="T70" fmla="*/ 1467 w 1924"/>
                  <a:gd name="T71" fmla="*/ 2112 h 2112"/>
                  <a:gd name="T72" fmla="*/ 1525 w 1924"/>
                  <a:gd name="T73" fmla="*/ 2097 h 2112"/>
                  <a:gd name="T74" fmla="*/ 1552 w 1924"/>
                  <a:gd name="T75" fmla="*/ 2079 h 2112"/>
                  <a:gd name="T76" fmla="*/ 1578 w 1924"/>
                  <a:gd name="T77" fmla="*/ 2054 h 2112"/>
                  <a:gd name="T78" fmla="*/ 1599 w 1924"/>
                  <a:gd name="T79" fmla="*/ 2017 h 2112"/>
                  <a:gd name="T80" fmla="*/ 1491 w 1924"/>
                  <a:gd name="T81" fmla="*/ 1765 h 2112"/>
                  <a:gd name="T82" fmla="*/ 1595 w 1924"/>
                  <a:gd name="T83" fmla="*/ 1685 h 2112"/>
                  <a:gd name="T84" fmla="*/ 1687 w 1924"/>
                  <a:gd name="T85" fmla="*/ 1593 h 2112"/>
                  <a:gd name="T86" fmla="*/ 1764 w 1924"/>
                  <a:gd name="T87" fmla="*/ 1491 h 2112"/>
                  <a:gd name="T88" fmla="*/ 1827 w 1924"/>
                  <a:gd name="T89" fmla="*/ 1381 h 2112"/>
                  <a:gd name="T90" fmla="*/ 1876 w 1924"/>
                  <a:gd name="T91" fmla="*/ 1263 h 2112"/>
                  <a:gd name="T92" fmla="*/ 1907 w 1924"/>
                  <a:gd name="T93" fmla="*/ 1141 h 2112"/>
                  <a:gd name="T94" fmla="*/ 1923 w 1924"/>
                  <a:gd name="T95" fmla="*/ 1014 h 2112"/>
                  <a:gd name="T96" fmla="*/ 1921 w 1924"/>
                  <a:gd name="T97" fmla="*/ 886 h 2112"/>
                  <a:gd name="T98" fmla="*/ 1903 w 1924"/>
                  <a:gd name="T99" fmla="*/ 758 h 2112"/>
                  <a:gd name="T100" fmla="*/ 1865 w 1924"/>
                  <a:gd name="T101" fmla="*/ 631 h 2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924" h="2112">
                    <a:moveTo>
                      <a:pt x="1831" y="547"/>
                    </a:moveTo>
                    <a:lnTo>
                      <a:pt x="1831" y="547"/>
                    </a:lnTo>
                    <a:lnTo>
                      <a:pt x="1809" y="504"/>
                    </a:lnTo>
                    <a:lnTo>
                      <a:pt x="1784" y="460"/>
                    </a:lnTo>
                    <a:lnTo>
                      <a:pt x="1758" y="420"/>
                    </a:lnTo>
                    <a:lnTo>
                      <a:pt x="1730" y="381"/>
                    </a:lnTo>
                    <a:lnTo>
                      <a:pt x="1700" y="344"/>
                    </a:lnTo>
                    <a:lnTo>
                      <a:pt x="1669" y="307"/>
                    </a:lnTo>
                    <a:lnTo>
                      <a:pt x="1636" y="274"/>
                    </a:lnTo>
                    <a:lnTo>
                      <a:pt x="1602" y="242"/>
                    </a:lnTo>
                    <a:lnTo>
                      <a:pt x="1565" y="212"/>
                    </a:lnTo>
                    <a:lnTo>
                      <a:pt x="1529" y="183"/>
                    </a:lnTo>
                    <a:lnTo>
                      <a:pt x="1491" y="157"/>
                    </a:lnTo>
                    <a:lnTo>
                      <a:pt x="1451" y="133"/>
                    </a:lnTo>
                    <a:lnTo>
                      <a:pt x="1411" y="110"/>
                    </a:lnTo>
                    <a:lnTo>
                      <a:pt x="1369" y="90"/>
                    </a:lnTo>
                    <a:lnTo>
                      <a:pt x="1327" y="72"/>
                    </a:lnTo>
                    <a:lnTo>
                      <a:pt x="1284" y="55"/>
                    </a:lnTo>
                    <a:lnTo>
                      <a:pt x="1240" y="40"/>
                    </a:lnTo>
                    <a:lnTo>
                      <a:pt x="1196" y="28"/>
                    </a:lnTo>
                    <a:lnTo>
                      <a:pt x="1150" y="18"/>
                    </a:lnTo>
                    <a:lnTo>
                      <a:pt x="1104" y="10"/>
                    </a:lnTo>
                    <a:lnTo>
                      <a:pt x="1058" y="3"/>
                    </a:lnTo>
                    <a:lnTo>
                      <a:pt x="1013" y="1"/>
                    </a:lnTo>
                    <a:lnTo>
                      <a:pt x="965" y="0"/>
                    </a:lnTo>
                    <a:lnTo>
                      <a:pt x="920" y="0"/>
                    </a:lnTo>
                    <a:lnTo>
                      <a:pt x="872" y="3"/>
                    </a:lnTo>
                    <a:lnTo>
                      <a:pt x="825" y="9"/>
                    </a:lnTo>
                    <a:lnTo>
                      <a:pt x="778" y="17"/>
                    </a:lnTo>
                    <a:lnTo>
                      <a:pt x="732" y="27"/>
                    </a:lnTo>
                    <a:lnTo>
                      <a:pt x="685" y="40"/>
                    </a:lnTo>
                    <a:lnTo>
                      <a:pt x="639" y="55"/>
                    </a:lnTo>
                    <a:lnTo>
                      <a:pt x="593" y="73"/>
                    </a:lnTo>
                    <a:lnTo>
                      <a:pt x="549" y="92"/>
                    </a:lnTo>
                    <a:lnTo>
                      <a:pt x="549" y="92"/>
                    </a:lnTo>
                    <a:lnTo>
                      <a:pt x="504" y="115"/>
                    </a:lnTo>
                    <a:lnTo>
                      <a:pt x="461" y="140"/>
                    </a:lnTo>
                    <a:lnTo>
                      <a:pt x="421" y="166"/>
                    </a:lnTo>
                    <a:lnTo>
                      <a:pt x="381" y="193"/>
                    </a:lnTo>
                    <a:lnTo>
                      <a:pt x="345" y="223"/>
                    </a:lnTo>
                    <a:lnTo>
                      <a:pt x="308" y="255"/>
                    </a:lnTo>
                    <a:lnTo>
                      <a:pt x="275" y="288"/>
                    </a:lnTo>
                    <a:lnTo>
                      <a:pt x="242" y="322"/>
                    </a:lnTo>
                    <a:lnTo>
                      <a:pt x="212" y="357"/>
                    </a:lnTo>
                    <a:lnTo>
                      <a:pt x="184" y="395"/>
                    </a:lnTo>
                    <a:lnTo>
                      <a:pt x="157" y="433"/>
                    </a:lnTo>
                    <a:lnTo>
                      <a:pt x="134" y="472"/>
                    </a:lnTo>
                    <a:lnTo>
                      <a:pt x="110" y="513"/>
                    </a:lnTo>
                    <a:lnTo>
                      <a:pt x="91" y="555"/>
                    </a:lnTo>
                    <a:lnTo>
                      <a:pt x="72" y="597"/>
                    </a:lnTo>
                    <a:lnTo>
                      <a:pt x="55" y="640"/>
                    </a:lnTo>
                    <a:lnTo>
                      <a:pt x="41" y="683"/>
                    </a:lnTo>
                    <a:lnTo>
                      <a:pt x="29" y="728"/>
                    </a:lnTo>
                    <a:lnTo>
                      <a:pt x="18" y="773"/>
                    </a:lnTo>
                    <a:lnTo>
                      <a:pt x="11" y="819"/>
                    </a:lnTo>
                    <a:lnTo>
                      <a:pt x="4" y="865"/>
                    </a:lnTo>
                    <a:lnTo>
                      <a:pt x="1" y="911"/>
                    </a:lnTo>
                    <a:lnTo>
                      <a:pt x="0" y="958"/>
                    </a:lnTo>
                    <a:lnTo>
                      <a:pt x="0" y="1004"/>
                    </a:lnTo>
                    <a:lnTo>
                      <a:pt x="4" y="1051"/>
                    </a:lnTo>
                    <a:lnTo>
                      <a:pt x="9" y="1098"/>
                    </a:lnTo>
                    <a:lnTo>
                      <a:pt x="17" y="1145"/>
                    </a:lnTo>
                    <a:lnTo>
                      <a:pt x="28" y="1191"/>
                    </a:lnTo>
                    <a:lnTo>
                      <a:pt x="41" y="1238"/>
                    </a:lnTo>
                    <a:lnTo>
                      <a:pt x="55" y="1284"/>
                    </a:lnTo>
                    <a:lnTo>
                      <a:pt x="73" y="1330"/>
                    </a:lnTo>
                    <a:lnTo>
                      <a:pt x="93" y="1374"/>
                    </a:lnTo>
                    <a:lnTo>
                      <a:pt x="93" y="1374"/>
                    </a:lnTo>
                    <a:lnTo>
                      <a:pt x="114" y="1416"/>
                    </a:lnTo>
                    <a:lnTo>
                      <a:pt x="136" y="1456"/>
                    </a:lnTo>
                    <a:lnTo>
                      <a:pt x="160" y="1494"/>
                    </a:lnTo>
                    <a:lnTo>
                      <a:pt x="186" y="1530"/>
                    </a:lnTo>
                    <a:lnTo>
                      <a:pt x="214" y="1566"/>
                    </a:lnTo>
                    <a:lnTo>
                      <a:pt x="241" y="1598"/>
                    </a:lnTo>
                    <a:lnTo>
                      <a:pt x="271" y="1631"/>
                    </a:lnTo>
                    <a:lnTo>
                      <a:pt x="303" y="1661"/>
                    </a:lnTo>
                    <a:lnTo>
                      <a:pt x="334" y="1691"/>
                    </a:lnTo>
                    <a:lnTo>
                      <a:pt x="368" y="1719"/>
                    </a:lnTo>
                    <a:lnTo>
                      <a:pt x="402" y="1744"/>
                    </a:lnTo>
                    <a:lnTo>
                      <a:pt x="438" y="1769"/>
                    </a:lnTo>
                    <a:lnTo>
                      <a:pt x="474" y="1791"/>
                    </a:lnTo>
                    <a:lnTo>
                      <a:pt x="512" y="1812"/>
                    </a:lnTo>
                    <a:lnTo>
                      <a:pt x="550" y="1830"/>
                    </a:lnTo>
                    <a:lnTo>
                      <a:pt x="589" y="1848"/>
                    </a:lnTo>
                    <a:lnTo>
                      <a:pt x="629" y="1864"/>
                    </a:lnTo>
                    <a:lnTo>
                      <a:pt x="669" y="1877"/>
                    </a:lnTo>
                    <a:lnTo>
                      <a:pt x="711" y="1889"/>
                    </a:lnTo>
                    <a:lnTo>
                      <a:pt x="752" y="1899"/>
                    </a:lnTo>
                    <a:lnTo>
                      <a:pt x="795" y="1909"/>
                    </a:lnTo>
                    <a:lnTo>
                      <a:pt x="837" y="1915"/>
                    </a:lnTo>
                    <a:lnTo>
                      <a:pt x="880" y="1919"/>
                    </a:lnTo>
                    <a:lnTo>
                      <a:pt x="922" y="1922"/>
                    </a:lnTo>
                    <a:lnTo>
                      <a:pt x="965" y="1923"/>
                    </a:lnTo>
                    <a:lnTo>
                      <a:pt x="1009" y="1922"/>
                    </a:lnTo>
                    <a:lnTo>
                      <a:pt x="1053" y="1919"/>
                    </a:lnTo>
                    <a:lnTo>
                      <a:pt x="1096" y="1914"/>
                    </a:lnTo>
                    <a:lnTo>
                      <a:pt x="1140" y="1906"/>
                    </a:lnTo>
                    <a:lnTo>
                      <a:pt x="1183" y="1897"/>
                    </a:lnTo>
                    <a:lnTo>
                      <a:pt x="1226" y="1886"/>
                    </a:lnTo>
                    <a:lnTo>
                      <a:pt x="1268" y="1873"/>
                    </a:lnTo>
                    <a:lnTo>
                      <a:pt x="1375" y="2099"/>
                    </a:lnTo>
                    <a:lnTo>
                      <a:pt x="1375" y="2099"/>
                    </a:lnTo>
                    <a:lnTo>
                      <a:pt x="1383" y="2101"/>
                    </a:lnTo>
                    <a:lnTo>
                      <a:pt x="1403" y="2106"/>
                    </a:lnTo>
                    <a:lnTo>
                      <a:pt x="1417" y="2109"/>
                    </a:lnTo>
                    <a:lnTo>
                      <a:pt x="1433" y="2110"/>
                    </a:lnTo>
                    <a:lnTo>
                      <a:pt x="1450" y="2112"/>
                    </a:lnTo>
                    <a:lnTo>
                      <a:pt x="1467" y="2112"/>
                    </a:lnTo>
                    <a:lnTo>
                      <a:pt x="1487" y="2109"/>
                    </a:lnTo>
                    <a:lnTo>
                      <a:pt x="1506" y="2104"/>
                    </a:lnTo>
                    <a:lnTo>
                      <a:pt x="1525" y="2097"/>
                    </a:lnTo>
                    <a:lnTo>
                      <a:pt x="1534" y="2092"/>
                    </a:lnTo>
                    <a:lnTo>
                      <a:pt x="1543" y="2085"/>
                    </a:lnTo>
                    <a:lnTo>
                      <a:pt x="1552" y="2079"/>
                    </a:lnTo>
                    <a:lnTo>
                      <a:pt x="1561" y="2072"/>
                    </a:lnTo>
                    <a:lnTo>
                      <a:pt x="1569" y="2063"/>
                    </a:lnTo>
                    <a:lnTo>
                      <a:pt x="1578" y="2054"/>
                    </a:lnTo>
                    <a:lnTo>
                      <a:pt x="1585" y="2044"/>
                    </a:lnTo>
                    <a:lnTo>
                      <a:pt x="1593" y="2030"/>
                    </a:lnTo>
                    <a:lnTo>
                      <a:pt x="1599" y="2017"/>
                    </a:lnTo>
                    <a:lnTo>
                      <a:pt x="1604" y="2003"/>
                    </a:lnTo>
                    <a:lnTo>
                      <a:pt x="1491" y="1765"/>
                    </a:lnTo>
                    <a:lnTo>
                      <a:pt x="1491" y="1765"/>
                    </a:lnTo>
                    <a:lnTo>
                      <a:pt x="1527" y="1740"/>
                    </a:lnTo>
                    <a:lnTo>
                      <a:pt x="1563" y="1712"/>
                    </a:lnTo>
                    <a:lnTo>
                      <a:pt x="1595" y="1685"/>
                    </a:lnTo>
                    <a:lnTo>
                      <a:pt x="1628" y="1656"/>
                    </a:lnTo>
                    <a:lnTo>
                      <a:pt x="1658" y="1625"/>
                    </a:lnTo>
                    <a:lnTo>
                      <a:pt x="1687" y="1593"/>
                    </a:lnTo>
                    <a:lnTo>
                      <a:pt x="1714" y="1560"/>
                    </a:lnTo>
                    <a:lnTo>
                      <a:pt x="1741" y="1526"/>
                    </a:lnTo>
                    <a:lnTo>
                      <a:pt x="1764" y="1491"/>
                    </a:lnTo>
                    <a:lnTo>
                      <a:pt x="1788" y="1456"/>
                    </a:lnTo>
                    <a:lnTo>
                      <a:pt x="1809" y="1419"/>
                    </a:lnTo>
                    <a:lnTo>
                      <a:pt x="1827" y="1381"/>
                    </a:lnTo>
                    <a:lnTo>
                      <a:pt x="1845" y="1343"/>
                    </a:lnTo>
                    <a:lnTo>
                      <a:pt x="1861" y="1304"/>
                    </a:lnTo>
                    <a:lnTo>
                      <a:pt x="1876" y="1263"/>
                    </a:lnTo>
                    <a:lnTo>
                      <a:pt x="1887" y="1224"/>
                    </a:lnTo>
                    <a:lnTo>
                      <a:pt x="1898" y="1182"/>
                    </a:lnTo>
                    <a:lnTo>
                      <a:pt x="1907" y="1141"/>
                    </a:lnTo>
                    <a:lnTo>
                      <a:pt x="1915" y="1099"/>
                    </a:lnTo>
                    <a:lnTo>
                      <a:pt x="1920" y="1058"/>
                    </a:lnTo>
                    <a:lnTo>
                      <a:pt x="1923" y="1014"/>
                    </a:lnTo>
                    <a:lnTo>
                      <a:pt x="1924" y="972"/>
                    </a:lnTo>
                    <a:lnTo>
                      <a:pt x="1924" y="929"/>
                    </a:lnTo>
                    <a:lnTo>
                      <a:pt x="1921" y="886"/>
                    </a:lnTo>
                    <a:lnTo>
                      <a:pt x="1917" y="844"/>
                    </a:lnTo>
                    <a:lnTo>
                      <a:pt x="1911" y="801"/>
                    </a:lnTo>
                    <a:lnTo>
                      <a:pt x="1903" y="758"/>
                    </a:lnTo>
                    <a:lnTo>
                      <a:pt x="1893" y="716"/>
                    </a:lnTo>
                    <a:lnTo>
                      <a:pt x="1880" y="673"/>
                    </a:lnTo>
                    <a:lnTo>
                      <a:pt x="1865" y="631"/>
                    </a:lnTo>
                    <a:lnTo>
                      <a:pt x="1849" y="589"/>
                    </a:lnTo>
                    <a:lnTo>
                      <a:pt x="1831" y="54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5" name="Freeform 514">
                <a:extLst>
                  <a:ext uri="{FF2B5EF4-FFF2-40B4-BE49-F238E27FC236}">
                    <a16:creationId xmlns:a16="http://schemas.microsoft.com/office/drawing/2014/main" xmlns="" id="{7541D7A0-278D-4882-9B20-EB3775D0E1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60038" y="2476501"/>
                <a:ext cx="796925" cy="795338"/>
              </a:xfrm>
              <a:custGeom>
                <a:avLst/>
                <a:gdLst>
                  <a:gd name="T0" fmla="*/ 1041 w 1504"/>
                  <a:gd name="T1" fmla="*/ 1447 h 1505"/>
                  <a:gd name="T2" fmla="*/ 932 w 1504"/>
                  <a:gd name="T3" fmla="*/ 1482 h 1505"/>
                  <a:gd name="T4" fmla="*/ 822 w 1504"/>
                  <a:gd name="T5" fmla="*/ 1502 h 1505"/>
                  <a:gd name="T6" fmla="*/ 712 w 1504"/>
                  <a:gd name="T7" fmla="*/ 1503 h 1505"/>
                  <a:gd name="T8" fmla="*/ 605 w 1504"/>
                  <a:gd name="T9" fmla="*/ 1490 h 1505"/>
                  <a:gd name="T10" fmla="*/ 500 w 1504"/>
                  <a:gd name="T11" fmla="*/ 1461 h 1505"/>
                  <a:gd name="T12" fmla="*/ 402 w 1504"/>
                  <a:gd name="T13" fmla="*/ 1418 h 1505"/>
                  <a:gd name="T14" fmla="*/ 309 w 1504"/>
                  <a:gd name="T15" fmla="*/ 1361 h 1505"/>
                  <a:gd name="T16" fmla="*/ 225 w 1504"/>
                  <a:gd name="T17" fmla="*/ 1290 h 1505"/>
                  <a:gd name="T18" fmla="*/ 152 w 1504"/>
                  <a:gd name="T19" fmla="*/ 1206 h 1505"/>
                  <a:gd name="T20" fmla="*/ 90 w 1504"/>
                  <a:gd name="T21" fmla="*/ 1110 h 1505"/>
                  <a:gd name="T22" fmla="*/ 57 w 1504"/>
                  <a:gd name="T23" fmla="*/ 1040 h 1505"/>
                  <a:gd name="T24" fmla="*/ 21 w 1504"/>
                  <a:gd name="T25" fmla="*/ 932 h 1505"/>
                  <a:gd name="T26" fmla="*/ 2 w 1504"/>
                  <a:gd name="T27" fmla="*/ 822 h 1505"/>
                  <a:gd name="T28" fmla="*/ 1 w 1504"/>
                  <a:gd name="T29" fmla="*/ 712 h 1505"/>
                  <a:gd name="T30" fmla="*/ 14 w 1504"/>
                  <a:gd name="T31" fmla="*/ 605 h 1505"/>
                  <a:gd name="T32" fmla="*/ 43 w 1504"/>
                  <a:gd name="T33" fmla="*/ 500 h 1505"/>
                  <a:gd name="T34" fmla="*/ 86 w 1504"/>
                  <a:gd name="T35" fmla="*/ 402 h 1505"/>
                  <a:gd name="T36" fmla="*/ 144 w 1504"/>
                  <a:gd name="T37" fmla="*/ 309 h 1505"/>
                  <a:gd name="T38" fmla="*/ 214 w 1504"/>
                  <a:gd name="T39" fmla="*/ 225 h 1505"/>
                  <a:gd name="T40" fmla="*/ 298 w 1504"/>
                  <a:gd name="T41" fmla="*/ 152 h 1505"/>
                  <a:gd name="T42" fmla="*/ 394 w 1504"/>
                  <a:gd name="T43" fmla="*/ 90 h 1505"/>
                  <a:gd name="T44" fmla="*/ 463 w 1504"/>
                  <a:gd name="T45" fmla="*/ 58 h 1505"/>
                  <a:gd name="T46" fmla="*/ 572 w 1504"/>
                  <a:gd name="T47" fmla="*/ 21 h 1505"/>
                  <a:gd name="T48" fmla="*/ 682 w 1504"/>
                  <a:gd name="T49" fmla="*/ 3 h 1505"/>
                  <a:gd name="T50" fmla="*/ 791 w 1504"/>
                  <a:gd name="T51" fmla="*/ 0 h 1505"/>
                  <a:gd name="T52" fmla="*/ 899 w 1504"/>
                  <a:gd name="T53" fmla="*/ 14 h 1505"/>
                  <a:gd name="T54" fmla="*/ 1004 w 1504"/>
                  <a:gd name="T55" fmla="*/ 43 h 1505"/>
                  <a:gd name="T56" fmla="*/ 1102 w 1504"/>
                  <a:gd name="T57" fmla="*/ 86 h 1505"/>
                  <a:gd name="T58" fmla="*/ 1195 w 1504"/>
                  <a:gd name="T59" fmla="*/ 144 h 1505"/>
                  <a:gd name="T60" fmla="*/ 1279 w 1504"/>
                  <a:gd name="T61" fmla="*/ 215 h 1505"/>
                  <a:gd name="T62" fmla="*/ 1353 w 1504"/>
                  <a:gd name="T63" fmla="*/ 299 h 1505"/>
                  <a:gd name="T64" fmla="*/ 1414 w 1504"/>
                  <a:gd name="T65" fmla="*/ 394 h 1505"/>
                  <a:gd name="T66" fmla="*/ 1447 w 1504"/>
                  <a:gd name="T67" fmla="*/ 464 h 1505"/>
                  <a:gd name="T68" fmla="*/ 1482 w 1504"/>
                  <a:gd name="T69" fmla="*/ 572 h 1505"/>
                  <a:gd name="T70" fmla="*/ 1502 w 1504"/>
                  <a:gd name="T71" fmla="*/ 682 h 1505"/>
                  <a:gd name="T72" fmla="*/ 1503 w 1504"/>
                  <a:gd name="T73" fmla="*/ 791 h 1505"/>
                  <a:gd name="T74" fmla="*/ 1490 w 1504"/>
                  <a:gd name="T75" fmla="*/ 900 h 1505"/>
                  <a:gd name="T76" fmla="*/ 1461 w 1504"/>
                  <a:gd name="T77" fmla="*/ 1003 h 1505"/>
                  <a:gd name="T78" fmla="*/ 1418 w 1504"/>
                  <a:gd name="T79" fmla="*/ 1103 h 1505"/>
                  <a:gd name="T80" fmla="*/ 1360 w 1504"/>
                  <a:gd name="T81" fmla="*/ 1196 h 1505"/>
                  <a:gd name="T82" fmla="*/ 1290 w 1504"/>
                  <a:gd name="T83" fmla="*/ 1279 h 1505"/>
                  <a:gd name="T84" fmla="*/ 1206 w 1504"/>
                  <a:gd name="T85" fmla="*/ 1353 h 1505"/>
                  <a:gd name="T86" fmla="*/ 1110 w 1504"/>
                  <a:gd name="T87" fmla="*/ 1414 h 1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04" h="1505">
                    <a:moveTo>
                      <a:pt x="1076" y="1431"/>
                    </a:moveTo>
                    <a:lnTo>
                      <a:pt x="1076" y="1431"/>
                    </a:lnTo>
                    <a:lnTo>
                      <a:pt x="1041" y="1447"/>
                    </a:lnTo>
                    <a:lnTo>
                      <a:pt x="1004" y="1461"/>
                    </a:lnTo>
                    <a:lnTo>
                      <a:pt x="969" y="1473"/>
                    </a:lnTo>
                    <a:lnTo>
                      <a:pt x="932" y="1482"/>
                    </a:lnTo>
                    <a:lnTo>
                      <a:pt x="896" y="1491"/>
                    </a:lnTo>
                    <a:lnTo>
                      <a:pt x="859" y="1497"/>
                    </a:lnTo>
                    <a:lnTo>
                      <a:pt x="822" y="1502"/>
                    </a:lnTo>
                    <a:lnTo>
                      <a:pt x="785" y="1505"/>
                    </a:lnTo>
                    <a:lnTo>
                      <a:pt x="749" y="1505"/>
                    </a:lnTo>
                    <a:lnTo>
                      <a:pt x="712" y="1503"/>
                    </a:lnTo>
                    <a:lnTo>
                      <a:pt x="677" y="1501"/>
                    </a:lnTo>
                    <a:lnTo>
                      <a:pt x="640" y="1497"/>
                    </a:lnTo>
                    <a:lnTo>
                      <a:pt x="605" y="1490"/>
                    </a:lnTo>
                    <a:lnTo>
                      <a:pt x="569" y="1482"/>
                    </a:lnTo>
                    <a:lnTo>
                      <a:pt x="535" y="1473"/>
                    </a:lnTo>
                    <a:lnTo>
                      <a:pt x="500" y="1461"/>
                    </a:lnTo>
                    <a:lnTo>
                      <a:pt x="467" y="1448"/>
                    </a:lnTo>
                    <a:lnTo>
                      <a:pt x="433" y="1434"/>
                    </a:lnTo>
                    <a:lnTo>
                      <a:pt x="402" y="1418"/>
                    </a:lnTo>
                    <a:lnTo>
                      <a:pt x="369" y="1400"/>
                    </a:lnTo>
                    <a:lnTo>
                      <a:pt x="339" y="1381"/>
                    </a:lnTo>
                    <a:lnTo>
                      <a:pt x="309" y="1361"/>
                    </a:lnTo>
                    <a:lnTo>
                      <a:pt x="280" y="1338"/>
                    </a:lnTo>
                    <a:lnTo>
                      <a:pt x="252" y="1315"/>
                    </a:lnTo>
                    <a:lnTo>
                      <a:pt x="225" y="1290"/>
                    </a:lnTo>
                    <a:lnTo>
                      <a:pt x="200" y="1264"/>
                    </a:lnTo>
                    <a:lnTo>
                      <a:pt x="175" y="1235"/>
                    </a:lnTo>
                    <a:lnTo>
                      <a:pt x="152" y="1206"/>
                    </a:lnTo>
                    <a:lnTo>
                      <a:pt x="129" y="1176"/>
                    </a:lnTo>
                    <a:lnTo>
                      <a:pt x="110" y="1143"/>
                    </a:lnTo>
                    <a:lnTo>
                      <a:pt x="90" y="1110"/>
                    </a:lnTo>
                    <a:lnTo>
                      <a:pt x="73" y="1075"/>
                    </a:lnTo>
                    <a:lnTo>
                      <a:pt x="73" y="1075"/>
                    </a:lnTo>
                    <a:lnTo>
                      <a:pt x="57" y="1040"/>
                    </a:lnTo>
                    <a:lnTo>
                      <a:pt x="43" y="1004"/>
                    </a:lnTo>
                    <a:lnTo>
                      <a:pt x="31" y="969"/>
                    </a:lnTo>
                    <a:lnTo>
                      <a:pt x="21" y="932"/>
                    </a:lnTo>
                    <a:lnTo>
                      <a:pt x="13" y="896"/>
                    </a:lnTo>
                    <a:lnTo>
                      <a:pt x="8" y="859"/>
                    </a:lnTo>
                    <a:lnTo>
                      <a:pt x="2" y="822"/>
                    </a:lnTo>
                    <a:lnTo>
                      <a:pt x="0" y="786"/>
                    </a:lnTo>
                    <a:lnTo>
                      <a:pt x="0" y="749"/>
                    </a:lnTo>
                    <a:lnTo>
                      <a:pt x="1" y="712"/>
                    </a:lnTo>
                    <a:lnTo>
                      <a:pt x="4" y="677"/>
                    </a:lnTo>
                    <a:lnTo>
                      <a:pt x="8" y="640"/>
                    </a:lnTo>
                    <a:lnTo>
                      <a:pt x="14" y="605"/>
                    </a:lnTo>
                    <a:lnTo>
                      <a:pt x="22" y="570"/>
                    </a:lnTo>
                    <a:lnTo>
                      <a:pt x="31" y="534"/>
                    </a:lnTo>
                    <a:lnTo>
                      <a:pt x="43" y="500"/>
                    </a:lnTo>
                    <a:lnTo>
                      <a:pt x="56" y="467"/>
                    </a:lnTo>
                    <a:lnTo>
                      <a:pt x="70" y="433"/>
                    </a:lnTo>
                    <a:lnTo>
                      <a:pt x="86" y="402"/>
                    </a:lnTo>
                    <a:lnTo>
                      <a:pt x="104" y="369"/>
                    </a:lnTo>
                    <a:lnTo>
                      <a:pt x="123" y="339"/>
                    </a:lnTo>
                    <a:lnTo>
                      <a:pt x="144" y="309"/>
                    </a:lnTo>
                    <a:lnTo>
                      <a:pt x="166" y="280"/>
                    </a:lnTo>
                    <a:lnTo>
                      <a:pt x="190" y="253"/>
                    </a:lnTo>
                    <a:lnTo>
                      <a:pt x="214" y="225"/>
                    </a:lnTo>
                    <a:lnTo>
                      <a:pt x="241" y="199"/>
                    </a:lnTo>
                    <a:lnTo>
                      <a:pt x="268" y="175"/>
                    </a:lnTo>
                    <a:lnTo>
                      <a:pt x="298" y="152"/>
                    </a:lnTo>
                    <a:lnTo>
                      <a:pt x="328" y="130"/>
                    </a:lnTo>
                    <a:lnTo>
                      <a:pt x="361" y="110"/>
                    </a:lnTo>
                    <a:lnTo>
                      <a:pt x="394" y="90"/>
                    </a:lnTo>
                    <a:lnTo>
                      <a:pt x="428" y="73"/>
                    </a:lnTo>
                    <a:lnTo>
                      <a:pt x="428" y="73"/>
                    </a:lnTo>
                    <a:lnTo>
                      <a:pt x="463" y="58"/>
                    </a:lnTo>
                    <a:lnTo>
                      <a:pt x="500" y="43"/>
                    </a:lnTo>
                    <a:lnTo>
                      <a:pt x="535" y="31"/>
                    </a:lnTo>
                    <a:lnTo>
                      <a:pt x="572" y="21"/>
                    </a:lnTo>
                    <a:lnTo>
                      <a:pt x="609" y="13"/>
                    </a:lnTo>
                    <a:lnTo>
                      <a:pt x="645" y="7"/>
                    </a:lnTo>
                    <a:lnTo>
                      <a:pt x="682" y="3"/>
                    </a:lnTo>
                    <a:lnTo>
                      <a:pt x="719" y="0"/>
                    </a:lnTo>
                    <a:lnTo>
                      <a:pt x="755" y="0"/>
                    </a:lnTo>
                    <a:lnTo>
                      <a:pt x="791" y="0"/>
                    </a:lnTo>
                    <a:lnTo>
                      <a:pt x="827" y="4"/>
                    </a:lnTo>
                    <a:lnTo>
                      <a:pt x="864" y="8"/>
                    </a:lnTo>
                    <a:lnTo>
                      <a:pt x="899" y="14"/>
                    </a:lnTo>
                    <a:lnTo>
                      <a:pt x="935" y="22"/>
                    </a:lnTo>
                    <a:lnTo>
                      <a:pt x="969" y="31"/>
                    </a:lnTo>
                    <a:lnTo>
                      <a:pt x="1004" y="43"/>
                    </a:lnTo>
                    <a:lnTo>
                      <a:pt x="1037" y="56"/>
                    </a:lnTo>
                    <a:lnTo>
                      <a:pt x="1071" y="71"/>
                    </a:lnTo>
                    <a:lnTo>
                      <a:pt x="1102" y="86"/>
                    </a:lnTo>
                    <a:lnTo>
                      <a:pt x="1134" y="103"/>
                    </a:lnTo>
                    <a:lnTo>
                      <a:pt x="1165" y="123"/>
                    </a:lnTo>
                    <a:lnTo>
                      <a:pt x="1195" y="144"/>
                    </a:lnTo>
                    <a:lnTo>
                      <a:pt x="1224" y="166"/>
                    </a:lnTo>
                    <a:lnTo>
                      <a:pt x="1252" y="190"/>
                    </a:lnTo>
                    <a:lnTo>
                      <a:pt x="1279" y="215"/>
                    </a:lnTo>
                    <a:lnTo>
                      <a:pt x="1304" y="241"/>
                    </a:lnTo>
                    <a:lnTo>
                      <a:pt x="1329" y="268"/>
                    </a:lnTo>
                    <a:lnTo>
                      <a:pt x="1353" y="299"/>
                    </a:lnTo>
                    <a:lnTo>
                      <a:pt x="1375" y="329"/>
                    </a:lnTo>
                    <a:lnTo>
                      <a:pt x="1394" y="361"/>
                    </a:lnTo>
                    <a:lnTo>
                      <a:pt x="1414" y="394"/>
                    </a:lnTo>
                    <a:lnTo>
                      <a:pt x="1431" y="428"/>
                    </a:lnTo>
                    <a:lnTo>
                      <a:pt x="1431" y="428"/>
                    </a:lnTo>
                    <a:lnTo>
                      <a:pt x="1447" y="464"/>
                    </a:lnTo>
                    <a:lnTo>
                      <a:pt x="1461" y="500"/>
                    </a:lnTo>
                    <a:lnTo>
                      <a:pt x="1473" y="536"/>
                    </a:lnTo>
                    <a:lnTo>
                      <a:pt x="1482" y="572"/>
                    </a:lnTo>
                    <a:lnTo>
                      <a:pt x="1491" y="609"/>
                    </a:lnTo>
                    <a:lnTo>
                      <a:pt x="1497" y="646"/>
                    </a:lnTo>
                    <a:lnTo>
                      <a:pt x="1502" y="682"/>
                    </a:lnTo>
                    <a:lnTo>
                      <a:pt x="1504" y="719"/>
                    </a:lnTo>
                    <a:lnTo>
                      <a:pt x="1504" y="756"/>
                    </a:lnTo>
                    <a:lnTo>
                      <a:pt x="1503" y="791"/>
                    </a:lnTo>
                    <a:lnTo>
                      <a:pt x="1501" y="828"/>
                    </a:lnTo>
                    <a:lnTo>
                      <a:pt x="1497" y="864"/>
                    </a:lnTo>
                    <a:lnTo>
                      <a:pt x="1490" y="900"/>
                    </a:lnTo>
                    <a:lnTo>
                      <a:pt x="1482" y="935"/>
                    </a:lnTo>
                    <a:lnTo>
                      <a:pt x="1473" y="969"/>
                    </a:lnTo>
                    <a:lnTo>
                      <a:pt x="1461" y="1003"/>
                    </a:lnTo>
                    <a:lnTo>
                      <a:pt x="1448" y="1037"/>
                    </a:lnTo>
                    <a:lnTo>
                      <a:pt x="1434" y="1071"/>
                    </a:lnTo>
                    <a:lnTo>
                      <a:pt x="1418" y="1103"/>
                    </a:lnTo>
                    <a:lnTo>
                      <a:pt x="1400" y="1134"/>
                    </a:lnTo>
                    <a:lnTo>
                      <a:pt x="1381" y="1165"/>
                    </a:lnTo>
                    <a:lnTo>
                      <a:pt x="1360" y="1196"/>
                    </a:lnTo>
                    <a:lnTo>
                      <a:pt x="1338" y="1224"/>
                    </a:lnTo>
                    <a:lnTo>
                      <a:pt x="1315" y="1252"/>
                    </a:lnTo>
                    <a:lnTo>
                      <a:pt x="1290" y="1279"/>
                    </a:lnTo>
                    <a:lnTo>
                      <a:pt x="1264" y="1304"/>
                    </a:lnTo>
                    <a:lnTo>
                      <a:pt x="1235" y="1329"/>
                    </a:lnTo>
                    <a:lnTo>
                      <a:pt x="1206" y="1353"/>
                    </a:lnTo>
                    <a:lnTo>
                      <a:pt x="1176" y="1375"/>
                    </a:lnTo>
                    <a:lnTo>
                      <a:pt x="1143" y="1395"/>
                    </a:lnTo>
                    <a:lnTo>
                      <a:pt x="1110" y="1414"/>
                    </a:lnTo>
                    <a:lnTo>
                      <a:pt x="1076" y="143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6" name="Freeform 515">
                <a:extLst>
                  <a:ext uri="{FF2B5EF4-FFF2-40B4-BE49-F238E27FC236}">
                    <a16:creationId xmlns:a16="http://schemas.microsoft.com/office/drawing/2014/main" xmlns="" id="{642695AD-EDE7-4C1F-B43C-AF8A23BCE3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60038" y="2501901"/>
                <a:ext cx="255588" cy="509588"/>
              </a:xfrm>
              <a:custGeom>
                <a:avLst/>
                <a:gdLst>
                  <a:gd name="T0" fmla="*/ 483 w 483"/>
                  <a:gd name="T1" fmla="*/ 0 h 962"/>
                  <a:gd name="T2" fmla="*/ 428 w 483"/>
                  <a:gd name="T3" fmla="*/ 23 h 962"/>
                  <a:gd name="T4" fmla="*/ 403 w 483"/>
                  <a:gd name="T5" fmla="*/ 35 h 962"/>
                  <a:gd name="T6" fmla="*/ 356 w 483"/>
                  <a:gd name="T7" fmla="*/ 63 h 962"/>
                  <a:gd name="T8" fmla="*/ 310 w 483"/>
                  <a:gd name="T9" fmla="*/ 93 h 962"/>
                  <a:gd name="T10" fmla="*/ 267 w 483"/>
                  <a:gd name="T11" fmla="*/ 127 h 962"/>
                  <a:gd name="T12" fmla="*/ 228 w 483"/>
                  <a:gd name="T13" fmla="*/ 162 h 962"/>
                  <a:gd name="T14" fmla="*/ 191 w 483"/>
                  <a:gd name="T15" fmla="*/ 200 h 962"/>
                  <a:gd name="T16" fmla="*/ 157 w 483"/>
                  <a:gd name="T17" fmla="*/ 241 h 962"/>
                  <a:gd name="T18" fmla="*/ 127 w 483"/>
                  <a:gd name="T19" fmla="*/ 284 h 962"/>
                  <a:gd name="T20" fmla="*/ 99 w 483"/>
                  <a:gd name="T21" fmla="*/ 328 h 962"/>
                  <a:gd name="T22" fmla="*/ 74 w 483"/>
                  <a:gd name="T23" fmla="*/ 374 h 962"/>
                  <a:gd name="T24" fmla="*/ 53 w 483"/>
                  <a:gd name="T25" fmla="*/ 423 h 962"/>
                  <a:gd name="T26" fmla="*/ 36 w 483"/>
                  <a:gd name="T27" fmla="*/ 471 h 962"/>
                  <a:gd name="T28" fmla="*/ 22 w 483"/>
                  <a:gd name="T29" fmla="*/ 521 h 962"/>
                  <a:gd name="T30" fmla="*/ 10 w 483"/>
                  <a:gd name="T31" fmla="*/ 572 h 962"/>
                  <a:gd name="T32" fmla="*/ 4 w 483"/>
                  <a:gd name="T33" fmla="*/ 624 h 962"/>
                  <a:gd name="T34" fmla="*/ 0 w 483"/>
                  <a:gd name="T35" fmla="*/ 677 h 962"/>
                  <a:gd name="T36" fmla="*/ 0 w 483"/>
                  <a:gd name="T37" fmla="*/ 703 h 962"/>
                  <a:gd name="T38" fmla="*/ 1 w 483"/>
                  <a:gd name="T39" fmla="*/ 757 h 962"/>
                  <a:gd name="T40" fmla="*/ 8 w 483"/>
                  <a:gd name="T41" fmla="*/ 812 h 962"/>
                  <a:gd name="T42" fmla="*/ 14 w 483"/>
                  <a:gd name="T43" fmla="*/ 850 h 962"/>
                  <a:gd name="T44" fmla="*/ 34 w 483"/>
                  <a:gd name="T45" fmla="*/ 926 h 962"/>
                  <a:gd name="T46" fmla="*/ 47 w 483"/>
                  <a:gd name="T47" fmla="*/ 962 h 962"/>
                  <a:gd name="T48" fmla="*/ 43 w 483"/>
                  <a:gd name="T49" fmla="*/ 873 h 962"/>
                  <a:gd name="T50" fmla="*/ 46 w 483"/>
                  <a:gd name="T51" fmla="*/ 789 h 962"/>
                  <a:gd name="T52" fmla="*/ 53 w 483"/>
                  <a:gd name="T53" fmla="*/ 709 h 962"/>
                  <a:gd name="T54" fmla="*/ 66 w 483"/>
                  <a:gd name="T55" fmla="*/ 635 h 962"/>
                  <a:gd name="T56" fmla="*/ 84 w 483"/>
                  <a:gd name="T57" fmla="*/ 565 h 962"/>
                  <a:gd name="T58" fmla="*/ 106 w 483"/>
                  <a:gd name="T59" fmla="*/ 501 h 962"/>
                  <a:gd name="T60" fmla="*/ 131 w 483"/>
                  <a:gd name="T61" fmla="*/ 440 h 962"/>
                  <a:gd name="T62" fmla="*/ 161 w 483"/>
                  <a:gd name="T63" fmla="*/ 383 h 962"/>
                  <a:gd name="T64" fmla="*/ 194 w 483"/>
                  <a:gd name="T65" fmla="*/ 332 h 962"/>
                  <a:gd name="T66" fmla="*/ 229 w 483"/>
                  <a:gd name="T67" fmla="*/ 284 h 962"/>
                  <a:gd name="T68" fmla="*/ 267 w 483"/>
                  <a:gd name="T69" fmla="*/ 239 h 962"/>
                  <a:gd name="T70" fmla="*/ 307 w 483"/>
                  <a:gd name="T71" fmla="*/ 199 h 962"/>
                  <a:gd name="T72" fmla="*/ 349 w 483"/>
                  <a:gd name="T73" fmla="*/ 162 h 962"/>
                  <a:gd name="T74" fmla="*/ 393 w 483"/>
                  <a:gd name="T75" fmla="*/ 128 h 962"/>
                  <a:gd name="T76" fmla="*/ 483 w 483"/>
                  <a:gd name="T77" fmla="*/ 69 h 9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83" h="962">
                    <a:moveTo>
                      <a:pt x="483" y="0"/>
                    </a:moveTo>
                    <a:lnTo>
                      <a:pt x="483" y="0"/>
                    </a:lnTo>
                    <a:lnTo>
                      <a:pt x="455" y="10"/>
                    </a:lnTo>
                    <a:lnTo>
                      <a:pt x="428" y="23"/>
                    </a:lnTo>
                    <a:lnTo>
                      <a:pt x="428" y="23"/>
                    </a:lnTo>
                    <a:lnTo>
                      <a:pt x="403" y="35"/>
                    </a:lnTo>
                    <a:lnTo>
                      <a:pt x="379" y="48"/>
                    </a:lnTo>
                    <a:lnTo>
                      <a:pt x="356" y="63"/>
                    </a:lnTo>
                    <a:lnTo>
                      <a:pt x="332" y="77"/>
                    </a:lnTo>
                    <a:lnTo>
                      <a:pt x="310" y="93"/>
                    </a:lnTo>
                    <a:lnTo>
                      <a:pt x="288" y="110"/>
                    </a:lnTo>
                    <a:lnTo>
                      <a:pt x="267" y="127"/>
                    </a:lnTo>
                    <a:lnTo>
                      <a:pt x="247" y="144"/>
                    </a:lnTo>
                    <a:lnTo>
                      <a:pt x="228" y="162"/>
                    </a:lnTo>
                    <a:lnTo>
                      <a:pt x="209" y="180"/>
                    </a:lnTo>
                    <a:lnTo>
                      <a:pt x="191" y="200"/>
                    </a:lnTo>
                    <a:lnTo>
                      <a:pt x="174" y="221"/>
                    </a:lnTo>
                    <a:lnTo>
                      <a:pt x="157" y="241"/>
                    </a:lnTo>
                    <a:lnTo>
                      <a:pt x="141" y="262"/>
                    </a:lnTo>
                    <a:lnTo>
                      <a:pt x="127" y="284"/>
                    </a:lnTo>
                    <a:lnTo>
                      <a:pt x="112" y="306"/>
                    </a:lnTo>
                    <a:lnTo>
                      <a:pt x="99" y="328"/>
                    </a:lnTo>
                    <a:lnTo>
                      <a:pt x="86" y="351"/>
                    </a:lnTo>
                    <a:lnTo>
                      <a:pt x="74" y="374"/>
                    </a:lnTo>
                    <a:lnTo>
                      <a:pt x="64" y="398"/>
                    </a:lnTo>
                    <a:lnTo>
                      <a:pt x="53" y="423"/>
                    </a:lnTo>
                    <a:lnTo>
                      <a:pt x="44" y="446"/>
                    </a:lnTo>
                    <a:lnTo>
                      <a:pt x="36" y="471"/>
                    </a:lnTo>
                    <a:lnTo>
                      <a:pt x="29" y="496"/>
                    </a:lnTo>
                    <a:lnTo>
                      <a:pt x="22" y="521"/>
                    </a:lnTo>
                    <a:lnTo>
                      <a:pt x="15" y="547"/>
                    </a:lnTo>
                    <a:lnTo>
                      <a:pt x="10" y="572"/>
                    </a:lnTo>
                    <a:lnTo>
                      <a:pt x="6" y="598"/>
                    </a:lnTo>
                    <a:lnTo>
                      <a:pt x="4" y="624"/>
                    </a:lnTo>
                    <a:lnTo>
                      <a:pt x="1" y="651"/>
                    </a:lnTo>
                    <a:lnTo>
                      <a:pt x="0" y="677"/>
                    </a:lnTo>
                    <a:lnTo>
                      <a:pt x="0" y="703"/>
                    </a:lnTo>
                    <a:lnTo>
                      <a:pt x="0" y="703"/>
                    </a:lnTo>
                    <a:lnTo>
                      <a:pt x="0" y="730"/>
                    </a:lnTo>
                    <a:lnTo>
                      <a:pt x="1" y="757"/>
                    </a:lnTo>
                    <a:lnTo>
                      <a:pt x="4" y="784"/>
                    </a:lnTo>
                    <a:lnTo>
                      <a:pt x="8" y="812"/>
                    </a:lnTo>
                    <a:lnTo>
                      <a:pt x="8" y="812"/>
                    </a:lnTo>
                    <a:lnTo>
                      <a:pt x="14" y="850"/>
                    </a:lnTo>
                    <a:lnTo>
                      <a:pt x="23" y="888"/>
                    </a:lnTo>
                    <a:lnTo>
                      <a:pt x="34" y="926"/>
                    </a:lnTo>
                    <a:lnTo>
                      <a:pt x="47" y="962"/>
                    </a:lnTo>
                    <a:lnTo>
                      <a:pt x="47" y="962"/>
                    </a:lnTo>
                    <a:lnTo>
                      <a:pt x="44" y="918"/>
                    </a:lnTo>
                    <a:lnTo>
                      <a:pt x="43" y="873"/>
                    </a:lnTo>
                    <a:lnTo>
                      <a:pt x="44" y="830"/>
                    </a:lnTo>
                    <a:lnTo>
                      <a:pt x="46" y="789"/>
                    </a:lnTo>
                    <a:lnTo>
                      <a:pt x="49" y="749"/>
                    </a:lnTo>
                    <a:lnTo>
                      <a:pt x="53" y="709"/>
                    </a:lnTo>
                    <a:lnTo>
                      <a:pt x="59" y="672"/>
                    </a:lnTo>
                    <a:lnTo>
                      <a:pt x="66" y="635"/>
                    </a:lnTo>
                    <a:lnTo>
                      <a:pt x="74" y="599"/>
                    </a:lnTo>
                    <a:lnTo>
                      <a:pt x="84" y="565"/>
                    </a:lnTo>
                    <a:lnTo>
                      <a:pt x="94" y="533"/>
                    </a:lnTo>
                    <a:lnTo>
                      <a:pt x="106" y="501"/>
                    </a:lnTo>
                    <a:lnTo>
                      <a:pt x="118" y="470"/>
                    </a:lnTo>
                    <a:lnTo>
                      <a:pt x="131" y="440"/>
                    </a:lnTo>
                    <a:lnTo>
                      <a:pt x="145" y="411"/>
                    </a:lnTo>
                    <a:lnTo>
                      <a:pt x="161" y="383"/>
                    </a:lnTo>
                    <a:lnTo>
                      <a:pt x="176" y="357"/>
                    </a:lnTo>
                    <a:lnTo>
                      <a:pt x="194" y="332"/>
                    </a:lnTo>
                    <a:lnTo>
                      <a:pt x="211" y="307"/>
                    </a:lnTo>
                    <a:lnTo>
                      <a:pt x="229" y="284"/>
                    </a:lnTo>
                    <a:lnTo>
                      <a:pt x="247" y="262"/>
                    </a:lnTo>
                    <a:lnTo>
                      <a:pt x="267" y="239"/>
                    </a:lnTo>
                    <a:lnTo>
                      <a:pt x="287" y="218"/>
                    </a:lnTo>
                    <a:lnTo>
                      <a:pt x="307" y="199"/>
                    </a:lnTo>
                    <a:lnTo>
                      <a:pt x="328" y="180"/>
                    </a:lnTo>
                    <a:lnTo>
                      <a:pt x="349" y="162"/>
                    </a:lnTo>
                    <a:lnTo>
                      <a:pt x="370" y="144"/>
                    </a:lnTo>
                    <a:lnTo>
                      <a:pt x="393" y="128"/>
                    </a:lnTo>
                    <a:lnTo>
                      <a:pt x="437" y="98"/>
                    </a:lnTo>
                    <a:lnTo>
                      <a:pt x="483" y="69"/>
                    </a:lnTo>
                    <a:lnTo>
                      <a:pt x="483" y="0"/>
                    </a:ln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" name="Freeform 516">
                <a:extLst>
                  <a:ext uri="{FF2B5EF4-FFF2-40B4-BE49-F238E27FC236}">
                    <a16:creationId xmlns:a16="http://schemas.microsoft.com/office/drawing/2014/main" xmlns="" id="{3D8E950A-B90D-4890-8D61-46E36E74A6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60038" y="2501901"/>
                <a:ext cx="255588" cy="509588"/>
              </a:xfrm>
              <a:custGeom>
                <a:avLst/>
                <a:gdLst>
                  <a:gd name="T0" fmla="*/ 483 w 483"/>
                  <a:gd name="T1" fmla="*/ 0 h 962"/>
                  <a:gd name="T2" fmla="*/ 428 w 483"/>
                  <a:gd name="T3" fmla="*/ 23 h 962"/>
                  <a:gd name="T4" fmla="*/ 403 w 483"/>
                  <a:gd name="T5" fmla="*/ 35 h 962"/>
                  <a:gd name="T6" fmla="*/ 356 w 483"/>
                  <a:gd name="T7" fmla="*/ 63 h 962"/>
                  <a:gd name="T8" fmla="*/ 310 w 483"/>
                  <a:gd name="T9" fmla="*/ 93 h 962"/>
                  <a:gd name="T10" fmla="*/ 267 w 483"/>
                  <a:gd name="T11" fmla="*/ 127 h 962"/>
                  <a:gd name="T12" fmla="*/ 228 w 483"/>
                  <a:gd name="T13" fmla="*/ 162 h 962"/>
                  <a:gd name="T14" fmla="*/ 191 w 483"/>
                  <a:gd name="T15" fmla="*/ 200 h 962"/>
                  <a:gd name="T16" fmla="*/ 157 w 483"/>
                  <a:gd name="T17" fmla="*/ 241 h 962"/>
                  <a:gd name="T18" fmla="*/ 127 w 483"/>
                  <a:gd name="T19" fmla="*/ 284 h 962"/>
                  <a:gd name="T20" fmla="*/ 99 w 483"/>
                  <a:gd name="T21" fmla="*/ 328 h 962"/>
                  <a:gd name="T22" fmla="*/ 74 w 483"/>
                  <a:gd name="T23" fmla="*/ 374 h 962"/>
                  <a:gd name="T24" fmla="*/ 53 w 483"/>
                  <a:gd name="T25" fmla="*/ 423 h 962"/>
                  <a:gd name="T26" fmla="*/ 36 w 483"/>
                  <a:gd name="T27" fmla="*/ 471 h 962"/>
                  <a:gd name="T28" fmla="*/ 22 w 483"/>
                  <a:gd name="T29" fmla="*/ 521 h 962"/>
                  <a:gd name="T30" fmla="*/ 10 w 483"/>
                  <a:gd name="T31" fmla="*/ 572 h 962"/>
                  <a:gd name="T32" fmla="*/ 4 w 483"/>
                  <a:gd name="T33" fmla="*/ 624 h 962"/>
                  <a:gd name="T34" fmla="*/ 0 w 483"/>
                  <a:gd name="T35" fmla="*/ 677 h 962"/>
                  <a:gd name="T36" fmla="*/ 0 w 483"/>
                  <a:gd name="T37" fmla="*/ 703 h 962"/>
                  <a:gd name="T38" fmla="*/ 1 w 483"/>
                  <a:gd name="T39" fmla="*/ 757 h 962"/>
                  <a:gd name="T40" fmla="*/ 8 w 483"/>
                  <a:gd name="T41" fmla="*/ 812 h 962"/>
                  <a:gd name="T42" fmla="*/ 14 w 483"/>
                  <a:gd name="T43" fmla="*/ 850 h 962"/>
                  <a:gd name="T44" fmla="*/ 34 w 483"/>
                  <a:gd name="T45" fmla="*/ 926 h 962"/>
                  <a:gd name="T46" fmla="*/ 47 w 483"/>
                  <a:gd name="T47" fmla="*/ 962 h 962"/>
                  <a:gd name="T48" fmla="*/ 43 w 483"/>
                  <a:gd name="T49" fmla="*/ 873 h 962"/>
                  <a:gd name="T50" fmla="*/ 46 w 483"/>
                  <a:gd name="T51" fmla="*/ 789 h 962"/>
                  <a:gd name="T52" fmla="*/ 53 w 483"/>
                  <a:gd name="T53" fmla="*/ 709 h 962"/>
                  <a:gd name="T54" fmla="*/ 66 w 483"/>
                  <a:gd name="T55" fmla="*/ 635 h 962"/>
                  <a:gd name="T56" fmla="*/ 84 w 483"/>
                  <a:gd name="T57" fmla="*/ 565 h 962"/>
                  <a:gd name="T58" fmla="*/ 106 w 483"/>
                  <a:gd name="T59" fmla="*/ 501 h 962"/>
                  <a:gd name="T60" fmla="*/ 131 w 483"/>
                  <a:gd name="T61" fmla="*/ 440 h 962"/>
                  <a:gd name="T62" fmla="*/ 161 w 483"/>
                  <a:gd name="T63" fmla="*/ 383 h 962"/>
                  <a:gd name="T64" fmla="*/ 194 w 483"/>
                  <a:gd name="T65" fmla="*/ 332 h 962"/>
                  <a:gd name="T66" fmla="*/ 229 w 483"/>
                  <a:gd name="T67" fmla="*/ 284 h 962"/>
                  <a:gd name="T68" fmla="*/ 267 w 483"/>
                  <a:gd name="T69" fmla="*/ 239 h 962"/>
                  <a:gd name="T70" fmla="*/ 307 w 483"/>
                  <a:gd name="T71" fmla="*/ 199 h 962"/>
                  <a:gd name="T72" fmla="*/ 349 w 483"/>
                  <a:gd name="T73" fmla="*/ 162 h 962"/>
                  <a:gd name="T74" fmla="*/ 393 w 483"/>
                  <a:gd name="T75" fmla="*/ 128 h 962"/>
                  <a:gd name="T76" fmla="*/ 483 w 483"/>
                  <a:gd name="T77" fmla="*/ 69 h 9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83" h="962">
                    <a:moveTo>
                      <a:pt x="483" y="0"/>
                    </a:moveTo>
                    <a:lnTo>
                      <a:pt x="483" y="0"/>
                    </a:lnTo>
                    <a:lnTo>
                      <a:pt x="455" y="10"/>
                    </a:lnTo>
                    <a:lnTo>
                      <a:pt x="428" y="23"/>
                    </a:lnTo>
                    <a:lnTo>
                      <a:pt x="428" y="23"/>
                    </a:lnTo>
                    <a:lnTo>
                      <a:pt x="403" y="35"/>
                    </a:lnTo>
                    <a:lnTo>
                      <a:pt x="379" y="48"/>
                    </a:lnTo>
                    <a:lnTo>
                      <a:pt x="356" y="63"/>
                    </a:lnTo>
                    <a:lnTo>
                      <a:pt x="332" y="77"/>
                    </a:lnTo>
                    <a:lnTo>
                      <a:pt x="310" y="93"/>
                    </a:lnTo>
                    <a:lnTo>
                      <a:pt x="288" y="110"/>
                    </a:lnTo>
                    <a:lnTo>
                      <a:pt x="267" y="127"/>
                    </a:lnTo>
                    <a:lnTo>
                      <a:pt x="247" y="144"/>
                    </a:lnTo>
                    <a:lnTo>
                      <a:pt x="228" y="162"/>
                    </a:lnTo>
                    <a:lnTo>
                      <a:pt x="209" y="180"/>
                    </a:lnTo>
                    <a:lnTo>
                      <a:pt x="191" y="200"/>
                    </a:lnTo>
                    <a:lnTo>
                      <a:pt x="174" y="221"/>
                    </a:lnTo>
                    <a:lnTo>
                      <a:pt x="157" y="241"/>
                    </a:lnTo>
                    <a:lnTo>
                      <a:pt x="141" y="262"/>
                    </a:lnTo>
                    <a:lnTo>
                      <a:pt x="127" y="284"/>
                    </a:lnTo>
                    <a:lnTo>
                      <a:pt x="112" y="306"/>
                    </a:lnTo>
                    <a:lnTo>
                      <a:pt x="99" y="328"/>
                    </a:lnTo>
                    <a:lnTo>
                      <a:pt x="86" y="351"/>
                    </a:lnTo>
                    <a:lnTo>
                      <a:pt x="74" y="374"/>
                    </a:lnTo>
                    <a:lnTo>
                      <a:pt x="64" y="398"/>
                    </a:lnTo>
                    <a:lnTo>
                      <a:pt x="53" y="423"/>
                    </a:lnTo>
                    <a:lnTo>
                      <a:pt x="44" y="446"/>
                    </a:lnTo>
                    <a:lnTo>
                      <a:pt x="36" y="471"/>
                    </a:lnTo>
                    <a:lnTo>
                      <a:pt x="29" y="496"/>
                    </a:lnTo>
                    <a:lnTo>
                      <a:pt x="22" y="521"/>
                    </a:lnTo>
                    <a:lnTo>
                      <a:pt x="15" y="547"/>
                    </a:lnTo>
                    <a:lnTo>
                      <a:pt x="10" y="572"/>
                    </a:lnTo>
                    <a:lnTo>
                      <a:pt x="6" y="598"/>
                    </a:lnTo>
                    <a:lnTo>
                      <a:pt x="4" y="624"/>
                    </a:lnTo>
                    <a:lnTo>
                      <a:pt x="1" y="651"/>
                    </a:lnTo>
                    <a:lnTo>
                      <a:pt x="0" y="677"/>
                    </a:lnTo>
                    <a:lnTo>
                      <a:pt x="0" y="703"/>
                    </a:lnTo>
                    <a:lnTo>
                      <a:pt x="0" y="703"/>
                    </a:lnTo>
                    <a:lnTo>
                      <a:pt x="0" y="730"/>
                    </a:lnTo>
                    <a:lnTo>
                      <a:pt x="1" y="757"/>
                    </a:lnTo>
                    <a:lnTo>
                      <a:pt x="4" y="784"/>
                    </a:lnTo>
                    <a:lnTo>
                      <a:pt x="8" y="812"/>
                    </a:lnTo>
                    <a:lnTo>
                      <a:pt x="8" y="812"/>
                    </a:lnTo>
                    <a:lnTo>
                      <a:pt x="14" y="850"/>
                    </a:lnTo>
                    <a:lnTo>
                      <a:pt x="23" y="888"/>
                    </a:lnTo>
                    <a:lnTo>
                      <a:pt x="34" y="926"/>
                    </a:lnTo>
                    <a:lnTo>
                      <a:pt x="47" y="962"/>
                    </a:lnTo>
                    <a:lnTo>
                      <a:pt x="47" y="962"/>
                    </a:lnTo>
                    <a:lnTo>
                      <a:pt x="44" y="918"/>
                    </a:lnTo>
                    <a:lnTo>
                      <a:pt x="43" y="873"/>
                    </a:lnTo>
                    <a:lnTo>
                      <a:pt x="44" y="830"/>
                    </a:lnTo>
                    <a:lnTo>
                      <a:pt x="46" y="789"/>
                    </a:lnTo>
                    <a:lnTo>
                      <a:pt x="49" y="749"/>
                    </a:lnTo>
                    <a:lnTo>
                      <a:pt x="53" y="709"/>
                    </a:lnTo>
                    <a:lnTo>
                      <a:pt x="59" y="672"/>
                    </a:lnTo>
                    <a:lnTo>
                      <a:pt x="66" y="635"/>
                    </a:lnTo>
                    <a:lnTo>
                      <a:pt x="74" y="599"/>
                    </a:lnTo>
                    <a:lnTo>
                      <a:pt x="84" y="565"/>
                    </a:lnTo>
                    <a:lnTo>
                      <a:pt x="94" y="533"/>
                    </a:lnTo>
                    <a:lnTo>
                      <a:pt x="106" y="501"/>
                    </a:lnTo>
                    <a:lnTo>
                      <a:pt x="118" y="470"/>
                    </a:lnTo>
                    <a:lnTo>
                      <a:pt x="131" y="440"/>
                    </a:lnTo>
                    <a:lnTo>
                      <a:pt x="145" y="411"/>
                    </a:lnTo>
                    <a:lnTo>
                      <a:pt x="161" y="383"/>
                    </a:lnTo>
                    <a:lnTo>
                      <a:pt x="176" y="357"/>
                    </a:lnTo>
                    <a:lnTo>
                      <a:pt x="194" y="332"/>
                    </a:lnTo>
                    <a:lnTo>
                      <a:pt x="211" y="307"/>
                    </a:lnTo>
                    <a:lnTo>
                      <a:pt x="229" y="284"/>
                    </a:lnTo>
                    <a:lnTo>
                      <a:pt x="247" y="262"/>
                    </a:lnTo>
                    <a:lnTo>
                      <a:pt x="267" y="239"/>
                    </a:lnTo>
                    <a:lnTo>
                      <a:pt x="287" y="218"/>
                    </a:lnTo>
                    <a:lnTo>
                      <a:pt x="307" y="199"/>
                    </a:lnTo>
                    <a:lnTo>
                      <a:pt x="328" y="180"/>
                    </a:lnTo>
                    <a:lnTo>
                      <a:pt x="349" y="162"/>
                    </a:lnTo>
                    <a:lnTo>
                      <a:pt x="370" y="144"/>
                    </a:lnTo>
                    <a:lnTo>
                      <a:pt x="393" y="128"/>
                    </a:lnTo>
                    <a:lnTo>
                      <a:pt x="437" y="98"/>
                    </a:lnTo>
                    <a:lnTo>
                      <a:pt x="483" y="69"/>
                    </a:lnTo>
                    <a:lnTo>
                      <a:pt x="48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8" name="Freeform 517">
                <a:extLst>
                  <a:ext uri="{FF2B5EF4-FFF2-40B4-BE49-F238E27FC236}">
                    <a16:creationId xmlns:a16="http://schemas.microsoft.com/office/drawing/2014/main" xmlns="" id="{99BBD5D1-C5C9-466F-BE55-5299CC30ED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15625" y="2476501"/>
                <a:ext cx="158750" cy="61913"/>
              </a:xfrm>
              <a:custGeom>
                <a:avLst/>
                <a:gdLst>
                  <a:gd name="T0" fmla="*/ 268 w 299"/>
                  <a:gd name="T1" fmla="*/ 0 h 119"/>
                  <a:gd name="T2" fmla="*/ 268 w 299"/>
                  <a:gd name="T3" fmla="*/ 0 h 119"/>
                  <a:gd name="T4" fmla="*/ 234 w 299"/>
                  <a:gd name="T5" fmla="*/ 0 h 119"/>
                  <a:gd name="T6" fmla="*/ 200 w 299"/>
                  <a:gd name="T7" fmla="*/ 3 h 119"/>
                  <a:gd name="T8" fmla="*/ 168 w 299"/>
                  <a:gd name="T9" fmla="*/ 7 h 119"/>
                  <a:gd name="T10" fmla="*/ 134 w 299"/>
                  <a:gd name="T11" fmla="*/ 12 h 119"/>
                  <a:gd name="T12" fmla="*/ 99 w 299"/>
                  <a:gd name="T13" fmla="*/ 18 h 119"/>
                  <a:gd name="T14" fmla="*/ 65 w 299"/>
                  <a:gd name="T15" fmla="*/ 28 h 119"/>
                  <a:gd name="T16" fmla="*/ 33 w 299"/>
                  <a:gd name="T17" fmla="*/ 38 h 119"/>
                  <a:gd name="T18" fmla="*/ 0 w 299"/>
                  <a:gd name="T19" fmla="*/ 50 h 119"/>
                  <a:gd name="T20" fmla="*/ 0 w 299"/>
                  <a:gd name="T21" fmla="*/ 50 h 119"/>
                  <a:gd name="T22" fmla="*/ 0 w 299"/>
                  <a:gd name="T23" fmla="*/ 119 h 119"/>
                  <a:gd name="T24" fmla="*/ 0 w 299"/>
                  <a:gd name="T25" fmla="*/ 119 h 119"/>
                  <a:gd name="T26" fmla="*/ 38 w 299"/>
                  <a:gd name="T27" fmla="*/ 98 h 119"/>
                  <a:gd name="T28" fmla="*/ 77 w 299"/>
                  <a:gd name="T29" fmla="*/ 79 h 119"/>
                  <a:gd name="T30" fmla="*/ 117 w 299"/>
                  <a:gd name="T31" fmla="*/ 62 h 119"/>
                  <a:gd name="T32" fmla="*/ 154 w 299"/>
                  <a:gd name="T33" fmla="*/ 46 h 119"/>
                  <a:gd name="T34" fmla="*/ 192 w 299"/>
                  <a:gd name="T35" fmla="*/ 33 h 119"/>
                  <a:gd name="T36" fmla="*/ 229 w 299"/>
                  <a:gd name="T37" fmla="*/ 20 h 119"/>
                  <a:gd name="T38" fmla="*/ 265 w 299"/>
                  <a:gd name="T39" fmla="*/ 9 h 119"/>
                  <a:gd name="T40" fmla="*/ 299 w 299"/>
                  <a:gd name="T41" fmla="*/ 0 h 119"/>
                  <a:gd name="T42" fmla="*/ 299 w 299"/>
                  <a:gd name="T43" fmla="*/ 0 h 119"/>
                  <a:gd name="T44" fmla="*/ 268 w 299"/>
                  <a:gd name="T45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99" h="119">
                    <a:moveTo>
                      <a:pt x="268" y="0"/>
                    </a:moveTo>
                    <a:lnTo>
                      <a:pt x="268" y="0"/>
                    </a:lnTo>
                    <a:lnTo>
                      <a:pt x="234" y="0"/>
                    </a:lnTo>
                    <a:lnTo>
                      <a:pt x="200" y="3"/>
                    </a:lnTo>
                    <a:lnTo>
                      <a:pt x="168" y="7"/>
                    </a:lnTo>
                    <a:lnTo>
                      <a:pt x="134" y="12"/>
                    </a:lnTo>
                    <a:lnTo>
                      <a:pt x="99" y="18"/>
                    </a:lnTo>
                    <a:lnTo>
                      <a:pt x="65" y="28"/>
                    </a:lnTo>
                    <a:lnTo>
                      <a:pt x="33" y="38"/>
                    </a:lnTo>
                    <a:lnTo>
                      <a:pt x="0" y="50"/>
                    </a:lnTo>
                    <a:lnTo>
                      <a:pt x="0" y="50"/>
                    </a:lnTo>
                    <a:lnTo>
                      <a:pt x="0" y="119"/>
                    </a:lnTo>
                    <a:lnTo>
                      <a:pt x="0" y="119"/>
                    </a:lnTo>
                    <a:lnTo>
                      <a:pt x="38" y="98"/>
                    </a:lnTo>
                    <a:lnTo>
                      <a:pt x="77" y="79"/>
                    </a:lnTo>
                    <a:lnTo>
                      <a:pt x="117" y="62"/>
                    </a:lnTo>
                    <a:lnTo>
                      <a:pt x="154" y="46"/>
                    </a:lnTo>
                    <a:lnTo>
                      <a:pt x="192" y="33"/>
                    </a:lnTo>
                    <a:lnTo>
                      <a:pt x="229" y="20"/>
                    </a:lnTo>
                    <a:lnTo>
                      <a:pt x="265" y="9"/>
                    </a:lnTo>
                    <a:lnTo>
                      <a:pt x="299" y="0"/>
                    </a:lnTo>
                    <a:lnTo>
                      <a:pt x="299" y="0"/>
                    </a:lnTo>
                    <a:lnTo>
                      <a:pt x="268" y="0"/>
                    </a:lnTo>
                    <a:close/>
                  </a:path>
                </a:pathLst>
              </a:custGeom>
              <a:solidFill>
                <a:srgbClr val="BA38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9" name="Freeform 518">
                <a:extLst>
                  <a:ext uri="{FF2B5EF4-FFF2-40B4-BE49-F238E27FC236}">
                    <a16:creationId xmlns:a16="http://schemas.microsoft.com/office/drawing/2014/main" xmlns="" id="{EC96195C-93CE-4B3D-B91B-762E54F24D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15625" y="2476501"/>
                <a:ext cx="158750" cy="61913"/>
              </a:xfrm>
              <a:custGeom>
                <a:avLst/>
                <a:gdLst>
                  <a:gd name="T0" fmla="*/ 268 w 299"/>
                  <a:gd name="T1" fmla="*/ 0 h 119"/>
                  <a:gd name="T2" fmla="*/ 268 w 299"/>
                  <a:gd name="T3" fmla="*/ 0 h 119"/>
                  <a:gd name="T4" fmla="*/ 234 w 299"/>
                  <a:gd name="T5" fmla="*/ 0 h 119"/>
                  <a:gd name="T6" fmla="*/ 200 w 299"/>
                  <a:gd name="T7" fmla="*/ 3 h 119"/>
                  <a:gd name="T8" fmla="*/ 168 w 299"/>
                  <a:gd name="T9" fmla="*/ 7 h 119"/>
                  <a:gd name="T10" fmla="*/ 134 w 299"/>
                  <a:gd name="T11" fmla="*/ 12 h 119"/>
                  <a:gd name="T12" fmla="*/ 99 w 299"/>
                  <a:gd name="T13" fmla="*/ 18 h 119"/>
                  <a:gd name="T14" fmla="*/ 65 w 299"/>
                  <a:gd name="T15" fmla="*/ 28 h 119"/>
                  <a:gd name="T16" fmla="*/ 33 w 299"/>
                  <a:gd name="T17" fmla="*/ 38 h 119"/>
                  <a:gd name="T18" fmla="*/ 0 w 299"/>
                  <a:gd name="T19" fmla="*/ 50 h 119"/>
                  <a:gd name="T20" fmla="*/ 0 w 299"/>
                  <a:gd name="T21" fmla="*/ 50 h 119"/>
                  <a:gd name="T22" fmla="*/ 0 w 299"/>
                  <a:gd name="T23" fmla="*/ 119 h 119"/>
                  <a:gd name="T24" fmla="*/ 0 w 299"/>
                  <a:gd name="T25" fmla="*/ 119 h 119"/>
                  <a:gd name="T26" fmla="*/ 38 w 299"/>
                  <a:gd name="T27" fmla="*/ 98 h 119"/>
                  <a:gd name="T28" fmla="*/ 77 w 299"/>
                  <a:gd name="T29" fmla="*/ 79 h 119"/>
                  <a:gd name="T30" fmla="*/ 117 w 299"/>
                  <a:gd name="T31" fmla="*/ 62 h 119"/>
                  <a:gd name="T32" fmla="*/ 154 w 299"/>
                  <a:gd name="T33" fmla="*/ 46 h 119"/>
                  <a:gd name="T34" fmla="*/ 192 w 299"/>
                  <a:gd name="T35" fmla="*/ 33 h 119"/>
                  <a:gd name="T36" fmla="*/ 229 w 299"/>
                  <a:gd name="T37" fmla="*/ 20 h 119"/>
                  <a:gd name="T38" fmla="*/ 265 w 299"/>
                  <a:gd name="T39" fmla="*/ 9 h 119"/>
                  <a:gd name="T40" fmla="*/ 299 w 299"/>
                  <a:gd name="T41" fmla="*/ 0 h 119"/>
                  <a:gd name="T42" fmla="*/ 299 w 299"/>
                  <a:gd name="T43" fmla="*/ 0 h 119"/>
                  <a:gd name="T44" fmla="*/ 268 w 299"/>
                  <a:gd name="T45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99" h="119">
                    <a:moveTo>
                      <a:pt x="268" y="0"/>
                    </a:moveTo>
                    <a:lnTo>
                      <a:pt x="268" y="0"/>
                    </a:lnTo>
                    <a:lnTo>
                      <a:pt x="234" y="0"/>
                    </a:lnTo>
                    <a:lnTo>
                      <a:pt x="200" y="3"/>
                    </a:lnTo>
                    <a:lnTo>
                      <a:pt x="168" y="7"/>
                    </a:lnTo>
                    <a:lnTo>
                      <a:pt x="134" y="12"/>
                    </a:lnTo>
                    <a:lnTo>
                      <a:pt x="99" y="18"/>
                    </a:lnTo>
                    <a:lnTo>
                      <a:pt x="65" y="28"/>
                    </a:lnTo>
                    <a:lnTo>
                      <a:pt x="33" y="38"/>
                    </a:lnTo>
                    <a:lnTo>
                      <a:pt x="0" y="50"/>
                    </a:lnTo>
                    <a:lnTo>
                      <a:pt x="0" y="50"/>
                    </a:lnTo>
                    <a:lnTo>
                      <a:pt x="0" y="119"/>
                    </a:lnTo>
                    <a:lnTo>
                      <a:pt x="0" y="119"/>
                    </a:lnTo>
                    <a:lnTo>
                      <a:pt x="38" y="98"/>
                    </a:lnTo>
                    <a:lnTo>
                      <a:pt x="77" y="79"/>
                    </a:lnTo>
                    <a:lnTo>
                      <a:pt x="117" y="62"/>
                    </a:lnTo>
                    <a:lnTo>
                      <a:pt x="154" y="46"/>
                    </a:lnTo>
                    <a:lnTo>
                      <a:pt x="192" y="33"/>
                    </a:lnTo>
                    <a:lnTo>
                      <a:pt x="229" y="20"/>
                    </a:lnTo>
                    <a:lnTo>
                      <a:pt x="265" y="9"/>
                    </a:lnTo>
                    <a:lnTo>
                      <a:pt x="299" y="0"/>
                    </a:lnTo>
                    <a:lnTo>
                      <a:pt x="299" y="0"/>
                    </a:lnTo>
                    <a:lnTo>
                      <a:pt x="26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0" name="Freeform 519">
                <a:extLst>
                  <a:ext uri="{FF2B5EF4-FFF2-40B4-BE49-F238E27FC236}">
                    <a16:creationId xmlns:a16="http://schemas.microsoft.com/office/drawing/2014/main" xmlns="" id="{A90302C4-0CAC-4F13-87CA-E14CB6BF43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60038" y="2473326"/>
                <a:ext cx="422275" cy="458788"/>
              </a:xfrm>
              <a:custGeom>
                <a:avLst/>
                <a:gdLst>
                  <a:gd name="T0" fmla="*/ 752 w 798"/>
                  <a:gd name="T1" fmla="*/ 0 h 867"/>
                  <a:gd name="T2" fmla="*/ 671 w 798"/>
                  <a:gd name="T3" fmla="*/ 5 h 867"/>
                  <a:gd name="T4" fmla="*/ 590 w 798"/>
                  <a:gd name="T5" fmla="*/ 18 h 867"/>
                  <a:gd name="T6" fmla="*/ 509 w 798"/>
                  <a:gd name="T7" fmla="*/ 40 h 867"/>
                  <a:gd name="T8" fmla="*/ 430 w 798"/>
                  <a:gd name="T9" fmla="*/ 73 h 867"/>
                  <a:gd name="T10" fmla="*/ 401 w 798"/>
                  <a:gd name="T11" fmla="*/ 88 h 867"/>
                  <a:gd name="T12" fmla="*/ 347 w 798"/>
                  <a:gd name="T13" fmla="*/ 119 h 867"/>
                  <a:gd name="T14" fmla="*/ 296 w 798"/>
                  <a:gd name="T15" fmla="*/ 154 h 867"/>
                  <a:gd name="T16" fmla="*/ 249 w 798"/>
                  <a:gd name="T17" fmla="*/ 194 h 867"/>
                  <a:gd name="T18" fmla="*/ 206 w 798"/>
                  <a:gd name="T19" fmla="*/ 235 h 867"/>
                  <a:gd name="T20" fmla="*/ 167 w 798"/>
                  <a:gd name="T21" fmla="*/ 281 h 867"/>
                  <a:gd name="T22" fmla="*/ 131 w 798"/>
                  <a:gd name="T23" fmla="*/ 328 h 867"/>
                  <a:gd name="T24" fmla="*/ 100 w 798"/>
                  <a:gd name="T25" fmla="*/ 380 h 867"/>
                  <a:gd name="T26" fmla="*/ 72 w 798"/>
                  <a:gd name="T27" fmla="*/ 432 h 867"/>
                  <a:gd name="T28" fmla="*/ 50 w 798"/>
                  <a:gd name="T29" fmla="*/ 486 h 867"/>
                  <a:gd name="T30" fmla="*/ 31 w 798"/>
                  <a:gd name="T31" fmla="*/ 542 h 867"/>
                  <a:gd name="T32" fmla="*/ 16 w 798"/>
                  <a:gd name="T33" fmla="*/ 599 h 867"/>
                  <a:gd name="T34" fmla="*/ 7 w 798"/>
                  <a:gd name="T35" fmla="*/ 658 h 867"/>
                  <a:gd name="T36" fmla="*/ 2 w 798"/>
                  <a:gd name="T37" fmla="*/ 717 h 867"/>
                  <a:gd name="T38" fmla="*/ 0 w 798"/>
                  <a:gd name="T39" fmla="*/ 776 h 867"/>
                  <a:gd name="T40" fmla="*/ 6 w 798"/>
                  <a:gd name="T41" fmla="*/ 837 h 867"/>
                  <a:gd name="T42" fmla="*/ 10 w 798"/>
                  <a:gd name="T43" fmla="*/ 867 h 867"/>
                  <a:gd name="T44" fmla="*/ 3 w 798"/>
                  <a:gd name="T45" fmla="*/ 812 h 867"/>
                  <a:gd name="T46" fmla="*/ 2 w 798"/>
                  <a:gd name="T47" fmla="*/ 758 h 867"/>
                  <a:gd name="T48" fmla="*/ 2 w 798"/>
                  <a:gd name="T49" fmla="*/ 732 h 867"/>
                  <a:gd name="T50" fmla="*/ 6 w 798"/>
                  <a:gd name="T51" fmla="*/ 679 h 867"/>
                  <a:gd name="T52" fmla="*/ 12 w 798"/>
                  <a:gd name="T53" fmla="*/ 627 h 867"/>
                  <a:gd name="T54" fmla="*/ 24 w 798"/>
                  <a:gd name="T55" fmla="*/ 576 h 867"/>
                  <a:gd name="T56" fmla="*/ 38 w 798"/>
                  <a:gd name="T57" fmla="*/ 526 h 867"/>
                  <a:gd name="T58" fmla="*/ 55 w 798"/>
                  <a:gd name="T59" fmla="*/ 478 h 867"/>
                  <a:gd name="T60" fmla="*/ 76 w 798"/>
                  <a:gd name="T61" fmla="*/ 429 h 867"/>
                  <a:gd name="T62" fmla="*/ 101 w 798"/>
                  <a:gd name="T63" fmla="*/ 383 h 867"/>
                  <a:gd name="T64" fmla="*/ 129 w 798"/>
                  <a:gd name="T65" fmla="*/ 339 h 867"/>
                  <a:gd name="T66" fmla="*/ 159 w 798"/>
                  <a:gd name="T67" fmla="*/ 296 h 867"/>
                  <a:gd name="T68" fmla="*/ 193 w 798"/>
                  <a:gd name="T69" fmla="*/ 255 h 867"/>
                  <a:gd name="T70" fmla="*/ 230 w 798"/>
                  <a:gd name="T71" fmla="*/ 217 h 867"/>
                  <a:gd name="T72" fmla="*/ 269 w 798"/>
                  <a:gd name="T73" fmla="*/ 182 h 867"/>
                  <a:gd name="T74" fmla="*/ 312 w 798"/>
                  <a:gd name="T75" fmla="*/ 148 h 867"/>
                  <a:gd name="T76" fmla="*/ 358 w 798"/>
                  <a:gd name="T77" fmla="*/ 118 h 867"/>
                  <a:gd name="T78" fmla="*/ 405 w 798"/>
                  <a:gd name="T79" fmla="*/ 90 h 867"/>
                  <a:gd name="T80" fmla="*/ 430 w 798"/>
                  <a:gd name="T81" fmla="*/ 78 h 867"/>
                  <a:gd name="T82" fmla="*/ 485 w 798"/>
                  <a:gd name="T83" fmla="*/ 55 h 867"/>
                  <a:gd name="T84" fmla="*/ 518 w 798"/>
                  <a:gd name="T85" fmla="*/ 43 h 867"/>
                  <a:gd name="T86" fmla="*/ 584 w 798"/>
                  <a:gd name="T87" fmla="*/ 23 h 867"/>
                  <a:gd name="T88" fmla="*/ 653 w 798"/>
                  <a:gd name="T89" fmla="*/ 12 h 867"/>
                  <a:gd name="T90" fmla="*/ 719 w 798"/>
                  <a:gd name="T91" fmla="*/ 5 h 867"/>
                  <a:gd name="T92" fmla="*/ 753 w 798"/>
                  <a:gd name="T93" fmla="*/ 5 h 867"/>
                  <a:gd name="T94" fmla="*/ 784 w 798"/>
                  <a:gd name="T95" fmla="*/ 5 h 867"/>
                  <a:gd name="T96" fmla="*/ 798 w 798"/>
                  <a:gd name="T97" fmla="*/ 1 h 8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98" h="867">
                    <a:moveTo>
                      <a:pt x="752" y="0"/>
                    </a:moveTo>
                    <a:lnTo>
                      <a:pt x="752" y="0"/>
                    </a:lnTo>
                    <a:lnTo>
                      <a:pt x="712" y="1"/>
                    </a:lnTo>
                    <a:lnTo>
                      <a:pt x="671" y="5"/>
                    </a:lnTo>
                    <a:lnTo>
                      <a:pt x="630" y="10"/>
                    </a:lnTo>
                    <a:lnTo>
                      <a:pt x="590" y="18"/>
                    </a:lnTo>
                    <a:lnTo>
                      <a:pt x="549" y="29"/>
                    </a:lnTo>
                    <a:lnTo>
                      <a:pt x="509" y="40"/>
                    </a:lnTo>
                    <a:lnTo>
                      <a:pt x="469" y="56"/>
                    </a:lnTo>
                    <a:lnTo>
                      <a:pt x="430" y="73"/>
                    </a:lnTo>
                    <a:lnTo>
                      <a:pt x="430" y="73"/>
                    </a:lnTo>
                    <a:lnTo>
                      <a:pt x="401" y="88"/>
                    </a:lnTo>
                    <a:lnTo>
                      <a:pt x="374" y="103"/>
                    </a:lnTo>
                    <a:lnTo>
                      <a:pt x="347" y="119"/>
                    </a:lnTo>
                    <a:lnTo>
                      <a:pt x="321" y="136"/>
                    </a:lnTo>
                    <a:lnTo>
                      <a:pt x="296" y="154"/>
                    </a:lnTo>
                    <a:lnTo>
                      <a:pt x="273" y="174"/>
                    </a:lnTo>
                    <a:lnTo>
                      <a:pt x="249" y="194"/>
                    </a:lnTo>
                    <a:lnTo>
                      <a:pt x="227" y="215"/>
                    </a:lnTo>
                    <a:lnTo>
                      <a:pt x="206" y="235"/>
                    </a:lnTo>
                    <a:lnTo>
                      <a:pt x="186" y="258"/>
                    </a:lnTo>
                    <a:lnTo>
                      <a:pt x="167" y="281"/>
                    </a:lnTo>
                    <a:lnTo>
                      <a:pt x="148" y="305"/>
                    </a:lnTo>
                    <a:lnTo>
                      <a:pt x="131" y="328"/>
                    </a:lnTo>
                    <a:lnTo>
                      <a:pt x="116" y="353"/>
                    </a:lnTo>
                    <a:lnTo>
                      <a:pt x="100" y="380"/>
                    </a:lnTo>
                    <a:lnTo>
                      <a:pt x="86" y="404"/>
                    </a:lnTo>
                    <a:lnTo>
                      <a:pt x="72" y="432"/>
                    </a:lnTo>
                    <a:lnTo>
                      <a:pt x="61" y="458"/>
                    </a:lnTo>
                    <a:lnTo>
                      <a:pt x="50" y="486"/>
                    </a:lnTo>
                    <a:lnTo>
                      <a:pt x="40" y="514"/>
                    </a:lnTo>
                    <a:lnTo>
                      <a:pt x="31" y="542"/>
                    </a:lnTo>
                    <a:lnTo>
                      <a:pt x="23" y="571"/>
                    </a:lnTo>
                    <a:lnTo>
                      <a:pt x="16" y="599"/>
                    </a:lnTo>
                    <a:lnTo>
                      <a:pt x="11" y="628"/>
                    </a:lnTo>
                    <a:lnTo>
                      <a:pt x="7" y="658"/>
                    </a:lnTo>
                    <a:lnTo>
                      <a:pt x="3" y="687"/>
                    </a:lnTo>
                    <a:lnTo>
                      <a:pt x="2" y="717"/>
                    </a:lnTo>
                    <a:lnTo>
                      <a:pt x="0" y="747"/>
                    </a:lnTo>
                    <a:lnTo>
                      <a:pt x="0" y="776"/>
                    </a:lnTo>
                    <a:lnTo>
                      <a:pt x="3" y="806"/>
                    </a:lnTo>
                    <a:lnTo>
                      <a:pt x="6" y="837"/>
                    </a:lnTo>
                    <a:lnTo>
                      <a:pt x="10" y="867"/>
                    </a:lnTo>
                    <a:lnTo>
                      <a:pt x="10" y="867"/>
                    </a:lnTo>
                    <a:lnTo>
                      <a:pt x="6" y="839"/>
                    </a:lnTo>
                    <a:lnTo>
                      <a:pt x="3" y="812"/>
                    </a:lnTo>
                    <a:lnTo>
                      <a:pt x="2" y="785"/>
                    </a:lnTo>
                    <a:lnTo>
                      <a:pt x="2" y="758"/>
                    </a:lnTo>
                    <a:lnTo>
                      <a:pt x="2" y="758"/>
                    </a:lnTo>
                    <a:lnTo>
                      <a:pt x="2" y="732"/>
                    </a:lnTo>
                    <a:lnTo>
                      <a:pt x="3" y="706"/>
                    </a:lnTo>
                    <a:lnTo>
                      <a:pt x="6" y="679"/>
                    </a:lnTo>
                    <a:lnTo>
                      <a:pt x="8" y="653"/>
                    </a:lnTo>
                    <a:lnTo>
                      <a:pt x="12" y="627"/>
                    </a:lnTo>
                    <a:lnTo>
                      <a:pt x="17" y="602"/>
                    </a:lnTo>
                    <a:lnTo>
                      <a:pt x="24" y="576"/>
                    </a:lnTo>
                    <a:lnTo>
                      <a:pt x="31" y="551"/>
                    </a:lnTo>
                    <a:lnTo>
                      <a:pt x="38" y="526"/>
                    </a:lnTo>
                    <a:lnTo>
                      <a:pt x="46" y="501"/>
                    </a:lnTo>
                    <a:lnTo>
                      <a:pt x="55" y="478"/>
                    </a:lnTo>
                    <a:lnTo>
                      <a:pt x="66" y="453"/>
                    </a:lnTo>
                    <a:lnTo>
                      <a:pt x="76" y="429"/>
                    </a:lnTo>
                    <a:lnTo>
                      <a:pt x="88" y="406"/>
                    </a:lnTo>
                    <a:lnTo>
                      <a:pt x="101" y="383"/>
                    </a:lnTo>
                    <a:lnTo>
                      <a:pt x="114" y="361"/>
                    </a:lnTo>
                    <a:lnTo>
                      <a:pt x="129" y="339"/>
                    </a:lnTo>
                    <a:lnTo>
                      <a:pt x="143" y="317"/>
                    </a:lnTo>
                    <a:lnTo>
                      <a:pt x="159" y="296"/>
                    </a:lnTo>
                    <a:lnTo>
                      <a:pt x="176" y="276"/>
                    </a:lnTo>
                    <a:lnTo>
                      <a:pt x="193" y="255"/>
                    </a:lnTo>
                    <a:lnTo>
                      <a:pt x="211" y="235"/>
                    </a:lnTo>
                    <a:lnTo>
                      <a:pt x="230" y="217"/>
                    </a:lnTo>
                    <a:lnTo>
                      <a:pt x="249" y="199"/>
                    </a:lnTo>
                    <a:lnTo>
                      <a:pt x="269" y="182"/>
                    </a:lnTo>
                    <a:lnTo>
                      <a:pt x="290" y="165"/>
                    </a:lnTo>
                    <a:lnTo>
                      <a:pt x="312" y="148"/>
                    </a:lnTo>
                    <a:lnTo>
                      <a:pt x="334" y="132"/>
                    </a:lnTo>
                    <a:lnTo>
                      <a:pt x="358" y="118"/>
                    </a:lnTo>
                    <a:lnTo>
                      <a:pt x="381" y="103"/>
                    </a:lnTo>
                    <a:lnTo>
                      <a:pt x="405" y="90"/>
                    </a:lnTo>
                    <a:lnTo>
                      <a:pt x="430" y="78"/>
                    </a:lnTo>
                    <a:lnTo>
                      <a:pt x="430" y="78"/>
                    </a:lnTo>
                    <a:lnTo>
                      <a:pt x="457" y="65"/>
                    </a:lnTo>
                    <a:lnTo>
                      <a:pt x="485" y="55"/>
                    </a:lnTo>
                    <a:lnTo>
                      <a:pt x="485" y="55"/>
                    </a:lnTo>
                    <a:lnTo>
                      <a:pt x="518" y="43"/>
                    </a:lnTo>
                    <a:lnTo>
                      <a:pt x="550" y="33"/>
                    </a:lnTo>
                    <a:lnTo>
                      <a:pt x="584" y="23"/>
                    </a:lnTo>
                    <a:lnTo>
                      <a:pt x="619" y="17"/>
                    </a:lnTo>
                    <a:lnTo>
                      <a:pt x="653" y="12"/>
                    </a:lnTo>
                    <a:lnTo>
                      <a:pt x="685" y="8"/>
                    </a:lnTo>
                    <a:lnTo>
                      <a:pt x="719" y="5"/>
                    </a:lnTo>
                    <a:lnTo>
                      <a:pt x="753" y="5"/>
                    </a:lnTo>
                    <a:lnTo>
                      <a:pt x="753" y="5"/>
                    </a:lnTo>
                    <a:lnTo>
                      <a:pt x="784" y="5"/>
                    </a:lnTo>
                    <a:lnTo>
                      <a:pt x="784" y="5"/>
                    </a:lnTo>
                    <a:lnTo>
                      <a:pt x="798" y="1"/>
                    </a:lnTo>
                    <a:lnTo>
                      <a:pt x="798" y="1"/>
                    </a:lnTo>
                    <a:lnTo>
                      <a:pt x="752" y="0"/>
                    </a:lnTo>
                    <a:close/>
                  </a:path>
                </a:pathLst>
              </a:custGeom>
              <a:solidFill>
                <a:srgbClr val="0A9A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1" name="Freeform 520">
                <a:extLst>
                  <a:ext uri="{FF2B5EF4-FFF2-40B4-BE49-F238E27FC236}">
                    <a16:creationId xmlns:a16="http://schemas.microsoft.com/office/drawing/2014/main" xmlns="" id="{D2060A17-387A-4693-BD48-7B353786A7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60038" y="2473326"/>
                <a:ext cx="422275" cy="458788"/>
              </a:xfrm>
              <a:custGeom>
                <a:avLst/>
                <a:gdLst>
                  <a:gd name="T0" fmla="*/ 752 w 798"/>
                  <a:gd name="T1" fmla="*/ 0 h 867"/>
                  <a:gd name="T2" fmla="*/ 671 w 798"/>
                  <a:gd name="T3" fmla="*/ 5 h 867"/>
                  <a:gd name="T4" fmla="*/ 590 w 798"/>
                  <a:gd name="T5" fmla="*/ 18 h 867"/>
                  <a:gd name="T6" fmla="*/ 509 w 798"/>
                  <a:gd name="T7" fmla="*/ 40 h 867"/>
                  <a:gd name="T8" fmla="*/ 430 w 798"/>
                  <a:gd name="T9" fmla="*/ 73 h 867"/>
                  <a:gd name="T10" fmla="*/ 401 w 798"/>
                  <a:gd name="T11" fmla="*/ 88 h 867"/>
                  <a:gd name="T12" fmla="*/ 347 w 798"/>
                  <a:gd name="T13" fmla="*/ 119 h 867"/>
                  <a:gd name="T14" fmla="*/ 296 w 798"/>
                  <a:gd name="T15" fmla="*/ 154 h 867"/>
                  <a:gd name="T16" fmla="*/ 249 w 798"/>
                  <a:gd name="T17" fmla="*/ 194 h 867"/>
                  <a:gd name="T18" fmla="*/ 206 w 798"/>
                  <a:gd name="T19" fmla="*/ 235 h 867"/>
                  <a:gd name="T20" fmla="*/ 167 w 798"/>
                  <a:gd name="T21" fmla="*/ 281 h 867"/>
                  <a:gd name="T22" fmla="*/ 131 w 798"/>
                  <a:gd name="T23" fmla="*/ 328 h 867"/>
                  <a:gd name="T24" fmla="*/ 100 w 798"/>
                  <a:gd name="T25" fmla="*/ 380 h 867"/>
                  <a:gd name="T26" fmla="*/ 72 w 798"/>
                  <a:gd name="T27" fmla="*/ 432 h 867"/>
                  <a:gd name="T28" fmla="*/ 50 w 798"/>
                  <a:gd name="T29" fmla="*/ 486 h 867"/>
                  <a:gd name="T30" fmla="*/ 31 w 798"/>
                  <a:gd name="T31" fmla="*/ 542 h 867"/>
                  <a:gd name="T32" fmla="*/ 16 w 798"/>
                  <a:gd name="T33" fmla="*/ 599 h 867"/>
                  <a:gd name="T34" fmla="*/ 7 w 798"/>
                  <a:gd name="T35" fmla="*/ 658 h 867"/>
                  <a:gd name="T36" fmla="*/ 2 w 798"/>
                  <a:gd name="T37" fmla="*/ 717 h 867"/>
                  <a:gd name="T38" fmla="*/ 0 w 798"/>
                  <a:gd name="T39" fmla="*/ 776 h 867"/>
                  <a:gd name="T40" fmla="*/ 6 w 798"/>
                  <a:gd name="T41" fmla="*/ 837 h 867"/>
                  <a:gd name="T42" fmla="*/ 10 w 798"/>
                  <a:gd name="T43" fmla="*/ 867 h 867"/>
                  <a:gd name="T44" fmla="*/ 3 w 798"/>
                  <a:gd name="T45" fmla="*/ 812 h 867"/>
                  <a:gd name="T46" fmla="*/ 2 w 798"/>
                  <a:gd name="T47" fmla="*/ 758 h 867"/>
                  <a:gd name="T48" fmla="*/ 2 w 798"/>
                  <a:gd name="T49" fmla="*/ 732 h 867"/>
                  <a:gd name="T50" fmla="*/ 6 w 798"/>
                  <a:gd name="T51" fmla="*/ 679 h 867"/>
                  <a:gd name="T52" fmla="*/ 12 w 798"/>
                  <a:gd name="T53" fmla="*/ 627 h 867"/>
                  <a:gd name="T54" fmla="*/ 24 w 798"/>
                  <a:gd name="T55" fmla="*/ 576 h 867"/>
                  <a:gd name="T56" fmla="*/ 38 w 798"/>
                  <a:gd name="T57" fmla="*/ 526 h 867"/>
                  <a:gd name="T58" fmla="*/ 55 w 798"/>
                  <a:gd name="T59" fmla="*/ 478 h 867"/>
                  <a:gd name="T60" fmla="*/ 76 w 798"/>
                  <a:gd name="T61" fmla="*/ 429 h 867"/>
                  <a:gd name="T62" fmla="*/ 101 w 798"/>
                  <a:gd name="T63" fmla="*/ 383 h 867"/>
                  <a:gd name="T64" fmla="*/ 129 w 798"/>
                  <a:gd name="T65" fmla="*/ 339 h 867"/>
                  <a:gd name="T66" fmla="*/ 159 w 798"/>
                  <a:gd name="T67" fmla="*/ 296 h 867"/>
                  <a:gd name="T68" fmla="*/ 193 w 798"/>
                  <a:gd name="T69" fmla="*/ 255 h 867"/>
                  <a:gd name="T70" fmla="*/ 230 w 798"/>
                  <a:gd name="T71" fmla="*/ 217 h 867"/>
                  <a:gd name="T72" fmla="*/ 269 w 798"/>
                  <a:gd name="T73" fmla="*/ 182 h 867"/>
                  <a:gd name="T74" fmla="*/ 312 w 798"/>
                  <a:gd name="T75" fmla="*/ 148 h 867"/>
                  <a:gd name="T76" fmla="*/ 358 w 798"/>
                  <a:gd name="T77" fmla="*/ 118 h 867"/>
                  <a:gd name="T78" fmla="*/ 405 w 798"/>
                  <a:gd name="T79" fmla="*/ 90 h 867"/>
                  <a:gd name="T80" fmla="*/ 430 w 798"/>
                  <a:gd name="T81" fmla="*/ 78 h 867"/>
                  <a:gd name="T82" fmla="*/ 485 w 798"/>
                  <a:gd name="T83" fmla="*/ 55 h 867"/>
                  <a:gd name="T84" fmla="*/ 518 w 798"/>
                  <a:gd name="T85" fmla="*/ 43 h 867"/>
                  <a:gd name="T86" fmla="*/ 584 w 798"/>
                  <a:gd name="T87" fmla="*/ 23 h 867"/>
                  <a:gd name="T88" fmla="*/ 653 w 798"/>
                  <a:gd name="T89" fmla="*/ 12 h 867"/>
                  <a:gd name="T90" fmla="*/ 719 w 798"/>
                  <a:gd name="T91" fmla="*/ 5 h 867"/>
                  <a:gd name="T92" fmla="*/ 753 w 798"/>
                  <a:gd name="T93" fmla="*/ 5 h 867"/>
                  <a:gd name="T94" fmla="*/ 784 w 798"/>
                  <a:gd name="T95" fmla="*/ 5 h 867"/>
                  <a:gd name="T96" fmla="*/ 798 w 798"/>
                  <a:gd name="T97" fmla="*/ 1 h 8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98" h="867">
                    <a:moveTo>
                      <a:pt x="752" y="0"/>
                    </a:moveTo>
                    <a:lnTo>
                      <a:pt x="752" y="0"/>
                    </a:lnTo>
                    <a:lnTo>
                      <a:pt x="712" y="1"/>
                    </a:lnTo>
                    <a:lnTo>
                      <a:pt x="671" y="5"/>
                    </a:lnTo>
                    <a:lnTo>
                      <a:pt x="630" y="10"/>
                    </a:lnTo>
                    <a:lnTo>
                      <a:pt x="590" y="18"/>
                    </a:lnTo>
                    <a:lnTo>
                      <a:pt x="549" y="29"/>
                    </a:lnTo>
                    <a:lnTo>
                      <a:pt x="509" y="40"/>
                    </a:lnTo>
                    <a:lnTo>
                      <a:pt x="469" y="56"/>
                    </a:lnTo>
                    <a:lnTo>
                      <a:pt x="430" y="73"/>
                    </a:lnTo>
                    <a:lnTo>
                      <a:pt x="430" y="73"/>
                    </a:lnTo>
                    <a:lnTo>
                      <a:pt x="401" y="88"/>
                    </a:lnTo>
                    <a:lnTo>
                      <a:pt x="374" y="103"/>
                    </a:lnTo>
                    <a:lnTo>
                      <a:pt x="347" y="119"/>
                    </a:lnTo>
                    <a:lnTo>
                      <a:pt x="321" y="136"/>
                    </a:lnTo>
                    <a:lnTo>
                      <a:pt x="296" y="154"/>
                    </a:lnTo>
                    <a:lnTo>
                      <a:pt x="273" y="174"/>
                    </a:lnTo>
                    <a:lnTo>
                      <a:pt x="249" y="194"/>
                    </a:lnTo>
                    <a:lnTo>
                      <a:pt x="227" y="215"/>
                    </a:lnTo>
                    <a:lnTo>
                      <a:pt x="206" y="235"/>
                    </a:lnTo>
                    <a:lnTo>
                      <a:pt x="186" y="258"/>
                    </a:lnTo>
                    <a:lnTo>
                      <a:pt x="167" y="281"/>
                    </a:lnTo>
                    <a:lnTo>
                      <a:pt x="148" y="305"/>
                    </a:lnTo>
                    <a:lnTo>
                      <a:pt x="131" y="328"/>
                    </a:lnTo>
                    <a:lnTo>
                      <a:pt x="116" y="353"/>
                    </a:lnTo>
                    <a:lnTo>
                      <a:pt x="100" y="380"/>
                    </a:lnTo>
                    <a:lnTo>
                      <a:pt x="86" y="404"/>
                    </a:lnTo>
                    <a:lnTo>
                      <a:pt x="72" y="432"/>
                    </a:lnTo>
                    <a:lnTo>
                      <a:pt x="61" y="458"/>
                    </a:lnTo>
                    <a:lnTo>
                      <a:pt x="50" y="486"/>
                    </a:lnTo>
                    <a:lnTo>
                      <a:pt x="40" y="514"/>
                    </a:lnTo>
                    <a:lnTo>
                      <a:pt x="31" y="542"/>
                    </a:lnTo>
                    <a:lnTo>
                      <a:pt x="23" y="571"/>
                    </a:lnTo>
                    <a:lnTo>
                      <a:pt x="16" y="599"/>
                    </a:lnTo>
                    <a:lnTo>
                      <a:pt x="11" y="628"/>
                    </a:lnTo>
                    <a:lnTo>
                      <a:pt x="7" y="658"/>
                    </a:lnTo>
                    <a:lnTo>
                      <a:pt x="3" y="687"/>
                    </a:lnTo>
                    <a:lnTo>
                      <a:pt x="2" y="717"/>
                    </a:lnTo>
                    <a:lnTo>
                      <a:pt x="0" y="747"/>
                    </a:lnTo>
                    <a:lnTo>
                      <a:pt x="0" y="776"/>
                    </a:lnTo>
                    <a:lnTo>
                      <a:pt x="3" y="806"/>
                    </a:lnTo>
                    <a:lnTo>
                      <a:pt x="6" y="837"/>
                    </a:lnTo>
                    <a:lnTo>
                      <a:pt x="10" y="867"/>
                    </a:lnTo>
                    <a:lnTo>
                      <a:pt x="10" y="867"/>
                    </a:lnTo>
                    <a:lnTo>
                      <a:pt x="6" y="839"/>
                    </a:lnTo>
                    <a:lnTo>
                      <a:pt x="3" y="812"/>
                    </a:lnTo>
                    <a:lnTo>
                      <a:pt x="2" y="785"/>
                    </a:lnTo>
                    <a:lnTo>
                      <a:pt x="2" y="758"/>
                    </a:lnTo>
                    <a:lnTo>
                      <a:pt x="2" y="758"/>
                    </a:lnTo>
                    <a:lnTo>
                      <a:pt x="2" y="732"/>
                    </a:lnTo>
                    <a:lnTo>
                      <a:pt x="3" y="706"/>
                    </a:lnTo>
                    <a:lnTo>
                      <a:pt x="6" y="679"/>
                    </a:lnTo>
                    <a:lnTo>
                      <a:pt x="8" y="653"/>
                    </a:lnTo>
                    <a:lnTo>
                      <a:pt x="12" y="627"/>
                    </a:lnTo>
                    <a:lnTo>
                      <a:pt x="17" y="602"/>
                    </a:lnTo>
                    <a:lnTo>
                      <a:pt x="24" y="576"/>
                    </a:lnTo>
                    <a:lnTo>
                      <a:pt x="31" y="551"/>
                    </a:lnTo>
                    <a:lnTo>
                      <a:pt x="38" y="526"/>
                    </a:lnTo>
                    <a:lnTo>
                      <a:pt x="46" y="501"/>
                    </a:lnTo>
                    <a:lnTo>
                      <a:pt x="55" y="478"/>
                    </a:lnTo>
                    <a:lnTo>
                      <a:pt x="66" y="453"/>
                    </a:lnTo>
                    <a:lnTo>
                      <a:pt x="76" y="429"/>
                    </a:lnTo>
                    <a:lnTo>
                      <a:pt x="88" y="406"/>
                    </a:lnTo>
                    <a:lnTo>
                      <a:pt x="101" y="383"/>
                    </a:lnTo>
                    <a:lnTo>
                      <a:pt x="114" y="361"/>
                    </a:lnTo>
                    <a:lnTo>
                      <a:pt x="129" y="339"/>
                    </a:lnTo>
                    <a:lnTo>
                      <a:pt x="143" y="317"/>
                    </a:lnTo>
                    <a:lnTo>
                      <a:pt x="159" y="296"/>
                    </a:lnTo>
                    <a:lnTo>
                      <a:pt x="176" y="276"/>
                    </a:lnTo>
                    <a:lnTo>
                      <a:pt x="193" y="255"/>
                    </a:lnTo>
                    <a:lnTo>
                      <a:pt x="211" y="235"/>
                    </a:lnTo>
                    <a:lnTo>
                      <a:pt x="230" y="217"/>
                    </a:lnTo>
                    <a:lnTo>
                      <a:pt x="249" y="199"/>
                    </a:lnTo>
                    <a:lnTo>
                      <a:pt x="269" y="182"/>
                    </a:lnTo>
                    <a:lnTo>
                      <a:pt x="290" y="165"/>
                    </a:lnTo>
                    <a:lnTo>
                      <a:pt x="312" y="148"/>
                    </a:lnTo>
                    <a:lnTo>
                      <a:pt x="334" y="132"/>
                    </a:lnTo>
                    <a:lnTo>
                      <a:pt x="358" y="118"/>
                    </a:lnTo>
                    <a:lnTo>
                      <a:pt x="381" y="103"/>
                    </a:lnTo>
                    <a:lnTo>
                      <a:pt x="405" y="90"/>
                    </a:lnTo>
                    <a:lnTo>
                      <a:pt x="430" y="78"/>
                    </a:lnTo>
                    <a:lnTo>
                      <a:pt x="430" y="78"/>
                    </a:lnTo>
                    <a:lnTo>
                      <a:pt x="457" y="65"/>
                    </a:lnTo>
                    <a:lnTo>
                      <a:pt x="485" y="55"/>
                    </a:lnTo>
                    <a:lnTo>
                      <a:pt x="485" y="55"/>
                    </a:lnTo>
                    <a:lnTo>
                      <a:pt x="518" y="43"/>
                    </a:lnTo>
                    <a:lnTo>
                      <a:pt x="550" y="33"/>
                    </a:lnTo>
                    <a:lnTo>
                      <a:pt x="584" y="23"/>
                    </a:lnTo>
                    <a:lnTo>
                      <a:pt x="619" y="17"/>
                    </a:lnTo>
                    <a:lnTo>
                      <a:pt x="653" y="12"/>
                    </a:lnTo>
                    <a:lnTo>
                      <a:pt x="685" y="8"/>
                    </a:lnTo>
                    <a:lnTo>
                      <a:pt x="719" y="5"/>
                    </a:lnTo>
                    <a:lnTo>
                      <a:pt x="753" y="5"/>
                    </a:lnTo>
                    <a:lnTo>
                      <a:pt x="753" y="5"/>
                    </a:lnTo>
                    <a:lnTo>
                      <a:pt x="784" y="5"/>
                    </a:lnTo>
                    <a:lnTo>
                      <a:pt x="784" y="5"/>
                    </a:lnTo>
                    <a:lnTo>
                      <a:pt x="798" y="1"/>
                    </a:lnTo>
                    <a:lnTo>
                      <a:pt x="798" y="1"/>
                    </a:lnTo>
                    <a:lnTo>
                      <a:pt x="75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2" name="Freeform 521">
                <a:extLst>
                  <a:ext uri="{FF2B5EF4-FFF2-40B4-BE49-F238E27FC236}">
                    <a16:creationId xmlns:a16="http://schemas.microsoft.com/office/drawing/2014/main" xmlns="" id="{6A3B3747-89A5-4200-A75D-645386A044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91588" y="2278063"/>
                <a:ext cx="892175" cy="79375"/>
              </a:xfrm>
              <a:custGeom>
                <a:avLst/>
                <a:gdLst>
                  <a:gd name="T0" fmla="*/ 1684 w 1684"/>
                  <a:gd name="T1" fmla="*/ 90 h 149"/>
                  <a:gd name="T2" fmla="*/ 1684 w 1684"/>
                  <a:gd name="T3" fmla="*/ 90 h 149"/>
                  <a:gd name="T4" fmla="*/ 1683 w 1684"/>
                  <a:gd name="T5" fmla="*/ 102 h 149"/>
                  <a:gd name="T6" fmla="*/ 1679 w 1684"/>
                  <a:gd name="T7" fmla="*/ 112 h 149"/>
                  <a:gd name="T8" fmla="*/ 1674 w 1684"/>
                  <a:gd name="T9" fmla="*/ 123 h 149"/>
                  <a:gd name="T10" fmla="*/ 1667 w 1684"/>
                  <a:gd name="T11" fmla="*/ 132 h 149"/>
                  <a:gd name="T12" fmla="*/ 1658 w 1684"/>
                  <a:gd name="T13" fmla="*/ 139 h 149"/>
                  <a:gd name="T14" fmla="*/ 1647 w 1684"/>
                  <a:gd name="T15" fmla="*/ 145 h 149"/>
                  <a:gd name="T16" fmla="*/ 1637 w 1684"/>
                  <a:gd name="T17" fmla="*/ 148 h 149"/>
                  <a:gd name="T18" fmla="*/ 1625 w 1684"/>
                  <a:gd name="T19" fmla="*/ 149 h 149"/>
                  <a:gd name="T20" fmla="*/ 60 w 1684"/>
                  <a:gd name="T21" fmla="*/ 149 h 149"/>
                  <a:gd name="T22" fmla="*/ 60 w 1684"/>
                  <a:gd name="T23" fmla="*/ 149 h 149"/>
                  <a:gd name="T24" fmla="*/ 47 w 1684"/>
                  <a:gd name="T25" fmla="*/ 148 h 149"/>
                  <a:gd name="T26" fmla="*/ 37 w 1684"/>
                  <a:gd name="T27" fmla="*/ 145 h 149"/>
                  <a:gd name="T28" fmla="*/ 26 w 1684"/>
                  <a:gd name="T29" fmla="*/ 139 h 149"/>
                  <a:gd name="T30" fmla="*/ 17 w 1684"/>
                  <a:gd name="T31" fmla="*/ 132 h 149"/>
                  <a:gd name="T32" fmla="*/ 10 w 1684"/>
                  <a:gd name="T33" fmla="*/ 123 h 149"/>
                  <a:gd name="T34" fmla="*/ 5 w 1684"/>
                  <a:gd name="T35" fmla="*/ 112 h 149"/>
                  <a:gd name="T36" fmla="*/ 1 w 1684"/>
                  <a:gd name="T37" fmla="*/ 102 h 149"/>
                  <a:gd name="T38" fmla="*/ 0 w 1684"/>
                  <a:gd name="T39" fmla="*/ 90 h 149"/>
                  <a:gd name="T40" fmla="*/ 0 w 1684"/>
                  <a:gd name="T41" fmla="*/ 59 h 149"/>
                  <a:gd name="T42" fmla="*/ 0 w 1684"/>
                  <a:gd name="T43" fmla="*/ 59 h 149"/>
                  <a:gd name="T44" fmla="*/ 1 w 1684"/>
                  <a:gd name="T45" fmla="*/ 47 h 149"/>
                  <a:gd name="T46" fmla="*/ 5 w 1684"/>
                  <a:gd name="T47" fmla="*/ 36 h 149"/>
                  <a:gd name="T48" fmla="*/ 10 w 1684"/>
                  <a:gd name="T49" fmla="*/ 26 h 149"/>
                  <a:gd name="T50" fmla="*/ 17 w 1684"/>
                  <a:gd name="T51" fmla="*/ 17 h 149"/>
                  <a:gd name="T52" fmla="*/ 26 w 1684"/>
                  <a:gd name="T53" fmla="*/ 10 h 149"/>
                  <a:gd name="T54" fmla="*/ 37 w 1684"/>
                  <a:gd name="T55" fmla="*/ 4 h 149"/>
                  <a:gd name="T56" fmla="*/ 47 w 1684"/>
                  <a:gd name="T57" fmla="*/ 1 h 149"/>
                  <a:gd name="T58" fmla="*/ 60 w 1684"/>
                  <a:gd name="T59" fmla="*/ 0 h 149"/>
                  <a:gd name="T60" fmla="*/ 1625 w 1684"/>
                  <a:gd name="T61" fmla="*/ 0 h 149"/>
                  <a:gd name="T62" fmla="*/ 1625 w 1684"/>
                  <a:gd name="T63" fmla="*/ 0 h 149"/>
                  <a:gd name="T64" fmla="*/ 1637 w 1684"/>
                  <a:gd name="T65" fmla="*/ 1 h 149"/>
                  <a:gd name="T66" fmla="*/ 1647 w 1684"/>
                  <a:gd name="T67" fmla="*/ 4 h 149"/>
                  <a:gd name="T68" fmla="*/ 1658 w 1684"/>
                  <a:gd name="T69" fmla="*/ 10 h 149"/>
                  <a:gd name="T70" fmla="*/ 1667 w 1684"/>
                  <a:gd name="T71" fmla="*/ 17 h 149"/>
                  <a:gd name="T72" fmla="*/ 1674 w 1684"/>
                  <a:gd name="T73" fmla="*/ 26 h 149"/>
                  <a:gd name="T74" fmla="*/ 1679 w 1684"/>
                  <a:gd name="T75" fmla="*/ 36 h 149"/>
                  <a:gd name="T76" fmla="*/ 1683 w 1684"/>
                  <a:gd name="T77" fmla="*/ 47 h 149"/>
                  <a:gd name="T78" fmla="*/ 1684 w 1684"/>
                  <a:gd name="T79" fmla="*/ 59 h 149"/>
                  <a:gd name="T80" fmla="*/ 1684 w 1684"/>
                  <a:gd name="T81" fmla="*/ 9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684" h="149">
                    <a:moveTo>
                      <a:pt x="1684" y="90"/>
                    </a:moveTo>
                    <a:lnTo>
                      <a:pt x="1684" y="90"/>
                    </a:lnTo>
                    <a:lnTo>
                      <a:pt x="1683" y="102"/>
                    </a:lnTo>
                    <a:lnTo>
                      <a:pt x="1679" y="112"/>
                    </a:lnTo>
                    <a:lnTo>
                      <a:pt x="1674" y="123"/>
                    </a:lnTo>
                    <a:lnTo>
                      <a:pt x="1667" y="132"/>
                    </a:lnTo>
                    <a:lnTo>
                      <a:pt x="1658" y="139"/>
                    </a:lnTo>
                    <a:lnTo>
                      <a:pt x="1647" y="145"/>
                    </a:lnTo>
                    <a:lnTo>
                      <a:pt x="1637" y="148"/>
                    </a:lnTo>
                    <a:lnTo>
                      <a:pt x="1625" y="149"/>
                    </a:lnTo>
                    <a:lnTo>
                      <a:pt x="60" y="149"/>
                    </a:lnTo>
                    <a:lnTo>
                      <a:pt x="60" y="149"/>
                    </a:lnTo>
                    <a:lnTo>
                      <a:pt x="47" y="148"/>
                    </a:lnTo>
                    <a:lnTo>
                      <a:pt x="37" y="145"/>
                    </a:lnTo>
                    <a:lnTo>
                      <a:pt x="26" y="139"/>
                    </a:lnTo>
                    <a:lnTo>
                      <a:pt x="17" y="132"/>
                    </a:lnTo>
                    <a:lnTo>
                      <a:pt x="10" y="123"/>
                    </a:lnTo>
                    <a:lnTo>
                      <a:pt x="5" y="112"/>
                    </a:lnTo>
                    <a:lnTo>
                      <a:pt x="1" y="102"/>
                    </a:lnTo>
                    <a:lnTo>
                      <a:pt x="0" y="90"/>
                    </a:lnTo>
                    <a:lnTo>
                      <a:pt x="0" y="59"/>
                    </a:lnTo>
                    <a:lnTo>
                      <a:pt x="0" y="59"/>
                    </a:lnTo>
                    <a:lnTo>
                      <a:pt x="1" y="47"/>
                    </a:lnTo>
                    <a:lnTo>
                      <a:pt x="5" y="36"/>
                    </a:lnTo>
                    <a:lnTo>
                      <a:pt x="10" y="26"/>
                    </a:lnTo>
                    <a:lnTo>
                      <a:pt x="17" y="17"/>
                    </a:lnTo>
                    <a:lnTo>
                      <a:pt x="26" y="10"/>
                    </a:lnTo>
                    <a:lnTo>
                      <a:pt x="37" y="4"/>
                    </a:lnTo>
                    <a:lnTo>
                      <a:pt x="47" y="1"/>
                    </a:lnTo>
                    <a:lnTo>
                      <a:pt x="60" y="0"/>
                    </a:lnTo>
                    <a:lnTo>
                      <a:pt x="1625" y="0"/>
                    </a:lnTo>
                    <a:lnTo>
                      <a:pt x="1625" y="0"/>
                    </a:lnTo>
                    <a:lnTo>
                      <a:pt x="1637" y="1"/>
                    </a:lnTo>
                    <a:lnTo>
                      <a:pt x="1647" y="4"/>
                    </a:lnTo>
                    <a:lnTo>
                      <a:pt x="1658" y="10"/>
                    </a:lnTo>
                    <a:lnTo>
                      <a:pt x="1667" y="17"/>
                    </a:lnTo>
                    <a:lnTo>
                      <a:pt x="1674" y="26"/>
                    </a:lnTo>
                    <a:lnTo>
                      <a:pt x="1679" y="36"/>
                    </a:lnTo>
                    <a:lnTo>
                      <a:pt x="1683" y="47"/>
                    </a:lnTo>
                    <a:lnTo>
                      <a:pt x="1684" y="59"/>
                    </a:lnTo>
                    <a:lnTo>
                      <a:pt x="1684" y="90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3" name="Freeform 522">
                <a:extLst>
                  <a:ext uri="{FF2B5EF4-FFF2-40B4-BE49-F238E27FC236}">
                    <a16:creationId xmlns:a16="http://schemas.microsoft.com/office/drawing/2014/main" xmlns="" id="{D36A597C-7706-4928-837F-B16A6E5DA4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91588" y="2278063"/>
                <a:ext cx="892175" cy="79375"/>
              </a:xfrm>
              <a:custGeom>
                <a:avLst/>
                <a:gdLst>
                  <a:gd name="T0" fmla="*/ 1684 w 1684"/>
                  <a:gd name="T1" fmla="*/ 90 h 149"/>
                  <a:gd name="T2" fmla="*/ 1684 w 1684"/>
                  <a:gd name="T3" fmla="*/ 90 h 149"/>
                  <a:gd name="T4" fmla="*/ 1683 w 1684"/>
                  <a:gd name="T5" fmla="*/ 102 h 149"/>
                  <a:gd name="T6" fmla="*/ 1679 w 1684"/>
                  <a:gd name="T7" fmla="*/ 112 h 149"/>
                  <a:gd name="T8" fmla="*/ 1674 w 1684"/>
                  <a:gd name="T9" fmla="*/ 123 h 149"/>
                  <a:gd name="T10" fmla="*/ 1667 w 1684"/>
                  <a:gd name="T11" fmla="*/ 132 h 149"/>
                  <a:gd name="T12" fmla="*/ 1658 w 1684"/>
                  <a:gd name="T13" fmla="*/ 139 h 149"/>
                  <a:gd name="T14" fmla="*/ 1647 w 1684"/>
                  <a:gd name="T15" fmla="*/ 145 h 149"/>
                  <a:gd name="T16" fmla="*/ 1637 w 1684"/>
                  <a:gd name="T17" fmla="*/ 148 h 149"/>
                  <a:gd name="T18" fmla="*/ 1625 w 1684"/>
                  <a:gd name="T19" fmla="*/ 149 h 149"/>
                  <a:gd name="T20" fmla="*/ 60 w 1684"/>
                  <a:gd name="T21" fmla="*/ 149 h 149"/>
                  <a:gd name="T22" fmla="*/ 60 w 1684"/>
                  <a:gd name="T23" fmla="*/ 149 h 149"/>
                  <a:gd name="T24" fmla="*/ 47 w 1684"/>
                  <a:gd name="T25" fmla="*/ 148 h 149"/>
                  <a:gd name="T26" fmla="*/ 37 w 1684"/>
                  <a:gd name="T27" fmla="*/ 145 h 149"/>
                  <a:gd name="T28" fmla="*/ 26 w 1684"/>
                  <a:gd name="T29" fmla="*/ 139 h 149"/>
                  <a:gd name="T30" fmla="*/ 17 w 1684"/>
                  <a:gd name="T31" fmla="*/ 132 h 149"/>
                  <a:gd name="T32" fmla="*/ 10 w 1684"/>
                  <a:gd name="T33" fmla="*/ 123 h 149"/>
                  <a:gd name="T34" fmla="*/ 5 w 1684"/>
                  <a:gd name="T35" fmla="*/ 112 h 149"/>
                  <a:gd name="T36" fmla="*/ 1 w 1684"/>
                  <a:gd name="T37" fmla="*/ 102 h 149"/>
                  <a:gd name="T38" fmla="*/ 0 w 1684"/>
                  <a:gd name="T39" fmla="*/ 90 h 149"/>
                  <a:gd name="T40" fmla="*/ 0 w 1684"/>
                  <a:gd name="T41" fmla="*/ 59 h 149"/>
                  <a:gd name="T42" fmla="*/ 0 w 1684"/>
                  <a:gd name="T43" fmla="*/ 59 h 149"/>
                  <a:gd name="T44" fmla="*/ 1 w 1684"/>
                  <a:gd name="T45" fmla="*/ 47 h 149"/>
                  <a:gd name="T46" fmla="*/ 5 w 1684"/>
                  <a:gd name="T47" fmla="*/ 36 h 149"/>
                  <a:gd name="T48" fmla="*/ 10 w 1684"/>
                  <a:gd name="T49" fmla="*/ 26 h 149"/>
                  <a:gd name="T50" fmla="*/ 17 w 1684"/>
                  <a:gd name="T51" fmla="*/ 17 h 149"/>
                  <a:gd name="T52" fmla="*/ 26 w 1684"/>
                  <a:gd name="T53" fmla="*/ 10 h 149"/>
                  <a:gd name="T54" fmla="*/ 37 w 1684"/>
                  <a:gd name="T55" fmla="*/ 4 h 149"/>
                  <a:gd name="T56" fmla="*/ 47 w 1684"/>
                  <a:gd name="T57" fmla="*/ 1 h 149"/>
                  <a:gd name="T58" fmla="*/ 60 w 1684"/>
                  <a:gd name="T59" fmla="*/ 0 h 149"/>
                  <a:gd name="T60" fmla="*/ 1625 w 1684"/>
                  <a:gd name="T61" fmla="*/ 0 h 149"/>
                  <a:gd name="T62" fmla="*/ 1625 w 1684"/>
                  <a:gd name="T63" fmla="*/ 0 h 149"/>
                  <a:gd name="T64" fmla="*/ 1637 w 1684"/>
                  <a:gd name="T65" fmla="*/ 1 h 149"/>
                  <a:gd name="T66" fmla="*/ 1647 w 1684"/>
                  <a:gd name="T67" fmla="*/ 4 h 149"/>
                  <a:gd name="T68" fmla="*/ 1658 w 1684"/>
                  <a:gd name="T69" fmla="*/ 10 h 149"/>
                  <a:gd name="T70" fmla="*/ 1667 w 1684"/>
                  <a:gd name="T71" fmla="*/ 17 h 149"/>
                  <a:gd name="T72" fmla="*/ 1674 w 1684"/>
                  <a:gd name="T73" fmla="*/ 26 h 149"/>
                  <a:gd name="T74" fmla="*/ 1679 w 1684"/>
                  <a:gd name="T75" fmla="*/ 36 h 149"/>
                  <a:gd name="T76" fmla="*/ 1683 w 1684"/>
                  <a:gd name="T77" fmla="*/ 47 h 149"/>
                  <a:gd name="T78" fmla="*/ 1684 w 1684"/>
                  <a:gd name="T79" fmla="*/ 59 h 149"/>
                  <a:gd name="T80" fmla="*/ 1684 w 1684"/>
                  <a:gd name="T81" fmla="*/ 9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684" h="149">
                    <a:moveTo>
                      <a:pt x="1684" y="90"/>
                    </a:moveTo>
                    <a:lnTo>
                      <a:pt x="1684" y="90"/>
                    </a:lnTo>
                    <a:lnTo>
                      <a:pt x="1683" y="102"/>
                    </a:lnTo>
                    <a:lnTo>
                      <a:pt x="1679" y="112"/>
                    </a:lnTo>
                    <a:lnTo>
                      <a:pt x="1674" y="123"/>
                    </a:lnTo>
                    <a:lnTo>
                      <a:pt x="1667" y="132"/>
                    </a:lnTo>
                    <a:lnTo>
                      <a:pt x="1658" y="139"/>
                    </a:lnTo>
                    <a:lnTo>
                      <a:pt x="1647" y="145"/>
                    </a:lnTo>
                    <a:lnTo>
                      <a:pt x="1637" y="148"/>
                    </a:lnTo>
                    <a:lnTo>
                      <a:pt x="1625" y="149"/>
                    </a:lnTo>
                    <a:lnTo>
                      <a:pt x="60" y="149"/>
                    </a:lnTo>
                    <a:lnTo>
                      <a:pt x="60" y="149"/>
                    </a:lnTo>
                    <a:lnTo>
                      <a:pt x="47" y="148"/>
                    </a:lnTo>
                    <a:lnTo>
                      <a:pt x="37" y="145"/>
                    </a:lnTo>
                    <a:lnTo>
                      <a:pt x="26" y="139"/>
                    </a:lnTo>
                    <a:lnTo>
                      <a:pt x="17" y="132"/>
                    </a:lnTo>
                    <a:lnTo>
                      <a:pt x="10" y="123"/>
                    </a:lnTo>
                    <a:lnTo>
                      <a:pt x="5" y="112"/>
                    </a:lnTo>
                    <a:lnTo>
                      <a:pt x="1" y="102"/>
                    </a:lnTo>
                    <a:lnTo>
                      <a:pt x="0" y="90"/>
                    </a:lnTo>
                    <a:lnTo>
                      <a:pt x="0" y="59"/>
                    </a:lnTo>
                    <a:lnTo>
                      <a:pt x="0" y="59"/>
                    </a:lnTo>
                    <a:lnTo>
                      <a:pt x="1" y="47"/>
                    </a:lnTo>
                    <a:lnTo>
                      <a:pt x="5" y="36"/>
                    </a:lnTo>
                    <a:lnTo>
                      <a:pt x="10" y="26"/>
                    </a:lnTo>
                    <a:lnTo>
                      <a:pt x="17" y="17"/>
                    </a:lnTo>
                    <a:lnTo>
                      <a:pt x="26" y="10"/>
                    </a:lnTo>
                    <a:lnTo>
                      <a:pt x="37" y="4"/>
                    </a:lnTo>
                    <a:lnTo>
                      <a:pt x="47" y="1"/>
                    </a:lnTo>
                    <a:lnTo>
                      <a:pt x="60" y="0"/>
                    </a:lnTo>
                    <a:lnTo>
                      <a:pt x="1625" y="0"/>
                    </a:lnTo>
                    <a:lnTo>
                      <a:pt x="1625" y="0"/>
                    </a:lnTo>
                    <a:lnTo>
                      <a:pt x="1637" y="1"/>
                    </a:lnTo>
                    <a:lnTo>
                      <a:pt x="1647" y="4"/>
                    </a:lnTo>
                    <a:lnTo>
                      <a:pt x="1658" y="10"/>
                    </a:lnTo>
                    <a:lnTo>
                      <a:pt x="1667" y="17"/>
                    </a:lnTo>
                    <a:lnTo>
                      <a:pt x="1674" y="26"/>
                    </a:lnTo>
                    <a:lnTo>
                      <a:pt x="1679" y="36"/>
                    </a:lnTo>
                    <a:lnTo>
                      <a:pt x="1683" y="47"/>
                    </a:lnTo>
                    <a:lnTo>
                      <a:pt x="1684" y="59"/>
                    </a:lnTo>
                    <a:lnTo>
                      <a:pt x="1684" y="9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4" name="Freeform 523">
                <a:extLst>
                  <a:ext uri="{FF2B5EF4-FFF2-40B4-BE49-F238E27FC236}">
                    <a16:creationId xmlns:a16="http://schemas.microsoft.com/office/drawing/2014/main" xmlns="" id="{C39DA75E-2332-43FC-8B81-1B8970086A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99613" y="2278063"/>
                <a:ext cx="184150" cy="79375"/>
              </a:xfrm>
              <a:custGeom>
                <a:avLst/>
                <a:gdLst>
                  <a:gd name="T0" fmla="*/ 289 w 348"/>
                  <a:gd name="T1" fmla="*/ 0 h 149"/>
                  <a:gd name="T2" fmla="*/ 0 w 348"/>
                  <a:gd name="T3" fmla="*/ 0 h 149"/>
                  <a:gd name="T4" fmla="*/ 0 w 348"/>
                  <a:gd name="T5" fmla="*/ 149 h 149"/>
                  <a:gd name="T6" fmla="*/ 289 w 348"/>
                  <a:gd name="T7" fmla="*/ 149 h 149"/>
                  <a:gd name="T8" fmla="*/ 289 w 348"/>
                  <a:gd name="T9" fmla="*/ 149 h 149"/>
                  <a:gd name="T10" fmla="*/ 301 w 348"/>
                  <a:gd name="T11" fmla="*/ 148 h 149"/>
                  <a:gd name="T12" fmla="*/ 311 w 348"/>
                  <a:gd name="T13" fmla="*/ 145 h 149"/>
                  <a:gd name="T14" fmla="*/ 322 w 348"/>
                  <a:gd name="T15" fmla="*/ 139 h 149"/>
                  <a:gd name="T16" fmla="*/ 331 w 348"/>
                  <a:gd name="T17" fmla="*/ 132 h 149"/>
                  <a:gd name="T18" fmla="*/ 338 w 348"/>
                  <a:gd name="T19" fmla="*/ 123 h 149"/>
                  <a:gd name="T20" fmla="*/ 343 w 348"/>
                  <a:gd name="T21" fmla="*/ 112 h 149"/>
                  <a:gd name="T22" fmla="*/ 347 w 348"/>
                  <a:gd name="T23" fmla="*/ 102 h 149"/>
                  <a:gd name="T24" fmla="*/ 348 w 348"/>
                  <a:gd name="T25" fmla="*/ 90 h 149"/>
                  <a:gd name="T26" fmla="*/ 348 w 348"/>
                  <a:gd name="T27" fmla="*/ 59 h 149"/>
                  <a:gd name="T28" fmla="*/ 348 w 348"/>
                  <a:gd name="T29" fmla="*/ 59 h 149"/>
                  <a:gd name="T30" fmla="*/ 347 w 348"/>
                  <a:gd name="T31" fmla="*/ 47 h 149"/>
                  <a:gd name="T32" fmla="*/ 343 w 348"/>
                  <a:gd name="T33" fmla="*/ 36 h 149"/>
                  <a:gd name="T34" fmla="*/ 338 w 348"/>
                  <a:gd name="T35" fmla="*/ 26 h 149"/>
                  <a:gd name="T36" fmla="*/ 331 w 348"/>
                  <a:gd name="T37" fmla="*/ 17 h 149"/>
                  <a:gd name="T38" fmla="*/ 322 w 348"/>
                  <a:gd name="T39" fmla="*/ 10 h 149"/>
                  <a:gd name="T40" fmla="*/ 311 w 348"/>
                  <a:gd name="T41" fmla="*/ 4 h 149"/>
                  <a:gd name="T42" fmla="*/ 301 w 348"/>
                  <a:gd name="T43" fmla="*/ 1 h 149"/>
                  <a:gd name="T44" fmla="*/ 289 w 348"/>
                  <a:gd name="T45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48" h="149">
                    <a:moveTo>
                      <a:pt x="289" y="0"/>
                    </a:moveTo>
                    <a:lnTo>
                      <a:pt x="0" y="0"/>
                    </a:lnTo>
                    <a:lnTo>
                      <a:pt x="0" y="149"/>
                    </a:lnTo>
                    <a:lnTo>
                      <a:pt x="289" y="149"/>
                    </a:lnTo>
                    <a:lnTo>
                      <a:pt x="289" y="149"/>
                    </a:lnTo>
                    <a:lnTo>
                      <a:pt x="301" y="148"/>
                    </a:lnTo>
                    <a:lnTo>
                      <a:pt x="311" y="145"/>
                    </a:lnTo>
                    <a:lnTo>
                      <a:pt x="322" y="139"/>
                    </a:lnTo>
                    <a:lnTo>
                      <a:pt x="331" y="132"/>
                    </a:lnTo>
                    <a:lnTo>
                      <a:pt x="338" y="123"/>
                    </a:lnTo>
                    <a:lnTo>
                      <a:pt x="343" y="112"/>
                    </a:lnTo>
                    <a:lnTo>
                      <a:pt x="347" y="102"/>
                    </a:lnTo>
                    <a:lnTo>
                      <a:pt x="348" y="90"/>
                    </a:lnTo>
                    <a:lnTo>
                      <a:pt x="348" y="59"/>
                    </a:lnTo>
                    <a:lnTo>
                      <a:pt x="348" y="59"/>
                    </a:lnTo>
                    <a:lnTo>
                      <a:pt x="347" y="47"/>
                    </a:lnTo>
                    <a:lnTo>
                      <a:pt x="343" y="36"/>
                    </a:lnTo>
                    <a:lnTo>
                      <a:pt x="338" y="26"/>
                    </a:lnTo>
                    <a:lnTo>
                      <a:pt x="331" y="17"/>
                    </a:lnTo>
                    <a:lnTo>
                      <a:pt x="322" y="10"/>
                    </a:lnTo>
                    <a:lnTo>
                      <a:pt x="311" y="4"/>
                    </a:lnTo>
                    <a:lnTo>
                      <a:pt x="301" y="1"/>
                    </a:lnTo>
                    <a:lnTo>
                      <a:pt x="289" y="0"/>
                    </a:lnTo>
                    <a:close/>
                  </a:path>
                </a:pathLst>
              </a:custGeom>
              <a:solidFill>
                <a:srgbClr val="0898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5" name="Freeform 524">
                <a:extLst>
                  <a:ext uri="{FF2B5EF4-FFF2-40B4-BE49-F238E27FC236}">
                    <a16:creationId xmlns:a16="http://schemas.microsoft.com/office/drawing/2014/main" xmlns="" id="{7F8C0B32-A039-4093-8111-853B59978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99613" y="2278063"/>
                <a:ext cx="184150" cy="79375"/>
              </a:xfrm>
              <a:custGeom>
                <a:avLst/>
                <a:gdLst>
                  <a:gd name="T0" fmla="*/ 289 w 348"/>
                  <a:gd name="T1" fmla="*/ 0 h 149"/>
                  <a:gd name="T2" fmla="*/ 0 w 348"/>
                  <a:gd name="T3" fmla="*/ 0 h 149"/>
                  <a:gd name="T4" fmla="*/ 0 w 348"/>
                  <a:gd name="T5" fmla="*/ 149 h 149"/>
                  <a:gd name="T6" fmla="*/ 289 w 348"/>
                  <a:gd name="T7" fmla="*/ 149 h 149"/>
                  <a:gd name="T8" fmla="*/ 289 w 348"/>
                  <a:gd name="T9" fmla="*/ 149 h 149"/>
                  <a:gd name="T10" fmla="*/ 301 w 348"/>
                  <a:gd name="T11" fmla="*/ 148 h 149"/>
                  <a:gd name="T12" fmla="*/ 311 w 348"/>
                  <a:gd name="T13" fmla="*/ 145 h 149"/>
                  <a:gd name="T14" fmla="*/ 322 w 348"/>
                  <a:gd name="T15" fmla="*/ 139 h 149"/>
                  <a:gd name="T16" fmla="*/ 331 w 348"/>
                  <a:gd name="T17" fmla="*/ 132 h 149"/>
                  <a:gd name="T18" fmla="*/ 338 w 348"/>
                  <a:gd name="T19" fmla="*/ 123 h 149"/>
                  <a:gd name="T20" fmla="*/ 343 w 348"/>
                  <a:gd name="T21" fmla="*/ 112 h 149"/>
                  <a:gd name="T22" fmla="*/ 347 w 348"/>
                  <a:gd name="T23" fmla="*/ 102 h 149"/>
                  <a:gd name="T24" fmla="*/ 348 w 348"/>
                  <a:gd name="T25" fmla="*/ 90 h 149"/>
                  <a:gd name="T26" fmla="*/ 348 w 348"/>
                  <a:gd name="T27" fmla="*/ 59 h 149"/>
                  <a:gd name="T28" fmla="*/ 348 w 348"/>
                  <a:gd name="T29" fmla="*/ 59 h 149"/>
                  <a:gd name="T30" fmla="*/ 347 w 348"/>
                  <a:gd name="T31" fmla="*/ 47 h 149"/>
                  <a:gd name="T32" fmla="*/ 343 w 348"/>
                  <a:gd name="T33" fmla="*/ 36 h 149"/>
                  <a:gd name="T34" fmla="*/ 338 w 348"/>
                  <a:gd name="T35" fmla="*/ 26 h 149"/>
                  <a:gd name="T36" fmla="*/ 331 w 348"/>
                  <a:gd name="T37" fmla="*/ 17 h 149"/>
                  <a:gd name="T38" fmla="*/ 322 w 348"/>
                  <a:gd name="T39" fmla="*/ 10 h 149"/>
                  <a:gd name="T40" fmla="*/ 311 w 348"/>
                  <a:gd name="T41" fmla="*/ 4 h 149"/>
                  <a:gd name="T42" fmla="*/ 301 w 348"/>
                  <a:gd name="T43" fmla="*/ 1 h 149"/>
                  <a:gd name="T44" fmla="*/ 289 w 348"/>
                  <a:gd name="T45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48" h="149">
                    <a:moveTo>
                      <a:pt x="289" y="0"/>
                    </a:moveTo>
                    <a:lnTo>
                      <a:pt x="0" y="0"/>
                    </a:lnTo>
                    <a:lnTo>
                      <a:pt x="0" y="149"/>
                    </a:lnTo>
                    <a:lnTo>
                      <a:pt x="289" y="149"/>
                    </a:lnTo>
                    <a:lnTo>
                      <a:pt x="289" y="149"/>
                    </a:lnTo>
                    <a:lnTo>
                      <a:pt x="301" y="148"/>
                    </a:lnTo>
                    <a:lnTo>
                      <a:pt x="311" y="145"/>
                    </a:lnTo>
                    <a:lnTo>
                      <a:pt x="322" y="139"/>
                    </a:lnTo>
                    <a:lnTo>
                      <a:pt x="331" y="132"/>
                    </a:lnTo>
                    <a:lnTo>
                      <a:pt x="338" y="123"/>
                    </a:lnTo>
                    <a:lnTo>
                      <a:pt x="343" y="112"/>
                    </a:lnTo>
                    <a:lnTo>
                      <a:pt x="347" y="102"/>
                    </a:lnTo>
                    <a:lnTo>
                      <a:pt x="348" y="90"/>
                    </a:lnTo>
                    <a:lnTo>
                      <a:pt x="348" y="59"/>
                    </a:lnTo>
                    <a:lnTo>
                      <a:pt x="348" y="59"/>
                    </a:lnTo>
                    <a:lnTo>
                      <a:pt x="347" y="47"/>
                    </a:lnTo>
                    <a:lnTo>
                      <a:pt x="343" y="36"/>
                    </a:lnTo>
                    <a:lnTo>
                      <a:pt x="338" y="26"/>
                    </a:lnTo>
                    <a:lnTo>
                      <a:pt x="331" y="17"/>
                    </a:lnTo>
                    <a:lnTo>
                      <a:pt x="322" y="10"/>
                    </a:lnTo>
                    <a:lnTo>
                      <a:pt x="311" y="4"/>
                    </a:lnTo>
                    <a:lnTo>
                      <a:pt x="301" y="1"/>
                    </a:lnTo>
                    <a:lnTo>
                      <a:pt x="28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6" name="Freeform 525">
                <a:extLst>
                  <a:ext uri="{FF2B5EF4-FFF2-40B4-BE49-F238E27FC236}">
                    <a16:creationId xmlns:a16="http://schemas.microsoft.com/office/drawing/2014/main" xmlns="" id="{1633FC76-2916-4985-BF8A-6A67FDF39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9688" y="2308226"/>
                <a:ext cx="15875" cy="22225"/>
              </a:xfrm>
              <a:custGeom>
                <a:avLst/>
                <a:gdLst>
                  <a:gd name="T0" fmla="*/ 30 w 31"/>
                  <a:gd name="T1" fmla="*/ 0 h 42"/>
                  <a:gd name="T2" fmla="*/ 30 w 31"/>
                  <a:gd name="T3" fmla="*/ 0 h 42"/>
                  <a:gd name="T4" fmla="*/ 26 w 31"/>
                  <a:gd name="T5" fmla="*/ 5 h 42"/>
                  <a:gd name="T6" fmla="*/ 26 w 31"/>
                  <a:gd name="T7" fmla="*/ 5 h 42"/>
                  <a:gd name="T8" fmla="*/ 21 w 31"/>
                  <a:gd name="T9" fmla="*/ 10 h 42"/>
                  <a:gd name="T10" fmla="*/ 21 w 31"/>
                  <a:gd name="T11" fmla="*/ 10 h 42"/>
                  <a:gd name="T12" fmla="*/ 15 w 31"/>
                  <a:gd name="T13" fmla="*/ 14 h 42"/>
                  <a:gd name="T14" fmla="*/ 15 w 31"/>
                  <a:gd name="T15" fmla="*/ 14 h 42"/>
                  <a:gd name="T16" fmla="*/ 11 w 31"/>
                  <a:gd name="T17" fmla="*/ 19 h 42"/>
                  <a:gd name="T18" fmla="*/ 11 w 31"/>
                  <a:gd name="T19" fmla="*/ 19 h 42"/>
                  <a:gd name="T20" fmla="*/ 17 w 31"/>
                  <a:gd name="T21" fmla="*/ 23 h 42"/>
                  <a:gd name="T22" fmla="*/ 17 w 31"/>
                  <a:gd name="T23" fmla="*/ 23 h 42"/>
                  <a:gd name="T24" fmla="*/ 22 w 31"/>
                  <a:gd name="T25" fmla="*/ 30 h 42"/>
                  <a:gd name="T26" fmla="*/ 22 w 31"/>
                  <a:gd name="T27" fmla="*/ 30 h 42"/>
                  <a:gd name="T28" fmla="*/ 27 w 31"/>
                  <a:gd name="T29" fmla="*/ 35 h 42"/>
                  <a:gd name="T30" fmla="*/ 27 w 31"/>
                  <a:gd name="T31" fmla="*/ 35 h 42"/>
                  <a:gd name="T32" fmla="*/ 31 w 31"/>
                  <a:gd name="T33" fmla="*/ 42 h 42"/>
                  <a:gd name="T34" fmla="*/ 25 w 31"/>
                  <a:gd name="T35" fmla="*/ 42 h 42"/>
                  <a:gd name="T36" fmla="*/ 25 w 31"/>
                  <a:gd name="T37" fmla="*/ 42 h 42"/>
                  <a:gd name="T38" fmla="*/ 21 w 31"/>
                  <a:gd name="T39" fmla="*/ 35 h 42"/>
                  <a:gd name="T40" fmla="*/ 21 w 31"/>
                  <a:gd name="T41" fmla="*/ 35 h 42"/>
                  <a:gd name="T42" fmla="*/ 15 w 31"/>
                  <a:gd name="T43" fmla="*/ 30 h 42"/>
                  <a:gd name="T44" fmla="*/ 15 w 31"/>
                  <a:gd name="T45" fmla="*/ 30 h 42"/>
                  <a:gd name="T46" fmla="*/ 10 w 31"/>
                  <a:gd name="T47" fmla="*/ 26 h 42"/>
                  <a:gd name="T48" fmla="*/ 10 w 31"/>
                  <a:gd name="T49" fmla="*/ 26 h 42"/>
                  <a:gd name="T50" fmla="*/ 5 w 31"/>
                  <a:gd name="T51" fmla="*/ 22 h 42"/>
                  <a:gd name="T52" fmla="*/ 5 w 31"/>
                  <a:gd name="T53" fmla="*/ 42 h 42"/>
                  <a:gd name="T54" fmla="*/ 0 w 31"/>
                  <a:gd name="T55" fmla="*/ 42 h 42"/>
                  <a:gd name="T56" fmla="*/ 0 w 31"/>
                  <a:gd name="T57" fmla="*/ 0 h 42"/>
                  <a:gd name="T58" fmla="*/ 5 w 31"/>
                  <a:gd name="T59" fmla="*/ 0 h 42"/>
                  <a:gd name="T60" fmla="*/ 5 w 31"/>
                  <a:gd name="T61" fmla="*/ 18 h 42"/>
                  <a:gd name="T62" fmla="*/ 5 w 31"/>
                  <a:gd name="T63" fmla="*/ 18 h 42"/>
                  <a:gd name="T64" fmla="*/ 10 w 31"/>
                  <a:gd name="T65" fmla="*/ 14 h 42"/>
                  <a:gd name="T66" fmla="*/ 10 w 31"/>
                  <a:gd name="T67" fmla="*/ 14 h 42"/>
                  <a:gd name="T68" fmla="*/ 14 w 31"/>
                  <a:gd name="T69" fmla="*/ 9 h 42"/>
                  <a:gd name="T70" fmla="*/ 14 w 31"/>
                  <a:gd name="T71" fmla="*/ 9 h 42"/>
                  <a:gd name="T72" fmla="*/ 19 w 31"/>
                  <a:gd name="T73" fmla="*/ 4 h 42"/>
                  <a:gd name="T74" fmla="*/ 19 w 31"/>
                  <a:gd name="T75" fmla="*/ 4 h 42"/>
                  <a:gd name="T76" fmla="*/ 23 w 31"/>
                  <a:gd name="T77" fmla="*/ 0 h 42"/>
                  <a:gd name="T78" fmla="*/ 30 w 31"/>
                  <a:gd name="T79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" h="42">
                    <a:moveTo>
                      <a:pt x="30" y="0"/>
                    </a:moveTo>
                    <a:lnTo>
                      <a:pt x="30" y="0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1" y="10"/>
                    </a:lnTo>
                    <a:lnTo>
                      <a:pt x="21" y="10"/>
                    </a:lnTo>
                    <a:lnTo>
                      <a:pt x="15" y="14"/>
                    </a:lnTo>
                    <a:lnTo>
                      <a:pt x="15" y="14"/>
                    </a:lnTo>
                    <a:lnTo>
                      <a:pt x="11" y="19"/>
                    </a:lnTo>
                    <a:lnTo>
                      <a:pt x="11" y="19"/>
                    </a:lnTo>
                    <a:lnTo>
                      <a:pt x="17" y="23"/>
                    </a:lnTo>
                    <a:lnTo>
                      <a:pt x="17" y="23"/>
                    </a:lnTo>
                    <a:lnTo>
                      <a:pt x="22" y="30"/>
                    </a:lnTo>
                    <a:lnTo>
                      <a:pt x="22" y="30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31" y="42"/>
                    </a:lnTo>
                    <a:lnTo>
                      <a:pt x="25" y="42"/>
                    </a:lnTo>
                    <a:lnTo>
                      <a:pt x="25" y="42"/>
                    </a:lnTo>
                    <a:lnTo>
                      <a:pt x="21" y="35"/>
                    </a:lnTo>
                    <a:lnTo>
                      <a:pt x="21" y="35"/>
                    </a:lnTo>
                    <a:lnTo>
                      <a:pt x="15" y="30"/>
                    </a:lnTo>
                    <a:lnTo>
                      <a:pt x="15" y="30"/>
                    </a:lnTo>
                    <a:lnTo>
                      <a:pt x="10" y="26"/>
                    </a:lnTo>
                    <a:lnTo>
                      <a:pt x="10" y="26"/>
                    </a:lnTo>
                    <a:lnTo>
                      <a:pt x="5" y="22"/>
                    </a:lnTo>
                    <a:lnTo>
                      <a:pt x="5" y="42"/>
                    </a:lnTo>
                    <a:lnTo>
                      <a:pt x="0" y="42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5" y="18"/>
                    </a:lnTo>
                    <a:lnTo>
                      <a:pt x="5" y="18"/>
                    </a:lnTo>
                    <a:lnTo>
                      <a:pt x="10" y="14"/>
                    </a:lnTo>
                    <a:lnTo>
                      <a:pt x="10" y="14"/>
                    </a:lnTo>
                    <a:lnTo>
                      <a:pt x="14" y="9"/>
                    </a:lnTo>
                    <a:lnTo>
                      <a:pt x="14" y="9"/>
                    </a:lnTo>
                    <a:lnTo>
                      <a:pt x="19" y="4"/>
                    </a:lnTo>
                    <a:lnTo>
                      <a:pt x="19" y="4"/>
                    </a:lnTo>
                    <a:lnTo>
                      <a:pt x="23" y="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7" name="Freeform 526">
                <a:extLst>
                  <a:ext uri="{FF2B5EF4-FFF2-40B4-BE49-F238E27FC236}">
                    <a16:creationId xmlns:a16="http://schemas.microsoft.com/office/drawing/2014/main" xmlns="" id="{8F358396-0E0E-45C6-BCBA-E66D6A69C3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48738" y="2308226"/>
                <a:ext cx="14288" cy="22225"/>
              </a:xfrm>
              <a:custGeom>
                <a:avLst/>
                <a:gdLst>
                  <a:gd name="T0" fmla="*/ 0 w 27"/>
                  <a:gd name="T1" fmla="*/ 42 h 42"/>
                  <a:gd name="T2" fmla="*/ 0 w 27"/>
                  <a:gd name="T3" fmla="*/ 0 h 42"/>
                  <a:gd name="T4" fmla="*/ 25 w 27"/>
                  <a:gd name="T5" fmla="*/ 0 h 42"/>
                  <a:gd name="T6" fmla="*/ 25 w 27"/>
                  <a:gd name="T7" fmla="*/ 5 h 42"/>
                  <a:gd name="T8" fmla="*/ 7 w 27"/>
                  <a:gd name="T9" fmla="*/ 5 h 42"/>
                  <a:gd name="T10" fmla="*/ 7 w 27"/>
                  <a:gd name="T11" fmla="*/ 17 h 42"/>
                  <a:gd name="T12" fmla="*/ 24 w 27"/>
                  <a:gd name="T13" fmla="*/ 17 h 42"/>
                  <a:gd name="T14" fmla="*/ 24 w 27"/>
                  <a:gd name="T15" fmla="*/ 22 h 42"/>
                  <a:gd name="T16" fmla="*/ 7 w 27"/>
                  <a:gd name="T17" fmla="*/ 22 h 42"/>
                  <a:gd name="T18" fmla="*/ 7 w 27"/>
                  <a:gd name="T19" fmla="*/ 36 h 42"/>
                  <a:gd name="T20" fmla="*/ 27 w 27"/>
                  <a:gd name="T21" fmla="*/ 36 h 42"/>
                  <a:gd name="T22" fmla="*/ 27 w 27"/>
                  <a:gd name="T23" fmla="*/ 42 h 42"/>
                  <a:gd name="T24" fmla="*/ 0 w 27"/>
                  <a:gd name="T25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42">
                    <a:moveTo>
                      <a:pt x="0" y="42"/>
                    </a:moveTo>
                    <a:lnTo>
                      <a:pt x="0" y="0"/>
                    </a:lnTo>
                    <a:lnTo>
                      <a:pt x="25" y="0"/>
                    </a:lnTo>
                    <a:lnTo>
                      <a:pt x="25" y="5"/>
                    </a:lnTo>
                    <a:lnTo>
                      <a:pt x="7" y="5"/>
                    </a:lnTo>
                    <a:lnTo>
                      <a:pt x="7" y="17"/>
                    </a:lnTo>
                    <a:lnTo>
                      <a:pt x="24" y="17"/>
                    </a:lnTo>
                    <a:lnTo>
                      <a:pt x="24" y="22"/>
                    </a:lnTo>
                    <a:lnTo>
                      <a:pt x="7" y="22"/>
                    </a:lnTo>
                    <a:lnTo>
                      <a:pt x="7" y="36"/>
                    </a:lnTo>
                    <a:lnTo>
                      <a:pt x="27" y="36"/>
                    </a:lnTo>
                    <a:lnTo>
                      <a:pt x="27" y="42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8" name="Freeform 527">
                <a:extLst>
                  <a:ext uri="{FF2B5EF4-FFF2-40B4-BE49-F238E27FC236}">
                    <a16:creationId xmlns:a16="http://schemas.microsoft.com/office/drawing/2014/main" xmlns="" id="{13B7100E-738F-45B0-B302-2E41B25194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64613" y="2308226"/>
                <a:ext cx="19050" cy="22225"/>
              </a:xfrm>
              <a:custGeom>
                <a:avLst/>
                <a:gdLst>
                  <a:gd name="T0" fmla="*/ 16 w 36"/>
                  <a:gd name="T1" fmla="*/ 42 h 42"/>
                  <a:gd name="T2" fmla="*/ 16 w 36"/>
                  <a:gd name="T3" fmla="*/ 25 h 42"/>
                  <a:gd name="T4" fmla="*/ 16 w 36"/>
                  <a:gd name="T5" fmla="*/ 25 h 42"/>
                  <a:gd name="T6" fmla="*/ 8 w 36"/>
                  <a:gd name="T7" fmla="*/ 13 h 42"/>
                  <a:gd name="T8" fmla="*/ 8 w 36"/>
                  <a:gd name="T9" fmla="*/ 13 h 42"/>
                  <a:gd name="T10" fmla="*/ 0 w 36"/>
                  <a:gd name="T11" fmla="*/ 0 h 42"/>
                  <a:gd name="T12" fmla="*/ 8 w 36"/>
                  <a:gd name="T13" fmla="*/ 0 h 42"/>
                  <a:gd name="T14" fmla="*/ 8 w 36"/>
                  <a:gd name="T15" fmla="*/ 0 h 42"/>
                  <a:gd name="T16" fmla="*/ 12 w 36"/>
                  <a:gd name="T17" fmla="*/ 10 h 42"/>
                  <a:gd name="T18" fmla="*/ 12 w 36"/>
                  <a:gd name="T19" fmla="*/ 10 h 42"/>
                  <a:gd name="T20" fmla="*/ 18 w 36"/>
                  <a:gd name="T21" fmla="*/ 19 h 42"/>
                  <a:gd name="T22" fmla="*/ 18 w 36"/>
                  <a:gd name="T23" fmla="*/ 19 h 42"/>
                  <a:gd name="T24" fmla="*/ 24 w 36"/>
                  <a:gd name="T25" fmla="*/ 10 h 42"/>
                  <a:gd name="T26" fmla="*/ 24 w 36"/>
                  <a:gd name="T27" fmla="*/ 10 h 42"/>
                  <a:gd name="T28" fmla="*/ 29 w 36"/>
                  <a:gd name="T29" fmla="*/ 0 h 42"/>
                  <a:gd name="T30" fmla="*/ 36 w 36"/>
                  <a:gd name="T31" fmla="*/ 0 h 42"/>
                  <a:gd name="T32" fmla="*/ 36 w 36"/>
                  <a:gd name="T33" fmla="*/ 0 h 42"/>
                  <a:gd name="T34" fmla="*/ 29 w 36"/>
                  <a:gd name="T35" fmla="*/ 13 h 42"/>
                  <a:gd name="T36" fmla="*/ 29 w 36"/>
                  <a:gd name="T37" fmla="*/ 13 h 42"/>
                  <a:gd name="T38" fmla="*/ 21 w 36"/>
                  <a:gd name="T39" fmla="*/ 25 h 42"/>
                  <a:gd name="T40" fmla="*/ 21 w 36"/>
                  <a:gd name="T41" fmla="*/ 42 h 42"/>
                  <a:gd name="T42" fmla="*/ 16 w 36"/>
                  <a:gd name="T43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6" h="42">
                    <a:moveTo>
                      <a:pt x="16" y="42"/>
                    </a:moveTo>
                    <a:lnTo>
                      <a:pt x="16" y="25"/>
                    </a:lnTo>
                    <a:lnTo>
                      <a:pt x="16" y="25"/>
                    </a:lnTo>
                    <a:lnTo>
                      <a:pt x="8" y="13"/>
                    </a:lnTo>
                    <a:lnTo>
                      <a:pt x="8" y="13"/>
                    </a:lnTo>
                    <a:lnTo>
                      <a:pt x="0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18" y="19"/>
                    </a:lnTo>
                    <a:lnTo>
                      <a:pt x="18" y="19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29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29" y="13"/>
                    </a:lnTo>
                    <a:lnTo>
                      <a:pt x="29" y="13"/>
                    </a:lnTo>
                    <a:lnTo>
                      <a:pt x="21" y="25"/>
                    </a:lnTo>
                    <a:lnTo>
                      <a:pt x="21" y="42"/>
                    </a:lnTo>
                    <a:lnTo>
                      <a:pt x="16" y="42"/>
                    </a:lnTo>
                    <a:close/>
                  </a:path>
                </a:pathLst>
              </a:cu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9" name="Freeform 528">
                <a:extLst>
                  <a:ext uri="{FF2B5EF4-FFF2-40B4-BE49-F238E27FC236}">
                    <a16:creationId xmlns:a16="http://schemas.microsoft.com/office/drawing/2014/main" xmlns="" id="{75A7B97A-8C77-4294-94B8-9D115536BA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91600" y="2308226"/>
                <a:ext cx="26988" cy="22225"/>
              </a:xfrm>
              <a:custGeom>
                <a:avLst/>
                <a:gdLst>
                  <a:gd name="T0" fmla="*/ 26 w 53"/>
                  <a:gd name="T1" fmla="*/ 13 h 42"/>
                  <a:gd name="T2" fmla="*/ 26 w 53"/>
                  <a:gd name="T3" fmla="*/ 13 h 42"/>
                  <a:gd name="T4" fmla="*/ 21 w 53"/>
                  <a:gd name="T5" fmla="*/ 29 h 42"/>
                  <a:gd name="T6" fmla="*/ 21 w 53"/>
                  <a:gd name="T7" fmla="*/ 29 h 42"/>
                  <a:gd name="T8" fmla="*/ 16 w 53"/>
                  <a:gd name="T9" fmla="*/ 42 h 42"/>
                  <a:gd name="T10" fmla="*/ 11 w 53"/>
                  <a:gd name="T11" fmla="*/ 42 h 42"/>
                  <a:gd name="T12" fmla="*/ 11 w 53"/>
                  <a:gd name="T13" fmla="*/ 42 h 42"/>
                  <a:gd name="T14" fmla="*/ 4 w 53"/>
                  <a:gd name="T15" fmla="*/ 22 h 42"/>
                  <a:gd name="T16" fmla="*/ 4 w 53"/>
                  <a:gd name="T17" fmla="*/ 22 h 42"/>
                  <a:gd name="T18" fmla="*/ 0 w 53"/>
                  <a:gd name="T19" fmla="*/ 0 h 42"/>
                  <a:gd name="T20" fmla="*/ 7 w 53"/>
                  <a:gd name="T21" fmla="*/ 0 h 42"/>
                  <a:gd name="T22" fmla="*/ 7 w 53"/>
                  <a:gd name="T23" fmla="*/ 0 h 42"/>
                  <a:gd name="T24" fmla="*/ 8 w 53"/>
                  <a:gd name="T25" fmla="*/ 9 h 42"/>
                  <a:gd name="T26" fmla="*/ 8 w 53"/>
                  <a:gd name="T27" fmla="*/ 9 h 42"/>
                  <a:gd name="T28" fmla="*/ 9 w 53"/>
                  <a:gd name="T29" fmla="*/ 18 h 42"/>
                  <a:gd name="T30" fmla="*/ 9 w 53"/>
                  <a:gd name="T31" fmla="*/ 18 h 42"/>
                  <a:gd name="T32" fmla="*/ 12 w 53"/>
                  <a:gd name="T33" fmla="*/ 27 h 42"/>
                  <a:gd name="T34" fmla="*/ 12 w 53"/>
                  <a:gd name="T35" fmla="*/ 27 h 42"/>
                  <a:gd name="T36" fmla="*/ 13 w 53"/>
                  <a:gd name="T37" fmla="*/ 34 h 42"/>
                  <a:gd name="T38" fmla="*/ 13 w 53"/>
                  <a:gd name="T39" fmla="*/ 34 h 42"/>
                  <a:gd name="T40" fmla="*/ 19 w 53"/>
                  <a:gd name="T41" fmla="*/ 21 h 42"/>
                  <a:gd name="T42" fmla="*/ 19 w 53"/>
                  <a:gd name="T43" fmla="*/ 21 h 42"/>
                  <a:gd name="T44" fmla="*/ 24 w 53"/>
                  <a:gd name="T45" fmla="*/ 5 h 42"/>
                  <a:gd name="T46" fmla="*/ 29 w 53"/>
                  <a:gd name="T47" fmla="*/ 5 h 42"/>
                  <a:gd name="T48" fmla="*/ 29 w 53"/>
                  <a:gd name="T49" fmla="*/ 5 h 42"/>
                  <a:gd name="T50" fmla="*/ 34 w 53"/>
                  <a:gd name="T51" fmla="*/ 21 h 42"/>
                  <a:gd name="T52" fmla="*/ 34 w 53"/>
                  <a:gd name="T53" fmla="*/ 21 h 42"/>
                  <a:gd name="T54" fmla="*/ 40 w 53"/>
                  <a:gd name="T55" fmla="*/ 34 h 42"/>
                  <a:gd name="T56" fmla="*/ 40 w 53"/>
                  <a:gd name="T57" fmla="*/ 34 h 42"/>
                  <a:gd name="T58" fmla="*/ 41 w 53"/>
                  <a:gd name="T59" fmla="*/ 27 h 42"/>
                  <a:gd name="T60" fmla="*/ 41 w 53"/>
                  <a:gd name="T61" fmla="*/ 27 h 42"/>
                  <a:gd name="T62" fmla="*/ 42 w 53"/>
                  <a:gd name="T63" fmla="*/ 18 h 42"/>
                  <a:gd name="T64" fmla="*/ 42 w 53"/>
                  <a:gd name="T65" fmla="*/ 18 h 42"/>
                  <a:gd name="T66" fmla="*/ 45 w 53"/>
                  <a:gd name="T67" fmla="*/ 9 h 42"/>
                  <a:gd name="T68" fmla="*/ 45 w 53"/>
                  <a:gd name="T69" fmla="*/ 9 h 42"/>
                  <a:gd name="T70" fmla="*/ 46 w 53"/>
                  <a:gd name="T71" fmla="*/ 0 h 42"/>
                  <a:gd name="T72" fmla="*/ 53 w 53"/>
                  <a:gd name="T73" fmla="*/ 0 h 42"/>
                  <a:gd name="T74" fmla="*/ 53 w 53"/>
                  <a:gd name="T75" fmla="*/ 0 h 42"/>
                  <a:gd name="T76" fmla="*/ 47 w 53"/>
                  <a:gd name="T77" fmla="*/ 22 h 42"/>
                  <a:gd name="T78" fmla="*/ 47 w 53"/>
                  <a:gd name="T79" fmla="*/ 22 h 42"/>
                  <a:gd name="T80" fmla="*/ 42 w 53"/>
                  <a:gd name="T81" fmla="*/ 42 h 42"/>
                  <a:gd name="T82" fmla="*/ 37 w 53"/>
                  <a:gd name="T83" fmla="*/ 42 h 42"/>
                  <a:gd name="T84" fmla="*/ 37 w 53"/>
                  <a:gd name="T85" fmla="*/ 42 h 42"/>
                  <a:gd name="T86" fmla="*/ 32 w 53"/>
                  <a:gd name="T87" fmla="*/ 29 h 42"/>
                  <a:gd name="T88" fmla="*/ 32 w 53"/>
                  <a:gd name="T89" fmla="*/ 29 h 42"/>
                  <a:gd name="T90" fmla="*/ 26 w 53"/>
                  <a:gd name="T91" fmla="*/ 13 h 42"/>
                  <a:gd name="T92" fmla="*/ 26 w 53"/>
                  <a:gd name="T93" fmla="*/ 13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3" h="42">
                    <a:moveTo>
                      <a:pt x="26" y="13"/>
                    </a:moveTo>
                    <a:lnTo>
                      <a:pt x="26" y="13"/>
                    </a:lnTo>
                    <a:lnTo>
                      <a:pt x="21" y="29"/>
                    </a:lnTo>
                    <a:lnTo>
                      <a:pt x="21" y="29"/>
                    </a:lnTo>
                    <a:lnTo>
                      <a:pt x="16" y="42"/>
                    </a:lnTo>
                    <a:lnTo>
                      <a:pt x="11" y="42"/>
                    </a:lnTo>
                    <a:lnTo>
                      <a:pt x="11" y="42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12" y="27"/>
                    </a:lnTo>
                    <a:lnTo>
                      <a:pt x="12" y="27"/>
                    </a:lnTo>
                    <a:lnTo>
                      <a:pt x="13" y="34"/>
                    </a:lnTo>
                    <a:lnTo>
                      <a:pt x="13" y="34"/>
                    </a:lnTo>
                    <a:lnTo>
                      <a:pt x="19" y="21"/>
                    </a:lnTo>
                    <a:lnTo>
                      <a:pt x="19" y="21"/>
                    </a:lnTo>
                    <a:lnTo>
                      <a:pt x="24" y="5"/>
                    </a:lnTo>
                    <a:lnTo>
                      <a:pt x="29" y="5"/>
                    </a:lnTo>
                    <a:lnTo>
                      <a:pt x="29" y="5"/>
                    </a:lnTo>
                    <a:lnTo>
                      <a:pt x="34" y="21"/>
                    </a:lnTo>
                    <a:lnTo>
                      <a:pt x="34" y="21"/>
                    </a:lnTo>
                    <a:lnTo>
                      <a:pt x="40" y="34"/>
                    </a:lnTo>
                    <a:lnTo>
                      <a:pt x="40" y="34"/>
                    </a:lnTo>
                    <a:lnTo>
                      <a:pt x="41" y="27"/>
                    </a:lnTo>
                    <a:lnTo>
                      <a:pt x="41" y="27"/>
                    </a:lnTo>
                    <a:lnTo>
                      <a:pt x="42" y="18"/>
                    </a:lnTo>
                    <a:lnTo>
                      <a:pt x="42" y="18"/>
                    </a:lnTo>
                    <a:lnTo>
                      <a:pt x="45" y="9"/>
                    </a:lnTo>
                    <a:lnTo>
                      <a:pt x="45" y="9"/>
                    </a:lnTo>
                    <a:lnTo>
                      <a:pt x="46" y="0"/>
                    </a:lnTo>
                    <a:lnTo>
                      <a:pt x="53" y="0"/>
                    </a:lnTo>
                    <a:lnTo>
                      <a:pt x="53" y="0"/>
                    </a:lnTo>
                    <a:lnTo>
                      <a:pt x="47" y="22"/>
                    </a:lnTo>
                    <a:lnTo>
                      <a:pt x="47" y="22"/>
                    </a:lnTo>
                    <a:lnTo>
                      <a:pt x="42" y="42"/>
                    </a:lnTo>
                    <a:lnTo>
                      <a:pt x="37" y="42"/>
                    </a:lnTo>
                    <a:lnTo>
                      <a:pt x="37" y="42"/>
                    </a:lnTo>
                    <a:lnTo>
                      <a:pt x="32" y="29"/>
                    </a:lnTo>
                    <a:lnTo>
                      <a:pt x="32" y="29"/>
                    </a:lnTo>
                    <a:lnTo>
                      <a:pt x="26" y="13"/>
                    </a:lnTo>
                    <a:lnTo>
                      <a:pt x="26" y="13"/>
                    </a:lnTo>
                    <a:close/>
                  </a:path>
                </a:pathLst>
              </a:cu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0" name="Freeform 529">
                <a:extLst>
                  <a:ext uri="{FF2B5EF4-FFF2-40B4-BE49-F238E27FC236}">
                    <a16:creationId xmlns:a16="http://schemas.microsoft.com/office/drawing/2014/main" xmlns="" id="{15FBEDCB-CDCF-41C6-8001-F8AFDBF2E64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21763" y="2308226"/>
                <a:ext cx="20638" cy="22225"/>
              </a:xfrm>
              <a:custGeom>
                <a:avLst/>
                <a:gdLst>
                  <a:gd name="T0" fmla="*/ 0 w 39"/>
                  <a:gd name="T1" fmla="*/ 21 h 42"/>
                  <a:gd name="T2" fmla="*/ 1 w 39"/>
                  <a:gd name="T3" fmla="*/ 12 h 42"/>
                  <a:gd name="T4" fmla="*/ 2 w 39"/>
                  <a:gd name="T5" fmla="*/ 8 h 42"/>
                  <a:gd name="T6" fmla="*/ 5 w 39"/>
                  <a:gd name="T7" fmla="*/ 5 h 42"/>
                  <a:gd name="T8" fmla="*/ 11 w 39"/>
                  <a:gd name="T9" fmla="*/ 1 h 42"/>
                  <a:gd name="T10" fmla="*/ 19 w 39"/>
                  <a:gd name="T11" fmla="*/ 0 h 42"/>
                  <a:gd name="T12" fmla="*/ 27 w 39"/>
                  <a:gd name="T13" fmla="*/ 1 h 42"/>
                  <a:gd name="T14" fmla="*/ 32 w 39"/>
                  <a:gd name="T15" fmla="*/ 5 h 42"/>
                  <a:gd name="T16" fmla="*/ 38 w 39"/>
                  <a:gd name="T17" fmla="*/ 12 h 42"/>
                  <a:gd name="T18" fmla="*/ 39 w 39"/>
                  <a:gd name="T19" fmla="*/ 16 h 42"/>
                  <a:gd name="T20" fmla="*/ 39 w 39"/>
                  <a:gd name="T21" fmla="*/ 21 h 42"/>
                  <a:gd name="T22" fmla="*/ 38 w 39"/>
                  <a:gd name="T23" fmla="*/ 30 h 42"/>
                  <a:gd name="T24" fmla="*/ 35 w 39"/>
                  <a:gd name="T25" fmla="*/ 34 h 42"/>
                  <a:gd name="T26" fmla="*/ 32 w 39"/>
                  <a:gd name="T27" fmla="*/ 36 h 42"/>
                  <a:gd name="T28" fmla="*/ 27 w 39"/>
                  <a:gd name="T29" fmla="*/ 40 h 42"/>
                  <a:gd name="T30" fmla="*/ 19 w 39"/>
                  <a:gd name="T31" fmla="*/ 42 h 42"/>
                  <a:gd name="T32" fmla="*/ 11 w 39"/>
                  <a:gd name="T33" fmla="*/ 40 h 42"/>
                  <a:gd name="T34" fmla="*/ 7 w 39"/>
                  <a:gd name="T35" fmla="*/ 39 h 42"/>
                  <a:gd name="T36" fmla="*/ 5 w 39"/>
                  <a:gd name="T37" fmla="*/ 36 h 42"/>
                  <a:gd name="T38" fmla="*/ 1 w 39"/>
                  <a:gd name="T39" fmla="*/ 30 h 42"/>
                  <a:gd name="T40" fmla="*/ 0 w 39"/>
                  <a:gd name="T41" fmla="*/ 26 h 42"/>
                  <a:gd name="T42" fmla="*/ 0 w 39"/>
                  <a:gd name="T43" fmla="*/ 21 h 42"/>
                  <a:gd name="T44" fmla="*/ 5 w 39"/>
                  <a:gd name="T45" fmla="*/ 21 h 42"/>
                  <a:gd name="T46" fmla="*/ 6 w 39"/>
                  <a:gd name="T47" fmla="*/ 27 h 42"/>
                  <a:gd name="T48" fmla="*/ 9 w 39"/>
                  <a:gd name="T49" fmla="*/ 33 h 42"/>
                  <a:gd name="T50" fmla="*/ 13 w 39"/>
                  <a:gd name="T51" fmla="*/ 36 h 42"/>
                  <a:gd name="T52" fmla="*/ 19 w 39"/>
                  <a:gd name="T53" fmla="*/ 38 h 42"/>
                  <a:gd name="T54" fmla="*/ 24 w 39"/>
                  <a:gd name="T55" fmla="*/ 36 h 42"/>
                  <a:gd name="T56" fmla="*/ 28 w 39"/>
                  <a:gd name="T57" fmla="*/ 33 h 42"/>
                  <a:gd name="T58" fmla="*/ 31 w 39"/>
                  <a:gd name="T59" fmla="*/ 27 h 42"/>
                  <a:gd name="T60" fmla="*/ 32 w 39"/>
                  <a:gd name="T61" fmla="*/ 21 h 42"/>
                  <a:gd name="T62" fmla="*/ 31 w 39"/>
                  <a:gd name="T63" fmla="*/ 14 h 42"/>
                  <a:gd name="T64" fmla="*/ 28 w 39"/>
                  <a:gd name="T65" fmla="*/ 9 h 42"/>
                  <a:gd name="T66" fmla="*/ 24 w 39"/>
                  <a:gd name="T67" fmla="*/ 5 h 42"/>
                  <a:gd name="T68" fmla="*/ 19 w 39"/>
                  <a:gd name="T69" fmla="*/ 4 h 42"/>
                  <a:gd name="T70" fmla="*/ 13 w 39"/>
                  <a:gd name="T71" fmla="*/ 5 h 42"/>
                  <a:gd name="T72" fmla="*/ 9 w 39"/>
                  <a:gd name="T73" fmla="*/ 9 h 42"/>
                  <a:gd name="T74" fmla="*/ 6 w 39"/>
                  <a:gd name="T75" fmla="*/ 14 h 42"/>
                  <a:gd name="T76" fmla="*/ 5 w 39"/>
                  <a:gd name="T77" fmla="*/ 2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9" h="42">
                    <a:moveTo>
                      <a:pt x="0" y="21"/>
                    </a:moveTo>
                    <a:lnTo>
                      <a:pt x="0" y="21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1" y="12"/>
                    </a:lnTo>
                    <a:lnTo>
                      <a:pt x="2" y="8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27" y="1"/>
                    </a:lnTo>
                    <a:lnTo>
                      <a:pt x="27" y="1"/>
                    </a:lnTo>
                    <a:lnTo>
                      <a:pt x="32" y="5"/>
                    </a:lnTo>
                    <a:lnTo>
                      <a:pt x="32" y="5"/>
                    </a:lnTo>
                    <a:lnTo>
                      <a:pt x="35" y="8"/>
                    </a:lnTo>
                    <a:lnTo>
                      <a:pt x="38" y="12"/>
                    </a:lnTo>
                    <a:lnTo>
                      <a:pt x="38" y="12"/>
                    </a:lnTo>
                    <a:lnTo>
                      <a:pt x="39" y="16"/>
                    </a:lnTo>
                    <a:lnTo>
                      <a:pt x="39" y="21"/>
                    </a:lnTo>
                    <a:lnTo>
                      <a:pt x="39" y="21"/>
                    </a:lnTo>
                    <a:lnTo>
                      <a:pt x="39" y="26"/>
                    </a:lnTo>
                    <a:lnTo>
                      <a:pt x="38" y="30"/>
                    </a:lnTo>
                    <a:lnTo>
                      <a:pt x="38" y="30"/>
                    </a:lnTo>
                    <a:lnTo>
                      <a:pt x="35" y="34"/>
                    </a:lnTo>
                    <a:lnTo>
                      <a:pt x="32" y="36"/>
                    </a:lnTo>
                    <a:lnTo>
                      <a:pt x="32" y="36"/>
                    </a:lnTo>
                    <a:lnTo>
                      <a:pt x="30" y="39"/>
                    </a:lnTo>
                    <a:lnTo>
                      <a:pt x="27" y="40"/>
                    </a:lnTo>
                    <a:lnTo>
                      <a:pt x="27" y="40"/>
                    </a:lnTo>
                    <a:lnTo>
                      <a:pt x="19" y="42"/>
                    </a:lnTo>
                    <a:lnTo>
                      <a:pt x="19" y="42"/>
                    </a:lnTo>
                    <a:lnTo>
                      <a:pt x="11" y="40"/>
                    </a:lnTo>
                    <a:lnTo>
                      <a:pt x="11" y="40"/>
                    </a:lnTo>
                    <a:lnTo>
                      <a:pt x="7" y="39"/>
                    </a:lnTo>
                    <a:lnTo>
                      <a:pt x="5" y="36"/>
                    </a:lnTo>
                    <a:lnTo>
                      <a:pt x="5" y="36"/>
                    </a:lnTo>
                    <a:lnTo>
                      <a:pt x="2" y="34"/>
                    </a:lnTo>
                    <a:lnTo>
                      <a:pt x="1" y="30"/>
                    </a:lnTo>
                    <a:lnTo>
                      <a:pt x="1" y="30"/>
                    </a:lnTo>
                    <a:lnTo>
                      <a:pt x="0" y="26"/>
                    </a:lnTo>
                    <a:lnTo>
                      <a:pt x="0" y="21"/>
                    </a:lnTo>
                    <a:lnTo>
                      <a:pt x="0" y="21"/>
                    </a:lnTo>
                    <a:close/>
                    <a:moveTo>
                      <a:pt x="5" y="21"/>
                    </a:moveTo>
                    <a:lnTo>
                      <a:pt x="5" y="21"/>
                    </a:lnTo>
                    <a:lnTo>
                      <a:pt x="6" y="27"/>
                    </a:lnTo>
                    <a:lnTo>
                      <a:pt x="6" y="27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13" y="36"/>
                    </a:lnTo>
                    <a:lnTo>
                      <a:pt x="13" y="36"/>
                    </a:lnTo>
                    <a:lnTo>
                      <a:pt x="19" y="38"/>
                    </a:lnTo>
                    <a:lnTo>
                      <a:pt x="19" y="38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28" y="33"/>
                    </a:lnTo>
                    <a:lnTo>
                      <a:pt x="28" y="33"/>
                    </a:lnTo>
                    <a:lnTo>
                      <a:pt x="31" y="27"/>
                    </a:lnTo>
                    <a:lnTo>
                      <a:pt x="31" y="27"/>
                    </a:lnTo>
                    <a:lnTo>
                      <a:pt x="32" y="21"/>
                    </a:lnTo>
                    <a:lnTo>
                      <a:pt x="32" y="21"/>
                    </a:lnTo>
                    <a:lnTo>
                      <a:pt x="31" y="14"/>
                    </a:lnTo>
                    <a:lnTo>
                      <a:pt x="31" y="14"/>
                    </a:lnTo>
                    <a:lnTo>
                      <a:pt x="28" y="9"/>
                    </a:lnTo>
                    <a:lnTo>
                      <a:pt x="28" y="9"/>
                    </a:lnTo>
                    <a:lnTo>
                      <a:pt x="24" y="5"/>
                    </a:lnTo>
                    <a:lnTo>
                      <a:pt x="24" y="5"/>
                    </a:lnTo>
                    <a:lnTo>
                      <a:pt x="19" y="4"/>
                    </a:lnTo>
                    <a:lnTo>
                      <a:pt x="19" y="4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5" y="21"/>
                    </a:lnTo>
                    <a:lnTo>
                      <a:pt x="5" y="21"/>
                    </a:lnTo>
                    <a:close/>
                  </a:path>
                </a:pathLst>
              </a:cu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1" name="Freeform 530">
                <a:extLst>
                  <a:ext uri="{FF2B5EF4-FFF2-40B4-BE49-F238E27FC236}">
                    <a16:creationId xmlns:a16="http://schemas.microsoft.com/office/drawing/2014/main" xmlns="" id="{CAE25816-0ACB-4EA8-AB25-185AB8649EB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45575" y="2308226"/>
                <a:ext cx="17463" cy="22225"/>
              </a:xfrm>
              <a:custGeom>
                <a:avLst/>
                <a:gdLst>
                  <a:gd name="T0" fmla="*/ 21 w 31"/>
                  <a:gd name="T1" fmla="*/ 25 h 42"/>
                  <a:gd name="T2" fmla="*/ 23 w 31"/>
                  <a:gd name="T3" fmla="*/ 27 h 42"/>
                  <a:gd name="T4" fmla="*/ 26 w 31"/>
                  <a:gd name="T5" fmla="*/ 31 h 42"/>
                  <a:gd name="T6" fmla="*/ 28 w 31"/>
                  <a:gd name="T7" fmla="*/ 36 h 42"/>
                  <a:gd name="T8" fmla="*/ 25 w 31"/>
                  <a:gd name="T9" fmla="*/ 42 h 42"/>
                  <a:gd name="T10" fmla="*/ 22 w 31"/>
                  <a:gd name="T11" fmla="*/ 36 h 42"/>
                  <a:gd name="T12" fmla="*/ 19 w 31"/>
                  <a:gd name="T13" fmla="*/ 33 h 42"/>
                  <a:gd name="T14" fmla="*/ 17 w 31"/>
                  <a:gd name="T15" fmla="*/ 29 h 42"/>
                  <a:gd name="T16" fmla="*/ 14 w 31"/>
                  <a:gd name="T17" fmla="*/ 25 h 42"/>
                  <a:gd name="T18" fmla="*/ 13 w 31"/>
                  <a:gd name="T19" fmla="*/ 25 h 42"/>
                  <a:gd name="T20" fmla="*/ 11 w 31"/>
                  <a:gd name="T21" fmla="*/ 25 h 42"/>
                  <a:gd name="T22" fmla="*/ 6 w 31"/>
                  <a:gd name="T23" fmla="*/ 42 h 42"/>
                  <a:gd name="T24" fmla="*/ 0 w 31"/>
                  <a:gd name="T25" fmla="*/ 1 h 42"/>
                  <a:gd name="T26" fmla="*/ 6 w 31"/>
                  <a:gd name="T27" fmla="*/ 0 h 42"/>
                  <a:gd name="T28" fmla="*/ 11 w 31"/>
                  <a:gd name="T29" fmla="*/ 0 h 42"/>
                  <a:gd name="T30" fmla="*/ 19 w 31"/>
                  <a:gd name="T31" fmla="*/ 1 h 42"/>
                  <a:gd name="T32" fmla="*/ 25 w 31"/>
                  <a:gd name="T33" fmla="*/ 4 h 42"/>
                  <a:gd name="T34" fmla="*/ 28 w 31"/>
                  <a:gd name="T35" fmla="*/ 13 h 42"/>
                  <a:gd name="T36" fmla="*/ 28 w 31"/>
                  <a:gd name="T37" fmla="*/ 17 h 42"/>
                  <a:gd name="T38" fmla="*/ 27 w 31"/>
                  <a:gd name="T39" fmla="*/ 19 h 42"/>
                  <a:gd name="T40" fmla="*/ 21 w 31"/>
                  <a:gd name="T41" fmla="*/ 25 h 42"/>
                  <a:gd name="T42" fmla="*/ 11 w 31"/>
                  <a:gd name="T43" fmla="*/ 5 h 42"/>
                  <a:gd name="T44" fmla="*/ 6 w 31"/>
                  <a:gd name="T45" fmla="*/ 5 h 42"/>
                  <a:gd name="T46" fmla="*/ 10 w 31"/>
                  <a:gd name="T47" fmla="*/ 21 h 42"/>
                  <a:gd name="T48" fmla="*/ 15 w 31"/>
                  <a:gd name="T49" fmla="*/ 21 h 42"/>
                  <a:gd name="T50" fmla="*/ 19 w 31"/>
                  <a:gd name="T51" fmla="*/ 19 h 42"/>
                  <a:gd name="T52" fmla="*/ 22 w 31"/>
                  <a:gd name="T53" fmla="*/ 17 h 42"/>
                  <a:gd name="T54" fmla="*/ 23 w 31"/>
                  <a:gd name="T55" fmla="*/ 13 h 42"/>
                  <a:gd name="T56" fmla="*/ 22 w 31"/>
                  <a:gd name="T57" fmla="*/ 9 h 42"/>
                  <a:gd name="T58" fmla="*/ 19 w 31"/>
                  <a:gd name="T59" fmla="*/ 6 h 42"/>
                  <a:gd name="T60" fmla="*/ 15 w 31"/>
                  <a:gd name="T61" fmla="*/ 5 h 42"/>
                  <a:gd name="T62" fmla="*/ 11 w 31"/>
                  <a:gd name="T63" fmla="*/ 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1" h="42">
                    <a:moveTo>
                      <a:pt x="21" y="25"/>
                    </a:moveTo>
                    <a:lnTo>
                      <a:pt x="21" y="25"/>
                    </a:lnTo>
                    <a:lnTo>
                      <a:pt x="23" y="27"/>
                    </a:lnTo>
                    <a:lnTo>
                      <a:pt x="23" y="27"/>
                    </a:lnTo>
                    <a:lnTo>
                      <a:pt x="26" y="31"/>
                    </a:lnTo>
                    <a:lnTo>
                      <a:pt x="26" y="31"/>
                    </a:lnTo>
                    <a:lnTo>
                      <a:pt x="28" y="36"/>
                    </a:lnTo>
                    <a:lnTo>
                      <a:pt x="28" y="36"/>
                    </a:lnTo>
                    <a:lnTo>
                      <a:pt x="31" y="42"/>
                    </a:lnTo>
                    <a:lnTo>
                      <a:pt x="25" y="42"/>
                    </a:lnTo>
                    <a:lnTo>
                      <a:pt x="25" y="42"/>
                    </a:lnTo>
                    <a:lnTo>
                      <a:pt x="22" y="36"/>
                    </a:lnTo>
                    <a:lnTo>
                      <a:pt x="22" y="36"/>
                    </a:lnTo>
                    <a:lnTo>
                      <a:pt x="19" y="33"/>
                    </a:lnTo>
                    <a:lnTo>
                      <a:pt x="19" y="33"/>
                    </a:lnTo>
                    <a:lnTo>
                      <a:pt x="17" y="29"/>
                    </a:lnTo>
                    <a:lnTo>
                      <a:pt x="17" y="29"/>
                    </a:lnTo>
                    <a:lnTo>
                      <a:pt x="14" y="25"/>
                    </a:lnTo>
                    <a:lnTo>
                      <a:pt x="14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1" y="25"/>
                    </a:lnTo>
                    <a:lnTo>
                      <a:pt x="6" y="25"/>
                    </a:lnTo>
                    <a:lnTo>
                      <a:pt x="6" y="42"/>
                    </a:lnTo>
                    <a:lnTo>
                      <a:pt x="0" y="42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19" y="1"/>
                    </a:lnTo>
                    <a:lnTo>
                      <a:pt x="25" y="4"/>
                    </a:lnTo>
                    <a:lnTo>
                      <a:pt x="25" y="4"/>
                    </a:lnTo>
                    <a:lnTo>
                      <a:pt x="27" y="8"/>
                    </a:lnTo>
                    <a:lnTo>
                      <a:pt x="28" y="13"/>
                    </a:lnTo>
                    <a:lnTo>
                      <a:pt x="28" y="13"/>
                    </a:lnTo>
                    <a:lnTo>
                      <a:pt x="28" y="17"/>
                    </a:lnTo>
                    <a:lnTo>
                      <a:pt x="27" y="19"/>
                    </a:lnTo>
                    <a:lnTo>
                      <a:pt x="27" y="19"/>
                    </a:lnTo>
                    <a:lnTo>
                      <a:pt x="25" y="22"/>
                    </a:lnTo>
                    <a:lnTo>
                      <a:pt x="21" y="25"/>
                    </a:lnTo>
                    <a:lnTo>
                      <a:pt x="21" y="25"/>
                    </a:lnTo>
                    <a:close/>
                    <a:moveTo>
                      <a:pt x="11" y="5"/>
                    </a:moveTo>
                    <a:lnTo>
                      <a:pt x="11" y="5"/>
                    </a:lnTo>
                    <a:lnTo>
                      <a:pt x="6" y="5"/>
                    </a:lnTo>
                    <a:lnTo>
                      <a:pt x="6" y="21"/>
                    </a:lnTo>
                    <a:lnTo>
                      <a:pt x="10" y="21"/>
                    </a:lnTo>
                    <a:lnTo>
                      <a:pt x="10" y="21"/>
                    </a:lnTo>
                    <a:lnTo>
                      <a:pt x="15" y="21"/>
                    </a:lnTo>
                    <a:lnTo>
                      <a:pt x="15" y="21"/>
                    </a:lnTo>
                    <a:lnTo>
                      <a:pt x="19" y="19"/>
                    </a:lnTo>
                    <a:lnTo>
                      <a:pt x="19" y="19"/>
                    </a:lnTo>
                    <a:lnTo>
                      <a:pt x="22" y="17"/>
                    </a:lnTo>
                    <a:lnTo>
                      <a:pt x="22" y="17"/>
                    </a:lnTo>
                    <a:lnTo>
                      <a:pt x="23" y="13"/>
                    </a:lnTo>
                    <a:lnTo>
                      <a:pt x="23" y="13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1" y="5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2" name="Freeform 531">
                <a:extLst>
                  <a:ext uri="{FF2B5EF4-FFF2-40B4-BE49-F238E27FC236}">
                    <a16:creationId xmlns:a16="http://schemas.microsoft.com/office/drawing/2014/main" xmlns="" id="{D5D2CB3B-A4B8-4932-ACC3-46057564CF2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66213" y="2308226"/>
                <a:ext cx="17463" cy="22225"/>
              </a:xfrm>
              <a:custGeom>
                <a:avLst/>
                <a:gdLst>
                  <a:gd name="T0" fmla="*/ 34 w 34"/>
                  <a:gd name="T1" fmla="*/ 21 h 42"/>
                  <a:gd name="T2" fmla="*/ 34 w 34"/>
                  <a:gd name="T3" fmla="*/ 21 h 42"/>
                  <a:gd name="T4" fmla="*/ 32 w 34"/>
                  <a:gd name="T5" fmla="*/ 26 h 42"/>
                  <a:gd name="T6" fmla="*/ 31 w 34"/>
                  <a:gd name="T7" fmla="*/ 30 h 42"/>
                  <a:gd name="T8" fmla="*/ 31 w 34"/>
                  <a:gd name="T9" fmla="*/ 30 h 42"/>
                  <a:gd name="T10" fmla="*/ 30 w 34"/>
                  <a:gd name="T11" fmla="*/ 34 h 42"/>
                  <a:gd name="T12" fmla="*/ 27 w 34"/>
                  <a:gd name="T13" fmla="*/ 36 h 42"/>
                  <a:gd name="T14" fmla="*/ 27 w 34"/>
                  <a:gd name="T15" fmla="*/ 36 h 42"/>
                  <a:gd name="T16" fmla="*/ 23 w 34"/>
                  <a:gd name="T17" fmla="*/ 39 h 42"/>
                  <a:gd name="T18" fmla="*/ 19 w 34"/>
                  <a:gd name="T19" fmla="*/ 40 h 42"/>
                  <a:gd name="T20" fmla="*/ 19 w 34"/>
                  <a:gd name="T21" fmla="*/ 40 h 42"/>
                  <a:gd name="T22" fmla="*/ 10 w 34"/>
                  <a:gd name="T23" fmla="*/ 42 h 42"/>
                  <a:gd name="T24" fmla="*/ 10 w 34"/>
                  <a:gd name="T25" fmla="*/ 42 h 42"/>
                  <a:gd name="T26" fmla="*/ 5 w 34"/>
                  <a:gd name="T27" fmla="*/ 42 h 42"/>
                  <a:gd name="T28" fmla="*/ 5 w 34"/>
                  <a:gd name="T29" fmla="*/ 42 h 42"/>
                  <a:gd name="T30" fmla="*/ 0 w 34"/>
                  <a:gd name="T31" fmla="*/ 40 h 42"/>
                  <a:gd name="T32" fmla="*/ 0 w 34"/>
                  <a:gd name="T33" fmla="*/ 1 h 42"/>
                  <a:gd name="T34" fmla="*/ 0 w 34"/>
                  <a:gd name="T35" fmla="*/ 1 h 42"/>
                  <a:gd name="T36" fmla="*/ 5 w 34"/>
                  <a:gd name="T37" fmla="*/ 0 h 42"/>
                  <a:gd name="T38" fmla="*/ 5 w 34"/>
                  <a:gd name="T39" fmla="*/ 0 h 42"/>
                  <a:gd name="T40" fmla="*/ 10 w 34"/>
                  <a:gd name="T41" fmla="*/ 0 h 42"/>
                  <a:gd name="T42" fmla="*/ 10 w 34"/>
                  <a:gd name="T43" fmla="*/ 0 h 42"/>
                  <a:gd name="T44" fmla="*/ 19 w 34"/>
                  <a:gd name="T45" fmla="*/ 1 h 42"/>
                  <a:gd name="T46" fmla="*/ 19 w 34"/>
                  <a:gd name="T47" fmla="*/ 1 h 42"/>
                  <a:gd name="T48" fmla="*/ 23 w 34"/>
                  <a:gd name="T49" fmla="*/ 2 h 42"/>
                  <a:gd name="T50" fmla="*/ 27 w 34"/>
                  <a:gd name="T51" fmla="*/ 5 h 42"/>
                  <a:gd name="T52" fmla="*/ 27 w 34"/>
                  <a:gd name="T53" fmla="*/ 5 h 42"/>
                  <a:gd name="T54" fmla="*/ 30 w 34"/>
                  <a:gd name="T55" fmla="*/ 8 h 42"/>
                  <a:gd name="T56" fmla="*/ 31 w 34"/>
                  <a:gd name="T57" fmla="*/ 12 h 42"/>
                  <a:gd name="T58" fmla="*/ 31 w 34"/>
                  <a:gd name="T59" fmla="*/ 12 h 42"/>
                  <a:gd name="T60" fmla="*/ 32 w 34"/>
                  <a:gd name="T61" fmla="*/ 16 h 42"/>
                  <a:gd name="T62" fmla="*/ 34 w 34"/>
                  <a:gd name="T63" fmla="*/ 21 h 42"/>
                  <a:gd name="T64" fmla="*/ 34 w 34"/>
                  <a:gd name="T65" fmla="*/ 21 h 42"/>
                  <a:gd name="T66" fmla="*/ 11 w 34"/>
                  <a:gd name="T67" fmla="*/ 36 h 42"/>
                  <a:gd name="T68" fmla="*/ 11 w 34"/>
                  <a:gd name="T69" fmla="*/ 36 h 42"/>
                  <a:gd name="T70" fmla="*/ 18 w 34"/>
                  <a:gd name="T71" fmla="*/ 35 h 42"/>
                  <a:gd name="T72" fmla="*/ 23 w 34"/>
                  <a:gd name="T73" fmla="*/ 33 h 42"/>
                  <a:gd name="T74" fmla="*/ 23 w 34"/>
                  <a:gd name="T75" fmla="*/ 33 h 42"/>
                  <a:gd name="T76" fmla="*/ 26 w 34"/>
                  <a:gd name="T77" fmla="*/ 27 h 42"/>
                  <a:gd name="T78" fmla="*/ 27 w 34"/>
                  <a:gd name="T79" fmla="*/ 21 h 42"/>
                  <a:gd name="T80" fmla="*/ 27 w 34"/>
                  <a:gd name="T81" fmla="*/ 21 h 42"/>
                  <a:gd name="T82" fmla="*/ 26 w 34"/>
                  <a:gd name="T83" fmla="*/ 14 h 42"/>
                  <a:gd name="T84" fmla="*/ 23 w 34"/>
                  <a:gd name="T85" fmla="*/ 9 h 42"/>
                  <a:gd name="T86" fmla="*/ 23 w 34"/>
                  <a:gd name="T87" fmla="*/ 9 h 42"/>
                  <a:gd name="T88" fmla="*/ 18 w 34"/>
                  <a:gd name="T89" fmla="*/ 6 h 42"/>
                  <a:gd name="T90" fmla="*/ 11 w 34"/>
                  <a:gd name="T91" fmla="*/ 5 h 42"/>
                  <a:gd name="T92" fmla="*/ 11 w 34"/>
                  <a:gd name="T93" fmla="*/ 5 h 42"/>
                  <a:gd name="T94" fmla="*/ 8 w 34"/>
                  <a:gd name="T95" fmla="*/ 5 h 42"/>
                  <a:gd name="T96" fmla="*/ 8 w 34"/>
                  <a:gd name="T97" fmla="*/ 5 h 42"/>
                  <a:gd name="T98" fmla="*/ 5 w 34"/>
                  <a:gd name="T99" fmla="*/ 5 h 42"/>
                  <a:gd name="T100" fmla="*/ 5 w 34"/>
                  <a:gd name="T101" fmla="*/ 36 h 42"/>
                  <a:gd name="T102" fmla="*/ 5 w 34"/>
                  <a:gd name="T103" fmla="*/ 36 h 42"/>
                  <a:gd name="T104" fmla="*/ 8 w 34"/>
                  <a:gd name="T105" fmla="*/ 36 h 42"/>
                  <a:gd name="T106" fmla="*/ 8 w 34"/>
                  <a:gd name="T107" fmla="*/ 36 h 42"/>
                  <a:gd name="T108" fmla="*/ 11 w 34"/>
                  <a:gd name="T109" fmla="*/ 36 h 42"/>
                  <a:gd name="T110" fmla="*/ 11 w 34"/>
                  <a:gd name="T111" fmla="*/ 3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4" h="42">
                    <a:moveTo>
                      <a:pt x="34" y="21"/>
                    </a:moveTo>
                    <a:lnTo>
                      <a:pt x="34" y="21"/>
                    </a:lnTo>
                    <a:lnTo>
                      <a:pt x="32" y="26"/>
                    </a:lnTo>
                    <a:lnTo>
                      <a:pt x="31" y="30"/>
                    </a:lnTo>
                    <a:lnTo>
                      <a:pt x="31" y="30"/>
                    </a:lnTo>
                    <a:lnTo>
                      <a:pt x="30" y="34"/>
                    </a:lnTo>
                    <a:lnTo>
                      <a:pt x="27" y="36"/>
                    </a:lnTo>
                    <a:lnTo>
                      <a:pt x="27" y="36"/>
                    </a:lnTo>
                    <a:lnTo>
                      <a:pt x="23" y="39"/>
                    </a:lnTo>
                    <a:lnTo>
                      <a:pt x="19" y="40"/>
                    </a:lnTo>
                    <a:lnTo>
                      <a:pt x="19" y="40"/>
                    </a:lnTo>
                    <a:lnTo>
                      <a:pt x="10" y="42"/>
                    </a:lnTo>
                    <a:lnTo>
                      <a:pt x="10" y="42"/>
                    </a:lnTo>
                    <a:lnTo>
                      <a:pt x="5" y="42"/>
                    </a:lnTo>
                    <a:lnTo>
                      <a:pt x="5" y="42"/>
                    </a:lnTo>
                    <a:lnTo>
                      <a:pt x="0" y="4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9" y="1"/>
                    </a:lnTo>
                    <a:lnTo>
                      <a:pt x="19" y="1"/>
                    </a:lnTo>
                    <a:lnTo>
                      <a:pt x="23" y="2"/>
                    </a:lnTo>
                    <a:lnTo>
                      <a:pt x="27" y="5"/>
                    </a:lnTo>
                    <a:lnTo>
                      <a:pt x="27" y="5"/>
                    </a:lnTo>
                    <a:lnTo>
                      <a:pt x="30" y="8"/>
                    </a:lnTo>
                    <a:lnTo>
                      <a:pt x="31" y="12"/>
                    </a:lnTo>
                    <a:lnTo>
                      <a:pt x="31" y="12"/>
                    </a:lnTo>
                    <a:lnTo>
                      <a:pt x="32" y="16"/>
                    </a:lnTo>
                    <a:lnTo>
                      <a:pt x="34" y="21"/>
                    </a:lnTo>
                    <a:lnTo>
                      <a:pt x="34" y="21"/>
                    </a:lnTo>
                    <a:close/>
                    <a:moveTo>
                      <a:pt x="11" y="36"/>
                    </a:moveTo>
                    <a:lnTo>
                      <a:pt x="11" y="36"/>
                    </a:lnTo>
                    <a:lnTo>
                      <a:pt x="18" y="35"/>
                    </a:lnTo>
                    <a:lnTo>
                      <a:pt x="23" y="33"/>
                    </a:lnTo>
                    <a:lnTo>
                      <a:pt x="23" y="33"/>
                    </a:lnTo>
                    <a:lnTo>
                      <a:pt x="26" y="27"/>
                    </a:lnTo>
                    <a:lnTo>
                      <a:pt x="27" y="21"/>
                    </a:lnTo>
                    <a:lnTo>
                      <a:pt x="27" y="21"/>
                    </a:lnTo>
                    <a:lnTo>
                      <a:pt x="26" y="14"/>
                    </a:lnTo>
                    <a:lnTo>
                      <a:pt x="23" y="9"/>
                    </a:lnTo>
                    <a:lnTo>
                      <a:pt x="23" y="9"/>
                    </a:lnTo>
                    <a:lnTo>
                      <a:pt x="18" y="6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5" y="5"/>
                    </a:lnTo>
                    <a:lnTo>
                      <a:pt x="5" y="36"/>
                    </a:lnTo>
                    <a:lnTo>
                      <a:pt x="5" y="36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11" y="36"/>
                    </a:lnTo>
                    <a:lnTo>
                      <a:pt x="11" y="36"/>
                    </a:lnTo>
                    <a:close/>
                  </a:path>
                </a:pathLst>
              </a:cu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3" name="Freeform 532">
                <a:extLst>
                  <a:ext uri="{FF2B5EF4-FFF2-40B4-BE49-F238E27FC236}">
                    <a16:creationId xmlns:a16="http://schemas.microsoft.com/office/drawing/2014/main" xmlns="" id="{E9BF5996-D61E-438E-B894-AE490CE0F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86850" y="2325688"/>
                <a:ext cx="3175" cy="4763"/>
              </a:xfrm>
              <a:custGeom>
                <a:avLst/>
                <a:gdLst>
                  <a:gd name="T0" fmla="*/ 8 w 8"/>
                  <a:gd name="T1" fmla="*/ 4 h 8"/>
                  <a:gd name="T2" fmla="*/ 8 w 8"/>
                  <a:gd name="T3" fmla="*/ 4 h 8"/>
                  <a:gd name="T4" fmla="*/ 8 w 8"/>
                  <a:gd name="T5" fmla="*/ 6 h 8"/>
                  <a:gd name="T6" fmla="*/ 8 w 8"/>
                  <a:gd name="T7" fmla="*/ 6 h 8"/>
                  <a:gd name="T8" fmla="*/ 4 w 8"/>
                  <a:gd name="T9" fmla="*/ 8 h 8"/>
                  <a:gd name="T10" fmla="*/ 4 w 8"/>
                  <a:gd name="T11" fmla="*/ 8 h 8"/>
                  <a:gd name="T12" fmla="*/ 1 w 8"/>
                  <a:gd name="T13" fmla="*/ 6 h 8"/>
                  <a:gd name="T14" fmla="*/ 1 w 8"/>
                  <a:gd name="T15" fmla="*/ 6 h 8"/>
                  <a:gd name="T16" fmla="*/ 0 w 8"/>
                  <a:gd name="T17" fmla="*/ 4 h 8"/>
                  <a:gd name="T18" fmla="*/ 0 w 8"/>
                  <a:gd name="T19" fmla="*/ 4 h 8"/>
                  <a:gd name="T20" fmla="*/ 1 w 8"/>
                  <a:gd name="T21" fmla="*/ 1 h 8"/>
                  <a:gd name="T22" fmla="*/ 1 w 8"/>
                  <a:gd name="T23" fmla="*/ 1 h 8"/>
                  <a:gd name="T24" fmla="*/ 4 w 8"/>
                  <a:gd name="T25" fmla="*/ 0 h 8"/>
                  <a:gd name="T26" fmla="*/ 4 w 8"/>
                  <a:gd name="T27" fmla="*/ 0 h 8"/>
                  <a:gd name="T28" fmla="*/ 8 w 8"/>
                  <a:gd name="T29" fmla="*/ 1 h 8"/>
                  <a:gd name="T30" fmla="*/ 8 w 8"/>
                  <a:gd name="T31" fmla="*/ 1 h 8"/>
                  <a:gd name="T32" fmla="*/ 8 w 8"/>
                  <a:gd name="T33" fmla="*/ 4 h 8"/>
                  <a:gd name="T34" fmla="*/ 8 w 8"/>
                  <a:gd name="T3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" h="8">
                    <a:moveTo>
                      <a:pt x="8" y="4"/>
                    </a:moveTo>
                    <a:lnTo>
                      <a:pt x="8" y="4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8" y="4"/>
                    </a:ln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4" name="Freeform 533">
                <a:extLst>
                  <a:ext uri="{FF2B5EF4-FFF2-40B4-BE49-F238E27FC236}">
                    <a16:creationId xmlns:a16="http://schemas.microsoft.com/office/drawing/2014/main" xmlns="" id="{D0597AF2-7BC8-46FD-A062-A53803FC88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94788" y="2325688"/>
                <a:ext cx="3175" cy="4763"/>
              </a:xfrm>
              <a:custGeom>
                <a:avLst/>
                <a:gdLst>
                  <a:gd name="T0" fmla="*/ 8 w 8"/>
                  <a:gd name="T1" fmla="*/ 4 h 8"/>
                  <a:gd name="T2" fmla="*/ 8 w 8"/>
                  <a:gd name="T3" fmla="*/ 4 h 8"/>
                  <a:gd name="T4" fmla="*/ 7 w 8"/>
                  <a:gd name="T5" fmla="*/ 6 h 8"/>
                  <a:gd name="T6" fmla="*/ 7 w 8"/>
                  <a:gd name="T7" fmla="*/ 6 h 8"/>
                  <a:gd name="T8" fmla="*/ 4 w 8"/>
                  <a:gd name="T9" fmla="*/ 8 h 8"/>
                  <a:gd name="T10" fmla="*/ 4 w 8"/>
                  <a:gd name="T11" fmla="*/ 8 h 8"/>
                  <a:gd name="T12" fmla="*/ 0 w 8"/>
                  <a:gd name="T13" fmla="*/ 6 h 8"/>
                  <a:gd name="T14" fmla="*/ 0 w 8"/>
                  <a:gd name="T15" fmla="*/ 6 h 8"/>
                  <a:gd name="T16" fmla="*/ 0 w 8"/>
                  <a:gd name="T17" fmla="*/ 4 h 8"/>
                  <a:gd name="T18" fmla="*/ 0 w 8"/>
                  <a:gd name="T19" fmla="*/ 4 h 8"/>
                  <a:gd name="T20" fmla="*/ 0 w 8"/>
                  <a:gd name="T21" fmla="*/ 1 h 8"/>
                  <a:gd name="T22" fmla="*/ 0 w 8"/>
                  <a:gd name="T23" fmla="*/ 1 h 8"/>
                  <a:gd name="T24" fmla="*/ 4 w 8"/>
                  <a:gd name="T25" fmla="*/ 0 h 8"/>
                  <a:gd name="T26" fmla="*/ 4 w 8"/>
                  <a:gd name="T27" fmla="*/ 0 h 8"/>
                  <a:gd name="T28" fmla="*/ 7 w 8"/>
                  <a:gd name="T29" fmla="*/ 1 h 8"/>
                  <a:gd name="T30" fmla="*/ 7 w 8"/>
                  <a:gd name="T31" fmla="*/ 1 h 8"/>
                  <a:gd name="T32" fmla="*/ 8 w 8"/>
                  <a:gd name="T33" fmla="*/ 4 h 8"/>
                  <a:gd name="T34" fmla="*/ 8 w 8"/>
                  <a:gd name="T3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" h="8">
                    <a:moveTo>
                      <a:pt x="8" y="4"/>
                    </a:moveTo>
                    <a:lnTo>
                      <a:pt x="8" y="4"/>
                    </a:lnTo>
                    <a:lnTo>
                      <a:pt x="7" y="6"/>
                    </a:lnTo>
                    <a:lnTo>
                      <a:pt x="7" y="6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8" y="4"/>
                    </a:ln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5" name="Freeform 534">
                <a:extLst>
                  <a:ext uri="{FF2B5EF4-FFF2-40B4-BE49-F238E27FC236}">
                    <a16:creationId xmlns:a16="http://schemas.microsoft.com/office/drawing/2014/main" xmlns="" id="{487FEC18-51C2-4746-BF5A-7879DA04B9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02725" y="2325688"/>
                <a:ext cx="3175" cy="4763"/>
              </a:xfrm>
              <a:custGeom>
                <a:avLst/>
                <a:gdLst>
                  <a:gd name="T0" fmla="*/ 8 w 8"/>
                  <a:gd name="T1" fmla="*/ 4 h 8"/>
                  <a:gd name="T2" fmla="*/ 8 w 8"/>
                  <a:gd name="T3" fmla="*/ 4 h 8"/>
                  <a:gd name="T4" fmla="*/ 6 w 8"/>
                  <a:gd name="T5" fmla="*/ 6 h 8"/>
                  <a:gd name="T6" fmla="*/ 6 w 8"/>
                  <a:gd name="T7" fmla="*/ 6 h 8"/>
                  <a:gd name="T8" fmla="*/ 4 w 8"/>
                  <a:gd name="T9" fmla="*/ 8 h 8"/>
                  <a:gd name="T10" fmla="*/ 4 w 8"/>
                  <a:gd name="T11" fmla="*/ 8 h 8"/>
                  <a:gd name="T12" fmla="*/ 0 w 8"/>
                  <a:gd name="T13" fmla="*/ 6 h 8"/>
                  <a:gd name="T14" fmla="*/ 0 w 8"/>
                  <a:gd name="T15" fmla="*/ 6 h 8"/>
                  <a:gd name="T16" fmla="*/ 0 w 8"/>
                  <a:gd name="T17" fmla="*/ 4 h 8"/>
                  <a:gd name="T18" fmla="*/ 0 w 8"/>
                  <a:gd name="T19" fmla="*/ 4 h 8"/>
                  <a:gd name="T20" fmla="*/ 0 w 8"/>
                  <a:gd name="T21" fmla="*/ 1 h 8"/>
                  <a:gd name="T22" fmla="*/ 0 w 8"/>
                  <a:gd name="T23" fmla="*/ 1 h 8"/>
                  <a:gd name="T24" fmla="*/ 4 w 8"/>
                  <a:gd name="T25" fmla="*/ 0 h 8"/>
                  <a:gd name="T26" fmla="*/ 4 w 8"/>
                  <a:gd name="T27" fmla="*/ 0 h 8"/>
                  <a:gd name="T28" fmla="*/ 6 w 8"/>
                  <a:gd name="T29" fmla="*/ 1 h 8"/>
                  <a:gd name="T30" fmla="*/ 6 w 8"/>
                  <a:gd name="T31" fmla="*/ 1 h 8"/>
                  <a:gd name="T32" fmla="*/ 8 w 8"/>
                  <a:gd name="T33" fmla="*/ 4 h 8"/>
                  <a:gd name="T34" fmla="*/ 8 w 8"/>
                  <a:gd name="T3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" h="8">
                    <a:moveTo>
                      <a:pt x="8" y="4"/>
                    </a:moveTo>
                    <a:lnTo>
                      <a:pt x="8" y="4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8" y="4"/>
                    </a:ln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6" name="Freeform 535">
                <a:extLst>
                  <a:ext uri="{FF2B5EF4-FFF2-40B4-BE49-F238E27FC236}">
                    <a16:creationId xmlns:a16="http://schemas.microsoft.com/office/drawing/2014/main" xmlns="" id="{AAFB6F6F-530F-4F31-8209-C168E4E51C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13900" y="2306638"/>
                <a:ext cx="17463" cy="22225"/>
              </a:xfrm>
              <a:custGeom>
                <a:avLst/>
                <a:gdLst>
                  <a:gd name="T0" fmla="*/ 33 w 33"/>
                  <a:gd name="T1" fmla="*/ 0 h 42"/>
                  <a:gd name="T2" fmla="*/ 33 w 33"/>
                  <a:gd name="T3" fmla="*/ 5 h 42"/>
                  <a:gd name="T4" fmla="*/ 20 w 33"/>
                  <a:gd name="T5" fmla="*/ 5 h 42"/>
                  <a:gd name="T6" fmla="*/ 20 w 33"/>
                  <a:gd name="T7" fmla="*/ 42 h 42"/>
                  <a:gd name="T8" fmla="*/ 13 w 33"/>
                  <a:gd name="T9" fmla="*/ 42 h 42"/>
                  <a:gd name="T10" fmla="*/ 13 w 33"/>
                  <a:gd name="T11" fmla="*/ 5 h 42"/>
                  <a:gd name="T12" fmla="*/ 0 w 33"/>
                  <a:gd name="T13" fmla="*/ 5 h 42"/>
                  <a:gd name="T14" fmla="*/ 0 w 33"/>
                  <a:gd name="T15" fmla="*/ 0 h 42"/>
                  <a:gd name="T16" fmla="*/ 33 w 33"/>
                  <a:gd name="T1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42">
                    <a:moveTo>
                      <a:pt x="33" y="0"/>
                    </a:moveTo>
                    <a:lnTo>
                      <a:pt x="33" y="5"/>
                    </a:lnTo>
                    <a:lnTo>
                      <a:pt x="20" y="5"/>
                    </a:lnTo>
                    <a:lnTo>
                      <a:pt x="20" y="42"/>
                    </a:lnTo>
                    <a:lnTo>
                      <a:pt x="13" y="42"/>
                    </a:lnTo>
                    <a:lnTo>
                      <a:pt x="13" y="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7" name="Freeform 536">
                <a:extLst>
                  <a:ext uri="{FF2B5EF4-FFF2-40B4-BE49-F238E27FC236}">
                    <a16:creationId xmlns:a16="http://schemas.microsoft.com/office/drawing/2014/main" xmlns="" id="{588C494E-4B54-41B9-B50D-311AA49E84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32950" y="2306638"/>
                <a:ext cx="17463" cy="22225"/>
              </a:xfrm>
              <a:custGeom>
                <a:avLst/>
                <a:gdLst>
                  <a:gd name="T0" fmla="*/ 14 w 34"/>
                  <a:gd name="T1" fmla="*/ 42 h 42"/>
                  <a:gd name="T2" fmla="*/ 14 w 34"/>
                  <a:gd name="T3" fmla="*/ 25 h 42"/>
                  <a:gd name="T4" fmla="*/ 14 w 34"/>
                  <a:gd name="T5" fmla="*/ 25 h 42"/>
                  <a:gd name="T6" fmla="*/ 6 w 34"/>
                  <a:gd name="T7" fmla="*/ 13 h 42"/>
                  <a:gd name="T8" fmla="*/ 6 w 34"/>
                  <a:gd name="T9" fmla="*/ 13 h 42"/>
                  <a:gd name="T10" fmla="*/ 0 w 34"/>
                  <a:gd name="T11" fmla="*/ 0 h 42"/>
                  <a:gd name="T12" fmla="*/ 6 w 34"/>
                  <a:gd name="T13" fmla="*/ 0 h 42"/>
                  <a:gd name="T14" fmla="*/ 6 w 34"/>
                  <a:gd name="T15" fmla="*/ 0 h 42"/>
                  <a:gd name="T16" fmla="*/ 11 w 34"/>
                  <a:gd name="T17" fmla="*/ 11 h 42"/>
                  <a:gd name="T18" fmla="*/ 11 w 34"/>
                  <a:gd name="T19" fmla="*/ 11 h 42"/>
                  <a:gd name="T20" fmla="*/ 17 w 34"/>
                  <a:gd name="T21" fmla="*/ 20 h 42"/>
                  <a:gd name="T22" fmla="*/ 17 w 34"/>
                  <a:gd name="T23" fmla="*/ 20 h 42"/>
                  <a:gd name="T24" fmla="*/ 23 w 34"/>
                  <a:gd name="T25" fmla="*/ 11 h 42"/>
                  <a:gd name="T26" fmla="*/ 23 w 34"/>
                  <a:gd name="T27" fmla="*/ 11 h 42"/>
                  <a:gd name="T28" fmla="*/ 28 w 34"/>
                  <a:gd name="T29" fmla="*/ 0 h 42"/>
                  <a:gd name="T30" fmla="*/ 34 w 34"/>
                  <a:gd name="T31" fmla="*/ 0 h 42"/>
                  <a:gd name="T32" fmla="*/ 34 w 34"/>
                  <a:gd name="T33" fmla="*/ 0 h 42"/>
                  <a:gd name="T34" fmla="*/ 27 w 34"/>
                  <a:gd name="T35" fmla="*/ 13 h 42"/>
                  <a:gd name="T36" fmla="*/ 27 w 34"/>
                  <a:gd name="T37" fmla="*/ 13 h 42"/>
                  <a:gd name="T38" fmla="*/ 19 w 34"/>
                  <a:gd name="T39" fmla="*/ 25 h 42"/>
                  <a:gd name="T40" fmla="*/ 19 w 34"/>
                  <a:gd name="T41" fmla="*/ 42 h 42"/>
                  <a:gd name="T42" fmla="*/ 14 w 34"/>
                  <a:gd name="T43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4" h="42">
                    <a:moveTo>
                      <a:pt x="14" y="42"/>
                    </a:moveTo>
                    <a:lnTo>
                      <a:pt x="14" y="25"/>
                    </a:lnTo>
                    <a:lnTo>
                      <a:pt x="14" y="25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11" y="11"/>
                    </a:lnTo>
                    <a:lnTo>
                      <a:pt x="11" y="11"/>
                    </a:lnTo>
                    <a:lnTo>
                      <a:pt x="17" y="20"/>
                    </a:lnTo>
                    <a:lnTo>
                      <a:pt x="17" y="20"/>
                    </a:lnTo>
                    <a:lnTo>
                      <a:pt x="23" y="11"/>
                    </a:lnTo>
                    <a:lnTo>
                      <a:pt x="23" y="11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27" y="13"/>
                    </a:lnTo>
                    <a:lnTo>
                      <a:pt x="27" y="13"/>
                    </a:lnTo>
                    <a:lnTo>
                      <a:pt x="19" y="25"/>
                    </a:lnTo>
                    <a:lnTo>
                      <a:pt x="19" y="42"/>
                    </a:lnTo>
                    <a:lnTo>
                      <a:pt x="14" y="42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8" name="Freeform 537">
                <a:extLst>
                  <a:ext uri="{FF2B5EF4-FFF2-40B4-BE49-F238E27FC236}">
                    <a16:creationId xmlns:a16="http://schemas.microsoft.com/office/drawing/2014/main" xmlns="" id="{B990A4F5-D00D-4E5D-8A07-BB5C52823A2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653588" y="2306638"/>
                <a:ext cx="15875" cy="22225"/>
              </a:xfrm>
              <a:custGeom>
                <a:avLst/>
                <a:gdLst>
                  <a:gd name="T0" fmla="*/ 11 w 29"/>
                  <a:gd name="T1" fmla="*/ 0 h 42"/>
                  <a:gd name="T2" fmla="*/ 11 w 29"/>
                  <a:gd name="T3" fmla="*/ 0 h 42"/>
                  <a:gd name="T4" fmla="*/ 19 w 29"/>
                  <a:gd name="T5" fmla="*/ 2 h 42"/>
                  <a:gd name="T6" fmla="*/ 24 w 29"/>
                  <a:gd name="T7" fmla="*/ 4 h 42"/>
                  <a:gd name="T8" fmla="*/ 24 w 29"/>
                  <a:gd name="T9" fmla="*/ 4 h 42"/>
                  <a:gd name="T10" fmla="*/ 28 w 29"/>
                  <a:gd name="T11" fmla="*/ 8 h 42"/>
                  <a:gd name="T12" fmla="*/ 29 w 29"/>
                  <a:gd name="T13" fmla="*/ 13 h 42"/>
                  <a:gd name="T14" fmla="*/ 29 w 29"/>
                  <a:gd name="T15" fmla="*/ 13 h 42"/>
                  <a:gd name="T16" fmla="*/ 28 w 29"/>
                  <a:gd name="T17" fmla="*/ 20 h 42"/>
                  <a:gd name="T18" fmla="*/ 28 w 29"/>
                  <a:gd name="T19" fmla="*/ 20 h 42"/>
                  <a:gd name="T20" fmla="*/ 24 w 29"/>
                  <a:gd name="T21" fmla="*/ 24 h 42"/>
                  <a:gd name="T22" fmla="*/ 24 w 29"/>
                  <a:gd name="T23" fmla="*/ 24 h 42"/>
                  <a:gd name="T24" fmla="*/ 17 w 29"/>
                  <a:gd name="T25" fmla="*/ 26 h 42"/>
                  <a:gd name="T26" fmla="*/ 17 w 29"/>
                  <a:gd name="T27" fmla="*/ 26 h 42"/>
                  <a:gd name="T28" fmla="*/ 11 w 29"/>
                  <a:gd name="T29" fmla="*/ 26 h 42"/>
                  <a:gd name="T30" fmla="*/ 5 w 29"/>
                  <a:gd name="T31" fmla="*/ 26 h 42"/>
                  <a:gd name="T32" fmla="*/ 5 w 29"/>
                  <a:gd name="T33" fmla="*/ 42 h 42"/>
                  <a:gd name="T34" fmla="*/ 0 w 29"/>
                  <a:gd name="T35" fmla="*/ 42 h 42"/>
                  <a:gd name="T36" fmla="*/ 0 w 29"/>
                  <a:gd name="T37" fmla="*/ 2 h 42"/>
                  <a:gd name="T38" fmla="*/ 0 w 29"/>
                  <a:gd name="T39" fmla="*/ 2 h 42"/>
                  <a:gd name="T40" fmla="*/ 5 w 29"/>
                  <a:gd name="T41" fmla="*/ 0 h 42"/>
                  <a:gd name="T42" fmla="*/ 5 w 29"/>
                  <a:gd name="T43" fmla="*/ 0 h 42"/>
                  <a:gd name="T44" fmla="*/ 11 w 29"/>
                  <a:gd name="T45" fmla="*/ 0 h 42"/>
                  <a:gd name="T46" fmla="*/ 11 w 29"/>
                  <a:gd name="T47" fmla="*/ 0 h 42"/>
                  <a:gd name="T48" fmla="*/ 11 w 29"/>
                  <a:gd name="T49" fmla="*/ 5 h 42"/>
                  <a:gd name="T50" fmla="*/ 11 w 29"/>
                  <a:gd name="T51" fmla="*/ 5 h 42"/>
                  <a:gd name="T52" fmla="*/ 5 w 29"/>
                  <a:gd name="T53" fmla="*/ 5 h 42"/>
                  <a:gd name="T54" fmla="*/ 5 w 29"/>
                  <a:gd name="T55" fmla="*/ 21 h 42"/>
                  <a:gd name="T56" fmla="*/ 9 w 29"/>
                  <a:gd name="T57" fmla="*/ 21 h 42"/>
                  <a:gd name="T58" fmla="*/ 9 w 29"/>
                  <a:gd name="T59" fmla="*/ 21 h 42"/>
                  <a:gd name="T60" fmla="*/ 15 w 29"/>
                  <a:gd name="T61" fmla="*/ 21 h 42"/>
                  <a:gd name="T62" fmla="*/ 15 w 29"/>
                  <a:gd name="T63" fmla="*/ 21 h 42"/>
                  <a:gd name="T64" fmla="*/ 19 w 29"/>
                  <a:gd name="T65" fmla="*/ 20 h 42"/>
                  <a:gd name="T66" fmla="*/ 19 w 29"/>
                  <a:gd name="T67" fmla="*/ 20 h 42"/>
                  <a:gd name="T68" fmla="*/ 21 w 29"/>
                  <a:gd name="T69" fmla="*/ 17 h 42"/>
                  <a:gd name="T70" fmla="*/ 21 w 29"/>
                  <a:gd name="T71" fmla="*/ 17 h 42"/>
                  <a:gd name="T72" fmla="*/ 23 w 29"/>
                  <a:gd name="T73" fmla="*/ 13 h 42"/>
                  <a:gd name="T74" fmla="*/ 23 w 29"/>
                  <a:gd name="T75" fmla="*/ 13 h 42"/>
                  <a:gd name="T76" fmla="*/ 21 w 29"/>
                  <a:gd name="T77" fmla="*/ 9 h 42"/>
                  <a:gd name="T78" fmla="*/ 21 w 29"/>
                  <a:gd name="T79" fmla="*/ 9 h 42"/>
                  <a:gd name="T80" fmla="*/ 19 w 29"/>
                  <a:gd name="T81" fmla="*/ 7 h 42"/>
                  <a:gd name="T82" fmla="*/ 19 w 29"/>
                  <a:gd name="T83" fmla="*/ 7 h 42"/>
                  <a:gd name="T84" fmla="*/ 16 w 29"/>
                  <a:gd name="T85" fmla="*/ 5 h 42"/>
                  <a:gd name="T86" fmla="*/ 16 w 29"/>
                  <a:gd name="T87" fmla="*/ 5 h 42"/>
                  <a:gd name="T88" fmla="*/ 11 w 29"/>
                  <a:gd name="T89" fmla="*/ 5 h 42"/>
                  <a:gd name="T90" fmla="*/ 11 w 29"/>
                  <a:gd name="T91" fmla="*/ 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9" h="42">
                    <a:moveTo>
                      <a:pt x="11" y="0"/>
                    </a:moveTo>
                    <a:lnTo>
                      <a:pt x="11" y="0"/>
                    </a:lnTo>
                    <a:lnTo>
                      <a:pt x="19" y="2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8" y="8"/>
                    </a:lnTo>
                    <a:lnTo>
                      <a:pt x="29" y="13"/>
                    </a:lnTo>
                    <a:lnTo>
                      <a:pt x="29" y="13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24" y="24"/>
                    </a:lnTo>
                    <a:lnTo>
                      <a:pt x="24" y="24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11" y="26"/>
                    </a:lnTo>
                    <a:lnTo>
                      <a:pt x="5" y="26"/>
                    </a:lnTo>
                    <a:lnTo>
                      <a:pt x="5" y="42"/>
                    </a:lnTo>
                    <a:lnTo>
                      <a:pt x="0" y="4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  <a:moveTo>
                      <a:pt x="11" y="5"/>
                    </a:moveTo>
                    <a:lnTo>
                      <a:pt x="11" y="5"/>
                    </a:lnTo>
                    <a:lnTo>
                      <a:pt x="5" y="5"/>
                    </a:lnTo>
                    <a:lnTo>
                      <a:pt x="5" y="21"/>
                    </a:lnTo>
                    <a:lnTo>
                      <a:pt x="9" y="21"/>
                    </a:lnTo>
                    <a:lnTo>
                      <a:pt x="9" y="21"/>
                    </a:lnTo>
                    <a:lnTo>
                      <a:pt x="15" y="21"/>
                    </a:lnTo>
                    <a:lnTo>
                      <a:pt x="15" y="21"/>
                    </a:lnTo>
                    <a:lnTo>
                      <a:pt x="19" y="20"/>
                    </a:lnTo>
                    <a:lnTo>
                      <a:pt x="19" y="20"/>
                    </a:lnTo>
                    <a:lnTo>
                      <a:pt x="21" y="17"/>
                    </a:lnTo>
                    <a:lnTo>
                      <a:pt x="21" y="17"/>
                    </a:lnTo>
                    <a:lnTo>
                      <a:pt x="23" y="13"/>
                    </a:lnTo>
                    <a:lnTo>
                      <a:pt x="23" y="13"/>
                    </a:lnTo>
                    <a:lnTo>
                      <a:pt x="21" y="9"/>
                    </a:lnTo>
                    <a:lnTo>
                      <a:pt x="21" y="9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16" y="5"/>
                    </a:lnTo>
                    <a:lnTo>
                      <a:pt x="16" y="5"/>
                    </a:lnTo>
                    <a:lnTo>
                      <a:pt x="11" y="5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9" name="Freeform 538">
                <a:extLst>
                  <a:ext uri="{FF2B5EF4-FFF2-40B4-BE49-F238E27FC236}">
                    <a16:creationId xmlns:a16="http://schemas.microsoft.com/office/drawing/2014/main" xmlns="" id="{A91CCF7C-56EA-4901-889A-390366CA70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72638" y="2306638"/>
                <a:ext cx="14288" cy="22225"/>
              </a:xfrm>
              <a:custGeom>
                <a:avLst/>
                <a:gdLst>
                  <a:gd name="T0" fmla="*/ 0 w 27"/>
                  <a:gd name="T1" fmla="*/ 42 h 42"/>
                  <a:gd name="T2" fmla="*/ 0 w 27"/>
                  <a:gd name="T3" fmla="*/ 0 h 42"/>
                  <a:gd name="T4" fmla="*/ 24 w 27"/>
                  <a:gd name="T5" fmla="*/ 0 h 42"/>
                  <a:gd name="T6" fmla="*/ 24 w 27"/>
                  <a:gd name="T7" fmla="*/ 5 h 42"/>
                  <a:gd name="T8" fmla="*/ 6 w 27"/>
                  <a:gd name="T9" fmla="*/ 5 h 42"/>
                  <a:gd name="T10" fmla="*/ 6 w 27"/>
                  <a:gd name="T11" fmla="*/ 19 h 42"/>
                  <a:gd name="T12" fmla="*/ 23 w 27"/>
                  <a:gd name="T13" fmla="*/ 19 h 42"/>
                  <a:gd name="T14" fmla="*/ 23 w 27"/>
                  <a:gd name="T15" fmla="*/ 22 h 42"/>
                  <a:gd name="T16" fmla="*/ 6 w 27"/>
                  <a:gd name="T17" fmla="*/ 22 h 42"/>
                  <a:gd name="T18" fmla="*/ 6 w 27"/>
                  <a:gd name="T19" fmla="*/ 37 h 42"/>
                  <a:gd name="T20" fmla="*/ 27 w 27"/>
                  <a:gd name="T21" fmla="*/ 37 h 42"/>
                  <a:gd name="T22" fmla="*/ 27 w 27"/>
                  <a:gd name="T23" fmla="*/ 42 h 42"/>
                  <a:gd name="T24" fmla="*/ 0 w 27"/>
                  <a:gd name="T25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42">
                    <a:moveTo>
                      <a:pt x="0" y="42"/>
                    </a:moveTo>
                    <a:lnTo>
                      <a:pt x="0" y="0"/>
                    </a:lnTo>
                    <a:lnTo>
                      <a:pt x="24" y="0"/>
                    </a:lnTo>
                    <a:lnTo>
                      <a:pt x="24" y="5"/>
                    </a:lnTo>
                    <a:lnTo>
                      <a:pt x="6" y="5"/>
                    </a:lnTo>
                    <a:lnTo>
                      <a:pt x="6" y="19"/>
                    </a:lnTo>
                    <a:lnTo>
                      <a:pt x="23" y="19"/>
                    </a:lnTo>
                    <a:lnTo>
                      <a:pt x="23" y="22"/>
                    </a:lnTo>
                    <a:lnTo>
                      <a:pt x="6" y="22"/>
                    </a:lnTo>
                    <a:lnTo>
                      <a:pt x="6" y="37"/>
                    </a:lnTo>
                    <a:lnTo>
                      <a:pt x="27" y="37"/>
                    </a:lnTo>
                    <a:lnTo>
                      <a:pt x="27" y="42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0" name="Freeform 539">
                <a:extLst>
                  <a:ext uri="{FF2B5EF4-FFF2-40B4-BE49-F238E27FC236}">
                    <a16:creationId xmlns:a16="http://schemas.microsoft.com/office/drawing/2014/main" xmlns="" id="{41470887-2E6B-4608-BA22-73C539E6F6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94863" y="2306638"/>
                <a:ext cx="17463" cy="22225"/>
              </a:xfrm>
              <a:custGeom>
                <a:avLst/>
                <a:gdLst>
                  <a:gd name="T0" fmla="*/ 33 w 33"/>
                  <a:gd name="T1" fmla="*/ 0 h 42"/>
                  <a:gd name="T2" fmla="*/ 33 w 33"/>
                  <a:gd name="T3" fmla="*/ 5 h 42"/>
                  <a:gd name="T4" fmla="*/ 19 w 33"/>
                  <a:gd name="T5" fmla="*/ 5 h 42"/>
                  <a:gd name="T6" fmla="*/ 19 w 33"/>
                  <a:gd name="T7" fmla="*/ 42 h 42"/>
                  <a:gd name="T8" fmla="*/ 13 w 33"/>
                  <a:gd name="T9" fmla="*/ 42 h 42"/>
                  <a:gd name="T10" fmla="*/ 13 w 33"/>
                  <a:gd name="T11" fmla="*/ 5 h 42"/>
                  <a:gd name="T12" fmla="*/ 0 w 33"/>
                  <a:gd name="T13" fmla="*/ 5 h 42"/>
                  <a:gd name="T14" fmla="*/ 0 w 33"/>
                  <a:gd name="T15" fmla="*/ 0 h 42"/>
                  <a:gd name="T16" fmla="*/ 33 w 33"/>
                  <a:gd name="T1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42">
                    <a:moveTo>
                      <a:pt x="33" y="0"/>
                    </a:moveTo>
                    <a:lnTo>
                      <a:pt x="33" y="5"/>
                    </a:lnTo>
                    <a:lnTo>
                      <a:pt x="19" y="5"/>
                    </a:lnTo>
                    <a:lnTo>
                      <a:pt x="19" y="42"/>
                    </a:lnTo>
                    <a:lnTo>
                      <a:pt x="13" y="42"/>
                    </a:lnTo>
                    <a:lnTo>
                      <a:pt x="13" y="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1" name="Freeform 540">
                <a:extLst>
                  <a:ext uri="{FF2B5EF4-FFF2-40B4-BE49-F238E27FC236}">
                    <a16:creationId xmlns:a16="http://schemas.microsoft.com/office/drawing/2014/main" xmlns="" id="{7623C264-6AA5-48BB-981E-423EF433A9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15500" y="2306638"/>
                <a:ext cx="14288" cy="22225"/>
              </a:xfrm>
              <a:custGeom>
                <a:avLst/>
                <a:gdLst>
                  <a:gd name="T0" fmla="*/ 0 w 27"/>
                  <a:gd name="T1" fmla="*/ 42 h 42"/>
                  <a:gd name="T2" fmla="*/ 0 w 27"/>
                  <a:gd name="T3" fmla="*/ 0 h 42"/>
                  <a:gd name="T4" fmla="*/ 25 w 27"/>
                  <a:gd name="T5" fmla="*/ 0 h 42"/>
                  <a:gd name="T6" fmla="*/ 25 w 27"/>
                  <a:gd name="T7" fmla="*/ 5 h 42"/>
                  <a:gd name="T8" fmla="*/ 6 w 27"/>
                  <a:gd name="T9" fmla="*/ 5 h 42"/>
                  <a:gd name="T10" fmla="*/ 6 w 27"/>
                  <a:gd name="T11" fmla="*/ 19 h 42"/>
                  <a:gd name="T12" fmla="*/ 23 w 27"/>
                  <a:gd name="T13" fmla="*/ 19 h 42"/>
                  <a:gd name="T14" fmla="*/ 23 w 27"/>
                  <a:gd name="T15" fmla="*/ 22 h 42"/>
                  <a:gd name="T16" fmla="*/ 6 w 27"/>
                  <a:gd name="T17" fmla="*/ 22 h 42"/>
                  <a:gd name="T18" fmla="*/ 6 w 27"/>
                  <a:gd name="T19" fmla="*/ 37 h 42"/>
                  <a:gd name="T20" fmla="*/ 27 w 27"/>
                  <a:gd name="T21" fmla="*/ 37 h 42"/>
                  <a:gd name="T22" fmla="*/ 27 w 27"/>
                  <a:gd name="T23" fmla="*/ 42 h 42"/>
                  <a:gd name="T24" fmla="*/ 0 w 27"/>
                  <a:gd name="T25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42">
                    <a:moveTo>
                      <a:pt x="0" y="42"/>
                    </a:moveTo>
                    <a:lnTo>
                      <a:pt x="0" y="0"/>
                    </a:lnTo>
                    <a:lnTo>
                      <a:pt x="25" y="0"/>
                    </a:lnTo>
                    <a:lnTo>
                      <a:pt x="25" y="5"/>
                    </a:lnTo>
                    <a:lnTo>
                      <a:pt x="6" y="5"/>
                    </a:lnTo>
                    <a:lnTo>
                      <a:pt x="6" y="19"/>
                    </a:lnTo>
                    <a:lnTo>
                      <a:pt x="23" y="19"/>
                    </a:lnTo>
                    <a:lnTo>
                      <a:pt x="23" y="22"/>
                    </a:lnTo>
                    <a:lnTo>
                      <a:pt x="6" y="22"/>
                    </a:lnTo>
                    <a:lnTo>
                      <a:pt x="6" y="37"/>
                    </a:lnTo>
                    <a:lnTo>
                      <a:pt x="27" y="37"/>
                    </a:lnTo>
                    <a:lnTo>
                      <a:pt x="27" y="42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2" name="Freeform 541">
                <a:extLst>
                  <a:ext uri="{FF2B5EF4-FFF2-40B4-BE49-F238E27FC236}">
                    <a16:creationId xmlns:a16="http://schemas.microsoft.com/office/drawing/2014/main" xmlns="" id="{0147E3C7-EAF7-4C2C-A1AE-B2F5A85A85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31375" y="2306638"/>
                <a:ext cx="19050" cy="22225"/>
              </a:xfrm>
              <a:custGeom>
                <a:avLst/>
                <a:gdLst>
                  <a:gd name="T0" fmla="*/ 29 w 35"/>
                  <a:gd name="T1" fmla="*/ 42 h 42"/>
                  <a:gd name="T2" fmla="*/ 29 w 35"/>
                  <a:gd name="T3" fmla="*/ 42 h 42"/>
                  <a:gd name="T4" fmla="*/ 26 w 35"/>
                  <a:gd name="T5" fmla="*/ 38 h 42"/>
                  <a:gd name="T6" fmla="*/ 26 w 35"/>
                  <a:gd name="T7" fmla="*/ 38 h 42"/>
                  <a:gd name="T8" fmla="*/ 24 w 35"/>
                  <a:gd name="T9" fmla="*/ 33 h 42"/>
                  <a:gd name="T10" fmla="*/ 24 w 35"/>
                  <a:gd name="T11" fmla="*/ 33 h 42"/>
                  <a:gd name="T12" fmla="*/ 21 w 35"/>
                  <a:gd name="T13" fmla="*/ 29 h 42"/>
                  <a:gd name="T14" fmla="*/ 21 w 35"/>
                  <a:gd name="T15" fmla="*/ 29 h 42"/>
                  <a:gd name="T16" fmla="*/ 18 w 35"/>
                  <a:gd name="T17" fmla="*/ 24 h 42"/>
                  <a:gd name="T18" fmla="*/ 18 w 35"/>
                  <a:gd name="T19" fmla="*/ 24 h 42"/>
                  <a:gd name="T20" fmla="*/ 14 w 35"/>
                  <a:gd name="T21" fmla="*/ 29 h 42"/>
                  <a:gd name="T22" fmla="*/ 14 w 35"/>
                  <a:gd name="T23" fmla="*/ 29 h 42"/>
                  <a:gd name="T24" fmla="*/ 12 w 35"/>
                  <a:gd name="T25" fmla="*/ 33 h 42"/>
                  <a:gd name="T26" fmla="*/ 12 w 35"/>
                  <a:gd name="T27" fmla="*/ 33 h 42"/>
                  <a:gd name="T28" fmla="*/ 9 w 35"/>
                  <a:gd name="T29" fmla="*/ 38 h 42"/>
                  <a:gd name="T30" fmla="*/ 9 w 35"/>
                  <a:gd name="T31" fmla="*/ 38 h 42"/>
                  <a:gd name="T32" fmla="*/ 6 w 35"/>
                  <a:gd name="T33" fmla="*/ 42 h 42"/>
                  <a:gd name="T34" fmla="*/ 0 w 35"/>
                  <a:gd name="T35" fmla="*/ 42 h 42"/>
                  <a:gd name="T36" fmla="*/ 0 w 35"/>
                  <a:gd name="T37" fmla="*/ 42 h 42"/>
                  <a:gd name="T38" fmla="*/ 6 w 35"/>
                  <a:gd name="T39" fmla="*/ 32 h 42"/>
                  <a:gd name="T40" fmla="*/ 6 w 35"/>
                  <a:gd name="T41" fmla="*/ 32 h 42"/>
                  <a:gd name="T42" fmla="*/ 14 w 35"/>
                  <a:gd name="T43" fmla="*/ 20 h 42"/>
                  <a:gd name="T44" fmla="*/ 1 w 35"/>
                  <a:gd name="T45" fmla="*/ 0 h 42"/>
                  <a:gd name="T46" fmla="*/ 8 w 35"/>
                  <a:gd name="T47" fmla="*/ 0 h 42"/>
                  <a:gd name="T48" fmla="*/ 17 w 35"/>
                  <a:gd name="T49" fmla="*/ 16 h 42"/>
                  <a:gd name="T50" fmla="*/ 27 w 35"/>
                  <a:gd name="T51" fmla="*/ 0 h 42"/>
                  <a:gd name="T52" fmla="*/ 34 w 35"/>
                  <a:gd name="T53" fmla="*/ 0 h 42"/>
                  <a:gd name="T54" fmla="*/ 21 w 35"/>
                  <a:gd name="T55" fmla="*/ 20 h 42"/>
                  <a:gd name="T56" fmla="*/ 21 w 35"/>
                  <a:gd name="T57" fmla="*/ 20 h 42"/>
                  <a:gd name="T58" fmla="*/ 29 w 35"/>
                  <a:gd name="T59" fmla="*/ 32 h 42"/>
                  <a:gd name="T60" fmla="*/ 29 w 35"/>
                  <a:gd name="T61" fmla="*/ 32 h 42"/>
                  <a:gd name="T62" fmla="*/ 35 w 35"/>
                  <a:gd name="T63" fmla="*/ 42 h 42"/>
                  <a:gd name="T64" fmla="*/ 29 w 35"/>
                  <a:gd name="T65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" h="42">
                    <a:moveTo>
                      <a:pt x="29" y="42"/>
                    </a:moveTo>
                    <a:lnTo>
                      <a:pt x="29" y="42"/>
                    </a:lnTo>
                    <a:lnTo>
                      <a:pt x="26" y="38"/>
                    </a:lnTo>
                    <a:lnTo>
                      <a:pt x="26" y="38"/>
                    </a:lnTo>
                    <a:lnTo>
                      <a:pt x="24" y="33"/>
                    </a:lnTo>
                    <a:lnTo>
                      <a:pt x="24" y="33"/>
                    </a:lnTo>
                    <a:lnTo>
                      <a:pt x="21" y="29"/>
                    </a:lnTo>
                    <a:lnTo>
                      <a:pt x="21" y="29"/>
                    </a:lnTo>
                    <a:lnTo>
                      <a:pt x="18" y="24"/>
                    </a:lnTo>
                    <a:lnTo>
                      <a:pt x="18" y="24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2" y="33"/>
                    </a:lnTo>
                    <a:lnTo>
                      <a:pt x="12" y="33"/>
                    </a:lnTo>
                    <a:lnTo>
                      <a:pt x="9" y="38"/>
                    </a:lnTo>
                    <a:lnTo>
                      <a:pt x="9" y="38"/>
                    </a:lnTo>
                    <a:lnTo>
                      <a:pt x="6" y="42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6" y="32"/>
                    </a:lnTo>
                    <a:lnTo>
                      <a:pt x="6" y="32"/>
                    </a:lnTo>
                    <a:lnTo>
                      <a:pt x="14" y="20"/>
                    </a:lnTo>
                    <a:lnTo>
                      <a:pt x="1" y="0"/>
                    </a:lnTo>
                    <a:lnTo>
                      <a:pt x="8" y="0"/>
                    </a:lnTo>
                    <a:lnTo>
                      <a:pt x="17" y="16"/>
                    </a:lnTo>
                    <a:lnTo>
                      <a:pt x="27" y="0"/>
                    </a:lnTo>
                    <a:lnTo>
                      <a:pt x="34" y="0"/>
                    </a:lnTo>
                    <a:lnTo>
                      <a:pt x="21" y="20"/>
                    </a:lnTo>
                    <a:lnTo>
                      <a:pt x="21" y="20"/>
                    </a:lnTo>
                    <a:lnTo>
                      <a:pt x="29" y="32"/>
                    </a:lnTo>
                    <a:lnTo>
                      <a:pt x="29" y="32"/>
                    </a:lnTo>
                    <a:lnTo>
                      <a:pt x="35" y="42"/>
                    </a:lnTo>
                    <a:lnTo>
                      <a:pt x="29" y="42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3" name="Freeform 542">
                <a:extLst>
                  <a:ext uri="{FF2B5EF4-FFF2-40B4-BE49-F238E27FC236}">
                    <a16:creationId xmlns:a16="http://schemas.microsoft.com/office/drawing/2014/main" xmlns="" id="{46E4901A-C0D0-4C4C-8F19-0CD02EFAC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52013" y="2306638"/>
                <a:ext cx="15875" cy="22225"/>
              </a:xfrm>
              <a:custGeom>
                <a:avLst/>
                <a:gdLst>
                  <a:gd name="T0" fmla="*/ 31 w 31"/>
                  <a:gd name="T1" fmla="*/ 0 h 42"/>
                  <a:gd name="T2" fmla="*/ 31 w 31"/>
                  <a:gd name="T3" fmla="*/ 5 h 42"/>
                  <a:gd name="T4" fmla="*/ 18 w 31"/>
                  <a:gd name="T5" fmla="*/ 5 h 42"/>
                  <a:gd name="T6" fmla="*/ 18 w 31"/>
                  <a:gd name="T7" fmla="*/ 42 h 42"/>
                  <a:gd name="T8" fmla="*/ 13 w 31"/>
                  <a:gd name="T9" fmla="*/ 42 h 42"/>
                  <a:gd name="T10" fmla="*/ 13 w 31"/>
                  <a:gd name="T11" fmla="*/ 5 h 42"/>
                  <a:gd name="T12" fmla="*/ 0 w 31"/>
                  <a:gd name="T13" fmla="*/ 5 h 42"/>
                  <a:gd name="T14" fmla="*/ 0 w 31"/>
                  <a:gd name="T15" fmla="*/ 0 h 42"/>
                  <a:gd name="T16" fmla="*/ 31 w 31"/>
                  <a:gd name="T1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42">
                    <a:moveTo>
                      <a:pt x="31" y="0"/>
                    </a:moveTo>
                    <a:lnTo>
                      <a:pt x="31" y="5"/>
                    </a:lnTo>
                    <a:lnTo>
                      <a:pt x="18" y="5"/>
                    </a:lnTo>
                    <a:lnTo>
                      <a:pt x="18" y="42"/>
                    </a:lnTo>
                    <a:lnTo>
                      <a:pt x="13" y="42"/>
                    </a:lnTo>
                    <a:lnTo>
                      <a:pt x="13" y="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pic>
            <p:nvPicPr>
              <p:cNvPr id="104" name="Picture 543">
                <a:extLst>
                  <a:ext uri="{FF2B5EF4-FFF2-40B4-BE49-F238E27FC236}">
                    <a16:creationId xmlns:a16="http://schemas.microsoft.com/office/drawing/2014/main" xmlns="" id="{153114BB-0245-4279-99CF-48714C87EBA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05963" y="2286001"/>
                <a:ext cx="160338" cy="14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567" name="Rectangle 84">
            <a:extLst>
              <a:ext uri="{FF2B5EF4-FFF2-40B4-BE49-F238E27FC236}">
                <a16:creationId xmlns:a16="http://schemas.microsoft.com/office/drawing/2014/main" xmlns="" id="{40915C33-105B-4FE3-80B6-5521EBD935DE}"/>
              </a:ext>
            </a:extLst>
          </p:cNvPr>
          <p:cNvSpPr/>
          <p:nvPr/>
        </p:nvSpPr>
        <p:spPr>
          <a:xfrm>
            <a:off x="335819" y="871667"/>
            <a:ext cx="3454417" cy="9276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b="1" dirty="0">
                <a:solidFill>
                  <a:srgbClr val="01BDF7"/>
                </a:solidFill>
                <a:latin typeface="Montserrat Light" panose="00000400000000000000" pitchFamily="50" charset="0"/>
                <a:cs typeface="Calibri"/>
              </a:rPr>
              <a:t>Kiev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01BDF7"/>
                </a:solidFill>
                <a:latin typeface="Montserrat Light" panose="00000400000000000000" pitchFamily="50" charset="0"/>
                <a:cs typeface="Calibri"/>
              </a:rPr>
              <a:t>Male population</a:t>
            </a:r>
            <a:endParaRPr lang="en-US" sz="2000" dirty="0">
              <a:solidFill>
                <a:srgbClr val="01BDF7"/>
              </a:solidFill>
              <a:latin typeface="Montserrat Light" panose="00000400000000000000" pitchFamily="50" charset="0"/>
              <a:cs typeface="Calibri"/>
            </a:endParaRPr>
          </a:p>
        </p:txBody>
      </p:sp>
      <p:sp>
        <p:nvSpPr>
          <p:cNvPr id="568" name="Rectangle 85">
            <a:extLst>
              <a:ext uri="{FF2B5EF4-FFF2-40B4-BE49-F238E27FC236}">
                <a16:creationId xmlns:a16="http://schemas.microsoft.com/office/drawing/2014/main" xmlns="" id="{4F3D8F45-05DB-49FC-8AA1-F29AF19F07A0}"/>
              </a:ext>
            </a:extLst>
          </p:cNvPr>
          <p:cNvSpPr/>
          <p:nvPr/>
        </p:nvSpPr>
        <p:spPr>
          <a:xfrm>
            <a:off x="3240055" y="978625"/>
            <a:ext cx="3680506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Ut wisi enim ad minim veniam</a:t>
            </a:r>
            <a:r>
              <a:rPr lang="id-ID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, quis nostrud exerci tation ullamcorper suscipit lobortis nisl ut aliquip ex ea commodo consequat. </a:t>
            </a:r>
            <a:endParaRPr lang="en-US" sz="12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767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ecel="10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11" grpId="0" animBg="1"/>
      <p:bldP spid="12" grpId="0"/>
      <p:bldP spid="13" grpId="0"/>
      <p:bldP spid="567" grpId="0"/>
      <p:bldP spid="56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F68FC7">
                <a:alpha val="44000"/>
              </a:srgbClr>
            </a:gs>
            <a:gs pos="0">
              <a:srgbClr val="01BDF7">
                <a:alpha val="29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E79DC9A9-9F96-4E99-9917-2F682E898B77}"/>
              </a:ext>
            </a:extLst>
          </p:cNvPr>
          <p:cNvSpPr/>
          <p:nvPr/>
        </p:nvSpPr>
        <p:spPr>
          <a:xfrm>
            <a:off x="0" y="412011"/>
            <a:ext cx="12192000" cy="6033978"/>
          </a:xfrm>
          <a:prstGeom prst="roundRect">
            <a:avLst>
              <a:gd name="adj" fmla="val 362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C078A12-B446-477C-8C7A-C1AFA5F5F1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387" y="850604"/>
            <a:ext cx="6071191" cy="4553393"/>
          </a:xfrm>
          <a:prstGeom prst="rect">
            <a:avLst/>
          </a:prstGeom>
        </p:spPr>
      </p:pic>
      <p:grpSp>
        <p:nvGrpSpPr>
          <p:cNvPr id="5" name="Group 15">
            <a:extLst>
              <a:ext uri="{FF2B5EF4-FFF2-40B4-BE49-F238E27FC236}">
                <a16:creationId xmlns:a16="http://schemas.microsoft.com/office/drawing/2014/main" xmlns="" id="{C4660C60-09B9-4A68-BF27-2E97C8E7E870}"/>
              </a:ext>
            </a:extLst>
          </p:cNvPr>
          <p:cNvGrpSpPr/>
          <p:nvPr/>
        </p:nvGrpSpPr>
        <p:grpSpPr>
          <a:xfrm>
            <a:off x="7329288" y="4556024"/>
            <a:ext cx="1719488" cy="1494344"/>
            <a:chOff x="5972316" y="0"/>
            <a:chExt cx="1719488" cy="1494344"/>
          </a:xfrm>
        </p:grpSpPr>
        <p:sp>
          <p:nvSpPr>
            <p:cNvPr id="6" name="Rectangle 16">
              <a:extLst>
                <a:ext uri="{FF2B5EF4-FFF2-40B4-BE49-F238E27FC236}">
                  <a16:creationId xmlns:a16="http://schemas.microsoft.com/office/drawing/2014/main" xmlns="" id="{6B2EE365-E91F-4C29-AAE9-EEBED5145AEB}"/>
                </a:ext>
              </a:extLst>
            </p:cNvPr>
            <p:cNvSpPr/>
            <p:nvPr/>
          </p:nvSpPr>
          <p:spPr>
            <a:xfrm>
              <a:off x="6084888" y="0"/>
              <a:ext cx="1494344" cy="1494344"/>
            </a:xfrm>
            <a:prstGeom prst="rect">
              <a:avLst/>
            </a:prstGeom>
            <a:gradFill>
              <a:gsLst>
                <a:gs pos="100000">
                  <a:srgbClr val="ECF7FB"/>
                </a:gs>
                <a:gs pos="0">
                  <a:srgbClr val="FED2F5"/>
                </a:gs>
              </a:gsLst>
              <a:lin ang="27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</a:endParaRPr>
            </a:p>
          </p:txBody>
        </p:sp>
        <p:grpSp>
          <p:nvGrpSpPr>
            <p:cNvPr id="7" name="Group 17">
              <a:extLst>
                <a:ext uri="{FF2B5EF4-FFF2-40B4-BE49-F238E27FC236}">
                  <a16:creationId xmlns:a16="http://schemas.microsoft.com/office/drawing/2014/main" xmlns="" id="{8949E8A4-406A-4E5C-93DB-BBBE610204CF}"/>
                </a:ext>
              </a:extLst>
            </p:cNvPr>
            <p:cNvGrpSpPr/>
            <p:nvPr/>
          </p:nvGrpSpPr>
          <p:grpSpPr>
            <a:xfrm>
              <a:off x="5972316" y="364911"/>
              <a:ext cx="1719488" cy="705798"/>
              <a:chOff x="5972316" y="367748"/>
              <a:chExt cx="1719488" cy="705798"/>
            </a:xfrm>
          </p:grpSpPr>
          <p:grpSp>
            <p:nvGrpSpPr>
              <p:cNvPr id="8" name="Group 18">
                <a:extLst>
                  <a:ext uri="{FF2B5EF4-FFF2-40B4-BE49-F238E27FC236}">
                    <a16:creationId xmlns:a16="http://schemas.microsoft.com/office/drawing/2014/main" xmlns="" id="{C8011220-7098-497C-97D7-E46C350EEEC9}"/>
                  </a:ext>
                </a:extLst>
              </p:cNvPr>
              <p:cNvGrpSpPr/>
              <p:nvPr/>
            </p:nvGrpSpPr>
            <p:grpSpPr>
              <a:xfrm>
                <a:off x="6653922" y="367748"/>
                <a:ext cx="356276" cy="356276"/>
                <a:chOff x="8216107" y="2577307"/>
                <a:chExt cx="464344" cy="464344"/>
              </a:xfrm>
              <a:solidFill>
                <a:schemeClr val="bg1"/>
              </a:solidFill>
            </p:grpSpPr>
            <p:sp>
              <p:nvSpPr>
                <p:cNvPr id="10" name="AutoShape 52">
                  <a:extLst>
                    <a:ext uri="{FF2B5EF4-FFF2-40B4-BE49-F238E27FC236}">
                      <a16:creationId xmlns:a16="http://schemas.microsoft.com/office/drawing/2014/main" xmlns="" id="{C33E52EF-CD9A-481F-86C7-F46FAFBC06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16107" y="2577307"/>
                  <a:ext cx="464344" cy="464344"/>
                </a:xfrm>
                <a:custGeom>
                  <a:avLst/>
                  <a:gdLst>
                    <a:gd name="T0" fmla="+- 0 10800 87"/>
                    <a:gd name="T1" fmla="*/ T0 w 21426"/>
                    <a:gd name="T2" fmla="+- 0 10799 73"/>
                    <a:gd name="T3" fmla="*/ 10799 h 21453"/>
                    <a:gd name="T4" fmla="+- 0 10800 87"/>
                    <a:gd name="T5" fmla="*/ T4 w 21426"/>
                    <a:gd name="T6" fmla="+- 0 10799 73"/>
                    <a:gd name="T7" fmla="*/ 10799 h 21453"/>
                    <a:gd name="T8" fmla="+- 0 10800 87"/>
                    <a:gd name="T9" fmla="*/ T8 w 21426"/>
                    <a:gd name="T10" fmla="+- 0 10799 73"/>
                    <a:gd name="T11" fmla="*/ 10799 h 21453"/>
                    <a:gd name="T12" fmla="+- 0 10800 87"/>
                    <a:gd name="T13" fmla="*/ T12 w 21426"/>
                    <a:gd name="T14" fmla="+- 0 10799 73"/>
                    <a:gd name="T15" fmla="*/ 10799 h 21453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426" h="21453">
                      <a:moveTo>
                        <a:pt x="8034" y="20112"/>
                      </a:moveTo>
                      <a:cubicBezTo>
                        <a:pt x="5816" y="17892"/>
                        <a:pt x="3556" y="15628"/>
                        <a:pt x="1338" y="13408"/>
                      </a:cubicBezTo>
                      <a:cubicBezTo>
                        <a:pt x="3241" y="7240"/>
                        <a:pt x="11488" y="7509"/>
                        <a:pt x="13391" y="1341"/>
                      </a:cubicBezTo>
                      <a:cubicBezTo>
                        <a:pt x="15609" y="3560"/>
                        <a:pt x="17869" y="5825"/>
                        <a:pt x="20087" y="8045"/>
                      </a:cubicBezTo>
                      <a:cubicBezTo>
                        <a:pt x="18184" y="14212"/>
                        <a:pt x="9937" y="13944"/>
                        <a:pt x="8034" y="20112"/>
                      </a:cubicBezTo>
                      <a:moveTo>
                        <a:pt x="21034" y="7097"/>
                      </a:moveTo>
                      <a:lnTo>
                        <a:pt x="14338" y="393"/>
                      </a:lnTo>
                      <a:cubicBezTo>
                        <a:pt x="14006" y="60"/>
                        <a:pt x="13525" y="-73"/>
                        <a:pt x="13069" y="39"/>
                      </a:cubicBezTo>
                      <a:cubicBezTo>
                        <a:pt x="12828" y="98"/>
                        <a:pt x="12614" y="222"/>
                        <a:pt x="12444" y="393"/>
                      </a:cubicBezTo>
                      <a:cubicBezTo>
                        <a:pt x="12292" y="545"/>
                        <a:pt x="12177" y="733"/>
                        <a:pt x="12112" y="944"/>
                      </a:cubicBezTo>
                      <a:cubicBezTo>
                        <a:pt x="11808" y="1929"/>
                        <a:pt x="11283" y="2785"/>
                        <a:pt x="10507" y="3562"/>
                      </a:cubicBezTo>
                      <a:cubicBezTo>
                        <a:pt x="9471" y="4598"/>
                        <a:pt x="8121" y="5384"/>
                        <a:pt x="6693" y="6214"/>
                      </a:cubicBezTo>
                      <a:cubicBezTo>
                        <a:pt x="5177" y="7094"/>
                        <a:pt x="3611" y="8006"/>
                        <a:pt x="2328" y="9290"/>
                      </a:cubicBezTo>
                      <a:cubicBezTo>
                        <a:pt x="1237" y="10383"/>
                        <a:pt x="493" y="11600"/>
                        <a:pt x="59" y="13011"/>
                      </a:cubicBezTo>
                      <a:cubicBezTo>
                        <a:pt x="-87" y="13488"/>
                        <a:pt x="40" y="14004"/>
                        <a:pt x="391" y="14356"/>
                      </a:cubicBezTo>
                      <a:lnTo>
                        <a:pt x="7087" y="21060"/>
                      </a:lnTo>
                      <a:cubicBezTo>
                        <a:pt x="7419" y="21393"/>
                        <a:pt x="7900" y="21526"/>
                        <a:pt x="8356" y="21414"/>
                      </a:cubicBezTo>
                      <a:cubicBezTo>
                        <a:pt x="8597" y="21354"/>
                        <a:pt x="8811" y="21231"/>
                        <a:pt x="8981" y="21060"/>
                      </a:cubicBezTo>
                      <a:cubicBezTo>
                        <a:pt x="9133" y="20908"/>
                        <a:pt x="9248" y="20720"/>
                        <a:pt x="9314" y="20508"/>
                      </a:cubicBezTo>
                      <a:cubicBezTo>
                        <a:pt x="9617" y="19523"/>
                        <a:pt x="10142" y="18667"/>
                        <a:pt x="10918" y="17890"/>
                      </a:cubicBezTo>
                      <a:cubicBezTo>
                        <a:pt x="11954" y="16853"/>
                        <a:pt x="13304" y="16069"/>
                        <a:pt x="14733" y="15239"/>
                      </a:cubicBezTo>
                      <a:cubicBezTo>
                        <a:pt x="16248" y="14357"/>
                        <a:pt x="17814" y="13446"/>
                        <a:pt x="19097" y="12162"/>
                      </a:cubicBezTo>
                      <a:cubicBezTo>
                        <a:pt x="20188" y="11070"/>
                        <a:pt x="20932" y="9852"/>
                        <a:pt x="21366" y="8440"/>
                      </a:cubicBezTo>
                      <a:cubicBezTo>
                        <a:pt x="21512" y="7965"/>
                        <a:pt x="21385" y="7448"/>
                        <a:pt x="21034" y="7097"/>
                      </a:cubicBezTo>
                    </a:path>
                  </a:pathLst>
                </a:custGeom>
                <a:solidFill>
                  <a:srgbClr val="01BDF7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500" dirty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Gill Sans" charset="0"/>
                    <a:sym typeface="Gill Sans" charset="0"/>
                  </a:endParaRPr>
                </a:p>
              </p:txBody>
            </p:sp>
            <p:sp>
              <p:nvSpPr>
                <p:cNvPr id="11" name="AutoShape 53">
                  <a:extLst>
                    <a:ext uri="{FF2B5EF4-FFF2-40B4-BE49-F238E27FC236}">
                      <a16:creationId xmlns:a16="http://schemas.microsoft.com/office/drawing/2014/main" xmlns="" id="{C55589D5-566D-4413-B8C3-F8AAC0DE0F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90732" y="2736850"/>
                  <a:ext cx="125413" cy="130175"/>
                </a:xfrm>
                <a:custGeom>
                  <a:avLst/>
                  <a:gdLst>
                    <a:gd name="T0" fmla="+- 0 10801 59"/>
                    <a:gd name="T1" fmla="*/ T0 w 21484"/>
                    <a:gd name="T2" fmla="+- 0 10799 41"/>
                    <a:gd name="T3" fmla="*/ 10799 h 21516"/>
                    <a:gd name="T4" fmla="+- 0 10801 59"/>
                    <a:gd name="T5" fmla="*/ T4 w 21484"/>
                    <a:gd name="T6" fmla="+- 0 10799 41"/>
                    <a:gd name="T7" fmla="*/ 10799 h 21516"/>
                    <a:gd name="T8" fmla="+- 0 10801 59"/>
                    <a:gd name="T9" fmla="*/ T8 w 21484"/>
                    <a:gd name="T10" fmla="+- 0 10799 41"/>
                    <a:gd name="T11" fmla="*/ 10799 h 21516"/>
                    <a:gd name="T12" fmla="+- 0 10801 59"/>
                    <a:gd name="T13" fmla="*/ T12 w 21484"/>
                    <a:gd name="T14" fmla="+- 0 10799 41"/>
                    <a:gd name="T15" fmla="*/ 10799 h 21516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484" h="21516">
                      <a:moveTo>
                        <a:pt x="17511" y="14987"/>
                      </a:moveTo>
                      <a:cubicBezTo>
                        <a:pt x="17287" y="15384"/>
                        <a:pt x="17032" y="15740"/>
                        <a:pt x="16731" y="16049"/>
                      </a:cubicBezTo>
                      <a:cubicBezTo>
                        <a:pt x="15340" y="14692"/>
                        <a:pt x="13947" y="13205"/>
                        <a:pt x="12559" y="11675"/>
                      </a:cubicBezTo>
                      <a:cubicBezTo>
                        <a:pt x="12912" y="11521"/>
                        <a:pt x="13287" y="11362"/>
                        <a:pt x="13689" y="11198"/>
                      </a:cubicBezTo>
                      <a:cubicBezTo>
                        <a:pt x="14092" y="11034"/>
                        <a:pt x="14494" y="10927"/>
                        <a:pt x="14895" y="10861"/>
                      </a:cubicBezTo>
                      <a:cubicBezTo>
                        <a:pt x="15308" y="10801"/>
                        <a:pt x="15715" y="10819"/>
                        <a:pt x="16122" y="10913"/>
                      </a:cubicBezTo>
                      <a:cubicBezTo>
                        <a:pt x="16527" y="11011"/>
                        <a:pt x="16909" y="11222"/>
                        <a:pt x="17262" y="11554"/>
                      </a:cubicBezTo>
                      <a:cubicBezTo>
                        <a:pt x="17612" y="11890"/>
                        <a:pt x="17835" y="12244"/>
                        <a:pt x="17923" y="12620"/>
                      </a:cubicBezTo>
                      <a:cubicBezTo>
                        <a:pt x="18020" y="13004"/>
                        <a:pt x="18025" y="13392"/>
                        <a:pt x="17958" y="13789"/>
                      </a:cubicBezTo>
                      <a:cubicBezTo>
                        <a:pt x="17883" y="14187"/>
                        <a:pt x="17738" y="14585"/>
                        <a:pt x="17511" y="14987"/>
                      </a:cubicBezTo>
                      <a:moveTo>
                        <a:pt x="5799" y="10193"/>
                      </a:moveTo>
                      <a:cubicBezTo>
                        <a:pt x="5096" y="10221"/>
                        <a:pt x="4482" y="9996"/>
                        <a:pt x="3946" y="9496"/>
                      </a:cubicBezTo>
                      <a:cubicBezTo>
                        <a:pt x="3717" y="9285"/>
                        <a:pt x="3558" y="9028"/>
                        <a:pt x="3461" y="8724"/>
                      </a:cubicBezTo>
                      <a:cubicBezTo>
                        <a:pt x="3359" y="8420"/>
                        <a:pt x="3326" y="8088"/>
                        <a:pt x="3366" y="7723"/>
                      </a:cubicBezTo>
                      <a:cubicBezTo>
                        <a:pt x="3397" y="7363"/>
                        <a:pt x="3509" y="6989"/>
                        <a:pt x="3703" y="6610"/>
                      </a:cubicBezTo>
                      <a:cubicBezTo>
                        <a:pt x="3889" y="6231"/>
                        <a:pt x="4160" y="5852"/>
                        <a:pt x="4510" y="5487"/>
                      </a:cubicBezTo>
                      <a:cubicBezTo>
                        <a:pt x="5768" y="6694"/>
                        <a:pt x="7022" y="8018"/>
                        <a:pt x="8282" y="9388"/>
                      </a:cubicBezTo>
                      <a:cubicBezTo>
                        <a:pt x="7330" y="9893"/>
                        <a:pt x="6501" y="10164"/>
                        <a:pt x="5799" y="10193"/>
                      </a:cubicBezTo>
                      <a:moveTo>
                        <a:pt x="19678" y="8570"/>
                      </a:moveTo>
                      <a:cubicBezTo>
                        <a:pt x="18868" y="7915"/>
                        <a:pt x="18055" y="7470"/>
                        <a:pt x="17235" y="7250"/>
                      </a:cubicBezTo>
                      <a:cubicBezTo>
                        <a:pt x="16421" y="7031"/>
                        <a:pt x="15603" y="6942"/>
                        <a:pt x="14779" y="6998"/>
                      </a:cubicBezTo>
                      <a:cubicBezTo>
                        <a:pt x="13964" y="7059"/>
                        <a:pt x="13130" y="7236"/>
                        <a:pt x="12296" y="7545"/>
                      </a:cubicBezTo>
                      <a:cubicBezTo>
                        <a:pt x="11462" y="7859"/>
                        <a:pt x="10625" y="8200"/>
                        <a:pt x="9782" y="8593"/>
                      </a:cubicBezTo>
                      <a:cubicBezTo>
                        <a:pt x="8448" y="7115"/>
                        <a:pt x="7114" y="5658"/>
                        <a:pt x="5778" y="4299"/>
                      </a:cubicBezTo>
                      <a:cubicBezTo>
                        <a:pt x="6382" y="3775"/>
                        <a:pt x="6963" y="3509"/>
                        <a:pt x="7526" y="3490"/>
                      </a:cubicBezTo>
                      <a:cubicBezTo>
                        <a:pt x="8088" y="3467"/>
                        <a:pt x="8631" y="3523"/>
                        <a:pt x="9145" y="3649"/>
                      </a:cubicBezTo>
                      <a:cubicBezTo>
                        <a:pt x="9669" y="3775"/>
                        <a:pt x="10149" y="3883"/>
                        <a:pt x="10590" y="3967"/>
                      </a:cubicBezTo>
                      <a:cubicBezTo>
                        <a:pt x="11038" y="4051"/>
                        <a:pt x="11424" y="3958"/>
                        <a:pt x="11765" y="3682"/>
                      </a:cubicBezTo>
                      <a:cubicBezTo>
                        <a:pt x="12123" y="3382"/>
                        <a:pt x="12321" y="2994"/>
                        <a:pt x="12351" y="2526"/>
                      </a:cubicBezTo>
                      <a:cubicBezTo>
                        <a:pt x="12376" y="2054"/>
                        <a:pt x="12189" y="1596"/>
                        <a:pt x="11782" y="1147"/>
                      </a:cubicBezTo>
                      <a:cubicBezTo>
                        <a:pt x="11258" y="569"/>
                        <a:pt x="10630" y="216"/>
                        <a:pt x="9872" y="85"/>
                      </a:cubicBezTo>
                      <a:cubicBezTo>
                        <a:pt x="9126" y="-41"/>
                        <a:pt x="8358" y="-30"/>
                        <a:pt x="7564" y="136"/>
                      </a:cubicBezTo>
                      <a:cubicBezTo>
                        <a:pt x="6780" y="309"/>
                        <a:pt x="6032" y="595"/>
                        <a:pt x="5324" y="997"/>
                      </a:cubicBezTo>
                      <a:cubicBezTo>
                        <a:pt x="4617" y="1399"/>
                        <a:pt x="4048" y="1811"/>
                        <a:pt x="3626" y="2213"/>
                      </a:cubicBezTo>
                      <a:cubicBezTo>
                        <a:pt x="3464" y="2066"/>
                        <a:pt x="3302" y="1918"/>
                        <a:pt x="3141" y="1773"/>
                      </a:cubicBezTo>
                      <a:cubicBezTo>
                        <a:pt x="2963" y="1614"/>
                        <a:pt x="2739" y="1530"/>
                        <a:pt x="2471" y="1535"/>
                      </a:cubicBezTo>
                      <a:cubicBezTo>
                        <a:pt x="2200" y="1535"/>
                        <a:pt x="1977" y="1647"/>
                        <a:pt x="1793" y="1853"/>
                      </a:cubicBezTo>
                      <a:cubicBezTo>
                        <a:pt x="1615" y="2054"/>
                        <a:pt x="1530" y="2288"/>
                        <a:pt x="1565" y="2536"/>
                      </a:cubicBezTo>
                      <a:cubicBezTo>
                        <a:pt x="1589" y="2793"/>
                        <a:pt x="1696" y="2989"/>
                        <a:pt x="1880" y="3139"/>
                      </a:cubicBezTo>
                      <a:cubicBezTo>
                        <a:pt x="2044" y="3270"/>
                        <a:pt x="2203" y="3401"/>
                        <a:pt x="2364" y="3537"/>
                      </a:cubicBezTo>
                      <a:cubicBezTo>
                        <a:pt x="1731" y="4276"/>
                        <a:pt x="1207" y="5094"/>
                        <a:pt x="795" y="5957"/>
                      </a:cubicBezTo>
                      <a:cubicBezTo>
                        <a:pt x="378" y="6820"/>
                        <a:pt x="130" y="7676"/>
                        <a:pt x="37" y="8509"/>
                      </a:cubicBezTo>
                      <a:cubicBezTo>
                        <a:pt x="-59" y="9346"/>
                        <a:pt x="33" y="10113"/>
                        <a:pt x="298" y="10824"/>
                      </a:cubicBezTo>
                      <a:cubicBezTo>
                        <a:pt x="566" y="11540"/>
                        <a:pt x="1056" y="12148"/>
                        <a:pt x="1774" y="12723"/>
                      </a:cubicBezTo>
                      <a:cubicBezTo>
                        <a:pt x="2942" y="13658"/>
                        <a:pt x="4321" y="14056"/>
                        <a:pt x="5915" y="13967"/>
                      </a:cubicBezTo>
                      <a:cubicBezTo>
                        <a:pt x="7507" y="13874"/>
                        <a:pt x="9223" y="13415"/>
                        <a:pt x="11064" y="12461"/>
                      </a:cubicBezTo>
                      <a:cubicBezTo>
                        <a:pt x="12532" y="14093"/>
                        <a:pt x="14002" y="15716"/>
                        <a:pt x="15470" y="17223"/>
                      </a:cubicBezTo>
                      <a:cubicBezTo>
                        <a:pt x="14849" y="17728"/>
                        <a:pt x="14305" y="18018"/>
                        <a:pt x="13826" y="18111"/>
                      </a:cubicBezTo>
                      <a:cubicBezTo>
                        <a:pt x="13344" y="18210"/>
                        <a:pt x="12917" y="18200"/>
                        <a:pt x="12530" y="18088"/>
                      </a:cubicBezTo>
                      <a:cubicBezTo>
                        <a:pt x="12142" y="17971"/>
                        <a:pt x="11782" y="17803"/>
                        <a:pt x="11455" y="17587"/>
                      </a:cubicBezTo>
                      <a:cubicBezTo>
                        <a:pt x="11125" y="17368"/>
                        <a:pt x="10799" y="17181"/>
                        <a:pt x="10474" y="17026"/>
                      </a:cubicBezTo>
                      <a:cubicBezTo>
                        <a:pt x="10154" y="16872"/>
                        <a:pt x="9823" y="16788"/>
                        <a:pt x="9486" y="16783"/>
                      </a:cubicBezTo>
                      <a:cubicBezTo>
                        <a:pt x="9145" y="16778"/>
                        <a:pt x="8785" y="16937"/>
                        <a:pt x="8388" y="17265"/>
                      </a:cubicBezTo>
                      <a:cubicBezTo>
                        <a:pt x="7981" y="17606"/>
                        <a:pt x="7777" y="18004"/>
                        <a:pt x="7777" y="18453"/>
                      </a:cubicBezTo>
                      <a:cubicBezTo>
                        <a:pt x="7777" y="18897"/>
                        <a:pt x="7991" y="19351"/>
                        <a:pt x="8408" y="19809"/>
                      </a:cubicBezTo>
                      <a:cubicBezTo>
                        <a:pt x="8830" y="20268"/>
                        <a:pt x="9379" y="20651"/>
                        <a:pt x="10042" y="20955"/>
                      </a:cubicBezTo>
                      <a:cubicBezTo>
                        <a:pt x="10708" y="21259"/>
                        <a:pt x="11455" y="21451"/>
                        <a:pt x="12279" y="21502"/>
                      </a:cubicBezTo>
                      <a:cubicBezTo>
                        <a:pt x="13103" y="21559"/>
                        <a:pt x="13970" y="21437"/>
                        <a:pt x="14886" y="21109"/>
                      </a:cubicBezTo>
                      <a:cubicBezTo>
                        <a:pt x="15807" y="20787"/>
                        <a:pt x="16721" y="20202"/>
                        <a:pt x="17617" y="19332"/>
                      </a:cubicBezTo>
                      <a:cubicBezTo>
                        <a:pt x="18051" y="19739"/>
                        <a:pt x="18489" y="20127"/>
                        <a:pt x="18921" y="20501"/>
                      </a:cubicBezTo>
                      <a:cubicBezTo>
                        <a:pt x="19107" y="20656"/>
                        <a:pt x="19328" y="20731"/>
                        <a:pt x="19601" y="20712"/>
                      </a:cubicBezTo>
                      <a:cubicBezTo>
                        <a:pt x="19861" y="20703"/>
                        <a:pt x="20090" y="20586"/>
                        <a:pt x="20269" y="20375"/>
                      </a:cubicBezTo>
                      <a:cubicBezTo>
                        <a:pt x="20455" y="20160"/>
                        <a:pt x="20532" y="19921"/>
                        <a:pt x="20503" y="19674"/>
                      </a:cubicBezTo>
                      <a:cubicBezTo>
                        <a:pt x="20477" y="19421"/>
                        <a:pt x="20371" y="19229"/>
                        <a:pt x="20192" y="19089"/>
                      </a:cubicBezTo>
                      <a:cubicBezTo>
                        <a:pt x="19755" y="18752"/>
                        <a:pt x="19321" y="18397"/>
                        <a:pt x="18884" y="18022"/>
                      </a:cubicBezTo>
                      <a:cubicBezTo>
                        <a:pt x="19626" y="17143"/>
                        <a:pt x="20221" y="16217"/>
                        <a:pt x="20664" y="15300"/>
                      </a:cubicBezTo>
                      <a:cubicBezTo>
                        <a:pt x="21103" y="14379"/>
                        <a:pt x="21367" y="13490"/>
                        <a:pt x="21453" y="12667"/>
                      </a:cubicBezTo>
                      <a:cubicBezTo>
                        <a:pt x="21540" y="11839"/>
                        <a:pt x="21439" y="11091"/>
                        <a:pt x="21159" y="10412"/>
                      </a:cubicBezTo>
                      <a:cubicBezTo>
                        <a:pt x="20880" y="9725"/>
                        <a:pt x="20386" y="9135"/>
                        <a:pt x="19678" y="8570"/>
                      </a:cubicBezTo>
                    </a:path>
                  </a:pathLst>
                </a:custGeom>
                <a:solidFill>
                  <a:srgbClr val="01BDF7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500" dirty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Gill Sans" charset="0"/>
                    <a:sym typeface="Gill Sans" charset="0"/>
                  </a:endParaRPr>
                </a:p>
              </p:txBody>
            </p:sp>
            <p:sp>
              <p:nvSpPr>
                <p:cNvPr id="12" name="AutoShape 54">
                  <a:extLst>
                    <a:ext uri="{FF2B5EF4-FFF2-40B4-BE49-F238E27FC236}">
                      <a16:creationId xmlns:a16="http://schemas.microsoft.com/office/drawing/2014/main" xmlns="" id="{59192F8B-91B5-4D46-AFA2-8695F69A38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75650" y="2896394"/>
                  <a:ext cx="70644" cy="73819"/>
                </a:xfrm>
                <a:custGeom>
                  <a:avLst/>
                  <a:gdLst>
                    <a:gd name="T0" fmla="+- 0 10791 197"/>
                    <a:gd name="T1" fmla="*/ T0 w 21188"/>
                    <a:gd name="T2" fmla="+- 0 10794 193"/>
                    <a:gd name="T3" fmla="*/ 10794 h 21203"/>
                    <a:gd name="T4" fmla="+- 0 10791 197"/>
                    <a:gd name="T5" fmla="*/ T4 w 21188"/>
                    <a:gd name="T6" fmla="+- 0 10794 193"/>
                    <a:gd name="T7" fmla="*/ 10794 h 21203"/>
                    <a:gd name="T8" fmla="+- 0 10791 197"/>
                    <a:gd name="T9" fmla="*/ T8 w 21188"/>
                    <a:gd name="T10" fmla="+- 0 10794 193"/>
                    <a:gd name="T11" fmla="*/ 10794 h 21203"/>
                    <a:gd name="T12" fmla="+- 0 10791 197"/>
                    <a:gd name="T13" fmla="*/ T12 w 21188"/>
                    <a:gd name="T14" fmla="+- 0 10794 193"/>
                    <a:gd name="T15" fmla="*/ 10794 h 21203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88" h="21203">
                      <a:moveTo>
                        <a:pt x="17615" y="468"/>
                      </a:moveTo>
                      <a:lnTo>
                        <a:pt x="17606" y="468"/>
                      </a:lnTo>
                      <a:cubicBezTo>
                        <a:pt x="14870" y="2476"/>
                        <a:pt x="12200" y="4590"/>
                        <a:pt x="9727" y="6958"/>
                      </a:cubicBezTo>
                      <a:cubicBezTo>
                        <a:pt x="7348" y="9227"/>
                        <a:pt x="5200" y="11619"/>
                        <a:pt x="3329" y="14060"/>
                      </a:cubicBezTo>
                      <a:lnTo>
                        <a:pt x="341" y="17962"/>
                      </a:lnTo>
                      <a:lnTo>
                        <a:pt x="350" y="17970"/>
                      </a:lnTo>
                      <a:cubicBezTo>
                        <a:pt x="-197" y="18786"/>
                        <a:pt x="-106" y="19880"/>
                        <a:pt x="638" y="20590"/>
                      </a:cubicBezTo>
                      <a:cubicBezTo>
                        <a:pt x="1491" y="21407"/>
                        <a:pt x="2889" y="21407"/>
                        <a:pt x="3746" y="20590"/>
                      </a:cubicBezTo>
                      <a:cubicBezTo>
                        <a:pt x="3877" y="20460"/>
                        <a:pt x="3984" y="20321"/>
                        <a:pt x="4069" y="20174"/>
                      </a:cubicBezTo>
                      <a:lnTo>
                        <a:pt x="6867" y="16517"/>
                      </a:lnTo>
                      <a:cubicBezTo>
                        <a:pt x="8601" y="14255"/>
                        <a:pt x="10606" y="12027"/>
                        <a:pt x="12824" y="9913"/>
                      </a:cubicBezTo>
                      <a:cubicBezTo>
                        <a:pt x="15281" y="7570"/>
                        <a:pt x="17557" y="5758"/>
                        <a:pt x="20329" y="3749"/>
                      </a:cubicBezTo>
                      <a:lnTo>
                        <a:pt x="20321" y="3741"/>
                      </a:lnTo>
                      <a:cubicBezTo>
                        <a:pt x="20400" y="3684"/>
                        <a:pt x="20473" y="3635"/>
                        <a:pt x="20543" y="3570"/>
                      </a:cubicBezTo>
                      <a:cubicBezTo>
                        <a:pt x="21402" y="2753"/>
                        <a:pt x="21402" y="1427"/>
                        <a:pt x="20543" y="606"/>
                      </a:cubicBezTo>
                      <a:cubicBezTo>
                        <a:pt x="19742" y="-161"/>
                        <a:pt x="18472" y="-193"/>
                        <a:pt x="17615" y="468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500" dirty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Gill Sans" charset="0"/>
                    <a:sym typeface="Gill Sans" charset="0"/>
                  </a:endParaRPr>
                </a:p>
              </p:txBody>
            </p:sp>
            <p:sp>
              <p:nvSpPr>
                <p:cNvPr id="13" name="AutoShape 55">
                  <a:extLst>
                    <a:ext uri="{FF2B5EF4-FFF2-40B4-BE49-F238E27FC236}">
                      <a16:creationId xmlns:a16="http://schemas.microsoft.com/office/drawing/2014/main" xmlns="" id="{3E4DB242-0FC2-4467-BE6F-11E93B0B8B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48675" y="2649538"/>
                  <a:ext cx="71438" cy="74613"/>
                </a:xfrm>
                <a:custGeom>
                  <a:avLst/>
                  <a:gdLst>
                    <a:gd name="T0" fmla="+- 0 10803 213"/>
                    <a:gd name="T1" fmla="*/ T0 w 21180"/>
                    <a:gd name="T2" fmla="+- 0 10801 203"/>
                    <a:gd name="T3" fmla="*/ 10801 h 21196"/>
                    <a:gd name="T4" fmla="+- 0 10803 213"/>
                    <a:gd name="T5" fmla="*/ T4 w 21180"/>
                    <a:gd name="T6" fmla="+- 0 10801 203"/>
                    <a:gd name="T7" fmla="*/ 10801 h 21196"/>
                    <a:gd name="T8" fmla="+- 0 10803 213"/>
                    <a:gd name="T9" fmla="*/ T8 w 21180"/>
                    <a:gd name="T10" fmla="+- 0 10801 203"/>
                    <a:gd name="T11" fmla="*/ 10801 h 21196"/>
                    <a:gd name="T12" fmla="+- 0 10803 213"/>
                    <a:gd name="T13" fmla="*/ T12 w 21180"/>
                    <a:gd name="T14" fmla="+- 0 10801 203"/>
                    <a:gd name="T15" fmla="*/ 10801 h 21196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80" h="21196">
                      <a:moveTo>
                        <a:pt x="8372" y="11356"/>
                      </a:moveTo>
                      <a:cubicBezTo>
                        <a:pt x="6122" y="13508"/>
                        <a:pt x="3675" y="15444"/>
                        <a:pt x="1144" y="17292"/>
                      </a:cubicBezTo>
                      <a:cubicBezTo>
                        <a:pt x="963" y="17388"/>
                        <a:pt x="786" y="17493"/>
                        <a:pt x="637" y="17645"/>
                      </a:cubicBezTo>
                      <a:cubicBezTo>
                        <a:pt x="-213" y="18457"/>
                        <a:pt x="-213" y="19774"/>
                        <a:pt x="637" y="20585"/>
                      </a:cubicBezTo>
                      <a:cubicBezTo>
                        <a:pt x="1464" y="21380"/>
                        <a:pt x="2796" y="21397"/>
                        <a:pt x="3652" y="20641"/>
                      </a:cubicBezTo>
                      <a:lnTo>
                        <a:pt x="3665" y="20649"/>
                      </a:lnTo>
                      <a:cubicBezTo>
                        <a:pt x="6364" y="18673"/>
                        <a:pt x="8988" y="16581"/>
                        <a:pt x="11419" y="14263"/>
                      </a:cubicBezTo>
                      <a:cubicBezTo>
                        <a:pt x="13759" y="12030"/>
                        <a:pt x="15873" y="9685"/>
                        <a:pt x="17715" y="7283"/>
                      </a:cubicBezTo>
                      <a:lnTo>
                        <a:pt x="20663" y="3427"/>
                      </a:lnTo>
                      <a:lnTo>
                        <a:pt x="20654" y="3419"/>
                      </a:lnTo>
                      <a:cubicBezTo>
                        <a:pt x="21386" y="2600"/>
                        <a:pt x="21357" y="1379"/>
                        <a:pt x="20541" y="608"/>
                      </a:cubicBezTo>
                      <a:cubicBezTo>
                        <a:pt x="19697" y="-203"/>
                        <a:pt x="18323" y="-203"/>
                        <a:pt x="17468" y="608"/>
                      </a:cubicBezTo>
                      <a:cubicBezTo>
                        <a:pt x="17313" y="760"/>
                        <a:pt x="17197" y="937"/>
                        <a:pt x="17094" y="1114"/>
                      </a:cubicBezTo>
                      <a:lnTo>
                        <a:pt x="14228" y="4857"/>
                      </a:lnTo>
                      <a:cubicBezTo>
                        <a:pt x="12526" y="7090"/>
                        <a:pt x="10552" y="9275"/>
                        <a:pt x="8372" y="11356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500" dirty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Gill Sans" charset="0"/>
                    <a:sym typeface="Gill Sans" charset="0"/>
                  </a:endParaRPr>
                </a:p>
              </p:txBody>
            </p:sp>
          </p:grpSp>
          <p:sp>
            <p:nvSpPr>
              <p:cNvPr id="9" name="Rectangle 19">
                <a:extLst>
                  <a:ext uri="{FF2B5EF4-FFF2-40B4-BE49-F238E27FC236}">
                    <a16:creationId xmlns:a16="http://schemas.microsoft.com/office/drawing/2014/main" xmlns="" id="{BA3E6125-6759-4C9D-B7DE-2E2F1FAFE770}"/>
                  </a:ext>
                </a:extLst>
              </p:cNvPr>
              <p:cNvSpPr/>
              <p:nvPr/>
            </p:nvSpPr>
            <p:spPr>
              <a:xfrm>
                <a:off x="5972316" y="765769"/>
                <a:ext cx="1719488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1" dirty="0">
                    <a:latin typeface="Montserrat Light" panose="00000400000000000000" pitchFamily="50" charset="0"/>
                    <a:cs typeface="Segoe UI" panose="020B0502040204020203" pitchFamily="34" charset="0"/>
                  </a:rPr>
                  <a:t>Target FOUR</a:t>
                </a:r>
              </a:p>
            </p:txBody>
          </p:sp>
        </p:grpSp>
      </p:grpSp>
      <p:grpSp>
        <p:nvGrpSpPr>
          <p:cNvPr id="14" name="Group 24">
            <a:extLst>
              <a:ext uri="{FF2B5EF4-FFF2-40B4-BE49-F238E27FC236}">
                <a16:creationId xmlns:a16="http://schemas.microsoft.com/office/drawing/2014/main" xmlns="" id="{C32D6A1E-583E-41AB-8C5F-A018D6BCE12D}"/>
              </a:ext>
            </a:extLst>
          </p:cNvPr>
          <p:cNvGrpSpPr/>
          <p:nvPr/>
        </p:nvGrpSpPr>
        <p:grpSpPr>
          <a:xfrm>
            <a:off x="8650720" y="2465339"/>
            <a:ext cx="2641683" cy="2090685"/>
            <a:chOff x="7303733" y="1494343"/>
            <a:chExt cx="2641683" cy="2090685"/>
          </a:xfrm>
        </p:grpSpPr>
        <p:sp>
          <p:nvSpPr>
            <p:cNvPr id="15" name="Rectangle 25">
              <a:extLst>
                <a:ext uri="{FF2B5EF4-FFF2-40B4-BE49-F238E27FC236}">
                  <a16:creationId xmlns:a16="http://schemas.microsoft.com/office/drawing/2014/main" xmlns="" id="{6050B782-3168-4DE2-921D-950DE9846127}"/>
                </a:ext>
              </a:extLst>
            </p:cNvPr>
            <p:cNvSpPr/>
            <p:nvPr/>
          </p:nvSpPr>
          <p:spPr>
            <a:xfrm>
              <a:off x="7579232" y="1494343"/>
              <a:ext cx="2090685" cy="2090685"/>
            </a:xfrm>
            <a:prstGeom prst="rect">
              <a:avLst/>
            </a:prstGeom>
            <a:gradFill>
              <a:gsLst>
                <a:gs pos="100000">
                  <a:srgbClr val="FED2F5"/>
                </a:gs>
                <a:gs pos="0">
                  <a:srgbClr val="ECF7FB"/>
                </a:gs>
              </a:gsLst>
              <a:lin ang="27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</a:endParaRPr>
            </a:p>
          </p:txBody>
        </p:sp>
        <p:grpSp>
          <p:nvGrpSpPr>
            <p:cNvPr id="16" name="Group 26">
              <a:extLst>
                <a:ext uri="{FF2B5EF4-FFF2-40B4-BE49-F238E27FC236}">
                  <a16:creationId xmlns:a16="http://schemas.microsoft.com/office/drawing/2014/main" xmlns="" id="{039BCE34-D4C5-4950-BBDA-C512ACB4CCF1}"/>
                </a:ext>
              </a:extLst>
            </p:cNvPr>
            <p:cNvGrpSpPr/>
            <p:nvPr/>
          </p:nvGrpSpPr>
          <p:grpSpPr>
            <a:xfrm>
              <a:off x="7303733" y="1864176"/>
              <a:ext cx="2641683" cy="1351018"/>
              <a:chOff x="7434512" y="1794861"/>
              <a:chExt cx="2641683" cy="1351018"/>
            </a:xfrm>
          </p:grpSpPr>
          <p:grpSp>
            <p:nvGrpSpPr>
              <p:cNvPr id="17" name="Group 27">
                <a:extLst>
                  <a:ext uri="{FF2B5EF4-FFF2-40B4-BE49-F238E27FC236}">
                    <a16:creationId xmlns:a16="http://schemas.microsoft.com/office/drawing/2014/main" xmlns="" id="{57274465-401D-48DB-B8F0-F5E8BAC34E32}"/>
                  </a:ext>
                </a:extLst>
              </p:cNvPr>
              <p:cNvGrpSpPr/>
              <p:nvPr/>
            </p:nvGrpSpPr>
            <p:grpSpPr>
              <a:xfrm>
                <a:off x="8523181" y="1794861"/>
                <a:ext cx="464344" cy="465138"/>
                <a:chOff x="7275629" y="3973834"/>
                <a:chExt cx="464344" cy="465138"/>
              </a:xfrm>
              <a:solidFill>
                <a:schemeClr val="bg1"/>
              </a:solidFill>
            </p:grpSpPr>
            <p:sp>
              <p:nvSpPr>
                <p:cNvPr id="21" name="AutoShape 37">
                  <a:extLst>
                    <a:ext uri="{FF2B5EF4-FFF2-40B4-BE49-F238E27FC236}">
                      <a16:creationId xmlns:a16="http://schemas.microsoft.com/office/drawing/2014/main" xmlns="" id="{C9CE2D17-7EAD-4F1E-8F0C-960ADFB218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75629" y="4017490"/>
                  <a:ext cx="423069" cy="421482"/>
                </a:xfrm>
                <a:custGeom>
                  <a:avLst/>
                  <a:gdLst>
                    <a:gd name="T0" fmla="+- 0 10849 98"/>
                    <a:gd name="T1" fmla="*/ T0 w 21502"/>
                    <a:gd name="T2" fmla="*/ 10800 h 21600"/>
                    <a:gd name="T3" fmla="+- 0 10849 98"/>
                    <a:gd name="T4" fmla="*/ T3 w 21502"/>
                    <a:gd name="T5" fmla="*/ 10800 h 21600"/>
                    <a:gd name="T6" fmla="+- 0 10849 98"/>
                    <a:gd name="T7" fmla="*/ T6 w 21502"/>
                    <a:gd name="T8" fmla="*/ 10800 h 21600"/>
                    <a:gd name="T9" fmla="+- 0 10849 98"/>
                    <a:gd name="T10" fmla="*/ T9 w 21502"/>
                    <a:gd name="T11" fmla="*/ 10800 h 21600"/>
                  </a:gdLst>
                  <a:ahLst/>
                  <a:cxnLst>
                    <a:cxn ang="0">
                      <a:pos x="T1" y="T2"/>
                    </a:cxn>
                    <a:cxn ang="0">
                      <a:pos x="T4" y="T5"/>
                    </a:cxn>
                    <a:cxn ang="0">
                      <a:pos x="T7" y="T8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502" h="21600">
                      <a:moveTo>
                        <a:pt x="19917" y="7880"/>
                      </a:moveTo>
                      <a:lnTo>
                        <a:pt x="18875" y="8932"/>
                      </a:lnTo>
                      <a:cubicBezTo>
                        <a:pt x="18730" y="9079"/>
                        <a:pt x="18497" y="9079"/>
                        <a:pt x="18353" y="8932"/>
                      </a:cubicBezTo>
                      <a:lnTo>
                        <a:pt x="17048" y="7617"/>
                      </a:lnTo>
                      <a:lnTo>
                        <a:pt x="15991" y="10290"/>
                      </a:lnTo>
                      <a:lnTo>
                        <a:pt x="16080" y="10064"/>
                      </a:lnTo>
                      <a:cubicBezTo>
                        <a:pt x="13859" y="7826"/>
                        <a:pt x="11601" y="7544"/>
                        <a:pt x="9565" y="7291"/>
                      </a:cubicBezTo>
                      <a:cubicBezTo>
                        <a:pt x="8910" y="7210"/>
                        <a:pt x="8276" y="7126"/>
                        <a:pt x="7652" y="6990"/>
                      </a:cubicBezTo>
                      <a:lnTo>
                        <a:pt x="13918" y="4456"/>
                      </a:lnTo>
                      <a:lnTo>
                        <a:pt x="12652" y="3179"/>
                      </a:lnTo>
                      <a:cubicBezTo>
                        <a:pt x="12508" y="3033"/>
                        <a:pt x="12508" y="2798"/>
                        <a:pt x="12652" y="2652"/>
                      </a:cubicBezTo>
                      <a:lnTo>
                        <a:pt x="13695" y="1598"/>
                      </a:lnTo>
                      <a:cubicBezTo>
                        <a:pt x="13840" y="1453"/>
                        <a:pt x="14073" y="1453"/>
                        <a:pt x="14217" y="1598"/>
                      </a:cubicBezTo>
                      <a:lnTo>
                        <a:pt x="19917" y="7353"/>
                      </a:lnTo>
                      <a:cubicBezTo>
                        <a:pt x="20062" y="7499"/>
                        <a:pt x="20062" y="7734"/>
                        <a:pt x="19917" y="7880"/>
                      </a:cubicBezTo>
                      <a:moveTo>
                        <a:pt x="12292" y="19639"/>
                      </a:moveTo>
                      <a:cubicBezTo>
                        <a:pt x="12200" y="19872"/>
                        <a:pt x="11999" y="20044"/>
                        <a:pt x="11756" y="20095"/>
                      </a:cubicBezTo>
                      <a:cubicBezTo>
                        <a:pt x="11700" y="20106"/>
                        <a:pt x="11643" y="20111"/>
                        <a:pt x="11587" y="20110"/>
                      </a:cubicBezTo>
                      <a:cubicBezTo>
                        <a:pt x="11400" y="20105"/>
                        <a:pt x="11219" y="20030"/>
                        <a:pt x="11084" y="19892"/>
                      </a:cubicBezTo>
                      <a:lnTo>
                        <a:pt x="1692" y="10517"/>
                      </a:lnTo>
                      <a:cubicBezTo>
                        <a:pt x="1519" y="10343"/>
                        <a:pt x="1443" y="10094"/>
                        <a:pt x="1488" y="9852"/>
                      </a:cubicBezTo>
                      <a:cubicBezTo>
                        <a:pt x="1533" y="9610"/>
                        <a:pt x="1695" y="9407"/>
                        <a:pt x="1917" y="9308"/>
                      </a:cubicBezTo>
                      <a:lnTo>
                        <a:pt x="6505" y="7453"/>
                      </a:lnTo>
                      <a:cubicBezTo>
                        <a:pt x="9597" y="8490"/>
                        <a:pt x="12689" y="7491"/>
                        <a:pt x="15781" y="10821"/>
                      </a:cubicBezTo>
                      <a:cubicBezTo>
                        <a:pt x="15781" y="10821"/>
                        <a:pt x="12292" y="19639"/>
                        <a:pt x="12292" y="19639"/>
                      </a:cubicBezTo>
                      <a:close/>
                      <a:moveTo>
                        <a:pt x="15260" y="545"/>
                      </a:moveTo>
                      <a:cubicBezTo>
                        <a:pt x="14912" y="193"/>
                        <a:pt x="14449" y="0"/>
                        <a:pt x="13956" y="0"/>
                      </a:cubicBezTo>
                      <a:cubicBezTo>
                        <a:pt x="13463" y="0"/>
                        <a:pt x="13000" y="193"/>
                        <a:pt x="12651" y="546"/>
                      </a:cubicBezTo>
                      <a:lnTo>
                        <a:pt x="11610" y="1598"/>
                      </a:lnTo>
                      <a:cubicBezTo>
                        <a:pt x="11261" y="1949"/>
                        <a:pt x="11068" y="2417"/>
                        <a:pt x="11068" y="2915"/>
                      </a:cubicBezTo>
                      <a:cubicBezTo>
                        <a:pt x="11068" y="3265"/>
                        <a:pt x="11164" y="3601"/>
                        <a:pt x="11342" y="3893"/>
                      </a:cubicBezTo>
                      <a:lnTo>
                        <a:pt x="1324" y="7944"/>
                      </a:lnTo>
                      <a:cubicBezTo>
                        <a:pt x="654" y="8241"/>
                        <a:pt x="173" y="8851"/>
                        <a:pt x="38" y="9575"/>
                      </a:cubicBezTo>
                      <a:cubicBezTo>
                        <a:pt x="-98" y="10302"/>
                        <a:pt x="130" y="11048"/>
                        <a:pt x="654" y="11576"/>
                      </a:cubicBezTo>
                      <a:lnTo>
                        <a:pt x="10041" y="20946"/>
                      </a:lnTo>
                      <a:cubicBezTo>
                        <a:pt x="10445" y="21354"/>
                        <a:pt x="10982" y="21586"/>
                        <a:pt x="11549" y="21599"/>
                      </a:cubicBezTo>
                      <a:cubicBezTo>
                        <a:pt x="11562" y="21599"/>
                        <a:pt x="11593" y="21599"/>
                        <a:pt x="11605" y="21599"/>
                      </a:cubicBezTo>
                      <a:cubicBezTo>
                        <a:pt x="11754" y="21599"/>
                        <a:pt x="11906" y="21584"/>
                        <a:pt x="12056" y="21553"/>
                      </a:cubicBezTo>
                      <a:cubicBezTo>
                        <a:pt x="12789" y="21399"/>
                        <a:pt x="13390" y="20888"/>
                        <a:pt x="13662" y="20191"/>
                      </a:cubicBezTo>
                      <a:lnTo>
                        <a:pt x="17604" y="10229"/>
                      </a:lnTo>
                      <a:cubicBezTo>
                        <a:pt x="17902" y="10426"/>
                        <a:pt x="18250" y="10532"/>
                        <a:pt x="18613" y="10532"/>
                      </a:cubicBezTo>
                      <a:cubicBezTo>
                        <a:pt x="19107" y="10532"/>
                        <a:pt x="19570" y="10338"/>
                        <a:pt x="19918" y="9986"/>
                      </a:cubicBezTo>
                      <a:lnTo>
                        <a:pt x="20957" y="8937"/>
                      </a:lnTo>
                      <a:cubicBezTo>
                        <a:pt x="21308" y="8585"/>
                        <a:pt x="21502" y="8116"/>
                        <a:pt x="21502" y="7617"/>
                      </a:cubicBezTo>
                      <a:cubicBezTo>
                        <a:pt x="21502" y="7117"/>
                        <a:pt x="21308" y="6648"/>
                        <a:pt x="20961" y="6300"/>
                      </a:cubicBezTo>
                      <a:cubicBezTo>
                        <a:pt x="20961" y="6300"/>
                        <a:pt x="15260" y="545"/>
                        <a:pt x="15260" y="545"/>
                      </a:cubicBezTo>
                      <a:close/>
                    </a:path>
                  </a:pathLst>
                </a:custGeom>
                <a:solidFill>
                  <a:srgbClr val="01BDF7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500" dirty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Gill Sans" charset="0"/>
                    <a:sym typeface="Gill Sans" charset="0"/>
                  </a:endParaRPr>
                </a:p>
              </p:txBody>
            </p:sp>
            <p:sp>
              <p:nvSpPr>
                <p:cNvPr id="22" name="AutoShape 38">
                  <a:extLst>
                    <a:ext uri="{FF2B5EF4-FFF2-40B4-BE49-F238E27FC236}">
                      <a16:creationId xmlns:a16="http://schemas.microsoft.com/office/drawing/2014/main" xmlns="" id="{0C5B2807-EA9C-434F-9BC1-D5C7C58070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78829" y="4206403"/>
                  <a:ext cx="72231" cy="73025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0800" y="4320"/>
                      </a:moveTo>
                      <a:cubicBezTo>
                        <a:pt x="14381" y="4320"/>
                        <a:pt x="17279" y="7222"/>
                        <a:pt x="17279" y="10800"/>
                      </a:cubicBezTo>
                      <a:cubicBezTo>
                        <a:pt x="17279" y="14377"/>
                        <a:pt x="14381" y="17279"/>
                        <a:pt x="10800" y="17279"/>
                      </a:cubicBezTo>
                      <a:cubicBezTo>
                        <a:pt x="7218" y="17279"/>
                        <a:pt x="4319" y="14377"/>
                        <a:pt x="4319" y="10800"/>
                      </a:cubicBezTo>
                      <a:cubicBezTo>
                        <a:pt x="4319" y="7222"/>
                        <a:pt x="7218" y="4320"/>
                        <a:pt x="10800" y="4320"/>
                      </a:cubicBezTo>
                      <a:moveTo>
                        <a:pt x="10800" y="21599"/>
                      </a:moveTo>
                      <a:cubicBezTo>
                        <a:pt x="16752" y="21599"/>
                        <a:pt x="21600" y="16756"/>
                        <a:pt x="21600" y="10800"/>
                      </a:cubicBezTo>
                      <a:cubicBezTo>
                        <a:pt x="21600" y="4843"/>
                        <a:pt x="16752" y="0"/>
                        <a:pt x="10800" y="0"/>
                      </a:cubicBezTo>
                      <a:cubicBezTo>
                        <a:pt x="4847" y="0"/>
                        <a:pt x="0" y="4843"/>
                        <a:pt x="0" y="10800"/>
                      </a:cubicBezTo>
                      <a:cubicBezTo>
                        <a:pt x="0" y="16756"/>
                        <a:pt x="4847" y="21599"/>
                        <a:pt x="10800" y="21599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500" dirty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Gill Sans" charset="0"/>
                    <a:sym typeface="Gill Sans" charset="0"/>
                  </a:endParaRPr>
                </a:p>
              </p:txBody>
            </p:sp>
            <p:sp>
              <p:nvSpPr>
                <p:cNvPr id="23" name="AutoShape 39">
                  <a:extLst>
                    <a:ext uri="{FF2B5EF4-FFF2-40B4-BE49-F238E27FC236}">
                      <a16:creationId xmlns:a16="http://schemas.microsoft.com/office/drawing/2014/main" xmlns="" id="{62066724-89C7-4740-A2EE-9D59351C8D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67742" y="3973834"/>
                  <a:ext cx="72231" cy="73025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0800" y="17279"/>
                      </a:moveTo>
                      <a:cubicBezTo>
                        <a:pt x="7218" y="17279"/>
                        <a:pt x="4320" y="14377"/>
                        <a:pt x="4320" y="10800"/>
                      </a:cubicBezTo>
                      <a:cubicBezTo>
                        <a:pt x="4320" y="7222"/>
                        <a:pt x="7218" y="4320"/>
                        <a:pt x="10800" y="4320"/>
                      </a:cubicBezTo>
                      <a:cubicBezTo>
                        <a:pt x="14381" y="4320"/>
                        <a:pt x="17280" y="7222"/>
                        <a:pt x="17280" y="10800"/>
                      </a:cubicBezTo>
                      <a:cubicBezTo>
                        <a:pt x="17280" y="14377"/>
                        <a:pt x="14381" y="17279"/>
                        <a:pt x="10800" y="17279"/>
                      </a:cubicBezTo>
                      <a:moveTo>
                        <a:pt x="10800" y="0"/>
                      </a:moveTo>
                      <a:cubicBezTo>
                        <a:pt x="4847" y="0"/>
                        <a:pt x="0" y="4843"/>
                        <a:pt x="0" y="10800"/>
                      </a:cubicBezTo>
                      <a:cubicBezTo>
                        <a:pt x="0" y="16756"/>
                        <a:pt x="4847" y="21599"/>
                        <a:pt x="10800" y="21599"/>
                      </a:cubicBezTo>
                      <a:cubicBezTo>
                        <a:pt x="16752" y="21599"/>
                        <a:pt x="21600" y="16756"/>
                        <a:pt x="21600" y="10800"/>
                      </a:cubicBezTo>
                      <a:cubicBezTo>
                        <a:pt x="21600" y="4843"/>
                        <a:pt x="16752" y="0"/>
                        <a:pt x="10800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500" dirty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Gill Sans" charset="0"/>
                    <a:sym typeface="Gill Sans" charset="0"/>
                  </a:endParaRPr>
                </a:p>
              </p:txBody>
            </p:sp>
            <p:sp>
              <p:nvSpPr>
                <p:cNvPr id="24" name="AutoShape 40">
                  <a:extLst>
                    <a:ext uri="{FF2B5EF4-FFF2-40B4-BE49-F238E27FC236}">
                      <a16:creationId xmlns:a16="http://schemas.microsoft.com/office/drawing/2014/main" xmlns="" id="{09A04BD5-F979-4298-BF9F-299E9C114D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91517" y="4192115"/>
                  <a:ext cx="57944" cy="57944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0800" y="5400"/>
                      </a:moveTo>
                      <a:cubicBezTo>
                        <a:pt x="13779" y="5400"/>
                        <a:pt x="16199" y="7815"/>
                        <a:pt x="16199" y="10800"/>
                      </a:cubicBezTo>
                      <a:cubicBezTo>
                        <a:pt x="16199" y="13784"/>
                        <a:pt x="13779" y="16200"/>
                        <a:pt x="10800" y="16200"/>
                      </a:cubicBezTo>
                      <a:cubicBezTo>
                        <a:pt x="7820" y="16200"/>
                        <a:pt x="5399" y="13784"/>
                        <a:pt x="5399" y="10800"/>
                      </a:cubicBezTo>
                      <a:cubicBezTo>
                        <a:pt x="5399" y="7815"/>
                        <a:pt x="7820" y="5400"/>
                        <a:pt x="10800" y="5400"/>
                      </a:cubicBezTo>
                      <a:moveTo>
                        <a:pt x="0" y="10800"/>
                      </a:moveTo>
                      <a:cubicBezTo>
                        <a:pt x="0" y="16753"/>
                        <a:pt x="4843" y="21599"/>
                        <a:pt x="10800" y="21599"/>
                      </a:cubicBezTo>
                      <a:cubicBezTo>
                        <a:pt x="16756" y="21599"/>
                        <a:pt x="21600" y="16753"/>
                        <a:pt x="21600" y="10800"/>
                      </a:cubicBezTo>
                      <a:cubicBezTo>
                        <a:pt x="21600" y="4846"/>
                        <a:pt x="16756" y="0"/>
                        <a:pt x="10800" y="0"/>
                      </a:cubicBezTo>
                      <a:cubicBezTo>
                        <a:pt x="4843" y="0"/>
                        <a:pt x="0" y="4846"/>
                        <a:pt x="0" y="1080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500" dirty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Gill Sans" charset="0"/>
                    <a:sym typeface="Gill Sans" charset="0"/>
                  </a:endParaRPr>
                </a:p>
              </p:txBody>
            </p:sp>
            <p:sp>
              <p:nvSpPr>
                <p:cNvPr id="25" name="AutoShape 41">
                  <a:extLst>
                    <a:ext uri="{FF2B5EF4-FFF2-40B4-BE49-F238E27FC236}">
                      <a16:creationId xmlns:a16="http://schemas.microsoft.com/office/drawing/2014/main" xmlns="" id="{8E99B492-3B67-4BF6-AC0D-49B1F89891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49460" y="4293715"/>
                  <a:ext cx="29369" cy="28575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0800" y="21599"/>
                      </a:moveTo>
                      <a:cubicBezTo>
                        <a:pt x="16758" y="21599"/>
                        <a:pt x="21600" y="16769"/>
                        <a:pt x="21600" y="10800"/>
                      </a:cubicBezTo>
                      <a:cubicBezTo>
                        <a:pt x="21600" y="4830"/>
                        <a:pt x="16758" y="0"/>
                        <a:pt x="10800" y="0"/>
                      </a:cubicBezTo>
                      <a:cubicBezTo>
                        <a:pt x="4841" y="0"/>
                        <a:pt x="0" y="4830"/>
                        <a:pt x="0" y="10800"/>
                      </a:cubicBezTo>
                      <a:cubicBezTo>
                        <a:pt x="0" y="16769"/>
                        <a:pt x="4841" y="21599"/>
                        <a:pt x="10800" y="21599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500" dirty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Gill Sans" charset="0"/>
                    <a:sym typeface="Gill Sans" charset="0"/>
                  </a:endParaRPr>
                </a:p>
              </p:txBody>
            </p:sp>
            <p:sp>
              <p:nvSpPr>
                <p:cNvPr id="26" name="AutoShape 42">
                  <a:extLst>
                    <a:ext uri="{FF2B5EF4-FFF2-40B4-BE49-F238E27FC236}">
                      <a16:creationId xmlns:a16="http://schemas.microsoft.com/office/drawing/2014/main" xmlns="" id="{55FA603C-03AE-4CEF-971D-D886DA10B6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82029" y="4075434"/>
                  <a:ext cx="28575" cy="29369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0800" y="0"/>
                      </a:moveTo>
                      <a:cubicBezTo>
                        <a:pt x="4841" y="0"/>
                        <a:pt x="0" y="4830"/>
                        <a:pt x="0" y="10800"/>
                      </a:cubicBezTo>
                      <a:cubicBezTo>
                        <a:pt x="0" y="16769"/>
                        <a:pt x="4841" y="21599"/>
                        <a:pt x="10800" y="21599"/>
                      </a:cubicBezTo>
                      <a:cubicBezTo>
                        <a:pt x="16758" y="21599"/>
                        <a:pt x="21600" y="16769"/>
                        <a:pt x="21600" y="10800"/>
                      </a:cubicBezTo>
                      <a:cubicBezTo>
                        <a:pt x="21600" y="4830"/>
                        <a:pt x="16758" y="0"/>
                        <a:pt x="10800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500" dirty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Gill Sans" charset="0"/>
                    <a:sym typeface="Gill Sans" charset="0"/>
                  </a:endParaRPr>
                </a:p>
              </p:txBody>
            </p:sp>
          </p:grpSp>
          <p:grpSp>
            <p:nvGrpSpPr>
              <p:cNvPr id="18" name="Group 28">
                <a:extLst>
                  <a:ext uri="{FF2B5EF4-FFF2-40B4-BE49-F238E27FC236}">
                    <a16:creationId xmlns:a16="http://schemas.microsoft.com/office/drawing/2014/main" xmlns="" id="{3DCAD954-04B8-4E9A-8431-34BBE61E0EB7}"/>
                  </a:ext>
                </a:extLst>
              </p:cNvPr>
              <p:cNvGrpSpPr/>
              <p:nvPr/>
            </p:nvGrpSpPr>
            <p:grpSpPr>
              <a:xfrm>
                <a:off x="7434512" y="2344535"/>
                <a:ext cx="2641683" cy="801344"/>
                <a:chOff x="3454469" y="1398871"/>
                <a:chExt cx="2641683" cy="801344"/>
              </a:xfrm>
            </p:grpSpPr>
            <p:sp>
              <p:nvSpPr>
                <p:cNvPr id="19" name="Rectangle 29">
                  <a:extLst>
                    <a:ext uri="{FF2B5EF4-FFF2-40B4-BE49-F238E27FC236}">
                      <a16:creationId xmlns:a16="http://schemas.microsoft.com/office/drawing/2014/main" xmlns="" id="{1B975EFA-4D22-49AF-8C48-83A88E35950E}"/>
                    </a:ext>
                  </a:extLst>
                </p:cNvPr>
                <p:cNvSpPr/>
                <p:nvPr/>
              </p:nvSpPr>
              <p:spPr>
                <a:xfrm>
                  <a:off x="3454469" y="1398871"/>
                  <a:ext cx="2641683" cy="30777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1400" b="1" dirty="0">
                      <a:latin typeface="Montserrat Light" panose="00000400000000000000" pitchFamily="50" charset="0"/>
                      <a:cs typeface="Segoe UI" panose="020B0502040204020203" pitchFamily="34" charset="0"/>
                    </a:rPr>
                    <a:t>Target THREE</a:t>
                  </a:r>
                </a:p>
              </p:txBody>
            </p:sp>
            <p:sp>
              <p:nvSpPr>
                <p:cNvPr id="20" name="Rectangle 30">
                  <a:extLst>
                    <a:ext uri="{FF2B5EF4-FFF2-40B4-BE49-F238E27FC236}">
                      <a16:creationId xmlns:a16="http://schemas.microsoft.com/office/drawing/2014/main" xmlns="" id="{409998C7-15A6-4DD9-A4F1-AF48267F4803}"/>
                    </a:ext>
                  </a:extLst>
                </p:cNvPr>
                <p:cNvSpPr/>
                <p:nvPr/>
              </p:nvSpPr>
              <p:spPr>
                <a:xfrm>
                  <a:off x="3860145" y="1701617"/>
                  <a:ext cx="1830330" cy="49859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id-ID" sz="1100" b="1" dirty="0">
                      <a:latin typeface="Segoe UI Light" panose="020B0502040204020203" pitchFamily="34" charset="0"/>
                      <a:cs typeface="Segoe UI Light" panose="020B0502040204020203" pitchFamily="34" charset="0"/>
                    </a:rPr>
                    <a:t>Ut wisi enim ad minim veniam</a:t>
                  </a:r>
                  <a:r>
                    <a:rPr lang="id-ID" sz="1100" dirty="0">
                      <a:latin typeface="Segoe UI Light" panose="020B0502040204020203" pitchFamily="34" charset="0"/>
                      <a:cs typeface="Segoe UI Light" panose="020B0502040204020203" pitchFamily="34" charset="0"/>
                    </a:rPr>
                    <a:t>, quis nostrud</a:t>
                  </a:r>
                  <a:endParaRPr lang="en-US" sz="1100" dirty="0">
                    <a:latin typeface="Segoe UI Light" panose="020B0502040204020203" pitchFamily="34" charset="0"/>
                    <a:cs typeface="Segoe UI Light" panose="020B0502040204020203" pitchFamily="34" charset="0"/>
                  </a:endParaRPr>
                </a:p>
              </p:txBody>
            </p:sp>
          </p:grpSp>
        </p:grpSp>
      </p:grpSp>
      <p:grpSp>
        <p:nvGrpSpPr>
          <p:cNvPr id="27" name="Group 15">
            <a:extLst>
              <a:ext uri="{FF2B5EF4-FFF2-40B4-BE49-F238E27FC236}">
                <a16:creationId xmlns:a16="http://schemas.microsoft.com/office/drawing/2014/main" xmlns="" id="{6331A5B1-757D-4BBF-88C3-ADB89F8463D3}"/>
              </a:ext>
            </a:extLst>
          </p:cNvPr>
          <p:cNvGrpSpPr/>
          <p:nvPr/>
        </p:nvGrpSpPr>
        <p:grpSpPr>
          <a:xfrm>
            <a:off x="8879645" y="761643"/>
            <a:ext cx="1719488" cy="1494344"/>
            <a:chOff x="5972316" y="0"/>
            <a:chExt cx="1719488" cy="1494344"/>
          </a:xfrm>
        </p:grpSpPr>
        <p:sp>
          <p:nvSpPr>
            <p:cNvPr id="28" name="Rectangle 16">
              <a:extLst>
                <a:ext uri="{FF2B5EF4-FFF2-40B4-BE49-F238E27FC236}">
                  <a16:creationId xmlns:a16="http://schemas.microsoft.com/office/drawing/2014/main" xmlns="" id="{31513FE2-A00D-4471-AB2E-810AD40B0DBD}"/>
                </a:ext>
              </a:extLst>
            </p:cNvPr>
            <p:cNvSpPr/>
            <p:nvPr/>
          </p:nvSpPr>
          <p:spPr>
            <a:xfrm>
              <a:off x="6084888" y="0"/>
              <a:ext cx="1494344" cy="1494344"/>
            </a:xfrm>
            <a:prstGeom prst="rect">
              <a:avLst/>
            </a:prstGeom>
            <a:gradFill>
              <a:gsLst>
                <a:gs pos="100000">
                  <a:srgbClr val="FED2F5"/>
                </a:gs>
                <a:gs pos="0">
                  <a:srgbClr val="ECF7FB"/>
                </a:gs>
              </a:gsLst>
              <a:lin ang="27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</a:endParaRPr>
            </a:p>
          </p:txBody>
        </p:sp>
        <p:grpSp>
          <p:nvGrpSpPr>
            <p:cNvPr id="29" name="Group 17">
              <a:extLst>
                <a:ext uri="{FF2B5EF4-FFF2-40B4-BE49-F238E27FC236}">
                  <a16:creationId xmlns:a16="http://schemas.microsoft.com/office/drawing/2014/main" xmlns="" id="{378B5DD0-0119-4307-832E-35FCF2882696}"/>
                </a:ext>
              </a:extLst>
            </p:cNvPr>
            <p:cNvGrpSpPr/>
            <p:nvPr/>
          </p:nvGrpSpPr>
          <p:grpSpPr>
            <a:xfrm>
              <a:off x="5972316" y="364911"/>
              <a:ext cx="1719488" cy="705798"/>
              <a:chOff x="5972316" y="367748"/>
              <a:chExt cx="1719488" cy="705798"/>
            </a:xfrm>
          </p:grpSpPr>
          <p:grpSp>
            <p:nvGrpSpPr>
              <p:cNvPr id="30" name="Group 18">
                <a:extLst>
                  <a:ext uri="{FF2B5EF4-FFF2-40B4-BE49-F238E27FC236}">
                    <a16:creationId xmlns:a16="http://schemas.microsoft.com/office/drawing/2014/main" xmlns="" id="{3910264E-6568-40C4-AD3A-A173E5DC4D0C}"/>
                  </a:ext>
                </a:extLst>
              </p:cNvPr>
              <p:cNvGrpSpPr/>
              <p:nvPr/>
            </p:nvGrpSpPr>
            <p:grpSpPr>
              <a:xfrm>
                <a:off x="6653922" y="367748"/>
                <a:ext cx="356276" cy="356276"/>
                <a:chOff x="8216107" y="2577307"/>
                <a:chExt cx="464344" cy="464344"/>
              </a:xfrm>
              <a:solidFill>
                <a:schemeClr val="bg1"/>
              </a:solidFill>
            </p:grpSpPr>
            <p:sp>
              <p:nvSpPr>
                <p:cNvPr id="32" name="AutoShape 52">
                  <a:extLst>
                    <a:ext uri="{FF2B5EF4-FFF2-40B4-BE49-F238E27FC236}">
                      <a16:creationId xmlns:a16="http://schemas.microsoft.com/office/drawing/2014/main" xmlns="" id="{14585C14-F29B-4ABE-BA6C-5725AA9436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16107" y="2577307"/>
                  <a:ext cx="464344" cy="464344"/>
                </a:xfrm>
                <a:custGeom>
                  <a:avLst/>
                  <a:gdLst>
                    <a:gd name="T0" fmla="+- 0 10800 87"/>
                    <a:gd name="T1" fmla="*/ T0 w 21426"/>
                    <a:gd name="T2" fmla="+- 0 10799 73"/>
                    <a:gd name="T3" fmla="*/ 10799 h 21453"/>
                    <a:gd name="T4" fmla="+- 0 10800 87"/>
                    <a:gd name="T5" fmla="*/ T4 w 21426"/>
                    <a:gd name="T6" fmla="+- 0 10799 73"/>
                    <a:gd name="T7" fmla="*/ 10799 h 21453"/>
                    <a:gd name="T8" fmla="+- 0 10800 87"/>
                    <a:gd name="T9" fmla="*/ T8 w 21426"/>
                    <a:gd name="T10" fmla="+- 0 10799 73"/>
                    <a:gd name="T11" fmla="*/ 10799 h 21453"/>
                    <a:gd name="T12" fmla="+- 0 10800 87"/>
                    <a:gd name="T13" fmla="*/ T12 w 21426"/>
                    <a:gd name="T14" fmla="+- 0 10799 73"/>
                    <a:gd name="T15" fmla="*/ 10799 h 21453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426" h="21453">
                      <a:moveTo>
                        <a:pt x="8034" y="20112"/>
                      </a:moveTo>
                      <a:cubicBezTo>
                        <a:pt x="5816" y="17892"/>
                        <a:pt x="3556" y="15628"/>
                        <a:pt x="1338" y="13408"/>
                      </a:cubicBezTo>
                      <a:cubicBezTo>
                        <a:pt x="3241" y="7240"/>
                        <a:pt x="11488" y="7509"/>
                        <a:pt x="13391" y="1341"/>
                      </a:cubicBezTo>
                      <a:cubicBezTo>
                        <a:pt x="15609" y="3560"/>
                        <a:pt x="17869" y="5825"/>
                        <a:pt x="20087" y="8045"/>
                      </a:cubicBezTo>
                      <a:cubicBezTo>
                        <a:pt x="18184" y="14212"/>
                        <a:pt x="9937" y="13944"/>
                        <a:pt x="8034" y="20112"/>
                      </a:cubicBezTo>
                      <a:moveTo>
                        <a:pt x="21034" y="7097"/>
                      </a:moveTo>
                      <a:lnTo>
                        <a:pt x="14338" y="393"/>
                      </a:lnTo>
                      <a:cubicBezTo>
                        <a:pt x="14006" y="60"/>
                        <a:pt x="13525" y="-73"/>
                        <a:pt x="13069" y="39"/>
                      </a:cubicBezTo>
                      <a:cubicBezTo>
                        <a:pt x="12828" y="98"/>
                        <a:pt x="12614" y="222"/>
                        <a:pt x="12444" y="393"/>
                      </a:cubicBezTo>
                      <a:cubicBezTo>
                        <a:pt x="12292" y="545"/>
                        <a:pt x="12177" y="733"/>
                        <a:pt x="12112" y="944"/>
                      </a:cubicBezTo>
                      <a:cubicBezTo>
                        <a:pt x="11808" y="1929"/>
                        <a:pt x="11283" y="2785"/>
                        <a:pt x="10507" y="3562"/>
                      </a:cubicBezTo>
                      <a:cubicBezTo>
                        <a:pt x="9471" y="4598"/>
                        <a:pt x="8121" y="5384"/>
                        <a:pt x="6693" y="6214"/>
                      </a:cubicBezTo>
                      <a:cubicBezTo>
                        <a:pt x="5177" y="7094"/>
                        <a:pt x="3611" y="8006"/>
                        <a:pt x="2328" y="9290"/>
                      </a:cubicBezTo>
                      <a:cubicBezTo>
                        <a:pt x="1237" y="10383"/>
                        <a:pt x="493" y="11600"/>
                        <a:pt x="59" y="13011"/>
                      </a:cubicBezTo>
                      <a:cubicBezTo>
                        <a:pt x="-87" y="13488"/>
                        <a:pt x="40" y="14004"/>
                        <a:pt x="391" y="14356"/>
                      </a:cubicBezTo>
                      <a:lnTo>
                        <a:pt x="7087" y="21060"/>
                      </a:lnTo>
                      <a:cubicBezTo>
                        <a:pt x="7419" y="21393"/>
                        <a:pt x="7900" y="21526"/>
                        <a:pt x="8356" y="21414"/>
                      </a:cubicBezTo>
                      <a:cubicBezTo>
                        <a:pt x="8597" y="21354"/>
                        <a:pt x="8811" y="21231"/>
                        <a:pt x="8981" y="21060"/>
                      </a:cubicBezTo>
                      <a:cubicBezTo>
                        <a:pt x="9133" y="20908"/>
                        <a:pt x="9248" y="20720"/>
                        <a:pt x="9314" y="20508"/>
                      </a:cubicBezTo>
                      <a:cubicBezTo>
                        <a:pt x="9617" y="19523"/>
                        <a:pt x="10142" y="18667"/>
                        <a:pt x="10918" y="17890"/>
                      </a:cubicBezTo>
                      <a:cubicBezTo>
                        <a:pt x="11954" y="16853"/>
                        <a:pt x="13304" y="16069"/>
                        <a:pt x="14733" y="15239"/>
                      </a:cubicBezTo>
                      <a:cubicBezTo>
                        <a:pt x="16248" y="14357"/>
                        <a:pt x="17814" y="13446"/>
                        <a:pt x="19097" y="12162"/>
                      </a:cubicBezTo>
                      <a:cubicBezTo>
                        <a:pt x="20188" y="11070"/>
                        <a:pt x="20932" y="9852"/>
                        <a:pt x="21366" y="8440"/>
                      </a:cubicBezTo>
                      <a:cubicBezTo>
                        <a:pt x="21512" y="7965"/>
                        <a:pt x="21385" y="7448"/>
                        <a:pt x="21034" y="7097"/>
                      </a:cubicBezTo>
                    </a:path>
                  </a:pathLst>
                </a:custGeom>
                <a:solidFill>
                  <a:srgbClr val="01BDF7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500" dirty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Gill Sans" charset="0"/>
                    <a:sym typeface="Gill Sans" charset="0"/>
                  </a:endParaRPr>
                </a:p>
              </p:txBody>
            </p:sp>
            <p:sp>
              <p:nvSpPr>
                <p:cNvPr id="33" name="AutoShape 53">
                  <a:extLst>
                    <a:ext uri="{FF2B5EF4-FFF2-40B4-BE49-F238E27FC236}">
                      <a16:creationId xmlns:a16="http://schemas.microsoft.com/office/drawing/2014/main" xmlns="" id="{92F70510-55DC-41DD-8618-4B264434B9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90732" y="2736850"/>
                  <a:ext cx="125413" cy="130175"/>
                </a:xfrm>
                <a:custGeom>
                  <a:avLst/>
                  <a:gdLst>
                    <a:gd name="T0" fmla="+- 0 10801 59"/>
                    <a:gd name="T1" fmla="*/ T0 w 21484"/>
                    <a:gd name="T2" fmla="+- 0 10799 41"/>
                    <a:gd name="T3" fmla="*/ 10799 h 21516"/>
                    <a:gd name="T4" fmla="+- 0 10801 59"/>
                    <a:gd name="T5" fmla="*/ T4 w 21484"/>
                    <a:gd name="T6" fmla="+- 0 10799 41"/>
                    <a:gd name="T7" fmla="*/ 10799 h 21516"/>
                    <a:gd name="T8" fmla="+- 0 10801 59"/>
                    <a:gd name="T9" fmla="*/ T8 w 21484"/>
                    <a:gd name="T10" fmla="+- 0 10799 41"/>
                    <a:gd name="T11" fmla="*/ 10799 h 21516"/>
                    <a:gd name="T12" fmla="+- 0 10801 59"/>
                    <a:gd name="T13" fmla="*/ T12 w 21484"/>
                    <a:gd name="T14" fmla="+- 0 10799 41"/>
                    <a:gd name="T15" fmla="*/ 10799 h 21516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484" h="21516">
                      <a:moveTo>
                        <a:pt x="17511" y="14987"/>
                      </a:moveTo>
                      <a:cubicBezTo>
                        <a:pt x="17287" y="15384"/>
                        <a:pt x="17032" y="15740"/>
                        <a:pt x="16731" y="16049"/>
                      </a:cubicBezTo>
                      <a:cubicBezTo>
                        <a:pt x="15340" y="14692"/>
                        <a:pt x="13947" y="13205"/>
                        <a:pt x="12559" y="11675"/>
                      </a:cubicBezTo>
                      <a:cubicBezTo>
                        <a:pt x="12912" y="11521"/>
                        <a:pt x="13287" y="11362"/>
                        <a:pt x="13689" y="11198"/>
                      </a:cubicBezTo>
                      <a:cubicBezTo>
                        <a:pt x="14092" y="11034"/>
                        <a:pt x="14494" y="10927"/>
                        <a:pt x="14895" y="10861"/>
                      </a:cubicBezTo>
                      <a:cubicBezTo>
                        <a:pt x="15308" y="10801"/>
                        <a:pt x="15715" y="10819"/>
                        <a:pt x="16122" y="10913"/>
                      </a:cubicBezTo>
                      <a:cubicBezTo>
                        <a:pt x="16527" y="11011"/>
                        <a:pt x="16909" y="11222"/>
                        <a:pt x="17262" y="11554"/>
                      </a:cubicBezTo>
                      <a:cubicBezTo>
                        <a:pt x="17612" y="11890"/>
                        <a:pt x="17835" y="12244"/>
                        <a:pt x="17923" y="12620"/>
                      </a:cubicBezTo>
                      <a:cubicBezTo>
                        <a:pt x="18020" y="13004"/>
                        <a:pt x="18025" y="13392"/>
                        <a:pt x="17958" y="13789"/>
                      </a:cubicBezTo>
                      <a:cubicBezTo>
                        <a:pt x="17883" y="14187"/>
                        <a:pt x="17738" y="14585"/>
                        <a:pt x="17511" y="14987"/>
                      </a:cubicBezTo>
                      <a:moveTo>
                        <a:pt x="5799" y="10193"/>
                      </a:moveTo>
                      <a:cubicBezTo>
                        <a:pt x="5096" y="10221"/>
                        <a:pt x="4482" y="9996"/>
                        <a:pt x="3946" y="9496"/>
                      </a:cubicBezTo>
                      <a:cubicBezTo>
                        <a:pt x="3717" y="9285"/>
                        <a:pt x="3558" y="9028"/>
                        <a:pt x="3461" y="8724"/>
                      </a:cubicBezTo>
                      <a:cubicBezTo>
                        <a:pt x="3359" y="8420"/>
                        <a:pt x="3326" y="8088"/>
                        <a:pt x="3366" y="7723"/>
                      </a:cubicBezTo>
                      <a:cubicBezTo>
                        <a:pt x="3397" y="7363"/>
                        <a:pt x="3509" y="6989"/>
                        <a:pt x="3703" y="6610"/>
                      </a:cubicBezTo>
                      <a:cubicBezTo>
                        <a:pt x="3889" y="6231"/>
                        <a:pt x="4160" y="5852"/>
                        <a:pt x="4510" y="5487"/>
                      </a:cubicBezTo>
                      <a:cubicBezTo>
                        <a:pt x="5768" y="6694"/>
                        <a:pt x="7022" y="8018"/>
                        <a:pt x="8282" y="9388"/>
                      </a:cubicBezTo>
                      <a:cubicBezTo>
                        <a:pt x="7330" y="9893"/>
                        <a:pt x="6501" y="10164"/>
                        <a:pt x="5799" y="10193"/>
                      </a:cubicBezTo>
                      <a:moveTo>
                        <a:pt x="19678" y="8570"/>
                      </a:moveTo>
                      <a:cubicBezTo>
                        <a:pt x="18868" y="7915"/>
                        <a:pt x="18055" y="7470"/>
                        <a:pt x="17235" y="7250"/>
                      </a:cubicBezTo>
                      <a:cubicBezTo>
                        <a:pt x="16421" y="7031"/>
                        <a:pt x="15603" y="6942"/>
                        <a:pt x="14779" y="6998"/>
                      </a:cubicBezTo>
                      <a:cubicBezTo>
                        <a:pt x="13964" y="7059"/>
                        <a:pt x="13130" y="7236"/>
                        <a:pt x="12296" y="7545"/>
                      </a:cubicBezTo>
                      <a:cubicBezTo>
                        <a:pt x="11462" y="7859"/>
                        <a:pt x="10625" y="8200"/>
                        <a:pt x="9782" y="8593"/>
                      </a:cubicBezTo>
                      <a:cubicBezTo>
                        <a:pt x="8448" y="7115"/>
                        <a:pt x="7114" y="5658"/>
                        <a:pt x="5778" y="4299"/>
                      </a:cubicBezTo>
                      <a:cubicBezTo>
                        <a:pt x="6382" y="3775"/>
                        <a:pt x="6963" y="3509"/>
                        <a:pt x="7526" y="3490"/>
                      </a:cubicBezTo>
                      <a:cubicBezTo>
                        <a:pt x="8088" y="3467"/>
                        <a:pt x="8631" y="3523"/>
                        <a:pt x="9145" y="3649"/>
                      </a:cubicBezTo>
                      <a:cubicBezTo>
                        <a:pt x="9669" y="3775"/>
                        <a:pt x="10149" y="3883"/>
                        <a:pt x="10590" y="3967"/>
                      </a:cubicBezTo>
                      <a:cubicBezTo>
                        <a:pt x="11038" y="4051"/>
                        <a:pt x="11424" y="3958"/>
                        <a:pt x="11765" y="3682"/>
                      </a:cubicBezTo>
                      <a:cubicBezTo>
                        <a:pt x="12123" y="3382"/>
                        <a:pt x="12321" y="2994"/>
                        <a:pt x="12351" y="2526"/>
                      </a:cubicBezTo>
                      <a:cubicBezTo>
                        <a:pt x="12376" y="2054"/>
                        <a:pt x="12189" y="1596"/>
                        <a:pt x="11782" y="1147"/>
                      </a:cubicBezTo>
                      <a:cubicBezTo>
                        <a:pt x="11258" y="569"/>
                        <a:pt x="10630" y="216"/>
                        <a:pt x="9872" y="85"/>
                      </a:cubicBezTo>
                      <a:cubicBezTo>
                        <a:pt x="9126" y="-41"/>
                        <a:pt x="8358" y="-30"/>
                        <a:pt x="7564" y="136"/>
                      </a:cubicBezTo>
                      <a:cubicBezTo>
                        <a:pt x="6780" y="309"/>
                        <a:pt x="6032" y="595"/>
                        <a:pt x="5324" y="997"/>
                      </a:cubicBezTo>
                      <a:cubicBezTo>
                        <a:pt x="4617" y="1399"/>
                        <a:pt x="4048" y="1811"/>
                        <a:pt x="3626" y="2213"/>
                      </a:cubicBezTo>
                      <a:cubicBezTo>
                        <a:pt x="3464" y="2066"/>
                        <a:pt x="3302" y="1918"/>
                        <a:pt x="3141" y="1773"/>
                      </a:cubicBezTo>
                      <a:cubicBezTo>
                        <a:pt x="2963" y="1614"/>
                        <a:pt x="2739" y="1530"/>
                        <a:pt x="2471" y="1535"/>
                      </a:cubicBezTo>
                      <a:cubicBezTo>
                        <a:pt x="2200" y="1535"/>
                        <a:pt x="1977" y="1647"/>
                        <a:pt x="1793" y="1853"/>
                      </a:cubicBezTo>
                      <a:cubicBezTo>
                        <a:pt x="1615" y="2054"/>
                        <a:pt x="1530" y="2288"/>
                        <a:pt x="1565" y="2536"/>
                      </a:cubicBezTo>
                      <a:cubicBezTo>
                        <a:pt x="1589" y="2793"/>
                        <a:pt x="1696" y="2989"/>
                        <a:pt x="1880" y="3139"/>
                      </a:cubicBezTo>
                      <a:cubicBezTo>
                        <a:pt x="2044" y="3270"/>
                        <a:pt x="2203" y="3401"/>
                        <a:pt x="2364" y="3537"/>
                      </a:cubicBezTo>
                      <a:cubicBezTo>
                        <a:pt x="1731" y="4276"/>
                        <a:pt x="1207" y="5094"/>
                        <a:pt x="795" y="5957"/>
                      </a:cubicBezTo>
                      <a:cubicBezTo>
                        <a:pt x="378" y="6820"/>
                        <a:pt x="130" y="7676"/>
                        <a:pt x="37" y="8509"/>
                      </a:cubicBezTo>
                      <a:cubicBezTo>
                        <a:pt x="-59" y="9346"/>
                        <a:pt x="33" y="10113"/>
                        <a:pt x="298" y="10824"/>
                      </a:cubicBezTo>
                      <a:cubicBezTo>
                        <a:pt x="566" y="11540"/>
                        <a:pt x="1056" y="12148"/>
                        <a:pt x="1774" y="12723"/>
                      </a:cubicBezTo>
                      <a:cubicBezTo>
                        <a:pt x="2942" y="13658"/>
                        <a:pt x="4321" y="14056"/>
                        <a:pt x="5915" y="13967"/>
                      </a:cubicBezTo>
                      <a:cubicBezTo>
                        <a:pt x="7507" y="13874"/>
                        <a:pt x="9223" y="13415"/>
                        <a:pt x="11064" y="12461"/>
                      </a:cubicBezTo>
                      <a:cubicBezTo>
                        <a:pt x="12532" y="14093"/>
                        <a:pt x="14002" y="15716"/>
                        <a:pt x="15470" y="17223"/>
                      </a:cubicBezTo>
                      <a:cubicBezTo>
                        <a:pt x="14849" y="17728"/>
                        <a:pt x="14305" y="18018"/>
                        <a:pt x="13826" y="18111"/>
                      </a:cubicBezTo>
                      <a:cubicBezTo>
                        <a:pt x="13344" y="18210"/>
                        <a:pt x="12917" y="18200"/>
                        <a:pt x="12530" y="18088"/>
                      </a:cubicBezTo>
                      <a:cubicBezTo>
                        <a:pt x="12142" y="17971"/>
                        <a:pt x="11782" y="17803"/>
                        <a:pt x="11455" y="17587"/>
                      </a:cubicBezTo>
                      <a:cubicBezTo>
                        <a:pt x="11125" y="17368"/>
                        <a:pt x="10799" y="17181"/>
                        <a:pt x="10474" y="17026"/>
                      </a:cubicBezTo>
                      <a:cubicBezTo>
                        <a:pt x="10154" y="16872"/>
                        <a:pt x="9823" y="16788"/>
                        <a:pt x="9486" y="16783"/>
                      </a:cubicBezTo>
                      <a:cubicBezTo>
                        <a:pt x="9145" y="16778"/>
                        <a:pt x="8785" y="16937"/>
                        <a:pt x="8388" y="17265"/>
                      </a:cubicBezTo>
                      <a:cubicBezTo>
                        <a:pt x="7981" y="17606"/>
                        <a:pt x="7777" y="18004"/>
                        <a:pt x="7777" y="18453"/>
                      </a:cubicBezTo>
                      <a:cubicBezTo>
                        <a:pt x="7777" y="18897"/>
                        <a:pt x="7991" y="19351"/>
                        <a:pt x="8408" y="19809"/>
                      </a:cubicBezTo>
                      <a:cubicBezTo>
                        <a:pt x="8830" y="20268"/>
                        <a:pt x="9379" y="20651"/>
                        <a:pt x="10042" y="20955"/>
                      </a:cubicBezTo>
                      <a:cubicBezTo>
                        <a:pt x="10708" y="21259"/>
                        <a:pt x="11455" y="21451"/>
                        <a:pt x="12279" y="21502"/>
                      </a:cubicBezTo>
                      <a:cubicBezTo>
                        <a:pt x="13103" y="21559"/>
                        <a:pt x="13970" y="21437"/>
                        <a:pt x="14886" y="21109"/>
                      </a:cubicBezTo>
                      <a:cubicBezTo>
                        <a:pt x="15807" y="20787"/>
                        <a:pt x="16721" y="20202"/>
                        <a:pt x="17617" y="19332"/>
                      </a:cubicBezTo>
                      <a:cubicBezTo>
                        <a:pt x="18051" y="19739"/>
                        <a:pt x="18489" y="20127"/>
                        <a:pt x="18921" y="20501"/>
                      </a:cubicBezTo>
                      <a:cubicBezTo>
                        <a:pt x="19107" y="20656"/>
                        <a:pt x="19328" y="20731"/>
                        <a:pt x="19601" y="20712"/>
                      </a:cubicBezTo>
                      <a:cubicBezTo>
                        <a:pt x="19861" y="20703"/>
                        <a:pt x="20090" y="20586"/>
                        <a:pt x="20269" y="20375"/>
                      </a:cubicBezTo>
                      <a:cubicBezTo>
                        <a:pt x="20455" y="20160"/>
                        <a:pt x="20532" y="19921"/>
                        <a:pt x="20503" y="19674"/>
                      </a:cubicBezTo>
                      <a:cubicBezTo>
                        <a:pt x="20477" y="19421"/>
                        <a:pt x="20371" y="19229"/>
                        <a:pt x="20192" y="19089"/>
                      </a:cubicBezTo>
                      <a:cubicBezTo>
                        <a:pt x="19755" y="18752"/>
                        <a:pt x="19321" y="18397"/>
                        <a:pt x="18884" y="18022"/>
                      </a:cubicBezTo>
                      <a:cubicBezTo>
                        <a:pt x="19626" y="17143"/>
                        <a:pt x="20221" y="16217"/>
                        <a:pt x="20664" y="15300"/>
                      </a:cubicBezTo>
                      <a:cubicBezTo>
                        <a:pt x="21103" y="14379"/>
                        <a:pt x="21367" y="13490"/>
                        <a:pt x="21453" y="12667"/>
                      </a:cubicBezTo>
                      <a:cubicBezTo>
                        <a:pt x="21540" y="11839"/>
                        <a:pt x="21439" y="11091"/>
                        <a:pt x="21159" y="10412"/>
                      </a:cubicBezTo>
                      <a:cubicBezTo>
                        <a:pt x="20880" y="9725"/>
                        <a:pt x="20386" y="9135"/>
                        <a:pt x="19678" y="8570"/>
                      </a:cubicBezTo>
                    </a:path>
                  </a:pathLst>
                </a:custGeom>
                <a:solidFill>
                  <a:srgbClr val="01BDF7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500" dirty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Gill Sans" charset="0"/>
                    <a:sym typeface="Gill Sans" charset="0"/>
                  </a:endParaRPr>
                </a:p>
              </p:txBody>
            </p:sp>
            <p:sp>
              <p:nvSpPr>
                <p:cNvPr id="34" name="AutoShape 54">
                  <a:extLst>
                    <a:ext uri="{FF2B5EF4-FFF2-40B4-BE49-F238E27FC236}">
                      <a16:creationId xmlns:a16="http://schemas.microsoft.com/office/drawing/2014/main" xmlns="" id="{55F7DB8D-59DD-4352-BCE8-9E971B9AAD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75650" y="2896394"/>
                  <a:ext cx="70644" cy="73819"/>
                </a:xfrm>
                <a:custGeom>
                  <a:avLst/>
                  <a:gdLst>
                    <a:gd name="T0" fmla="+- 0 10791 197"/>
                    <a:gd name="T1" fmla="*/ T0 w 21188"/>
                    <a:gd name="T2" fmla="+- 0 10794 193"/>
                    <a:gd name="T3" fmla="*/ 10794 h 21203"/>
                    <a:gd name="T4" fmla="+- 0 10791 197"/>
                    <a:gd name="T5" fmla="*/ T4 w 21188"/>
                    <a:gd name="T6" fmla="+- 0 10794 193"/>
                    <a:gd name="T7" fmla="*/ 10794 h 21203"/>
                    <a:gd name="T8" fmla="+- 0 10791 197"/>
                    <a:gd name="T9" fmla="*/ T8 w 21188"/>
                    <a:gd name="T10" fmla="+- 0 10794 193"/>
                    <a:gd name="T11" fmla="*/ 10794 h 21203"/>
                    <a:gd name="T12" fmla="+- 0 10791 197"/>
                    <a:gd name="T13" fmla="*/ T12 w 21188"/>
                    <a:gd name="T14" fmla="+- 0 10794 193"/>
                    <a:gd name="T15" fmla="*/ 10794 h 21203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88" h="21203">
                      <a:moveTo>
                        <a:pt x="17615" y="468"/>
                      </a:moveTo>
                      <a:lnTo>
                        <a:pt x="17606" y="468"/>
                      </a:lnTo>
                      <a:cubicBezTo>
                        <a:pt x="14870" y="2476"/>
                        <a:pt x="12200" y="4590"/>
                        <a:pt x="9727" y="6958"/>
                      </a:cubicBezTo>
                      <a:cubicBezTo>
                        <a:pt x="7348" y="9227"/>
                        <a:pt x="5200" y="11619"/>
                        <a:pt x="3329" y="14060"/>
                      </a:cubicBezTo>
                      <a:lnTo>
                        <a:pt x="341" y="17962"/>
                      </a:lnTo>
                      <a:lnTo>
                        <a:pt x="350" y="17970"/>
                      </a:lnTo>
                      <a:cubicBezTo>
                        <a:pt x="-197" y="18786"/>
                        <a:pt x="-106" y="19880"/>
                        <a:pt x="638" y="20590"/>
                      </a:cubicBezTo>
                      <a:cubicBezTo>
                        <a:pt x="1491" y="21407"/>
                        <a:pt x="2889" y="21407"/>
                        <a:pt x="3746" y="20590"/>
                      </a:cubicBezTo>
                      <a:cubicBezTo>
                        <a:pt x="3877" y="20460"/>
                        <a:pt x="3984" y="20321"/>
                        <a:pt x="4069" y="20174"/>
                      </a:cubicBezTo>
                      <a:lnTo>
                        <a:pt x="6867" y="16517"/>
                      </a:lnTo>
                      <a:cubicBezTo>
                        <a:pt x="8601" y="14255"/>
                        <a:pt x="10606" y="12027"/>
                        <a:pt x="12824" y="9913"/>
                      </a:cubicBezTo>
                      <a:cubicBezTo>
                        <a:pt x="15281" y="7570"/>
                        <a:pt x="17557" y="5758"/>
                        <a:pt x="20329" y="3749"/>
                      </a:cubicBezTo>
                      <a:lnTo>
                        <a:pt x="20321" y="3741"/>
                      </a:lnTo>
                      <a:cubicBezTo>
                        <a:pt x="20400" y="3684"/>
                        <a:pt x="20473" y="3635"/>
                        <a:pt x="20543" y="3570"/>
                      </a:cubicBezTo>
                      <a:cubicBezTo>
                        <a:pt x="21402" y="2753"/>
                        <a:pt x="21402" y="1427"/>
                        <a:pt x="20543" y="606"/>
                      </a:cubicBezTo>
                      <a:cubicBezTo>
                        <a:pt x="19742" y="-161"/>
                        <a:pt x="18472" y="-193"/>
                        <a:pt x="17615" y="468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500" dirty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Gill Sans" charset="0"/>
                    <a:sym typeface="Gill Sans" charset="0"/>
                  </a:endParaRPr>
                </a:p>
              </p:txBody>
            </p:sp>
            <p:sp>
              <p:nvSpPr>
                <p:cNvPr id="35" name="AutoShape 55">
                  <a:extLst>
                    <a:ext uri="{FF2B5EF4-FFF2-40B4-BE49-F238E27FC236}">
                      <a16:creationId xmlns:a16="http://schemas.microsoft.com/office/drawing/2014/main" xmlns="" id="{79A0E96A-A2BD-468D-96EE-9FDD984EF5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48675" y="2649538"/>
                  <a:ext cx="71438" cy="74613"/>
                </a:xfrm>
                <a:custGeom>
                  <a:avLst/>
                  <a:gdLst>
                    <a:gd name="T0" fmla="+- 0 10803 213"/>
                    <a:gd name="T1" fmla="*/ T0 w 21180"/>
                    <a:gd name="T2" fmla="+- 0 10801 203"/>
                    <a:gd name="T3" fmla="*/ 10801 h 21196"/>
                    <a:gd name="T4" fmla="+- 0 10803 213"/>
                    <a:gd name="T5" fmla="*/ T4 w 21180"/>
                    <a:gd name="T6" fmla="+- 0 10801 203"/>
                    <a:gd name="T7" fmla="*/ 10801 h 21196"/>
                    <a:gd name="T8" fmla="+- 0 10803 213"/>
                    <a:gd name="T9" fmla="*/ T8 w 21180"/>
                    <a:gd name="T10" fmla="+- 0 10801 203"/>
                    <a:gd name="T11" fmla="*/ 10801 h 21196"/>
                    <a:gd name="T12" fmla="+- 0 10803 213"/>
                    <a:gd name="T13" fmla="*/ T12 w 21180"/>
                    <a:gd name="T14" fmla="+- 0 10801 203"/>
                    <a:gd name="T15" fmla="*/ 10801 h 21196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80" h="21196">
                      <a:moveTo>
                        <a:pt x="8372" y="11356"/>
                      </a:moveTo>
                      <a:cubicBezTo>
                        <a:pt x="6122" y="13508"/>
                        <a:pt x="3675" y="15444"/>
                        <a:pt x="1144" y="17292"/>
                      </a:cubicBezTo>
                      <a:cubicBezTo>
                        <a:pt x="963" y="17388"/>
                        <a:pt x="786" y="17493"/>
                        <a:pt x="637" y="17645"/>
                      </a:cubicBezTo>
                      <a:cubicBezTo>
                        <a:pt x="-213" y="18457"/>
                        <a:pt x="-213" y="19774"/>
                        <a:pt x="637" y="20585"/>
                      </a:cubicBezTo>
                      <a:cubicBezTo>
                        <a:pt x="1464" y="21380"/>
                        <a:pt x="2796" y="21397"/>
                        <a:pt x="3652" y="20641"/>
                      </a:cubicBezTo>
                      <a:lnTo>
                        <a:pt x="3665" y="20649"/>
                      </a:lnTo>
                      <a:cubicBezTo>
                        <a:pt x="6364" y="18673"/>
                        <a:pt x="8988" y="16581"/>
                        <a:pt x="11419" y="14263"/>
                      </a:cubicBezTo>
                      <a:cubicBezTo>
                        <a:pt x="13759" y="12030"/>
                        <a:pt x="15873" y="9685"/>
                        <a:pt x="17715" y="7283"/>
                      </a:cubicBezTo>
                      <a:lnTo>
                        <a:pt x="20663" y="3427"/>
                      </a:lnTo>
                      <a:lnTo>
                        <a:pt x="20654" y="3419"/>
                      </a:lnTo>
                      <a:cubicBezTo>
                        <a:pt x="21386" y="2600"/>
                        <a:pt x="21357" y="1379"/>
                        <a:pt x="20541" y="608"/>
                      </a:cubicBezTo>
                      <a:cubicBezTo>
                        <a:pt x="19697" y="-203"/>
                        <a:pt x="18323" y="-203"/>
                        <a:pt x="17468" y="608"/>
                      </a:cubicBezTo>
                      <a:cubicBezTo>
                        <a:pt x="17313" y="760"/>
                        <a:pt x="17197" y="937"/>
                        <a:pt x="17094" y="1114"/>
                      </a:cubicBezTo>
                      <a:lnTo>
                        <a:pt x="14228" y="4857"/>
                      </a:lnTo>
                      <a:cubicBezTo>
                        <a:pt x="12526" y="7090"/>
                        <a:pt x="10552" y="9275"/>
                        <a:pt x="8372" y="11356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500" dirty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Gill Sans" charset="0"/>
                    <a:sym typeface="Gill Sans" charset="0"/>
                  </a:endParaRPr>
                </a:p>
              </p:txBody>
            </p:sp>
          </p:grpSp>
          <p:sp>
            <p:nvSpPr>
              <p:cNvPr id="31" name="Rectangle 19">
                <a:extLst>
                  <a:ext uri="{FF2B5EF4-FFF2-40B4-BE49-F238E27FC236}">
                    <a16:creationId xmlns:a16="http://schemas.microsoft.com/office/drawing/2014/main" xmlns="" id="{D18C8560-0F1C-44E7-87B2-860439E967E2}"/>
                  </a:ext>
                </a:extLst>
              </p:cNvPr>
              <p:cNvSpPr/>
              <p:nvPr/>
            </p:nvSpPr>
            <p:spPr>
              <a:xfrm>
                <a:off x="5972316" y="765769"/>
                <a:ext cx="1719488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1" dirty="0">
                    <a:latin typeface="Montserrat Light" panose="00000400000000000000" pitchFamily="50" charset="0"/>
                    <a:cs typeface="Segoe UI" panose="020B0502040204020203" pitchFamily="34" charset="0"/>
                  </a:rPr>
                  <a:t>Target One</a:t>
                </a:r>
              </a:p>
            </p:txBody>
          </p:sp>
        </p:grpSp>
      </p:grpSp>
      <p:grpSp>
        <p:nvGrpSpPr>
          <p:cNvPr id="36" name="Group 24">
            <a:extLst>
              <a:ext uri="{FF2B5EF4-FFF2-40B4-BE49-F238E27FC236}">
                <a16:creationId xmlns:a16="http://schemas.microsoft.com/office/drawing/2014/main" xmlns="" id="{D4EC84EA-C4F1-427E-BEF2-F2B8FB60C36B}"/>
              </a:ext>
            </a:extLst>
          </p:cNvPr>
          <p:cNvGrpSpPr/>
          <p:nvPr/>
        </p:nvGrpSpPr>
        <p:grpSpPr>
          <a:xfrm>
            <a:off x="6262578" y="2138285"/>
            <a:ext cx="2641683" cy="2090685"/>
            <a:chOff x="7303733" y="1494343"/>
            <a:chExt cx="2641683" cy="2090685"/>
          </a:xfrm>
        </p:grpSpPr>
        <p:sp>
          <p:nvSpPr>
            <p:cNvPr id="37" name="Rectangle 25">
              <a:extLst>
                <a:ext uri="{FF2B5EF4-FFF2-40B4-BE49-F238E27FC236}">
                  <a16:creationId xmlns:a16="http://schemas.microsoft.com/office/drawing/2014/main" xmlns="" id="{F55A4AD3-8872-4308-A8DA-922E6B09EADC}"/>
                </a:ext>
              </a:extLst>
            </p:cNvPr>
            <p:cNvSpPr/>
            <p:nvPr/>
          </p:nvSpPr>
          <p:spPr>
            <a:xfrm>
              <a:off x="7579232" y="1494343"/>
              <a:ext cx="2090685" cy="2090685"/>
            </a:xfrm>
            <a:prstGeom prst="rect">
              <a:avLst/>
            </a:prstGeom>
            <a:gradFill>
              <a:gsLst>
                <a:gs pos="100000">
                  <a:srgbClr val="ECF7FB"/>
                </a:gs>
                <a:gs pos="0">
                  <a:srgbClr val="FED2F5"/>
                </a:gs>
              </a:gsLst>
              <a:lin ang="27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</a:endParaRPr>
            </a:p>
          </p:txBody>
        </p:sp>
        <p:grpSp>
          <p:nvGrpSpPr>
            <p:cNvPr id="38" name="Group 26">
              <a:extLst>
                <a:ext uri="{FF2B5EF4-FFF2-40B4-BE49-F238E27FC236}">
                  <a16:creationId xmlns:a16="http://schemas.microsoft.com/office/drawing/2014/main" xmlns="" id="{FD0BDA74-C325-48A3-A643-5D88A0342685}"/>
                </a:ext>
              </a:extLst>
            </p:cNvPr>
            <p:cNvGrpSpPr/>
            <p:nvPr/>
          </p:nvGrpSpPr>
          <p:grpSpPr>
            <a:xfrm>
              <a:off x="7303733" y="1864176"/>
              <a:ext cx="2641683" cy="1351018"/>
              <a:chOff x="7434512" y="1794861"/>
              <a:chExt cx="2641683" cy="1351018"/>
            </a:xfrm>
          </p:grpSpPr>
          <p:grpSp>
            <p:nvGrpSpPr>
              <p:cNvPr id="39" name="Group 27">
                <a:extLst>
                  <a:ext uri="{FF2B5EF4-FFF2-40B4-BE49-F238E27FC236}">
                    <a16:creationId xmlns:a16="http://schemas.microsoft.com/office/drawing/2014/main" xmlns="" id="{8EF20E6D-B095-4A8E-BEB9-73BCC25C82F1}"/>
                  </a:ext>
                </a:extLst>
              </p:cNvPr>
              <p:cNvGrpSpPr/>
              <p:nvPr/>
            </p:nvGrpSpPr>
            <p:grpSpPr>
              <a:xfrm>
                <a:off x="8523181" y="1794861"/>
                <a:ext cx="464344" cy="465138"/>
                <a:chOff x="7275629" y="3973834"/>
                <a:chExt cx="464344" cy="465138"/>
              </a:xfrm>
              <a:solidFill>
                <a:schemeClr val="bg1"/>
              </a:solidFill>
            </p:grpSpPr>
            <p:sp>
              <p:nvSpPr>
                <p:cNvPr id="43" name="AutoShape 37">
                  <a:extLst>
                    <a:ext uri="{FF2B5EF4-FFF2-40B4-BE49-F238E27FC236}">
                      <a16:creationId xmlns:a16="http://schemas.microsoft.com/office/drawing/2014/main" xmlns="" id="{FFD3C042-677D-4C97-87E8-EF613D6109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75629" y="4017490"/>
                  <a:ext cx="423069" cy="421482"/>
                </a:xfrm>
                <a:custGeom>
                  <a:avLst/>
                  <a:gdLst>
                    <a:gd name="T0" fmla="+- 0 10849 98"/>
                    <a:gd name="T1" fmla="*/ T0 w 21502"/>
                    <a:gd name="T2" fmla="*/ 10800 h 21600"/>
                    <a:gd name="T3" fmla="+- 0 10849 98"/>
                    <a:gd name="T4" fmla="*/ T3 w 21502"/>
                    <a:gd name="T5" fmla="*/ 10800 h 21600"/>
                    <a:gd name="T6" fmla="+- 0 10849 98"/>
                    <a:gd name="T7" fmla="*/ T6 w 21502"/>
                    <a:gd name="T8" fmla="*/ 10800 h 21600"/>
                    <a:gd name="T9" fmla="+- 0 10849 98"/>
                    <a:gd name="T10" fmla="*/ T9 w 21502"/>
                    <a:gd name="T11" fmla="*/ 10800 h 21600"/>
                  </a:gdLst>
                  <a:ahLst/>
                  <a:cxnLst>
                    <a:cxn ang="0">
                      <a:pos x="T1" y="T2"/>
                    </a:cxn>
                    <a:cxn ang="0">
                      <a:pos x="T4" y="T5"/>
                    </a:cxn>
                    <a:cxn ang="0">
                      <a:pos x="T7" y="T8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502" h="21600">
                      <a:moveTo>
                        <a:pt x="19917" y="7880"/>
                      </a:moveTo>
                      <a:lnTo>
                        <a:pt x="18875" y="8932"/>
                      </a:lnTo>
                      <a:cubicBezTo>
                        <a:pt x="18730" y="9079"/>
                        <a:pt x="18497" y="9079"/>
                        <a:pt x="18353" y="8932"/>
                      </a:cubicBezTo>
                      <a:lnTo>
                        <a:pt x="17048" y="7617"/>
                      </a:lnTo>
                      <a:lnTo>
                        <a:pt x="15991" y="10290"/>
                      </a:lnTo>
                      <a:lnTo>
                        <a:pt x="16080" y="10064"/>
                      </a:lnTo>
                      <a:cubicBezTo>
                        <a:pt x="13859" y="7826"/>
                        <a:pt x="11601" y="7544"/>
                        <a:pt x="9565" y="7291"/>
                      </a:cubicBezTo>
                      <a:cubicBezTo>
                        <a:pt x="8910" y="7210"/>
                        <a:pt x="8276" y="7126"/>
                        <a:pt x="7652" y="6990"/>
                      </a:cubicBezTo>
                      <a:lnTo>
                        <a:pt x="13918" y="4456"/>
                      </a:lnTo>
                      <a:lnTo>
                        <a:pt x="12652" y="3179"/>
                      </a:lnTo>
                      <a:cubicBezTo>
                        <a:pt x="12508" y="3033"/>
                        <a:pt x="12508" y="2798"/>
                        <a:pt x="12652" y="2652"/>
                      </a:cubicBezTo>
                      <a:lnTo>
                        <a:pt x="13695" y="1598"/>
                      </a:lnTo>
                      <a:cubicBezTo>
                        <a:pt x="13840" y="1453"/>
                        <a:pt x="14073" y="1453"/>
                        <a:pt x="14217" y="1598"/>
                      </a:cubicBezTo>
                      <a:lnTo>
                        <a:pt x="19917" y="7353"/>
                      </a:lnTo>
                      <a:cubicBezTo>
                        <a:pt x="20062" y="7499"/>
                        <a:pt x="20062" y="7734"/>
                        <a:pt x="19917" y="7880"/>
                      </a:cubicBezTo>
                      <a:moveTo>
                        <a:pt x="12292" y="19639"/>
                      </a:moveTo>
                      <a:cubicBezTo>
                        <a:pt x="12200" y="19872"/>
                        <a:pt x="11999" y="20044"/>
                        <a:pt x="11756" y="20095"/>
                      </a:cubicBezTo>
                      <a:cubicBezTo>
                        <a:pt x="11700" y="20106"/>
                        <a:pt x="11643" y="20111"/>
                        <a:pt x="11587" y="20110"/>
                      </a:cubicBezTo>
                      <a:cubicBezTo>
                        <a:pt x="11400" y="20105"/>
                        <a:pt x="11219" y="20030"/>
                        <a:pt x="11084" y="19892"/>
                      </a:cubicBezTo>
                      <a:lnTo>
                        <a:pt x="1692" y="10517"/>
                      </a:lnTo>
                      <a:cubicBezTo>
                        <a:pt x="1519" y="10343"/>
                        <a:pt x="1443" y="10094"/>
                        <a:pt x="1488" y="9852"/>
                      </a:cubicBezTo>
                      <a:cubicBezTo>
                        <a:pt x="1533" y="9610"/>
                        <a:pt x="1695" y="9407"/>
                        <a:pt x="1917" y="9308"/>
                      </a:cubicBezTo>
                      <a:lnTo>
                        <a:pt x="6505" y="7453"/>
                      </a:lnTo>
                      <a:cubicBezTo>
                        <a:pt x="9597" y="8490"/>
                        <a:pt x="12689" y="7491"/>
                        <a:pt x="15781" y="10821"/>
                      </a:cubicBezTo>
                      <a:cubicBezTo>
                        <a:pt x="15781" y="10821"/>
                        <a:pt x="12292" y="19639"/>
                        <a:pt x="12292" y="19639"/>
                      </a:cubicBezTo>
                      <a:close/>
                      <a:moveTo>
                        <a:pt x="15260" y="545"/>
                      </a:moveTo>
                      <a:cubicBezTo>
                        <a:pt x="14912" y="193"/>
                        <a:pt x="14449" y="0"/>
                        <a:pt x="13956" y="0"/>
                      </a:cubicBezTo>
                      <a:cubicBezTo>
                        <a:pt x="13463" y="0"/>
                        <a:pt x="13000" y="193"/>
                        <a:pt x="12651" y="546"/>
                      </a:cubicBezTo>
                      <a:lnTo>
                        <a:pt x="11610" y="1598"/>
                      </a:lnTo>
                      <a:cubicBezTo>
                        <a:pt x="11261" y="1949"/>
                        <a:pt x="11068" y="2417"/>
                        <a:pt x="11068" y="2915"/>
                      </a:cubicBezTo>
                      <a:cubicBezTo>
                        <a:pt x="11068" y="3265"/>
                        <a:pt x="11164" y="3601"/>
                        <a:pt x="11342" y="3893"/>
                      </a:cubicBezTo>
                      <a:lnTo>
                        <a:pt x="1324" y="7944"/>
                      </a:lnTo>
                      <a:cubicBezTo>
                        <a:pt x="654" y="8241"/>
                        <a:pt x="173" y="8851"/>
                        <a:pt x="38" y="9575"/>
                      </a:cubicBezTo>
                      <a:cubicBezTo>
                        <a:pt x="-98" y="10302"/>
                        <a:pt x="130" y="11048"/>
                        <a:pt x="654" y="11576"/>
                      </a:cubicBezTo>
                      <a:lnTo>
                        <a:pt x="10041" y="20946"/>
                      </a:lnTo>
                      <a:cubicBezTo>
                        <a:pt x="10445" y="21354"/>
                        <a:pt x="10982" y="21586"/>
                        <a:pt x="11549" y="21599"/>
                      </a:cubicBezTo>
                      <a:cubicBezTo>
                        <a:pt x="11562" y="21599"/>
                        <a:pt x="11593" y="21599"/>
                        <a:pt x="11605" y="21599"/>
                      </a:cubicBezTo>
                      <a:cubicBezTo>
                        <a:pt x="11754" y="21599"/>
                        <a:pt x="11906" y="21584"/>
                        <a:pt x="12056" y="21553"/>
                      </a:cubicBezTo>
                      <a:cubicBezTo>
                        <a:pt x="12789" y="21399"/>
                        <a:pt x="13390" y="20888"/>
                        <a:pt x="13662" y="20191"/>
                      </a:cubicBezTo>
                      <a:lnTo>
                        <a:pt x="17604" y="10229"/>
                      </a:lnTo>
                      <a:cubicBezTo>
                        <a:pt x="17902" y="10426"/>
                        <a:pt x="18250" y="10532"/>
                        <a:pt x="18613" y="10532"/>
                      </a:cubicBezTo>
                      <a:cubicBezTo>
                        <a:pt x="19107" y="10532"/>
                        <a:pt x="19570" y="10338"/>
                        <a:pt x="19918" y="9986"/>
                      </a:cubicBezTo>
                      <a:lnTo>
                        <a:pt x="20957" y="8937"/>
                      </a:lnTo>
                      <a:cubicBezTo>
                        <a:pt x="21308" y="8585"/>
                        <a:pt x="21502" y="8116"/>
                        <a:pt x="21502" y="7617"/>
                      </a:cubicBezTo>
                      <a:cubicBezTo>
                        <a:pt x="21502" y="7117"/>
                        <a:pt x="21308" y="6648"/>
                        <a:pt x="20961" y="6300"/>
                      </a:cubicBezTo>
                      <a:cubicBezTo>
                        <a:pt x="20961" y="6300"/>
                        <a:pt x="15260" y="545"/>
                        <a:pt x="15260" y="545"/>
                      </a:cubicBezTo>
                      <a:close/>
                    </a:path>
                  </a:pathLst>
                </a:custGeom>
                <a:solidFill>
                  <a:srgbClr val="01BDF7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500" dirty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Gill Sans" charset="0"/>
                    <a:sym typeface="Gill Sans" charset="0"/>
                  </a:endParaRPr>
                </a:p>
              </p:txBody>
            </p:sp>
            <p:sp>
              <p:nvSpPr>
                <p:cNvPr id="44" name="AutoShape 38">
                  <a:extLst>
                    <a:ext uri="{FF2B5EF4-FFF2-40B4-BE49-F238E27FC236}">
                      <a16:creationId xmlns:a16="http://schemas.microsoft.com/office/drawing/2014/main" xmlns="" id="{6E74F0CC-5F09-450F-8C51-6291F4EBBB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78829" y="4206403"/>
                  <a:ext cx="72231" cy="73025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0800" y="4320"/>
                      </a:moveTo>
                      <a:cubicBezTo>
                        <a:pt x="14381" y="4320"/>
                        <a:pt x="17279" y="7222"/>
                        <a:pt x="17279" y="10800"/>
                      </a:cubicBezTo>
                      <a:cubicBezTo>
                        <a:pt x="17279" y="14377"/>
                        <a:pt x="14381" y="17279"/>
                        <a:pt x="10800" y="17279"/>
                      </a:cubicBezTo>
                      <a:cubicBezTo>
                        <a:pt x="7218" y="17279"/>
                        <a:pt x="4319" y="14377"/>
                        <a:pt x="4319" y="10800"/>
                      </a:cubicBezTo>
                      <a:cubicBezTo>
                        <a:pt x="4319" y="7222"/>
                        <a:pt x="7218" y="4320"/>
                        <a:pt x="10800" y="4320"/>
                      </a:cubicBezTo>
                      <a:moveTo>
                        <a:pt x="10800" y="21599"/>
                      </a:moveTo>
                      <a:cubicBezTo>
                        <a:pt x="16752" y="21599"/>
                        <a:pt x="21600" y="16756"/>
                        <a:pt x="21600" y="10800"/>
                      </a:cubicBezTo>
                      <a:cubicBezTo>
                        <a:pt x="21600" y="4843"/>
                        <a:pt x="16752" y="0"/>
                        <a:pt x="10800" y="0"/>
                      </a:cubicBezTo>
                      <a:cubicBezTo>
                        <a:pt x="4847" y="0"/>
                        <a:pt x="0" y="4843"/>
                        <a:pt x="0" y="10800"/>
                      </a:cubicBezTo>
                      <a:cubicBezTo>
                        <a:pt x="0" y="16756"/>
                        <a:pt x="4847" y="21599"/>
                        <a:pt x="10800" y="21599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500" dirty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Gill Sans" charset="0"/>
                    <a:sym typeface="Gill Sans" charset="0"/>
                  </a:endParaRPr>
                </a:p>
              </p:txBody>
            </p:sp>
            <p:sp>
              <p:nvSpPr>
                <p:cNvPr id="45" name="AutoShape 39">
                  <a:extLst>
                    <a:ext uri="{FF2B5EF4-FFF2-40B4-BE49-F238E27FC236}">
                      <a16:creationId xmlns:a16="http://schemas.microsoft.com/office/drawing/2014/main" xmlns="" id="{C3E612A0-31C0-493D-BB22-12A767CEC4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67742" y="3973834"/>
                  <a:ext cx="72231" cy="73025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0800" y="17279"/>
                      </a:moveTo>
                      <a:cubicBezTo>
                        <a:pt x="7218" y="17279"/>
                        <a:pt x="4320" y="14377"/>
                        <a:pt x="4320" y="10800"/>
                      </a:cubicBezTo>
                      <a:cubicBezTo>
                        <a:pt x="4320" y="7222"/>
                        <a:pt x="7218" y="4320"/>
                        <a:pt x="10800" y="4320"/>
                      </a:cubicBezTo>
                      <a:cubicBezTo>
                        <a:pt x="14381" y="4320"/>
                        <a:pt x="17280" y="7222"/>
                        <a:pt x="17280" y="10800"/>
                      </a:cubicBezTo>
                      <a:cubicBezTo>
                        <a:pt x="17280" y="14377"/>
                        <a:pt x="14381" y="17279"/>
                        <a:pt x="10800" y="17279"/>
                      </a:cubicBezTo>
                      <a:moveTo>
                        <a:pt x="10800" y="0"/>
                      </a:moveTo>
                      <a:cubicBezTo>
                        <a:pt x="4847" y="0"/>
                        <a:pt x="0" y="4843"/>
                        <a:pt x="0" y="10800"/>
                      </a:cubicBezTo>
                      <a:cubicBezTo>
                        <a:pt x="0" y="16756"/>
                        <a:pt x="4847" y="21599"/>
                        <a:pt x="10800" y="21599"/>
                      </a:cubicBezTo>
                      <a:cubicBezTo>
                        <a:pt x="16752" y="21599"/>
                        <a:pt x="21600" y="16756"/>
                        <a:pt x="21600" y="10800"/>
                      </a:cubicBezTo>
                      <a:cubicBezTo>
                        <a:pt x="21600" y="4843"/>
                        <a:pt x="16752" y="0"/>
                        <a:pt x="10800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500" dirty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Gill Sans" charset="0"/>
                    <a:sym typeface="Gill Sans" charset="0"/>
                  </a:endParaRPr>
                </a:p>
              </p:txBody>
            </p:sp>
            <p:sp>
              <p:nvSpPr>
                <p:cNvPr id="46" name="AutoShape 40">
                  <a:extLst>
                    <a:ext uri="{FF2B5EF4-FFF2-40B4-BE49-F238E27FC236}">
                      <a16:creationId xmlns:a16="http://schemas.microsoft.com/office/drawing/2014/main" xmlns="" id="{B4A53934-8979-4645-A952-6901AAD162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91517" y="4192115"/>
                  <a:ext cx="57944" cy="57944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0800" y="5400"/>
                      </a:moveTo>
                      <a:cubicBezTo>
                        <a:pt x="13779" y="5400"/>
                        <a:pt x="16199" y="7815"/>
                        <a:pt x="16199" y="10800"/>
                      </a:cubicBezTo>
                      <a:cubicBezTo>
                        <a:pt x="16199" y="13784"/>
                        <a:pt x="13779" y="16200"/>
                        <a:pt x="10800" y="16200"/>
                      </a:cubicBezTo>
                      <a:cubicBezTo>
                        <a:pt x="7820" y="16200"/>
                        <a:pt x="5399" y="13784"/>
                        <a:pt x="5399" y="10800"/>
                      </a:cubicBezTo>
                      <a:cubicBezTo>
                        <a:pt x="5399" y="7815"/>
                        <a:pt x="7820" y="5400"/>
                        <a:pt x="10800" y="5400"/>
                      </a:cubicBezTo>
                      <a:moveTo>
                        <a:pt x="0" y="10800"/>
                      </a:moveTo>
                      <a:cubicBezTo>
                        <a:pt x="0" y="16753"/>
                        <a:pt x="4843" y="21599"/>
                        <a:pt x="10800" y="21599"/>
                      </a:cubicBezTo>
                      <a:cubicBezTo>
                        <a:pt x="16756" y="21599"/>
                        <a:pt x="21600" y="16753"/>
                        <a:pt x="21600" y="10800"/>
                      </a:cubicBezTo>
                      <a:cubicBezTo>
                        <a:pt x="21600" y="4846"/>
                        <a:pt x="16756" y="0"/>
                        <a:pt x="10800" y="0"/>
                      </a:cubicBezTo>
                      <a:cubicBezTo>
                        <a:pt x="4843" y="0"/>
                        <a:pt x="0" y="4846"/>
                        <a:pt x="0" y="1080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500" dirty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Gill Sans" charset="0"/>
                    <a:sym typeface="Gill Sans" charset="0"/>
                  </a:endParaRPr>
                </a:p>
              </p:txBody>
            </p:sp>
            <p:sp>
              <p:nvSpPr>
                <p:cNvPr id="47" name="AutoShape 41">
                  <a:extLst>
                    <a:ext uri="{FF2B5EF4-FFF2-40B4-BE49-F238E27FC236}">
                      <a16:creationId xmlns:a16="http://schemas.microsoft.com/office/drawing/2014/main" xmlns="" id="{5657D843-D167-442A-8314-4ECBC94907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49460" y="4293715"/>
                  <a:ext cx="29369" cy="28575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0800" y="21599"/>
                      </a:moveTo>
                      <a:cubicBezTo>
                        <a:pt x="16758" y="21599"/>
                        <a:pt x="21600" y="16769"/>
                        <a:pt x="21600" y="10800"/>
                      </a:cubicBezTo>
                      <a:cubicBezTo>
                        <a:pt x="21600" y="4830"/>
                        <a:pt x="16758" y="0"/>
                        <a:pt x="10800" y="0"/>
                      </a:cubicBezTo>
                      <a:cubicBezTo>
                        <a:pt x="4841" y="0"/>
                        <a:pt x="0" y="4830"/>
                        <a:pt x="0" y="10800"/>
                      </a:cubicBezTo>
                      <a:cubicBezTo>
                        <a:pt x="0" y="16769"/>
                        <a:pt x="4841" y="21599"/>
                        <a:pt x="10800" y="21599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500" dirty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Gill Sans" charset="0"/>
                    <a:sym typeface="Gill Sans" charset="0"/>
                  </a:endParaRPr>
                </a:p>
              </p:txBody>
            </p:sp>
            <p:sp>
              <p:nvSpPr>
                <p:cNvPr id="48" name="AutoShape 42">
                  <a:extLst>
                    <a:ext uri="{FF2B5EF4-FFF2-40B4-BE49-F238E27FC236}">
                      <a16:creationId xmlns:a16="http://schemas.microsoft.com/office/drawing/2014/main" xmlns="" id="{99972ACF-2297-4E8C-B695-AD19C76F71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82029" y="4075434"/>
                  <a:ext cx="28575" cy="29369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0800" y="0"/>
                      </a:moveTo>
                      <a:cubicBezTo>
                        <a:pt x="4841" y="0"/>
                        <a:pt x="0" y="4830"/>
                        <a:pt x="0" y="10800"/>
                      </a:cubicBezTo>
                      <a:cubicBezTo>
                        <a:pt x="0" y="16769"/>
                        <a:pt x="4841" y="21599"/>
                        <a:pt x="10800" y="21599"/>
                      </a:cubicBezTo>
                      <a:cubicBezTo>
                        <a:pt x="16758" y="21599"/>
                        <a:pt x="21600" y="16769"/>
                        <a:pt x="21600" y="10800"/>
                      </a:cubicBezTo>
                      <a:cubicBezTo>
                        <a:pt x="21600" y="4830"/>
                        <a:pt x="16758" y="0"/>
                        <a:pt x="10800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500" dirty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Gill Sans" charset="0"/>
                    <a:sym typeface="Gill Sans" charset="0"/>
                  </a:endParaRPr>
                </a:p>
              </p:txBody>
            </p:sp>
          </p:grpSp>
          <p:grpSp>
            <p:nvGrpSpPr>
              <p:cNvPr id="40" name="Group 28">
                <a:extLst>
                  <a:ext uri="{FF2B5EF4-FFF2-40B4-BE49-F238E27FC236}">
                    <a16:creationId xmlns:a16="http://schemas.microsoft.com/office/drawing/2014/main" xmlns="" id="{3B84F526-C082-48C7-B91D-7037236E1FF6}"/>
                  </a:ext>
                </a:extLst>
              </p:cNvPr>
              <p:cNvGrpSpPr/>
              <p:nvPr/>
            </p:nvGrpSpPr>
            <p:grpSpPr>
              <a:xfrm>
                <a:off x="7434512" y="2344535"/>
                <a:ext cx="2641683" cy="801344"/>
                <a:chOff x="3454469" y="1398871"/>
                <a:chExt cx="2641683" cy="801344"/>
              </a:xfrm>
            </p:grpSpPr>
            <p:sp>
              <p:nvSpPr>
                <p:cNvPr id="41" name="Rectangle 29">
                  <a:extLst>
                    <a:ext uri="{FF2B5EF4-FFF2-40B4-BE49-F238E27FC236}">
                      <a16:creationId xmlns:a16="http://schemas.microsoft.com/office/drawing/2014/main" xmlns="" id="{B1A09F76-D611-4E07-B2FE-0FD5300A9C33}"/>
                    </a:ext>
                  </a:extLst>
                </p:cNvPr>
                <p:cNvSpPr/>
                <p:nvPr/>
              </p:nvSpPr>
              <p:spPr>
                <a:xfrm>
                  <a:off x="3454469" y="1398871"/>
                  <a:ext cx="2641683" cy="30777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1400" b="1" dirty="0">
                      <a:latin typeface="Montserrat Light" panose="00000400000000000000" pitchFamily="50" charset="0"/>
                      <a:cs typeface="Segoe UI" panose="020B0502040204020203" pitchFamily="34" charset="0"/>
                    </a:rPr>
                    <a:t>Target Two</a:t>
                  </a:r>
                </a:p>
              </p:txBody>
            </p:sp>
            <p:sp>
              <p:nvSpPr>
                <p:cNvPr id="42" name="Rectangle 30">
                  <a:extLst>
                    <a:ext uri="{FF2B5EF4-FFF2-40B4-BE49-F238E27FC236}">
                      <a16:creationId xmlns:a16="http://schemas.microsoft.com/office/drawing/2014/main" xmlns="" id="{CF0D1D9F-5507-42AB-A33C-053404F8D89B}"/>
                    </a:ext>
                  </a:extLst>
                </p:cNvPr>
                <p:cNvSpPr/>
                <p:nvPr/>
              </p:nvSpPr>
              <p:spPr>
                <a:xfrm>
                  <a:off x="3860145" y="1701617"/>
                  <a:ext cx="1830330" cy="49859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id-ID" sz="1100" b="1" dirty="0">
                      <a:latin typeface="Segoe UI Light" panose="020B0502040204020203" pitchFamily="34" charset="0"/>
                      <a:cs typeface="Segoe UI Light" panose="020B0502040204020203" pitchFamily="34" charset="0"/>
                    </a:rPr>
                    <a:t>Ut wisi enim ad minim veniam</a:t>
                  </a:r>
                  <a:r>
                    <a:rPr lang="id-ID" sz="1100" dirty="0">
                      <a:latin typeface="Segoe UI Light" panose="020B0502040204020203" pitchFamily="34" charset="0"/>
                      <a:cs typeface="Segoe UI Light" panose="020B0502040204020203" pitchFamily="34" charset="0"/>
                    </a:rPr>
                    <a:t>, quis nostrud</a:t>
                  </a:r>
                  <a:endParaRPr lang="en-US" sz="1100" dirty="0">
                    <a:latin typeface="Segoe UI Light" panose="020B0502040204020203" pitchFamily="34" charset="0"/>
                    <a:cs typeface="Segoe UI Light" panose="020B0502040204020203" pitchFamily="34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227093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03F20994-B8DA-4242-879C-DE8E9FD183A6}"/>
              </a:ext>
            </a:extLst>
          </p:cNvPr>
          <p:cNvSpPr/>
          <p:nvPr/>
        </p:nvSpPr>
        <p:spPr>
          <a:xfrm>
            <a:off x="0" y="412011"/>
            <a:ext cx="12192000" cy="6033978"/>
          </a:xfrm>
          <a:prstGeom prst="roundRect">
            <a:avLst>
              <a:gd name="adj" fmla="val 362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5" name="Line 11">
            <a:extLst>
              <a:ext uri="{FF2B5EF4-FFF2-40B4-BE49-F238E27FC236}">
                <a16:creationId xmlns:a16="http://schemas.microsoft.com/office/drawing/2014/main" xmlns="" id="{AC2E9453-70C2-4341-B939-422D572A935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431799" y="3831218"/>
            <a:ext cx="0" cy="926086"/>
          </a:xfrm>
          <a:prstGeom prst="line">
            <a:avLst/>
          </a:prstGeom>
          <a:noFill/>
          <a:ln w="6350" cap="sq" cmpd="sng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algn="l" defTabSz="17143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Montserrat" panose="00000500000000000000" pitchFamily="50" charset="0"/>
              <a:ea typeface="+mn-ea"/>
              <a:cs typeface="Helvetica" charset="0"/>
              <a:sym typeface="Helvetica" charset="0"/>
            </a:endParaRPr>
          </a:p>
        </p:txBody>
      </p:sp>
      <p:sp>
        <p:nvSpPr>
          <p:cNvPr id="556" name="Rectangle 47">
            <a:extLst>
              <a:ext uri="{FF2B5EF4-FFF2-40B4-BE49-F238E27FC236}">
                <a16:creationId xmlns:a16="http://schemas.microsoft.com/office/drawing/2014/main" xmlns="" id="{CF0BE03D-EE85-425C-BC04-B6A63490DB7D}"/>
              </a:ext>
            </a:extLst>
          </p:cNvPr>
          <p:cNvSpPr/>
          <p:nvPr/>
        </p:nvSpPr>
        <p:spPr>
          <a:xfrm>
            <a:off x="1534765" y="4827673"/>
            <a:ext cx="1820672" cy="360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1BDF7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Option</a:t>
            </a:r>
            <a:r>
              <a:rPr kumimoji="0" lang="id-ID" sz="1600" b="1" i="0" u="none" strike="noStrike" kern="1200" cap="none" spc="0" normalizeH="0" baseline="0" noProof="0" dirty="0">
                <a:ln>
                  <a:noFill/>
                </a:ln>
                <a:solidFill>
                  <a:srgbClr val="01BDF7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1BDF7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3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1BDF7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557" name="Rectangle 584">
            <a:extLst>
              <a:ext uri="{FF2B5EF4-FFF2-40B4-BE49-F238E27FC236}">
                <a16:creationId xmlns:a16="http://schemas.microsoft.com/office/drawing/2014/main" xmlns="" id="{0DE4B911-61CC-44BD-B674-C5B6C62B65AC}"/>
              </a:ext>
            </a:extLst>
          </p:cNvPr>
          <p:cNvSpPr/>
          <p:nvPr/>
        </p:nvSpPr>
        <p:spPr>
          <a:xfrm>
            <a:off x="1390127" y="5260894"/>
            <a:ext cx="208742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Ut wisi enim ad minim veniam</a:t>
            </a:r>
            <a:r>
              <a:rPr kumimoji="0" lang="id-ID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, quis nostrud exerci tation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</p:txBody>
      </p:sp>
      <p:sp>
        <p:nvSpPr>
          <p:cNvPr id="558" name="Line 11">
            <a:extLst>
              <a:ext uri="{FF2B5EF4-FFF2-40B4-BE49-F238E27FC236}">
                <a16:creationId xmlns:a16="http://schemas.microsoft.com/office/drawing/2014/main" xmlns="" id="{EC71A565-C219-48A6-86F8-970792469EE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957906" y="3831218"/>
            <a:ext cx="0" cy="926086"/>
          </a:xfrm>
          <a:prstGeom prst="line">
            <a:avLst/>
          </a:prstGeom>
          <a:noFill/>
          <a:ln w="6350" cap="sq" cmpd="sng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algn="l" defTabSz="17143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Montserrat" panose="00000500000000000000" pitchFamily="50" charset="0"/>
              <a:ea typeface="+mn-ea"/>
              <a:cs typeface="Helvetica" charset="0"/>
              <a:sym typeface="Helvetica" charset="0"/>
            </a:endParaRPr>
          </a:p>
        </p:txBody>
      </p:sp>
      <p:sp>
        <p:nvSpPr>
          <p:cNvPr id="559" name="Rectangle 586">
            <a:extLst>
              <a:ext uri="{FF2B5EF4-FFF2-40B4-BE49-F238E27FC236}">
                <a16:creationId xmlns:a16="http://schemas.microsoft.com/office/drawing/2014/main" xmlns="" id="{853188F4-84D2-4A6C-A53C-8ADAA8D88424}"/>
              </a:ext>
            </a:extLst>
          </p:cNvPr>
          <p:cNvSpPr/>
          <p:nvPr/>
        </p:nvSpPr>
        <p:spPr>
          <a:xfrm>
            <a:off x="4060872" y="4827673"/>
            <a:ext cx="1820672" cy="360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1BDF7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Option </a:t>
            </a:r>
            <a:r>
              <a:rPr lang="en-US" sz="1600" b="1" dirty="0">
                <a:solidFill>
                  <a:srgbClr val="01BDF7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1BDF7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560" name="Rectangle 588">
            <a:extLst>
              <a:ext uri="{FF2B5EF4-FFF2-40B4-BE49-F238E27FC236}">
                <a16:creationId xmlns:a16="http://schemas.microsoft.com/office/drawing/2014/main" xmlns="" id="{53CC67A7-D2F5-4B62-A0AE-A7C0A23D3CFF}"/>
              </a:ext>
            </a:extLst>
          </p:cNvPr>
          <p:cNvSpPr/>
          <p:nvPr/>
        </p:nvSpPr>
        <p:spPr>
          <a:xfrm>
            <a:off x="3951896" y="5260894"/>
            <a:ext cx="208742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Ut wisi enim ad minim veniam</a:t>
            </a:r>
            <a:r>
              <a:rPr kumimoji="0" lang="id-ID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, quis nostrud exerci tation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</p:txBody>
      </p:sp>
      <p:pic>
        <p:nvPicPr>
          <p:cNvPr id="562" name="图片 561">
            <a:extLst>
              <a:ext uri="{FF2B5EF4-FFF2-40B4-BE49-F238E27FC236}">
                <a16:creationId xmlns:a16="http://schemas.microsoft.com/office/drawing/2014/main" xmlns="" id="{8BA499EB-A996-4BF5-9488-384067F6E7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8821" y="1564487"/>
            <a:ext cx="6044615" cy="4533461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474EC341-B6BE-429B-A145-D0A77A157CA6}"/>
              </a:ext>
            </a:extLst>
          </p:cNvPr>
          <p:cNvGrpSpPr/>
          <p:nvPr/>
        </p:nvGrpSpPr>
        <p:grpSpPr>
          <a:xfrm>
            <a:off x="-1162262" y="2157817"/>
            <a:ext cx="7258262" cy="2183518"/>
            <a:chOff x="2466869" y="2508691"/>
            <a:chExt cx="7258262" cy="2183518"/>
          </a:xfrm>
        </p:grpSpPr>
        <p:grpSp>
          <p:nvGrpSpPr>
            <p:cNvPr id="4" name="Group 7">
              <a:extLst>
                <a:ext uri="{FF2B5EF4-FFF2-40B4-BE49-F238E27FC236}">
                  <a16:creationId xmlns:a16="http://schemas.microsoft.com/office/drawing/2014/main" xmlns="" id="{0A92736D-E76D-4E21-83EB-ABA9CE341CBD}"/>
                </a:ext>
              </a:extLst>
            </p:cNvPr>
            <p:cNvGrpSpPr/>
            <p:nvPr/>
          </p:nvGrpSpPr>
          <p:grpSpPr>
            <a:xfrm>
              <a:off x="2466869" y="2508691"/>
              <a:ext cx="7258262" cy="2183518"/>
              <a:chOff x="2651357" y="2430023"/>
              <a:chExt cx="6641424" cy="1997954"/>
            </a:xfrm>
            <a:gradFill>
              <a:gsLst>
                <a:gs pos="0">
                  <a:schemeClr val="accent1"/>
                </a:gs>
                <a:gs pos="100000">
                  <a:schemeClr val="accent5"/>
                </a:gs>
              </a:gsLst>
              <a:lin ang="0" scaled="0"/>
            </a:gradFill>
          </p:grpSpPr>
          <p:sp>
            <p:nvSpPr>
              <p:cNvPr id="550" name="Oval 1">
                <a:extLst>
                  <a:ext uri="{FF2B5EF4-FFF2-40B4-BE49-F238E27FC236}">
                    <a16:creationId xmlns:a16="http://schemas.microsoft.com/office/drawing/2014/main" xmlns="" id="{43E845FE-A2C1-4057-AE47-D9F66272F975}"/>
                  </a:ext>
                </a:extLst>
              </p:cNvPr>
              <p:cNvSpPr/>
              <p:nvPr/>
            </p:nvSpPr>
            <p:spPr>
              <a:xfrm>
                <a:off x="2651357" y="2430023"/>
                <a:ext cx="1997954" cy="1997954"/>
              </a:xfrm>
              <a:prstGeom prst="ellipse">
                <a:avLst/>
              </a:prstGeom>
              <a:gradFill>
                <a:gsLst>
                  <a:gs pos="100000">
                    <a:srgbClr val="F68FC7">
                      <a:alpha val="44000"/>
                    </a:srgbClr>
                  </a:gs>
                  <a:gs pos="0">
                    <a:srgbClr val="01BDF7">
                      <a:alpha val="29000"/>
                    </a:srgb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1" name="Oval 3">
                <a:extLst>
                  <a:ext uri="{FF2B5EF4-FFF2-40B4-BE49-F238E27FC236}">
                    <a16:creationId xmlns:a16="http://schemas.microsoft.com/office/drawing/2014/main" xmlns="" id="{0E0F87A7-58AB-4C4E-8BCF-D4BE0C027BA5}"/>
                  </a:ext>
                </a:extLst>
              </p:cNvPr>
              <p:cNvSpPr/>
              <p:nvPr/>
            </p:nvSpPr>
            <p:spPr>
              <a:xfrm>
                <a:off x="4973093" y="2430023"/>
                <a:ext cx="1997954" cy="1997954"/>
              </a:xfrm>
              <a:prstGeom prst="ellipse">
                <a:avLst/>
              </a:prstGeom>
              <a:gradFill>
                <a:gsLst>
                  <a:gs pos="100000">
                    <a:srgbClr val="F68FC7">
                      <a:alpha val="44000"/>
                    </a:srgbClr>
                  </a:gs>
                  <a:gs pos="0">
                    <a:srgbClr val="01BDF7">
                      <a:alpha val="29000"/>
                    </a:srgb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2" name="Oval 4">
                <a:extLst>
                  <a:ext uri="{FF2B5EF4-FFF2-40B4-BE49-F238E27FC236}">
                    <a16:creationId xmlns:a16="http://schemas.microsoft.com/office/drawing/2014/main" xmlns="" id="{CB18C0A7-48C6-4132-8785-A827495575FE}"/>
                  </a:ext>
                </a:extLst>
              </p:cNvPr>
              <p:cNvSpPr/>
              <p:nvPr/>
            </p:nvSpPr>
            <p:spPr>
              <a:xfrm>
                <a:off x="7294827" y="2430023"/>
                <a:ext cx="1997954" cy="1997954"/>
              </a:xfrm>
              <a:prstGeom prst="ellipse">
                <a:avLst/>
              </a:prstGeom>
              <a:gradFill>
                <a:gsLst>
                  <a:gs pos="100000">
                    <a:srgbClr val="F68FC7">
                      <a:alpha val="44000"/>
                    </a:srgbClr>
                  </a:gs>
                  <a:gs pos="0">
                    <a:srgbClr val="01BDF7">
                      <a:alpha val="29000"/>
                    </a:srgb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3" name="Rectangle 5">
                <a:extLst>
                  <a:ext uri="{FF2B5EF4-FFF2-40B4-BE49-F238E27FC236}">
                    <a16:creationId xmlns:a16="http://schemas.microsoft.com/office/drawing/2014/main" xmlns="" id="{96306A49-D49A-4FE3-99BA-7D6421FE4426}"/>
                  </a:ext>
                </a:extLst>
              </p:cNvPr>
              <p:cNvSpPr/>
              <p:nvPr/>
            </p:nvSpPr>
            <p:spPr>
              <a:xfrm flipV="1">
                <a:off x="4597444" y="3169443"/>
                <a:ext cx="427516" cy="501649"/>
              </a:xfrm>
              <a:custGeom>
                <a:avLst/>
                <a:gdLst>
                  <a:gd name="connsiteX0" fmla="*/ 0 w 713715"/>
                  <a:gd name="connsiteY0" fmla="*/ 0 h 197069"/>
                  <a:gd name="connsiteX1" fmla="*/ 713715 w 713715"/>
                  <a:gd name="connsiteY1" fmla="*/ 0 h 197069"/>
                  <a:gd name="connsiteX2" fmla="*/ 713715 w 713715"/>
                  <a:gd name="connsiteY2" fmla="*/ 197069 h 197069"/>
                  <a:gd name="connsiteX3" fmla="*/ 0 w 713715"/>
                  <a:gd name="connsiteY3" fmla="*/ 197069 h 197069"/>
                  <a:gd name="connsiteX4" fmla="*/ 0 w 713715"/>
                  <a:gd name="connsiteY4" fmla="*/ 0 h 197069"/>
                  <a:gd name="connsiteX0" fmla="*/ 0 w 713715"/>
                  <a:gd name="connsiteY0" fmla="*/ 0 h 197069"/>
                  <a:gd name="connsiteX1" fmla="*/ 713715 w 713715"/>
                  <a:gd name="connsiteY1" fmla="*/ 0 h 197069"/>
                  <a:gd name="connsiteX2" fmla="*/ 713715 w 713715"/>
                  <a:gd name="connsiteY2" fmla="*/ 197069 h 197069"/>
                  <a:gd name="connsiteX3" fmla="*/ 0 w 713715"/>
                  <a:gd name="connsiteY3" fmla="*/ 197069 h 197069"/>
                  <a:gd name="connsiteX4" fmla="*/ 0 w 713715"/>
                  <a:gd name="connsiteY4" fmla="*/ 0 h 197069"/>
                  <a:gd name="connsiteX0" fmla="*/ 0 w 713715"/>
                  <a:gd name="connsiteY0" fmla="*/ 0 h 197069"/>
                  <a:gd name="connsiteX1" fmla="*/ 713715 w 713715"/>
                  <a:gd name="connsiteY1" fmla="*/ 0 h 197069"/>
                  <a:gd name="connsiteX2" fmla="*/ 713715 w 713715"/>
                  <a:gd name="connsiteY2" fmla="*/ 197069 h 197069"/>
                  <a:gd name="connsiteX3" fmla="*/ 0 w 713715"/>
                  <a:gd name="connsiteY3" fmla="*/ 197069 h 197069"/>
                  <a:gd name="connsiteX4" fmla="*/ 0 w 713715"/>
                  <a:gd name="connsiteY4" fmla="*/ 0 h 197069"/>
                  <a:gd name="connsiteX0" fmla="*/ 0 w 713715"/>
                  <a:gd name="connsiteY0" fmla="*/ 0 h 197069"/>
                  <a:gd name="connsiteX1" fmla="*/ 713715 w 713715"/>
                  <a:gd name="connsiteY1" fmla="*/ 0 h 197069"/>
                  <a:gd name="connsiteX2" fmla="*/ 713715 w 713715"/>
                  <a:gd name="connsiteY2" fmla="*/ 197069 h 197069"/>
                  <a:gd name="connsiteX3" fmla="*/ 0 w 713715"/>
                  <a:gd name="connsiteY3" fmla="*/ 197069 h 197069"/>
                  <a:gd name="connsiteX4" fmla="*/ 0 w 713715"/>
                  <a:gd name="connsiteY4" fmla="*/ 0 h 197069"/>
                  <a:gd name="connsiteX0" fmla="*/ 0 w 713715"/>
                  <a:gd name="connsiteY0" fmla="*/ 0 h 197069"/>
                  <a:gd name="connsiteX1" fmla="*/ 713715 w 713715"/>
                  <a:gd name="connsiteY1" fmla="*/ 0 h 197069"/>
                  <a:gd name="connsiteX2" fmla="*/ 713715 w 713715"/>
                  <a:gd name="connsiteY2" fmla="*/ 197069 h 197069"/>
                  <a:gd name="connsiteX3" fmla="*/ 0 w 713715"/>
                  <a:gd name="connsiteY3" fmla="*/ 197069 h 197069"/>
                  <a:gd name="connsiteX4" fmla="*/ 0 w 713715"/>
                  <a:gd name="connsiteY4" fmla="*/ 0 h 197069"/>
                  <a:gd name="connsiteX0" fmla="*/ 0 w 713715"/>
                  <a:gd name="connsiteY0" fmla="*/ 0 h 236862"/>
                  <a:gd name="connsiteX1" fmla="*/ 713715 w 713715"/>
                  <a:gd name="connsiteY1" fmla="*/ 39793 h 236862"/>
                  <a:gd name="connsiteX2" fmla="*/ 713715 w 713715"/>
                  <a:gd name="connsiteY2" fmla="*/ 236862 h 236862"/>
                  <a:gd name="connsiteX3" fmla="*/ 0 w 713715"/>
                  <a:gd name="connsiteY3" fmla="*/ 236862 h 236862"/>
                  <a:gd name="connsiteX4" fmla="*/ 0 w 713715"/>
                  <a:gd name="connsiteY4" fmla="*/ 0 h 236862"/>
                  <a:gd name="connsiteX0" fmla="*/ 0 w 716904"/>
                  <a:gd name="connsiteY0" fmla="*/ 0 h 236862"/>
                  <a:gd name="connsiteX1" fmla="*/ 716904 w 716904"/>
                  <a:gd name="connsiteY1" fmla="*/ 7106 h 236862"/>
                  <a:gd name="connsiteX2" fmla="*/ 713715 w 716904"/>
                  <a:gd name="connsiteY2" fmla="*/ 236862 h 236862"/>
                  <a:gd name="connsiteX3" fmla="*/ 0 w 716904"/>
                  <a:gd name="connsiteY3" fmla="*/ 236862 h 236862"/>
                  <a:gd name="connsiteX4" fmla="*/ 0 w 716904"/>
                  <a:gd name="connsiteY4" fmla="*/ 0 h 236862"/>
                  <a:gd name="connsiteX0" fmla="*/ 0 w 716904"/>
                  <a:gd name="connsiteY0" fmla="*/ 0 h 236862"/>
                  <a:gd name="connsiteX1" fmla="*/ 716904 w 716904"/>
                  <a:gd name="connsiteY1" fmla="*/ 7106 h 236862"/>
                  <a:gd name="connsiteX2" fmla="*/ 713715 w 716904"/>
                  <a:gd name="connsiteY2" fmla="*/ 236862 h 236862"/>
                  <a:gd name="connsiteX3" fmla="*/ 0 w 716904"/>
                  <a:gd name="connsiteY3" fmla="*/ 236862 h 236862"/>
                  <a:gd name="connsiteX4" fmla="*/ 0 w 716904"/>
                  <a:gd name="connsiteY4" fmla="*/ 0 h 236862"/>
                  <a:gd name="connsiteX0" fmla="*/ 0 w 736030"/>
                  <a:gd name="connsiteY0" fmla="*/ 0 h 236862"/>
                  <a:gd name="connsiteX1" fmla="*/ 736030 w 736030"/>
                  <a:gd name="connsiteY1" fmla="*/ 7106 h 236862"/>
                  <a:gd name="connsiteX2" fmla="*/ 713715 w 736030"/>
                  <a:gd name="connsiteY2" fmla="*/ 236862 h 236862"/>
                  <a:gd name="connsiteX3" fmla="*/ 0 w 736030"/>
                  <a:gd name="connsiteY3" fmla="*/ 236862 h 236862"/>
                  <a:gd name="connsiteX4" fmla="*/ 0 w 736030"/>
                  <a:gd name="connsiteY4" fmla="*/ 0 h 236862"/>
                  <a:gd name="connsiteX0" fmla="*/ 0 w 736030"/>
                  <a:gd name="connsiteY0" fmla="*/ 2842 h 229756"/>
                  <a:gd name="connsiteX1" fmla="*/ 736030 w 736030"/>
                  <a:gd name="connsiteY1" fmla="*/ 0 h 229756"/>
                  <a:gd name="connsiteX2" fmla="*/ 713715 w 736030"/>
                  <a:gd name="connsiteY2" fmla="*/ 229756 h 229756"/>
                  <a:gd name="connsiteX3" fmla="*/ 0 w 736030"/>
                  <a:gd name="connsiteY3" fmla="*/ 229756 h 229756"/>
                  <a:gd name="connsiteX4" fmla="*/ 0 w 736030"/>
                  <a:gd name="connsiteY4" fmla="*/ 2842 h 229756"/>
                  <a:gd name="connsiteX0" fmla="*/ 0 w 736030"/>
                  <a:gd name="connsiteY0" fmla="*/ 2842 h 229756"/>
                  <a:gd name="connsiteX1" fmla="*/ 736030 w 736030"/>
                  <a:gd name="connsiteY1" fmla="*/ 0 h 229756"/>
                  <a:gd name="connsiteX2" fmla="*/ 713715 w 736030"/>
                  <a:gd name="connsiteY2" fmla="*/ 229756 h 229756"/>
                  <a:gd name="connsiteX3" fmla="*/ 0 w 736030"/>
                  <a:gd name="connsiteY3" fmla="*/ 229756 h 229756"/>
                  <a:gd name="connsiteX4" fmla="*/ 0 w 736030"/>
                  <a:gd name="connsiteY4" fmla="*/ 2842 h 229756"/>
                  <a:gd name="connsiteX0" fmla="*/ 0 w 736030"/>
                  <a:gd name="connsiteY0" fmla="*/ 2842 h 229756"/>
                  <a:gd name="connsiteX1" fmla="*/ 736030 w 736030"/>
                  <a:gd name="connsiteY1" fmla="*/ 0 h 229756"/>
                  <a:gd name="connsiteX2" fmla="*/ 713715 w 736030"/>
                  <a:gd name="connsiteY2" fmla="*/ 229756 h 229756"/>
                  <a:gd name="connsiteX3" fmla="*/ 0 w 736030"/>
                  <a:gd name="connsiteY3" fmla="*/ 229756 h 229756"/>
                  <a:gd name="connsiteX4" fmla="*/ 0 w 736030"/>
                  <a:gd name="connsiteY4" fmla="*/ 2842 h 229756"/>
                  <a:gd name="connsiteX0" fmla="*/ 0 w 736030"/>
                  <a:gd name="connsiteY0" fmla="*/ 2842 h 229756"/>
                  <a:gd name="connsiteX1" fmla="*/ 736030 w 736030"/>
                  <a:gd name="connsiteY1" fmla="*/ 0 h 229756"/>
                  <a:gd name="connsiteX2" fmla="*/ 713715 w 736030"/>
                  <a:gd name="connsiteY2" fmla="*/ 229756 h 229756"/>
                  <a:gd name="connsiteX3" fmla="*/ 0 w 736030"/>
                  <a:gd name="connsiteY3" fmla="*/ 229756 h 229756"/>
                  <a:gd name="connsiteX4" fmla="*/ 0 w 736030"/>
                  <a:gd name="connsiteY4" fmla="*/ 2842 h 229756"/>
                  <a:gd name="connsiteX0" fmla="*/ 0 w 736030"/>
                  <a:gd name="connsiteY0" fmla="*/ 2842 h 229756"/>
                  <a:gd name="connsiteX1" fmla="*/ 736030 w 736030"/>
                  <a:gd name="connsiteY1" fmla="*/ 0 h 229756"/>
                  <a:gd name="connsiteX2" fmla="*/ 713715 w 736030"/>
                  <a:gd name="connsiteY2" fmla="*/ 229756 h 229756"/>
                  <a:gd name="connsiteX3" fmla="*/ 0 w 736030"/>
                  <a:gd name="connsiteY3" fmla="*/ 229756 h 229756"/>
                  <a:gd name="connsiteX4" fmla="*/ 0 w 736030"/>
                  <a:gd name="connsiteY4" fmla="*/ 2842 h 229756"/>
                  <a:gd name="connsiteX0" fmla="*/ 0 w 736030"/>
                  <a:gd name="connsiteY0" fmla="*/ 2842 h 229756"/>
                  <a:gd name="connsiteX1" fmla="*/ 736030 w 736030"/>
                  <a:gd name="connsiteY1" fmla="*/ 0 h 229756"/>
                  <a:gd name="connsiteX2" fmla="*/ 713715 w 736030"/>
                  <a:gd name="connsiteY2" fmla="*/ 229756 h 229756"/>
                  <a:gd name="connsiteX3" fmla="*/ 0 w 736030"/>
                  <a:gd name="connsiteY3" fmla="*/ 229756 h 229756"/>
                  <a:gd name="connsiteX4" fmla="*/ 0 w 736030"/>
                  <a:gd name="connsiteY4" fmla="*/ 2842 h 229756"/>
                  <a:gd name="connsiteX0" fmla="*/ 0 w 736030"/>
                  <a:gd name="connsiteY0" fmla="*/ 2842 h 229756"/>
                  <a:gd name="connsiteX1" fmla="*/ 736030 w 736030"/>
                  <a:gd name="connsiteY1" fmla="*/ 0 h 229756"/>
                  <a:gd name="connsiteX2" fmla="*/ 713715 w 736030"/>
                  <a:gd name="connsiteY2" fmla="*/ 229756 h 229756"/>
                  <a:gd name="connsiteX3" fmla="*/ 0 w 736030"/>
                  <a:gd name="connsiteY3" fmla="*/ 229756 h 229756"/>
                  <a:gd name="connsiteX4" fmla="*/ 0 w 736030"/>
                  <a:gd name="connsiteY4" fmla="*/ 2842 h 229756"/>
                  <a:gd name="connsiteX0" fmla="*/ 0 w 736030"/>
                  <a:gd name="connsiteY0" fmla="*/ 2842 h 229756"/>
                  <a:gd name="connsiteX1" fmla="*/ 736030 w 736030"/>
                  <a:gd name="connsiteY1" fmla="*/ 0 h 229756"/>
                  <a:gd name="connsiteX2" fmla="*/ 713715 w 736030"/>
                  <a:gd name="connsiteY2" fmla="*/ 229756 h 229756"/>
                  <a:gd name="connsiteX3" fmla="*/ 0 w 736030"/>
                  <a:gd name="connsiteY3" fmla="*/ 229756 h 229756"/>
                  <a:gd name="connsiteX4" fmla="*/ 0 w 736030"/>
                  <a:gd name="connsiteY4" fmla="*/ 2842 h 229756"/>
                  <a:gd name="connsiteX0" fmla="*/ 0 w 736030"/>
                  <a:gd name="connsiteY0" fmla="*/ 2842 h 229756"/>
                  <a:gd name="connsiteX1" fmla="*/ 736030 w 736030"/>
                  <a:gd name="connsiteY1" fmla="*/ 0 h 229756"/>
                  <a:gd name="connsiteX2" fmla="*/ 713715 w 736030"/>
                  <a:gd name="connsiteY2" fmla="*/ 229756 h 229756"/>
                  <a:gd name="connsiteX3" fmla="*/ 0 w 736030"/>
                  <a:gd name="connsiteY3" fmla="*/ 229756 h 229756"/>
                  <a:gd name="connsiteX4" fmla="*/ 0 w 736030"/>
                  <a:gd name="connsiteY4" fmla="*/ 2842 h 229756"/>
                  <a:gd name="connsiteX0" fmla="*/ 0 w 736030"/>
                  <a:gd name="connsiteY0" fmla="*/ 2842 h 229756"/>
                  <a:gd name="connsiteX1" fmla="*/ 736030 w 736030"/>
                  <a:gd name="connsiteY1" fmla="*/ 0 h 229756"/>
                  <a:gd name="connsiteX2" fmla="*/ 713715 w 736030"/>
                  <a:gd name="connsiteY2" fmla="*/ 229756 h 229756"/>
                  <a:gd name="connsiteX3" fmla="*/ 0 w 736030"/>
                  <a:gd name="connsiteY3" fmla="*/ 229756 h 229756"/>
                  <a:gd name="connsiteX4" fmla="*/ 0 w 736030"/>
                  <a:gd name="connsiteY4" fmla="*/ 2842 h 229756"/>
                  <a:gd name="connsiteX0" fmla="*/ 0 w 736030"/>
                  <a:gd name="connsiteY0" fmla="*/ 2842 h 229756"/>
                  <a:gd name="connsiteX1" fmla="*/ 736030 w 736030"/>
                  <a:gd name="connsiteY1" fmla="*/ 0 h 229756"/>
                  <a:gd name="connsiteX2" fmla="*/ 713715 w 736030"/>
                  <a:gd name="connsiteY2" fmla="*/ 229756 h 229756"/>
                  <a:gd name="connsiteX3" fmla="*/ 0 w 736030"/>
                  <a:gd name="connsiteY3" fmla="*/ 229756 h 229756"/>
                  <a:gd name="connsiteX4" fmla="*/ 0 w 736030"/>
                  <a:gd name="connsiteY4" fmla="*/ 2842 h 229756"/>
                  <a:gd name="connsiteX0" fmla="*/ 0 w 745593"/>
                  <a:gd name="connsiteY0" fmla="*/ 0 h 231178"/>
                  <a:gd name="connsiteX1" fmla="*/ 745593 w 745593"/>
                  <a:gd name="connsiteY1" fmla="*/ 1422 h 231178"/>
                  <a:gd name="connsiteX2" fmla="*/ 723278 w 745593"/>
                  <a:gd name="connsiteY2" fmla="*/ 231178 h 231178"/>
                  <a:gd name="connsiteX3" fmla="*/ 9563 w 745593"/>
                  <a:gd name="connsiteY3" fmla="*/ 231178 h 231178"/>
                  <a:gd name="connsiteX4" fmla="*/ 0 w 745593"/>
                  <a:gd name="connsiteY4" fmla="*/ 0 h 231178"/>
                  <a:gd name="connsiteX0" fmla="*/ 0 w 745593"/>
                  <a:gd name="connsiteY0" fmla="*/ 0 h 231178"/>
                  <a:gd name="connsiteX1" fmla="*/ 745593 w 745593"/>
                  <a:gd name="connsiteY1" fmla="*/ 1422 h 231178"/>
                  <a:gd name="connsiteX2" fmla="*/ 723278 w 745593"/>
                  <a:gd name="connsiteY2" fmla="*/ 231178 h 231178"/>
                  <a:gd name="connsiteX3" fmla="*/ 9563 w 745593"/>
                  <a:gd name="connsiteY3" fmla="*/ 231178 h 231178"/>
                  <a:gd name="connsiteX4" fmla="*/ 0 w 745593"/>
                  <a:gd name="connsiteY4" fmla="*/ 0 h 231178"/>
                  <a:gd name="connsiteX0" fmla="*/ 0 w 745593"/>
                  <a:gd name="connsiteY0" fmla="*/ 0 h 231178"/>
                  <a:gd name="connsiteX1" fmla="*/ 745593 w 745593"/>
                  <a:gd name="connsiteY1" fmla="*/ 1422 h 231178"/>
                  <a:gd name="connsiteX2" fmla="*/ 723278 w 745593"/>
                  <a:gd name="connsiteY2" fmla="*/ 231178 h 231178"/>
                  <a:gd name="connsiteX3" fmla="*/ 9563 w 745593"/>
                  <a:gd name="connsiteY3" fmla="*/ 231178 h 231178"/>
                  <a:gd name="connsiteX4" fmla="*/ 0 w 745593"/>
                  <a:gd name="connsiteY4" fmla="*/ 0 h 231178"/>
                  <a:gd name="connsiteX0" fmla="*/ 0 w 745593"/>
                  <a:gd name="connsiteY0" fmla="*/ 0 h 231178"/>
                  <a:gd name="connsiteX1" fmla="*/ 745593 w 745593"/>
                  <a:gd name="connsiteY1" fmla="*/ 1422 h 231178"/>
                  <a:gd name="connsiteX2" fmla="*/ 723278 w 745593"/>
                  <a:gd name="connsiteY2" fmla="*/ 231178 h 231178"/>
                  <a:gd name="connsiteX3" fmla="*/ 9563 w 745593"/>
                  <a:gd name="connsiteY3" fmla="*/ 231178 h 231178"/>
                  <a:gd name="connsiteX4" fmla="*/ 0 w 745593"/>
                  <a:gd name="connsiteY4" fmla="*/ 0 h 231178"/>
                  <a:gd name="connsiteX0" fmla="*/ 0 w 745593"/>
                  <a:gd name="connsiteY0" fmla="*/ 0 h 231178"/>
                  <a:gd name="connsiteX1" fmla="*/ 745593 w 745593"/>
                  <a:gd name="connsiteY1" fmla="*/ 1422 h 231178"/>
                  <a:gd name="connsiteX2" fmla="*/ 723278 w 745593"/>
                  <a:gd name="connsiteY2" fmla="*/ 231178 h 231178"/>
                  <a:gd name="connsiteX3" fmla="*/ 9563 w 745593"/>
                  <a:gd name="connsiteY3" fmla="*/ 231178 h 231178"/>
                  <a:gd name="connsiteX4" fmla="*/ 0 w 745593"/>
                  <a:gd name="connsiteY4" fmla="*/ 0 h 231178"/>
                  <a:gd name="connsiteX0" fmla="*/ 112603 w 736029"/>
                  <a:gd name="connsiteY0" fmla="*/ 0 h 237997"/>
                  <a:gd name="connsiteX1" fmla="*/ 736029 w 736029"/>
                  <a:gd name="connsiteY1" fmla="*/ 8241 h 237997"/>
                  <a:gd name="connsiteX2" fmla="*/ 713714 w 736029"/>
                  <a:gd name="connsiteY2" fmla="*/ 237997 h 237997"/>
                  <a:gd name="connsiteX3" fmla="*/ -1 w 736029"/>
                  <a:gd name="connsiteY3" fmla="*/ 237997 h 237997"/>
                  <a:gd name="connsiteX4" fmla="*/ 112603 w 736029"/>
                  <a:gd name="connsiteY4" fmla="*/ 0 h 237997"/>
                  <a:gd name="connsiteX0" fmla="*/ 112604 w 736030"/>
                  <a:gd name="connsiteY0" fmla="*/ 0 h 237997"/>
                  <a:gd name="connsiteX1" fmla="*/ 736030 w 736030"/>
                  <a:gd name="connsiteY1" fmla="*/ 8241 h 237997"/>
                  <a:gd name="connsiteX2" fmla="*/ 713715 w 736030"/>
                  <a:gd name="connsiteY2" fmla="*/ 237997 h 237997"/>
                  <a:gd name="connsiteX3" fmla="*/ 0 w 736030"/>
                  <a:gd name="connsiteY3" fmla="*/ 237997 h 237997"/>
                  <a:gd name="connsiteX4" fmla="*/ 112604 w 736030"/>
                  <a:gd name="connsiteY4" fmla="*/ 0 h 237997"/>
                  <a:gd name="connsiteX0" fmla="*/ 109826 w 736030"/>
                  <a:gd name="connsiteY0" fmla="*/ 0 h 238971"/>
                  <a:gd name="connsiteX1" fmla="*/ 736030 w 736030"/>
                  <a:gd name="connsiteY1" fmla="*/ 9215 h 238971"/>
                  <a:gd name="connsiteX2" fmla="*/ 713715 w 736030"/>
                  <a:gd name="connsiteY2" fmla="*/ 238971 h 238971"/>
                  <a:gd name="connsiteX3" fmla="*/ 0 w 736030"/>
                  <a:gd name="connsiteY3" fmla="*/ 238971 h 238971"/>
                  <a:gd name="connsiteX4" fmla="*/ 109826 w 736030"/>
                  <a:gd name="connsiteY4" fmla="*/ 0 h 238971"/>
                  <a:gd name="connsiteX0" fmla="*/ 109826 w 736030"/>
                  <a:gd name="connsiteY0" fmla="*/ 0 h 238971"/>
                  <a:gd name="connsiteX1" fmla="*/ 736030 w 736030"/>
                  <a:gd name="connsiteY1" fmla="*/ 9215 h 238971"/>
                  <a:gd name="connsiteX2" fmla="*/ 713715 w 736030"/>
                  <a:gd name="connsiteY2" fmla="*/ 238971 h 238971"/>
                  <a:gd name="connsiteX3" fmla="*/ 0 w 736030"/>
                  <a:gd name="connsiteY3" fmla="*/ 238971 h 238971"/>
                  <a:gd name="connsiteX4" fmla="*/ 109826 w 736030"/>
                  <a:gd name="connsiteY4" fmla="*/ 0 h 238971"/>
                  <a:gd name="connsiteX0" fmla="*/ 109826 w 713715"/>
                  <a:gd name="connsiteY0" fmla="*/ 0 h 238971"/>
                  <a:gd name="connsiteX1" fmla="*/ 613863 w 713715"/>
                  <a:gd name="connsiteY1" fmla="*/ 4344 h 238971"/>
                  <a:gd name="connsiteX2" fmla="*/ 713715 w 713715"/>
                  <a:gd name="connsiteY2" fmla="*/ 238971 h 238971"/>
                  <a:gd name="connsiteX3" fmla="*/ 0 w 713715"/>
                  <a:gd name="connsiteY3" fmla="*/ 238971 h 238971"/>
                  <a:gd name="connsiteX4" fmla="*/ 109826 w 713715"/>
                  <a:gd name="connsiteY4" fmla="*/ 0 h 238971"/>
                  <a:gd name="connsiteX0" fmla="*/ 109826 w 713715"/>
                  <a:gd name="connsiteY0" fmla="*/ 0 h 238971"/>
                  <a:gd name="connsiteX1" fmla="*/ 613863 w 713715"/>
                  <a:gd name="connsiteY1" fmla="*/ 4344 h 238971"/>
                  <a:gd name="connsiteX2" fmla="*/ 713715 w 713715"/>
                  <a:gd name="connsiteY2" fmla="*/ 238971 h 238971"/>
                  <a:gd name="connsiteX3" fmla="*/ 0 w 713715"/>
                  <a:gd name="connsiteY3" fmla="*/ 238971 h 238971"/>
                  <a:gd name="connsiteX4" fmla="*/ 109826 w 713715"/>
                  <a:gd name="connsiteY4" fmla="*/ 0 h 238971"/>
                  <a:gd name="connsiteX0" fmla="*/ 109826 w 713715"/>
                  <a:gd name="connsiteY0" fmla="*/ 0 h 238971"/>
                  <a:gd name="connsiteX1" fmla="*/ 613863 w 713715"/>
                  <a:gd name="connsiteY1" fmla="*/ 4344 h 238971"/>
                  <a:gd name="connsiteX2" fmla="*/ 713715 w 713715"/>
                  <a:gd name="connsiteY2" fmla="*/ 238971 h 238971"/>
                  <a:gd name="connsiteX3" fmla="*/ 0 w 713715"/>
                  <a:gd name="connsiteY3" fmla="*/ 238971 h 238971"/>
                  <a:gd name="connsiteX4" fmla="*/ 109826 w 713715"/>
                  <a:gd name="connsiteY4" fmla="*/ 0 h 238971"/>
                  <a:gd name="connsiteX0" fmla="*/ 109826 w 713715"/>
                  <a:gd name="connsiteY0" fmla="*/ 0 h 238971"/>
                  <a:gd name="connsiteX1" fmla="*/ 608309 w 713715"/>
                  <a:gd name="connsiteY1" fmla="*/ 7266 h 238971"/>
                  <a:gd name="connsiteX2" fmla="*/ 713715 w 713715"/>
                  <a:gd name="connsiteY2" fmla="*/ 238971 h 238971"/>
                  <a:gd name="connsiteX3" fmla="*/ 0 w 713715"/>
                  <a:gd name="connsiteY3" fmla="*/ 238971 h 238971"/>
                  <a:gd name="connsiteX4" fmla="*/ 109826 w 713715"/>
                  <a:gd name="connsiteY4" fmla="*/ 0 h 238971"/>
                  <a:gd name="connsiteX0" fmla="*/ 0 w 603889"/>
                  <a:gd name="connsiteY0" fmla="*/ 0 h 238971"/>
                  <a:gd name="connsiteX1" fmla="*/ 498483 w 603889"/>
                  <a:gd name="connsiteY1" fmla="*/ 7266 h 238971"/>
                  <a:gd name="connsiteX2" fmla="*/ 603889 w 603889"/>
                  <a:gd name="connsiteY2" fmla="*/ 238971 h 238971"/>
                  <a:gd name="connsiteX3" fmla="*/ 17895 w 603889"/>
                  <a:gd name="connsiteY3" fmla="*/ 222412 h 238971"/>
                  <a:gd name="connsiteX4" fmla="*/ 0 w 603889"/>
                  <a:gd name="connsiteY4" fmla="*/ 0 h 238971"/>
                  <a:gd name="connsiteX0" fmla="*/ 0 w 603889"/>
                  <a:gd name="connsiteY0" fmla="*/ 0 h 238971"/>
                  <a:gd name="connsiteX1" fmla="*/ 498483 w 603889"/>
                  <a:gd name="connsiteY1" fmla="*/ 7266 h 238971"/>
                  <a:gd name="connsiteX2" fmla="*/ 603889 w 603889"/>
                  <a:gd name="connsiteY2" fmla="*/ 238971 h 238971"/>
                  <a:gd name="connsiteX3" fmla="*/ 17895 w 603889"/>
                  <a:gd name="connsiteY3" fmla="*/ 222412 h 238971"/>
                  <a:gd name="connsiteX4" fmla="*/ 0 w 603889"/>
                  <a:gd name="connsiteY4" fmla="*/ 0 h 238971"/>
                  <a:gd name="connsiteX0" fmla="*/ 0 w 498483"/>
                  <a:gd name="connsiteY0" fmla="*/ 0 h 222412"/>
                  <a:gd name="connsiteX1" fmla="*/ 498483 w 498483"/>
                  <a:gd name="connsiteY1" fmla="*/ 7266 h 222412"/>
                  <a:gd name="connsiteX2" fmla="*/ 487274 w 498483"/>
                  <a:gd name="connsiteY2" fmla="*/ 219490 h 222412"/>
                  <a:gd name="connsiteX3" fmla="*/ 17895 w 498483"/>
                  <a:gd name="connsiteY3" fmla="*/ 222412 h 222412"/>
                  <a:gd name="connsiteX4" fmla="*/ 0 w 498483"/>
                  <a:gd name="connsiteY4" fmla="*/ 0 h 222412"/>
                  <a:gd name="connsiteX0" fmla="*/ 0 w 498483"/>
                  <a:gd name="connsiteY0" fmla="*/ 0 h 222412"/>
                  <a:gd name="connsiteX1" fmla="*/ 498483 w 498483"/>
                  <a:gd name="connsiteY1" fmla="*/ 7266 h 222412"/>
                  <a:gd name="connsiteX2" fmla="*/ 487274 w 498483"/>
                  <a:gd name="connsiteY2" fmla="*/ 219490 h 222412"/>
                  <a:gd name="connsiteX3" fmla="*/ 17895 w 498483"/>
                  <a:gd name="connsiteY3" fmla="*/ 222412 h 222412"/>
                  <a:gd name="connsiteX4" fmla="*/ 0 w 498483"/>
                  <a:gd name="connsiteY4" fmla="*/ 0 h 222412"/>
                  <a:gd name="connsiteX0" fmla="*/ 0 w 498483"/>
                  <a:gd name="connsiteY0" fmla="*/ 0 h 222412"/>
                  <a:gd name="connsiteX1" fmla="*/ 498483 w 498483"/>
                  <a:gd name="connsiteY1" fmla="*/ 7266 h 222412"/>
                  <a:gd name="connsiteX2" fmla="*/ 487274 w 498483"/>
                  <a:gd name="connsiteY2" fmla="*/ 219490 h 222412"/>
                  <a:gd name="connsiteX3" fmla="*/ 17895 w 498483"/>
                  <a:gd name="connsiteY3" fmla="*/ 222412 h 222412"/>
                  <a:gd name="connsiteX4" fmla="*/ 0 w 498483"/>
                  <a:gd name="connsiteY4" fmla="*/ 0 h 222412"/>
                  <a:gd name="connsiteX0" fmla="*/ 0 w 498483"/>
                  <a:gd name="connsiteY0" fmla="*/ 0 h 222412"/>
                  <a:gd name="connsiteX1" fmla="*/ 498483 w 498483"/>
                  <a:gd name="connsiteY1" fmla="*/ 7266 h 222412"/>
                  <a:gd name="connsiteX2" fmla="*/ 487274 w 498483"/>
                  <a:gd name="connsiteY2" fmla="*/ 219490 h 222412"/>
                  <a:gd name="connsiteX3" fmla="*/ 17895 w 498483"/>
                  <a:gd name="connsiteY3" fmla="*/ 222412 h 222412"/>
                  <a:gd name="connsiteX4" fmla="*/ 0 w 498483"/>
                  <a:gd name="connsiteY4" fmla="*/ 0 h 222412"/>
                  <a:gd name="connsiteX0" fmla="*/ 0 w 498483"/>
                  <a:gd name="connsiteY0" fmla="*/ 0 h 222412"/>
                  <a:gd name="connsiteX1" fmla="*/ 498483 w 498483"/>
                  <a:gd name="connsiteY1" fmla="*/ 7266 h 222412"/>
                  <a:gd name="connsiteX2" fmla="*/ 487274 w 498483"/>
                  <a:gd name="connsiteY2" fmla="*/ 219490 h 222412"/>
                  <a:gd name="connsiteX3" fmla="*/ 17895 w 498483"/>
                  <a:gd name="connsiteY3" fmla="*/ 222412 h 222412"/>
                  <a:gd name="connsiteX4" fmla="*/ 0 w 498483"/>
                  <a:gd name="connsiteY4" fmla="*/ 0 h 222412"/>
                  <a:gd name="connsiteX0" fmla="*/ 0 w 498483"/>
                  <a:gd name="connsiteY0" fmla="*/ 0 h 222412"/>
                  <a:gd name="connsiteX1" fmla="*/ 498483 w 498483"/>
                  <a:gd name="connsiteY1" fmla="*/ 7266 h 222412"/>
                  <a:gd name="connsiteX2" fmla="*/ 487274 w 498483"/>
                  <a:gd name="connsiteY2" fmla="*/ 219490 h 222412"/>
                  <a:gd name="connsiteX3" fmla="*/ 17895 w 498483"/>
                  <a:gd name="connsiteY3" fmla="*/ 222412 h 222412"/>
                  <a:gd name="connsiteX4" fmla="*/ 0 w 498483"/>
                  <a:gd name="connsiteY4" fmla="*/ 0 h 222412"/>
                  <a:gd name="connsiteX0" fmla="*/ 0 w 498483"/>
                  <a:gd name="connsiteY0" fmla="*/ 0 h 222412"/>
                  <a:gd name="connsiteX1" fmla="*/ 498483 w 498483"/>
                  <a:gd name="connsiteY1" fmla="*/ 7266 h 222412"/>
                  <a:gd name="connsiteX2" fmla="*/ 487274 w 498483"/>
                  <a:gd name="connsiteY2" fmla="*/ 219490 h 222412"/>
                  <a:gd name="connsiteX3" fmla="*/ 17895 w 498483"/>
                  <a:gd name="connsiteY3" fmla="*/ 222412 h 222412"/>
                  <a:gd name="connsiteX4" fmla="*/ 0 w 498483"/>
                  <a:gd name="connsiteY4" fmla="*/ 0 h 222412"/>
                  <a:gd name="connsiteX0" fmla="*/ 0 w 498483"/>
                  <a:gd name="connsiteY0" fmla="*/ 0 h 222412"/>
                  <a:gd name="connsiteX1" fmla="*/ 498483 w 498483"/>
                  <a:gd name="connsiteY1" fmla="*/ 7266 h 222412"/>
                  <a:gd name="connsiteX2" fmla="*/ 487274 w 498483"/>
                  <a:gd name="connsiteY2" fmla="*/ 219490 h 222412"/>
                  <a:gd name="connsiteX3" fmla="*/ 17895 w 498483"/>
                  <a:gd name="connsiteY3" fmla="*/ 222412 h 222412"/>
                  <a:gd name="connsiteX4" fmla="*/ 0 w 498483"/>
                  <a:gd name="connsiteY4" fmla="*/ 0 h 222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8483" h="222412">
                    <a:moveTo>
                      <a:pt x="0" y="0"/>
                    </a:moveTo>
                    <a:cubicBezTo>
                      <a:pt x="96285" y="82339"/>
                      <a:pt x="446483" y="60247"/>
                      <a:pt x="498483" y="7266"/>
                    </a:cubicBezTo>
                    <a:lnTo>
                      <a:pt x="487274" y="219490"/>
                    </a:lnTo>
                    <a:cubicBezTo>
                      <a:pt x="401794" y="159121"/>
                      <a:pt x="93007" y="160467"/>
                      <a:pt x="17895" y="222412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F68FC7">
                      <a:alpha val="44000"/>
                    </a:srgbClr>
                  </a:gs>
                  <a:gs pos="0">
                    <a:srgbClr val="01BDF7">
                      <a:alpha val="29000"/>
                    </a:srgb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4" name="Rectangle 5">
                <a:extLst>
                  <a:ext uri="{FF2B5EF4-FFF2-40B4-BE49-F238E27FC236}">
                    <a16:creationId xmlns:a16="http://schemas.microsoft.com/office/drawing/2014/main" xmlns="" id="{09C31776-100B-402F-A4F7-BBC2139A08C8}"/>
                  </a:ext>
                </a:extLst>
              </p:cNvPr>
              <p:cNvSpPr/>
              <p:nvPr/>
            </p:nvSpPr>
            <p:spPr>
              <a:xfrm flipV="1">
                <a:off x="6919179" y="3169443"/>
                <a:ext cx="427516" cy="501649"/>
              </a:xfrm>
              <a:custGeom>
                <a:avLst/>
                <a:gdLst>
                  <a:gd name="connsiteX0" fmla="*/ 0 w 713715"/>
                  <a:gd name="connsiteY0" fmla="*/ 0 h 197069"/>
                  <a:gd name="connsiteX1" fmla="*/ 713715 w 713715"/>
                  <a:gd name="connsiteY1" fmla="*/ 0 h 197069"/>
                  <a:gd name="connsiteX2" fmla="*/ 713715 w 713715"/>
                  <a:gd name="connsiteY2" fmla="*/ 197069 h 197069"/>
                  <a:gd name="connsiteX3" fmla="*/ 0 w 713715"/>
                  <a:gd name="connsiteY3" fmla="*/ 197069 h 197069"/>
                  <a:gd name="connsiteX4" fmla="*/ 0 w 713715"/>
                  <a:gd name="connsiteY4" fmla="*/ 0 h 197069"/>
                  <a:gd name="connsiteX0" fmla="*/ 0 w 713715"/>
                  <a:gd name="connsiteY0" fmla="*/ 0 h 197069"/>
                  <a:gd name="connsiteX1" fmla="*/ 713715 w 713715"/>
                  <a:gd name="connsiteY1" fmla="*/ 0 h 197069"/>
                  <a:gd name="connsiteX2" fmla="*/ 713715 w 713715"/>
                  <a:gd name="connsiteY2" fmla="*/ 197069 h 197069"/>
                  <a:gd name="connsiteX3" fmla="*/ 0 w 713715"/>
                  <a:gd name="connsiteY3" fmla="*/ 197069 h 197069"/>
                  <a:gd name="connsiteX4" fmla="*/ 0 w 713715"/>
                  <a:gd name="connsiteY4" fmla="*/ 0 h 197069"/>
                  <a:gd name="connsiteX0" fmla="*/ 0 w 713715"/>
                  <a:gd name="connsiteY0" fmla="*/ 0 h 197069"/>
                  <a:gd name="connsiteX1" fmla="*/ 713715 w 713715"/>
                  <a:gd name="connsiteY1" fmla="*/ 0 h 197069"/>
                  <a:gd name="connsiteX2" fmla="*/ 713715 w 713715"/>
                  <a:gd name="connsiteY2" fmla="*/ 197069 h 197069"/>
                  <a:gd name="connsiteX3" fmla="*/ 0 w 713715"/>
                  <a:gd name="connsiteY3" fmla="*/ 197069 h 197069"/>
                  <a:gd name="connsiteX4" fmla="*/ 0 w 713715"/>
                  <a:gd name="connsiteY4" fmla="*/ 0 h 197069"/>
                  <a:gd name="connsiteX0" fmla="*/ 0 w 713715"/>
                  <a:gd name="connsiteY0" fmla="*/ 0 h 197069"/>
                  <a:gd name="connsiteX1" fmla="*/ 713715 w 713715"/>
                  <a:gd name="connsiteY1" fmla="*/ 0 h 197069"/>
                  <a:gd name="connsiteX2" fmla="*/ 713715 w 713715"/>
                  <a:gd name="connsiteY2" fmla="*/ 197069 h 197069"/>
                  <a:gd name="connsiteX3" fmla="*/ 0 w 713715"/>
                  <a:gd name="connsiteY3" fmla="*/ 197069 h 197069"/>
                  <a:gd name="connsiteX4" fmla="*/ 0 w 713715"/>
                  <a:gd name="connsiteY4" fmla="*/ 0 h 197069"/>
                  <a:gd name="connsiteX0" fmla="*/ 0 w 713715"/>
                  <a:gd name="connsiteY0" fmla="*/ 0 h 197069"/>
                  <a:gd name="connsiteX1" fmla="*/ 713715 w 713715"/>
                  <a:gd name="connsiteY1" fmla="*/ 0 h 197069"/>
                  <a:gd name="connsiteX2" fmla="*/ 713715 w 713715"/>
                  <a:gd name="connsiteY2" fmla="*/ 197069 h 197069"/>
                  <a:gd name="connsiteX3" fmla="*/ 0 w 713715"/>
                  <a:gd name="connsiteY3" fmla="*/ 197069 h 197069"/>
                  <a:gd name="connsiteX4" fmla="*/ 0 w 713715"/>
                  <a:gd name="connsiteY4" fmla="*/ 0 h 197069"/>
                  <a:gd name="connsiteX0" fmla="*/ 0 w 713715"/>
                  <a:gd name="connsiteY0" fmla="*/ 0 h 236862"/>
                  <a:gd name="connsiteX1" fmla="*/ 713715 w 713715"/>
                  <a:gd name="connsiteY1" fmla="*/ 39793 h 236862"/>
                  <a:gd name="connsiteX2" fmla="*/ 713715 w 713715"/>
                  <a:gd name="connsiteY2" fmla="*/ 236862 h 236862"/>
                  <a:gd name="connsiteX3" fmla="*/ 0 w 713715"/>
                  <a:gd name="connsiteY3" fmla="*/ 236862 h 236862"/>
                  <a:gd name="connsiteX4" fmla="*/ 0 w 713715"/>
                  <a:gd name="connsiteY4" fmla="*/ 0 h 236862"/>
                  <a:gd name="connsiteX0" fmla="*/ 0 w 716904"/>
                  <a:gd name="connsiteY0" fmla="*/ 0 h 236862"/>
                  <a:gd name="connsiteX1" fmla="*/ 716904 w 716904"/>
                  <a:gd name="connsiteY1" fmla="*/ 7106 h 236862"/>
                  <a:gd name="connsiteX2" fmla="*/ 713715 w 716904"/>
                  <a:gd name="connsiteY2" fmla="*/ 236862 h 236862"/>
                  <a:gd name="connsiteX3" fmla="*/ 0 w 716904"/>
                  <a:gd name="connsiteY3" fmla="*/ 236862 h 236862"/>
                  <a:gd name="connsiteX4" fmla="*/ 0 w 716904"/>
                  <a:gd name="connsiteY4" fmla="*/ 0 h 236862"/>
                  <a:gd name="connsiteX0" fmla="*/ 0 w 716904"/>
                  <a:gd name="connsiteY0" fmla="*/ 0 h 236862"/>
                  <a:gd name="connsiteX1" fmla="*/ 716904 w 716904"/>
                  <a:gd name="connsiteY1" fmla="*/ 7106 h 236862"/>
                  <a:gd name="connsiteX2" fmla="*/ 713715 w 716904"/>
                  <a:gd name="connsiteY2" fmla="*/ 236862 h 236862"/>
                  <a:gd name="connsiteX3" fmla="*/ 0 w 716904"/>
                  <a:gd name="connsiteY3" fmla="*/ 236862 h 236862"/>
                  <a:gd name="connsiteX4" fmla="*/ 0 w 716904"/>
                  <a:gd name="connsiteY4" fmla="*/ 0 h 236862"/>
                  <a:gd name="connsiteX0" fmla="*/ 0 w 736030"/>
                  <a:gd name="connsiteY0" fmla="*/ 0 h 236862"/>
                  <a:gd name="connsiteX1" fmla="*/ 736030 w 736030"/>
                  <a:gd name="connsiteY1" fmla="*/ 7106 h 236862"/>
                  <a:gd name="connsiteX2" fmla="*/ 713715 w 736030"/>
                  <a:gd name="connsiteY2" fmla="*/ 236862 h 236862"/>
                  <a:gd name="connsiteX3" fmla="*/ 0 w 736030"/>
                  <a:gd name="connsiteY3" fmla="*/ 236862 h 236862"/>
                  <a:gd name="connsiteX4" fmla="*/ 0 w 736030"/>
                  <a:gd name="connsiteY4" fmla="*/ 0 h 236862"/>
                  <a:gd name="connsiteX0" fmla="*/ 0 w 736030"/>
                  <a:gd name="connsiteY0" fmla="*/ 2842 h 229756"/>
                  <a:gd name="connsiteX1" fmla="*/ 736030 w 736030"/>
                  <a:gd name="connsiteY1" fmla="*/ 0 h 229756"/>
                  <a:gd name="connsiteX2" fmla="*/ 713715 w 736030"/>
                  <a:gd name="connsiteY2" fmla="*/ 229756 h 229756"/>
                  <a:gd name="connsiteX3" fmla="*/ 0 w 736030"/>
                  <a:gd name="connsiteY3" fmla="*/ 229756 h 229756"/>
                  <a:gd name="connsiteX4" fmla="*/ 0 w 736030"/>
                  <a:gd name="connsiteY4" fmla="*/ 2842 h 229756"/>
                  <a:gd name="connsiteX0" fmla="*/ 0 w 736030"/>
                  <a:gd name="connsiteY0" fmla="*/ 2842 h 229756"/>
                  <a:gd name="connsiteX1" fmla="*/ 736030 w 736030"/>
                  <a:gd name="connsiteY1" fmla="*/ 0 h 229756"/>
                  <a:gd name="connsiteX2" fmla="*/ 713715 w 736030"/>
                  <a:gd name="connsiteY2" fmla="*/ 229756 h 229756"/>
                  <a:gd name="connsiteX3" fmla="*/ 0 w 736030"/>
                  <a:gd name="connsiteY3" fmla="*/ 229756 h 229756"/>
                  <a:gd name="connsiteX4" fmla="*/ 0 w 736030"/>
                  <a:gd name="connsiteY4" fmla="*/ 2842 h 229756"/>
                  <a:gd name="connsiteX0" fmla="*/ 0 w 736030"/>
                  <a:gd name="connsiteY0" fmla="*/ 2842 h 229756"/>
                  <a:gd name="connsiteX1" fmla="*/ 736030 w 736030"/>
                  <a:gd name="connsiteY1" fmla="*/ 0 h 229756"/>
                  <a:gd name="connsiteX2" fmla="*/ 713715 w 736030"/>
                  <a:gd name="connsiteY2" fmla="*/ 229756 h 229756"/>
                  <a:gd name="connsiteX3" fmla="*/ 0 w 736030"/>
                  <a:gd name="connsiteY3" fmla="*/ 229756 h 229756"/>
                  <a:gd name="connsiteX4" fmla="*/ 0 w 736030"/>
                  <a:gd name="connsiteY4" fmla="*/ 2842 h 229756"/>
                  <a:gd name="connsiteX0" fmla="*/ 0 w 736030"/>
                  <a:gd name="connsiteY0" fmla="*/ 2842 h 229756"/>
                  <a:gd name="connsiteX1" fmla="*/ 736030 w 736030"/>
                  <a:gd name="connsiteY1" fmla="*/ 0 h 229756"/>
                  <a:gd name="connsiteX2" fmla="*/ 713715 w 736030"/>
                  <a:gd name="connsiteY2" fmla="*/ 229756 h 229756"/>
                  <a:gd name="connsiteX3" fmla="*/ 0 w 736030"/>
                  <a:gd name="connsiteY3" fmla="*/ 229756 h 229756"/>
                  <a:gd name="connsiteX4" fmla="*/ 0 w 736030"/>
                  <a:gd name="connsiteY4" fmla="*/ 2842 h 229756"/>
                  <a:gd name="connsiteX0" fmla="*/ 0 w 736030"/>
                  <a:gd name="connsiteY0" fmla="*/ 2842 h 229756"/>
                  <a:gd name="connsiteX1" fmla="*/ 736030 w 736030"/>
                  <a:gd name="connsiteY1" fmla="*/ 0 h 229756"/>
                  <a:gd name="connsiteX2" fmla="*/ 713715 w 736030"/>
                  <a:gd name="connsiteY2" fmla="*/ 229756 h 229756"/>
                  <a:gd name="connsiteX3" fmla="*/ 0 w 736030"/>
                  <a:gd name="connsiteY3" fmla="*/ 229756 h 229756"/>
                  <a:gd name="connsiteX4" fmla="*/ 0 w 736030"/>
                  <a:gd name="connsiteY4" fmla="*/ 2842 h 229756"/>
                  <a:gd name="connsiteX0" fmla="*/ 0 w 736030"/>
                  <a:gd name="connsiteY0" fmla="*/ 2842 h 229756"/>
                  <a:gd name="connsiteX1" fmla="*/ 736030 w 736030"/>
                  <a:gd name="connsiteY1" fmla="*/ 0 h 229756"/>
                  <a:gd name="connsiteX2" fmla="*/ 713715 w 736030"/>
                  <a:gd name="connsiteY2" fmla="*/ 229756 h 229756"/>
                  <a:gd name="connsiteX3" fmla="*/ 0 w 736030"/>
                  <a:gd name="connsiteY3" fmla="*/ 229756 h 229756"/>
                  <a:gd name="connsiteX4" fmla="*/ 0 w 736030"/>
                  <a:gd name="connsiteY4" fmla="*/ 2842 h 229756"/>
                  <a:gd name="connsiteX0" fmla="*/ 0 w 736030"/>
                  <a:gd name="connsiteY0" fmla="*/ 2842 h 229756"/>
                  <a:gd name="connsiteX1" fmla="*/ 736030 w 736030"/>
                  <a:gd name="connsiteY1" fmla="*/ 0 h 229756"/>
                  <a:gd name="connsiteX2" fmla="*/ 713715 w 736030"/>
                  <a:gd name="connsiteY2" fmla="*/ 229756 h 229756"/>
                  <a:gd name="connsiteX3" fmla="*/ 0 w 736030"/>
                  <a:gd name="connsiteY3" fmla="*/ 229756 h 229756"/>
                  <a:gd name="connsiteX4" fmla="*/ 0 w 736030"/>
                  <a:gd name="connsiteY4" fmla="*/ 2842 h 229756"/>
                  <a:gd name="connsiteX0" fmla="*/ 0 w 736030"/>
                  <a:gd name="connsiteY0" fmla="*/ 2842 h 229756"/>
                  <a:gd name="connsiteX1" fmla="*/ 736030 w 736030"/>
                  <a:gd name="connsiteY1" fmla="*/ 0 h 229756"/>
                  <a:gd name="connsiteX2" fmla="*/ 713715 w 736030"/>
                  <a:gd name="connsiteY2" fmla="*/ 229756 h 229756"/>
                  <a:gd name="connsiteX3" fmla="*/ 0 w 736030"/>
                  <a:gd name="connsiteY3" fmla="*/ 229756 h 229756"/>
                  <a:gd name="connsiteX4" fmla="*/ 0 w 736030"/>
                  <a:gd name="connsiteY4" fmla="*/ 2842 h 229756"/>
                  <a:gd name="connsiteX0" fmla="*/ 0 w 736030"/>
                  <a:gd name="connsiteY0" fmla="*/ 2842 h 229756"/>
                  <a:gd name="connsiteX1" fmla="*/ 736030 w 736030"/>
                  <a:gd name="connsiteY1" fmla="*/ 0 h 229756"/>
                  <a:gd name="connsiteX2" fmla="*/ 713715 w 736030"/>
                  <a:gd name="connsiteY2" fmla="*/ 229756 h 229756"/>
                  <a:gd name="connsiteX3" fmla="*/ 0 w 736030"/>
                  <a:gd name="connsiteY3" fmla="*/ 229756 h 229756"/>
                  <a:gd name="connsiteX4" fmla="*/ 0 w 736030"/>
                  <a:gd name="connsiteY4" fmla="*/ 2842 h 229756"/>
                  <a:gd name="connsiteX0" fmla="*/ 0 w 736030"/>
                  <a:gd name="connsiteY0" fmla="*/ 2842 h 229756"/>
                  <a:gd name="connsiteX1" fmla="*/ 736030 w 736030"/>
                  <a:gd name="connsiteY1" fmla="*/ 0 h 229756"/>
                  <a:gd name="connsiteX2" fmla="*/ 713715 w 736030"/>
                  <a:gd name="connsiteY2" fmla="*/ 229756 h 229756"/>
                  <a:gd name="connsiteX3" fmla="*/ 0 w 736030"/>
                  <a:gd name="connsiteY3" fmla="*/ 229756 h 229756"/>
                  <a:gd name="connsiteX4" fmla="*/ 0 w 736030"/>
                  <a:gd name="connsiteY4" fmla="*/ 2842 h 229756"/>
                  <a:gd name="connsiteX0" fmla="*/ 0 w 736030"/>
                  <a:gd name="connsiteY0" fmla="*/ 2842 h 229756"/>
                  <a:gd name="connsiteX1" fmla="*/ 736030 w 736030"/>
                  <a:gd name="connsiteY1" fmla="*/ 0 h 229756"/>
                  <a:gd name="connsiteX2" fmla="*/ 713715 w 736030"/>
                  <a:gd name="connsiteY2" fmla="*/ 229756 h 229756"/>
                  <a:gd name="connsiteX3" fmla="*/ 0 w 736030"/>
                  <a:gd name="connsiteY3" fmla="*/ 229756 h 229756"/>
                  <a:gd name="connsiteX4" fmla="*/ 0 w 736030"/>
                  <a:gd name="connsiteY4" fmla="*/ 2842 h 229756"/>
                  <a:gd name="connsiteX0" fmla="*/ 0 w 745593"/>
                  <a:gd name="connsiteY0" fmla="*/ 0 h 231178"/>
                  <a:gd name="connsiteX1" fmla="*/ 745593 w 745593"/>
                  <a:gd name="connsiteY1" fmla="*/ 1422 h 231178"/>
                  <a:gd name="connsiteX2" fmla="*/ 723278 w 745593"/>
                  <a:gd name="connsiteY2" fmla="*/ 231178 h 231178"/>
                  <a:gd name="connsiteX3" fmla="*/ 9563 w 745593"/>
                  <a:gd name="connsiteY3" fmla="*/ 231178 h 231178"/>
                  <a:gd name="connsiteX4" fmla="*/ 0 w 745593"/>
                  <a:gd name="connsiteY4" fmla="*/ 0 h 231178"/>
                  <a:gd name="connsiteX0" fmla="*/ 0 w 745593"/>
                  <a:gd name="connsiteY0" fmla="*/ 0 h 231178"/>
                  <a:gd name="connsiteX1" fmla="*/ 745593 w 745593"/>
                  <a:gd name="connsiteY1" fmla="*/ 1422 h 231178"/>
                  <a:gd name="connsiteX2" fmla="*/ 723278 w 745593"/>
                  <a:gd name="connsiteY2" fmla="*/ 231178 h 231178"/>
                  <a:gd name="connsiteX3" fmla="*/ 9563 w 745593"/>
                  <a:gd name="connsiteY3" fmla="*/ 231178 h 231178"/>
                  <a:gd name="connsiteX4" fmla="*/ 0 w 745593"/>
                  <a:gd name="connsiteY4" fmla="*/ 0 h 231178"/>
                  <a:gd name="connsiteX0" fmla="*/ 0 w 745593"/>
                  <a:gd name="connsiteY0" fmla="*/ 0 h 231178"/>
                  <a:gd name="connsiteX1" fmla="*/ 745593 w 745593"/>
                  <a:gd name="connsiteY1" fmla="*/ 1422 h 231178"/>
                  <a:gd name="connsiteX2" fmla="*/ 723278 w 745593"/>
                  <a:gd name="connsiteY2" fmla="*/ 231178 h 231178"/>
                  <a:gd name="connsiteX3" fmla="*/ 9563 w 745593"/>
                  <a:gd name="connsiteY3" fmla="*/ 231178 h 231178"/>
                  <a:gd name="connsiteX4" fmla="*/ 0 w 745593"/>
                  <a:gd name="connsiteY4" fmla="*/ 0 h 231178"/>
                  <a:gd name="connsiteX0" fmla="*/ 0 w 745593"/>
                  <a:gd name="connsiteY0" fmla="*/ 0 h 231178"/>
                  <a:gd name="connsiteX1" fmla="*/ 745593 w 745593"/>
                  <a:gd name="connsiteY1" fmla="*/ 1422 h 231178"/>
                  <a:gd name="connsiteX2" fmla="*/ 723278 w 745593"/>
                  <a:gd name="connsiteY2" fmla="*/ 231178 h 231178"/>
                  <a:gd name="connsiteX3" fmla="*/ 9563 w 745593"/>
                  <a:gd name="connsiteY3" fmla="*/ 231178 h 231178"/>
                  <a:gd name="connsiteX4" fmla="*/ 0 w 745593"/>
                  <a:gd name="connsiteY4" fmla="*/ 0 h 231178"/>
                  <a:gd name="connsiteX0" fmla="*/ 0 w 745593"/>
                  <a:gd name="connsiteY0" fmla="*/ 0 h 231178"/>
                  <a:gd name="connsiteX1" fmla="*/ 745593 w 745593"/>
                  <a:gd name="connsiteY1" fmla="*/ 1422 h 231178"/>
                  <a:gd name="connsiteX2" fmla="*/ 723278 w 745593"/>
                  <a:gd name="connsiteY2" fmla="*/ 231178 h 231178"/>
                  <a:gd name="connsiteX3" fmla="*/ 9563 w 745593"/>
                  <a:gd name="connsiteY3" fmla="*/ 231178 h 231178"/>
                  <a:gd name="connsiteX4" fmla="*/ 0 w 745593"/>
                  <a:gd name="connsiteY4" fmla="*/ 0 h 231178"/>
                  <a:gd name="connsiteX0" fmla="*/ 112603 w 736029"/>
                  <a:gd name="connsiteY0" fmla="*/ 0 h 237997"/>
                  <a:gd name="connsiteX1" fmla="*/ 736029 w 736029"/>
                  <a:gd name="connsiteY1" fmla="*/ 8241 h 237997"/>
                  <a:gd name="connsiteX2" fmla="*/ 713714 w 736029"/>
                  <a:gd name="connsiteY2" fmla="*/ 237997 h 237997"/>
                  <a:gd name="connsiteX3" fmla="*/ -1 w 736029"/>
                  <a:gd name="connsiteY3" fmla="*/ 237997 h 237997"/>
                  <a:gd name="connsiteX4" fmla="*/ 112603 w 736029"/>
                  <a:gd name="connsiteY4" fmla="*/ 0 h 237997"/>
                  <a:gd name="connsiteX0" fmla="*/ 112604 w 736030"/>
                  <a:gd name="connsiteY0" fmla="*/ 0 h 237997"/>
                  <a:gd name="connsiteX1" fmla="*/ 736030 w 736030"/>
                  <a:gd name="connsiteY1" fmla="*/ 8241 h 237997"/>
                  <a:gd name="connsiteX2" fmla="*/ 713715 w 736030"/>
                  <a:gd name="connsiteY2" fmla="*/ 237997 h 237997"/>
                  <a:gd name="connsiteX3" fmla="*/ 0 w 736030"/>
                  <a:gd name="connsiteY3" fmla="*/ 237997 h 237997"/>
                  <a:gd name="connsiteX4" fmla="*/ 112604 w 736030"/>
                  <a:gd name="connsiteY4" fmla="*/ 0 h 237997"/>
                  <a:gd name="connsiteX0" fmla="*/ 109826 w 736030"/>
                  <a:gd name="connsiteY0" fmla="*/ 0 h 238971"/>
                  <a:gd name="connsiteX1" fmla="*/ 736030 w 736030"/>
                  <a:gd name="connsiteY1" fmla="*/ 9215 h 238971"/>
                  <a:gd name="connsiteX2" fmla="*/ 713715 w 736030"/>
                  <a:gd name="connsiteY2" fmla="*/ 238971 h 238971"/>
                  <a:gd name="connsiteX3" fmla="*/ 0 w 736030"/>
                  <a:gd name="connsiteY3" fmla="*/ 238971 h 238971"/>
                  <a:gd name="connsiteX4" fmla="*/ 109826 w 736030"/>
                  <a:gd name="connsiteY4" fmla="*/ 0 h 238971"/>
                  <a:gd name="connsiteX0" fmla="*/ 109826 w 736030"/>
                  <a:gd name="connsiteY0" fmla="*/ 0 h 238971"/>
                  <a:gd name="connsiteX1" fmla="*/ 736030 w 736030"/>
                  <a:gd name="connsiteY1" fmla="*/ 9215 h 238971"/>
                  <a:gd name="connsiteX2" fmla="*/ 713715 w 736030"/>
                  <a:gd name="connsiteY2" fmla="*/ 238971 h 238971"/>
                  <a:gd name="connsiteX3" fmla="*/ 0 w 736030"/>
                  <a:gd name="connsiteY3" fmla="*/ 238971 h 238971"/>
                  <a:gd name="connsiteX4" fmla="*/ 109826 w 736030"/>
                  <a:gd name="connsiteY4" fmla="*/ 0 h 238971"/>
                  <a:gd name="connsiteX0" fmla="*/ 109826 w 713715"/>
                  <a:gd name="connsiteY0" fmla="*/ 0 h 238971"/>
                  <a:gd name="connsiteX1" fmla="*/ 613863 w 713715"/>
                  <a:gd name="connsiteY1" fmla="*/ 4344 h 238971"/>
                  <a:gd name="connsiteX2" fmla="*/ 713715 w 713715"/>
                  <a:gd name="connsiteY2" fmla="*/ 238971 h 238971"/>
                  <a:gd name="connsiteX3" fmla="*/ 0 w 713715"/>
                  <a:gd name="connsiteY3" fmla="*/ 238971 h 238971"/>
                  <a:gd name="connsiteX4" fmla="*/ 109826 w 713715"/>
                  <a:gd name="connsiteY4" fmla="*/ 0 h 238971"/>
                  <a:gd name="connsiteX0" fmla="*/ 109826 w 713715"/>
                  <a:gd name="connsiteY0" fmla="*/ 0 h 238971"/>
                  <a:gd name="connsiteX1" fmla="*/ 613863 w 713715"/>
                  <a:gd name="connsiteY1" fmla="*/ 4344 h 238971"/>
                  <a:gd name="connsiteX2" fmla="*/ 713715 w 713715"/>
                  <a:gd name="connsiteY2" fmla="*/ 238971 h 238971"/>
                  <a:gd name="connsiteX3" fmla="*/ 0 w 713715"/>
                  <a:gd name="connsiteY3" fmla="*/ 238971 h 238971"/>
                  <a:gd name="connsiteX4" fmla="*/ 109826 w 713715"/>
                  <a:gd name="connsiteY4" fmla="*/ 0 h 238971"/>
                  <a:gd name="connsiteX0" fmla="*/ 109826 w 713715"/>
                  <a:gd name="connsiteY0" fmla="*/ 0 h 238971"/>
                  <a:gd name="connsiteX1" fmla="*/ 613863 w 713715"/>
                  <a:gd name="connsiteY1" fmla="*/ 4344 h 238971"/>
                  <a:gd name="connsiteX2" fmla="*/ 713715 w 713715"/>
                  <a:gd name="connsiteY2" fmla="*/ 238971 h 238971"/>
                  <a:gd name="connsiteX3" fmla="*/ 0 w 713715"/>
                  <a:gd name="connsiteY3" fmla="*/ 238971 h 238971"/>
                  <a:gd name="connsiteX4" fmla="*/ 109826 w 713715"/>
                  <a:gd name="connsiteY4" fmla="*/ 0 h 238971"/>
                  <a:gd name="connsiteX0" fmla="*/ 109826 w 713715"/>
                  <a:gd name="connsiteY0" fmla="*/ 0 h 238971"/>
                  <a:gd name="connsiteX1" fmla="*/ 608309 w 713715"/>
                  <a:gd name="connsiteY1" fmla="*/ 7266 h 238971"/>
                  <a:gd name="connsiteX2" fmla="*/ 713715 w 713715"/>
                  <a:gd name="connsiteY2" fmla="*/ 238971 h 238971"/>
                  <a:gd name="connsiteX3" fmla="*/ 0 w 713715"/>
                  <a:gd name="connsiteY3" fmla="*/ 238971 h 238971"/>
                  <a:gd name="connsiteX4" fmla="*/ 109826 w 713715"/>
                  <a:gd name="connsiteY4" fmla="*/ 0 h 238971"/>
                  <a:gd name="connsiteX0" fmla="*/ 0 w 603889"/>
                  <a:gd name="connsiteY0" fmla="*/ 0 h 238971"/>
                  <a:gd name="connsiteX1" fmla="*/ 498483 w 603889"/>
                  <a:gd name="connsiteY1" fmla="*/ 7266 h 238971"/>
                  <a:gd name="connsiteX2" fmla="*/ 603889 w 603889"/>
                  <a:gd name="connsiteY2" fmla="*/ 238971 h 238971"/>
                  <a:gd name="connsiteX3" fmla="*/ 17895 w 603889"/>
                  <a:gd name="connsiteY3" fmla="*/ 222412 h 238971"/>
                  <a:gd name="connsiteX4" fmla="*/ 0 w 603889"/>
                  <a:gd name="connsiteY4" fmla="*/ 0 h 238971"/>
                  <a:gd name="connsiteX0" fmla="*/ 0 w 603889"/>
                  <a:gd name="connsiteY0" fmla="*/ 0 h 238971"/>
                  <a:gd name="connsiteX1" fmla="*/ 498483 w 603889"/>
                  <a:gd name="connsiteY1" fmla="*/ 7266 h 238971"/>
                  <a:gd name="connsiteX2" fmla="*/ 603889 w 603889"/>
                  <a:gd name="connsiteY2" fmla="*/ 238971 h 238971"/>
                  <a:gd name="connsiteX3" fmla="*/ 17895 w 603889"/>
                  <a:gd name="connsiteY3" fmla="*/ 222412 h 238971"/>
                  <a:gd name="connsiteX4" fmla="*/ 0 w 603889"/>
                  <a:gd name="connsiteY4" fmla="*/ 0 h 238971"/>
                  <a:gd name="connsiteX0" fmla="*/ 0 w 498483"/>
                  <a:gd name="connsiteY0" fmla="*/ 0 h 222412"/>
                  <a:gd name="connsiteX1" fmla="*/ 498483 w 498483"/>
                  <a:gd name="connsiteY1" fmla="*/ 7266 h 222412"/>
                  <a:gd name="connsiteX2" fmla="*/ 487274 w 498483"/>
                  <a:gd name="connsiteY2" fmla="*/ 219490 h 222412"/>
                  <a:gd name="connsiteX3" fmla="*/ 17895 w 498483"/>
                  <a:gd name="connsiteY3" fmla="*/ 222412 h 222412"/>
                  <a:gd name="connsiteX4" fmla="*/ 0 w 498483"/>
                  <a:gd name="connsiteY4" fmla="*/ 0 h 222412"/>
                  <a:gd name="connsiteX0" fmla="*/ 0 w 498483"/>
                  <a:gd name="connsiteY0" fmla="*/ 0 h 222412"/>
                  <a:gd name="connsiteX1" fmla="*/ 498483 w 498483"/>
                  <a:gd name="connsiteY1" fmla="*/ 7266 h 222412"/>
                  <a:gd name="connsiteX2" fmla="*/ 487274 w 498483"/>
                  <a:gd name="connsiteY2" fmla="*/ 219490 h 222412"/>
                  <a:gd name="connsiteX3" fmla="*/ 17895 w 498483"/>
                  <a:gd name="connsiteY3" fmla="*/ 222412 h 222412"/>
                  <a:gd name="connsiteX4" fmla="*/ 0 w 498483"/>
                  <a:gd name="connsiteY4" fmla="*/ 0 h 222412"/>
                  <a:gd name="connsiteX0" fmla="*/ 0 w 498483"/>
                  <a:gd name="connsiteY0" fmla="*/ 0 h 222412"/>
                  <a:gd name="connsiteX1" fmla="*/ 498483 w 498483"/>
                  <a:gd name="connsiteY1" fmla="*/ 7266 h 222412"/>
                  <a:gd name="connsiteX2" fmla="*/ 487274 w 498483"/>
                  <a:gd name="connsiteY2" fmla="*/ 219490 h 222412"/>
                  <a:gd name="connsiteX3" fmla="*/ 17895 w 498483"/>
                  <a:gd name="connsiteY3" fmla="*/ 222412 h 222412"/>
                  <a:gd name="connsiteX4" fmla="*/ 0 w 498483"/>
                  <a:gd name="connsiteY4" fmla="*/ 0 h 222412"/>
                  <a:gd name="connsiteX0" fmla="*/ 0 w 498483"/>
                  <a:gd name="connsiteY0" fmla="*/ 0 h 222412"/>
                  <a:gd name="connsiteX1" fmla="*/ 498483 w 498483"/>
                  <a:gd name="connsiteY1" fmla="*/ 7266 h 222412"/>
                  <a:gd name="connsiteX2" fmla="*/ 487274 w 498483"/>
                  <a:gd name="connsiteY2" fmla="*/ 219490 h 222412"/>
                  <a:gd name="connsiteX3" fmla="*/ 17895 w 498483"/>
                  <a:gd name="connsiteY3" fmla="*/ 222412 h 222412"/>
                  <a:gd name="connsiteX4" fmla="*/ 0 w 498483"/>
                  <a:gd name="connsiteY4" fmla="*/ 0 h 222412"/>
                  <a:gd name="connsiteX0" fmla="*/ 0 w 498483"/>
                  <a:gd name="connsiteY0" fmla="*/ 0 h 222412"/>
                  <a:gd name="connsiteX1" fmla="*/ 498483 w 498483"/>
                  <a:gd name="connsiteY1" fmla="*/ 7266 h 222412"/>
                  <a:gd name="connsiteX2" fmla="*/ 487274 w 498483"/>
                  <a:gd name="connsiteY2" fmla="*/ 219490 h 222412"/>
                  <a:gd name="connsiteX3" fmla="*/ 17895 w 498483"/>
                  <a:gd name="connsiteY3" fmla="*/ 222412 h 222412"/>
                  <a:gd name="connsiteX4" fmla="*/ 0 w 498483"/>
                  <a:gd name="connsiteY4" fmla="*/ 0 h 222412"/>
                  <a:gd name="connsiteX0" fmla="*/ 0 w 498483"/>
                  <a:gd name="connsiteY0" fmla="*/ 0 h 222412"/>
                  <a:gd name="connsiteX1" fmla="*/ 498483 w 498483"/>
                  <a:gd name="connsiteY1" fmla="*/ 7266 h 222412"/>
                  <a:gd name="connsiteX2" fmla="*/ 487274 w 498483"/>
                  <a:gd name="connsiteY2" fmla="*/ 219490 h 222412"/>
                  <a:gd name="connsiteX3" fmla="*/ 17895 w 498483"/>
                  <a:gd name="connsiteY3" fmla="*/ 222412 h 222412"/>
                  <a:gd name="connsiteX4" fmla="*/ 0 w 498483"/>
                  <a:gd name="connsiteY4" fmla="*/ 0 h 222412"/>
                  <a:gd name="connsiteX0" fmla="*/ 0 w 498483"/>
                  <a:gd name="connsiteY0" fmla="*/ 0 h 222412"/>
                  <a:gd name="connsiteX1" fmla="*/ 498483 w 498483"/>
                  <a:gd name="connsiteY1" fmla="*/ 7266 h 222412"/>
                  <a:gd name="connsiteX2" fmla="*/ 487274 w 498483"/>
                  <a:gd name="connsiteY2" fmla="*/ 219490 h 222412"/>
                  <a:gd name="connsiteX3" fmla="*/ 17895 w 498483"/>
                  <a:gd name="connsiteY3" fmla="*/ 222412 h 222412"/>
                  <a:gd name="connsiteX4" fmla="*/ 0 w 498483"/>
                  <a:gd name="connsiteY4" fmla="*/ 0 h 222412"/>
                  <a:gd name="connsiteX0" fmla="*/ 0 w 498483"/>
                  <a:gd name="connsiteY0" fmla="*/ 0 h 222412"/>
                  <a:gd name="connsiteX1" fmla="*/ 498483 w 498483"/>
                  <a:gd name="connsiteY1" fmla="*/ 7266 h 222412"/>
                  <a:gd name="connsiteX2" fmla="*/ 487274 w 498483"/>
                  <a:gd name="connsiteY2" fmla="*/ 219490 h 222412"/>
                  <a:gd name="connsiteX3" fmla="*/ 17895 w 498483"/>
                  <a:gd name="connsiteY3" fmla="*/ 222412 h 222412"/>
                  <a:gd name="connsiteX4" fmla="*/ 0 w 498483"/>
                  <a:gd name="connsiteY4" fmla="*/ 0 h 222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8483" h="222412">
                    <a:moveTo>
                      <a:pt x="0" y="0"/>
                    </a:moveTo>
                    <a:cubicBezTo>
                      <a:pt x="96285" y="82339"/>
                      <a:pt x="446483" y="60247"/>
                      <a:pt x="498483" y="7266"/>
                    </a:cubicBezTo>
                    <a:lnTo>
                      <a:pt x="487274" y="219490"/>
                    </a:lnTo>
                    <a:cubicBezTo>
                      <a:pt x="401794" y="159121"/>
                      <a:pt x="93007" y="160467"/>
                      <a:pt x="17895" y="222412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F68FC7">
                      <a:alpha val="44000"/>
                    </a:srgbClr>
                  </a:gs>
                  <a:gs pos="0">
                    <a:srgbClr val="01BDF7">
                      <a:alpha val="29000"/>
                    </a:srgb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5" name="Group 15">
              <a:extLst>
                <a:ext uri="{FF2B5EF4-FFF2-40B4-BE49-F238E27FC236}">
                  <a16:creationId xmlns:a16="http://schemas.microsoft.com/office/drawing/2014/main" xmlns="" id="{C0A91425-384E-462E-9B44-32089FCECDF6}"/>
                </a:ext>
              </a:extLst>
            </p:cNvPr>
            <p:cNvGrpSpPr/>
            <p:nvPr/>
          </p:nvGrpSpPr>
          <p:grpSpPr>
            <a:xfrm>
              <a:off x="2670061" y="2711883"/>
              <a:ext cx="1777135" cy="1777134"/>
              <a:chOff x="2086443" y="2421206"/>
              <a:chExt cx="2015588" cy="2015588"/>
            </a:xfrm>
          </p:grpSpPr>
          <p:sp>
            <p:nvSpPr>
              <p:cNvPr id="548" name="Oval 10">
                <a:extLst>
                  <a:ext uri="{FF2B5EF4-FFF2-40B4-BE49-F238E27FC236}">
                    <a16:creationId xmlns:a16="http://schemas.microsoft.com/office/drawing/2014/main" xmlns="" id="{51A64961-7349-43D8-973B-42645ED97B06}"/>
                  </a:ext>
                </a:extLst>
              </p:cNvPr>
              <p:cNvSpPr/>
              <p:nvPr/>
            </p:nvSpPr>
            <p:spPr>
              <a:xfrm>
                <a:off x="2086443" y="2421206"/>
                <a:ext cx="2015588" cy="201558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9" name="Oval 16">
                <a:extLst>
                  <a:ext uri="{FF2B5EF4-FFF2-40B4-BE49-F238E27FC236}">
                    <a16:creationId xmlns:a16="http://schemas.microsoft.com/office/drawing/2014/main" xmlns="" id="{D92B41E5-89A5-4C13-8D66-13C23FD7A0FB}"/>
                  </a:ext>
                </a:extLst>
              </p:cNvPr>
              <p:cNvSpPr/>
              <p:nvPr/>
            </p:nvSpPr>
            <p:spPr>
              <a:xfrm>
                <a:off x="2224254" y="2559017"/>
                <a:ext cx="1739966" cy="173996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6" name="Group 18">
              <a:extLst>
                <a:ext uri="{FF2B5EF4-FFF2-40B4-BE49-F238E27FC236}">
                  <a16:creationId xmlns:a16="http://schemas.microsoft.com/office/drawing/2014/main" xmlns="" id="{762E1777-A4A9-480D-BB8E-ECEF9C96D8B1}"/>
                </a:ext>
              </a:extLst>
            </p:cNvPr>
            <p:cNvGrpSpPr/>
            <p:nvPr/>
          </p:nvGrpSpPr>
          <p:grpSpPr>
            <a:xfrm>
              <a:off x="5207433" y="2711883"/>
              <a:ext cx="1777135" cy="1777134"/>
              <a:chOff x="2086443" y="2421206"/>
              <a:chExt cx="2015588" cy="2015588"/>
            </a:xfrm>
          </p:grpSpPr>
          <p:sp>
            <p:nvSpPr>
              <p:cNvPr id="546" name="Oval 19">
                <a:extLst>
                  <a:ext uri="{FF2B5EF4-FFF2-40B4-BE49-F238E27FC236}">
                    <a16:creationId xmlns:a16="http://schemas.microsoft.com/office/drawing/2014/main" xmlns="" id="{29E7769E-355E-4324-A985-D244CE9CD4D6}"/>
                  </a:ext>
                </a:extLst>
              </p:cNvPr>
              <p:cNvSpPr/>
              <p:nvPr/>
            </p:nvSpPr>
            <p:spPr>
              <a:xfrm>
                <a:off x="2086443" y="2421206"/>
                <a:ext cx="2015588" cy="201558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7" name="Oval 20">
                <a:extLst>
                  <a:ext uri="{FF2B5EF4-FFF2-40B4-BE49-F238E27FC236}">
                    <a16:creationId xmlns:a16="http://schemas.microsoft.com/office/drawing/2014/main" xmlns="" id="{87CDDA17-8FDD-4D91-A5C7-3AD9370F7540}"/>
                  </a:ext>
                </a:extLst>
              </p:cNvPr>
              <p:cNvSpPr/>
              <p:nvPr/>
            </p:nvSpPr>
            <p:spPr>
              <a:xfrm>
                <a:off x="2224254" y="2559017"/>
                <a:ext cx="1739966" cy="173996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7" name="Group 21">
              <a:extLst>
                <a:ext uri="{FF2B5EF4-FFF2-40B4-BE49-F238E27FC236}">
                  <a16:creationId xmlns:a16="http://schemas.microsoft.com/office/drawing/2014/main" xmlns="" id="{6448AC84-49BC-4EB7-A1B9-2E10FA954024}"/>
                </a:ext>
              </a:extLst>
            </p:cNvPr>
            <p:cNvGrpSpPr/>
            <p:nvPr/>
          </p:nvGrpSpPr>
          <p:grpSpPr>
            <a:xfrm>
              <a:off x="7744804" y="2711883"/>
              <a:ext cx="1777135" cy="1777134"/>
              <a:chOff x="2086443" y="2421206"/>
              <a:chExt cx="2015588" cy="2015588"/>
            </a:xfrm>
          </p:grpSpPr>
          <p:sp>
            <p:nvSpPr>
              <p:cNvPr id="544" name="Oval 22">
                <a:extLst>
                  <a:ext uri="{FF2B5EF4-FFF2-40B4-BE49-F238E27FC236}">
                    <a16:creationId xmlns:a16="http://schemas.microsoft.com/office/drawing/2014/main" xmlns="" id="{581912B9-5CA5-41C0-8DD4-EFF8C5AE0111}"/>
                  </a:ext>
                </a:extLst>
              </p:cNvPr>
              <p:cNvSpPr/>
              <p:nvPr/>
            </p:nvSpPr>
            <p:spPr>
              <a:xfrm>
                <a:off x="2086443" y="2421206"/>
                <a:ext cx="2015588" cy="201558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5" name="Oval 23">
                <a:extLst>
                  <a:ext uri="{FF2B5EF4-FFF2-40B4-BE49-F238E27FC236}">
                    <a16:creationId xmlns:a16="http://schemas.microsoft.com/office/drawing/2014/main" xmlns="" id="{30896B5B-78D9-4F9B-A20C-3D9B8A6162EB}"/>
                  </a:ext>
                </a:extLst>
              </p:cNvPr>
              <p:cNvSpPr/>
              <p:nvPr/>
            </p:nvSpPr>
            <p:spPr>
              <a:xfrm>
                <a:off x="2224254" y="2559017"/>
                <a:ext cx="1739966" cy="173996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90000" sy="90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8" name="Group 48">
              <a:extLst>
                <a:ext uri="{FF2B5EF4-FFF2-40B4-BE49-F238E27FC236}">
                  <a16:creationId xmlns:a16="http://schemas.microsoft.com/office/drawing/2014/main" xmlns="" id="{A8CC85A9-8630-4129-95CC-015B3A8B8BB8}"/>
                </a:ext>
              </a:extLst>
            </p:cNvPr>
            <p:cNvGrpSpPr/>
            <p:nvPr/>
          </p:nvGrpSpPr>
          <p:grpSpPr>
            <a:xfrm>
              <a:off x="3129869" y="3213880"/>
              <a:ext cx="857518" cy="773140"/>
              <a:chOff x="1214438" y="2452688"/>
              <a:chExt cx="2081212" cy="1876425"/>
            </a:xfrm>
          </p:grpSpPr>
          <p:grpSp>
            <p:nvGrpSpPr>
              <p:cNvPr id="197" name="Group 205">
                <a:extLst>
                  <a:ext uri="{FF2B5EF4-FFF2-40B4-BE49-F238E27FC236}">
                    <a16:creationId xmlns:a16="http://schemas.microsoft.com/office/drawing/2014/main" xmlns="" id="{8D651956-5F1E-4C6B-8D2F-12DB443142D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52625" y="2452688"/>
                <a:ext cx="1343025" cy="1301750"/>
                <a:chOff x="1230" y="1545"/>
                <a:chExt cx="846" cy="820"/>
              </a:xfrm>
            </p:grpSpPr>
            <p:sp>
              <p:nvSpPr>
                <p:cNvPr id="344" name="Rectangle 5">
                  <a:extLst>
                    <a:ext uri="{FF2B5EF4-FFF2-40B4-BE49-F238E27FC236}">
                      <a16:creationId xmlns:a16="http://schemas.microsoft.com/office/drawing/2014/main" xmlns="" id="{DEA80A93-16D2-4D4D-8EE3-80BECFE036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30" y="1585"/>
                  <a:ext cx="432" cy="277"/>
                </a:xfrm>
                <a:prstGeom prst="rect">
                  <a:avLst/>
                </a:prstGeom>
                <a:solidFill>
                  <a:srgbClr val="3546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45" name="Rectangle 6">
                  <a:extLst>
                    <a:ext uri="{FF2B5EF4-FFF2-40B4-BE49-F238E27FC236}">
                      <a16:creationId xmlns:a16="http://schemas.microsoft.com/office/drawing/2014/main" xmlns="" id="{88EF1CF8-0D38-4700-BFA5-B60BB47E1B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30" y="1585"/>
                  <a:ext cx="432" cy="2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46" name="Rectangle 7">
                  <a:extLst>
                    <a:ext uri="{FF2B5EF4-FFF2-40B4-BE49-F238E27FC236}">
                      <a16:creationId xmlns:a16="http://schemas.microsoft.com/office/drawing/2014/main" xmlns="" id="{6197ED1E-E951-4B1F-ABAE-C8D6A51EFB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6" y="1595"/>
                  <a:ext cx="401" cy="258"/>
                </a:xfrm>
                <a:prstGeom prst="rect">
                  <a:avLst/>
                </a:prstGeom>
                <a:solidFill>
                  <a:srgbClr val="F4F4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47" name="Rectangle 8">
                  <a:extLst>
                    <a:ext uri="{FF2B5EF4-FFF2-40B4-BE49-F238E27FC236}">
                      <a16:creationId xmlns:a16="http://schemas.microsoft.com/office/drawing/2014/main" xmlns="" id="{B39B4807-1D48-4A76-A7A2-D83353CA22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46" y="1595"/>
                  <a:ext cx="401" cy="2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48" name="Freeform 9">
                  <a:extLst>
                    <a:ext uri="{FF2B5EF4-FFF2-40B4-BE49-F238E27FC236}">
                      <a16:creationId xmlns:a16="http://schemas.microsoft.com/office/drawing/2014/main" xmlns="" id="{3BD98BF2-50B8-49D7-95C6-52DD4F272DD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268" y="1595"/>
                  <a:ext cx="379" cy="258"/>
                </a:xfrm>
                <a:custGeom>
                  <a:avLst/>
                  <a:gdLst>
                    <a:gd name="T0" fmla="*/ 426 w 1896"/>
                    <a:gd name="T1" fmla="*/ 950 h 1288"/>
                    <a:gd name="T2" fmla="*/ 208 w 1896"/>
                    <a:gd name="T3" fmla="*/ 782 h 1288"/>
                    <a:gd name="T4" fmla="*/ 447 w 1896"/>
                    <a:gd name="T5" fmla="*/ 782 h 1288"/>
                    <a:gd name="T6" fmla="*/ 208 w 1896"/>
                    <a:gd name="T7" fmla="*/ 694 h 1288"/>
                    <a:gd name="T8" fmla="*/ 457 w 1896"/>
                    <a:gd name="T9" fmla="*/ 694 h 1288"/>
                    <a:gd name="T10" fmla="*/ 208 w 1896"/>
                    <a:gd name="T11" fmla="*/ 607 h 1288"/>
                    <a:gd name="T12" fmla="*/ 468 w 1896"/>
                    <a:gd name="T13" fmla="*/ 607 h 1288"/>
                    <a:gd name="T14" fmla="*/ 208 w 1896"/>
                    <a:gd name="T15" fmla="*/ 395 h 1288"/>
                    <a:gd name="T16" fmla="*/ 494 w 1896"/>
                    <a:gd name="T17" fmla="*/ 395 h 1288"/>
                    <a:gd name="T18" fmla="*/ 222 w 1896"/>
                    <a:gd name="T19" fmla="*/ 344 h 1288"/>
                    <a:gd name="T20" fmla="*/ 243 w 1896"/>
                    <a:gd name="T21" fmla="*/ 335 h 1288"/>
                    <a:gd name="T22" fmla="*/ 500 w 1896"/>
                    <a:gd name="T23" fmla="*/ 344 h 1288"/>
                    <a:gd name="T24" fmla="*/ 212 w 1896"/>
                    <a:gd name="T25" fmla="*/ 1288 h 1288"/>
                    <a:gd name="T26" fmla="*/ 208 w 1896"/>
                    <a:gd name="T27" fmla="*/ 1268 h 1288"/>
                    <a:gd name="T28" fmla="*/ 208 w 1896"/>
                    <a:gd name="T29" fmla="*/ 1268 h 1288"/>
                    <a:gd name="T30" fmla="*/ 208 w 1896"/>
                    <a:gd name="T31" fmla="*/ 1267 h 1288"/>
                    <a:gd name="T32" fmla="*/ 208 w 1896"/>
                    <a:gd name="T33" fmla="*/ 1172 h 1288"/>
                    <a:gd name="T34" fmla="*/ 184 w 1896"/>
                    <a:gd name="T35" fmla="*/ 1156 h 1288"/>
                    <a:gd name="T36" fmla="*/ 164 w 1896"/>
                    <a:gd name="T37" fmla="*/ 1061 h 1288"/>
                    <a:gd name="T38" fmla="*/ 59 w 1896"/>
                    <a:gd name="T39" fmla="*/ 950 h 1288"/>
                    <a:gd name="T40" fmla="*/ 59 w 1896"/>
                    <a:gd name="T41" fmla="*/ 733 h 1288"/>
                    <a:gd name="T42" fmla="*/ 93 w 1896"/>
                    <a:gd name="T43" fmla="*/ 645 h 1288"/>
                    <a:gd name="T44" fmla="*/ 28 w 1896"/>
                    <a:gd name="T45" fmla="*/ 271 h 1288"/>
                    <a:gd name="T46" fmla="*/ 28 w 1896"/>
                    <a:gd name="T47" fmla="*/ 262 h 1288"/>
                    <a:gd name="T48" fmla="*/ 43 w 1896"/>
                    <a:gd name="T49" fmla="*/ 225 h 1288"/>
                    <a:gd name="T50" fmla="*/ 63 w 1896"/>
                    <a:gd name="T51" fmla="*/ 217 h 1288"/>
                    <a:gd name="T52" fmla="*/ 89 w 1896"/>
                    <a:gd name="T53" fmla="*/ 232 h 1288"/>
                    <a:gd name="T54" fmla="*/ 98 w 1896"/>
                    <a:gd name="T55" fmla="*/ 260 h 1288"/>
                    <a:gd name="T56" fmla="*/ 520 w 1896"/>
                    <a:gd name="T57" fmla="*/ 192 h 1288"/>
                    <a:gd name="T58" fmla="*/ 527 w 1896"/>
                    <a:gd name="T59" fmla="*/ 181 h 1288"/>
                    <a:gd name="T60" fmla="*/ 545 w 1896"/>
                    <a:gd name="T61" fmla="*/ 169 h 1288"/>
                    <a:gd name="T62" fmla="*/ 564 w 1896"/>
                    <a:gd name="T63" fmla="*/ 170 h 1288"/>
                    <a:gd name="T64" fmla="*/ 585 w 1896"/>
                    <a:gd name="T65" fmla="*/ 199 h 1288"/>
                    <a:gd name="T66" fmla="*/ 586 w 1896"/>
                    <a:gd name="T67" fmla="*/ 215 h 1288"/>
                    <a:gd name="T68" fmla="*/ 586 w 1896"/>
                    <a:gd name="T69" fmla="*/ 215 h 1288"/>
                    <a:gd name="T70" fmla="*/ 586 w 1896"/>
                    <a:gd name="T71" fmla="*/ 215 h 1288"/>
                    <a:gd name="T72" fmla="*/ 586 w 1896"/>
                    <a:gd name="T73" fmla="*/ 216 h 1288"/>
                    <a:gd name="T74" fmla="*/ 586 w 1896"/>
                    <a:gd name="T75" fmla="*/ 216 h 1288"/>
                    <a:gd name="T76" fmla="*/ 586 w 1896"/>
                    <a:gd name="T77" fmla="*/ 216 h 1288"/>
                    <a:gd name="T78" fmla="*/ 586 w 1896"/>
                    <a:gd name="T79" fmla="*/ 217 h 1288"/>
                    <a:gd name="T80" fmla="*/ 586 w 1896"/>
                    <a:gd name="T81" fmla="*/ 219 h 1288"/>
                    <a:gd name="T82" fmla="*/ 586 w 1896"/>
                    <a:gd name="T83" fmla="*/ 219 h 1288"/>
                    <a:gd name="T84" fmla="*/ 586 w 1896"/>
                    <a:gd name="T85" fmla="*/ 219 h 1288"/>
                    <a:gd name="T86" fmla="*/ 826 w 1896"/>
                    <a:gd name="T87" fmla="*/ 260 h 1288"/>
                    <a:gd name="T88" fmla="*/ 826 w 1896"/>
                    <a:gd name="T89" fmla="*/ 395 h 1288"/>
                    <a:gd name="T90" fmla="*/ 539 w 1896"/>
                    <a:gd name="T91" fmla="*/ 607 h 1288"/>
                    <a:gd name="T92" fmla="*/ 523 w 1896"/>
                    <a:gd name="T93" fmla="*/ 733 h 1288"/>
                    <a:gd name="T94" fmla="*/ 826 w 1896"/>
                    <a:gd name="T95" fmla="*/ 899 h 1288"/>
                    <a:gd name="T96" fmla="*/ 826 w 1896"/>
                    <a:gd name="T97" fmla="*/ 1061 h 1288"/>
                    <a:gd name="T98" fmla="*/ 478 w 1896"/>
                    <a:gd name="T99" fmla="*/ 1103 h 1288"/>
                    <a:gd name="T100" fmla="*/ 461 w 1896"/>
                    <a:gd name="T101" fmla="*/ 1128 h 1288"/>
                    <a:gd name="T102" fmla="*/ 447 w 1896"/>
                    <a:gd name="T103" fmla="*/ 1133 h 1288"/>
                    <a:gd name="T104" fmla="*/ 432 w 1896"/>
                    <a:gd name="T105" fmla="*/ 1130 h 1288"/>
                    <a:gd name="T106" fmla="*/ 411 w 1896"/>
                    <a:gd name="T107" fmla="*/ 1099 h 1288"/>
                    <a:gd name="T108" fmla="*/ 410 w 1896"/>
                    <a:gd name="T109" fmla="*/ 1082 h 1288"/>
                    <a:gd name="T110" fmla="*/ 410 w 1896"/>
                    <a:gd name="T111" fmla="*/ 1081 h 1288"/>
                    <a:gd name="T112" fmla="*/ 278 w 1896"/>
                    <a:gd name="T113" fmla="*/ 1266 h 1288"/>
                    <a:gd name="T114" fmla="*/ 277 w 1896"/>
                    <a:gd name="T115" fmla="*/ 1278 h 1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896" h="1288">
                      <a:moveTo>
                        <a:pt x="426" y="950"/>
                      </a:moveTo>
                      <a:lnTo>
                        <a:pt x="278" y="950"/>
                      </a:lnTo>
                      <a:lnTo>
                        <a:pt x="278" y="1011"/>
                      </a:lnTo>
                      <a:lnTo>
                        <a:pt x="418" y="1011"/>
                      </a:lnTo>
                      <a:lnTo>
                        <a:pt x="426" y="950"/>
                      </a:lnTo>
                      <a:close/>
                      <a:moveTo>
                        <a:pt x="208" y="782"/>
                      </a:moveTo>
                      <a:lnTo>
                        <a:pt x="187" y="782"/>
                      </a:lnTo>
                      <a:lnTo>
                        <a:pt x="207" y="899"/>
                      </a:lnTo>
                      <a:lnTo>
                        <a:pt x="208" y="899"/>
                      </a:lnTo>
                      <a:lnTo>
                        <a:pt x="208" y="782"/>
                      </a:lnTo>
                      <a:close/>
                      <a:moveTo>
                        <a:pt x="447" y="782"/>
                      </a:moveTo>
                      <a:lnTo>
                        <a:pt x="278" y="782"/>
                      </a:lnTo>
                      <a:lnTo>
                        <a:pt x="278" y="899"/>
                      </a:lnTo>
                      <a:lnTo>
                        <a:pt x="432" y="899"/>
                      </a:lnTo>
                      <a:lnTo>
                        <a:pt x="447" y="782"/>
                      </a:lnTo>
                      <a:close/>
                      <a:moveTo>
                        <a:pt x="208" y="694"/>
                      </a:moveTo>
                      <a:lnTo>
                        <a:pt x="172" y="694"/>
                      </a:lnTo>
                      <a:lnTo>
                        <a:pt x="179" y="733"/>
                      </a:lnTo>
                      <a:lnTo>
                        <a:pt x="208" y="733"/>
                      </a:lnTo>
                      <a:lnTo>
                        <a:pt x="208" y="694"/>
                      </a:lnTo>
                      <a:close/>
                      <a:moveTo>
                        <a:pt x="457" y="694"/>
                      </a:moveTo>
                      <a:lnTo>
                        <a:pt x="278" y="694"/>
                      </a:lnTo>
                      <a:lnTo>
                        <a:pt x="278" y="733"/>
                      </a:lnTo>
                      <a:lnTo>
                        <a:pt x="453" y="733"/>
                      </a:lnTo>
                      <a:lnTo>
                        <a:pt x="457" y="694"/>
                      </a:lnTo>
                      <a:close/>
                      <a:moveTo>
                        <a:pt x="208" y="607"/>
                      </a:moveTo>
                      <a:lnTo>
                        <a:pt x="157" y="607"/>
                      </a:lnTo>
                      <a:lnTo>
                        <a:pt x="164" y="645"/>
                      </a:lnTo>
                      <a:lnTo>
                        <a:pt x="208" y="645"/>
                      </a:lnTo>
                      <a:lnTo>
                        <a:pt x="208" y="607"/>
                      </a:lnTo>
                      <a:close/>
                      <a:moveTo>
                        <a:pt x="468" y="607"/>
                      </a:moveTo>
                      <a:lnTo>
                        <a:pt x="278" y="607"/>
                      </a:lnTo>
                      <a:lnTo>
                        <a:pt x="278" y="645"/>
                      </a:lnTo>
                      <a:lnTo>
                        <a:pt x="463" y="645"/>
                      </a:lnTo>
                      <a:lnTo>
                        <a:pt x="468" y="607"/>
                      </a:lnTo>
                      <a:close/>
                      <a:moveTo>
                        <a:pt x="208" y="395"/>
                      </a:moveTo>
                      <a:lnTo>
                        <a:pt x="121" y="395"/>
                      </a:lnTo>
                      <a:lnTo>
                        <a:pt x="149" y="558"/>
                      </a:lnTo>
                      <a:lnTo>
                        <a:pt x="208" y="558"/>
                      </a:lnTo>
                      <a:lnTo>
                        <a:pt x="208" y="395"/>
                      </a:lnTo>
                      <a:close/>
                      <a:moveTo>
                        <a:pt x="494" y="395"/>
                      </a:moveTo>
                      <a:lnTo>
                        <a:pt x="278" y="395"/>
                      </a:lnTo>
                      <a:lnTo>
                        <a:pt x="278" y="558"/>
                      </a:lnTo>
                      <a:lnTo>
                        <a:pt x="474" y="558"/>
                      </a:lnTo>
                      <a:lnTo>
                        <a:pt x="494" y="395"/>
                      </a:lnTo>
                      <a:close/>
                      <a:moveTo>
                        <a:pt x="504" y="309"/>
                      </a:moveTo>
                      <a:lnTo>
                        <a:pt x="106" y="309"/>
                      </a:lnTo>
                      <a:lnTo>
                        <a:pt x="113" y="344"/>
                      </a:lnTo>
                      <a:lnTo>
                        <a:pt x="222" y="344"/>
                      </a:lnTo>
                      <a:lnTo>
                        <a:pt x="222" y="344"/>
                      </a:lnTo>
                      <a:lnTo>
                        <a:pt x="226" y="340"/>
                      </a:lnTo>
                      <a:lnTo>
                        <a:pt x="232" y="338"/>
                      </a:lnTo>
                      <a:lnTo>
                        <a:pt x="237" y="335"/>
                      </a:lnTo>
                      <a:lnTo>
                        <a:pt x="243" y="335"/>
                      </a:lnTo>
                      <a:lnTo>
                        <a:pt x="243" y="335"/>
                      </a:lnTo>
                      <a:lnTo>
                        <a:pt x="248" y="335"/>
                      </a:lnTo>
                      <a:lnTo>
                        <a:pt x="254" y="338"/>
                      </a:lnTo>
                      <a:lnTo>
                        <a:pt x="259" y="340"/>
                      </a:lnTo>
                      <a:lnTo>
                        <a:pt x="264" y="344"/>
                      </a:lnTo>
                      <a:lnTo>
                        <a:pt x="500" y="344"/>
                      </a:lnTo>
                      <a:lnTo>
                        <a:pt x="504" y="309"/>
                      </a:lnTo>
                      <a:close/>
                      <a:moveTo>
                        <a:pt x="1824" y="0"/>
                      </a:moveTo>
                      <a:lnTo>
                        <a:pt x="0" y="0"/>
                      </a:lnTo>
                      <a:lnTo>
                        <a:pt x="0" y="1288"/>
                      </a:lnTo>
                      <a:lnTo>
                        <a:pt x="212" y="1288"/>
                      </a:lnTo>
                      <a:lnTo>
                        <a:pt x="212" y="1288"/>
                      </a:lnTo>
                      <a:lnTo>
                        <a:pt x="210" y="1279"/>
                      </a:lnTo>
                      <a:lnTo>
                        <a:pt x="208" y="1268"/>
                      </a:lnTo>
                      <a:lnTo>
                        <a:pt x="208" y="1268"/>
                      </a:lnTo>
                      <a:lnTo>
                        <a:pt x="208" y="1268"/>
                      </a:lnTo>
                      <a:lnTo>
                        <a:pt x="208" y="1268"/>
                      </a:lnTo>
                      <a:lnTo>
                        <a:pt x="208" y="1268"/>
                      </a:lnTo>
                      <a:lnTo>
                        <a:pt x="208" y="1268"/>
                      </a:lnTo>
                      <a:lnTo>
                        <a:pt x="208" y="1268"/>
                      </a:lnTo>
                      <a:lnTo>
                        <a:pt x="208" y="1268"/>
                      </a:lnTo>
                      <a:lnTo>
                        <a:pt x="208" y="1267"/>
                      </a:lnTo>
                      <a:lnTo>
                        <a:pt x="208" y="1267"/>
                      </a:lnTo>
                      <a:lnTo>
                        <a:pt x="208" y="1267"/>
                      </a:lnTo>
                      <a:lnTo>
                        <a:pt x="208" y="1267"/>
                      </a:lnTo>
                      <a:lnTo>
                        <a:pt x="208" y="1267"/>
                      </a:lnTo>
                      <a:lnTo>
                        <a:pt x="208" y="1267"/>
                      </a:lnTo>
                      <a:lnTo>
                        <a:pt x="208" y="1267"/>
                      </a:lnTo>
                      <a:lnTo>
                        <a:pt x="208" y="1267"/>
                      </a:lnTo>
                      <a:lnTo>
                        <a:pt x="208" y="1266"/>
                      </a:lnTo>
                      <a:lnTo>
                        <a:pt x="208" y="1172"/>
                      </a:lnTo>
                      <a:lnTo>
                        <a:pt x="208" y="1172"/>
                      </a:lnTo>
                      <a:lnTo>
                        <a:pt x="201" y="1170"/>
                      </a:lnTo>
                      <a:lnTo>
                        <a:pt x="195" y="1167"/>
                      </a:lnTo>
                      <a:lnTo>
                        <a:pt x="189" y="1163"/>
                      </a:lnTo>
                      <a:lnTo>
                        <a:pt x="184" y="1156"/>
                      </a:lnTo>
                      <a:lnTo>
                        <a:pt x="184" y="1156"/>
                      </a:lnTo>
                      <a:lnTo>
                        <a:pt x="179" y="1148"/>
                      </a:lnTo>
                      <a:lnTo>
                        <a:pt x="176" y="1138"/>
                      </a:lnTo>
                      <a:lnTo>
                        <a:pt x="176" y="1138"/>
                      </a:lnTo>
                      <a:lnTo>
                        <a:pt x="164" y="1061"/>
                      </a:lnTo>
                      <a:lnTo>
                        <a:pt x="59" y="1061"/>
                      </a:lnTo>
                      <a:lnTo>
                        <a:pt x="59" y="1011"/>
                      </a:lnTo>
                      <a:lnTo>
                        <a:pt x="155" y="1011"/>
                      </a:lnTo>
                      <a:lnTo>
                        <a:pt x="144" y="950"/>
                      </a:lnTo>
                      <a:lnTo>
                        <a:pt x="59" y="950"/>
                      </a:lnTo>
                      <a:lnTo>
                        <a:pt x="59" y="899"/>
                      </a:lnTo>
                      <a:lnTo>
                        <a:pt x="136" y="899"/>
                      </a:lnTo>
                      <a:lnTo>
                        <a:pt x="116" y="782"/>
                      </a:lnTo>
                      <a:lnTo>
                        <a:pt x="59" y="782"/>
                      </a:lnTo>
                      <a:lnTo>
                        <a:pt x="59" y="733"/>
                      </a:lnTo>
                      <a:lnTo>
                        <a:pt x="108" y="733"/>
                      </a:lnTo>
                      <a:lnTo>
                        <a:pt x="102" y="694"/>
                      </a:lnTo>
                      <a:lnTo>
                        <a:pt x="59" y="694"/>
                      </a:lnTo>
                      <a:lnTo>
                        <a:pt x="59" y="645"/>
                      </a:lnTo>
                      <a:lnTo>
                        <a:pt x="93" y="645"/>
                      </a:lnTo>
                      <a:lnTo>
                        <a:pt x="87" y="607"/>
                      </a:lnTo>
                      <a:lnTo>
                        <a:pt x="59" y="607"/>
                      </a:lnTo>
                      <a:lnTo>
                        <a:pt x="59" y="558"/>
                      </a:lnTo>
                      <a:lnTo>
                        <a:pt x="78" y="558"/>
                      </a:lnTo>
                      <a:lnTo>
                        <a:pt x="28" y="271"/>
                      </a:lnTo>
                      <a:lnTo>
                        <a:pt x="28" y="271"/>
                      </a:lnTo>
                      <a:lnTo>
                        <a:pt x="28" y="271"/>
                      </a:lnTo>
                      <a:lnTo>
                        <a:pt x="28" y="271"/>
                      </a:lnTo>
                      <a:lnTo>
                        <a:pt x="28" y="271"/>
                      </a:lnTo>
                      <a:lnTo>
                        <a:pt x="28" y="262"/>
                      </a:lnTo>
                      <a:lnTo>
                        <a:pt x="28" y="253"/>
                      </a:lnTo>
                      <a:lnTo>
                        <a:pt x="31" y="245"/>
                      </a:lnTo>
                      <a:lnTo>
                        <a:pt x="33" y="237"/>
                      </a:lnTo>
                      <a:lnTo>
                        <a:pt x="38" y="231"/>
                      </a:lnTo>
                      <a:lnTo>
                        <a:pt x="43" y="225"/>
                      </a:lnTo>
                      <a:lnTo>
                        <a:pt x="49" y="221"/>
                      </a:lnTo>
                      <a:lnTo>
                        <a:pt x="56" y="219"/>
                      </a:lnTo>
                      <a:lnTo>
                        <a:pt x="56" y="219"/>
                      </a:lnTo>
                      <a:lnTo>
                        <a:pt x="63" y="217"/>
                      </a:lnTo>
                      <a:lnTo>
                        <a:pt x="63" y="217"/>
                      </a:lnTo>
                      <a:lnTo>
                        <a:pt x="69" y="217"/>
                      </a:lnTo>
                      <a:lnTo>
                        <a:pt x="74" y="220"/>
                      </a:lnTo>
                      <a:lnTo>
                        <a:pt x="80" y="222"/>
                      </a:lnTo>
                      <a:lnTo>
                        <a:pt x="84" y="227"/>
                      </a:lnTo>
                      <a:lnTo>
                        <a:pt x="89" y="232"/>
                      </a:lnTo>
                      <a:lnTo>
                        <a:pt x="93" y="238"/>
                      </a:lnTo>
                      <a:lnTo>
                        <a:pt x="95" y="245"/>
                      </a:lnTo>
                      <a:lnTo>
                        <a:pt x="97" y="252"/>
                      </a:lnTo>
                      <a:lnTo>
                        <a:pt x="97" y="252"/>
                      </a:lnTo>
                      <a:lnTo>
                        <a:pt x="98" y="260"/>
                      </a:lnTo>
                      <a:lnTo>
                        <a:pt x="510" y="260"/>
                      </a:lnTo>
                      <a:lnTo>
                        <a:pt x="517" y="205"/>
                      </a:lnTo>
                      <a:lnTo>
                        <a:pt x="517" y="205"/>
                      </a:lnTo>
                      <a:lnTo>
                        <a:pt x="518" y="199"/>
                      </a:lnTo>
                      <a:lnTo>
                        <a:pt x="520" y="192"/>
                      </a:lnTo>
                      <a:lnTo>
                        <a:pt x="523" y="186"/>
                      </a:lnTo>
                      <a:lnTo>
                        <a:pt x="527" y="181"/>
                      </a:lnTo>
                      <a:lnTo>
                        <a:pt x="527" y="181"/>
                      </a:lnTo>
                      <a:lnTo>
                        <a:pt x="527" y="181"/>
                      </a:lnTo>
                      <a:lnTo>
                        <a:pt x="527" y="181"/>
                      </a:lnTo>
                      <a:lnTo>
                        <a:pt x="527" y="181"/>
                      </a:lnTo>
                      <a:lnTo>
                        <a:pt x="527" y="181"/>
                      </a:lnTo>
                      <a:lnTo>
                        <a:pt x="532" y="175"/>
                      </a:lnTo>
                      <a:lnTo>
                        <a:pt x="538" y="171"/>
                      </a:lnTo>
                      <a:lnTo>
                        <a:pt x="545" y="169"/>
                      </a:lnTo>
                      <a:lnTo>
                        <a:pt x="551" y="168"/>
                      </a:lnTo>
                      <a:lnTo>
                        <a:pt x="551" y="168"/>
                      </a:lnTo>
                      <a:lnTo>
                        <a:pt x="556" y="168"/>
                      </a:lnTo>
                      <a:lnTo>
                        <a:pt x="556" y="168"/>
                      </a:lnTo>
                      <a:lnTo>
                        <a:pt x="564" y="170"/>
                      </a:lnTo>
                      <a:lnTo>
                        <a:pt x="569" y="174"/>
                      </a:lnTo>
                      <a:lnTo>
                        <a:pt x="575" y="179"/>
                      </a:lnTo>
                      <a:lnTo>
                        <a:pt x="579" y="184"/>
                      </a:lnTo>
                      <a:lnTo>
                        <a:pt x="583" y="191"/>
                      </a:lnTo>
                      <a:lnTo>
                        <a:pt x="585" y="199"/>
                      </a:lnTo>
                      <a:lnTo>
                        <a:pt x="586" y="206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7"/>
                      </a:lnTo>
                      <a:lnTo>
                        <a:pt x="586" y="217"/>
                      </a:lnTo>
                      <a:lnTo>
                        <a:pt x="586" y="217"/>
                      </a:lnTo>
                      <a:lnTo>
                        <a:pt x="586" y="217"/>
                      </a:lnTo>
                      <a:lnTo>
                        <a:pt x="586" y="217"/>
                      </a:lnTo>
                      <a:lnTo>
                        <a:pt x="586" y="217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1" y="260"/>
                      </a:lnTo>
                      <a:lnTo>
                        <a:pt x="826" y="260"/>
                      </a:lnTo>
                      <a:lnTo>
                        <a:pt x="826" y="309"/>
                      </a:lnTo>
                      <a:lnTo>
                        <a:pt x="575" y="309"/>
                      </a:lnTo>
                      <a:lnTo>
                        <a:pt x="571" y="344"/>
                      </a:lnTo>
                      <a:lnTo>
                        <a:pt x="826" y="344"/>
                      </a:lnTo>
                      <a:lnTo>
                        <a:pt x="826" y="395"/>
                      </a:lnTo>
                      <a:lnTo>
                        <a:pt x="565" y="395"/>
                      </a:lnTo>
                      <a:lnTo>
                        <a:pt x="545" y="558"/>
                      </a:lnTo>
                      <a:lnTo>
                        <a:pt x="826" y="558"/>
                      </a:lnTo>
                      <a:lnTo>
                        <a:pt x="826" y="607"/>
                      </a:lnTo>
                      <a:lnTo>
                        <a:pt x="539" y="607"/>
                      </a:lnTo>
                      <a:lnTo>
                        <a:pt x="534" y="645"/>
                      </a:lnTo>
                      <a:lnTo>
                        <a:pt x="826" y="645"/>
                      </a:lnTo>
                      <a:lnTo>
                        <a:pt x="826" y="694"/>
                      </a:lnTo>
                      <a:lnTo>
                        <a:pt x="528" y="694"/>
                      </a:lnTo>
                      <a:lnTo>
                        <a:pt x="523" y="733"/>
                      </a:lnTo>
                      <a:lnTo>
                        <a:pt x="826" y="733"/>
                      </a:lnTo>
                      <a:lnTo>
                        <a:pt x="826" y="782"/>
                      </a:lnTo>
                      <a:lnTo>
                        <a:pt x="517" y="782"/>
                      </a:lnTo>
                      <a:lnTo>
                        <a:pt x="503" y="899"/>
                      </a:lnTo>
                      <a:lnTo>
                        <a:pt x="826" y="899"/>
                      </a:lnTo>
                      <a:lnTo>
                        <a:pt x="826" y="950"/>
                      </a:lnTo>
                      <a:lnTo>
                        <a:pt x="497" y="950"/>
                      </a:lnTo>
                      <a:lnTo>
                        <a:pt x="489" y="1011"/>
                      </a:lnTo>
                      <a:lnTo>
                        <a:pt x="826" y="1011"/>
                      </a:lnTo>
                      <a:lnTo>
                        <a:pt x="826" y="1061"/>
                      </a:lnTo>
                      <a:lnTo>
                        <a:pt x="483" y="1061"/>
                      </a:lnTo>
                      <a:lnTo>
                        <a:pt x="479" y="1094"/>
                      </a:lnTo>
                      <a:lnTo>
                        <a:pt x="479" y="1094"/>
                      </a:lnTo>
                      <a:lnTo>
                        <a:pt x="479" y="1094"/>
                      </a:lnTo>
                      <a:lnTo>
                        <a:pt x="478" y="1103"/>
                      </a:lnTo>
                      <a:lnTo>
                        <a:pt x="476" y="1109"/>
                      </a:lnTo>
                      <a:lnTo>
                        <a:pt x="472" y="1115"/>
                      </a:lnTo>
                      <a:lnTo>
                        <a:pt x="468" y="1122"/>
                      </a:lnTo>
                      <a:lnTo>
                        <a:pt x="468" y="1122"/>
                      </a:lnTo>
                      <a:lnTo>
                        <a:pt x="461" y="1128"/>
                      </a:lnTo>
                      <a:lnTo>
                        <a:pt x="456" y="1130"/>
                      </a:lnTo>
                      <a:lnTo>
                        <a:pt x="451" y="1131"/>
                      </a:lnTo>
                      <a:lnTo>
                        <a:pt x="451" y="1131"/>
                      </a:lnTo>
                      <a:lnTo>
                        <a:pt x="447" y="1133"/>
                      </a:lnTo>
                      <a:lnTo>
                        <a:pt x="447" y="1133"/>
                      </a:lnTo>
                      <a:lnTo>
                        <a:pt x="445" y="1133"/>
                      </a:lnTo>
                      <a:lnTo>
                        <a:pt x="445" y="1133"/>
                      </a:lnTo>
                      <a:lnTo>
                        <a:pt x="440" y="1131"/>
                      </a:lnTo>
                      <a:lnTo>
                        <a:pt x="440" y="1131"/>
                      </a:lnTo>
                      <a:lnTo>
                        <a:pt x="432" y="1130"/>
                      </a:lnTo>
                      <a:lnTo>
                        <a:pt x="426" y="1125"/>
                      </a:lnTo>
                      <a:lnTo>
                        <a:pt x="421" y="1120"/>
                      </a:lnTo>
                      <a:lnTo>
                        <a:pt x="417" y="1114"/>
                      </a:lnTo>
                      <a:lnTo>
                        <a:pt x="413" y="1108"/>
                      </a:lnTo>
                      <a:lnTo>
                        <a:pt x="411" y="1099"/>
                      </a:lnTo>
                      <a:lnTo>
                        <a:pt x="410" y="1090"/>
                      </a:lnTo>
                      <a:lnTo>
                        <a:pt x="410" y="1082"/>
                      </a:lnTo>
                      <a:lnTo>
                        <a:pt x="410" y="1082"/>
                      </a:lnTo>
                      <a:lnTo>
                        <a:pt x="410" y="1082"/>
                      </a:lnTo>
                      <a:lnTo>
                        <a:pt x="410" y="1082"/>
                      </a:lnTo>
                      <a:lnTo>
                        <a:pt x="410" y="1082"/>
                      </a:lnTo>
                      <a:lnTo>
                        <a:pt x="410" y="1082"/>
                      </a:lnTo>
                      <a:lnTo>
                        <a:pt x="410" y="1082"/>
                      </a:lnTo>
                      <a:lnTo>
                        <a:pt x="410" y="1081"/>
                      </a:lnTo>
                      <a:lnTo>
                        <a:pt x="410" y="1081"/>
                      </a:lnTo>
                      <a:lnTo>
                        <a:pt x="412" y="1061"/>
                      </a:lnTo>
                      <a:lnTo>
                        <a:pt x="278" y="1061"/>
                      </a:lnTo>
                      <a:lnTo>
                        <a:pt x="278" y="1266"/>
                      </a:lnTo>
                      <a:lnTo>
                        <a:pt x="278" y="1266"/>
                      </a:lnTo>
                      <a:lnTo>
                        <a:pt x="278" y="1266"/>
                      </a:lnTo>
                      <a:lnTo>
                        <a:pt x="278" y="1266"/>
                      </a:lnTo>
                      <a:lnTo>
                        <a:pt x="278" y="1266"/>
                      </a:lnTo>
                      <a:lnTo>
                        <a:pt x="278" y="1266"/>
                      </a:lnTo>
                      <a:lnTo>
                        <a:pt x="278" y="1266"/>
                      </a:lnTo>
                      <a:lnTo>
                        <a:pt x="277" y="1278"/>
                      </a:lnTo>
                      <a:lnTo>
                        <a:pt x="273" y="1288"/>
                      </a:lnTo>
                      <a:lnTo>
                        <a:pt x="1896" y="1288"/>
                      </a:lnTo>
                      <a:lnTo>
                        <a:pt x="1824" y="1288"/>
                      </a:lnTo>
                      <a:lnTo>
                        <a:pt x="1824" y="0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49" name="Freeform 10">
                  <a:extLst>
                    <a:ext uri="{FF2B5EF4-FFF2-40B4-BE49-F238E27FC236}">
                      <a16:creationId xmlns:a16="http://schemas.microsoft.com/office/drawing/2014/main" xmlns="" id="{8172E280-2AD3-4439-86B0-DA6B36A200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24" y="1785"/>
                  <a:ext cx="29" cy="12"/>
                </a:xfrm>
                <a:custGeom>
                  <a:avLst/>
                  <a:gdLst>
                    <a:gd name="T0" fmla="*/ 148 w 148"/>
                    <a:gd name="T1" fmla="*/ 0 h 61"/>
                    <a:gd name="T2" fmla="*/ 0 w 148"/>
                    <a:gd name="T3" fmla="*/ 0 h 61"/>
                    <a:gd name="T4" fmla="*/ 0 w 148"/>
                    <a:gd name="T5" fmla="*/ 61 h 61"/>
                    <a:gd name="T6" fmla="*/ 140 w 148"/>
                    <a:gd name="T7" fmla="*/ 61 h 61"/>
                    <a:gd name="T8" fmla="*/ 148 w 148"/>
                    <a:gd name="T9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8" h="61">
                      <a:moveTo>
                        <a:pt x="148" y="0"/>
                      </a:moveTo>
                      <a:lnTo>
                        <a:pt x="0" y="0"/>
                      </a:lnTo>
                      <a:lnTo>
                        <a:pt x="0" y="61"/>
                      </a:lnTo>
                      <a:lnTo>
                        <a:pt x="140" y="61"/>
                      </a:lnTo>
                      <a:lnTo>
                        <a:pt x="148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50" name="Freeform 11">
                  <a:extLst>
                    <a:ext uri="{FF2B5EF4-FFF2-40B4-BE49-F238E27FC236}">
                      <a16:creationId xmlns:a16="http://schemas.microsoft.com/office/drawing/2014/main" xmlns="" id="{8D49C0B1-D07C-45A1-AFC4-A7C79B72DA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06" y="1752"/>
                  <a:ext cx="4" cy="23"/>
                </a:xfrm>
                <a:custGeom>
                  <a:avLst/>
                  <a:gdLst>
                    <a:gd name="T0" fmla="*/ 21 w 21"/>
                    <a:gd name="T1" fmla="*/ 0 h 117"/>
                    <a:gd name="T2" fmla="*/ 0 w 21"/>
                    <a:gd name="T3" fmla="*/ 0 h 117"/>
                    <a:gd name="T4" fmla="*/ 20 w 21"/>
                    <a:gd name="T5" fmla="*/ 117 h 117"/>
                    <a:gd name="T6" fmla="*/ 21 w 21"/>
                    <a:gd name="T7" fmla="*/ 117 h 117"/>
                    <a:gd name="T8" fmla="*/ 21 w 21"/>
                    <a:gd name="T9" fmla="*/ 0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" h="117">
                      <a:moveTo>
                        <a:pt x="21" y="0"/>
                      </a:moveTo>
                      <a:lnTo>
                        <a:pt x="0" y="0"/>
                      </a:lnTo>
                      <a:lnTo>
                        <a:pt x="20" y="117"/>
                      </a:lnTo>
                      <a:lnTo>
                        <a:pt x="21" y="117"/>
                      </a:lnTo>
                      <a:lnTo>
                        <a:pt x="2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51" name="Freeform 12">
                  <a:extLst>
                    <a:ext uri="{FF2B5EF4-FFF2-40B4-BE49-F238E27FC236}">
                      <a16:creationId xmlns:a16="http://schemas.microsoft.com/office/drawing/2014/main" xmlns="" id="{C23E2A9D-BA55-4D4A-AF96-84551B3C8D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24" y="1752"/>
                  <a:ext cx="34" cy="23"/>
                </a:xfrm>
                <a:custGeom>
                  <a:avLst/>
                  <a:gdLst>
                    <a:gd name="T0" fmla="*/ 169 w 169"/>
                    <a:gd name="T1" fmla="*/ 0 h 117"/>
                    <a:gd name="T2" fmla="*/ 0 w 169"/>
                    <a:gd name="T3" fmla="*/ 0 h 117"/>
                    <a:gd name="T4" fmla="*/ 0 w 169"/>
                    <a:gd name="T5" fmla="*/ 117 h 117"/>
                    <a:gd name="T6" fmla="*/ 154 w 169"/>
                    <a:gd name="T7" fmla="*/ 117 h 117"/>
                    <a:gd name="T8" fmla="*/ 169 w 169"/>
                    <a:gd name="T9" fmla="*/ 0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9" h="117">
                      <a:moveTo>
                        <a:pt x="169" y="0"/>
                      </a:moveTo>
                      <a:lnTo>
                        <a:pt x="0" y="0"/>
                      </a:lnTo>
                      <a:lnTo>
                        <a:pt x="0" y="117"/>
                      </a:lnTo>
                      <a:lnTo>
                        <a:pt x="154" y="117"/>
                      </a:lnTo>
                      <a:lnTo>
                        <a:pt x="169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52" name="Freeform 13">
                  <a:extLst>
                    <a:ext uri="{FF2B5EF4-FFF2-40B4-BE49-F238E27FC236}">
                      <a16:creationId xmlns:a16="http://schemas.microsoft.com/office/drawing/2014/main" xmlns="" id="{8E434876-065E-4CA2-8AE4-6FFB87258F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03" y="1734"/>
                  <a:ext cx="7" cy="8"/>
                </a:xfrm>
                <a:custGeom>
                  <a:avLst/>
                  <a:gdLst>
                    <a:gd name="T0" fmla="*/ 36 w 36"/>
                    <a:gd name="T1" fmla="*/ 0 h 39"/>
                    <a:gd name="T2" fmla="*/ 0 w 36"/>
                    <a:gd name="T3" fmla="*/ 0 h 39"/>
                    <a:gd name="T4" fmla="*/ 7 w 36"/>
                    <a:gd name="T5" fmla="*/ 39 h 39"/>
                    <a:gd name="T6" fmla="*/ 36 w 36"/>
                    <a:gd name="T7" fmla="*/ 39 h 39"/>
                    <a:gd name="T8" fmla="*/ 36 w 36"/>
                    <a:gd name="T9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39">
                      <a:moveTo>
                        <a:pt x="36" y="0"/>
                      </a:moveTo>
                      <a:lnTo>
                        <a:pt x="0" y="0"/>
                      </a:lnTo>
                      <a:lnTo>
                        <a:pt x="7" y="39"/>
                      </a:lnTo>
                      <a:lnTo>
                        <a:pt x="36" y="39"/>
                      </a:lnTo>
                      <a:lnTo>
                        <a:pt x="36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53" name="Freeform 14">
                  <a:extLst>
                    <a:ext uri="{FF2B5EF4-FFF2-40B4-BE49-F238E27FC236}">
                      <a16:creationId xmlns:a16="http://schemas.microsoft.com/office/drawing/2014/main" xmlns="" id="{0C6EDBBA-7FF7-4008-9530-1904F6580C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24" y="1734"/>
                  <a:ext cx="36" cy="8"/>
                </a:xfrm>
                <a:custGeom>
                  <a:avLst/>
                  <a:gdLst>
                    <a:gd name="T0" fmla="*/ 179 w 179"/>
                    <a:gd name="T1" fmla="*/ 0 h 39"/>
                    <a:gd name="T2" fmla="*/ 0 w 179"/>
                    <a:gd name="T3" fmla="*/ 0 h 39"/>
                    <a:gd name="T4" fmla="*/ 0 w 179"/>
                    <a:gd name="T5" fmla="*/ 39 h 39"/>
                    <a:gd name="T6" fmla="*/ 175 w 179"/>
                    <a:gd name="T7" fmla="*/ 39 h 39"/>
                    <a:gd name="T8" fmla="*/ 179 w 179"/>
                    <a:gd name="T9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9" h="39">
                      <a:moveTo>
                        <a:pt x="179" y="0"/>
                      </a:moveTo>
                      <a:lnTo>
                        <a:pt x="0" y="0"/>
                      </a:lnTo>
                      <a:lnTo>
                        <a:pt x="0" y="39"/>
                      </a:lnTo>
                      <a:lnTo>
                        <a:pt x="175" y="39"/>
                      </a:lnTo>
                      <a:lnTo>
                        <a:pt x="179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54" name="Freeform 15">
                  <a:extLst>
                    <a:ext uri="{FF2B5EF4-FFF2-40B4-BE49-F238E27FC236}">
                      <a16:creationId xmlns:a16="http://schemas.microsoft.com/office/drawing/2014/main" xmlns="" id="{AB86DD4F-3317-4E16-90A4-1EBFD3758D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00" y="1717"/>
                  <a:ext cx="10" cy="7"/>
                </a:xfrm>
                <a:custGeom>
                  <a:avLst/>
                  <a:gdLst>
                    <a:gd name="T0" fmla="*/ 51 w 51"/>
                    <a:gd name="T1" fmla="*/ 0 h 38"/>
                    <a:gd name="T2" fmla="*/ 0 w 51"/>
                    <a:gd name="T3" fmla="*/ 0 h 38"/>
                    <a:gd name="T4" fmla="*/ 7 w 51"/>
                    <a:gd name="T5" fmla="*/ 38 h 38"/>
                    <a:gd name="T6" fmla="*/ 51 w 51"/>
                    <a:gd name="T7" fmla="*/ 38 h 38"/>
                    <a:gd name="T8" fmla="*/ 51 w 51"/>
                    <a:gd name="T9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38">
                      <a:moveTo>
                        <a:pt x="51" y="0"/>
                      </a:moveTo>
                      <a:lnTo>
                        <a:pt x="0" y="0"/>
                      </a:lnTo>
                      <a:lnTo>
                        <a:pt x="7" y="38"/>
                      </a:lnTo>
                      <a:lnTo>
                        <a:pt x="51" y="38"/>
                      </a:lnTo>
                      <a:lnTo>
                        <a:pt x="5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55" name="Freeform 16">
                  <a:extLst>
                    <a:ext uri="{FF2B5EF4-FFF2-40B4-BE49-F238E27FC236}">
                      <a16:creationId xmlns:a16="http://schemas.microsoft.com/office/drawing/2014/main" xmlns="" id="{12141513-1D9D-42DB-895E-74E20A8C0C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24" y="1717"/>
                  <a:ext cx="38" cy="7"/>
                </a:xfrm>
                <a:custGeom>
                  <a:avLst/>
                  <a:gdLst>
                    <a:gd name="T0" fmla="*/ 190 w 190"/>
                    <a:gd name="T1" fmla="*/ 0 h 38"/>
                    <a:gd name="T2" fmla="*/ 0 w 190"/>
                    <a:gd name="T3" fmla="*/ 0 h 38"/>
                    <a:gd name="T4" fmla="*/ 0 w 190"/>
                    <a:gd name="T5" fmla="*/ 38 h 38"/>
                    <a:gd name="T6" fmla="*/ 185 w 190"/>
                    <a:gd name="T7" fmla="*/ 38 h 38"/>
                    <a:gd name="T8" fmla="*/ 190 w 190"/>
                    <a:gd name="T9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0" h="38">
                      <a:moveTo>
                        <a:pt x="190" y="0"/>
                      </a:moveTo>
                      <a:lnTo>
                        <a:pt x="0" y="0"/>
                      </a:lnTo>
                      <a:lnTo>
                        <a:pt x="0" y="38"/>
                      </a:lnTo>
                      <a:lnTo>
                        <a:pt x="185" y="38"/>
                      </a:lnTo>
                      <a:lnTo>
                        <a:pt x="19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56" name="Freeform 17">
                  <a:extLst>
                    <a:ext uri="{FF2B5EF4-FFF2-40B4-BE49-F238E27FC236}">
                      <a16:creationId xmlns:a16="http://schemas.microsoft.com/office/drawing/2014/main" xmlns="" id="{A65E2B0D-2C3C-41E5-9B4C-D32E554FA7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674"/>
                  <a:ext cx="18" cy="33"/>
                </a:xfrm>
                <a:custGeom>
                  <a:avLst/>
                  <a:gdLst>
                    <a:gd name="T0" fmla="*/ 87 w 87"/>
                    <a:gd name="T1" fmla="*/ 0 h 163"/>
                    <a:gd name="T2" fmla="*/ 0 w 87"/>
                    <a:gd name="T3" fmla="*/ 0 h 163"/>
                    <a:gd name="T4" fmla="*/ 28 w 87"/>
                    <a:gd name="T5" fmla="*/ 163 h 163"/>
                    <a:gd name="T6" fmla="*/ 87 w 87"/>
                    <a:gd name="T7" fmla="*/ 163 h 163"/>
                    <a:gd name="T8" fmla="*/ 87 w 87"/>
                    <a:gd name="T9" fmla="*/ 0 h 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7" h="163">
                      <a:moveTo>
                        <a:pt x="87" y="0"/>
                      </a:moveTo>
                      <a:lnTo>
                        <a:pt x="0" y="0"/>
                      </a:lnTo>
                      <a:lnTo>
                        <a:pt x="28" y="163"/>
                      </a:lnTo>
                      <a:lnTo>
                        <a:pt x="87" y="163"/>
                      </a:lnTo>
                      <a:lnTo>
                        <a:pt x="87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57" name="Freeform 18">
                  <a:extLst>
                    <a:ext uri="{FF2B5EF4-FFF2-40B4-BE49-F238E27FC236}">
                      <a16:creationId xmlns:a16="http://schemas.microsoft.com/office/drawing/2014/main" xmlns="" id="{AB0E10D4-EF50-49C7-B634-8A69E38861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24" y="1674"/>
                  <a:ext cx="43" cy="33"/>
                </a:xfrm>
                <a:custGeom>
                  <a:avLst/>
                  <a:gdLst>
                    <a:gd name="T0" fmla="*/ 216 w 216"/>
                    <a:gd name="T1" fmla="*/ 0 h 163"/>
                    <a:gd name="T2" fmla="*/ 0 w 216"/>
                    <a:gd name="T3" fmla="*/ 0 h 163"/>
                    <a:gd name="T4" fmla="*/ 0 w 216"/>
                    <a:gd name="T5" fmla="*/ 163 h 163"/>
                    <a:gd name="T6" fmla="*/ 196 w 216"/>
                    <a:gd name="T7" fmla="*/ 163 h 163"/>
                    <a:gd name="T8" fmla="*/ 216 w 216"/>
                    <a:gd name="T9" fmla="*/ 0 h 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6" h="163">
                      <a:moveTo>
                        <a:pt x="216" y="0"/>
                      </a:moveTo>
                      <a:lnTo>
                        <a:pt x="0" y="0"/>
                      </a:lnTo>
                      <a:lnTo>
                        <a:pt x="0" y="163"/>
                      </a:lnTo>
                      <a:lnTo>
                        <a:pt x="196" y="163"/>
                      </a:lnTo>
                      <a:lnTo>
                        <a:pt x="216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58" name="Freeform 19">
                  <a:extLst>
                    <a:ext uri="{FF2B5EF4-FFF2-40B4-BE49-F238E27FC236}">
                      <a16:creationId xmlns:a16="http://schemas.microsoft.com/office/drawing/2014/main" xmlns="" id="{64A53BB1-3AFE-42EF-BA18-F5BF469540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89" y="1657"/>
                  <a:ext cx="80" cy="7"/>
                </a:xfrm>
                <a:custGeom>
                  <a:avLst/>
                  <a:gdLst>
                    <a:gd name="T0" fmla="*/ 398 w 398"/>
                    <a:gd name="T1" fmla="*/ 0 h 35"/>
                    <a:gd name="T2" fmla="*/ 0 w 398"/>
                    <a:gd name="T3" fmla="*/ 0 h 35"/>
                    <a:gd name="T4" fmla="*/ 7 w 398"/>
                    <a:gd name="T5" fmla="*/ 35 h 35"/>
                    <a:gd name="T6" fmla="*/ 116 w 398"/>
                    <a:gd name="T7" fmla="*/ 35 h 35"/>
                    <a:gd name="T8" fmla="*/ 116 w 398"/>
                    <a:gd name="T9" fmla="*/ 35 h 35"/>
                    <a:gd name="T10" fmla="*/ 120 w 398"/>
                    <a:gd name="T11" fmla="*/ 31 h 35"/>
                    <a:gd name="T12" fmla="*/ 126 w 398"/>
                    <a:gd name="T13" fmla="*/ 29 h 35"/>
                    <a:gd name="T14" fmla="*/ 131 w 398"/>
                    <a:gd name="T15" fmla="*/ 26 h 35"/>
                    <a:gd name="T16" fmla="*/ 137 w 398"/>
                    <a:gd name="T17" fmla="*/ 26 h 35"/>
                    <a:gd name="T18" fmla="*/ 137 w 398"/>
                    <a:gd name="T19" fmla="*/ 26 h 35"/>
                    <a:gd name="T20" fmla="*/ 142 w 398"/>
                    <a:gd name="T21" fmla="*/ 26 h 35"/>
                    <a:gd name="T22" fmla="*/ 148 w 398"/>
                    <a:gd name="T23" fmla="*/ 29 h 35"/>
                    <a:gd name="T24" fmla="*/ 153 w 398"/>
                    <a:gd name="T25" fmla="*/ 31 h 35"/>
                    <a:gd name="T26" fmla="*/ 158 w 398"/>
                    <a:gd name="T27" fmla="*/ 35 h 35"/>
                    <a:gd name="T28" fmla="*/ 394 w 398"/>
                    <a:gd name="T29" fmla="*/ 35 h 35"/>
                    <a:gd name="T30" fmla="*/ 398 w 398"/>
                    <a:gd name="T3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98" h="35">
                      <a:moveTo>
                        <a:pt x="398" y="0"/>
                      </a:moveTo>
                      <a:lnTo>
                        <a:pt x="0" y="0"/>
                      </a:lnTo>
                      <a:lnTo>
                        <a:pt x="7" y="35"/>
                      </a:lnTo>
                      <a:lnTo>
                        <a:pt x="116" y="35"/>
                      </a:lnTo>
                      <a:lnTo>
                        <a:pt x="116" y="35"/>
                      </a:lnTo>
                      <a:lnTo>
                        <a:pt x="120" y="31"/>
                      </a:lnTo>
                      <a:lnTo>
                        <a:pt x="126" y="29"/>
                      </a:lnTo>
                      <a:lnTo>
                        <a:pt x="131" y="26"/>
                      </a:lnTo>
                      <a:lnTo>
                        <a:pt x="137" y="26"/>
                      </a:lnTo>
                      <a:lnTo>
                        <a:pt x="137" y="26"/>
                      </a:lnTo>
                      <a:lnTo>
                        <a:pt x="142" y="26"/>
                      </a:lnTo>
                      <a:lnTo>
                        <a:pt x="148" y="29"/>
                      </a:lnTo>
                      <a:lnTo>
                        <a:pt x="153" y="31"/>
                      </a:lnTo>
                      <a:lnTo>
                        <a:pt x="158" y="35"/>
                      </a:lnTo>
                      <a:lnTo>
                        <a:pt x="394" y="35"/>
                      </a:lnTo>
                      <a:lnTo>
                        <a:pt x="398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59" name="Freeform 20">
                  <a:extLst>
                    <a:ext uri="{FF2B5EF4-FFF2-40B4-BE49-F238E27FC236}">
                      <a16:creationId xmlns:a16="http://schemas.microsoft.com/office/drawing/2014/main" xmlns="" id="{7F6111CD-5F52-4FED-94EB-FC1BD49B3D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68" y="1595"/>
                  <a:ext cx="379" cy="258"/>
                </a:xfrm>
                <a:custGeom>
                  <a:avLst/>
                  <a:gdLst>
                    <a:gd name="T0" fmla="*/ 212 w 1896"/>
                    <a:gd name="T1" fmla="*/ 1288 h 1288"/>
                    <a:gd name="T2" fmla="*/ 208 w 1896"/>
                    <a:gd name="T3" fmla="*/ 1268 h 1288"/>
                    <a:gd name="T4" fmla="*/ 208 w 1896"/>
                    <a:gd name="T5" fmla="*/ 1268 h 1288"/>
                    <a:gd name="T6" fmla="*/ 208 w 1896"/>
                    <a:gd name="T7" fmla="*/ 1267 h 1288"/>
                    <a:gd name="T8" fmla="*/ 208 w 1896"/>
                    <a:gd name="T9" fmla="*/ 1267 h 1288"/>
                    <a:gd name="T10" fmla="*/ 208 w 1896"/>
                    <a:gd name="T11" fmla="*/ 1172 h 1288"/>
                    <a:gd name="T12" fmla="*/ 189 w 1896"/>
                    <a:gd name="T13" fmla="*/ 1163 h 1288"/>
                    <a:gd name="T14" fmla="*/ 176 w 1896"/>
                    <a:gd name="T15" fmla="*/ 1138 h 1288"/>
                    <a:gd name="T16" fmla="*/ 59 w 1896"/>
                    <a:gd name="T17" fmla="*/ 1011 h 1288"/>
                    <a:gd name="T18" fmla="*/ 59 w 1896"/>
                    <a:gd name="T19" fmla="*/ 899 h 1288"/>
                    <a:gd name="T20" fmla="*/ 59 w 1896"/>
                    <a:gd name="T21" fmla="*/ 733 h 1288"/>
                    <a:gd name="T22" fmla="*/ 59 w 1896"/>
                    <a:gd name="T23" fmla="*/ 645 h 1288"/>
                    <a:gd name="T24" fmla="*/ 59 w 1896"/>
                    <a:gd name="T25" fmla="*/ 558 h 1288"/>
                    <a:gd name="T26" fmla="*/ 28 w 1896"/>
                    <a:gd name="T27" fmla="*/ 271 h 1288"/>
                    <a:gd name="T28" fmla="*/ 28 w 1896"/>
                    <a:gd name="T29" fmla="*/ 253 h 1288"/>
                    <a:gd name="T30" fmla="*/ 43 w 1896"/>
                    <a:gd name="T31" fmla="*/ 225 h 1288"/>
                    <a:gd name="T32" fmla="*/ 63 w 1896"/>
                    <a:gd name="T33" fmla="*/ 217 h 1288"/>
                    <a:gd name="T34" fmla="*/ 80 w 1896"/>
                    <a:gd name="T35" fmla="*/ 222 h 1288"/>
                    <a:gd name="T36" fmla="*/ 95 w 1896"/>
                    <a:gd name="T37" fmla="*/ 245 h 1288"/>
                    <a:gd name="T38" fmla="*/ 510 w 1896"/>
                    <a:gd name="T39" fmla="*/ 260 h 1288"/>
                    <a:gd name="T40" fmla="*/ 520 w 1896"/>
                    <a:gd name="T41" fmla="*/ 192 h 1288"/>
                    <a:gd name="T42" fmla="*/ 527 w 1896"/>
                    <a:gd name="T43" fmla="*/ 181 h 1288"/>
                    <a:gd name="T44" fmla="*/ 532 w 1896"/>
                    <a:gd name="T45" fmla="*/ 175 h 1288"/>
                    <a:gd name="T46" fmla="*/ 551 w 1896"/>
                    <a:gd name="T47" fmla="*/ 168 h 1288"/>
                    <a:gd name="T48" fmla="*/ 569 w 1896"/>
                    <a:gd name="T49" fmla="*/ 174 h 1288"/>
                    <a:gd name="T50" fmla="*/ 585 w 1896"/>
                    <a:gd name="T51" fmla="*/ 199 h 1288"/>
                    <a:gd name="T52" fmla="*/ 586 w 1896"/>
                    <a:gd name="T53" fmla="*/ 215 h 1288"/>
                    <a:gd name="T54" fmla="*/ 586 w 1896"/>
                    <a:gd name="T55" fmla="*/ 215 h 1288"/>
                    <a:gd name="T56" fmla="*/ 586 w 1896"/>
                    <a:gd name="T57" fmla="*/ 215 h 1288"/>
                    <a:gd name="T58" fmla="*/ 586 w 1896"/>
                    <a:gd name="T59" fmla="*/ 216 h 1288"/>
                    <a:gd name="T60" fmla="*/ 586 w 1896"/>
                    <a:gd name="T61" fmla="*/ 216 h 1288"/>
                    <a:gd name="T62" fmla="*/ 586 w 1896"/>
                    <a:gd name="T63" fmla="*/ 216 h 1288"/>
                    <a:gd name="T64" fmla="*/ 586 w 1896"/>
                    <a:gd name="T65" fmla="*/ 216 h 1288"/>
                    <a:gd name="T66" fmla="*/ 586 w 1896"/>
                    <a:gd name="T67" fmla="*/ 216 h 1288"/>
                    <a:gd name="T68" fmla="*/ 586 w 1896"/>
                    <a:gd name="T69" fmla="*/ 217 h 1288"/>
                    <a:gd name="T70" fmla="*/ 586 w 1896"/>
                    <a:gd name="T71" fmla="*/ 219 h 1288"/>
                    <a:gd name="T72" fmla="*/ 586 w 1896"/>
                    <a:gd name="T73" fmla="*/ 219 h 1288"/>
                    <a:gd name="T74" fmla="*/ 586 w 1896"/>
                    <a:gd name="T75" fmla="*/ 219 h 1288"/>
                    <a:gd name="T76" fmla="*/ 586 w 1896"/>
                    <a:gd name="T77" fmla="*/ 219 h 1288"/>
                    <a:gd name="T78" fmla="*/ 826 w 1896"/>
                    <a:gd name="T79" fmla="*/ 309 h 1288"/>
                    <a:gd name="T80" fmla="*/ 826 w 1896"/>
                    <a:gd name="T81" fmla="*/ 395 h 1288"/>
                    <a:gd name="T82" fmla="*/ 826 w 1896"/>
                    <a:gd name="T83" fmla="*/ 607 h 1288"/>
                    <a:gd name="T84" fmla="*/ 826 w 1896"/>
                    <a:gd name="T85" fmla="*/ 694 h 1288"/>
                    <a:gd name="T86" fmla="*/ 826 w 1896"/>
                    <a:gd name="T87" fmla="*/ 782 h 1288"/>
                    <a:gd name="T88" fmla="*/ 826 w 1896"/>
                    <a:gd name="T89" fmla="*/ 950 h 1288"/>
                    <a:gd name="T90" fmla="*/ 826 w 1896"/>
                    <a:gd name="T91" fmla="*/ 1061 h 1288"/>
                    <a:gd name="T92" fmla="*/ 479 w 1896"/>
                    <a:gd name="T93" fmla="*/ 1094 h 1288"/>
                    <a:gd name="T94" fmla="*/ 468 w 1896"/>
                    <a:gd name="T95" fmla="*/ 1122 h 1288"/>
                    <a:gd name="T96" fmla="*/ 451 w 1896"/>
                    <a:gd name="T97" fmla="*/ 1131 h 1288"/>
                    <a:gd name="T98" fmla="*/ 445 w 1896"/>
                    <a:gd name="T99" fmla="*/ 1133 h 1288"/>
                    <a:gd name="T100" fmla="*/ 432 w 1896"/>
                    <a:gd name="T101" fmla="*/ 1130 h 1288"/>
                    <a:gd name="T102" fmla="*/ 413 w 1896"/>
                    <a:gd name="T103" fmla="*/ 1108 h 1288"/>
                    <a:gd name="T104" fmla="*/ 410 w 1896"/>
                    <a:gd name="T105" fmla="*/ 1082 h 1288"/>
                    <a:gd name="T106" fmla="*/ 410 w 1896"/>
                    <a:gd name="T107" fmla="*/ 1082 h 1288"/>
                    <a:gd name="T108" fmla="*/ 412 w 1896"/>
                    <a:gd name="T109" fmla="*/ 1061 h 1288"/>
                    <a:gd name="T110" fmla="*/ 278 w 1896"/>
                    <a:gd name="T111" fmla="*/ 1266 h 1288"/>
                    <a:gd name="T112" fmla="*/ 278 w 1896"/>
                    <a:gd name="T113" fmla="*/ 1266 h 1288"/>
                    <a:gd name="T114" fmla="*/ 1824 w 1896"/>
                    <a:gd name="T115" fmla="*/ 1288 h 1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896" h="1288">
                      <a:moveTo>
                        <a:pt x="1824" y="0"/>
                      </a:moveTo>
                      <a:lnTo>
                        <a:pt x="0" y="0"/>
                      </a:lnTo>
                      <a:lnTo>
                        <a:pt x="0" y="1288"/>
                      </a:lnTo>
                      <a:lnTo>
                        <a:pt x="212" y="1288"/>
                      </a:lnTo>
                      <a:lnTo>
                        <a:pt x="212" y="1288"/>
                      </a:lnTo>
                      <a:lnTo>
                        <a:pt x="210" y="1279"/>
                      </a:lnTo>
                      <a:lnTo>
                        <a:pt x="208" y="1268"/>
                      </a:lnTo>
                      <a:lnTo>
                        <a:pt x="208" y="1268"/>
                      </a:lnTo>
                      <a:lnTo>
                        <a:pt x="208" y="1268"/>
                      </a:lnTo>
                      <a:lnTo>
                        <a:pt x="208" y="1268"/>
                      </a:lnTo>
                      <a:lnTo>
                        <a:pt x="208" y="1268"/>
                      </a:lnTo>
                      <a:lnTo>
                        <a:pt x="208" y="1268"/>
                      </a:lnTo>
                      <a:lnTo>
                        <a:pt x="208" y="1268"/>
                      </a:lnTo>
                      <a:lnTo>
                        <a:pt x="208" y="1268"/>
                      </a:lnTo>
                      <a:lnTo>
                        <a:pt x="208" y="1267"/>
                      </a:lnTo>
                      <a:lnTo>
                        <a:pt x="208" y="1267"/>
                      </a:lnTo>
                      <a:lnTo>
                        <a:pt x="208" y="1267"/>
                      </a:lnTo>
                      <a:lnTo>
                        <a:pt x="208" y="1267"/>
                      </a:lnTo>
                      <a:lnTo>
                        <a:pt x="208" y="1267"/>
                      </a:lnTo>
                      <a:lnTo>
                        <a:pt x="208" y="1267"/>
                      </a:lnTo>
                      <a:lnTo>
                        <a:pt x="208" y="1267"/>
                      </a:lnTo>
                      <a:lnTo>
                        <a:pt x="208" y="1267"/>
                      </a:lnTo>
                      <a:lnTo>
                        <a:pt x="208" y="1266"/>
                      </a:lnTo>
                      <a:lnTo>
                        <a:pt x="208" y="1172"/>
                      </a:lnTo>
                      <a:lnTo>
                        <a:pt x="208" y="1172"/>
                      </a:lnTo>
                      <a:lnTo>
                        <a:pt x="201" y="1170"/>
                      </a:lnTo>
                      <a:lnTo>
                        <a:pt x="195" y="1167"/>
                      </a:lnTo>
                      <a:lnTo>
                        <a:pt x="189" y="1163"/>
                      </a:lnTo>
                      <a:lnTo>
                        <a:pt x="184" y="1156"/>
                      </a:lnTo>
                      <a:lnTo>
                        <a:pt x="184" y="1156"/>
                      </a:lnTo>
                      <a:lnTo>
                        <a:pt x="179" y="1148"/>
                      </a:lnTo>
                      <a:lnTo>
                        <a:pt x="176" y="1138"/>
                      </a:lnTo>
                      <a:lnTo>
                        <a:pt x="176" y="1138"/>
                      </a:lnTo>
                      <a:lnTo>
                        <a:pt x="164" y="1061"/>
                      </a:lnTo>
                      <a:lnTo>
                        <a:pt x="59" y="1061"/>
                      </a:lnTo>
                      <a:lnTo>
                        <a:pt x="59" y="1011"/>
                      </a:lnTo>
                      <a:lnTo>
                        <a:pt x="155" y="1011"/>
                      </a:lnTo>
                      <a:lnTo>
                        <a:pt x="144" y="950"/>
                      </a:lnTo>
                      <a:lnTo>
                        <a:pt x="59" y="950"/>
                      </a:lnTo>
                      <a:lnTo>
                        <a:pt x="59" y="899"/>
                      </a:lnTo>
                      <a:lnTo>
                        <a:pt x="136" y="899"/>
                      </a:lnTo>
                      <a:lnTo>
                        <a:pt x="116" y="782"/>
                      </a:lnTo>
                      <a:lnTo>
                        <a:pt x="59" y="782"/>
                      </a:lnTo>
                      <a:lnTo>
                        <a:pt x="59" y="733"/>
                      </a:lnTo>
                      <a:lnTo>
                        <a:pt x="108" y="733"/>
                      </a:lnTo>
                      <a:lnTo>
                        <a:pt x="102" y="694"/>
                      </a:lnTo>
                      <a:lnTo>
                        <a:pt x="59" y="694"/>
                      </a:lnTo>
                      <a:lnTo>
                        <a:pt x="59" y="645"/>
                      </a:lnTo>
                      <a:lnTo>
                        <a:pt x="93" y="645"/>
                      </a:lnTo>
                      <a:lnTo>
                        <a:pt x="87" y="607"/>
                      </a:lnTo>
                      <a:lnTo>
                        <a:pt x="59" y="607"/>
                      </a:lnTo>
                      <a:lnTo>
                        <a:pt x="59" y="558"/>
                      </a:lnTo>
                      <a:lnTo>
                        <a:pt x="78" y="558"/>
                      </a:lnTo>
                      <a:lnTo>
                        <a:pt x="28" y="271"/>
                      </a:lnTo>
                      <a:lnTo>
                        <a:pt x="28" y="271"/>
                      </a:lnTo>
                      <a:lnTo>
                        <a:pt x="28" y="271"/>
                      </a:lnTo>
                      <a:lnTo>
                        <a:pt x="28" y="271"/>
                      </a:lnTo>
                      <a:lnTo>
                        <a:pt x="28" y="271"/>
                      </a:lnTo>
                      <a:lnTo>
                        <a:pt x="28" y="262"/>
                      </a:lnTo>
                      <a:lnTo>
                        <a:pt x="28" y="253"/>
                      </a:lnTo>
                      <a:lnTo>
                        <a:pt x="31" y="245"/>
                      </a:lnTo>
                      <a:lnTo>
                        <a:pt x="33" y="237"/>
                      </a:lnTo>
                      <a:lnTo>
                        <a:pt x="38" y="231"/>
                      </a:lnTo>
                      <a:lnTo>
                        <a:pt x="43" y="225"/>
                      </a:lnTo>
                      <a:lnTo>
                        <a:pt x="49" y="221"/>
                      </a:lnTo>
                      <a:lnTo>
                        <a:pt x="56" y="219"/>
                      </a:lnTo>
                      <a:lnTo>
                        <a:pt x="56" y="219"/>
                      </a:lnTo>
                      <a:lnTo>
                        <a:pt x="63" y="217"/>
                      </a:lnTo>
                      <a:lnTo>
                        <a:pt x="63" y="217"/>
                      </a:lnTo>
                      <a:lnTo>
                        <a:pt x="69" y="217"/>
                      </a:lnTo>
                      <a:lnTo>
                        <a:pt x="74" y="220"/>
                      </a:lnTo>
                      <a:lnTo>
                        <a:pt x="80" y="222"/>
                      </a:lnTo>
                      <a:lnTo>
                        <a:pt x="84" y="227"/>
                      </a:lnTo>
                      <a:lnTo>
                        <a:pt x="89" y="232"/>
                      </a:lnTo>
                      <a:lnTo>
                        <a:pt x="93" y="238"/>
                      </a:lnTo>
                      <a:lnTo>
                        <a:pt x="95" y="245"/>
                      </a:lnTo>
                      <a:lnTo>
                        <a:pt x="97" y="252"/>
                      </a:lnTo>
                      <a:lnTo>
                        <a:pt x="97" y="252"/>
                      </a:lnTo>
                      <a:lnTo>
                        <a:pt x="98" y="260"/>
                      </a:lnTo>
                      <a:lnTo>
                        <a:pt x="510" y="260"/>
                      </a:lnTo>
                      <a:lnTo>
                        <a:pt x="517" y="205"/>
                      </a:lnTo>
                      <a:lnTo>
                        <a:pt x="517" y="205"/>
                      </a:lnTo>
                      <a:lnTo>
                        <a:pt x="518" y="199"/>
                      </a:lnTo>
                      <a:lnTo>
                        <a:pt x="520" y="192"/>
                      </a:lnTo>
                      <a:lnTo>
                        <a:pt x="523" y="186"/>
                      </a:lnTo>
                      <a:lnTo>
                        <a:pt x="527" y="181"/>
                      </a:lnTo>
                      <a:lnTo>
                        <a:pt x="527" y="181"/>
                      </a:lnTo>
                      <a:lnTo>
                        <a:pt x="527" y="181"/>
                      </a:lnTo>
                      <a:lnTo>
                        <a:pt x="527" y="181"/>
                      </a:lnTo>
                      <a:lnTo>
                        <a:pt x="527" y="181"/>
                      </a:lnTo>
                      <a:lnTo>
                        <a:pt x="527" y="181"/>
                      </a:lnTo>
                      <a:lnTo>
                        <a:pt x="532" y="175"/>
                      </a:lnTo>
                      <a:lnTo>
                        <a:pt x="538" y="171"/>
                      </a:lnTo>
                      <a:lnTo>
                        <a:pt x="545" y="169"/>
                      </a:lnTo>
                      <a:lnTo>
                        <a:pt x="551" y="168"/>
                      </a:lnTo>
                      <a:lnTo>
                        <a:pt x="551" y="168"/>
                      </a:lnTo>
                      <a:lnTo>
                        <a:pt x="556" y="168"/>
                      </a:lnTo>
                      <a:lnTo>
                        <a:pt x="556" y="168"/>
                      </a:lnTo>
                      <a:lnTo>
                        <a:pt x="564" y="170"/>
                      </a:lnTo>
                      <a:lnTo>
                        <a:pt x="569" y="174"/>
                      </a:lnTo>
                      <a:lnTo>
                        <a:pt x="575" y="179"/>
                      </a:lnTo>
                      <a:lnTo>
                        <a:pt x="579" y="184"/>
                      </a:lnTo>
                      <a:lnTo>
                        <a:pt x="583" y="191"/>
                      </a:lnTo>
                      <a:lnTo>
                        <a:pt x="585" y="199"/>
                      </a:lnTo>
                      <a:lnTo>
                        <a:pt x="586" y="206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5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6"/>
                      </a:lnTo>
                      <a:lnTo>
                        <a:pt x="586" y="217"/>
                      </a:lnTo>
                      <a:lnTo>
                        <a:pt x="586" y="217"/>
                      </a:lnTo>
                      <a:lnTo>
                        <a:pt x="586" y="217"/>
                      </a:lnTo>
                      <a:lnTo>
                        <a:pt x="586" y="217"/>
                      </a:lnTo>
                      <a:lnTo>
                        <a:pt x="586" y="217"/>
                      </a:lnTo>
                      <a:lnTo>
                        <a:pt x="586" y="217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6" y="219"/>
                      </a:lnTo>
                      <a:lnTo>
                        <a:pt x="581" y="260"/>
                      </a:lnTo>
                      <a:lnTo>
                        <a:pt x="826" y="260"/>
                      </a:lnTo>
                      <a:lnTo>
                        <a:pt x="826" y="309"/>
                      </a:lnTo>
                      <a:lnTo>
                        <a:pt x="575" y="309"/>
                      </a:lnTo>
                      <a:lnTo>
                        <a:pt x="571" y="344"/>
                      </a:lnTo>
                      <a:lnTo>
                        <a:pt x="826" y="344"/>
                      </a:lnTo>
                      <a:lnTo>
                        <a:pt x="826" y="395"/>
                      </a:lnTo>
                      <a:lnTo>
                        <a:pt x="565" y="395"/>
                      </a:lnTo>
                      <a:lnTo>
                        <a:pt x="545" y="558"/>
                      </a:lnTo>
                      <a:lnTo>
                        <a:pt x="826" y="558"/>
                      </a:lnTo>
                      <a:lnTo>
                        <a:pt x="826" y="607"/>
                      </a:lnTo>
                      <a:lnTo>
                        <a:pt x="539" y="607"/>
                      </a:lnTo>
                      <a:lnTo>
                        <a:pt x="534" y="645"/>
                      </a:lnTo>
                      <a:lnTo>
                        <a:pt x="826" y="645"/>
                      </a:lnTo>
                      <a:lnTo>
                        <a:pt x="826" y="694"/>
                      </a:lnTo>
                      <a:lnTo>
                        <a:pt x="528" y="694"/>
                      </a:lnTo>
                      <a:lnTo>
                        <a:pt x="523" y="733"/>
                      </a:lnTo>
                      <a:lnTo>
                        <a:pt x="826" y="733"/>
                      </a:lnTo>
                      <a:lnTo>
                        <a:pt x="826" y="782"/>
                      </a:lnTo>
                      <a:lnTo>
                        <a:pt x="517" y="782"/>
                      </a:lnTo>
                      <a:lnTo>
                        <a:pt x="503" y="899"/>
                      </a:lnTo>
                      <a:lnTo>
                        <a:pt x="826" y="899"/>
                      </a:lnTo>
                      <a:lnTo>
                        <a:pt x="826" y="950"/>
                      </a:lnTo>
                      <a:lnTo>
                        <a:pt x="497" y="950"/>
                      </a:lnTo>
                      <a:lnTo>
                        <a:pt x="489" y="1011"/>
                      </a:lnTo>
                      <a:lnTo>
                        <a:pt x="826" y="1011"/>
                      </a:lnTo>
                      <a:lnTo>
                        <a:pt x="826" y="1061"/>
                      </a:lnTo>
                      <a:lnTo>
                        <a:pt x="483" y="1061"/>
                      </a:lnTo>
                      <a:lnTo>
                        <a:pt x="479" y="1094"/>
                      </a:lnTo>
                      <a:lnTo>
                        <a:pt x="479" y="1094"/>
                      </a:lnTo>
                      <a:lnTo>
                        <a:pt x="479" y="1094"/>
                      </a:lnTo>
                      <a:lnTo>
                        <a:pt x="478" y="1103"/>
                      </a:lnTo>
                      <a:lnTo>
                        <a:pt x="476" y="1109"/>
                      </a:lnTo>
                      <a:lnTo>
                        <a:pt x="472" y="1115"/>
                      </a:lnTo>
                      <a:lnTo>
                        <a:pt x="468" y="1122"/>
                      </a:lnTo>
                      <a:lnTo>
                        <a:pt x="468" y="1122"/>
                      </a:lnTo>
                      <a:lnTo>
                        <a:pt x="461" y="1128"/>
                      </a:lnTo>
                      <a:lnTo>
                        <a:pt x="456" y="1130"/>
                      </a:lnTo>
                      <a:lnTo>
                        <a:pt x="451" y="1131"/>
                      </a:lnTo>
                      <a:lnTo>
                        <a:pt x="451" y="1131"/>
                      </a:lnTo>
                      <a:lnTo>
                        <a:pt x="447" y="1133"/>
                      </a:lnTo>
                      <a:lnTo>
                        <a:pt x="447" y="1133"/>
                      </a:lnTo>
                      <a:lnTo>
                        <a:pt x="445" y="1133"/>
                      </a:lnTo>
                      <a:lnTo>
                        <a:pt x="445" y="1133"/>
                      </a:lnTo>
                      <a:lnTo>
                        <a:pt x="440" y="1131"/>
                      </a:lnTo>
                      <a:lnTo>
                        <a:pt x="440" y="1131"/>
                      </a:lnTo>
                      <a:lnTo>
                        <a:pt x="432" y="1130"/>
                      </a:lnTo>
                      <a:lnTo>
                        <a:pt x="426" y="1125"/>
                      </a:lnTo>
                      <a:lnTo>
                        <a:pt x="421" y="1120"/>
                      </a:lnTo>
                      <a:lnTo>
                        <a:pt x="417" y="1114"/>
                      </a:lnTo>
                      <a:lnTo>
                        <a:pt x="413" y="1108"/>
                      </a:lnTo>
                      <a:lnTo>
                        <a:pt x="411" y="1099"/>
                      </a:lnTo>
                      <a:lnTo>
                        <a:pt x="410" y="1090"/>
                      </a:lnTo>
                      <a:lnTo>
                        <a:pt x="410" y="1082"/>
                      </a:lnTo>
                      <a:lnTo>
                        <a:pt x="410" y="1082"/>
                      </a:lnTo>
                      <a:lnTo>
                        <a:pt x="410" y="1082"/>
                      </a:lnTo>
                      <a:lnTo>
                        <a:pt x="410" y="1082"/>
                      </a:lnTo>
                      <a:lnTo>
                        <a:pt x="410" y="1082"/>
                      </a:lnTo>
                      <a:lnTo>
                        <a:pt x="410" y="1082"/>
                      </a:lnTo>
                      <a:lnTo>
                        <a:pt x="410" y="1082"/>
                      </a:lnTo>
                      <a:lnTo>
                        <a:pt x="410" y="1081"/>
                      </a:lnTo>
                      <a:lnTo>
                        <a:pt x="410" y="1081"/>
                      </a:lnTo>
                      <a:lnTo>
                        <a:pt x="412" y="1061"/>
                      </a:lnTo>
                      <a:lnTo>
                        <a:pt x="278" y="1061"/>
                      </a:lnTo>
                      <a:lnTo>
                        <a:pt x="278" y="1266"/>
                      </a:lnTo>
                      <a:lnTo>
                        <a:pt x="278" y="1266"/>
                      </a:lnTo>
                      <a:lnTo>
                        <a:pt x="278" y="1266"/>
                      </a:lnTo>
                      <a:lnTo>
                        <a:pt x="278" y="1266"/>
                      </a:lnTo>
                      <a:lnTo>
                        <a:pt x="278" y="1266"/>
                      </a:lnTo>
                      <a:lnTo>
                        <a:pt x="278" y="1266"/>
                      </a:lnTo>
                      <a:lnTo>
                        <a:pt x="278" y="1266"/>
                      </a:lnTo>
                      <a:lnTo>
                        <a:pt x="277" y="1278"/>
                      </a:lnTo>
                      <a:lnTo>
                        <a:pt x="273" y="1288"/>
                      </a:lnTo>
                      <a:lnTo>
                        <a:pt x="1896" y="1288"/>
                      </a:lnTo>
                      <a:lnTo>
                        <a:pt x="1824" y="1288"/>
                      </a:lnTo>
                      <a:lnTo>
                        <a:pt x="182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60" name="Rectangle 21">
                  <a:extLst>
                    <a:ext uri="{FF2B5EF4-FFF2-40B4-BE49-F238E27FC236}">
                      <a16:creationId xmlns:a16="http://schemas.microsoft.com/office/drawing/2014/main" xmlns="" id="{D69EE7BE-949F-40EF-B51C-0322190E5C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0" y="1609"/>
                  <a:ext cx="153" cy="10"/>
                </a:xfrm>
                <a:prstGeom prst="rect">
                  <a:avLst/>
                </a:prstGeom>
                <a:solidFill>
                  <a:srgbClr val="16A0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61" name="Rectangle 22">
                  <a:extLst>
                    <a:ext uri="{FF2B5EF4-FFF2-40B4-BE49-F238E27FC236}">
                      <a16:creationId xmlns:a16="http://schemas.microsoft.com/office/drawing/2014/main" xmlns="" id="{43E75841-E4A1-46A9-ACEC-8A8390AF7C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70" y="1632"/>
                  <a:ext cx="153" cy="10"/>
                </a:xfrm>
                <a:prstGeom prst="rect">
                  <a:avLst/>
                </a:prstGeom>
                <a:solidFill>
                  <a:srgbClr val="16A0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62" name="Rectangle 23">
                  <a:extLst>
                    <a:ext uri="{FF2B5EF4-FFF2-40B4-BE49-F238E27FC236}">
                      <a16:creationId xmlns:a16="http://schemas.microsoft.com/office/drawing/2014/main" xmlns="" id="{6175D1F4-D4BE-49DF-B628-A3E11EB925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65" y="1659"/>
                  <a:ext cx="154" cy="10"/>
                </a:xfrm>
                <a:prstGeom prst="rect">
                  <a:avLst/>
                </a:prstGeom>
                <a:solidFill>
                  <a:srgbClr val="16A0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63" name="Rectangle 24">
                  <a:extLst>
                    <a:ext uri="{FF2B5EF4-FFF2-40B4-BE49-F238E27FC236}">
                      <a16:creationId xmlns:a16="http://schemas.microsoft.com/office/drawing/2014/main" xmlns="" id="{8993199C-DB19-424A-A355-8C2EF01284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65" y="1679"/>
                  <a:ext cx="154" cy="11"/>
                </a:xfrm>
                <a:prstGeom prst="rect">
                  <a:avLst/>
                </a:prstGeom>
                <a:solidFill>
                  <a:srgbClr val="16A0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64" name="Rectangle 25">
                  <a:extLst>
                    <a:ext uri="{FF2B5EF4-FFF2-40B4-BE49-F238E27FC236}">
                      <a16:creationId xmlns:a16="http://schemas.microsoft.com/office/drawing/2014/main" xmlns="" id="{16AFC9DE-F021-48E0-B69F-D1D142247F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65" y="1702"/>
                  <a:ext cx="154" cy="10"/>
                </a:xfrm>
                <a:prstGeom prst="rect">
                  <a:avLst/>
                </a:prstGeom>
                <a:solidFill>
                  <a:srgbClr val="16A0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65" name="Rectangle 26">
                  <a:extLst>
                    <a:ext uri="{FF2B5EF4-FFF2-40B4-BE49-F238E27FC236}">
                      <a16:creationId xmlns:a16="http://schemas.microsoft.com/office/drawing/2014/main" xmlns="" id="{EF76BBB6-60F1-4C59-BB94-6A30A84B18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65" y="1737"/>
                  <a:ext cx="154" cy="10"/>
                </a:xfrm>
                <a:prstGeom prst="rect">
                  <a:avLst/>
                </a:prstGeom>
                <a:solidFill>
                  <a:srgbClr val="16A0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66" name="Freeform 27">
                  <a:extLst>
                    <a:ext uri="{FF2B5EF4-FFF2-40B4-BE49-F238E27FC236}">
                      <a16:creationId xmlns:a16="http://schemas.microsoft.com/office/drawing/2014/main" xmlns="" id="{9E2EA416-01F8-4EB6-A29C-D9D987FE27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46" y="1545"/>
                  <a:ext cx="129" cy="344"/>
                </a:xfrm>
                <a:custGeom>
                  <a:avLst/>
                  <a:gdLst>
                    <a:gd name="T0" fmla="*/ 645 w 645"/>
                    <a:gd name="T1" fmla="*/ 1718 h 1718"/>
                    <a:gd name="T2" fmla="*/ 0 w 645"/>
                    <a:gd name="T3" fmla="*/ 1539 h 1718"/>
                    <a:gd name="T4" fmla="*/ 6 w 645"/>
                    <a:gd name="T5" fmla="*/ 250 h 1718"/>
                    <a:gd name="T6" fmla="*/ 645 w 645"/>
                    <a:gd name="T7" fmla="*/ 0 h 1718"/>
                    <a:gd name="T8" fmla="*/ 645 w 645"/>
                    <a:gd name="T9" fmla="*/ 1718 h 17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5" h="1718">
                      <a:moveTo>
                        <a:pt x="645" y="1718"/>
                      </a:moveTo>
                      <a:lnTo>
                        <a:pt x="0" y="1539"/>
                      </a:lnTo>
                      <a:lnTo>
                        <a:pt x="6" y="250"/>
                      </a:lnTo>
                      <a:lnTo>
                        <a:pt x="645" y="0"/>
                      </a:lnTo>
                      <a:lnTo>
                        <a:pt x="645" y="171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67" name="Rectangle 28">
                  <a:extLst>
                    <a:ext uri="{FF2B5EF4-FFF2-40B4-BE49-F238E27FC236}">
                      <a16:creationId xmlns:a16="http://schemas.microsoft.com/office/drawing/2014/main" xmlns="" id="{C79FCA48-2164-44E7-A41C-C6C16D1F05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33" y="1595"/>
                  <a:ext cx="14" cy="258"/>
                </a:xfrm>
                <a:prstGeom prst="rect">
                  <a:avLst/>
                </a:prstGeom>
                <a:solidFill>
                  <a:srgbClr val="9999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68" name="Rectangle 29">
                  <a:extLst>
                    <a:ext uri="{FF2B5EF4-FFF2-40B4-BE49-F238E27FC236}">
                      <a16:creationId xmlns:a16="http://schemas.microsoft.com/office/drawing/2014/main" xmlns="" id="{FBC062EB-06D9-40A4-96CC-3A6365F24E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33" y="1595"/>
                  <a:ext cx="14" cy="2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69" name="Rectangle 30">
                  <a:extLst>
                    <a:ext uri="{FF2B5EF4-FFF2-40B4-BE49-F238E27FC236}">
                      <a16:creationId xmlns:a16="http://schemas.microsoft.com/office/drawing/2014/main" xmlns="" id="{0A11B6DC-82E5-44E4-8444-7EE0DC0FEF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0" y="1609"/>
                  <a:ext cx="153" cy="10"/>
                </a:xfrm>
                <a:prstGeom prst="rect">
                  <a:avLst/>
                </a:prstGeom>
                <a:solidFill>
                  <a:srgbClr val="E74C3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0" name="Rectangle 31">
                  <a:extLst>
                    <a:ext uri="{FF2B5EF4-FFF2-40B4-BE49-F238E27FC236}">
                      <a16:creationId xmlns:a16="http://schemas.microsoft.com/office/drawing/2014/main" xmlns="" id="{39D02AA5-1A15-467C-BCF9-A13F4C6CCB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0" y="1647"/>
                  <a:ext cx="153" cy="10"/>
                </a:xfrm>
                <a:prstGeom prst="rect">
                  <a:avLst/>
                </a:prstGeom>
                <a:solidFill>
                  <a:srgbClr val="E74C3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1" name="Rectangle 32">
                  <a:extLst>
                    <a:ext uri="{FF2B5EF4-FFF2-40B4-BE49-F238E27FC236}">
                      <a16:creationId xmlns:a16="http://schemas.microsoft.com/office/drawing/2014/main" xmlns="" id="{88DC83E0-0C95-463A-A5FC-364CAF0E29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0" y="1647"/>
                  <a:ext cx="153" cy="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2" name="Rectangle 33">
                  <a:extLst>
                    <a:ext uri="{FF2B5EF4-FFF2-40B4-BE49-F238E27FC236}">
                      <a16:creationId xmlns:a16="http://schemas.microsoft.com/office/drawing/2014/main" xmlns="" id="{61F771A4-DA64-49E9-94ED-C070FBD1DF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0" y="1664"/>
                  <a:ext cx="153" cy="10"/>
                </a:xfrm>
                <a:prstGeom prst="rect">
                  <a:avLst/>
                </a:prstGeom>
                <a:solidFill>
                  <a:srgbClr val="E74C3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3" name="Rectangle 34">
                  <a:extLst>
                    <a:ext uri="{FF2B5EF4-FFF2-40B4-BE49-F238E27FC236}">
                      <a16:creationId xmlns:a16="http://schemas.microsoft.com/office/drawing/2014/main" xmlns="" id="{E1D8E1A1-FFC2-4F11-BE7A-5561967D24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0" y="1664"/>
                  <a:ext cx="153" cy="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4" name="Rectangle 35">
                  <a:extLst>
                    <a:ext uri="{FF2B5EF4-FFF2-40B4-BE49-F238E27FC236}">
                      <a16:creationId xmlns:a16="http://schemas.microsoft.com/office/drawing/2014/main" xmlns="" id="{4E73732E-43F5-40EE-8C4A-8BCDAEBD67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0" y="1707"/>
                  <a:ext cx="153" cy="10"/>
                </a:xfrm>
                <a:prstGeom prst="rect">
                  <a:avLst/>
                </a:prstGeom>
                <a:solidFill>
                  <a:srgbClr val="E74C3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5" name="Rectangle 36">
                  <a:extLst>
                    <a:ext uri="{FF2B5EF4-FFF2-40B4-BE49-F238E27FC236}">
                      <a16:creationId xmlns:a16="http://schemas.microsoft.com/office/drawing/2014/main" xmlns="" id="{CED9C020-CFB2-45E7-AE8A-524BE4A6B3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0" y="1707"/>
                  <a:ext cx="153" cy="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6" name="Rectangle 37">
                  <a:extLst>
                    <a:ext uri="{FF2B5EF4-FFF2-40B4-BE49-F238E27FC236}">
                      <a16:creationId xmlns:a16="http://schemas.microsoft.com/office/drawing/2014/main" xmlns="" id="{C7C10884-CA17-4638-B9A1-DE33062AC8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0" y="1724"/>
                  <a:ext cx="153" cy="10"/>
                </a:xfrm>
                <a:prstGeom prst="rect">
                  <a:avLst/>
                </a:prstGeom>
                <a:solidFill>
                  <a:srgbClr val="0E8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7" name="Rectangle 38">
                  <a:extLst>
                    <a:ext uri="{FF2B5EF4-FFF2-40B4-BE49-F238E27FC236}">
                      <a16:creationId xmlns:a16="http://schemas.microsoft.com/office/drawing/2014/main" xmlns="" id="{EDD153DF-39F9-4DC2-99AC-4828E8FE91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0" y="1724"/>
                  <a:ext cx="153" cy="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8" name="Rectangle 39">
                  <a:extLst>
                    <a:ext uri="{FF2B5EF4-FFF2-40B4-BE49-F238E27FC236}">
                      <a16:creationId xmlns:a16="http://schemas.microsoft.com/office/drawing/2014/main" xmlns="" id="{812E7627-F135-42E3-97DB-43F655DE2F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0" y="1742"/>
                  <a:ext cx="153" cy="10"/>
                </a:xfrm>
                <a:prstGeom prst="rect">
                  <a:avLst/>
                </a:prstGeom>
                <a:solidFill>
                  <a:srgbClr val="0E8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9" name="Rectangle 40">
                  <a:extLst>
                    <a:ext uri="{FF2B5EF4-FFF2-40B4-BE49-F238E27FC236}">
                      <a16:creationId xmlns:a16="http://schemas.microsoft.com/office/drawing/2014/main" xmlns="" id="{EEE864A8-913F-434B-B0BE-5973C84854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0" y="1742"/>
                  <a:ext cx="153" cy="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80" name="Rectangle 41">
                  <a:extLst>
                    <a:ext uri="{FF2B5EF4-FFF2-40B4-BE49-F238E27FC236}">
                      <a16:creationId xmlns:a16="http://schemas.microsoft.com/office/drawing/2014/main" xmlns="" id="{B2848199-33DB-4314-9F5E-CB617D6886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0" y="1775"/>
                  <a:ext cx="153" cy="10"/>
                </a:xfrm>
                <a:prstGeom prst="rect">
                  <a:avLst/>
                </a:prstGeom>
                <a:solidFill>
                  <a:srgbClr val="16A0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81" name="Rectangle 42">
                  <a:extLst>
                    <a:ext uri="{FF2B5EF4-FFF2-40B4-BE49-F238E27FC236}">
                      <a16:creationId xmlns:a16="http://schemas.microsoft.com/office/drawing/2014/main" xmlns="" id="{8BAA76A3-A675-4195-9763-E0E38FC512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0" y="1775"/>
                  <a:ext cx="153" cy="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82" name="Rectangle 43">
                  <a:extLst>
                    <a:ext uri="{FF2B5EF4-FFF2-40B4-BE49-F238E27FC236}">
                      <a16:creationId xmlns:a16="http://schemas.microsoft.com/office/drawing/2014/main" xmlns="" id="{12BA01D3-6843-4723-8550-F3347A3C54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0" y="1797"/>
                  <a:ext cx="153" cy="10"/>
                </a:xfrm>
                <a:prstGeom prst="rect">
                  <a:avLst/>
                </a:prstGeom>
                <a:solidFill>
                  <a:srgbClr val="16A0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83" name="Rectangle 44">
                  <a:extLst>
                    <a:ext uri="{FF2B5EF4-FFF2-40B4-BE49-F238E27FC236}">
                      <a16:creationId xmlns:a16="http://schemas.microsoft.com/office/drawing/2014/main" xmlns="" id="{9D7B5C6A-4653-4CFC-9EC8-BA0A5D2A71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80" y="1797"/>
                  <a:ext cx="153" cy="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84" name="Freeform 45">
                  <a:extLst>
                    <a:ext uri="{FF2B5EF4-FFF2-40B4-BE49-F238E27FC236}">
                      <a16:creationId xmlns:a16="http://schemas.microsoft.com/office/drawing/2014/main" xmlns="" id="{D47FFF0C-D0C9-4E63-9B95-AE4B2B5C58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74" y="1639"/>
                  <a:ext cx="43" cy="191"/>
                </a:xfrm>
                <a:custGeom>
                  <a:avLst/>
                  <a:gdLst>
                    <a:gd name="T0" fmla="*/ 216 w 218"/>
                    <a:gd name="T1" fmla="*/ 901 h 955"/>
                    <a:gd name="T2" fmla="*/ 216 w 218"/>
                    <a:gd name="T3" fmla="*/ 901 h 955"/>
                    <a:gd name="T4" fmla="*/ 218 w 218"/>
                    <a:gd name="T5" fmla="*/ 911 h 955"/>
                    <a:gd name="T6" fmla="*/ 216 w 218"/>
                    <a:gd name="T7" fmla="*/ 919 h 955"/>
                    <a:gd name="T8" fmla="*/ 215 w 218"/>
                    <a:gd name="T9" fmla="*/ 927 h 955"/>
                    <a:gd name="T10" fmla="*/ 211 w 218"/>
                    <a:gd name="T11" fmla="*/ 934 h 955"/>
                    <a:gd name="T12" fmla="*/ 208 w 218"/>
                    <a:gd name="T13" fmla="*/ 942 h 955"/>
                    <a:gd name="T14" fmla="*/ 203 w 218"/>
                    <a:gd name="T15" fmla="*/ 947 h 955"/>
                    <a:gd name="T16" fmla="*/ 197 w 218"/>
                    <a:gd name="T17" fmla="*/ 952 h 955"/>
                    <a:gd name="T18" fmla="*/ 189 w 218"/>
                    <a:gd name="T19" fmla="*/ 954 h 955"/>
                    <a:gd name="T20" fmla="*/ 189 w 218"/>
                    <a:gd name="T21" fmla="*/ 954 h 955"/>
                    <a:gd name="T22" fmla="*/ 183 w 218"/>
                    <a:gd name="T23" fmla="*/ 955 h 955"/>
                    <a:gd name="T24" fmla="*/ 175 w 218"/>
                    <a:gd name="T25" fmla="*/ 954 h 955"/>
                    <a:gd name="T26" fmla="*/ 169 w 218"/>
                    <a:gd name="T27" fmla="*/ 952 h 955"/>
                    <a:gd name="T28" fmla="*/ 163 w 218"/>
                    <a:gd name="T29" fmla="*/ 948 h 955"/>
                    <a:gd name="T30" fmla="*/ 158 w 218"/>
                    <a:gd name="T31" fmla="*/ 943 h 955"/>
                    <a:gd name="T32" fmla="*/ 154 w 218"/>
                    <a:gd name="T33" fmla="*/ 937 h 955"/>
                    <a:gd name="T34" fmla="*/ 151 w 218"/>
                    <a:gd name="T35" fmla="*/ 928 h 955"/>
                    <a:gd name="T36" fmla="*/ 148 w 218"/>
                    <a:gd name="T37" fmla="*/ 921 h 955"/>
                    <a:gd name="T38" fmla="*/ 0 w 218"/>
                    <a:gd name="T39" fmla="*/ 54 h 955"/>
                    <a:gd name="T40" fmla="*/ 0 w 218"/>
                    <a:gd name="T41" fmla="*/ 54 h 955"/>
                    <a:gd name="T42" fmla="*/ 0 w 218"/>
                    <a:gd name="T43" fmla="*/ 45 h 955"/>
                    <a:gd name="T44" fmla="*/ 0 w 218"/>
                    <a:gd name="T45" fmla="*/ 36 h 955"/>
                    <a:gd name="T46" fmla="*/ 3 w 218"/>
                    <a:gd name="T47" fmla="*/ 28 h 955"/>
                    <a:gd name="T48" fmla="*/ 5 w 218"/>
                    <a:gd name="T49" fmla="*/ 20 h 955"/>
                    <a:gd name="T50" fmla="*/ 10 w 218"/>
                    <a:gd name="T51" fmla="*/ 14 h 955"/>
                    <a:gd name="T52" fmla="*/ 15 w 218"/>
                    <a:gd name="T53" fmla="*/ 8 h 955"/>
                    <a:gd name="T54" fmla="*/ 21 w 218"/>
                    <a:gd name="T55" fmla="*/ 4 h 955"/>
                    <a:gd name="T56" fmla="*/ 28 w 218"/>
                    <a:gd name="T57" fmla="*/ 2 h 955"/>
                    <a:gd name="T58" fmla="*/ 28 w 218"/>
                    <a:gd name="T59" fmla="*/ 2 h 955"/>
                    <a:gd name="T60" fmla="*/ 35 w 218"/>
                    <a:gd name="T61" fmla="*/ 0 h 955"/>
                    <a:gd name="T62" fmla="*/ 41 w 218"/>
                    <a:gd name="T63" fmla="*/ 0 h 955"/>
                    <a:gd name="T64" fmla="*/ 47 w 218"/>
                    <a:gd name="T65" fmla="*/ 3 h 955"/>
                    <a:gd name="T66" fmla="*/ 54 w 218"/>
                    <a:gd name="T67" fmla="*/ 6 h 955"/>
                    <a:gd name="T68" fmla="*/ 59 w 218"/>
                    <a:gd name="T69" fmla="*/ 13 h 955"/>
                    <a:gd name="T70" fmla="*/ 64 w 218"/>
                    <a:gd name="T71" fmla="*/ 19 h 955"/>
                    <a:gd name="T72" fmla="*/ 67 w 218"/>
                    <a:gd name="T73" fmla="*/ 26 h 955"/>
                    <a:gd name="T74" fmla="*/ 69 w 218"/>
                    <a:gd name="T75" fmla="*/ 35 h 955"/>
                    <a:gd name="T76" fmla="*/ 216 w 218"/>
                    <a:gd name="T77" fmla="*/ 901 h 9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218" h="955">
                      <a:moveTo>
                        <a:pt x="216" y="901"/>
                      </a:moveTo>
                      <a:lnTo>
                        <a:pt x="216" y="901"/>
                      </a:lnTo>
                      <a:lnTo>
                        <a:pt x="218" y="911"/>
                      </a:lnTo>
                      <a:lnTo>
                        <a:pt x="216" y="919"/>
                      </a:lnTo>
                      <a:lnTo>
                        <a:pt x="215" y="927"/>
                      </a:lnTo>
                      <a:lnTo>
                        <a:pt x="211" y="934"/>
                      </a:lnTo>
                      <a:lnTo>
                        <a:pt x="208" y="942"/>
                      </a:lnTo>
                      <a:lnTo>
                        <a:pt x="203" y="947"/>
                      </a:lnTo>
                      <a:lnTo>
                        <a:pt x="197" y="952"/>
                      </a:lnTo>
                      <a:lnTo>
                        <a:pt x="189" y="954"/>
                      </a:lnTo>
                      <a:lnTo>
                        <a:pt x="189" y="954"/>
                      </a:lnTo>
                      <a:lnTo>
                        <a:pt x="183" y="955"/>
                      </a:lnTo>
                      <a:lnTo>
                        <a:pt x="175" y="954"/>
                      </a:lnTo>
                      <a:lnTo>
                        <a:pt x="169" y="952"/>
                      </a:lnTo>
                      <a:lnTo>
                        <a:pt x="163" y="948"/>
                      </a:lnTo>
                      <a:lnTo>
                        <a:pt x="158" y="943"/>
                      </a:lnTo>
                      <a:lnTo>
                        <a:pt x="154" y="937"/>
                      </a:lnTo>
                      <a:lnTo>
                        <a:pt x="151" y="928"/>
                      </a:lnTo>
                      <a:lnTo>
                        <a:pt x="148" y="921"/>
                      </a:lnTo>
                      <a:lnTo>
                        <a:pt x="0" y="54"/>
                      </a:lnTo>
                      <a:lnTo>
                        <a:pt x="0" y="54"/>
                      </a:lnTo>
                      <a:lnTo>
                        <a:pt x="0" y="45"/>
                      </a:lnTo>
                      <a:lnTo>
                        <a:pt x="0" y="36"/>
                      </a:lnTo>
                      <a:lnTo>
                        <a:pt x="3" y="28"/>
                      </a:lnTo>
                      <a:lnTo>
                        <a:pt x="5" y="20"/>
                      </a:lnTo>
                      <a:lnTo>
                        <a:pt x="10" y="14"/>
                      </a:lnTo>
                      <a:lnTo>
                        <a:pt x="15" y="8"/>
                      </a:lnTo>
                      <a:lnTo>
                        <a:pt x="21" y="4"/>
                      </a:lnTo>
                      <a:lnTo>
                        <a:pt x="28" y="2"/>
                      </a:lnTo>
                      <a:lnTo>
                        <a:pt x="28" y="2"/>
                      </a:lnTo>
                      <a:lnTo>
                        <a:pt x="35" y="0"/>
                      </a:lnTo>
                      <a:lnTo>
                        <a:pt x="41" y="0"/>
                      </a:lnTo>
                      <a:lnTo>
                        <a:pt x="47" y="3"/>
                      </a:lnTo>
                      <a:lnTo>
                        <a:pt x="54" y="6"/>
                      </a:lnTo>
                      <a:lnTo>
                        <a:pt x="59" y="13"/>
                      </a:lnTo>
                      <a:lnTo>
                        <a:pt x="64" y="19"/>
                      </a:lnTo>
                      <a:lnTo>
                        <a:pt x="67" y="26"/>
                      </a:lnTo>
                      <a:lnTo>
                        <a:pt x="69" y="35"/>
                      </a:lnTo>
                      <a:lnTo>
                        <a:pt x="216" y="901"/>
                      </a:lnTo>
                      <a:close/>
                    </a:path>
                  </a:pathLst>
                </a:custGeom>
                <a:solidFill>
                  <a:srgbClr val="3F3F3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85" name="Freeform 46">
                  <a:extLst>
                    <a:ext uri="{FF2B5EF4-FFF2-40B4-BE49-F238E27FC236}">
                      <a16:creationId xmlns:a16="http://schemas.microsoft.com/office/drawing/2014/main" xmlns="" id="{4123410C-46B5-4FA6-99B8-0C7B9E72B8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74" y="1639"/>
                  <a:ext cx="43" cy="191"/>
                </a:xfrm>
                <a:custGeom>
                  <a:avLst/>
                  <a:gdLst>
                    <a:gd name="T0" fmla="*/ 216 w 218"/>
                    <a:gd name="T1" fmla="*/ 901 h 955"/>
                    <a:gd name="T2" fmla="*/ 216 w 218"/>
                    <a:gd name="T3" fmla="*/ 901 h 955"/>
                    <a:gd name="T4" fmla="*/ 218 w 218"/>
                    <a:gd name="T5" fmla="*/ 911 h 955"/>
                    <a:gd name="T6" fmla="*/ 216 w 218"/>
                    <a:gd name="T7" fmla="*/ 919 h 955"/>
                    <a:gd name="T8" fmla="*/ 215 w 218"/>
                    <a:gd name="T9" fmla="*/ 927 h 955"/>
                    <a:gd name="T10" fmla="*/ 211 w 218"/>
                    <a:gd name="T11" fmla="*/ 934 h 955"/>
                    <a:gd name="T12" fmla="*/ 208 w 218"/>
                    <a:gd name="T13" fmla="*/ 942 h 955"/>
                    <a:gd name="T14" fmla="*/ 203 w 218"/>
                    <a:gd name="T15" fmla="*/ 947 h 955"/>
                    <a:gd name="T16" fmla="*/ 197 w 218"/>
                    <a:gd name="T17" fmla="*/ 952 h 955"/>
                    <a:gd name="T18" fmla="*/ 189 w 218"/>
                    <a:gd name="T19" fmla="*/ 954 h 955"/>
                    <a:gd name="T20" fmla="*/ 189 w 218"/>
                    <a:gd name="T21" fmla="*/ 954 h 955"/>
                    <a:gd name="T22" fmla="*/ 183 w 218"/>
                    <a:gd name="T23" fmla="*/ 955 h 955"/>
                    <a:gd name="T24" fmla="*/ 175 w 218"/>
                    <a:gd name="T25" fmla="*/ 954 h 955"/>
                    <a:gd name="T26" fmla="*/ 169 w 218"/>
                    <a:gd name="T27" fmla="*/ 952 h 955"/>
                    <a:gd name="T28" fmla="*/ 163 w 218"/>
                    <a:gd name="T29" fmla="*/ 948 h 955"/>
                    <a:gd name="T30" fmla="*/ 158 w 218"/>
                    <a:gd name="T31" fmla="*/ 943 h 955"/>
                    <a:gd name="T32" fmla="*/ 154 w 218"/>
                    <a:gd name="T33" fmla="*/ 937 h 955"/>
                    <a:gd name="T34" fmla="*/ 151 w 218"/>
                    <a:gd name="T35" fmla="*/ 928 h 955"/>
                    <a:gd name="T36" fmla="*/ 148 w 218"/>
                    <a:gd name="T37" fmla="*/ 921 h 955"/>
                    <a:gd name="T38" fmla="*/ 0 w 218"/>
                    <a:gd name="T39" fmla="*/ 54 h 955"/>
                    <a:gd name="T40" fmla="*/ 0 w 218"/>
                    <a:gd name="T41" fmla="*/ 54 h 955"/>
                    <a:gd name="T42" fmla="*/ 0 w 218"/>
                    <a:gd name="T43" fmla="*/ 45 h 955"/>
                    <a:gd name="T44" fmla="*/ 0 w 218"/>
                    <a:gd name="T45" fmla="*/ 36 h 955"/>
                    <a:gd name="T46" fmla="*/ 3 w 218"/>
                    <a:gd name="T47" fmla="*/ 28 h 955"/>
                    <a:gd name="T48" fmla="*/ 5 w 218"/>
                    <a:gd name="T49" fmla="*/ 20 h 955"/>
                    <a:gd name="T50" fmla="*/ 10 w 218"/>
                    <a:gd name="T51" fmla="*/ 14 h 955"/>
                    <a:gd name="T52" fmla="*/ 15 w 218"/>
                    <a:gd name="T53" fmla="*/ 8 h 955"/>
                    <a:gd name="T54" fmla="*/ 21 w 218"/>
                    <a:gd name="T55" fmla="*/ 4 h 955"/>
                    <a:gd name="T56" fmla="*/ 28 w 218"/>
                    <a:gd name="T57" fmla="*/ 2 h 955"/>
                    <a:gd name="T58" fmla="*/ 28 w 218"/>
                    <a:gd name="T59" fmla="*/ 2 h 955"/>
                    <a:gd name="T60" fmla="*/ 35 w 218"/>
                    <a:gd name="T61" fmla="*/ 0 h 955"/>
                    <a:gd name="T62" fmla="*/ 41 w 218"/>
                    <a:gd name="T63" fmla="*/ 0 h 955"/>
                    <a:gd name="T64" fmla="*/ 47 w 218"/>
                    <a:gd name="T65" fmla="*/ 3 h 955"/>
                    <a:gd name="T66" fmla="*/ 54 w 218"/>
                    <a:gd name="T67" fmla="*/ 6 h 955"/>
                    <a:gd name="T68" fmla="*/ 59 w 218"/>
                    <a:gd name="T69" fmla="*/ 13 h 955"/>
                    <a:gd name="T70" fmla="*/ 64 w 218"/>
                    <a:gd name="T71" fmla="*/ 19 h 955"/>
                    <a:gd name="T72" fmla="*/ 67 w 218"/>
                    <a:gd name="T73" fmla="*/ 26 h 955"/>
                    <a:gd name="T74" fmla="*/ 69 w 218"/>
                    <a:gd name="T75" fmla="*/ 35 h 955"/>
                    <a:gd name="T76" fmla="*/ 216 w 218"/>
                    <a:gd name="T77" fmla="*/ 901 h 9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218" h="955">
                      <a:moveTo>
                        <a:pt x="216" y="901"/>
                      </a:moveTo>
                      <a:lnTo>
                        <a:pt x="216" y="901"/>
                      </a:lnTo>
                      <a:lnTo>
                        <a:pt x="218" y="911"/>
                      </a:lnTo>
                      <a:lnTo>
                        <a:pt x="216" y="919"/>
                      </a:lnTo>
                      <a:lnTo>
                        <a:pt x="215" y="927"/>
                      </a:lnTo>
                      <a:lnTo>
                        <a:pt x="211" y="934"/>
                      </a:lnTo>
                      <a:lnTo>
                        <a:pt x="208" y="942"/>
                      </a:lnTo>
                      <a:lnTo>
                        <a:pt x="203" y="947"/>
                      </a:lnTo>
                      <a:lnTo>
                        <a:pt x="197" y="952"/>
                      </a:lnTo>
                      <a:lnTo>
                        <a:pt x="189" y="954"/>
                      </a:lnTo>
                      <a:lnTo>
                        <a:pt x="189" y="954"/>
                      </a:lnTo>
                      <a:lnTo>
                        <a:pt x="183" y="955"/>
                      </a:lnTo>
                      <a:lnTo>
                        <a:pt x="175" y="954"/>
                      </a:lnTo>
                      <a:lnTo>
                        <a:pt x="169" y="952"/>
                      </a:lnTo>
                      <a:lnTo>
                        <a:pt x="163" y="948"/>
                      </a:lnTo>
                      <a:lnTo>
                        <a:pt x="158" y="943"/>
                      </a:lnTo>
                      <a:lnTo>
                        <a:pt x="154" y="937"/>
                      </a:lnTo>
                      <a:lnTo>
                        <a:pt x="151" y="928"/>
                      </a:lnTo>
                      <a:lnTo>
                        <a:pt x="148" y="921"/>
                      </a:lnTo>
                      <a:lnTo>
                        <a:pt x="0" y="54"/>
                      </a:lnTo>
                      <a:lnTo>
                        <a:pt x="0" y="54"/>
                      </a:lnTo>
                      <a:lnTo>
                        <a:pt x="0" y="45"/>
                      </a:lnTo>
                      <a:lnTo>
                        <a:pt x="0" y="36"/>
                      </a:lnTo>
                      <a:lnTo>
                        <a:pt x="3" y="28"/>
                      </a:lnTo>
                      <a:lnTo>
                        <a:pt x="5" y="20"/>
                      </a:lnTo>
                      <a:lnTo>
                        <a:pt x="10" y="14"/>
                      </a:lnTo>
                      <a:lnTo>
                        <a:pt x="15" y="8"/>
                      </a:lnTo>
                      <a:lnTo>
                        <a:pt x="21" y="4"/>
                      </a:lnTo>
                      <a:lnTo>
                        <a:pt x="28" y="2"/>
                      </a:lnTo>
                      <a:lnTo>
                        <a:pt x="28" y="2"/>
                      </a:lnTo>
                      <a:lnTo>
                        <a:pt x="35" y="0"/>
                      </a:lnTo>
                      <a:lnTo>
                        <a:pt x="41" y="0"/>
                      </a:lnTo>
                      <a:lnTo>
                        <a:pt x="47" y="3"/>
                      </a:lnTo>
                      <a:lnTo>
                        <a:pt x="54" y="6"/>
                      </a:lnTo>
                      <a:lnTo>
                        <a:pt x="59" y="13"/>
                      </a:lnTo>
                      <a:lnTo>
                        <a:pt x="64" y="19"/>
                      </a:lnTo>
                      <a:lnTo>
                        <a:pt x="67" y="26"/>
                      </a:lnTo>
                      <a:lnTo>
                        <a:pt x="69" y="35"/>
                      </a:lnTo>
                      <a:lnTo>
                        <a:pt x="216" y="901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86" name="Freeform 47">
                  <a:extLst>
                    <a:ext uri="{FF2B5EF4-FFF2-40B4-BE49-F238E27FC236}">
                      <a16:creationId xmlns:a16="http://schemas.microsoft.com/office/drawing/2014/main" xmlns="" id="{E4EEB769-AFC5-4774-859B-546DDE6A94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81" y="1639"/>
                  <a:ext cx="29" cy="170"/>
                </a:xfrm>
                <a:custGeom>
                  <a:avLst/>
                  <a:gdLst>
                    <a:gd name="T0" fmla="*/ 0 w 145"/>
                    <a:gd name="T1" fmla="*/ 0 h 850"/>
                    <a:gd name="T2" fmla="*/ 145 w 145"/>
                    <a:gd name="T3" fmla="*/ 850 h 850"/>
                    <a:gd name="T4" fmla="*/ 145 w 145"/>
                    <a:gd name="T5" fmla="*/ 688 h 850"/>
                    <a:gd name="T6" fmla="*/ 144 w 145"/>
                    <a:gd name="T7" fmla="*/ 682 h 850"/>
                    <a:gd name="T8" fmla="*/ 124 w 145"/>
                    <a:gd name="T9" fmla="*/ 565 h 850"/>
                    <a:gd name="T10" fmla="*/ 116 w 145"/>
                    <a:gd name="T11" fmla="*/ 516 h 850"/>
                    <a:gd name="T12" fmla="*/ 109 w 145"/>
                    <a:gd name="T13" fmla="*/ 477 h 850"/>
                    <a:gd name="T14" fmla="*/ 101 w 145"/>
                    <a:gd name="T15" fmla="*/ 428 h 850"/>
                    <a:gd name="T16" fmla="*/ 94 w 145"/>
                    <a:gd name="T17" fmla="*/ 390 h 850"/>
                    <a:gd name="T18" fmla="*/ 86 w 145"/>
                    <a:gd name="T19" fmla="*/ 341 h 850"/>
                    <a:gd name="T20" fmla="*/ 58 w 145"/>
                    <a:gd name="T21" fmla="*/ 178 h 850"/>
                    <a:gd name="T22" fmla="*/ 50 w 145"/>
                    <a:gd name="T23" fmla="*/ 127 h 850"/>
                    <a:gd name="T24" fmla="*/ 43 w 145"/>
                    <a:gd name="T25" fmla="*/ 92 h 850"/>
                    <a:gd name="T26" fmla="*/ 35 w 145"/>
                    <a:gd name="T27" fmla="*/ 43 h 850"/>
                    <a:gd name="T28" fmla="*/ 34 w 145"/>
                    <a:gd name="T29" fmla="*/ 35 h 850"/>
                    <a:gd name="T30" fmla="*/ 34 w 145"/>
                    <a:gd name="T31" fmla="*/ 35 h 850"/>
                    <a:gd name="T32" fmla="*/ 34 w 145"/>
                    <a:gd name="T33" fmla="*/ 35 h 850"/>
                    <a:gd name="T34" fmla="*/ 32 w 145"/>
                    <a:gd name="T35" fmla="*/ 28 h 850"/>
                    <a:gd name="T36" fmla="*/ 30 w 145"/>
                    <a:gd name="T37" fmla="*/ 21 h 850"/>
                    <a:gd name="T38" fmla="*/ 26 w 145"/>
                    <a:gd name="T39" fmla="*/ 15 h 850"/>
                    <a:gd name="T40" fmla="*/ 22 w 145"/>
                    <a:gd name="T41" fmla="*/ 10 h 850"/>
                    <a:gd name="T42" fmla="*/ 17 w 145"/>
                    <a:gd name="T43" fmla="*/ 5 h 850"/>
                    <a:gd name="T44" fmla="*/ 12 w 145"/>
                    <a:gd name="T45" fmla="*/ 3 h 850"/>
                    <a:gd name="T46" fmla="*/ 6 w 145"/>
                    <a:gd name="T47" fmla="*/ 0 h 850"/>
                    <a:gd name="T48" fmla="*/ 0 w 145"/>
                    <a:gd name="T49" fmla="*/ 0 h 8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45" h="850">
                      <a:moveTo>
                        <a:pt x="0" y="0"/>
                      </a:moveTo>
                      <a:lnTo>
                        <a:pt x="145" y="850"/>
                      </a:lnTo>
                      <a:lnTo>
                        <a:pt x="145" y="688"/>
                      </a:lnTo>
                      <a:lnTo>
                        <a:pt x="144" y="682"/>
                      </a:lnTo>
                      <a:lnTo>
                        <a:pt x="124" y="565"/>
                      </a:lnTo>
                      <a:lnTo>
                        <a:pt x="116" y="516"/>
                      </a:lnTo>
                      <a:lnTo>
                        <a:pt x="109" y="477"/>
                      </a:lnTo>
                      <a:lnTo>
                        <a:pt x="101" y="428"/>
                      </a:lnTo>
                      <a:lnTo>
                        <a:pt x="94" y="390"/>
                      </a:lnTo>
                      <a:lnTo>
                        <a:pt x="86" y="341"/>
                      </a:lnTo>
                      <a:lnTo>
                        <a:pt x="58" y="178"/>
                      </a:lnTo>
                      <a:lnTo>
                        <a:pt x="50" y="127"/>
                      </a:lnTo>
                      <a:lnTo>
                        <a:pt x="43" y="92"/>
                      </a:lnTo>
                      <a:lnTo>
                        <a:pt x="35" y="43"/>
                      </a:lnTo>
                      <a:lnTo>
                        <a:pt x="34" y="35"/>
                      </a:lnTo>
                      <a:lnTo>
                        <a:pt x="34" y="35"/>
                      </a:lnTo>
                      <a:lnTo>
                        <a:pt x="34" y="35"/>
                      </a:lnTo>
                      <a:lnTo>
                        <a:pt x="32" y="28"/>
                      </a:lnTo>
                      <a:lnTo>
                        <a:pt x="30" y="21"/>
                      </a:lnTo>
                      <a:lnTo>
                        <a:pt x="26" y="15"/>
                      </a:lnTo>
                      <a:lnTo>
                        <a:pt x="22" y="10"/>
                      </a:lnTo>
                      <a:lnTo>
                        <a:pt x="17" y="5"/>
                      </a:lnTo>
                      <a:lnTo>
                        <a:pt x="12" y="3"/>
                      </a:lnTo>
                      <a:lnTo>
                        <a:pt x="6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2323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87" name="Freeform 48">
                  <a:extLst>
                    <a:ext uri="{FF2B5EF4-FFF2-40B4-BE49-F238E27FC236}">
                      <a16:creationId xmlns:a16="http://schemas.microsoft.com/office/drawing/2014/main" xmlns="" id="{E917CEA7-5A3A-421E-8E4D-DC389A5D5E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81" y="1639"/>
                  <a:ext cx="29" cy="170"/>
                </a:xfrm>
                <a:custGeom>
                  <a:avLst/>
                  <a:gdLst>
                    <a:gd name="T0" fmla="*/ 0 w 145"/>
                    <a:gd name="T1" fmla="*/ 0 h 850"/>
                    <a:gd name="T2" fmla="*/ 145 w 145"/>
                    <a:gd name="T3" fmla="*/ 850 h 850"/>
                    <a:gd name="T4" fmla="*/ 145 w 145"/>
                    <a:gd name="T5" fmla="*/ 688 h 850"/>
                    <a:gd name="T6" fmla="*/ 144 w 145"/>
                    <a:gd name="T7" fmla="*/ 682 h 850"/>
                    <a:gd name="T8" fmla="*/ 124 w 145"/>
                    <a:gd name="T9" fmla="*/ 565 h 850"/>
                    <a:gd name="T10" fmla="*/ 116 w 145"/>
                    <a:gd name="T11" fmla="*/ 516 h 850"/>
                    <a:gd name="T12" fmla="*/ 109 w 145"/>
                    <a:gd name="T13" fmla="*/ 477 h 850"/>
                    <a:gd name="T14" fmla="*/ 101 w 145"/>
                    <a:gd name="T15" fmla="*/ 428 h 850"/>
                    <a:gd name="T16" fmla="*/ 94 w 145"/>
                    <a:gd name="T17" fmla="*/ 390 h 850"/>
                    <a:gd name="T18" fmla="*/ 86 w 145"/>
                    <a:gd name="T19" fmla="*/ 341 h 850"/>
                    <a:gd name="T20" fmla="*/ 58 w 145"/>
                    <a:gd name="T21" fmla="*/ 178 h 850"/>
                    <a:gd name="T22" fmla="*/ 50 w 145"/>
                    <a:gd name="T23" fmla="*/ 127 h 850"/>
                    <a:gd name="T24" fmla="*/ 43 w 145"/>
                    <a:gd name="T25" fmla="*/ 92 h 850"/>
                    <a:gd name="T26" fmla="*/ 35 w 145"/>
                    <a:gd name="T27" fmla="*/ 43 h 850"/>
                    <a:gd name="T28" fmla="*/ 34 w 145"/>
                    <a:gd name="T29" fmla="*/ 35 h 850"/>
                    <a:gd name="T30" fmla="*/ 34 w 145"/>
                    <a:gd name="T31" fmla="*/ 35 h 850"/>
                    <a:gd name="T32" fmla="*/ 34 w 145"/>
                    <a:gd name="T33" fmla="*/ 35 h 850"/>
                    <a:gd name="T34" fmla="*/ 32 w 145"/>
                    <a:gd name="T35" fmla="*/ 28 h 850"/>
                    <a:gd name="T36" fmla="*/ 30 w 145"/>
                    <a:gd name="T37" fmla="*/ 21 h 850"/>
                    <a:gd name="T38" fmla="*/ 26 w 145"/>
                    <a:gd name="T39" fmla="*/ 15 h 850"/>
                    <a:gd name="T40" fmla="*/ 22 w 145"/>
                    <a:gd name="T41" fmla="*/ 10 h 850"/>
                    <a:gd name="T42" fmla="*/ 17 w 145"/>
                    <a:gd name="T43" fmla="*/ 5 h 850"/>
                    <a:gd name="T44" fmla="*/ 12 w 145"/>
                    <a:gd name="T45" fmla="*/ 3 h 850"/>
                    <a:gd name="T46" fmla="*/ 6 w 145"/>
                    <a:gd name="T47" fmla="*/ 0 h 850"/>
                    <a:gd name="T48" fmla="*/ 0 w 145"/>
                    <a:gd name="T49" fmla="*/ 0 h 8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45" h="850">
                      <a:moveTo>
                        <a:pt x="0" y="0"/>
                      </a:moveTo>
                      <a:lnTo>
                        <a:pt x="145" y="850"/>
                      </a:lnTo>
                      <a:lnTo>
                        <a:pt x="145" y="688"/>
                      </a:lnTo>
                      <a:lnTo>
                        <a:pt x="144" y="682"/>
                      </a:lnTo>
                      <a:lnTo>
                        <a:pt x="124" y="565"/>
                      </a:lnTo>
                      <a:lnTo>
                        <a:pt x="116" y="516"/>
                      </a:lnTo>
                      <a:lnTo>
                        <a:pt x="109" y="477"/>
                      </a:lnTo>
                      <a:lnTo>
                        <a:pt x="101" y="428"/>
                      </a:lnTo>
                      <a:lnTo>
                        <a:pt x="94" y="390"/>
                      </a:lnTo>
                      <a:lnTo>
                        <a:pt x="86" y="341"/>
                      </a:lnTo>
                      <a:lnTo>
                        <a:pt x="58" y="178"/>
                      </a:lnTo>
                      <a:lnTo>
                        <a:pt x="50" y="127"/>
                      </a:lnTo>
                      <a:lnTo>
                        <a:pt x="43" y="92"/>
                      </a:lnTo>
                      <a:lnTo>
                        <a:pt x="35" y="43"/>
                      </a:lnTo>
                      <a:lnTo>
                        <a:pt x="34" y="35"/>
                      </a:lnTo>
                      <a:lnTo>
                        <a:pt x="34" y="35"/>
                      </a:lnTo>
                      <a:lnTo>
                        <a:pt x="34" y="35"/>
                      </a:lnTo>
                      <a:lnTo>
                        <a:pt x="32" y="28"/>
                      </a:lnTo>
                      <a:lnTo>
                        <a:pt x="30" y="21"/>
                      </a:lnTo>
                      <a:lnTo>
                        <a:pt x="26" y="15"/>
                      </a:lnTo>
                      <a:lnTo>
                        <a:pt x="22" y="10"/>
                      </a:lnTo>
                      <a:lnTo>
                        <a:pt x="17" y="5"/>
                      </a:lnTo>
                      <a:lnTo>
                        <a:pt x="12" y="3"/>
                      </a:lnTo>
                      <a:lnTo>
                        <a:pt x="6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88" name="Freeform 49">
                  <a:extLst>
                    <a:ext uri="{FF2B5EF4-FFF2-40B4-BE49-F238E27FC236}">
                      <a16:creationId xmlns:a16="http://schemas.microsoft.com/office/drawing/2014/main" xmlns="" id="{E3D97B29-0E65-4B88-96BE-BDCB209EDB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88" y="1651"/>
                  <a:ext cx="13" cy="53"/>
                </a:xfrm>
                <a:custGeom>
                  <a:avLst/>
                  <a:gdLst>
                    <a:gd name="T0" fmla="*/ 67 w 68"/>
                    <a:gd name="T1" fmla="*/ 242 h 266"/>
                    <a:gd name="T2" fmla="*/ 67 w 68"/>
                    <a:gd name="T3" fmla="*/ 242 h 266"/>
                    <a:gd name="T4" fmla="*/ 68 w 68"/>
                    <a:gd name="T5" fmla="*/ 250 h 266"/>
                    <a:gd name="T6" fmla="*/ 65 w 68"/>
                    <a:gd name="T7" fmla="*/ 257 h 266"/>
                    <a:gd name="T8" fmla="*/ 62 w 68"/>
                    <a:gd name="T9" fmla="*/ 262 h 266"/>
                    <a:gd name="T10" fmla="*/ 55 w 68"/>
                    <a:gd name="T11" fmla="*/ 265 h 266"/>
                    <a:gd name="T12" fmla="*/ 55 w 68"/>
                    <a:gd name="T13" fmla="*/ 265 h 266"/>
                    <a:gd name="T14" fmla="*/ 53 w 68"/>
                    <a:gd name="T15" fmla="*/ 266 h 266"/>
                    <a:gd name="T16" fmla="*/ 51 w 68"/>
                    <a:gd name="T17" fmla="*/ 265 h 266"/>
                    <a:gd name="T18" fmla="*/ 44 w 68"/>
                    <a:gd name="T19" fmla="*/ 262 h 266"/>
                    <a:gd name="T20" fmla="*/ 41 w 68"/>
                    <a:gd name="T21" fmla="*/ 257 h 266"/>
                    <a:gd name="T22" fmla="*/ 38 w 68"/>
                    <a:gd name="T23" fmla="*/ 251 h 266"/>
                    <a:gd name="T24" fmla="*/ 0 w 68"/>
                    <a:gd name="T25" fmla="*/ 23 h 266"/>
                    <a:gd name="T26" fmla="*/ 0 w 68"/>
                    <a:gd name="T27" fmla="*/ 23 h 266"/>
                    <a:gd name="T28" fmla="*/ 0 w 68"/>
                    <a:gd name="T29" fmla="*/ 15 h 266"/>
                    <a:gd name="T30" fmla="*/ 2 w 68"/>
                    <a:gd name="T31" fmla="*/ 9 h 266"/>
                    <a:gd name="T32" fmla="*/ 6 w 68"/>
                    <a:gd name="T33" fmla="*/ 3 h 266"/>
                    <a:gd name="T34" fmla="*/ 11 w 68"/>
                    <a:gd name="T35" fmla="*/ 0 h 266"/>
                    <a:gd name="T36" fmla="*/ 11 w 68"/>
                    <a:gd name="T37" fmla="*/ 0 h 266"/>
                    <a:gd name="T38" fmla="*/ 13 w 68"/>
                    <a:gd name="T39" fmla="*/ 0 h 266"/>
                    <a:gd name="T40" fmla="*/ 17 w 68"/>
                    <a:gd name="T41" fmla="*/ 0 h 266"/>
                    <a:gd name="T42" fmla="*/ 22 w 68"/>
                    <a:gd name="T43" fmla="*/ 3 h 266"/>
                    <a:gd name="T44" fmla="*/ 26 w 68"/>
                    <a:gd name="T45" fmla="*/ 8 h 266"/>
                    <a:gd name="T46" fmla="*/ 28 w 68"/>
                    <a:gd name="T47" fmla="*/ 15 h 266"/>
                    <a:gd name="T48" fmla="*/ 67 w 68"/>
                    <a:gd name="T49" fmla="*/ 242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8" h="266">
                      <a:moveTo>
                        <a:pt x="67" y="242"/>
                      </a:moveTo>
                      <a:lnTo>
                        <a:pt x="67" y="242"/>
                      </a:lnTo>
                      <a:lnTo>
                        <a:pt x="68" y="250"/>
                      </a:lnTo>
                      <a:lnTo>
                        <a:pt x="65" y="257"/>
                      </a:lnTo>
                      <a:lnTo>
                        <a:pt x="62" y="262"/>
                      </a:lnTo>
                      <a:lnTo>
                        <a:pt x="55" y="265"/>
                      </a:lnTo>
                      <a:lnTo>
                        <a:pt x="55" y="265"/>
                      </a:lnTo>
                      <a:lnTo>
                        <a:pt x="53" y="266"/>
                      </a:lnTo>
                      <a:lnTo>
                        <a:pt x="51" y="265"/>
                      </a:lnTo>
                      <a:lnTo>
                        <a:pt x="44" y="262"/>
                      </a:lnTo>
                      <a:lnTo>
                        <a:pt x="41" y="257"/>
                      </a:lnTo>
                      <a:lnTo>
                        <a:pt x="38" y="251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0" y="15"/>
                      </a:lnTo>
                      <a:lnTo>
                        <a:pt x="2" y="9"/>
                      </a:lnTo>
                      <a:lnTo>
                        <a:pt x="6" y="3"/>
                      </a:lnTo>
                      <a:lnTo>
                        <a:pt x="11" y="0"/>
                      </a:lnTo>
                      <a:lnTo>
                        <a:pt x="11" y="0"/>
                      </a:lnTo>
                      <a:lnTo>
                        <a:pt x="13" y="0"/>
                      </a:lnTo>
                      <a:lnTo>
                        <a:pt x="17" y="0"/>
                      </a:lnTo>
                      <a:lnTo>
                        <a:pt x="22" y="3"/>
                      </a:lnTo>
                      <a:lnTo>
                        <a:pt x="26" y="8"/>
                      </a:lnTo>
                      <a:lnTo>
                        <a:pt x="28" y="15"/>
                      </a:lnTo>
                      <a:lnTo>
                        <a:pt x="67" y="242"/>
                      </a:lnTo>
                      <a:close/>
                    </a:path>
                  </a:pathLst>
                </a:custGeom>
                <a:solidFill>
                  <a:srgbClr val="75757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89" name="Freeform 50">
                  <a:extLst>
                    <a:ext uri="{FF2B5EF4-FFF2-40B4-BE49-F238E27FC236}">
                      <a16:creationId xmlns:a16="http://schemas.microsoft.com/office/drawing/2014/main" xmlns="" id="{A7E7A092-479F-4AB1-BCB7-3BA5ADC83E1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274" y="1649"/>
                  <a:ext cx="31" cy="177"/>
                </a:xfrm>
                <a:custGeom>
                  <a:avLst/>
                  <a:gdLst>
                    <a:gd name="T0" fmla="*/ 148 w 156"/>
                    <a:gd name="T1" fmla="*/ 867 h 885"/>
                    <a:gd name="T2" fmla="*/ 148 w 156"/>
                    <a:gd name="T3" fmla="*/ 867 h 885"/>
                    <a:gd name="T4" fmla="*/ 151 w 156"/>
                    <a:gd name="T5" fmla="*/ 877 h 885"/>
                    <a:gd name="T6" fmla="*/ 156 w 156"/>
                    <a:gd name="T7" fmla="*/ 885 h 885"/>
                    <a:gd name="T8" fmla="*/ 156 w 156"/>
                    <a:gd name="T9" fmla="*/ 885 h 885"/>
                    <a:gd name="T10" fmla="*/ 151 w 156"/>
                    <a:gd name="T11" fmla="*/ 877 h 885"/>
                    <a:gd name="T12" fmla="*/ 148 w 156"/>
                    <a:gd name="T13" fmla="*/ 867 h 885"/>
                    <a:gd name="T14" fmla="*/ 0 w 156"/>
                    <a:gd name="T15" fmla="*/ 0 h 885"/>
                    <a:gd name="T16" fmla="*/ 0 w 156"/>
                    <a:gd name="T17" fmla="*/ 0 h 885"/>
                    <a:gd name="T18" fmla="*/ 0 w 156"/>
                    <a:gd name="T19" fmla="*/ 0 h 8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56" h="885">
                      <a:moveTo>
                        <a:pt x="148" y="867"/>
                      </a:moveTo>
                      <a:lnTo>
                        <a:pt x="148" y="867"/>
                      </a:lnTo>
                      <a:lnTo>
                        <a:pt x="151" y="877"/>
                      </a:lnTo>
                      <a:lnTo>
                        <a:pt x="156" y="885"/>
                      </a:lnTo>
                      <a:lnTo>
                        <a:pt x="156" y="885"/>
                      </a:lnTo>
                      <a:lnTo>
                        <a:pt x="151" y="877"/>
                      </a:lnTo>
                      <a:lnTo>
                        <a:pt x="148" y="867"/>
                      </a:lnTo>
                      <a:close/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CBCB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90" name="Freeform 51">
                  <a:extLst>
                    <a:ext uri="{FF2B5EF4-FFF2-40B4-BE49-F238E27FC236}">
                      <a16:creationId xmlns:a16="http://schemas.microsoft.com/office/drawing/2014/main" xmlns="" id="{7D178E54-2707-4984-98BD-CA9CAA8402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03" y="1823"/>
                  <a:ext cx="2" cy="3"/>
                </a:xfrm>
                <a:custGeom>
                  <a:avLst/>
                  <a:gdLst>
                    <a:gd name="T0" fmla="*/ 0 w 8"/>
                    <a:gd name="T1" fmla="*/ 0 h 18"/>
                    <a:gd name="T2" fmla="*/ 0 w 8"/>
                    <a:gd name="T3" fmla="*/ 0 h 18"/>
                    <a:gd name="T4" fmla="*/ 3 w 8"/>
                    <a:gd name="T5" fmla="*/ 10 h 18"/>
                    <a:gd name="T6" fmla="*/ 8 w 8"/>
                    <a:gd name="T7" fmla="*/ 18 h 18"/>
                    <a:gd name="T8" fmla="*/ 8 w 8"/>
                    <a:gd name="T9" fmla="*/ 18 h 18"/>
                    <a:gd name="T10" fmla="*/ 3 w 8"/>
                    <a:gd name="T11" fmla="*/ 10 h 18"/>
                    <a:gd name="T12" fmla="*/ 0 w 8"/>
                    <a:gd name="T13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10"/>
                      </a:lnTo>
                      <a:lnTo>
                        <a:pt x="8" y="18"/>
                      </a:lnTo>
                      <a:lnTo>
                        <a:pt x="8" y="18"/>
                      </a:lnTo>
                      <a:lnTo>
                        <a:pt x="3" y="1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91" name="Freeform 52">
                  <a:extLst>
                    <a:ext uri="{FF2B5EF4-FFF2-40B4-BE49-F238E27FC236}">
                      <a16:creationId xmlns:a16="http://schemas.microsoft.com/office/drawing/2014/main" xmlns="" id="{317115E7-E1E6-45FD-B6C7-3E9DB8D63E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74" y="164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92" name="Freeform 53">
                  <a:extLst>
                    <a:ext uri="{FF2B5EF4-FFF2-40B4-BE49-F238E27FC236}">
                      <a16:creationId xmlns:a16="http://schemas.microsoft.com/office/drawing/2014/main" xmlns="" id="{EB90784E-A564-4195-9587-D47DCA005F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74" y="1640"/>
                  <a:ext cx="36" cy="190"/>
                </a:xfrm>
                <a:custGeom>
                  <a:avLst/>
                  <a:gdLst>
                    <a:gd name="T0" fmla="*/ 19 w 180"/>
                    <a:gd name="T1" fmla="*/ 0 h 950"/>
                    <a:gd name="T2" fmla="*/ 19 w 180"/>
                    <a:gd name="T3" fmla="*/ 0 h 950"/>
                    <a:gd name="T4" fmla="*/ 14 w 180"/>
                    <a:gd name="T5" fmla="*/ 4 h 950"/>
                    <a:gd name="T6" fmla="*/ 10 w 180"/>
                    <a:gd name="T7" fmla="*/ 9 h 950"/>
                    <a:gd name="T8" fmla="*/ 6 w 180"/>
                    <a:gd name="T9" fmla="*/ 14 h 950"/>
                    <a:gd name="T10" fmla="*/ 4 w 180"/>
                    <a:gd name="T11" fmla="*/ 20 h 950"/>
                    <a:gd name="T12" fmla="*/ 1 w 180"/>
                    <a:gd name="T13" fmla="*/ 28 h 950"/>
                    <a:gd name="T14" fmla="*/ 0 w 180"/>
                    <a:gd name="T15" fmla="*/ 34 h 950"/>
                    <a:gd name="T16" fmla="*/ 0 w 180"/>
                    <a:gd name="T17" fmla="*/ 41 h 950"/>
                    <a:gd name="T18" fmla="*/ 0 w 180"/>
                    <a:gd name="T19" fmla="*/ 49 h 950"/>
                    <a:gd name="T20" fmla="*/ 0 w 180"/>
                    <a:gd name="T21" fmla="*/ 49 h 950"/>
                    <a:gd name="T22" fmla="*/ 0 w 180"/>
                    <a:gd name="T23" fmla="*/ 49 h 950"/>
                    <a:gd name="T24" fmla="*/ 0 w 180"/>
                    <a:gd name="T25" fmla="*/ 49 h 950"/>
                    <a:gd name="T26" fmla="*/ 148 w 180"/>
                    <a:gd name="T27" fmla="*/ 916 h 950"/>
                    <a:gd name="T28" fmla="*/ 148 w 180"/>
                    <a:gd name="T29" fmla="*/ 916 h 950"/>
                    <a:gd name="T30" fmla="*/ 148 w 180"/>
                    <a:gd name="T31" fmla="*/ 916 h 950"/>
                    <a:gd name="T32" fmla="*/ 151 w 180"/>
                    <a:gd name="T33" fmla="*/ 926 h 950"/>
                    <a:gd name="T34" fmla="*/ 156 w 180"/>
                    <a:gd name="T35" fmla="*/ 934 h 950"/>
                    <a:gd name="T36" fmla="*/ 156 w 180"/>
                    <a:gd name="T37" fmla="*/ 934 h 950"/>
                    <a:gd name="T38" fmla="*/ 161 w 180"/>
                    <a:gd name="T39" fmla="*/ 941 h 950"/>
                    <a:gd name="T40" fmla="*/ 167 w 180"/>
                    <a:gd name="T41" fmla="*/ 945 h 950"/>
                    <a:gd name="T42" fmla="*/ 173 w 180"/>
                    <a:gd name="T43" fmla="*/ 948 h 950"/>
                    <a:gd name="T44" fmla="*/ 180 w 180"/>
                    <a:gd name="T45" fmla="*/ 950 h 950"/>
                    <a:gd name="T46" fmla="*/ 19 w 180"/>
                    <a:gd name="T47" fmla="*/ 0 h 9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80" h="950">
                      <a:moveTo>
                        <a:pt x="19" y="0"/>
                      </a:moveTo>
                      <a:lnTo>
                        <a:pt x="19" y="0"/>
                      </a:lnTo>
                      <a:lnTo>
                        <a:pt x="14" y="4"/>
                      </a:lnTo>
                      <a:lnTo>
                        <a:pt x="10" y="9"/>
                      </a:lnTo>
                      <a:lnTo>
                        <a:pt x="6" y="14"/>
                      </a:lnTo>
                      <a:lnTo>
                        <a:pt x="4" y="20"/>
                      </a:lnTo>
                      <a:lnTo>
                        <a:pt x="1" y="28"/>
                      </a:lnTo>
                      <a:lnTo>
                        <a:pt x="0" y="34"/>
                      </a:lnTo>
                      <a:lnTo>
                        <a:pt x="0" y="41"/>
                      </a:lnTo>
                      <a:lnTo>
                        <a:pt x="0" y="49"/>
                      </a:lnTo>
                      <a:lnTo>
                        <a:pt x="0" y="49"/>
                      </a:lnTo>
                      <a:lnTo>
                        <a:pt x="0" y="49"/>
                      </a:lnTo>
                      <a:lnTo>
                        <a:pt x="0" y="49"/>
                      </a:lnTo>
                      <a:lnTo>
                        <a:pt x="148" y="916"/>
                      </a:lnTo>
                      <a:lnTo>
                        <a:pt x="148" y="916"/>
                      </a:lnTo>
                      <a:lnTo>
                        <a:pt x="148" y="916"/>
                      </a:lnTo>
                      <a:lnTo>
                        <a:pt x="151" y="926"/>
                      </a:lnTo>
                      <a:lnTo>
                        <a:pt x="156" y="934"/>
                      </a:lnTo>
                      <a:lnTo>
                        <a:pt x="156" y="934"/>
                      </a:lnTo>
                      <a:lnTo>
                        <a:pt x="161" y="941"/>
                      </a:lnTo>
                      <a:lnTo>
                        <a:pt x="167" y="945"/>
                      </a:lnTo>
                      <a:lnTo>
                        <a:pt x="173" y="948"/>
                      </a:lnTo>
                      <a:lnTo>
                        <a:pt x="180" y="950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4F4F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93" name="Freeform 54">
                  <a:extLst>
                    <a:ext uri="{FF2B5EF4-FFF2-40B4-BE49-F238E27FC236}">
                      <a16:creationId xmlns:a16="http://schemas.microsoft.com/office/drawing/2014/main" xmlns="" id="{D8692CCD-DC25-4F0D-8D5D-ECBF4A6AC1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74" y="1640"/>
                  <a:ext cx="36" cy="190"/>
                </a:xfrm>
                <a:custGeom>
                  <a:avLst/>
                  <a:gdLst>
                    <a:gd name="T0" fmla="*/ 19 w 180"/>
                    <a:gd name="T1" fmla="*/ 0 h 950"/>
                    <a:gd name="T2" fmla="*/ 19 w 180"/>
                    <a:gd name="T3" fmla="*/ 0 h 950"/>
                    <a:gd name="T4" fmla="*/ 14 w 180"/>
                    <a:gd name="T5" fmla="*/ 4 h 950"/>
                    <a:gd name="T6" fmla="*/ 10 w 180"/>
                    <a:gd name="T7" fmla="*/ 9 h 950"/>
                    <a:gd name="T8" fmla="*/ 6 w 180"/>
                    <a:gd name="T9" fmla="*/ 14 h 950"/>
                    <a:gd name="T10" fmla="*/ 4 w 180"/>
                    <a:gd name="T11" fmla="*/ 20 h 950"/>
                    <a:gd name="T12" fmla="*/ 1 w 180"/>
                    <a:gd name="T13" fmla="*/ 28 h 950"/>
                    <a:gd name="T14" fmla="*/ 0 w 180"/>
                    <a:gd name="T15" fmla="*/ 34 h 950"/>
                    <a:gd name="T16" fmla="*/ 0 w 180"/>
                    <a:gd name="T17" fmla="*/ 41 h 950"/>
                    <a:gd name="T18" fmla="*/ 0 w 180"/>
                    <a:gd name="T19" fmla="*/ 49 h 950"/>
                    <a:gd name="T20" fmla="*/ 0 w 180"/>
                    <a:gd name="T21" fmla="*/ 49 h 950"/>
                    <a:gd name="T22" fmla="*/ 0 w 180"/>
                    <a:gd name="T23" fmla="*/ 49 h 950"/>
                    <a:gd name="T24" fmla="*/ 0 w 180"/>
                    <a:gd name="T25" fmla="*/ 49 h 950"/>
                    <a:gd name="T26" fmla="*/ 148 w 180"/>
                    <a:gd name="T27" fmla="*/ 916 h 950"/>
                    <a:gd name="T28" fmla="*/ 148 w 180"/>
                    <a:gd name="T29" fmla="*/ 916 h 950"/>
                    <a:gd name="T30" fmla="*/ 148 w 180"/>
                    <a:gd name="T31" fmla="*/ 916 h 950"/>
                    <a:gd name="T32" fmla="*/ 151 w 180"/>
                    <a:gd name="T33" fmla="*/ 926 h 950"/>
                    <a:gd name="T34" fmla="*/ 156 w 180"/>
                    <a:gd name="T35" fmla="*/ 934 h 950"/>
                    <a:gd name="T36" fmla="*/ 156 w 180"/>
                    <a:gd name="T37" fmla="*/ 934 h 950"/>
                    <a:gd name="T38" fmla="*/ 161 w 180"/>
                    <a:gd name="T39" fmla="*/ 941 h 950"/>
                    <a:gd name="T40" fmla="*/ 167 w 180"/>
                    <a:gd name="T41" fmla="*/ 945 h 950"/>
                    <a:gd name="T42" fmla="*/ 173 w 180"/>
                    <a:gd name="T43" fmla="*/ 948 h 950"/>
                    <a:gd name="T44" fmla="*/ 180 w 180"/>
                    <a:gd name="T45" fmla="*/ 950 h 950"/>
                    <a:gd name="T46" fmla="*/ 19 w 180"/>
                    <a:gd name="T47" fmla="*/ 0 h 9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80" h="950">
                      <a:moveTo>
                        <a:pt x="19" y="0"/>
                      </a:moveTo>
                      <a:lnTo>
                        <a:pt x="19" y="0"/>
                      </a:lnTo>
                      <a:lnTo>
                        <a:pt x="14" y="4"/>
                      </a:lnTo>
                      <a:lnTo>
                        <a:pt x="10" y="9"/>
                      </a:lnTo>
                      <a:lnTo>
                        <a:pt x="6" y="14"/>
                      </a:lnTo>
                      <a:lnTo>
                        <a:pt x="4" y="20"/>
                      </a:lnTo>
                      <a:lnTo>
                        <a:pt x="1" y="28"/>
                      </a:lnTo>
                      <a:lnTo>
                        <a:pt x="0" y="34"/>
                      </a:lnTo>
                      <a:lnTo>
                        <a:pt x="0" y="41"/>
                      </a:lnTo>
                      <a:lnTo>
                        <a:pt x="0" y="49"/>
                      </a:lnTo>
                      <a:lnTo>
                        <a:pt x="0" y="49"/>
                      </a:lnTo>
                      <a:lnTo>
                        <a:pt x="0" y="49"/>
                      </a:lnTo>
                      <a:lnTo>
                        <a:pt x="0" y="49"/>
                      </a:lnTo>
                      <a:lnTo>
                        <a:pt x="148" y="916"/>
                      </a:lnTo>
                      <a:lnTo>
                        <a:pt x="148" y="916"/>
                      </a:lnTo>
                      <a:lnTo>
                        <a:pt x="148" y="916"/>
                      </a:lnTo>
                      <a:lnTo>
                        <a:pt x="151" y="926"/>
                      </a:lnTo>
                      <a:lnTo>
                        <a:pt x="156" y="934"/>
                      </a:lnTo>
                      <a:lnTo>
                        <a:pt x="156" y="934"/>
                      </a:lnTo>
                      <a:lnTo>
                        <a:pt x="161" y="941"/>
                      </a:lnTo>
                      <a:lnTo>
                        <a:pt x="167" y="945"/>
                      </a:lnTo>
                      <a:lnTo>
                        <a:pt x="173" y="948"/>
                      </a:lnTo>
                      <a:lnTo>
                        <a:pt x="180" y="950"/>
                      </a:lnTo>
                      <a:lnTo>
                        <a:pt x="19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94" name="Freeform 55">
                  <a:extLst>
                    <a:ext uri="{FF2B5EF4-FFF2-40B4-BE49-F238E27FC236}">
                      <a16:creationId xmlns:a16="http://schemas.microsoft.com/office/drawing/2014/main" xmlns="" id="{03B9BE5F-A3B8-4C94-B270-C21B7F57CD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10" y="1662"/>
                  <a:ext cx="14" cy="195"/>
                </a:xfrm>
                <a:custGeom>
                  <a:avLst/>
                  <a:gdLst>
                    <a:gd name="T0" fmla="*/ 70 w 70"/>
                    <a:gd name="T1" fmla="*/ 931 h 975"/>
                    <a:gd name="T2" fmla="*/ 70 w 70"/>
                    <a:gd name="T3" fmla="*/ 931 h 975"/>
                    <a:gd name="T4" fmla="*/ 69 w 70"/>
                    <a:gd name="T5" fmla="*/ 939 h 975"/>
                    <a:gd name="T6" fmla="*/ 68 w 70"/>
                    <a:gd name="T7" fmla="*/ 948 h 975"/>
                    <a:gd name="T8" fmla="*/ 64 w 70"/>
                    <a:gd name="T9" fmla="*/ 955 h 975"/>
                    <a:gd name="T10" fmla="*/ 60 w 70"/>
                    <a:gd name="T11" fmla="*/ 963 h 975"/>
                    <a:gd name="T12" fmla="*/ 54 w 70"/>
                    <a:gd name="T13" fmla="*/ 968 h 975"/>
                    <a:gd name="T14" fmla="*/ 49 w 70"/>
                    <a:gd name="T15" fmla="*/ 972 h 975"/>
                    <a:gd name="T16" fmla="*/ 41 w 70"/>
                    <a:gd name="T17" fmla="*/ 974 h 975"/>
                    <a:gd name="T18" fmla="*/ 35 w 70"/>
                    <a:gd name="T19" fmla="*/ 975 h 975"/>
                    <a:gd name="T20" fmla="*/ 35 w 70"/>
                    <a:gd name="T21" fmla="*/ 975 h 975"/>
                    <a:gd name="T22" fmla="*/ 28 w 70"/>
                    <a:gd name="T23" fmla="*/ 974 h 975"/>
                    <a:gd name="T24" fmla="*/ 22 w 70"/>
                    <a:gd name="T25" fmla="*/ 972 h 975"/>
                    <a:gd name="T26" fmla="*/ 15 w 70"/>
                    <a:gd name="T27" fmla="*/ 968 h 975"/>
                    <a:gd name="T28" fmla="*/ 10 w 70"/>
                    <a:gd name="T29" fmla="*/ 963 h 975"/>
                    <a:gd name="T30" fmla="*/ 5 w 70"/>
                    <a:gd name="T31" fmla="*/ 955 h 975"/>
                    <a:gd name="T32" fmla="*/ 3 w 70"/>
                    <a:gd name="T33" fmla="*/ 948 h 975"/>
                    <a:gd name="T34" fmla="*/ 0 w 70"/>
                    <a:gd name="T35" fmla="*/ 939 h 975"/>
                    <a:gd name="T36" fmla="*/ 0 w 70"/>
                    <a:gd name="T37" fmla="*/ 931 h 975"/>
                    <a:gd name="T38" fmla="*/ 0 w 70"/>
                    <a:gd name="T39" fmla="*/ 45 h 975"/>
                    <a:gd name="T40" fmla="*/ 0 w 70"/>
                    <a:gd name="T41" fmla="*/ 45 h 975"/>
                    <a:gd name="T42" fmla="*/ 0 w 70"/>
                    <a:gd name="T43" fmla="*/ 35 h 975"/>
                    <a:gd name="T44" fmla="*/ 3 w 70"/>
                    <a:gd name="T45" fmla="*/ 28 h 975"/>
                    <a:gd name="T46" fmla="*/ 5 w 70"/>
                    <a:gd name="T47" fmla="*/ 20 h 975"/>
                    <a:gd name="T48" fmla="*/ 10 w 70"/>
                    <a:gd name="T49" fmla="*/ 13 h 975"/>
                    <a:gd name="T50" fmla="*/ 15 w 70"/>
                    <a:gd name="T51" fmla="*/ 8 h 975"/>
                    <a:gd name="T52" fmla="*/ 22 w 70"/>
                    <a:gd name="T53" fmla="*/ 4 h 975"/>
                    <a:gd name="T54" fmla="*/ 28 w 70"/>
                    <a:gd name="T55" fmla="*/ 0 h 975"/>
                    <a:gd name="T56" fmla="*/ 35 w 70"/>
                    <a:gd name="T57" fmla="*/ 0 h 975"/>
                    <a:gd name="T58" fmla="*/ 35 w 70"/>
                    <a:gd name="T59" fmla="*/ 0 h 975"/>
                    <a:gd name="T60" fmla="*/ 41 w 70"/>
                    <a:gd name="T61" fmla="*/ 0 h 975"/>
                    <a:gd name="T62" fmla="*/ 49 w 70"/>
                    <a:gd name="T63" fmla="*/ 4 h 975"/>
                    <a:gd name="T64" fmla="*/ 54 w 70"/>
                    <a:gd name="T65" fmla="*/ 8 h 975"/>
                    <a:gd name="T66" fmla="*/ 60 w 70"/>
                    <a:gd name="T67" fmla="*/ 13 h 975"/>
                    <a:gd name="T68" fmla="*/ 64 w 70"/>
                    <a:gd name="T69" fmla="*/ 20 h 975"/>
                    <a:gd name="T70" fmla="*/ 68 w 70"/>
                    <a:gd name="T71" fmla="*/ 28 h 975"/>
                    <a:gd name="T72" fmla="*/ 69 w 70"/>
                    <a:gd name="T73" fmla="*/ 35 h 975"/>
                    <a:gd name="T74" fmla="*/ 70 w 70"/>
                    <a:gd name="T75" fmla="*/ 45 h 975"/>
                    <a:gd name="T76" fmla="*/ 70 w 70"/>
                    <a:gd name="T77" fmla="*/ 931 h 9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70" h="975">
                      <a:moveTo>
                        <a:pt x="70" y="931"/>
                      </a:moveTo>
                      <a:lnTo>
                        <a:pt x="70" y="931"/>
                      </a:lnTo>
                      <a:lnTo>
                        <a:pt x="69" y="939"/>
                      </a:lnTo>
                      <a:lnTo>
                        <a:pt x="68" y="948"/>
                      </a:lnTo>
                      <a:lnTo>
                        <a:pt x="64" y="955"/>
                      </a:lnTo>
                      <a:lnTo>
                        <a:pt x="60" y="963"/>
                      </a:lnTo>
                      <a:lnTo>
                        <a:pt x="54" y="968"/>
                      </a:lnTo>
                      <a:lnTo>
                        <a:pt x="49" y="972"/>
                      </a:lnTo>
                      <a:lnTo>
                        <a:pt x="41" y="974"/>
                      </a:lnTo>
                      <a:lnTo>
                        <a:pt x="35" y="975"/>
                      </a:lnTo>
                      <a:lnTo>
                        <a:pt x="35" y="975"/>
                      </a:lnTo>
                      <a:lnTo>
                        <a:pt x="28" y="974"/>
                      </a:lnTo>
                      <a:lnTo>
                        <a:pt x="22" y="972"/>
                      </a:lnTo>
                      <a:lnTo>
                        <a:pt x="15" y="968"/>
                      </a:lnTo>
                      <a:lnTo>
                        <a:pt x="10" y="963"/>
                      </a:lnTo>
                      <a:lnTo>
                        <a:pt x="5" y="955"/>
                      </a:lnTo>
                      <a:lnTo>
                        <a:pt x="3" y="948"/>
                      </a:lnTo>
                      <a:lnTo>
                        <a:pt x="0" y="939"/>
                      </a:lnTo>
                      <a:lnTo>
                        <a:pt x="0" y="931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35"/>
                      </a:lnTo>
                      <a:lnTo>
                        <a:pt x="3" y="28"/>
                      </a:lnTo>
                      <a:lnTo>
                        <a:pt x="5" y="20"/>
                      </a:lnTo>
                      <a:lnTo>
                        <a:pt x="10" y="13"/>
                      </a:lnTo>
                      <a:lnTo>
                        <a:pt x="15" y="8"/>
                      </a:lnTo>
                      <a:lnTo>
                        <a:pt x="22" y="4"/>
                      </a:lnTo>
                      <a:lnTo>
                        <a:pt x="28" y="0"/>
                      </a:lnTo>
                      <a:lnTo>
                        <a:pt x="35" y="0"/>
                      </a:lnTo>
                      <a:lnTo>
                        <a:pt x="35" y="0"/>
                      </a:lnTo>
                      <a:lnTo>
                        <a:pt x="41" y="0"/>
                      </a:lnTo>
                      <a:lnTo>
                        <a:pt x="49" y="4"/>
                      </a:lnTo>
                      <a:lnTo>
                        <a:pt x="54" y="8"/>
                      </a:lnTo>
                      <a:lnTo>
                        <a:pt x="60" y="13"/>
                      </a:lnTo>
                      <a:lnTo>
                        <a:pt x="64" y="20"/>
                      </a:lnTo>
                      <a:lnTo>
                        <a:pt x="68" y="28"/>
                      </a:lnTo>
                      <a:lnTo>
                        <a:pt x="69" y="35"/>
                      </a:lnTo>
                      <a:lnTo>
                        <a:pt x="70" y="45"/>
                      </a:lnTo>
                      <a:lnTo>
                        <a:pt x="70" y="931"/>
                      </a:lnTo>
                      <a:close/>
                    </a:path>
                  </a:pathLst>
                </a:custGeom>
                <a:solidFill>
                  <a:srgbClr val="1ABC9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95" name="Freeform 56">
                  <a:extLst>
                    <a:ext uri="{FF2B5EF4-FFF2-40B4-BE49-F238E27FC236}">
                      <a16:creationId xmlns:a16="http://schemas.microsoft.com/office/drawing/2014/main" xmlns="" id="{6B906718-AB06-47F8-84AA-399B9CFAEA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10" y="1662"/>
                  <a:ext cx="14" cy="195"/>
                </a:xfrm>
                <a:custGeom>
                  <a:avLst/>
                  <a:gdLst>
                    <a:gd name="T0" fmla="*/ 70 w 70"/>
                    <a:gd name="T1" fmla="*/ 931 h 975"/>
                    <a:gd name="T2" fmla="*/ 70 w 70"/>
                    <a:gd name="T3" fmla="*/ 931 h 975"/>
                    <a:gd name="T4" fmla="*/ 69 w 70"/>
                    <a:gd name="T5" fmla="*/ 939 h 975"/>
                    <a:gd name="T6" fmla="*/ 68 w 70"/>
                    <a:gd name="T7" fmla="*/ 948 h 975"/>
                    <a:gd name="T8" fmla="*/ 64 w 70"/>
                    <a:gd name="T9" fmla="*/ 955 h 975"/>
                    <a:gd name="T10" fmla="*/ 60 w 70"/>
                    <a:gd name="T11" fmla="*/ 963 h 975"/>
                    <a:gd name="T12" fmla="*/ 54 w 70"/>
                    <a:gd name="T13" fmla="*/ 968 h 975"/>
                    <a:gd name="T14" fmla="*/ 49 w 70"/>
                    <a:gd name="T15" fmla="*/ 972 h 975"/>
                    <a:gd name="T16" fmla="*/ 41 w 70"/>
                    <a:gd name="T17" fmla="*/ 974 h 975"/>
                    <a:gd name="T18" fmla="*/ 35 w 70"/>
                    <a:gd name="T19" fmla="*/ 975 h 975"/>
                    <a:gd name="T20" fmla="*/ 35 w 70"/>
                    <a:gd name="T21" fmla="*/ 975 h 975"/>
                    <a:gd name="T22" fmla="*/ 28 w 70"/>
                    <a:gd name="T23" fmla="*/ 974 h 975"/>
                    <a:gd name="T24" fmla="*/ 22 w 70"/>
                    <a:gd name="T25" fmla="*/ 972 h 975"/>
                    <a:gd name="T26" fmla="*/ 15 w 70"/>
                    <a:gd name="T27" fmla="*/ 968 h 975"/>
                    <a:gd name="T28" fmla="*/ 10 w 70"/>
                    <a:gd name="T29" fmla="*/ 963 h 975"/>
                    <a:gd name="T30" fmla="*/ 5 w 70"/>
                    <a:gd name="T31" fmla="*/ 955 h 975"/>
                    <a:gd name="T32" fmla="*/ 3 w 70"/>
                    <a:gd name="T33" fmla="*/ 948 h 975"/>
                    <a:gd name="T34" fmla="*/ 0 w 70"/>
                    <a:gd name="T35" fmla="*/ 939 h 975"/>
                    <a:gd name="T36" fmla="*/ 0 w 70"/>
                    <a:gd name="T37" fmla="*/ 931 h 975"/>
                    <a:gd name="T38" fmla="*/ 0 w 70"/>
                    <a:gd name="T39" fmla="*/ 45 h 975"/>
                    <a:gd name="T40" fmla="*/ 0 w 70"/>
                    <a:gd name="T41" fmla="*/ 45 h 975"/>
                    <a:gd name="T42" fmla="*/ 0 w 70"/>
                    <a:gd name="T43" fmla="*/ 35 h 975"/>
                    <a:gd name="T44" fmla="*/ 3 w 70"/>
                    <a:gd name="T45" fmla="*/ 28 h 975"/>
                    <a:gd name="T46" fmla="*/ 5 w 70"/>
                    <a:gd name="T47" fmla="*/ 20 h 975"/>
                    <a:gd name="T48" fmla="*/ 10 w 70"/>
                    <a:gd name="T49" fmla="*/ 13 h 975"/>
                    <a:gd name="T50" fmla="*/ 15 w 70"/>
                    <a:gd name="T51" fmla="*/ 8 h 975"/>
                    <a:gd name="T52" fmla="*/ 22 w 70"/>
                    <a:gd name="T53" fmla="*/ 4 h 975"/>
                    <a:gd name="T54" fmla="*/ 28 w 70"/>
                    <a:gd name="T55" fmla="*/ 0 h 975"/>
                    <a:gd name="T56" fmla="*/ 35 w 70"/>
                    <a:gd name="T57" fmla="*/ 0 h 975"/>
                    <a:gd name="T58" fmla="*/ 35 w 70"/>
                    <a:gd name="T59" fmla="*/ 0 h 975"/>
                    <a:gd name="T60" fmla="*/ 41 w 70"/>
                    <a:gd name="T61" fmla="*/ 0 h 975"/>
                    <a:gd name="T62" fmla="*/ 49 w 70"/>
                    <a:gd name="T63" fmla="*/ 4 h 975"/>
                    <a:gd name="T64" fmla="*/ 54 w 70"/>
                    <a:gd name="T65" fmla="*/ 8 h 975"/>
                    <a:gd name="T66" fmla="*/ 60 w 70"/>
                    <a:gd name="T67" fmla="*/ 13 h 975"/>
                    <a:gd name="T68" fmla="*/ 64 w 70"/>
                    <a:gd name="T69" fmla="*/ 20 h 975"/>
                    <a:gd name="T70" fmla="*/ 68 w 70"/>
                    <a:gd name="T71" fmla="*/ 28 h 975"/>
                    <a:gd name="T72" fmla="*/ 69 w 70"/>
                    <a:gd name="T73" fmla="*/ 35 h 975"/>
                    <a:gd name="T74" fmla="*/ 70 w 70"/>
                    <a:gd name="T75" fmla="*/ 45 h 975"/>
                    <a:gd name="T76" fmla="*/ 70 w 70"/>
                    <a:gd name="T77" fmla="*/ 931 h 9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70" h="975">
                      <a:moveTo>
                        <a:pt x="70" y="931"/>
                      </a:moveTo>
                      <a:lnTo>
                        <a:pt x="70" y="931"/>
                      </a:lnTo>
                      <a:lnTo>
                        <a:pt x="69" y="939"/>
                      </a:lnTo>
                      <a:lnTo>
                        <a:pt x="68" y="948"/>
                      </a:lnTo>
                      <a:lnTo>
                        <a:pt x="64" y="955"/>
                      </a:lnTo>
                      <a:lnTo>
                        <a:pt x="60" y="963"/>
                      </a:lnTo>
                      <a:lnTo>
                        <a:pt x="54" y="968"/>
                      </a:lnTo>
                      <a:lnTo>
                        <a:pt x="49" y="972"/>
                      </a:lnTo>
                      <a:lnTo>
                        <a:pt x="41" y="974"/>
                      </a:lnTo>
                      <a:lnTo>
                        <a:pt x="35" y="975"/>
                      </a:lnTo>
                      <a:lnTo>
                        <a:pt x="35" y="975"/>
                      </a:lnTo>
                      <a:lnTo>
                        <a:pt x="28" y="974"/>
                      </a:lnTo>
                      <a:lnTo>
                        <a:pt x="22" y="972"/>
                      </a:lnTo>
                      <a:lnTo>
                        <a:pt x="15" y="968"/>
                      </a:lnTo>
                      <a:lnTo>
                        <a:pt x="10" y="963"/>
                      </a:lnTo>
                      <a:lnTo>
                        <a:pt x="5" y="955"/>
                      </a:lnTo>
                      <a:lnTo>
                        <a:pt x="3" y="948"/>
                      </a:lnTo>
                      <a:lnTo>
                        <a:pt x="0" y="939"/>
                      </a:lnTo>
                      <a:lnTo>
                        <a:pt x="0" y="931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35"/>
                      </a:lnTo>
                      <a:lnTo>
                        <a:pt x="3" y="28"/>
                      </a:lnTo>
                      <a:lnTo>
                        <a:pt x="5" y="20"/>
                      </a:lnTo>
                      <a:lnTo>
                        <a:pt x="10" y="13"/>
                      </a:lnTo>
                      <a:lnTo>
                        <a:pt x="15" y="8"/>
                      </a:lnTo>
                      <a:lnTo>
                        <a:pt x="22" y="4"/>
                      </a:lnTo>
                      <a:lnTo>
                        <a:pt x="28" y="0"/>
                      </a:lnTo>
                      <a:lnTo>
                        <a:pt x="35" y="0"/>
                      </a:lnTo>
                      <a:lnTo>
                        <a:pt x="35" y="0"/>
                      </a:lnTo>
                      <a:lnTo>
                        <a:pt x="41" y="0"/>
                      </a:lnTo>
                      <a:lnTo>
                        <a:pt x="49" y="4"/>
                      </a:lnTo>
                      <a:lnTo>
                        <a:pt x="54" y="8"/>
                      </a:lnTo>
                      <a:lnTo>
                        <a:pt x="60" y="13"/>
                      </a:lnTo>
                      <a:lnTo>
                        <a:pt x="64" y="20"/>
                      </a:lnTo>
                      <a:lnTo>
                        <a:pt x="68" y="28"/>
                      </a:lnTo>
                      <a:lnTo>
                        <a:pt x="69" y="35"/>
                      </a:lnTo>
                      <a:lnTo>
                        <a:pt x="70" y="45"/>
                      </a:lnTo>
                      <a:lnTo>
                        <a:pt x="70" y="931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96" name="Freeform 57">
                  <a:extLst>
                    <a:ext uri="{FF2B5EF4-FFF2-40B4-BE49-F238E27FC236}">
                      <a16:creationId xmlns:a16="http://schemas.microsoft.com/office/drawing/2014/main" xmlns="" id="{7F4B5E3E-270B-4073-9925-AA7A1B87B7A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324" y="1670"/>
                  <a:ext cx="0" cy="1"/>
                </a:xfrm>
                <a:custGeom>
                  <a:avLst/>
                  <a:gdLst>
                    <a:gd name="T0" fmla="*/ 3 h 3"/>
                    <a:gd name="T1" fmla="*/ 3 h 3"/>
                    <a:gd name="T2" fmla="*/ 3 h 3"/>
                    <a:gd name="T3" fmla="*/ 3 h 3"/>
                    <a:gd name="T4" fmla="*/ 3 h 3"/>
                    <a:gd name="T5" fmla="*/ 3 h 3"/>
                    <a:gd name="T6" fmla="*/ 3 h 3"/>
                    <a:gd name="T7" fmla="*/ 3 h 3"/>
                    <a:gd name="T8" fmla="*/ 3 h 3"/>
                    <a:gd name="T9" fmla="*/ 3 h 3"/>
                    <a:gd name="T10" fmla="*/ 3 h 3"/>
                    <a:gd name="T11" fmla="*/ 3 h 3"/>
                    <a:gd name="T12" fmla="*/ 3 h 3"/>
                    <a:gd name="T13" fmla="*/ 3 h 3"/>
                    <a:gd name="T14" fmla="*/ 3 h 3"/>
                    <a:gd name="T15" fmla="*/ 3 h 3"/>
                    <a:gd name="T16" fmla="*/ 3 h 3"/>
                    <a:gd name="T17" fmla="*/ 3 h 3"/>
                    <a:gd name="T18" fmla="*/ 3 h 3"/>
                    <a:gd name="T19" fmla="*/ 3 h 3"/>
                    <a:gd name="T20" fmla="*/ 2 h 3"/>
                    <a:gd name="T21" fmla="*/ 2 h 3"/>
                    <a:gd name="T22" fmla="*/ 2 h 3"/>
                    <a:gd name="T23" fmla="*/ 2 h 3"/>
                    <a:gd name="T24" fmla="*/ 2 h 3"/>
                    <a:gd name="T25" fmla="*/ 2 h 3"/>
                    <a:gd name="T26" fmla="*/ 2 h 3"/>
                    <a:gd name="T27" fmla="*/ 2 h 3"/>
                    <a:gd name="T28" fmla="*/ 2 h 3"/>
                    <a:gd name="T29" fmla="*/ 2 h 3"/>
                    <a:gd name="T30" fmla="*/ 2 h 3"/>
                    <a:gd name="T31" fmla="*/ 2 h 3"/>
                    <a:gd name="T32" fmla="*/ 2 h 3"/>
                    <a:gd name="T33" fmla="*/ 2 h 3"/>
                    <a:gd name="T34" fmla="*/ 2 h 3"/>
                    <a:gd name="T35" fmla="*/ 2 h 3"/>
                    <a:gd name="T36" fmla="*/ 2 h 3"/>
                    <a:gd name="T37" fmla="*/ 2 h 3"/>
                    <a:gd name="T38" fmla="*/ 2 h 3"/>
                    <a:gd name="T39" fmla="*/ 2 h 3"/>
                    <a:gd name="T40" fmla="*/ 0 h 3"/>
                    <a:gd name="T41" fmla="*/ 0 h 3"/>
                    <a:gd name="T42" fmla="*/ 0 h 3"/>
                    <a:gd name="T43" fmla="*/ 0 h 3"/>
                    <a:gd name="T44" fmla="*/ 0 h 3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  <a:cxn ang="0">
                      <a:pos x="0" y="T10"/>
                    </a:cxn>
                    <a:cxn ang="0">
                      <a:pos x="0" y="T11"/>
                    </a:cxn>
                    <a:cxn ang="0">
                      <a:pos x="0" y="T12"/>
                    </a:cxn>
                    <a:cxn ang="0">
                      <a:pos x="0" y="T13"/>
                    </a:cxn>
                    <a:cxn ang="0">
                      <a:pos x="0" y="T14"/>
                    </a:cxn>
                    <a:cxn ang="0">
                      <a:pos x="0" y="T15"/>
                    </a:cxn>
                    <a:cxn ang="0">
                      <a:pos x="0" y="T16"/>
                    </a:cxn>
                    <a:cxn ang="0">
                      <a:pos x="0" y="T17"/>
                    </a:cxn>
                    <a:cxn ang="0">
                      <a:pos x="0" y="T18"/>
                    </a:cxn>
                    <a:cxn ang="0">
                      <a:pos x="0" y="T19"/>
                    </a:cxn>
                    <a:cxn ang="0">
                      <a:pos x="0" y="T20"/>
                    </a:cxn>
                    <a:cxn ang="0">
                      <a:pos x="0" y="T21"/>
                    </a:cxn>
                    <a:cxn ang="0">
                      <a:pos x="0" y="T22"/>
                    </a:cxn>
                    <a:cxn ang="0">
                      <a:pos x="0" y="T23"/>
                    </a:cxn>
                    <a:cxn ang="0">
                      <a:pos x="0" y="T24"/>
                    </a:cxn>
                    <a:cxn ang="0">
                      <a:pos x="0" y="T25"/>
                    </a:cxn>
                    <a:cxn ang="0">
                      <a:pos x="0" y="T26"/>
                    </a:cxn>
                    <a:cxn ang="0">
                      <a:pos x="0" y="T27"/>
                    </a:cxn>
                    <a:cxn ang="0">
                      <a:pos x="0" y="T28"/>
                    </a:cxn>
                    <a:cxn ang="0">
                      <a:pos x="0" y="T29"/>
                    </a:cxn>
                    <a:cxn ang="0">
                      <a:pos x="0" y="T30"/>
                    </a:cxn>
                    <a:cxn ang="0">
                      <a:pos x="0" y="T31"/>
                    </a:cxn>
                    <a:cxn ang="0">
                      <a:pos x="0" y="T32"/>
                    </a:cxn>
                    <a:cxn ang="0">
                      <a:pos x="0" y="T33"/>
                    </a:cxn>
                    <a:cxn ang="0">
                      <a:pos x="0" y="T34"/>
                    </a:cxn>
                    <a:cxn ang="0">
                      <a:pos x="0" y="T35"/>
                    </a:cxn>
                    <a:cxn ang="0">
                      <a:pos x="0" y="T36"/>
                    </a:cxn>
                    <a:cxn ang="0">
                      <a:pos x="0" y="T37"/>
                    </a:cxn>
                    <a:cxn ang="0">
                      <a:pos x="0" y="T38"/>
                    </a:cxn>
                    <a:cxn ang="0">
                      <a:pos x="0" y="T39"/>
                    </a:cxn>
                    <a:cxn ang="0">
                      <a:pos x="0" y="T40"/>
                    </a:cxn>
                    <a:cxn ang="0">
                      <a:pos x="0" y="T41"/>
                    </a:cxn>
                    <a:cxn ang="0">
                      <a:pos x="0" y="T42"/>
                    </a:cxn>
                    <a:cxn ang="0">
                      <a:pos x="0" y="T43"/>
                    </a:cxn>
                    <a:cxn ang="0">
                      <a:pos x="0" y="T44"/>
                    </a:cxn>
                  </a:cxnLst>
                  <a:rect l="0" t="0" r="r" b="b"/>
                  <a:pathLst>
                    <a:path h="3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0" y="3"/>
                      </a:lnTo>
                      <a:close/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0" y="3"/>
                      </a:lnTo>
                      <a:close/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0" y="3"/>
                      </a:lnTo>
                      <a:close/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0" y="3"/>
                      </a:lnTo>
                      <a:close/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close/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close/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close/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close/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93D3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97" name="Rectangle 58">
                  <a:extLst>
                    <a:ext uri="{FF2B5EF4-FFF2-40B4-BE49-F238E27FC236}">
                      <a16:creationId xmlns:a16="http://schemas.microsoft.com/office/drawing/2014/main" xmlns="" id="{CC7E9CAB-8670-4113-BE3B-0C4496CA15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24" y="1671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98" name="Rectangle 59">
                  <a:extLst>
                    <a:ext uri="{FF2B5EF4-FFF2-40B4-BE49-F238E27FC236}">
                      <a16:creationId xmlns:a16="http://schemas.microsoft.com/office/drawing/2014/main" xmlns="" id="{09070D09-BA3A-44A4-8EBC-06413E34B0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24" y="1671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99" name="Rectangle 60">
                  <a:extLst>
                    <a:ext uri="{FF2B5EF4-FFF2-40B4-BE49-F238E27FC236}">
                      <a16:creationId xmlns:a16="http://schemas.microsoft.com/office/drawing/2014/main" xmlns="" id="{4A03980D-49DD-40BB-8B65-186614F7A1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24" y="1671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00" name="Rectangle 61">
                  <a:extLst>
                    <a:ext uri="{FF2B5EF4-FFF2-40B4-BE49-F238E27FC236}">
                      <a16:creationId xmlns:a16="http://schemas.microsoft.com/office/drawing/2014/main" xmlns="" id="{6114F8B8-5A96-4BD3-A1CB-A3A20782D3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24" y="1671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01" name="Rectangle 62">
                  <a:extLst>
                    <a:ext uri="{FF2B5EF4-FFF2-40B4-BE49-F238E27FC236}">
                      <a16:creationId xmlns:a16="http://schemas.microsoft.com/office/drawing/2014/main" xmlns="" id="{FCABE4A4-D137-4594-A6E1-11F3A58461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24" y="1671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02" name="Rectangle 63">
                  <a:extLst>
                    <a:ext uri="{FF2B5EF4-FFF2-40B4-BE49-F238E27FC236}">
                      <a16:creationId xmlns:a16="http://schemas.microsoft.com/office/drawing/2014/main" xmlns="" id="{12F943A6-EC0D-422D-84ED-8D361F83E3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24" y="1671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03" name="Rectangle 64">
                  <a:extLst>
                    <a:ext uri="{FF2B5EF4-FFF2-40B4-BE49-F238E27FC236}">
                      <a16:creationId xmlns:a16="http://schemas.microsoft.com/office/drawing/2014/main" xmlns="" id="{0D998A0E-EA5F-4067-B49D-D683127184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24" y="1671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04" name="Rectangle 65">
                  <a:extLst>
                    <a:ext uri="{FF2B5EF4-FFF2-40B4-BE49-F238E27FC236}">
                      <a16:creationId xmlns:a16="http://schemas.microsoft.com/office/drawing/2014/main" xmlns="" id="{42C2EC46-11E3-4649-AB54-36D30B5273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24" y="1671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05" name="Rectangle 66">
                  <a:extLst>
                    <a:ext uri="{FF2B5EF4-FFF2-40B4-BE49-F238E27FC236}">
                      <a16:creationId xmlns:a16="http://schemas.microsoft.com/office/drawing/2014/main" xmlns="" id="{89F7BD1C-4BC2-4210-9EEC-CE85D6954D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24" y="1670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06" name="Rectangle 67">
                  <a:extLst>
                    <a:ext uri="{FF2B5EF4-FFF2-40B4-BE49-F238E27FC236}">
                      <a16:creationId xmlns:a16="http://schemas.microsoft.com/office/drawing/2014/main" xmlns="" id="{7D225555-A272-4C9B-B8D2-B7C2783C76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24" y="1848"/>
                  <a:ext cx="1" cy="1"/>
                </a:xfrm>
                <a:prstGeom prst="rect">
                  <a:avLst/>
                </a:prstGeom>
                <a:solidFill>
                  <a:srgbClr val="AFAF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07" name="Rectangle 68">
                  <a:extLst>
                    <a:ext uri="{FF2B5EF4-FFF2-40B4-BE49-F238E27FC236}">
                      <a16:creationId xmlns:a16="http://schemas.microsoft.com/office/drawing/2014/main" xmlns="" id="{5038A3E0-B710-4480-9D72-D4371D8202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24" y="1848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08" name="Freeform 69">
                  <a:extLst>
                    <a:ext uri="{FF2B5EF4-FFF2-40B4-BE49-F238E27FC236}">
                      <a16:creationId xmlns:a16="http://schemas.microsoft.com/office/drawing/2014/main" xmlns="" id="{7A03F7AB-5EEB-4588-AA43-0D09ECB2BF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22" y="1853"/>
                  <a:ext cx="1" cy="1"/>
                </a:xfrm>
                <a:custGeom>
                  <a:avLst/>
                  <a:gdLst>
                    <a:gd name="T0" fmla="*/ 4 w 4"/>
                    <a:gd name="T1" fmla="*/ 0 h 6"/>
                    <a:gd name="T2" fmla="*/ 4 w 4"/>
                    <a:gd name="T3" fmla="*/ 0 h 6"/>
                    <a:gd name="T4" fmla="*/ 4 w 4"/>
                    <a:gd name="T5" fmla="*/ 0 h 6"/>
                    <a:gd name="T6" fmla="*/ 0 w 4"/>
                    <a:gd name="T7" fmla="*/ 6 h 6"/>
                    <a:gd name="T8" fmla="*/ 0 w 4"/>
                    <a:gd name="T9" fmla="*/ 6 h 6"/>
                    <a:gd name="T10" fmla="*/ 4 w 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6">
                      <a:moveTo>
                        <a:pt x="4" y="0"/>
                      </a:move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2A385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09" name="Freeform 70">
                  <a:extLst>
                    <a:ext uri="{FF2B5EF4-FFF2-40B4-BE49-F238E27FC236}">
                      <a16:creationId xmlns:a16="http://schemas.microsoft.com/office/drawing/2014/main" xmlns="" id="{1A2DF805-C157-4C51-9D7C-9E59F36CD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22" y="1853"/>
                  <a:ext cx="1" cy="1"/>
                </a:xfrm>
                <a:custGeom>
                  <a:avLst/>
                  <a:gdLst>
                    <a:gd name="T0" fmla="*/ 4 w 4"/>
                    <a:gd name="T1" fmla="*/ 0 h 6"/>
                    <a:gd name="T2" fmla="*/ 4 w 4"/>
                    <a:gd name="T3" fmla="*/ 0 h 6"/>
                    <a:gd name="T4" fmla="*/ 4 w 4"/>
                    <a:gd name="T5" fmla="*/ 0 h 6"/>
                    <a:gd name="T6" fmla="*/ 0 w 4"/>
                    <a:gd name="T7" fmla="*/ 6 h 6"/>
                    <a:gd name="T8" fmla="*/ 0 w 4"/>
                    <a:gd name="T9" fmla="*/ 6 h 6"/>
                    <a:gd name="T10" fmla="*/ 4 w 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6">
                      <a:moveTo>
                        <a:pt x="4" y="0"/>
                      </a:move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0" name="Freeform 71">
                  <a:extLst>
                    <a:ext uri="{FF2B5EF4-FFF2-40B4-BE49-F238E27FC236}">
                      <a16:creationId xmlns:a16="http://schemas.microsoft.com/office/drawing/2014/main" xmlns="" id="{38FEEEB6-EA0D-4D7A-8D38-03519996DC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23" y="1848"/>
                  <a:ext cx="1" cy="5"/>
                </a:xfrm>
                <a:custGeom>
                  <a:avLst/>
                  <a:gdLst>
                    <a:gd name="T0" fmla="*/ 5 w 5"/>
                    <a:gd name="T1" fmla="*/ 0 h 22"/>
                    <a:gd name="T2" fmla="*/ 5 w 5"/>
                    <a:gd name="T3" fmla="*/ 0 h 22"/>
                    <a:gd name="T4" fmla="*/ 4 w 5"/>
                    <a:gd name="T5" fmla="*/ 12 h 22"/>
                    <a:gd name="T6" fmla="*/ 0 w 5"/>
                    <a:gd name="T7" fmla="*/ 22 h 22"/>
                    <a:gd name="T8" fmla="*/ 0 w 5"/>
                    <a:gd name="T9" fmla="*/ 22 h 22"/>
                    <a:gd name="T10" fmla="*/ 0 w 5"/>
                    <a:gd name="T11" fmla="*/ 22 h 22"/>
                    <a:gd name="T12" fmla="*/ 4 w 5"/>
                    <a:gd name="T13" fmla="*/ 12 h 22"/>
                    <a:gd name="T14" fmla="*/ 5 w 5"/>
                    <a:gd name="T15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" h="22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4" y="12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4" y="12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AFAF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1" name="Freeform 72">
                  <a:extLst>
                    <a:ext uri="{FF2B5EF4-FFF2-40B4-BE49-F238E27FC236}">
                      <a16:creationId xmlns:a16="http://schemas.microsoft.com/office/drawing/2014/main" xmlns="" id="{A4BB3387-996E-4FB6-B859-ABE3522CBC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23" y="1848"/>
                  <a:ext cx="1" cy="5"/>
                </a:xfrm>
                <a:custGeom>
                  <a:avLst/>
                  <a:gdLst>
                    <a:gd name="T0" fmla="*/ 5 w 5"/>
                    <a:gd name="T1" fmla="*/ 0 h 22"/>
                    <a:gd name="T2" fmla="*/ 5 w 5"/>
                    <a:gd name="T3" fmla="*/ 0 h 22"/>
                    <a:gd name="T4" fmla="*/ 4 w 5"/>
                    <a:gd name="T5" fmla="*/ 12 h 22"/>
                    <a:gd name="T6" fmla="*/ 0 w 5"/>
                    <a:gd name="T7" fmla="*/ 22 h 22"/>
                    <a:gd name="T8" fmla="*/ 0 w 5"/>
                    <a:gd name="T9" fmla="*/ 22 h 22"/>
                    <a:gd name="T10" fmla="*/ 0 w 5"/>
                    <a:gd name="T11" fmla="*/ 22 h 22"/>
                    <a:gd name="T12" fmla="*/ 4 w 5"/>
                    <a:gd name="T13" fmla="*/ 12 h 22"/>
                    <a:gd name="T14" fmla="*/ 5 w 5"/>
                    <a:gd name="T15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" h="22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4" y="12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4" y="12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2" name="Freeform 73">
                  <a:extLst>
                    <a:ext uri="{FF2B5EF4-FFF2-40B4-BE49-F238E27FC236}">
                      <a16:creationId xmlns:a16="http://schemas.microsoft.com/office/drawing/2014/main" xmlns="" id="{76B1A50F-4D90-4958-B0BB-8358A4CA1B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18" y="1663"/>
                  <a:ext cx="6" cy="194"/>
                </a:xfrm>
                <a:custGeom>
                  <a:avLst/>
                  <a:gdLst>
                    <a:gd name="T0" fmla="*/ 0 w 27"/>
                    <a:gd name="T1" fmla="*/ 972 h 972"/>
                    <a:gd name="T2" fmla="*/ 1 w 27"/>
                    <a:gd name="T3" fmla="*/ 971 h 972"/>
                    <a:gd name="T4" fmla="*/ 11 w 27"/>
                    <a:gd name="T5" fmla="*/ 966 h 972"/>
                    <a:gd name="T6" fmla="*/ 18 w 27"/>
                    <a:gd name="T7" fmla="*/ 957 h 972"/>
                    <a:gd name="T8" fmla="*/ 22 w 27"/>
                    <a:gd name="T9" fmla="*/ 951 h 972"/>
                    <a:gd name="T10" fmla="*/ 22 w 27"/>
                    <a:gd name="T11" fmla="*/ 951 h 972"/>
                    <a:gd name="T12" fmla="*/ 27 w 27"/>
                    <a:gd name="T13" fmla="*/ 929 h 972"/>
                    <a:gd name="T14" fmla="*/ 27 w 27"/>
                    <a:gd name="T15" fmla="*/ 929 h 972"/>
                    <a:gd name="T16" fmla="*/ 27 w 27"/>
                    <a:gd name="T17" fmla="*/ 929 h 972"/>
                    <a:gd name="T18" fmla="*/ 27 w 27"/>
                    <a:gd name="T19" fmla="*/ 674 h 972"/>
                    <a:gd name="T20" fmla="*/ 27 w 27"/>
                    <a:gd name="T21" fmla="*/ 562 h 972"/>
                    <a:gd name="T22" fmla="*/ 27 w 27"/>
                    <a:gd name="T23" fmla="*/ 396 h 972"/>
                    <a:gd name="T24" fmla="*/ 27 w 27"/>
                    <a:gd name="T25" fmla="*/ 308 h 972"/>
                    <a:gd name="T26" fmla="*/ 27 w 27"/>
                    <a:gd name="T27" fmla="*/ 221 h 972"/>
                    <a:gd name="T28" fmla="*/ 27 w 27"/>
                    <a:gd name="T29" fmla="*/ 43 h 972"/>
                    <a:gd name="T30" fmla="*/ 27 w 27"/>
                    <a:gd name="T31" fmla="*/ 42 h 972"/>
                    <a:gd name="T32" fmla="*/ 27 w 27"/>
                    <a:gd name="T33" fmla="*/ 42 h 972"/>
                    <a:gd name="T34" fmla="*/ 27 w 27"/>
                    <a:gd name="T35" fmla="*/ 42 h 972"/>
                    <a:gd name="T36" fmla="*/ 27 w 27"/>
                    <a:gd name="T37" fmla="*/ 42 h 972"/>
                    <a:gd name="T38" fmla="*/ 27 w 27"/>
                    <a:gd name="T39" fmla="*/ 42 h 972"/>
                    <a:gd name="T40" fmla="*/ 27 w 27"/>
                    <a:gd name="T41" fmla="*/ 42 h 972"/>
                    <a:gd name="T42" fmla="*/ 27 w 27"/>
                    <a:gd name="T43" fmla="*/ 42 h 972"/>
                    <a:gd name="T44" fmla="*/ 27 w 27"/>
                    <a:gd name="T45" fmla="*/ 42 h 972"/>
                    <a:gd name="T46" fmla="*/ 27 w 27"/>
                    <a:gd name="T47" fmla="*/ 42 h 972"/>
                    <a:gd name="T48" fmla="*/ 27 w 27"/>
                    <a:gd name="T49" fmla="*/ 41 h 972"/>
                    <a:gd name="T50" fmla="*/ 27 w 27"/>
                    <a:gd name="T51" fmla="*/ 41 h 972"/>
                    <a:gd name="T52" fmla="*/ 27 w 27"/>
                    <a:gd name="T53" fmla="*/ 41 h 972"/>
                    <a:gd name="T54" fmla="*/ 27 w 27"/>
                    <a:gd name="T55" fmla="*/ 41 h 972"/>
                    <a:gd name="T56" fmla="*/ 27 w 27"/>
                    <a:gd name="T57" fmla="*/ 41 h 972"/>
                    <a:gd name="T58" fmla="*/ 27 w 27"/>
                    <a:gd name="T59" fmla="*/ 41 h 972"/>
                    <a:gd name="T60" fmla="*/ 27 w 27"/>
                    <a:gd name="T61" fmla="*/ 41 h 972"/>
                    <a:gd name="T62" fmla="*/ 27 w 27"/>
                    <a:gd name="T63" fmla="*/ 41 h 972"/>
                    <a:gd name="T64" fmla="*/ 27 w 27"/>
                    <a:gd name="T65" fmla="*/ 39 h 972"/>
                    <a:gd name="T66" fmla="*/ 27 w 27"/>
                    <a:gd name="T67" fmla="*/ 39 h 972"/>
                    <a:gd name="T68" fmla="*/ 26 w 27"/>
                    <a:gd name="T69" fmla="*/ 33 h 972"/>
                    <a:gd name="T70" fmla="*/ 22 w 27"/>
                    <a:gd name="T71" fmla="*/ 19 h 972"/>
                    <a:gd name="T72" fmla="*/ 15 w 27"/>
                    <a:gd name="T73" fmla="*/ 8 h 972"/>
                    <a:gd name="T74" fmla="*/ 5 w 27"/>
                    <a:gd name="T75" fmla="*/ 1 h 9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27" h="972">
                      <a:moveTo>
                        <a:pt x="0" y="0"/>
                      </a:moveTo>
                      <a:lnTo>
                        <a:pt x="0" y="972"/>
                      </a:lnTo>
                      <a:lnTo>
                        <a:pt x="0" y="972"/>
                      </a:lnTo>
                      <a:lnTo>
                        <a:pt x="1" y="971"/>
                      </a:lnTo>
                      <a:lnTo>
                        <a:pt x="6" y="970"/>
                      </a:lnTo>
                      <a:lnTo>
                        <a:pt x="11" y="966"/>
                      </a:lnTo>
                      <a:lnTo>
                        <a:pt x="18" y="957"/>
                      </a:lnTo>
                      <a:lnTo>
                        <a:pt x="18" y="957"/>
                      </a:lnTo>
                      <a:lnTo>
                        <a:pt x="18" y="957"/>
                      </a:lnTo>
                      <a:lnTo>
                        <a:pt x="22" y="951"/>
                      </a:lnTo>
                      <a:lnTo>
                        <a:pt x="22" y="951"/>
                      </a:lnTo>
                      <a:lnTo>
                        <a:pt x="22" y="951"/>
                      </a:lnTo>
                      <a:lnTo>
                        <a:pt x="26" y="941"/>
                      </a:lnTo>
                      <a:lnTo>
                        <a:pt x="27" y="929"/>
                      </a:lnTo>
                      <a:lnTo>
                        <a:pt x="27" y="929"/>
                      </a:lnTo>
                      <a:lnTo>
                        <a:pt x="27" y="929"/>
                      </a:lnTo>
                      <a:lnTo>
                        <a:pt x="27" y="929"/>
                      </a:lnTo>
                      <a:lnTo>
                        <a:pt x="27" y="929"/>
                      </a:lnTo>
                      <a:lnTo>
                        <a:pt x="27" y="724"/>
                      </a:lnTo>
                      <a:lnTo>
                        <a:pt x="27" y="674"/>
                      </a:lnTo>
                      <a:lnTo>
                        <a:pt x="27" y="613"/>
                      </a:lnTo>
                      <a:lnTo>
                        <a:pt x="27" y="562"/>
                      </a:lnTo>
                      <a:lnTo>
                        <a:pt x="27" y="445"/>
                      </a:lnTo>
                      <a:lnTo>
                        <a:pt x="27" y="396"/>
                      </a:lnTo>
                      <a:lnTo>
                        <a:pt x="27" y="357"/>
                      </a:lnTo>
                      <a:lnTo>
                        <a:pt x="27" y="308"/>
                      </a:lnTo>
                      <a:lnTo>
                        <a:pt x="27" y="270"/>
                      </a:lnTo>
                      <a:lnTo>
                        <a:pt x="27" y="221"/>
                      </a:lnTo>
                      <a:lnTo>
                        <a:pt x="27" y="58"/>
                      </a:lnTo>
                      <a:lnTo>
                        <a:pt x="27" y="43"/>
                      </a:lnTo>
                      <a:lnTo>
                        <a:pt x="27" y="43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39"/>
                      </a:lnTo>
                      <a:lnTo>
                        <a:pt x="27" y="39"/>
                      </a:lnTo>
                      <a:lnTo>
                        <a:pt x="27" y="39"/>
                      </a:lnTo>
                      <a:lnTo>
                        <a:pt x="27" y="39"/>
                      </a:lnTo>
                      <a:lnTo>
                        <a:pt x="26" y="33"/>
                      </a:lnTo>
                      <a:lnTo>
                        <a:pt x="25" y="26"/>
                      </a:lnTo>
                      <a:lnTo>
                        <a:pt x="22" y="19"/>
                      </a:lnTo>
                      <a:lnTo>
                        <a:pt x="18" y="13"/>
                      </a:lnTo>
                      <a:lnTo>
                        <a:pt x="15" y="8"/>
                      </a:lnTo>
                      <a:lnTo>
                        <a:pt x="10" y="4"/>
                      </a:lnTo>
                      <a:lnTo>
                        <a:pt x="5" y="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1596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3" name="Freeform 74">
                  <a:extLst>
                    <a:ext uri="{FF2B5EF4-FFF2-40B4-BE49-F238E27FC236}">
                      <a16:creationId xmlns:a16="http://schemas.microsoft.com/office/drawing/2014/main" xmlns="" id="{94217C1A-A4E2-44C1-8198-3D224D940B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18" y="1663"/>
                  <a:ext cx="6" cy="194"/>
                </a:xfrm>
                <a:custGeom>
                  <a:avLst/>
                  <a:gdLst>
                    <a:gd name="T0" fmla="*/ 0 w 27"/>
                    <a:gd name="T1" fmla="*/ 972 h 972"/>
                    <a:gd name="T2" fmla="*/ 1 w 27"/>
                    <a:gd name="T3" fmla="*/ 971 h 972"/>
                    <a:gd name="T4" fmla="*/ 11 w 27"/>
                    <a:gd name="T5" fmla="*/ 966 h 972"/>
                    <a:gd name="T6" fmla="*/ 18 w 27"/>
                    <a:gd name="T7" fmla="*/ 957 h 972"/>
                    <a:gd name="T8" fmla="*/ 22 w 27"/>
                    <a:gd name="T9" fmla="*/ 951 h 972"/>
                    <a:gd name="T10" fmla="*/ 22 w 27"/>
                    <a:gd name="T11" fmla="*/ 951 h 972"/>
                    <a:gd name="T12" fmla="*/ 27 w 27"/>
                    <a:gd name="T13" fmla="*/ 929 h 972"/>
                    <a:gd name="T14" fmla="*/ 27 w 27"/>
                    <a:gd name="T15" fmla="*/ 929 h 972"/>
                    <a:gd name="T16" fmla="*/ 27 w 27"/>
                    <a:gd name="T17" fmla="*/ 929 h 972"/>
                    <a:gd name="T18" fmla="*/ 27 w 27"/>
                    <a:gd name="T19" fmla="*/ 674 h 972"/>
                    <a:gd name="T20" fmla="*/ 27 w 27"/>
                    <a:gd name="T21" fmla="*/ 562 h 972"/>
                    <a:gd name="T22" fmla="*/ 27 w 27"/>
                    <a:gd name="T23" fmla="*/ 396 h 972"/>
                    <a:gd name="T24" fmla="*/ 27 w 27"/>
                    <a:gd name="T25" fmla="*/ 308 h 972"/>
                    <a:gd name="T26" fmla="*/ 27 w 27"/>
                    <a:gd name="T27" fmla="*/ 221 h 972"/>
                    <a:gd name="T28" fmla="*/ 27 w 27"/>
                    <a:gd name="T29" fmla="*/ 43 h 972"/>
                    <a:gd name="T30" fmla="*/ 27 w 27"/>
                    <a:gd name="T31" fmla="*/ 42 h 972"/>
                    <a:gd name="T32" fmla="*/ 27 w 27"/>
                    <a:gd name="T33" fmla="*/ 42 h 972"/>
                    <a:gd name="T34" fmla="*/ 27 w 27"/>
                    <a:gd name="T35" fmla="*/ 42 h 972"/>
                    <a:gd name="T36" fmla="*/ 27 w 27"/>
                    <a:gd name="T37" fmla="*/ 42 h 972"/>
                    <a:gd name="T38" fmla="*/ 27 w 27"/>
                    <a:gd name="T39" fmla="*/ 42 h 972"/>
                    <a:gd name="T40" fmla="*/ 27 w 27"/>
                    <a:gd name="T41" fmla="*/ 42 h 972"/>
                    <a:gd name="T42" fmla="*/ 27 w 27"/>
                    <a:gd name="T43" fmla="*/ 42 h 972"/>
                    <a:gd name="T44" fmla="*/ 27 w 27"/>
                    <a:gd name="T45" fmla="*/ 42 h 972"/>
                    <a:gd name="T46" fmla="*/ 27 w 27"/>
                    <a:gd name="T47" fmla="*/ 42 h 972"/>
                    <a:gd name="T48" fmla="*/ 27 w 27"/>
                    <a:gd name="T49" fmla="*/ 41 h 972"/>
                    <a:gd name="T50" fmla="*/ 27 w 27"/>
                    <a:gd name="T51" fmla="*/ 41 h 972"/>
                    <a:gd name="T52" fmla="*/ 27 w 27"/>
                    <a:gd name="T53" fmla="*/ 41 h 972"/>
                    <a:gd name="T54" fmla="*/ 27 w 27"/>
                    <a:gd name="T55" fmla="*/ 41 h 972"/>
                    <a:gd name="T56" fmla="*/ 27 w 27"/>
                    <a:gd name="T57" fmla="*/ 41 h 972"/>
                    <a:gd name="T58" fmla="*/ 27 w 27"/>
                    <a:gd name="T59" fmla="*/ 41 h 972"/>
                    <a:gd name="T60" fmla="*/ 27 w 27"/>
                    <a:gd name="T61" fmla="*/ 41 h 972"/>
                    <a:gd name="T62" fmla="*/ 27 w 27"/>
                    <a:gd name="T63" fmla="*/ 41 h 972"/>
                    <a:gd name="T64" fmla="*/ 27 w 27"/>
                    <a:gd name="T65" fmla="*/ 39 h 972"/>
                    <a:gd name="T66" fmla="*/ 27 w 27"/>
                    <a:gd name="T67" fmla="*/ 39 h 972"/>
                    <a:gd name="T68" fmla="*/ 26 w 27"/>
                    <a:gd name="T69" fmla="*/ 33 h 972"/>
                    <a:gd name="T70" fmla="*/ 22 w 27"/>
                    <a:gd name="T71" fmla="*/ 19 h 972"/>
                    <a:gd name="T72" fmla="*/ 15 w 27"/>
                    <a:gd name="T73" fmla="*/ 8 h 972"/>
                    <a:gd name="T74" fmla="*/ 5 w 27"/>
                    <a:gd name="T75" fmla="*/ 1 h 9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27" h="972">
                      <a:moveTo>
                        <a:pt x="0" y="0"/>
                      </a:moveTo>
                      <a:lnTo>
                        <a:pt x="0" y="972"/>
                      </a:lnTo>
                      <a:lnTo>
                        <a:pt x="0" y="972"/>
                      </a:lnTo>
                      <a:lnTo>
                        <a:pt x="1" y="971"/>
                      </a:lnTo>
                      <a:lnTo>
                        <a:pt x="6" y="970"/>
                      </a:lnTo>
                      <a:lnTo>
                        <a:pt x="11" y="966"/>
                      </a:lnTo>
                      <a:lnTo>
                        <a:pt x="18" y="957"/>
                      </a:lnTo>
                      <a:lnTo>
                        <a:pt x="18" y="957"/>
                      </a:lnTo>
                      <a:lnTo>
                        <a:pt x="18" y="957"/>
                      </a:lnTo>
                      <a:lnTo>
                        <a:pt x="22" y="951"/>
                      </a:lnTo>
                      <a:lnTo>
                        <a:pt x="22" y="951"/>
                      </a:lnTo>
                      <a:lnTo>
                        <a:pt x="22" y="951"/>
                      </a:lnTo>
                      <a:lnTo>
                        <a:pt x="26" y="941"/>
                      </a:lnTo>
                      <a:lnTo>
                        <a:pt x="27" y="929"/>
                      </a:lnTo>
                      <a:lnTo>
                        <a:pt x="27" y="929"/>
                      </a:lnTo>
                      <a:lnTo>
                        <a:pt x="27" y="929"/>
                      </a:lnTo>
                      <a:lnTo>
                        <a:pt x="27" y="929"/>
                      </a:lnTo>
                      <a:lnTo>
                        <a:pt x="27" y="929"/>
                      </a:lnTo>
                      <a:lnTo>
                        <a:pt x="27" y="724"/>
                      </a:lnTo>
                      <a:lnTo>
                        <a:pt x="27" y="674"/>
                      </a:lnTo>
                      <a:lnTo>
                        <a:pt x="27" y="613"/>
                      </a:lnTo>
                      <a:lnTo>
                        <a:pt x="27" y="562"/>
                      </a:lnTo>
                      <a:lnTo>
                        <a:pt x="27" y="445"/>
                      </a:lnTo>
                      <a:lnTo>
                        <a:pt x="27" y="396"/>
                      </a:lnTo>
                      <a:lnTo>
                        <a:pt x="27" y="357"/>
                      </a:lnTo>
                      <a:lnTo>
                        <a:pt x="27" y="308"/>
                      </a:lnTo>
                      <a:lnTo>
                        <a:pt x="27" y="270"/>
                      </a:lnTo>
                      <a:lnTo>
                        <a:pt x="27" y="221"/>
                      </a:lnTo>
                      <a:lnTo>
                        <a:pt x="27" y="58"/>
                      </a:lnTo>
                      <a:lnTo>
                        <a:pt x="27" y="43"/>
                      </a:lnTo>
                      <a:lnTo>
                        <a:pt x="27" y="43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2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41"/>
                      </a:lnTo>
                      <a:lnTo>
                        <a:pt x="27" y="39"/>
                      </a:lnTo>
                      <a:lnTo>
                        <a:pt x="27" y="39"/>
                      </a:lnTo>
                      <a:lnTo>
                        <a:pt x="27" y="39"/>
                      </a:lnTo>
                      <a:lnTo>
                        <a:pt x="27" y="39"/>
                      </a:lnTo>
                      <a:lnTo>
                        <a:pt x="26" y="33"/>
                      </a:lnTo>
                      <a:lnTo>
                        <a:pt x="25" y="26"/>
                      </a:lnTo>
                      <a:lnTo>
                        <a:pt x="22" y="19"/>
                      </a:lnTo>
                      <a:lnTo>
                        <a:pt x="18" y="13"/>
                      </a:lnTo>
                      <a:lnTo>
                        <a:pt x="15" y="8"/>
                      </a:lnTo>
                      <a:lnTo>
                        <a:pt x="10" y="4"/>
                      </a:lnTo>
                      <a:lnTo>
                        <a:pt x="5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4" name="Freeform 75">
                  <a:extLst>
                    <a:ext uri="{FF2B5EF4-FFF2-40B4-BE49-F238E27FC236}">
                      <a16:creationId xmlns:a16="http://schemas.microsoft.com/office/drawing/2014/main" xmlns="" id="{B70F0270-AD7B-42DA-B2F9-80C3E0AF0E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22" y="1677"/>
                  <a:ext cx="6" cy="54"/>
                </a:xfrm>
                <a:custGeom>
                  <a:avLst/>
                  <a:gdLst>
                    <a:gd name="T0" fmla="*/ 30 w 30"/>
                    <a:gd name="T1" fmla="*/ 254 h 272"/>
                    <a:gd name="T2" fmla="*/ 30 w 30"/>
                    <a:gd name="T3" fmla="*/ 254 h 272"/>
                    <a:gd name="T4" fmla="*/ 29 w 30"/>
                    <a:gd name="T5" fmla="*/ 260 h 272"/>
                    <a:gd name="T6" fmla="*/ 25 w 30"/>
                    <a:gd name="T7" fmla="*/ 266 h 272"/>
                    <a:gd name="T8" fmla="*/ 21 w 30"/>
                    <a:gd name="T9" fmla="*/ 271 h 272"/>
                    <a:gd name="T10" fmla="*/ 18 w 30"/>
                    <a:gd name="T11" fmla="*/ 271 h 272"/>
                    <a:gd name="T12" fmla="*/ 15 w 30"/>
                    <a:gd name="T13" fmla="*/ 272 h 272"/>
                    <a:gd name="T14" fmla="*/ 15 w 30"/>
                    <a:gd name="T15" fmla="*/ 272 h 272"/>
                    <a:gd name="T16" fmla="*/ 12 w 30"/>
                    <a:gd name="T17" fmla="*/ 271 h 272"/>
                    <a:gd name="T18" fmla="*/ 9 w 30"/>
                    <a:gd name="T19" fmla="*/ 271 h 272"/>
                    <a:gd name="T20" fmla="*/ 4 w 30"/>
                    <a:gd name="T21" fmla="*/ 266 h 272"/>
                    <a:gd name="T22" fmla="*/ 2 w 30"/>
                    <a:gd name="T23" fmla="*/ 260 h 272"/>
                    <a:gd name="T24" fmla="*/ 0 w 30"/>
                    <a:gd name="T25" fmla="*/ 254 h 272"/>
                    <a:gd name="T26" fmla="*/ 0 w 30"/>
                    <a:gd name="T27" fmla="*/ 20 h 272"/>
                    <a:gd name="T28" fmla="*/ 0 w 30"/>
                    <a:gd name="T29" fmla="*/ 20 h 272"/>
                    <a:gd name="T30" fmla="*/ 2 w 30"/>
                    <a:gd name="T31" fmla="*/ 13 h 272"/>
                    <a:gd name="T32" fmla="*/ 4 w 30"/>
                    <a:gd name="T33" fmla="*/ 7 h 272"/>
                    <a:gd name="T34" fmla="*/ 9 w 30"/>
                    <a:gd name="T35" fmla="*/ 3 h 272"/>
                    <a:gd name="T36" fmla="*/ 12 w 30"/>
                    <a:gd name="T37" fmla="*/ 2 h 272"/>
                    <a:gd name="T38" fmla="*/ 15 w 30"/>
                    <a:gd name="T39" fmla="*/ 0 h 272"/>
                    <a:gd name="T40" fmla="*/ 15 w 30"/>
                    <a:gd name="T41" fmla="*/ 0 h 272"/>
                    <a:gd name="T42" fmla="*/ 18 w 30"/>
                    <a:gd name="T43" fmla="*/ 2 h 272"/>
                    <a:gd name="T44" fmla="*/ 21 w 30"/>
                    <a:gd name="T45" fmla="*/ 3 h 272"/>
                    <a:gd name="T46" fmla="*/ 25 w 30"/>
                    <a:gd name="T47" fmla="*/ 7 h 272"/>
                    <a:gd name="T48" fmla="*/ 29 w 30"/>
                    <a:gd name="T49" fmla="*/ 13 h 272"/>
                    <a:gd name="T50" fmla="*/ 30 w 30"/>
                    <a:gd name="T51" fmla="*/ 20 h 272"/>
                    <a:gd name="T52" fmla="*/ 30 w 30"/>
                    <a:gd name="T53" fmla="*/ 254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0" h="272">
                      <a:moveTo>
                        <a:pt x="30" y="254"/>
                      </a:moveTo>
                      <a:lnTo>
                        <a:pt x="30" y="254"/>
                      </a:lnTo>
                      <a:lnTo>
                        <a:pt x="29" y="260"/>
                      </a:lnTo>
                      <a:lnTo>
                        <a:pt x="25" y="266"/>
                      </a:lnTo>
                      <a:lnTo>
                        <a:pt x="21" y="271"/>
                      </a:lnTo>
                      <a:lnTo>
                        <a:pt x="18" y="271"/>
                      </a:lnTo>
                      <a:lnTo>
                        <a:pt x="15" y="272"/>
                      </a:lnTo>
                      <a:lnTo>
                        <a:pt x="15" y="272"/>
                      </a:lnTo>
                      <a:lnTo>
                        <a:pt x="12" y="271"/>
                      </a:lnTo>
                      <a:lnTo>
                        <a:pt x="9" y="271"/>
                      </a:lnTo>
                      <a:lnTo>
                        <a:pt x="4" y="266"/>
                      </a:lnTo>
                      <a:lnTo>
                        <a:pt x="2" y="260"/>
                      </a:lnTo>
                      <a:lnTo>
                        <a:pt x="0" y="254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2" y="13"/>
                      </a:lnTo>
                      <a:lnTo>
                        <a:pt x="4" y="7"/>
                      </a:lnTo>
                      <a:lnTo>
                        <a:pt x="9" y="3"/>
                      </a:lnTo>
                      <a:lnTo>
                        <a:pt x="12" y="2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8" y="2"/>
                      </a:lnTo>
                      <a:lnTo>
                        <a:pt x="21" y="3"/>
                      </a:lnTo>
                      <a:lnTo>
                        <a:pt x="25" y="7"/>
                      </a:lnTo>
                      <a:lnTo>
                        <a:pt x="29" y="13"/>
                      </a:lnTo>
                      <a:lnTo>
                        <a:pt x="30" y="20"/>
                      </a:lnTo>
                      <a:lnTo>
                        <a:pt x="30" y="254"/>
                      </a:lnTo>
                      <a:close/>
                    </a:path>
                  </a:pathLst>
                </a:custGeom>
                <a:solidFill>
                  <a:srgbClr val="3449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5" name="Freeform 76">
                  <a:extLst>
                    <a:ext uri="{FF2B5EF4-FFF2-40B4-BE49-F238E27FC236}">
                      <a16:creationId xmlns:a16="http://schemas.microsoft.com/office/drawing/2014/main" xmlns="" id="{2D53BCDD-AE23-4F96-8ED7-CA80FDD3BC8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310" y="1671"/>
                  <a:ext cx="0" cy="0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  <a:gd name="T3" fmla="*/ 1 h 1"/>
                    <a:gd name="T4" fmla="*/ 1 h 1"/>
                    <a:gd name="T5" fmla="*/ 1 h 1"/>
                    <a:gd name="T6" fmla="*/ 1 h 1"/>
                    <a:gd name="T7" fmla="*/ 1 h 1"/>
                    <a:gd name="T8" fmla="*/ 1 h 1"/>
                    <a:gd name="T9" fmla="*/ 1 h 1"/>
                    <a:gd name="T10" fmla="*/ 0 h 1"/>
                    <a:gd name="T11" fmla="*/ 0 h 1"/>
                    <a:gd name="T12" fmla="*/ 0 h 1"/>
                    <a:gd name="T13" fmla="*/ 0 h 1"/>
                    <a:gd name="T1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  <a:cxn ang="0">
                      <a:pos x="0" y="T10"/>
                    </a:cxn>
                    <a:cxn ang="0">
                      <a:pos x="0" y="T11"/>
                    </a:cxn>
                    <a:cxn ang="0">
                      <a:pos x="0" y="T12"/>
                    </a:cxn>
                    <a:cxn ang="0">
                      <a:pos x="0" y="T13"/>
                    </a:cxn>
                    <a:cxn ang="0">
                      <a:pos x="0" y="T1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95E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6" name="Rectangle 77">
                  <a:extLst>
                    <a:ext uri="{FF2B5EF4-FFF2-40B4-BE49-F238E27FC236}">
                      <a16:creationId xmlns:a16="http://schemas.microsoft.com/office/drawing/2014/main" xmlns="" id="{880D9698-18D0-40A7-9DF1-B2CC2B807C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10" y="1671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7" name="Rectangle 78">
                  <a:extLst>
                    <a:ext uri="{FF2B5EF4-FFF2-40B4-BE49-F238E27FC236}">
                      <a16:creationId xmlns:a16="http://schemas.microsoft.com/office/drawing/2014/main" xmlns="" id="{B9619975-6D4E-49E8-85ED-A8442A97CC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10" y="1671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8" name="Rectangle 79">
                  <a:extLst>
                    <a:ext uri="{FF2B5EF4-FFF2-40B4-BE49-F238E27FC236}">
                      <a16:creationId xmlns:a16="http://schemas.microsoft.com/office/drawing/2014/main" xmlns="" id="{2A9A0D34-5DC6-49DE-A775-19AC136D57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10" y="1671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9" name="Freeform 80">
                  <a:extLst>
                    <a:ext uri="{FF2B5EF4-FFF2-40B4-BE49-F238E27FC236}">
                      <a16:creationId xmlns:a16="http://schemas.microsoft.com/office/drawing/2014/main" xmlns="" id="{DF00A8DB-4B00-4405-ACC5-57EAB066761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310" y="1849"/>
                  <a:ext cx="0" cy="0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  <a:gd name="T3" fmla="*/ 1 h 1"/>
                    <a:gd name="T4" fmla="*/ 1 h 1"/>
                    <a:gd name="T5" fmla="*/ 1 h 1"/>
                    <a:gd name="T6" fmla="*/ 1 h 1"/>
                    <a:gd name="T7" fmla="*/ 1 h 1"/>
                    <a:gd name="T8" fmla="*/ 1 h 1"/>
                    <a:gd name="T9" fmla="*/ 1 h 1"/>
                    <a:gd name="T10" fmla="*/ 0 h 1"/>
                    <a:gd name="T11" fmla="*/ 0 h 1"/>
                    <a:gd name="T12" fmla="*/ 0 h 1"/>
                    <a:gd name="T13" fmla="*/ 0 h 1"/>
                    <a:gd name="T14" fmla="*/ 0 h 1"/>
                    <a:gd name="T15" fmla="*/ 0 h 1"/>
                    <a:gd name="T16" fmla="*/ 0 h 1"/>
                    <a:gd name="T17" fmla="*/ 0 h 1"/>
                    <a:gd name="T18" fmla="*/ 0 h 1"/>
                    <a:gd name="T19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  <a:cxn ang="0">
                      <a:pos x="0" y="T10"/>
                    </a:cxn>
                    <a:cxn ang="0">
                      <a:pos x="0" y="T11"/>
                    </a:cxn>
                    <a:cxn ang="0">
                      <a:pos x="0" y="T12"/>
                    </a:cxn>
                    <a:cxn ang="0">
                      <a:pos x="0" y="T13"/>
                    </a:cxn>
                    <a:cxn ang="0">
                      <a:pos x="0" y="T14"/>
                    </a:cxn>
                    <a:cxn ang="0">
                      <a:pos x="0" y="T15"/>
                    </a:cxn>
                    <a:cxn ang="0">
                      <a:pos x="0" y="T16"/>
                    </a:cxn>
                    <a:cxn ang="0">
                      <a:pos x="0" y="T17"/>
                    </a:cxn>
                    <a:cxn ang="0">
                      <a:pos x="0" y="T18"/>
                    </a:cxn>
                    <a:cxn ang="0">
                      <a:pos x="0" y="T19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FDFD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0" name="Rectangle 81">
                  <a:extLst>
                    <a:ext uri="{FF2B5EF4-FFF2-40B4-BE49-F238E27FC236}">
                      <a16:creationId xmlns:a16="http://schemas.microsoft.com/office/drawing/2014/main" xmlns="" id="{26E340E5-EC9C-4A7C-8CC3-700D67D53B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10" y="1849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1" name="Rectangle 82">
                  <a:extLst>
                    <a:ext uri="{FF2B5EF4-FFF2-40B4-BE49-F238E27FC236}">
                      <a16:creationId xmlns:a16="http://schemas.microsoft.com/office/drawing/2014/main" xmlns="" id="{3AF7CBCC-853A-4649-A60D-17B13E7D42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10" y="1849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2" name="Rectangle 83">
                  <a:extLst>
                    <a:ext uri="{FF2B5EF4-FFF2-40B4-BE49-F238E27FC236}">
                      <a16:creationId xmlns:a16="http://schemas.microsoft.com/office/drawing/2014/main" xmlns="" id="{9DC4E413-ED67-4E18-9F4E-42D2E26B51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10" y="1849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3" name="Rectangle 84">
                  <a:extLst>
                    <a:ext uri="{FF2B5EF4-FFF2-40B4-BE49-F238E27FC236}">
                      <a16:creationId xmlns:a16="http://schemas.microsoft.com/office/drawing/2014/main" xmlns="" id="{D9D8FB85-EE06-41D6-BB14-B00F9DC346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10" y="1849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4" name="Freeform 85">
                  <a:extLst>
                    <a:ext uri="{FF2B5EF4-FFF2-40B4-BE49-F238E27FC236}">
                      <a16:creationId xmlns:a16="http://schemas.microsoft.com/office/drawing/2014/main" xmlns="" id="{DA6C24CF-F860-459F-91CE-9B36C5AF03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10" y="1663"/>
                  <a:ext cx="5" cy="194"/>
                </a:xfrm>
                <a:custGeom>
                  <a:avLst/>
                  <a:gdLst>
                    <a:gd name="T0" fmla="*/ 25 w 25"/>
                    <a:gd name="T1" fmla="*/ 0 h 972"/>
                    <a:gd name="T2" fmla="*/ 25 w 25"/>
                    <a:gd name="T3" fmla="*/ 0 h 972"/>
                    <a:gd name="T4" fmla="*/ 20 w 25"/>
                    <a:gd name="T5" fmla="*/ 2 h 972"/>
                    <a:gd name="T6" fmla="*/ 15 w 25"/>
                    <a:gd name="T7" fmla="*/ 6 h 972"/>
                    <a:gd name="T8" fmla="*/ 12 w 25"/>
                    <a:gd name="T9" fmla="*/ 9 h 972"/>
                    <a:gd name="T10" fmla="*/ 8 w 25"/>
                    <a:gd name="T11" fmla="*/ 14 h 972"/>
                    <a:gd name="T12" fmla="*/ 4 w 25"/>
                    <a:gd name="T13" fmla="*/ 21 h 972"/>
                    <a:gd name="T14" fmla="*/ 3 w 25"/>
                    <a:gd name="T15" fmla="*/ 27 h 972"/>
                    <a:gd name="T16" fmla="*/ 0 w 25"/>
                    <a:gd name="T17" fmla="*/ 33 h 972"/>
                    <a:gd name="T18" fmla="*/ 0 w 25"/>
                    <a:gd name="T19" fmla="*/ 41 h 972"/>
                    <a:gd name="T20" fmla="*/ 0 w 25"/>
                    <a:gd name="T21" fmla="*/ 41 h 972"/>
                    <a:gd name="T22" fmla="*/ 0 w 25"/>
                    <a:gd name="T23" fmla="*/ 41 h 972"/>
                    <a:gd name="T24" fmla="*/ 0 w 25"/>
                    <a:gd name="T25" fmla="*/ 41 h 972"/>
                    <a:gd name="T26" fmla="*/ 0 w 25"/>
                    <a:gd name="T27" fmla="*/ 42 h 972"/>
                    <a:gd name="T28" fmla="*/ 0 w 25"/>
                    <a:gd name="T29" fmla="*/ 42 h 972"/>
                    <a:gd name="T30" fmla="*/ 0 w 25"/>
                    <a:gd name="T31" fmla="*/ 42 h 972"/>
                    <a:gd name="T32" fmla="*/ 0 w 25"/>
                    <a:gd name="T33" fmla="*/ 42 h 972"/>
                    <a:gd name="T34" fmla="*/ 0 w 25"/>
                    <a:gd name="T35" fmla="*/ 42 h 972"/>
                    <a:gd name="T36" fmla="*/ 0 w 25"/>
                    <a:gd name="T37" fmla="*/ 42 h 972"/>
                    <a:gd name="T38" fmla="*/ 0 w 25"/>
                    <a:gd name="T39" fmla="*/ 42 h 972"/>
                    <a:gd name="T40" fmla="*/ 0 w 25"/>
                    <a:gd name="T41" fmla="*/ 42 h 972"/>
                    <a:gd name="T42" fmla="*/ 0 w 25"/>
                    <a:gd name="T43" fmla="*/ 43 h 972"/>
                    <a:gd name="T44" fmla="*/ 0 w 25"/>
                    <a:gd name="T45" fmla="*/ 43 h 972"/>
                    <a:gd name="T46" fmla="*/ 0 w 25"/>
                    <a:gd name="T47" fmla="*/ 929 h 972"/>
                    <a:gd name="T48" fmla="*/ 0 w 25"/>
                    <a:gd name="T49" fmla="*/ 929 h 972"/>
                    <a:gd name="T50" fmla="*/ 0 w 25"/>
                    <a:gd name="T51" fmla="*/ 930 h 972"/>
                    <a:gd name="T52" fmla="*/ 0 w 25"/>
                    <a:gd name="T53" fmla="*/ 930 h 972"/>
                    <a:gd name="T54" fmla="*/ 0 w 25"/>
                    <a:gd name="T55" fmla="*/ 930 h 972"/>
                    <a:gd name="T56" fmla="*/ 0 w 25"/>
                    <a:gd name="T57" fmla="*/ 930 h 972"/>
                    <a:gd name="T58" fmla="*/ 0 w 25"/>
                    <a:gd name="T59" fmla="*/ 930 h 972"/>
                    <a:gd name="T60" fmla="*/ 0 w 25"/>
                    <a:gd name="T61" fmla="*/ 930 h 972"/>
                    <a:gd name="T62" fmla="*/ 0 w 25"/>
                    <a:gd name="T63" fmla="*/ 930 h 972"/>
                    <a:gd name="T64" fmla="*/ 0 w 25"/>
                    <a:gd name="T65" fmla="*/ 930 h 972"/>
                    <a:gd name="T66" fmla="*/ 0 w 25"/>
                    <a:gd name="T67" fmla="*/ 931 h 972"/>
                    <a:gd name="T68" fmla="*/ 0 w 25"/>
                    <a:gd name="T69" fmla="*/ 931 h 972"/>
                    <a:gd name="T70" fmla="*/ 0 w 25"/>
                    <a:gd name="T71" fmla="*/ 931 h 972"/>
                    <a:gd name="T72" fmla="*/ 0 w 25"/>
                    <a:gd name="T73" fmla="*/ 931 h 972"/>
                    <a:gd name="T74" fmla="*/ 0 w 25"/>
                    <a:gd name="T75" fmla="*/ 931 h 972"/>
                    <a:gd name="T76" fmla="*/ 0 w 25"/>
                    <a:gd name="T77" fmla="*/ 931 h 972"/>
                    <a:gd name="T78" fmla="*/ 0 w 25"/>
                    <a:gd name="T79" fmla="*/ 931 h 972"/>
                    <a:gd name="T80" fmla="*/ 0 w 25"/>
                    <a:gd name="T81" fmla="*/ 931 h 972"/>
                    <a:gd name="T82" fmla="*/ 0 w 25"/>
                    <a:gd name="T83" fmla="*/ 939 h 972"/>
                    <a:gd name="T84" fmla="*/ 3 w 25"/>
                    <a:gd name="T85" fmla="*/ 945 h 972"/>
                    <a:gd name="T86" fmla="*/ 4 w 25"/>
                    <a:gd name="T87" fmla="*/ 951 h 972"/>
                    <a:gd name="T88" fmla="*/ 8 w 25"/>
                    <a:gd name="T89" fmla="*/ 957 h 972"/>
                    <a:gd name="T90" fmla="*/ 12 w 25"/>
                    <a:gd name="T91" fmla="*/ 962 h 972"/>
                    <a:gd name="T92" fmla="*/ 15 w 25"/>
                    <a:gd name="T93" fmla="*/ 966 h 972"/>
                    <a:gd name="T94" fmla="*/ 20 w 25"/>
                    <a:gd name="T95" fmla="*/ 970 h 972"/>
                    <a:gd name="T96" fmla="*/ 25 w 25"/>
                    <a:gd name="T97" fmla="*/ 972 h 972"/>
                    <a:gd name="T98" fmla="*/ 25 w 25"/>
                    <a:gd name="T99" fmla="*/ 0 h 9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25" h="972">
                      <a:moveTo>
                        <a:pt x="25" y="0"/>
                      </a:moveTo>
                      <a:lnTo>
                        <a:pt x="25" y="0"/>
                      </a:lnTo>
                      <a:lnTo>
                        <a:pt x="20" y="2"/>
                      </a:lnTo>
                      <a:lnTo>
                        <a:pt x="15" y="6"/>
                      </a:lnTo>
                      <a:lnTo>
                        <a:pt x="12" y="9"/>
                      </a:lnTo>
                      <a:lnTo>
                        <a:pt x="8" y="14"/>
                      </a:lnTo>
                      <a:lnTo>
                        <a:pt x="4" y="21"/>
                      </a:lnTo>
                      <a:lnTo>
                        <a:pt x="3" y="27"/>
                      </a:lnTo>
                      <a:lnTo>
                        <a:pt x="0" y="33"/>
                      </a:lnTo>
                      <a:lnTo>
                        <a:pt x="0" y="41"/>
                      </a:lnTo>
                      <a:lnTo>
                        <a:pt x="0" y="41"/>
                      </a:lnTo>
                      <a:lnTo>
                        <a:pt x="0" y="41"/>
                      </a:lnTo>
                      <a:lnTo>
                        <a:pt x="0" y="41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3"/>
                      </a:lnTo>
                      <a:lnTo>
                        <a:pt x="0" y="43"/>
                      </a:lnTo>
                      <a:lnTo>
                        <a:pt x="0" y="929"/>
                      </a:lnTo>
                      <a:lnTo>
                        <a:pt x="0" y="929"/>
                      </a:lnTo>
                      <a:lnTo>
                        <a:pt x="0" y="930"/>
                      </a:lnTo>
                      <a:lnTo>
                        <a:pt x="0" y="930"/>
                      </a:lnTo>
                      <a:lnTo>
                        <a:pt x="0" y="930"/>
                      </a:lnTo>
                      <a:lnTo>
                        <a:pt x="0" y="930"/>
                      </a:lnTo>
                      <a:lnTo>
                        <a:pt x="0" y="930"/>
                      </a:lnTo>
                      <a:lnTo>
                        <a:pt x="0" y="930"/>
                      </a:lnTo>
                      <a:lnTo>
                        <a:pt x="0" y="930"/>
                      </a:lnTo>
                      <a:lnTo>
                        <a:pt x="0" y="930"/>
                      </a:lnTo>
                      <a:lnTo>
                        <a:pt x="0" y="931"/>
                      </a:lnTo>
                      <a:lnTo>
                        <a:pt x="0" y="931"/>
                      </a:lnTo>
                      <a:lnTo>
                        <a:pt x="0" y="931"/>
                      </a:lnTo>
                      <a:lnTo>
                        <a:pt x="0" y="931"/>
                      </a:lnTo>
                      <a:lnTo>
                        <a:pt x="0" y="931"/>
                      </a:lnTo>
                      <a:lnTo>
                        <a:pt x="0" y="931"/>
                      </a:lnTo>
                      <a:lnTo>
                        <a:pt x="0" y="931"/>
                      </a:lnTo>
                      <a:lnTo>
                        <a:pt x="0" y="931"/>
                      </a:lnTo>
                      <a:lnTo>
                        <a:pt x="0" y="939"/>
                      </a:lnTo>
                      <a:lnTo>
                        <a:pt x="3" y="945"/>
                      </a:lnTo>
                      <a:lnTo>
                        <a:pt x="4" y="951"/>
                      </a:lnTo>
                      <a:lnTo>
                        <a:pt x="8" y="957"/>
                      </a:lnTo>
                      <a:lnTo>
                        <a:pt x="12" y="962"/>
                      </a:lnTo>
                      <a:lnTo>
                        <a:pt x="15" y="966"/>
                      </a:lnTo>
                      <a:lnTo>
                        <a:pt x="20" y="970"/>
                      </a:lnTo>
                      <a:lnTo>
                        <a:pt x="25" y="972"/>
                      </a:lnTo>
                      <a:lnTo>
                        <a:pt x="25" y="0"/>
                      </a:lnTo>
                      <a:close/>
                    </a:path>
                  </a:pathLst>
                </a:custGeom>
                <a:solidFill>
                  <a:srgbClr val="31C3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5" name="Freeform 86">
                  <a:extLst>
                    <a:ext uri="{FF2B5EF4-FFF2-40B4-BE49-F238E27FC236}">
                      <a16:creationId xmlns:a16="http://schemas.microsoft.com/office/drawing/2014/main" xmlns="" id="{801CAE98-ACA7-49AD-A6A1-DFBD13772C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10" y="1663"/>
                  <a:ext cx="5" cy="194"/>
                </a:xfrm>
                <a:custGeom>
                  <a:avLst/>
                  <a:gdLst>
                    <a:gd name="T0" fmla="*/ 25 w 25"/>
                    <a:gd name="T1" fmla="*/ 0 h 972"/>
                    <a:gd name="T2" fmla="*/ 25 w 25"/>
                    <a:gd name="T3" fmla="*/ 0 h 972"/>
                    <a:gd name="T4" fmla="*/ 20 w 25"/>
                    <a:gd name="T5" fmla="*/ 2 h 972"/>
                    <a:gd name="T6" fmla="*/ 15 w 25"/>
                    <a:gd name="T7" fmla="*/ 6 h 972"/>
                    <a:gd name="T8" fmla="*/ 12 w 25"/>
                    <a:gd name="T9" fmla="*/ 9 h 972"/>
                    <a:gd name="T10" fmla="*/ 8 w 25"/>
                    <a:gd name="T11" fmla="*/ 14 h 972"/>
                    <a:gd name="T12" fmla="*/ 4 w 25"/>
                    <a:gd name="T13" fmla="*/ 21 h 972"/>
                    <a:gd name="T14" fmla="*/ 3 w 25"/>
                    <a:gd name="T15" fmla="*/ 27 h 972"/>
                    <a:gd name="T16" fmla="*/ 0 w 25"/>
                    <a:gd name="T17" fmla="*/ 33 h 972"/>
                    <a:gd name="T18" fmla="*/ 0 w 25"/>
                    <a:gd name="T19" fmla="*/ 41 h 972"/>
                    <a:gd name="T20" fmla="*/ 0 w 25"/>
                    <a:gd name="T21" fmla="*/ 41 h 972"/>
                    <a:gd name="T22" fmla="*/ 0 w 25"/>
                    <a:gd name="T23" fmla="*/ 41 h 972"/>
                    <a:gd name="T24" fmla="*/ 0 w 25"/>
                    <a:gd name="T25" fmla="*/ 41 h 972"/>
                    <a:gd name="T26" fmla="*/ 0 w 25"/>
                    <a:gd name="T27" fmla="*/ 42 h 972"/>
                    <a:gd name="T28" fmla="*/ 0 w 25"/>
                    <a:gd name="T29" fmla="*/ 42 h 972"/>
                    <a:gd name="T30" fmla="*/ 0 w 25"/>
                    <a:gd name="T31" fmla="*/ 42 h 972"/>
                    <a:gd name="T32" fmla="*/ 0 w 25"/>
                    <a:gd name="T33" fmla="*/ 42 h 972"/>
                    <a:gd name="T34" fmla="*/ 0 w 25"/>
                    <a:gd name="T35" fmla="*/ 42 h 972"/>
                    <a:gd name="T36" fmla="*/ 0 w 25"/>
                    <a:gd name="T37" fmla="*/ 42 h 972"/>
                    <a:gd name="T38" fmla="*/ 0 w 25"/>
                    <a:gd name="T39" fmla="*/ 42 h 972"/>
                    <a:gd name="T40" fmla="*/ 0 w 25"/>
                    <a:gd name="T41" fmla="*/ 42 h 972"/>
                    <a:gd name="T42" fmla="*/ 0 w 25"/>
                    <a:gd name="T43" fmla="*/ 43 h 972"/>
                    <a:gd name="T44" fmla="*/ 0 w 25"/>
                    <a:gd name="T45" fmla="*/ 43 h 972"/>
                    <a:gd name="T46" fmla="*/ 0 w 25"/>
                    <a:gd name="T47" fmla="*/ 929 h 972"/>
                    <a:gd name="T48" fmla="*/ 0 w 25"/>
                    <a:gd name="T49" fmla="*/ 929 h 972"/>
                    <a:gd name="T50" fmla="*/ 0 w 25"/>
                    <a:gd name="T51" fmla="*/ 930 h 972"/>
                    <a:gd name="T52" fmla="*/ 0 w 25"/>
                    <a:gd name="T53" fmla="*/ 930 h 972"/>
                    <a:gd name="T54" fmla="*/ 0 w 25"/>
                    <a:gd name="T55" fmla="*/ 930 h 972"/>
                    <a:gd name="T56" fmla="*/ 0 w 25"/>
                    <a:gd name="T57" fmla="*/ 930 h 972"/>
                    <a:gd name="T58" fmla="*/ 0 w 25"/>
                    <a:gd name="T59" fmla="*/ 930 h 972"/>
                    <a:gd name="T60" fmla="*/ 0 w 25"/>
                    <a:gd name="T61" fmla="*/ 930 h 972"/>
                    <a:gd name="T62" fmla="*/ 0 w 25"/>
                    <a:gd name="T63" fmla="*/ 930 h 972"/>
                    <a:gd name="T64" fmla="*/ 0 w 25"/>
                    <a:gd name="T65" fmla="*/ 930 h 972"/>
                    <a:gd name="T66" fmla="*/ 0 w 25"/>
                    <a:gd name="T67" fmla="*/ 931 h 972"/>
                    <a:gd name="T68" fmla="*/ 0 w 25"/>
                    <a:gd name="T69" fmla="*/ 931 h 972"/>
                    <a:gd name="T70" fmla="*/ 0 w 25"/>
                    <a:gd name="T71" fmla="*/ 931 h 972"/>
                    <a:gd name="T72" fmla="*/ 0 w 25"/>
                    <a:gd name="T73" fmla="*/ 931 h 972"/>
                    <a:gd name="T74" fmla="*/ 0 w 25"/>
                    <a:gd name="T75" fmla="*/ 931 h 972"/>
                    <a:gd name="T76" fmla="*/ 0 w 25"/>
                    <a:gd name="T77" fmla="*/ 931 h 972"/>
                    <a:gd name="T78" fmla="*/ 0 w 25"/>
                    <a:gd name="T79" fmla="*/ 931 h 972"/>
                    <a:gd name="T80" fmla="*/ 0 w 25"/>
                    <a:gd name="T81" fmla="*/ 931 h 972"/>
                    <a:gd name="T82" fmla="*/ 0 w 25"/>
                    <a:gd name="T83" fmla="*/ 939 h 972"/>
                    <a:gd name="T84" fmla="*/ 3 w 25"/>
                    <a:gd name="T85" fmla="*/ 945 h 972"/>
                    <a:gd name="T86" fmla="*/ 4 w 25"/>
                    <a:gd name="T87" fmla="*/ 951 h 972"/>
                    <a:gd name="T88" fmla="*/ 8 w 25"/>
                    <a:gd name="T89" fmla="*/ 957 h 972"/>
                    <a:gd name="T90" fmla="*/ 12 w 25"/>
                    <a:gd name="T91" fmla="*/ 962 h 972"/>
                    <a:gd name="T92" fmla="*/ 15 w 25"/>
                    <a:gd name="T93" fmla="*/ 966 h 972"/>
                    <a:gd name="T94" fmla="*/ 20 w 25"/>
                    <a:gd name="T95" fmla="*/ 970 h 972"/>
                    <a:gd name="T96" fmla="*/ 25 w 25"/>
                    <a:gd name="T97" fmla="*/ 972 h 972"/>
                    <a:gd name="T98" fmla="*/ 25 w 25"/>
                    <a:gd name="T99" fmla="*/ 0 h 9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25" h="972">
                      <a:moveTo>
                        <a:pt x="25" y="0"/>
                      </a:moveTo>
                      <a:lnTo>
                        <a:pt x="25" y="0"/>
                      </a:lnTo>
                      <a:lnTo>
                        <a:pt x="20" y="2"/>
                      </a:lnTo>
                      <a:lnTo>
                        <a:pt x="15" y="6"/>
                      </a:lnTo>
                      <a:lnTo>
                        <a:pt x="12" y="9"/>
                      </a:lnTo>
                      <a:lnTo>
                        <a:pt x="8" y="14"/>
                      </a:lnTo>
                      <a:lnTo>
                        <a:pt x="4" y="21"/>
                      </a:lnTo>
                      <a:lnTo>
                        <a:pt x="3" y="27"/>
                      </a:lnTo>
                      <a:lnTo>
                        <a:pt x="0" y="33"/>
                      </a:lnTo>
                      <a:lnTo>
                        <a:pt x="0" y="41"/>
                      </a:lnTo>
                      <a:lnTo>
                        <a:pt x="0" y="41"/>
                      </a:lnTo>
                      <a:lnTo>
                        <a:pt x="0" y="41"/>
                      </a:lnTo>
                      <a:lnTo>
                        <a:pt x="0" y="41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43"/>
                      </a:lnTo>
                      <a:lnTo>
                        <a:pt x="0" y="43"/>
                      </a:lnTo>
                      <a:lnTo>
                        <a:pt x="0" y="929"/>
                      </a:lnTo>
                      <a:lnTo>
                        <a:pt x="0" y="929"/>
                      </a:lnTo>
                      <a:lnTo>
                        <a:pt x="0" y="930"/>
                      </a:lnTo>
                      <a:lnTo>
                        <a:pt x="0" y="930"/>
                      </a:lnTo>
                      <a:lnTo>
                        <a:pt x="0" y="930"/>
                      </a:lnTo>
                      <a:lnTo>
                        <a:pt x="0" y="930"/>
                      </a:lnTo>
                      <a:lnTo>
                        <a:pt x="0" y="930"/>
                      </a:lnTo>
                      <a:lnTo>
                        <a:pt x="0" y="930"/>
                      </a:lnTo>
                      <a:lnTo>
                        <a:pt x="0" y="930"/>
                      </a:lnTo>
                      <a:lnTo>
                        <a:pt x="0" y="930"/>
                      </a:lnTo>
                      <a:lnTo>
                        <a:pt x="0" y="931"/>
                      </a:lnTo>
                      <a:lnTo>
                        <a:pt x="0" y="931"/>
                      </a:lnTo>
                      <a:lnTo>
                        <a:pt x="0" y="931"/>
                      </a:lnTo>
                      <a:lnTo>
                        <a:pt x="0" y="931"/>
                      </a:lnTo>
                      <a:lnTo>
                        <a:pt x="0" y="931"/>
                      </a:lnTo>
                      <a:lnTo>
                        <a:pt x="0" y="931"/>
                      </a:lnTo>
                      <a:lnTo>
                        <a:pt x="0" y="931"/>
                      </a:lnTo>
                      <a:lnTo>
                        <a:pt x="0" y="931"/>
                      </a:lnTo>
                      <a:lnTo>
                        <a:pt x="0" y="939"/>
                      </a:lnTo>
                      <a:lnTo>
                        <a:pt x="3" y="945"/>
                      </a:lnTo>
                      <a:lnTo>
                        <a:pt x="4" y="951"/>
                      </a:lnTo>
                      <a:lnTo>
                        <a:pt x="8" y="957"/>
                      </a:lnTo>
                      <a:lnTo>
                        <a:pt x="12" y="962"/>
                      </a:lnTo>
                      <a:lnTo>
                        <a:pt x="15" y="966"/>
                      </a:lnTo>
                      <a:lnTo>
                        <a:pt x="20" y="970"/>
                      </a:lnTo>
                      <a:lnTo>
                        <a:pt x="25" y="972"/>
                      </a:lnTo>
                      <a:lnTo>
                        <a:pt x="2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6" name="Freeform 87">
                  <a:extLst>
                    <a:ext uri="{FF2B5EF4-FFF2-40B4-BE49-F238E27FC236}">
                      <a16:creationId xmlns:a16="http://schemas.microsoft.com/office/drawing/2014/main" xmlns="" id="{6D666160-C99D-48F5-B4BE-437A975F24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50" y="1629"/>
                  <a:ext cx="35" cy="193"/>
                </a:xfrm>
                <a:custGeom>
                  <a:avLst/>
                  <a:gdLst>
                    <a:gd name="T0" fmla="*/ 69 w 176"/>
                    <a:gd name="T1" fmla="*/ 926 h 965"/>
                    <a:gd name="T2" fmla="*/ 69 w 176"/>
                    <a:gd name="T3" fmla="*/ 926 h 965"/>
                    <a:gd name="T4" fmla="*/ 67 w 176"/>
                    <a:gd name="T5" fmla="*/ 935 h 965"/>
                    <a:gd name="T6" fmla="*/ 64 w 176"/>
                    <a:gd name="T7" fmla="*/ 944 h 965"/>
                    <a:gd name="T8" fmla="*/ 61 w 176"/>
                    <a:gd name="T9" fmla="*/ 950 h 965"/>
                    <a:gd name="T10" fmla="*/ 56 w 176"/>
                    <a:gd name="T11" fmla="*/ 956 h 965"/>
                    <a:gd name="T12" fmla="*/ 49 w 176"/>
                    <a:gd name="T13" fmla="*/ 960 h 965"/>
                    <a:gd name="T14" fmla="*/ 43 w 176"/>
                    <a:gd name="T15" fmla="*/ 963 h 965"/>
                    <a:gd name="T16" fmla="*/ 36 w 176"/>
                    <a:gd name="T17" fmla="*/ 965 h 965"/>
                    <a:gd name="T18" fmla="*/ 30 w 176"/>
                    <a:gd name="T19" fmla="*/ 963 h 965"/>
                    <a:gd name="T20" fmla="*/ 30 w 176"/>
                    <a:gd name="T21" fmla="*/ 963 h 965"/>
                    <a:gd name="T22" fmla="*/ 22 w 176"/>
                    <a:gd name="T23" fmla="*/ 961 h 965"/>
                    <a:gd name="T24" fmla="*/ 16 w 176"/>
                    <a:gd name="T25" fmla="*/ 957 h 965"/>
                    <a:gd name="T26" fmla="*/ 11 w 176"/>
                    <a:gd name="T27" fmla="*/ 952 h 965"/>
                    <a:gd name="T28" fmla="*/ 6 w 176"/>
                    <a:gd name="T29" fmla="*/ 946 h 965"/>
                    <a:gd name="T30" fmla="*/ 3 w 176"/>
                    <a:gd name="T31" fmla="*/ 939 h 965"/>
                    <a:gd name="T32" fmla="*/ 1 w 176"/>
                    <a:gd name="T33" fmla="*/ 931 h 965"/>
                    <a:gd name="T34" fmla="*/ 0 w 176"/>
                    <a:gd name="T35" fmla="*/ 922 h 965"/>
                    <a:gd name="T36" fmla="*/ 0 w 176"/>
                    <a:gd name="T37" fmla="*/ 913 h 965"/>
                    <a:gd name="T38" fmla="*/ 107 w 176"/>
                    <a:gd name="T39" fmla="*/ 37 h 965"/>
                    <a:gd name="T40" fmla="*/ 107 w 176"/>
                    <a:gd name="T41" fmla="*/ 37 h 965"/>
                    <a:gd name="T42" fmla="*/ 109 w 176"/>
                    <a:gd name="T43" fmla="*/ 28 h 965"/>
                    <a:gd name="T44" fmla="*/ 112 w 176"/>
                    <a:gd name="T45" fmla="*/ 21 h 965"/>
                    <a:gd name="T46" fmla="*/ 117 w 176"/>
                    <a:gd name="T47" fmla="*/ 13 h 965"/>
                    <a:gd name="T48" fmla="*/ 122 w 176"/>
                    <a:gd name="T49" fmla="*/ 8 h 965"/>
                    <a:gd name="T50" fmla="*/ 127 w 176"/>
                    <a:gd name="T51" fmla="*/ 3 h 965"/>
                    <a:gd name="T52" fmla="*/ 133 w 176"/>
                    <a:gd name="T53" fmla="*/ 1 h 965"/>
                    <a:gd name="T54" fmla="*/ 140 w 176"/>
                    <a:gd name="T55" fmla="*/ 0 h 965"/>
                    <a:gd name="T56" fmla="*/ 146 w 176"/>
                    <a:gd name="T57" fmla="*/ 0 h 965"/>
                    <a:gd name="T58" fmla="*/ 146 w 176"/>
                    <a:gd name="T59" fmla="*/ 0 h 965"/>
                    <a:gd name="T60" fmla="*/ 154 w 176"/>
                    <a:gd name="T61" fmla="*/ 2 h 965"/>
                    <a:gd name="T62" fmla="*/ 160 w 176"/>
                    <a:gd name="T63" fmla="*/ 6 h 965"/>
                    <a:gd name="T64" fmla="*/ 165 w 176"/>
                    <a:gd name="T65" fmla="*/ 12 h 965"/>
                    <a:gd name="T66" fmla="*/ 170 w 176"/>
                    <a:gd name="T67" fmla="*/ 18 h 965"/>
                    <a:gd name="T68" fmla="*/ 174 w 176"/>
                    <a:gd name="T69" fmla="*/ 26 h 965"/>
                    <a:gd name="T70" fmla="*/ 175 w 176"/>
                    <a:gd name="T71" fmla="*/ 33 h 965"/>
                    <a:gd name="T72" fmla="*/ 176 w 176"/>
                    <a:gd name="T73" fmla="*/ 42 h 965"/>
                    <a:gd name="T74" fmla="*/ 176 w 176"/>
                    <a:gd name="T75" fmla="*/ 51 h 965"/>
                    <a:gd name="T76" fmla="*/ 69 w 176"/>
                    <a:gd name="T77" fmla="*/ 926 h 9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76" h="965">
                      <a:moveTo>
                        <a:pt x="69" y="926"/>
                      </a:moveTo>
                      <a:lnTo>
                        <a:pt x="69" y="926"/>
                      </a:lnTo>
                      <a:lnTo>
                        <a:pt x="67" y="935"/>
                      </a:lnTo>
                      <a:lnTo>
                        <a:pt x="64" y="944"/>
                      </a:lnTo>
                      <a:lnTo>
                        <a:pt x="61" y="950"/>
                      </a:lnTo>
                      <a:lnTo>
                        <a:pt x="56" y="956"/>
                      </a:lnTo>
                      <a:lnTo>
                        <a:pt x="49" y="960"/>
                      </a:lnTo>
                      <a:lnTo>
                        <a:pt x="43" y="963"/>
                      </a:lnTo>
                      <a:lnTo>
                        <a:pt x="36" y="965"/>
                      </a:lnTo>
                      <a:lnTo>
                        <a:pt x="30" y="963"/>
                      </a:lnTo>
                      <a:lnTo>
                        <a:pt x="30" y="963"/>
                      </a:lnTo>
                      <a:lnTo>
                        <a:pt x="22" y="961"/>
                      </a:lnTo>
                      <a:lnTo>
                        <a:pt x="16" y="957"/>
                      </a:lnTo>
                      <a:lnTo>
                        <a:pt x="11" y="952"/>
                      </a:lnTo>
                      <a:lnTo>
                        <a:pt x="6" y="946"/>
                      </a:lnTo>
                      <a:lnTo>
                        <a:pt x="3" y="939"/>
                      </a:lnTo>
                      <a:lnTo>
                        <a:pt x="1" y="931"/>
                      </a:lnTo>
                      <a:lnTo>
                        <a:pt x="0" y="922"/>
                      </a:lnTo>
                      <a:lnTo>
                        <a:pt x="0" y="913"/>
                      </a:lnTo>
                      <a:lnTo>
                        <a:pt x="107" y="37"/>
                      </a:lnTo>
                      <a:lnTo>
                        <a:pt x="107" y="37"/>
                      </a:lnTo>
                      <a:lnTo>
                        <a:pt x="109" y="28"/>
                      </a:lnTo>
                      <a:lnTo>
                        <a:pt x="112" y="21"/>
                      </a:lnTo>
                      <a:lnTo>
                        <a:pt x="117" y="13"/>
                      </a:lnTo>
                      <a:lnTo>
                        <a:pt x="122" y="8"/>
                      </a:lnTo>
                      <a:lnTo>
                        <a:pt x="127" y="3"/>
                      </a:lnTo>
                      <a:lnTo>
                        <a:pt x="133" y="1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46" y="0"/>
                      </a:lnTo>
                      <a:lnTo>
                        <a:pt x="154" y="2"/>
                      </a:lnTo>
                      <a:lnTo>
                        <a:pt x="160" y="6"/>
                      </a:lnTo>
                      <a:lnTo>
                        <a:pt x="165" y="12"/>
                      </a:lnTo>
                      <a:lnTo>
                        <a:pt x="170" y="18"/>
                      </a:lnTo>
                      <a:lnTo>
                        <a:pt x="174" y="26"/>
                      </a:lnTo>
                      <a:lnTo>
                        <a:pt x="175" y="33"/>
                      </a:lnTo>
                      <a:lnTo>
                        <a:pt x="176" y="42"/>
                      </a:lnTo>
                      <a:lnTo>
                        <a:pt x="176" y="51"/>
                      </a:lnTo>
                      <a:lnTo>
                        <a:pt x="69" y="926"/>
                      </a:lnTo>
                      <a:close/>
                    </a:path>
                  </a:pathLst>
                </a:custGeom>
                <a:solidFill>
                  <a:srgbClr val="E74C3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7" name="Freeform 88">
                  <a:extLst>
                    <a:ext uri="{FF2B5EF4-FFF2-40B4-BE49-F238E27FC236}">
                      <a16:creationId xmlns:a16="http://schemas.microsoft.com/office/drawing/2014/main" xmlns="" id="{A9961654-2A81-4AD4-BDDE-8D96B83C10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50" y="1629"/>
                  <a:ext cx="35" cy="193"/>
                </a:xfrm>
                <a:custGeom>
                  <a:avLst/>
                  <a:gdLst>
                    <a:gd name="T0" fmla="*/ 69 w 176"/>
                    <a:gd name="T1" fmla="*/ 926 h 965"/>
                    <a:gd name="T2" fmla="*/ 69 w 176"/>
                    <a:gd name="T3" fmla="*/ 926 h 965"/>
                    <a:gd name="T4" fmla="*/ 67 w 176"/>
                    <a:gd name="T5" fmla="*/ 935 h 965"/>
                    <a:gd name="T6" fmla="*/ 64 w 176"/>
                    <a:gd name="T7" fmla="*/ 944 h 965"/>
                    <a:gd name="T8" fmla="*/ 61 w 176"/>
                    <a:gd name="T9" fmla="*/ 950 h 965"/>
                    <a:gd name="T10" fmla="*/ 56 w 176"/>
                    <a:gd name="T11" fmla="*/ 956 h 965"/>
                    <a:gd name="T12" fmla="*/ 49 w 176"/>
                    <a:gd name="T13" fmla="*/ 960 h 965"/>
                    <a:gd name="T14" fmla="*/ 43 w 176"/>
                    <a:gd name="T15" fmla="*/ 963 h 965"/>
                    <a:gd name="T16" fmla="*/ 36 w 176"/>
                    <a:gd name="T17" fmla="*/ 965 h 965"/>
                    <a:gd name="T18" fmla="*/ 30 w 176"/>
                    <a:gd name="T19" fmla="*/ 963 h 965"/>
                    <a:gd name="T20" fmla="*/ 30 w 176"/>
                    <a:gd name="T21" fmla="*/ 963 h 965"/>
                    <a:gd name="T22" fmla="*/ 22 w 176"/>
                    <a:gd name="T23" fmla="*/ 961 h 965"/>
                    <a:gd name="T24" fmla="*/ 16 w 176"/>
                    <a:gd name="T25" fmla="*/ 957 h 965"/>
                    <a:gd name="T26" fmla="*/ 11 w 176"/>
                    <a:gd name="T27" fmla="*/ 952 h 965"/>
                    <a:gd name="T28" fmla="*/ 6 w 176"/>
                    <a:gd name="T29" fmla="*/ 946 h 965"/>
                    <a:gd name="T30" fmla="*/ 3 w 176"/>
                    <a:gd name="T31" fmla="*/ 939 h 965"/>
                    <a:gd name="T32" fmla="*/ 1 w 176"/>
                    <a:gd name="T33" fmla="*/ 931 h 965"/>
                    <a:gd name="T34" fmla="*/ 0 w 176"/>
                    <a:gd name="T35" fmla="*/ 922 h 965"/>
                    <a:gd name="T36" fmla="*/ 0 w 176"/>
                    <a:gd name="T37" fmla="*/ 913 h 965"/>
                    <a:gd name="T38" fmla="*/ 107 w 176"/>
                    <a:gd name="T39" fmla="*/ 37 h 965"/>
                    <a:gd name="T40" fmla="*/ 107 w 176"/>
                    <a:gd name="T41" fmla="*/ 37 h 965"/>
                    <a:gd name="T42" fmla="*/ 109 w 176"/>
                    <a:gd name="T43" fmla="*/ 28 h 965"/>
                    <a:gd name="T44" fmla="*/ 112 w 176"/>
                    <a:gd name="T45" fmla="*/ 21 h 965"/>
                    <a:gd name="T46" fmla="*/ 117 w 176"/>
                    <a:gd name="T47" fmla="*/ 13 h 965"/>
                    <a:gd name="T48" fmla="*/ 122 w 176"/>
                    <a:gd name="T49" fmla="*/ 8 h 965"/>
                    <a:gd name="T50" fmla="*/ 127 w 176"/>
                    <a:gd name="T51" fmla="*/ 3 h 965"/>
                    <a:gd name="T52" fmla="*/ 133 w 176"/>
                    <a:gd name="T53" fmla="*/ 1 h 965"/>
                    <a:gd name="T54" fmla="*/ 140 w 176"/>
                    <a:gd name="T55" fmla="*/ 0 h 965"/>
                    <a:gd name="T56" fmla="*/ 146 w 176"/>
                    <a:gd name="T57" fmla="*/ 0 h 965"/>
                    <a:gd name="T58" fmla="*/ 146 w 176"/>
                    <a:gd name="T59" fmla="*/ 0 h 965"/>
                    <a:gd name="T60" fmla="*/ 154 w 176"/>
                    <a:gd name="T61" fmla="*/ 2 h 965"/>
                    <a:gd name="T62" fmla="*/ 160 w 176"/>
                    <a:gd name="T63" fmla="*/ 6 h 965"/>
                    <a:gd name="T64" fmla="*/ 165 w 176"/>
                    <a:gd name="T65" fmla="*/ 12 h 965"/>
                    <a:gd name="T66" fmla="*/ 170 w 176"/>
                    <a:gd name="T67" fmla="*/ 18 h 965"/>
                    <a:gd name="T68" fmla="*/ 174 w 176"/>
                    <a:gd name="T69" fmla="*/ 26 h 965"/>
                    <a:gd name="T70" fmla="*/ 175 w 176"/>
                    <a:gd name="T71" fmla="*/ 33 h 965"/>
                    <a:gd name="T72" fmla="*/ 176 w 176"/>
                    <a:gd name="T73" fmla="*/ 42 h 965"/>
                    <a:gd name="T74" fmla="*/ 176 w 176"/>
                    <a:gd name="T75" fmla="*/ 51 h 965"/>
                    <a:gd name="T76" fmla="*/ 69 w 176"/>
                    <a:gd name="T77" fmla="*/ 926 h 9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76" h="965">
                      <a:moveTo>
                        <a:pt x="69" y="926"/>
                      </a:moveTo>
                      <a:lnTo>
                        <a:pt x="69" y="926"/>
                      </a:lnTo>
                      <a:lnTo>
                        <a:pt x="67" y="935"/>
                      </a:lnTo>
                      <a:lnTo>
                        <a:pt x="64" y="944"/>
                      </a:lnTo>
                      <a:lnTo>
                        <a:pt x="61" y="950"/>
                      </a:lnTo>
                      <a:lnTo>
                        <a:pt x="56" y="956"/>
                      </a:lnTo>
                      <a:lnTo>
                        <a:pt x="49" y="960"/>
                      </a:lnTo>
                      <a:lnTo>
                        <a:pt x="43" y="963"/>
                      </a:lnTo>
                      <a:lnTo>
                        <a:pt x="36" y="965"/>
                      </a:lnTo>
                      <a:lnTo>
                        <a:pt x="30" y="963"/>
                      </a:lnTo>
                      <a:lnTo>
                        <a:pt x="30" y="963"/>
                      </a:lnTo>
                      <a:lnTo>
                        <a:pt x="22" y="961"/>
                      </a:lnTo>
                      <a:lnTo>
                        <a:pt x="16" y="957"/>
                      </a:lnTo>
                      <a:lnTo>
                        <a:pt x="11" y="952"/>
                      </a:lnTo>
                      <a:lnTo>
                        <a:pt x="6" y="946"/>
                      </a:lnTo>
                      <a:lnTo>
                        <a:pt x="3" y="939"/>
                      </a:lnTo>
                      <a:lnTo>
                        <a:pt x="1" y="931"/>
                      </a:lnTo>
                      <a:lnTo>
                        <a:pt x="0" y="922"/>
                      </a:lnTo>
                      <a:lnTo>
                        <a:pt x="0" y="913"/>
                      </a:lnTo>
                      <a:lnTo>
                        <a:pt x="107" y="37"/>
                      </a:lnTo>
                      <a:lnTo>
                        <a:pt x="107" y="37"/>
                      </a:lnTo>
                      <a:lnTo>
                        <a:pt x="109" y="28"/>
                      </a:lnTo>
                      <a:lnTo>
                        <a:pt x="112" y="21"/>
                      </a:lnTo>
                      <a:lnTo>
                        <a:pt x="117" y="13"/>
                      </a:lnTo>
                      <a:lnTo>
                        <a:pt x="122" y="8"/>
                      </a:lnTo>
                      <a:lnTo>
                        <a:pt x="127" y="3"/>
                      </a:lnTo>
                      <a:lnTo>
                        <a:pt x="133" y="1"/>
                      </a:lnTo>
                      <a:lnTo>
                        <a:pt x="140" y="0"/>
                      </a:lnTo>
                      <a:lnTo>
                        <a:pt x="146" y="0"/>
                      </a:lnTo>
                      <a:lnTo>
                        <a:pt x="146" y="0"/>
                      </a:lnTo>
                      <a:lnTo>
                        <a:pt x="154" y="2"/>
                      </a:lnTo>
                      <a:lnTo>
                        <a:pt x="160" y="6"/>
                      </a:lnTo>
                      <a:lnTo>
                        <a:pt x="165" y="12"/>
                      </a:lnTo>
                      <a:lnTo>
                        <a:pt x="170" y="18"/>
                      </a:lnTo>
                      <a:lnTo>
                        <a:pt x="174" y="26"/>
                      </a:lnTo>
                      <a:lnTo>
                        <a:pt x="175" y="33"/>
                      </a:lnTo>
                      <a:lnTo>
                        <a:pt x="176" y="42"/>
                      </a:lnTo>
                      <a:lnTo>
                        <a:pt x="176" y="51"/>
                      </a:lnTo>
                      <a:lnTo>
                        <a:pt x="69" y="926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8" name="Freeform 89">
                  <a:extLst>
                    <a:ext uri="{FF2B5EF4-FFF2-40B4-BE49-F238E27FC236}">
                      <a16:creationId xmlns:a16="http://schemas.microsoft.com/office/drawing/2014/main" xmlns="" id="{3E4B6E69-7A72-4375-AA21-F662B1B5A2B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358" y="1638"/>
                  <a:ext cx="27" cy="184"/>
                </a:xfrm>
                <a:custGeom>
                  <a:avLst/>
                  <a:gdLst>
                    <a:gd name="T0" fmla="*/ 4 w 139"/>
                    <a:gd name="T1" fmla="*/ 916 h 918"/>
                    <a:gd name="T2" fmla="*/ 0 w 139"/>
                    <a:gd name="T3" fmla="*/ 918 h 918"/>
                    <a:gd name="T4" fmla="*/ 32 w 139"/>
                    <a:gd name="T5" fmla="*/ 879 h 918"/>
                    <a:gd name="T6" fmla="*/ 31 w 139"/>
                    <a:gd name="T7" fmla="*/ 888 h 918"/>
                    <a:gd name="T8" fmla="*/ 25 w 139"/>
                    <a:gd name="T9" fmla="*/ 900 h 918"/>
                    <a:gd name="T10" fmla="*/ 21 w 139"/>
                    <a:gd name="T11" fmla="*/ 907 h 918"/>
                    <a:gd name="T12" fmla="*/ 29 w 139"/>
                    <a:gd name="T13" fmla="*/ 894 h 918"/>
                    <a:gd name="T14" fmla="*/ 32 w 139"/>
                    <a:gd name="T15" fmla="*/ 879 h 918"/>
                    <a:gd name="T16" fmla="*/ 139 w 139"/>
                    <a:gd name="T17" fmla="*/ 4 h 918"/>
                    <a:gd name="T18" fmla="*/ 139 w 139"/>
                    <a:gd name="T19" fmla="*/ 4 h 918"/>
                    <a:gd name="T20" fmla="*/ 139 w 139"/>
                    <a:gd name="T21" fmla="*/ 4 h 918"/>
                    <a:gd name="T22" fmla="*/ 139 w 139"/>
                    <a:gd name="T23" fmla="*/ 4 h 918"/>
                    <a:gd name="T24" fmla="*/ 139 w 139"/>
                    <a:gd name="T25" fmla="*/ 4 h 918"/>
                    <a:gd name="T26" fmla="*/ 139 w 139"/>
                    <a:gd name="T27" fmla="*/ 4 h 918"/>
                    <a:gd name="T28" fmla="*/ 139 w 139"/>
                    <a:gd name="T29" fmla="*/ 4 h 918"/>
                    <a:gd name="T30" fmla="*/ 139 w 139"/>
                    <a:gd name="T31" fmla="*/ 2 h 918"/>
                    <a:gd name="T32" fmla="*/ 139 w 139"/>
                    <a:gd name="T33" fmla="*/ 4 h 918"/>
                    <a:gd name="T34" fmla="*/ 139 w 139"/>
                    <a:gd name="T35" fmla="*/ 2 h 918"/>
                    <a:gd name="T36" fmla="*/ 139 w 139"/>
                    <a:gd name="T37" fmla="*/ 2 h 918"/>
                    <a:gd name="T38" fmla="*/ 139 w 139"/>
                    <a:gd name="T39" fmla="*/ 2 h 918"/>
                    <a:gd name="T40" fmla="*/ 139 w 139"/>
                    <a:gd name="T41" fmla="*/ 1 h 918"/>
                    <a:gd name="T42" fmla="*/ 139 w 139"/>
                    <a:gd name="T43" fmla="*/ 1 h 918"/>
                    <a:gd name="T44" fmla="*/ 139 w 139"/>
                    <a:gd name="T45" fmla="*/ 1 h 918"/>
                    <a:gd name="T46" fmla="*/ 139 w 139"/>
                    <a:gd name="T47" fmla="*/ 1 h 918"/>
                    <a:gd name="T48" fmla="*/ 139 w 139"/>
                    <a:gd name="T49" fmla="*/ 1 h 918"/>
                    <a:gd name="T50" fmla="*/ 139 w 139"/>
                    <a:gd name="T51" fmla="*/ 1 h 918"/>
                    <a:gd name="T52" fmla="*/ 139 w 139"/>
                    <a:gd name="T53" fmla="*/ 1 h 918"/>
                    <a:gd name="T54" fmla="*/ 139 w 139"/>
                    <a:gd name="T55" fmla="*/ 1 h 918"/>
                    <a:gd name="T56" fmla="*/ 139 w 139"/>
                    <a:gd name="T57" fmla="*/ 1 h 918"/>
                    <a:gd name="T58" fmla="*/ 139 w 139"/>
                    <a:gd name="T59" fmla="*/ 1 h 918"/>
                    <a:gd name="T60" fmla="*/ 139 w 139"/>
                    <a:gd name="T61" fmla="*/ 0 h 918"/>
                    <a:gd name="T62" fmla="*/ 139 w 139"/>
                    <a:gd name="T63" fmla="*/ 1 h 918"/>
                    <a:gd name="T64" fmla="*/ 139 w 139"/>
                    <a:gd name="T65" fmla="*/ 0 h 918"/>
                    <a:gd name="T66" fmla="*/ 139 w 139"/>
                    <a:gd name="T67" fmla="*/ 0 h 918"/>
                    <a:gd name="T68" fmla="*/ 139 w 139"/>
                    <a:gd name="T69" fmla="*/ 0 h 918"/>
                    <a:gd name="T70" fmla="*/ 139 w 139"/>
                    <a:gd name="T71" fmla="*/ 0 h 918"/>
                    <a:gd name="T72" fmla="*/ 139 w 139"/>
                    <a:gd name="T73" fmla="*/ 0 h 918"/>
                    <a:gd name="T74" fmla="*/ 139 w 139"/>
                    <a:gd name="T75" fmla="*/ 0 h 918"/>
                    <a:gd name="T76" fmla="*/ 139 w 139"/>
                    <a:gd name="T77" fmla="*/ 0 h 918"/>
                    <a:gd name="T78" fmla="*/ 139 w 139"/>
                    <a:gd name="T79" fmla="*/ 0 h 9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39" h="918">
                      <a:moveTo>
                        <a:pt x="4" y="916"/>
                      </a:moveTo>
                      <a:lnTo>
                        <a:pt x="4" y="916"/>
                      </a:lnTo>
                      <a:lnTo>
                        <a:pt x="0" y="918"/>
                      </a:lnTo>
                      <a:lnTo>
                        <a:pt x="0" y="918"/>
                      </a:lnTo>
                      <a:lnTo>
                        <a:pt x="4" y="916"/>
                      </a:lnTo>
                      <a:close/>
                      <a:moveTo>
                        <a:pt x="32" y="879"/>
                      </a:moveTo>
                      <a:lnTo>
                        <a:pt x="32" y="879"/>
                      </a:lnTo>
                      <a:lnTo>
                        <a:pt x="31" y="888"/>
                      </a:lnTo>
                      <a:lnTo>
                        <a:pt x="29" y="894"/>
                      </a:lnTo>
                      <a:lnTo>
                        <a:pt x="25" y="900"/>
                      </a:lnTo>
                      <a:lnTo>
                        <a:pt x="21" y="907"/>
                      </a:lnTo>
                      <a:lnTo>
                        <a:pt x="21" y="907"/>
                      </a:lnTo>
                      <a:lnTo>
                        <a:pt x="25" y="900"/>
                      </a:lnTo>
                      <a:lnTo>
                        <a:pt x="29" y="894"/>
                      </a:lnTo>
                      <a:lnTo>
                        <a:pt x="31" y="888"/>
                      </a:lnTo>
                      <a:lnTo>
                        <a:pt x="32" y="879"/>
                      </a:lnTo>
                      <a:close/>
                      <a:moveTo>
                        <a:pt x="139" y="4"/>
                      </a:moveTo>
                      <a:lnTo>
                        <a:pt x="139" y="4"/>
                      </a:lnTo>
                      <a:lnTo>
                        <a:pt x="139" y="4"/>
                      </a:lnTo>
                      <a:lnTo>
                        <a:pt x="139" y="4"/>
                      </a:lnTo>
                      <a:lnTo>
                        <a:pt x="139" y="4"/>
                      </a:lnTo>
                      <a:close/>
                      <a:moveTo>
                        <a:pt x="139" y="4"/>
                      </a:moveTo>
                      <a:lnTo>
                        <a:pt x="139" y="4"/>
                      </a:lnTo>
                      <a:lnTo>
                        <a:pt x="139" y="4"/>
                      </a:lnTo>
                      <a:lnTo>
                        <a:pt x="139" y="4"/>
                      </a:lnTo>
                      <a:lnTo>
                        <a:pt x="139" y="4"/>
                      </a:lnTo>
                      <a:close/>
                      <a:moveTo>
                        <a:pt x="139" y="4"/>
                      </a:moveTo>
                      <a:lnTo>
                        <a:pt x="139" y="4"/>
                      </a:lnTo>
                      <a:lnTo>
                        <a:pt x="139" y="4"/>
                      </a:lnTo>
                      <a:lnTo>
                        <a:pt x="139" y="4"/>
                      </a:lnTo>
                      <a:lnTo>
                        <a:pt x="139" y="4"/>
                      </a:lnTo>
                      <a:close/>
                      <a:moveTo>
                        <a:pt x="139" y="2"/>
                      </a:moveTo>
                      <a:lnTo>
                        <a:pt x="139" y="2"/>
                      </a:lnTo>
                      <a:lnTo>
                        <a:pt x="139" y="4"/>
                      </a:lnTo>
                      <a:lnTo>
                        <a:pt x="139" y="4"/>
                      </a:lnTo>
                      <a:lnTo>
                        <a:pt x="139" y="2"/>
                      </a:lnTo>
                      <a:close/>
                      <a:moveTo>
                        <a:pt x="139" y="2"/>
                      </a:moveTo>
                      <a:lnTo>
                        <a:pt x="139" y="2"/>
                      </a:lnTo>
                      <a:lnTo>
                        <a:pt x="139" y="2"/>
                      </a:lnTo>
                      <a:lnTo>
                        <a:pt x="139" y="2"/>
                      </a:lnTo>
                      <a:lnTo>
                        <a:pt x="139" y="2"/>
                      </a:lnTo>
                      <a:close/>
                      <a:moveTo>
                        <a:pt x="139" y="1"/>
                      </a:moveTo>
                      <a:lnTo>
                        <a:pt x="139" y="1"/>
                      </a:lnTo>
                      <a:lnTo>
                        <a:pt x="139" y="1"/>
                      </a:lnTo>
                      <a:lnTo>
                        <a:pt x="139" y="1"/>
                      </a:lnTo>
                      <a:lnTo>
                        <a:pt x="139" y="1"/>
                      </a:lnTo>
                      <a:close/>
                      <a:moveTo>
                        <a:pt x="139" y="1"/>
                      </a:moveTo>
                      <a:lnTo>
                        <a:pt x="139" y="1"/>
                      </a:lnTo>
                      <a:lnTo>
                        <a:pt x="139" y="1"/>
                      </a:lnTo>
                      <a:lnTo>
                        <a:pt x="139" y="1"/>
                      </a:lnTo>
                      <a:lnTo>
                        <a:pt x="139" y="1"/>
                      </a:lnTo>
                      <a:close/>
                      <a:moveTo>
                        <a:pt x="139" y="1"/>
                      </a:moveTo>
                      <a:lnTo>
                        <a:pt x="139" y="1"/>
                      </a:lnTo>
                      <a:lnTo>
                        <a:pt x="139" y="1"/>
                      </a:lnTo>
                      <a:lnTo>
                        <a:pt x="139" y="1"/>
                      </a:lnTo>
                      <a:lnTo>
                        <a:pt x="139" y="1"/>
                      </a:lnTo>
                      <a:close/>
                      <a:moveTo>
                        <a:pt x="139" y="1"/>
                      </a:moveTo>
                      <a:lnTo>
                        <a:pt x="139" y="1"/>
                      </a:lnTo>
                      <a:lnTo>
                        <a:pt x="139" y="1"/>
                      </a:lnTo>
                      <a:lnTo>
                        <a:pt x="139" y="1"/>
                      </a:lnTo>
                      <a:lnTo>
                        <a:pt x="139" y="1"/>
                      </a:lnTo>
                      <a:close/>
                      <a:moveTo>
                        <a:pt x="139" y="0"/>
                      </a:moveTo>
                      <a:lnTo>
                        <a:pt x="139" y="0"/>
                      </a:lnTo>
                      <a:lnTo>
                        <a:pt x="139" y="1"/>
                      </a:lnTo>
                      <a:lnTo>
                        <a:pt x="139" y="1"/>
                      </a:lnTo>
                      <a:lnTo>
                        <a:pt x="139" y="0"/>
                      </a:lnTo>
                      <a:close/>
                      <a:moveTo>
                        <a:pt x="139" y="0"/>
                      </a:moveTo>
                      <a:lnTo>
                        <a:pt x="139" y="0"/>
                      </a:lnTo>
                      <a:lnTo>
                        <a:pt x="139" y="0"/>
                      </a:lnTo>
                      <a:lnTo>
                        <a:pt x="139" y="0"/>
                      </a:lnTo>
                      <a:lnTo>
                        <a:pt x="139" y="0"/>
                      </a:lnTo>
                      <a:close/>
                      <a:moveTo>
                        <a:pt x="139" y="0"/>
                      </a:moveTo>
                      <a:lnTo>
                        <a:pt x="139" y="0"/>
                      </a:lnTo>
                      <a:lnTo>
                        <a:pt x="139" y="0"/>
                      </a:lnTo>
                      <a:lnTo>
                        <a:pt x="139" y="0"/>
                      </a:lnTo>
                      <a:lnTo>
                        <a:pt x="139" y="0"/>
                      </a:lnTo>
                      <a:close/>
                      <a:moveTo>
                        <a:pt x="139" y="0"/>
                      </a:moveTo>
                      <a:lnTo>
                        <a:pt x="139" y="0"/>
                      </a:lnTo>
                      <a:lnTo>
                        <a:pt x="139" y="0"/>
                      </a:lnTo>
                      <a:lnTo>
                        <a:pt x="139" y="0"/>
                      </a:lnTo>
                      <a:lnTo>
                        <a:pt x="139" y="0"/>
                      </a:lnTo>
                      <a:close/>
                    </a:path>
                  </a:pathLst>
                </a:custGeom>
                <a:solidFill>
                  <a:srgbClr val="AFAF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9" name="Freeform 90">
                  <a:extLst>
                    <a:ext uri="{FF2B5EF4-FFF2-40B4-BE49-F238E27FC236}">
                      <a16:creationId xmlns:a16="http://schemas.microsoft.com/office/drawing/2014/main" xmlns="" id="{AD0AB0CE-ACC2-4EA4-8262-9812A7DF29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58" y="1821"/>
                  <a:ext cx="0" cy="1"/>
                </a:xfrm>
                <a:custGeom>
                  <a:avLst/>
                  <a:gdLst>
                    <a:gd name="T0" fmla="*/ 4 w 4"/>
                    <a:gd name="T1" fmla="*/ 0 h 2"/>
                    <a:gd name="T2" fmla="*/ 4 w 4"/>
                    <a:gd name="T3" fmla="*/ 0 h 2"/>
                    <a:gd name="T4" fmla="*/ 0 w 4"/>
                    <a:gd name="T5" fmla="*/ 2 h 2"/>
                    <a:gd name="T6" fmla="*/ 0 w 4"/>
                    <a:gd name="T7" fmla="*/ 2 h 2"/>
                    <a:gd name="T8" fmla="*/ 4 w 4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">
                      <a:moveTo>
                        <a:pt x="4" y="0"/>
                      </a:moveTo>
                      <a:lnTo>
                        <a:pt x="4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30" name="Freeform 91">
                  <a:extLst>
                    <a:ext uri="{FF2B5EF4-FFF2-40B4-BE49-F238E27FC236}">
                      <a16:creationId xmlns:a16="http://schemas.microsoft.com/office/drawing/2014/main" xmlns="" id="{147EB97F-DE10-4E27-B72B-6A6F02E443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62" y="1814"/>
                  <a:ext cx="2" cy="6"/>
                </a:xfrm>
                <a:custGeom>
                  <a:avLst/>
                  <a:gdLst>
                    <a:gd name="T0" fmla="*/ 11 w 11"/>
                    <a:gd name="T1" fmla="*/ 0 h 28"/>
                    <a:gd name="T2" fmla="*/ 11 w 11"/>
                    <a:gd name="T3" fmla="*/ 0 h 28"/>
                    <a:gd name="T4" fmla="*/ 10 w 11"/>
                    <a:gd name="T5" fmla="*/ 9 h 28"/>
                    <a:gd name="T6" fmla="*/ 8 w 11"/>
                    <a:gd name="T7" fmla="*/ 15 h 28"/>
                    <a:gd name="T8" fmla="*/ 4 w 11"/>
                    <a:gd name="T9" fmla="*/ 21 h 28"/>
                    <a:gd name="T10" fmla="*/ 0 w 11"/>
                    <a:gd name="T11" fmla="*/ 28 h 28"/>
                    <a:gd name="T12" fmla="*/ 0 w 11"/>
                    <a:gd name="T13" fmla="*/ 28 h 28"/>
                    <a:gd name="T14" fmla="*/ 4 w 11"/>
                    <a:gd name="T15" fmla="*/ 21 h 28"/>
                    <a:gd name="T16" fmla="*/ 8 w 11"/>
                    <a:gd name="T17" fmla="*/ 15 h 28"/>
                    <a:gd name="T18" fmla="*/ 10 w 11"/>
                    <a:gd name="T19" fmla="*/ 9 h 28"/>
                    <a:gd name="T20" fmla="*/ 11 w 11"/>
                    <a:gd name="T21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1" h="28">
                      <a:moveTo>
                        <a:pt x="11" y="0"/>
                      </a:moveTo>
                      <a:lnTo>
                        <a:pt x="11" y="0"/>
                      </a:lnTo>
                      <a:lnTo>
                        <a:pt x="10" y="9"/>
                      </a:lnTo>
                      <a:lnTo>
                        <a:pt x="8" y="15"/>
                      </a:lnTo>
                      <a:lnTo>
                        <a:pt x="4" y="21"/>
                      </a:lnTo>
                      <a:lnTo>
                        <a:pt x="0" y="28"/>
                      </a:lnTo>
                      <a:lnTo>
                        <a:pt x="0" y="28"/>
                      </a:lnTo>
                      <a:lnTo>
                        <a:pt x="4" y="21"/>
                      </a:lnTo>
                      <a:lnTo>
                        <a:pt x="8" y="15"/>
                      </a:lnTo>
                      <a:lnTo>
                        <a:pt x="10" y="9"/>
                      </a:lnTo>
                      <a:lnTo>
                        <a:pt x="1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31" name="Rectangle 92">
                  <a:extLst>
                    <a:ext uri="{FF2B5EF4-FFF2-40B4-BE49-F238E27FC236}">
                      <a16:creationId xmlns:a16="http://schemas.microsoft.com/office/drawing/2014/main" xmlns="" id="{C50C91C5-61CF-4B6D-B930-DAD175EA74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5" y="1639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32" name="Rectangle 93">
                  <a:extLst>
                    <a:ext uri="{FF2B5EF4-FFF2-40B4-BE49-F238E27FC236}">
                      <a16:creationId xmlns:a16="http://schemas.microsoft.com/office/drawing/2014/main" xmlns="" id="{329B3539-2DA3-48FB-9042-47959F3F87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5" y="1639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33" name="Rectangle 94">
                  <a:extLst>
                    <a:ext uri="{FF2B5EF4-FFF2-40B4-BE49-F238E27FC236}">
                      <a16:creationId xmlns:a16="http://schemas.microsoft.com/office/drawing/2014/main" xmlns="" id="{1F94EE2F-9FD9-4A81-A030-0A27365CD3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5" y="1639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34" name="Rectangle 95">
                  <a:extLst>
                    <a:ext uri="{FF2B5EF4-FFF2-40B4-BE49-F238E27FC236}">
                      <a16:creationId xmlns:a16="http://schemas.microsoft.com/office/drawing/2014/main" xmlns="" id="{557BB5F5-9B3F-49EC-ABF8-8EE269187D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5" y="1639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35" name="Rectangle 96">
                  <a:extLst>
                    <a:ext uri="{FF2B5EF4-FFF2-40B4-BE49-F238E27FC236}">
                      <a16:creationId xmlns:a16="http://schemas.microsoft.com/office/drawing/2014/main" xmlns="" id="{D89B1355-2466-4EC7-A0FE-1EC25B3B6B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5" y="1639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36" name="Rectangle 97">
                  <a:extLst>
                    <a:ext uri="{FF2B5EF4-FFF2-40B4-BE49-F238E27FC236}">
                      <a16:creationId xmlns:a16="http://schemas.microsoft.com/office/drawing/2014/main" xmlns="" id="{6DA3BBAD-271F-4471-87CD-3052C8F2CE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5" y="1638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37" name="Rectangle 98">
                  <a:extLst>
                    <a:ext uri="{FF2B5EF4-FFF2-40B4-BE49-F238E27FC236}">
                      <a16:creationId xmlns:a16="http://schemas.microsoft.com/office/drawing/2014/main" xmlns="" id="{8D89AFA1-901C-4F63-9163-FC19C6C0A7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5" y="1638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38" name="Rectangle 99">
                  <a:extLst>
                    <a:ext uri="{FF2B5EF4-FFF2-40B4-BE49-F238E27FC236}">
                      <a16:creationId xmlns:a16="http://schemas.microsoft.com/office/drawing/2014/main" xmlns="" id="{14426893-DF54-4F1F-9B71-72CDB8A714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5" y="1638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39" name="Rectangle 100">
                  <a:extLst>
                    <a:ext uri="{FF2B5EF4-FFF2-40B4-BE49-F238E27FC236}">
                      <a16:creationId xmlns:a16="http://schemas.microsoft.com/office/drawing/2014/main" xmlns="" id="{E6F4B281-99C8-4A6A-B22E-64F56B6C48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5" y="1638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0" name="Rectangle 101">
                  <a:extLst>
                    <a:ext uri="{FF2B5EF4-FFF2-40B4-BE49-F238E27FC236}">
                      <a16:creationId xmlns:a16="http://schemas.microsoft.com/office/drawing/2014/main" xmlns="" id="{441EFBBB-AA48-4FE4-B594-ECE1EEBBD1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5" y="1638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1" name="Rectangle 102">
                  <a:extLst>
                    <a:ext uri="{FF2B5EF4-FFF2-40B4-BE49-F238E27FC236}">
                      <a16:creationId xmlns:a16="http://schemas.microsoft.com/office/drawing/2014/main" xmlns="" id="{6E934345-94AF-4671-B6CB-0B626E2D0F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5" y="1638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2" name="Rectangle 103">
                  <a:extLst>
                    <a:ext uri="{FF2B5EF4-FFF2-40B4-BE49-F238E27FC236}">
                      <a16:creationId xmlns:a16="http://schemas.microsoft.com/office/drawing/2014/main" xmlns="" id="{357A4BDA-C82B-4FCC-81EA-DB67D98E9C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5" y="1638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3" name="Rectangle 104">
                  <a:extLst>
                    <a:ext uri="{FF2B5EF4-FFF2-40B4-BE49-F238E27FC236}">
                      <a16:creationId xmlns:a16="http://schemas.microsoft.com/office/drawing/2014/main" xmlns="" id="{28FF33C2-C5DC-461D-951F-FD5E78FB4F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5" y="1638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4" name="Freeform 105">
                  <a:extLst>
                    <a:ext uri="{FF2B5EF4-FFF2-40B4-BE49-F238E27FC236}">
                      <a16:creationId xmlns:a16="http://schemas.microsoft.com/office/drawing/2014/main" xmlns="" id="{72541EFA-BA3D-44EE-B345-716348673C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58" y="1629"/>
                  <a:ext cx="27" cy="193"/>
                </a:xfrm>
                <a:custGeom>
                  <a:avLst/>
                  <a:gdLst>
                    <a:gd name="T0" fmla="*/ 0 w 139"/>
                    <a:gd name="T1" fmla="*/ 962 h 962"/>
                    <a:gd name="T2" fmla="*/ 0 w 139"/>
                    <a:gd name="T3" fmla="*/ 962 h 962"/>
                    <a:gd name="T4" fmla="*/ 4 w 139"/>
                    <a:gd name="T5" fmla="*/ 960 h 962"/>
                    <a:gd name="T6" fmla="*/ 11 w 139"/>
                    <a:gd name="T7" fmla="*/ 958 h 962"/>
                    <a:gd name="T8" fmla="*/ 21 w 139"/>
                    <a:gd name="T9" fmla="*/ 951 h 962"/>
                    <a:gd name="T10" fmla="*/ 21 w 139"/>
                    <a:gd name="T11" fmla="*/ 951 h 962"/>
                    <a:gd name="T12" fmla="*/ 25 w 139"/>
                    <a:gd name="T13" fmla="*/ 944 h 962"/>
                    <a:gd name="T14" fmla="*/ 31 w 139"/>
                    <a:gd name="T15" fmla="*/ 932 h 962"/>
                    <a:gd name="T16" fmla="*/ 32 w 139"/>
                    <a:gd name="T17" fmla="*/ 923 h 962"/>
                    <a:gd name="T18" fmla="*/ 139 w 139"/>
                    <a:gd name="T19" fmla="*/ 48 h 962"/>
                    <a:gd name="T20" fmla="*/ 139 w 139"/>
                    <a:gd name="T21" fmla="*/ 48 h 962"/>
                    <a:gd name="T22" fmla="*/ 139 w 139"/>
                    <a:gd name="T23" fmla="*/ 48 h 962"/>
                    <a:gd name="T24" fmla="*/ 139 w 139"/>
                    <a:gd name="T25" fmla="*/ 48 h 962"/>
                    <a:gd name="T26" fmla="*/ 139 w 139"/>
                    <a:gd name="T27" fmla="*/ 48 h 962"/>
                    <a:gd name="T28" fmla="*/ 139 w 139"/>
                    <a:gd name="T29" fmla="*/ 48 h 962"/>
                    <a:gd name="T30" fmla="*/ 139 w 139"/>
                    <a:gd name="T31" fmla="*/ 48 h 962"/>
                    <a:gd name="T32" fmla="*/ 139 w 139"/>
                    <a:gd name="T33" fmla="*/ 46 h 962"/>
                    <a:gd name="T34" fmla="*/ 139 w 139"/>
                    <a:gd name="T35" fmla="*/ 46 h 962"/>
                    <a:gd name="T36" fmla="*/ 139 w 139"/>
                    <a:gd name="T37" fmla="*/ 46 h 962"/>
                    <a:gd name="T38" fmla="*/ 139 w 139"/>
                    <a:gd name="T39" fmla="*/ 45 h 962"/>
                    <a:gd name="T40" fmla="*/ 139 w 139"/>
                    <a:gd name="T41" fmla="*/ 45 h 962"/>
                    <a:gd name="T42" fmla="*/ 139 w 139"/>
                    <a:gd name="T43" fmla="*/ 45 h 962"/>
                    <a:gd name="T44" fmla="*/ 139 w 139"/>
                    <a:gd name="T45" fmla="*/ 45 h 962"/>
                    <a:gd name="T46" fmla="*/ 139 w 139"/>
                    <a:gd name="T47" fmla="*/ 45 h 962"/>
                    <a:gd name="T48" fmla="*/ 139 w 139"/>
                    <a:gd name="T49" fmla="*/ 45 h 962"/>
                    <a:gd name="T50" fmla="*/ 139 w 139"/>
                    <a:gd name="T51" fmla="*/ 45 h 962"/>
                    <a:gd name="T52" fmla="*/ 139 w 139"/>
                    <a:gd name="T53" fmla="*/ 45 h 962"/>
                    <a:gd name="T54" fmla="*/ 139 w 139"/>
                    <a:gd name="T55" fmla="*/ 45 h 962"/>
                    <a:gd name="T56" fmla="*/ 139 w 139"/>
                    <a:gd name="T57" fmla="*/ 44 h 962"/>
                    <a:gd name="T58" fmla="*/ 139 w 139"/>
                    <a:gd name="T59" fmla="*/ 44 h 962"/>
                    <a:gd name="T60" fmla="*/ 139 w 139"/>
                    <a:gd name="T61" fmla="*/ 44 h 962"/>
                    <a:gd name="T62" fmla="*/ 139 w 139"/>
                    <a:gd name="T63" fmla="*/ 44 h 962"/>
                    <a:gd name="T64" fmla="*/ 139 w 139"/>
                    <a:gd name="T65" fmla="*/ 44 h 962"/>
                    <a:gd name="T66" fmla="*/ 139 w 139"/>
                    <a:gd name="T67" fmla="*/ 44 h 962"/>
                    <a:gd name="T68" fmla="*/ 139 w 139"/>
                    <a:gd name="T69" fmla="*/ 44 h 962"/>
                    <a:gd name="T70" fmla="*/ 139 w 139"/>
                    <a:gd name="T71" fmla="*/ 36 h 962"/>
                    <a:gd name="T72" fmla="*/ 137 w 139"/>
                    <a:gd name="T73" fmla="*/ 23 h 962"/>
                    <a:gd name="T74" fmla="*/ 131 w 139"/>
                    <a:gd name="T75" fmla="*/ 11 h 962"/>
                    <a:gd name="T76" fmla="*/ 123 w 139"/>
                    <a:gd name="T77" fmla="*/ 3 h 9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39" h="962">
                      <a:moveTo>
                        <a:pt x="118" y="0"/>
                      </a:moveTo>
                      <a:lnTo>
                        <a:pt x="0" y="962"/>
                      </a:lnTo>
                      <a:lnTo>
                        <a:pt x="0" y="962"/>
                      </a:lnTo>
                      <a:lnTo>
                        <a:pt x="0" y="962"/>
                      </a:lnTo>
                      <a:lnTo>
                        <a:pt x="0" y="962"/>
                      </a:lnTo>
                      <a:lnTo>
                        <a:pt x="4" y="960"/>
                      </a:lnTo>
                      <a:lnTo>
                        <a:pt x="4" y="960"/>
                      </a:lnTo>
                      <a:lnTo>
                        <a:pt x="11" y="958"/>
                      </a:lnTo>
                      <a:lnTo>
                        <a:pt x="16" y="954"/>
                      </a:lnTo>
                      <a:lnTo>
                        <a:pt x="21" y="951"/>
                      </a:lnTo>
                      <a:lnTo>
                        <a:pt x="21" y="951"/>
                      </a:lnTo>
                      <a:lnTo>
                        <a:pt x="21" y="951"/>
                      </a:lnTo>
                      <a:lnTo>
                        <a:pt x="21" y="951"/>
                      </a:lnTo>
                      <a:lnTo>
                        <a:pt x="25" y="944"/>
                      </a:lnTo>
                      <a:lnTo>
                        <a:pt x="29" y="938"/>
                      </a:lnTo>
                      <a:lnTo>
                        <a:pt x="31" y="932"/>
                      </a:lnTo>
                      <a:lnTo>
                        <a:pt x="32" y="923"/>
                      </a:lnTo>
                      <a:lnTo>
                        <a:pt x="32" y="923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6"/>
                      </a:lnTo>
                      <a:lnTo>
                        <a:pt x="139" y="46"/>
                      </a:lnTo>
                      <a:lnTo>
                        <a:pt x="139" y="46"/>
                      </a:lnTo>
                      <a:lnTo>
                        <a:pt x="139" y="46"/>
                      </a:lnTo>
                      <a:lnTo>
                        <a:pt x="139" y="46"/>
                      </a:lnTo>
                      <a:lnTo>
                        <a:pt x="139" y="46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36"/>
                      </a:lnTo>
                      <a:lnTo>
                        <a:pt x="138" y="30"/>
                      </a:lnTo>
                      <a:lnTo>
                        <a:pt x="137" y="23"/>
                      </a:lnTo>
                      <a:lnTo>
                        <a:pt x="134" y="18"/>
                      </a:lnTo>
                      <a:lnTo>
                        <a:pt x="131" y="11"/>
                      </a:lnTo>
                      <a:lnTo>
                        <a:pt x="127" y="7"/>
                      </a:lnTo>
                      <a:lnTo>
                        <a:pt x="123" y="3"/>
                      </a:lnTo>
                      <a:lnTo>
                        <a:pt x="118" y="0"/>
                      </a:lnTo>
                      <a:close/>
                    </a:path>
                  </a:pathLst>
                </a:custGeom>
                <a:solidFill>
                  <a:srgbClr val="B93D3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5" name="Freeform 106">
                  <a:extLst>
                    <a:ext uri="{FF2B5EF4-FFF2-40B4-BE49-F238E27FC236}">
                      <a16:creationId xmlns:a16="http://schemas.microsoft.com/office/drawing/2014/main" xmlns="" id="{1D5D878A-F77F-46D3-8A0E-4E3F913247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58" y="1629"/>
                  <a:ext cx="27" cy="193"/>
                </a:xfrm>
                <a:custGeom>
                  <a:avLst/>
                  <a:gdLst>
                    <a:gd name="T0" fmla="*/ 0 w 139"/>
                    <a:gd name="T1" fmla="*/ 962 h 962"/>
                    <a:gd name="T2" fmla="*/ 0 w 139"/>
                    <a:gd name="T3" fmla="*/ 962 h 962"/>
                    <a:gd name="T4" fmla="*/ 4 w 139"/>
                    <a:gd name="T5" fmla="*/ 960 h 962"/>
                    <a:gd name="T6" fmla="*/ 11 w 139"/>
                    <a:gd name="T7" fmla="*/ 958 h 962"/>
                    <a:gd name="T8" fmla="*/ 21 w 139"/>
                    <a:gd name="T9" fmla="*/ 951 h 962"/>
                    <a:gd name="T10" fmla="*/ 21 w 139"/>
                    <a:gd name="T11" fmla="*/ 951 h 962"/>
                    <a:gd name="T12" fmla="*/ 25 w 139"/>
                    <a:gd name="T13" fmla="*/ 944 h 962"/>
                    <a:gd name="T14" fmla="*/ 31 w 139"/>
                    <a:gd name="T15" fmla="*/ 932 h 962"/>
                    <a:gd name="T16" fmla="*/ 32 w 139"/>
                    <a:gd name="T17" fmla="*/ 923 h 962"/>
                    <a:gd name="T18" fmla="*/ 139 w 139"/>
                    <a:gd name="T19" fmla="*/ 48 h 962"/>
                    <a:gd name="T20" fmla="*/ 139 w 139"/>
                    <a:gd name="T21" fmla="*/ 48 h 962"/>
                    <a:gd name="T22" fmla="*/ 139 w 139"/>
                    <a:gd name="T23" fmla="*/ 48 h 962"/>
                    <a:gd name="T24" fmla="*/ 139 w 139"/>
                    <a:gd name="T25" fmla="*/ 48 h 962"/>
                    <a:gd name="T26" fmla="*/ 139 w 139"/>
                    <a:gd name="T27" fmla="*/ 48 h 962"/>
                    <a:gd name="T28" fmla="*/ 139 w 139"/>
                    <a:gd name="T29" fmla="*/ 48 h 962"/>
                    <a:gd name="T30" fmla="*/ 139 w 139"/>
                    <a:gd name="T31" fmla="*/ 48 h 962"/>
                    <a:gd name="T32" fmla="*/ 139 w 139"/>
                    <a:gd name="T33" fmla="*/ 46 h 962"/>
                    <a:gd name="T34" fmla="*/ 139 w 139"/>
                    <a:gd name="T35" fmla="*/ 46 h 962"/>
                    <a:gd name="T36" fmla="*/ 139 w 139"/>
                    <a:gd name="T37" fmla="*/ 46 h 962"/>
                    <a:gd name="T38" fmla="*/ 139 w 139"/>
                    <a:gd name="T39" fmla="*/ 45 h 962"/>
                    <a:gd name="T40" fmla="*/ 139 w 139"/>
                    <a:gd name="T41" fmla="*/ 45 h 962"/>
                    <a:gd name="T42" fmla="*/ 139 w 139"/>
                    <a:gd name="T43" fmla="*/ 45 h 962"/>
                    <a:gd name="T44" fmla="*/ 139 w 139"/>
                    <a:gd name="T45" fmla="*/ 45 h 962"/>
                    <a:gd name="T46" fmla="*/ 139 w 139"/>
                    <a:gd name="T47" fmla="*/ 45 h 962"/>
                    <a:gd name="T48" fmla="*/ 139 w 139"/>
                    <a:gd name="T49" fmla="*/ 45 h 962"/>
                    <a:gd name="T50" fmla="*/ 139 w 139"/>
                    <a:gd name="T51" fmla="*/ 45 h 962"/>
                    <a:gd name="T52" fmla="*/ 139 w 139"/>
                    <a:gd name="T53" fmla="*/ 45 h 962"/>
                    <a:gd name="T54" fmla="*/ 139 w 139"/>
                    <a:gd name="T55" fmla="*/ 45 h 962"/>
                    <a:gd name="T56" fmla="*/ 139 w 139"/>
                    <a:gd name="T57" fmla="*/ 44 h 962"/>
                    <a:gd name="T58" fmla="*/ 139 w 139"/>
                    <a:gd name="T59" fmla="*/ 44 h 962"/>
                    <a:gd name="T60" fmla="*/ 139 w 139"/>
                    <a:gd name="T61" fmla="*/ 44 h 962"/>
                    <a:gd name="T62" fmla="*/ 139 w 139"/>
                    <a:gd name="T63" fmla="*/ 44 h 962"/>
                    <a:gd name="T64" fmla="*/ 139 w 139"/>
                    <a:gd name="T65" fmla="*/ 44 h 962"/>
                    <a:gd name="T66" fmla="*/ 139 w 139"/>
                    <a:gd name="T67" fmla="*/ 44 h 962"/>
                    <a:gd name="T68" fmla="*/ 139 w 139"/>
                    <a:gd name="T69" fmla="*/ 44 h 962"/>
                    <a:gd name="T70" fmla="*/ 139 w 139"/>
                    <a:gd name="T71" fmla="*/ 36 h 962"/>
                    <a:gd name="T72" fmla="*/ 137 w 139"/>
                    <a:gd name="T73" fmla="*/ 23 h 962"/>
                    <a:gd name="T74" fmla="*/ 131 w 139"/>
                    <a:gd name="T75" fmla="*/ 11 h 962"/>
                    <a:gd name="T76" fmla="*/ 123 w 139"/>
                    <a:gd name="T77" fmla="*/ 3 h 9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39" h="962">
                      <a:moveTo>
                        <a:pt x="118" y="0"/>
                      </a:moveTo>
                      <a:lnTo>
                        <a:pt x="0" y="962"/>
                      </a:lnTo>
                      <a:lnTo>
                        <a:pt x="0" y="962"/>
                      </a:lnTo>
                      <a:lnTo>
                        <a:pt x="0" y="962"/>
                      </a:lnTo>
                      <a:lnTo>
                        <a:pt x="0" y="962"/>
                      </a:lnTo>
                      <a:lnTo>
                        <a:pt x="4" y="960"/>
                      </a:lnTo>
                      <a:lnTo>
                        <a:pt x="4" y="960"/>
                      </a:lnTo>
                      <a:lnTo>
                        <a:pt x="11" y="958"/>
                      </a:lnTo>
                      <a:lnTo>
                        <a:pt x="16" y="954"/>
                      </a:lnTo>
                      <a:lnTo>
                        <a:pt x="21" y="951"/>
                      </a:lnTo>
                      <a:lnTo>
                        <a:pt x="21" y="951"/>
                      </a:lnTo>
                      <a:lnTo>
                        <a:pt x="21" y="951"/>
                      </a:lnTo>
                      <a:lnTo>
                        <a:pt x="21" y="951"/>
                      </a:lnTo>
                      <a:lnTo>
                        <a:pt x="25" y="944"/>
                      </a:lnTo>
                      <a:lnTo>
                        <a:pt x="29" y="938"/>
                      </a:lnTo>
                      <a:lnTo>
                        <a:pt x="31" y="932"/>
                      </a:lnTo>
                      <a:lnTo>
                        <a:pt x="32" y="923"/>
                      </a:lnTo>
                      <a:lnTo>
                        <a:pt x="32" y="923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8"/>
                      </a:lnTo>
                      <a:lnTo>
                        <a:pt x="139" y="46"/>
                      </a:lnTo>
                      <a:lnTo>
                        <a:pt x="139" y="46"/>
                      </a:lnTo>
                      <a:lnTo>
                        <a:pt x="139" y="46"/>
                      </a:lnTo>
                      <a:lnTo>
                        <a:pt x="139" y="46"/>
                      </a:lnTo>
                      <a:lnTo>
                        <a:pt x="139" y="46"/>
                      </a:lnTo>
                      <a:lnTo>
                        <a:pt x="139" y="46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5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44"/>
                      </a:lnTo>
                      <a:lnTo>
                        <a:pt x="139" y="36"/>
                      </a:lnTo>
                      <a:lnTo>
                        <a:pt x="138" y="30"/>
                      </a:lnTo>
                      <a:lnTo>
                        <a:pt x="137" y="23"/>
                      </a:lnTo>
                      <a:lnTo>
                        <a:pt x="134" y="18"/>
                      </a:lnTo>
                      <a:lnTo>
                        <a:pt x="131" y="11"/>
                      </a:lnTo>
                      <a:lnTo>
                        <a:pt x="127" y="7"/>
                      </a:lnTo>
                      <a:lnTo>
                        <a:pt x="123" y="3"/>
                      </a:lnTo>
                      <a:lnTo>
                        <a:pt x="118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6" name="Freeform 107">
                  <a:extLst>
                    <a:ext uri="{FF2B5EF4-FFF2-40B4-BE49-F238E27FC236}">
                      <a16:creationId xmlns:a16="http://schemas.microsoft.com/office/drawing/2014/main" xmlns="" id="{9C2AA723-3AF1-47E3-ABD3-3FBD6E6671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77" y="1645"/>
                  <a:ext cx="11" cy="54"/>
                </a:xfrm>
                <a:custGeom>
                  <a:avLst/>
                  <a:gdLst>
                    <a:gd name="T0" fmla="*/ 29 w 57"/>
                    <a:gd name="T1" fmla="*/ 252 h 269"/>
                    <a:gd name="T2" fmla="*/ 29 w 57"/>
                    <a:gd name="T3" fmla="*/ 252 h 269"/>
                    <a:gd name="T4" fmla="*/ 27 w 57"/>
                    <a:gd name="T5" fmla="*/ 260 h 269"/>
                    <a:gd name="T6" fmla="*/ 24 w 57"/>
                    <a:gd name="T7" fmla="*/ 265 h 269"/>
                    <a:gd name="T8" fmla="*/ 19 w 57"/>
                    <a:gd name="T9" fmla="*/ 267 h 269"/>
                    <a:gd name="T10" fmla="*/ 15 w 57"/>
                    <a:gd name="T11" fmla="*/ 269 h 269"/>
                    <a:gd name="T12" fmla="*/ 12 w 57"/>
                    <a:gd name="T13" fmla="*/ 269 h 269"/>
                    <a:gd name="T14" fmla="*/ 12 w 57"/>
                    <a:gd name="T15" fmla="*/ 269 h 269"/>
                    <a:gd name="T16" fmla="*/ 6 w 57"/>
                    <a:gd name="T17" fmla="*/ 266 h 269"/>
                    <a:gd name="T18" fmla="*/ 2 w 57"/>
                    <a:gd name="T19" fmla="*/ 261 h 269"/>
                    <a:gd name="T20" fmla="*/ 0 w 57"/>
                    <a:gd name="T21" fmla="*/ 254 h 269"/>
                    <a:gd name="T22" fmla="*/ 0 w 57"/>
                    <a:gd name="T23" fmla="*/ 246 h 269"/>
                    <a:gd name="T24" fmla="*/ 29 w 57"/>
                    <a:gd name="T25" fmla="*/ 16 h 269"/>
                    <a:gd name="T26" fmla="*/ 29 w 57"/>
                    <a:gd name="T27" fmla="*/ 16 h 269"/>
                    <a:gd name="T28" fmla="*/ 30 w 57"/>
                    <a:gd name="T29" fmla="*/ 9 h 269"/>
                    <a:gd name="T30" fmla="*/ 34 w 57"/>
                    <a:gd name="T31" fmla="*/ 4 h 269"/>
                    <a:gd name="T32" fmla="*/ 39 w 57"/>
                    <a:gd name="T33" fmla="*/ 0 h 269"/>
                    <a:gd name="T34" fmla="*/ 42 w 57"/>
                    <a:gd name="T35" fmla="*/ 0 h 269"/>
                    <a:gd name="T36" fmla="*/ 45 w 57"/>
                    <a:gd name="T37" fmla="*/ 0 h 269"/>
                    <a:gd name="T38" fmla="*/ 45 w 57"/>
                    <a:gd name="T39" fmla="*/ 0 h 269"/>
                    <a:gd name="T40" fmla="*/ 51 w 57"/>
                    <a:gd name="T41" fmla="*/ 3 h 269"/>
                    <a:gd name="T42" fmla="*/ 55 w 57"/>
                    <a:gd name="T43" fmla="*/ 8 h 269"/>
                    <a:gd name="T44" fmla="*/ 57 w 57"/>
                    <a:gd name="T45" fmla="*/ 14 h 269"/>
                    <a:gd name="T46" fmla="*/ 57 w 57"/>
                    <a:gd name="T47" fmla="*/ 21 h 269"/>
                    <a:gd name="T48" fmla="*/ 29 w 57"/>
                    <a:gd name="T49" fmla="*/ 252 h 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57" h="269">
                      <a:moveTo>
                        <a:pt x="29" y="252"/>
                      </a:moveTo>
                      <a:lnTo>
                        <a:pt x="29" y="252"/>
                      </a:lnTo>
                      <a:lnTo>
                        <a:pt x="27" y="260"/>
                      </a:lnTo>
                      <a:lnTo>
                        <a:pt x="24" y="265"/>
                      </a:lnTo>
                      <a:lnTo>
                        <a:pt x="19" y="267"/>
                      </a:lnTo>
                      <a:lnTo>
                        <a:pt x="15" y="269"/>
                      </a:lnTo>
                      <a:lnTo>
                        <a:pt x="12" y="269"/>
                      </a:lnTo>
                      <a:lnTo>
                        <a:pt x="12" y="269"/>
                      </a:lnTo>
                      <a:lnTo>
                        <a:pt x="6" y="266"/>
                      </a:lnTo>
                      <a:lnTo>
                        <a:pt x="2" y="261"/>
                      </a:lnTo>
                      <a:lnTo>
                        <a:pt x="0" y="254"/>
                      </a:lnTo>
                      <a:lnTo>
                        <a:pt x="0" y="246"/>
                      </a:lnTo>
                      <a:lnTo>
                        <a:pt x="29" y="16"/>
                      </a:lnTo>
                      <a:lnTo>
                        <a:pt x="29" y="16"/>
                      </a:lnTo>
                      <a:lnTo>
                        <a:pt x="30" y="9"/>
                      </a:lnTo>
                      <a:lnTo>
                        <a:pt x="34" y="4"/>
                      </a:lnTo>
                      <a:lnTo>
                        <a:pt x="39" y="0"/>
                      </a:lnTo>
                      <a:lnTo>
                        <a:pt x="42" y="0"/>
                      </a:lnTo>
                      <a:lnTo>
                        <a:pt x="45" y="0"/>
                      </a:lnTo>
                      <a:lnTo>
                        <a:pt x="45" y="0"/>
                      </a:lnTo>
                      <a:lnTo>
                        <a:pt x="51" y="3"/>
                      </a:lnTo>
                      <a:lnTo>
                        <a:pt x="55" y="8"/>
                      </a:lnTo>
                      <a:lnTo>
                        <a:pt x="57" y="14"/>
                      </a:lnTo>
                      <a:lnTo>
                        <a:pt x="57" y="21"/>
                      </a:lnTo>
                      <a:lnTo>
                        <a:pt x="29" y="252"/>
                      </a:lnTo>
                      <a:close/>
                    </a:path>
                  </a:pathLst>
                </a:custGeom>
                <a:solidFill>
                  <a:srgbClr val="2327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7" name="Freeform 108">
                  <a:extLst>
                    <a:ext uri="{FF2B5EF4-FFF2-40B4-BE49-F238E27FC236}">
                      <a16:creationId xmlns:a16="http://schemas.microsoft.com/office/drawing/2014/main" xmlns="" id="{CE813BE4-3B44-4DBB-B328-5A27E837EA9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350" y="1631"/>
                  <a:ext cx="24" cy="181"/>
                </a:xfrm>
                <a:custGeom>
                  <a:avLst/>
                  <a:gdLst>
                    <a:gd name="T0" fmla="*/ 0 w 117"/>
                    <a:gd name="T1" fmla="*/ 901 h 901"/>
                    <a:gd name="T2" fmla="*/ 0 w 117"/>
                    <a:gd name="T3" fmla="*/ 901 h 901"/>
                    <a:gd name="T4" fmla="*/ 0 w 117"/>
                    <a:gd name="T5" fmla="*/ 901 h 901"/>
                    <a:gd name="T6" fmla="*/ 0 w 117"/>
                    <a:gd name="T7" fmla="*/ 901 h 901"/>
                    <a:gd name="T8" fmla="*/ 0 w 117"/>
                    <a:gd name="T9" fmla="*/ 901 h 901"/>
                    <a:gd name="T10" fmla="*/ 0 w 117"/>
                    <a:gd name="T11" fmla="*/ 901 h 901"/>
                    <a:gd name="T12" fmla="*/ 0 w 117"/>
                    <a:gd name="T13" fmla="*/ 901 h 901"/>
                    <a:gd name="T14" fmla="*/ 0 w 117"/>
                    <a:gd name="T15" fmla="*/ 901 h 901"/>
                    <a:gd name="T16" fmla="*/ 117 w 117"/>
                    <a:gd name="T17" fmla="*/ 0 h 901"/>
                    <a:gd name="T18" fmla="*/ 117 w 117"/>
                    <a:gd name="T19" fmla="*/ 0 h 901"/>
                    <a:gd name="T20" fmla="*/ 113 w 117"/>
                    <a:gd name="T21" fmla="*/ 5 h 901"/>
                    <a:gd name="T22" fmla="*/ 110 w 117"/>
                    <a:gd name="T23" fmla="*/ 11 h 901"/>
                    <a:gd name="T24" fmla="*/ 108 w 117"/>
                    <a:gd name="T25" fmla="*/ 18 h 901"/>
                    <a:gd name="T26" fmla="*/ 107 w 117"/>
                    <a:gd name="T27" fmla="*/ 24 h 901"/>
                    <a:gd name="T28" fmla="*/ 100 w 117"/>
                    <a:gd name="T29" fmla="*/ 79 h 901"/>
                    <a:gd name="T30" fmla="*/ 107 w 117"/>
                    <a:gd name="T31" fmla="*/ 24 h 901"/>
                    <a:gd name="T32" fmla="*/ 107 w 117"/>
                    <a:gd name="T33" fmla="*/ 24 h 901"/>
                    <a:gd name="T34" fmla="*/ 108 w 117"/>
                    <a:gd name="T35" fmla="*/ 18 h 901"/>
                    <a:gd name="T36" fmla="*/ 110 w 117"/>
                    <a:gd name="T37" fmla="*/ 11 h 901"/>
                    <a:gd name="T38" fmla="*/ 113 w 117"/>
                    <a:gd name="T39" fmla="*/ 5 h 901"/>
                    <a:gd name="T40" fmla="*/ 117 w 117"/>
                    <a:gd name="T41" fmla="*/ 0 h 901"/>
                    <a:gd name="T42" fmla="*/ 117 w 117"/>
                    <a:gd name="T43" fmla="*/ 0 h 901"/>
                    <a:gd name="T44" fmla="*/ 117 w 117"/>
                    <a:gd name="T45" fmla="*/ 0 h 901"/>
                    <a:gd name="T46" fmla="*/ 117 w 117"/>
                    <a:gd name="T47" fmla="*/ 0 h 901"/>
                    <a:gd name="T48" fmla="*/ 117 w 117"/>
                    <a:gd name="T49" fmla="*/ 0 h 901"/>
                    <a:gd name="T50" fmla="*/ 117 w 117"/>
                    <a:gd name="T51" fmla="*/ 0 h 9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17" h="901">
                      <a:moveTo>
                        <a:pt x="0" y="901"/>
                      </a:moveTo>
                      <a:lnTo>
                        <a:pt x="0" y="901"/>
                      </a:lnTo>
                      <a:lnTo>
                        <a:pt x="0" y="901"/>
                      </a:lnTo>
                      <a:close/>
                      <a:moveTo>
                        <a:pt x="0" y="901"/>
                      </a:moveTo>
                      <a:lnTo>
                        <a:pt x="0" y="901"/>
                      </a:lnTo>
                      <a:lnTo>
                        <a:pt x="0" y="901"/>
                      </a:lnTo>
                      <a:lnTo>
                        <a:pt x="0" y="901"/>
                      </a:lnTo>
                      <a:lnTo>
                        <a:pt x="0" y="901"/>
                      </a:lnTo>
                      <a:close/>
                      <a:moveTo>
                        <a:pt x="117" y="0"/>
                      </a:moveTo>
                      <a:lnTo>
                        <a:pt x="117" y="0"/>
                      </a:lnTo>
                      <a:lnTo>
                        <a:pt x="113" y="5"/>
                      </a:lnTo>
                      <a:lnTo>
                        <a:pt x="110" y="11"/>
                      </a:lnTo>
                      <a:lnTo>
                        <a:pt x="108" y="18"/>
                      </a:lnTo>
                      <a:lnTo>
                        <a:pt x="107" y="24"/>
                      </a:lnTo>
                      <a:lnTo>
                        <a:pt x="100" y="79"/>
                      </a:lnTo>
                      <a:lnTo>
                        <a:pt x="107" y="24"/>
                      </a:lnTo>
                      <a:lnTo>
                        <a:pt x="107" y="24"/>
                      </a:lnTo>
                      <a:lnTo>
                        <a:pt x="108" y="18"/>
                      </a:lnTo>
                      <a:lnTo>
                        <a:pt x="110" y="11"/>
                      </a:lnTo>
                      <a:lnTo>
                        <a:pt x="113" y="5"/>
                      </a:lnTo>
                      <a:lnTo>
                        <a:pt x="117" y="0"/>
                      </a:lnTo>
                      <a:close/>
                      <a:moveTo>
                        <a:pt x="117" y="0"/>
                      </a:moveTo>
                      <a:lnTo>
                        <a:pt x="117" y="0"/>
                      </a:lnTo>
                      <a:lnTo>
                        <a:pt x="117" y="0"/>
                      </a:lnTo>
                      <a:lnTo>
                        <a:pt x="117" y="0"/>
                      </a:lnTo>
                      <a:lnTo>
                        <a:pt x="117" y="0"/>
                      </a:lnTo>
                      <a:close/>
                    </a:path>
                  </a:pathLst>
                </a:custGeom>
                <a:solidFill>
                  <a:srgbClr val="D1D1D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8" name="Freeform 109">
                  <a:extLst>
                    <a:ext uri="{FF2B5EF4-FFF2-40B4-BE49-F238E27FC236}">
                      <a16:creationId xmlns:a16="http://schemas.microsoft.com/office/drawing/2014/main" xmlns="" id="{74E5023E-DB32-482E-994C-6220CE63F6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50" y="1812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9" name="Rectangle 110">
                  <a:extLst>
                    <a:ext uri="{FF2B5EF4-FFF2-40B4-BE49-F238E27FC236}">
                      <a16:creationId xmlns:a16="http://schemas.microsoft.com/office/drawing/2014/main" xmlns="" id="{07ACCC96-96B1-4848-B188-0824F1ED02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50" y="1812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50" name="Freeform 111">
                  <a:extLst>
                    <a:ext uri="{FF2B5EF4-FFF2-40B4-BE49-F238E27FC236}">
                      <a16:creationId xmlns:a16="http://schemas.microsoft.com/office/drawing/2014/main" xmlns="" id="{D3543305-32FC-4463-A351-B61F4E28B2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70" y="1631"/>
                  <a:ext cx="4" cy="16"/>
                </a:xfrm>
                <a:custGeom>
                  <a:avLst/>
                  <a:gdLst>
                    <a:gd name="T0" fmla="*/ 17 w 17"/>
                    <a:gd name="T1" fmla="*/ 0 h 79"/>
                    <a:gd name="T2" fmla="*/ 17 w 17"/>
                    <a:gd name="T3" fmla="*/ 0 h 79"/>
                    <a:gd name="T4" fmla="*/ 13 w 17"/>
                    <a:gd name="T5" fmla="*/ 5 h 79"/>
                    <a:gd name="T6" fmla="*/ 10 w 17"/>
                    <a:gd name="T7" fmla="*/ 11 h 79"/>
                    <a:gd name="T8" fmla="*/ 8 w 17"/>
                    <a:gd name="T9" fmla="*/ 18 h 79"/>
                    <a:gd name="T10" fmla="*/ 7 w 17"/>
                    <a:gd name="T11" fmla="*/ 24 h 79"/>
                    <a:gd name="T12" fmla="*/ 0 w 17"/>
                    <a:gd name="T13" fmla="*/ 79 h 79"/>
                    <a:gd name="T14" fmla="*/ 7 w 17"/>
                    <a:gd name="T15" fmla="*/ 24 h 79"/>
                    <a:gd name="T16" fmla="*/ 7 w 17"/>
                    <a:gd name="T17" fmla="*/ 24 h 79"/>
                    <a:gd name="T18" fmla="*/ 8 w 17"/>
                    <a:gd name="T19" fmla="*/ 18 h 79"/>
                    <a:gd name="T20" fmla="*/ 10 w 17"/>
                    <a:gd name="T21" fmla="*/ 11 h 79"/>
                    <a:gd name="T22" fmla="*/ 13 w 17"/>
                    <a:gd name="T23" fmla="*/ 5 h 79"/>
                    <a:gd name="T24" fmla="*/ 17 w 17"/>
                    <a:gd name="T25" fmla="*/ 0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7" h="79">
                      <a:moveTo>
                        <a:pt x="17" y="0"/>
                      </a:moveTo>
                      <a:lnTo>
                        <a:pt x="17" y="0"/>
                      </a:lnTo>
                      <a:lnTo>
                        <a:pt x="13" y="5"/>
                      </a:lnTo>
                      <a:lnTo>
                        <a:pt x="10" y="11"/>
                      </a:lnTo>
                      <a:lnTo>
                        <a:pt x="8" y="18"/>
                      </a:lnTo>
                      <a:lnTo>
                        <a:pt x="7" y="24"/>
                      </a:lnTo>
                      <a:lnTo>
                        <a:pt x="0" y="79"/>
                      </a:lnTo>
                      <a:lnTo>
                        <a:pt x="7" y="24"/>
                      </a:lnTo>
                      <a:lnTo>
                        <a:pt x="7" y="24"/>
                      </a:lnTo>
                      <a:lnTo>
                        <a:pt x="8" y="18"/>
                      </a:lnTo>
                      <a:lnTo>
                        <a:pt x="10" y="11"/>
                      </a:lnTo>
                      <a:lnTo>
                        <a:pt x="13" y="5"/>
                      </a:lnTo>
                      <a:lnTo>
                        <a:pt x="17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51" name="Rectangle 112">
                  <a:extLst>
                    <a:ext uri="{FF2B5EF4-FFF2-40B4-BE49-F238E27FC236}">
                      <a16:creationId xmlns:a16="http://schemas.microsoft.com/office/drawing/2014/main" xmlns="" id="{55A57C09-AB3B-496B-9F9F-78B0F0DEDC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74" y="1631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52" name="Freeform 113">
                  <a:extLst>
                    <a:ext uri="{FF2B5EF4-FFF2-40B4-BE49-F238E27FC236}">
                      <a16:creationId xmlns:a16="http://schemas.microsoft.com/office/drawing/2014/main" xmlns="" id="{9027D705-294F-46ED-B98B-29FE148905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50" y="1629"/>
                  <a:ext cx="28" cy="192"/>
                </a:xfrm>
                <a:custGeom>
                  <a:avLst/>
                  <a:gdLst>
                    <a:gd name="T0" fmla="*/ 138 w 138"/>
                    <a:gd name="T1" fmla="*/ 0 h 960"/>
                    <a:gd name="T2" fmla="*/ 138 w 138"/>
                    <a:gd name="T3" fmla="*/ 0 h 960"/>
                    <a:gd name="T4" fmla="*/ 132 w 138"/>
                    <a:gd name="T5" fmla="*/ 2 h 960"/>
                    <a:gd name="T6" fmla="*/ 127 w 138"/>
                    <a:gd name="T7" fmla="*/ 5 h 960"/>
                    <a:gd name="T8" fmla="*/ 122 w 138"/>
                    <a:gd name="T9" fmla="*/ 8 h 960"/>
                    <a:gd name="T10" fmla="*/ 117 w 138"/>
                    <a:gd name="T11" fmla="*/ 13 h 960"/>
                    <a:gd name="T12" fmla="*/ 117 w 138"/>
                    <a:gd name="T13" fmla="*/ 13 h 960"/>
                    <a:gd name="T14" fmla="*/ 117 w 138"/>
                    <a:gd name="T15" fmla="*/ 13 h 960"/>
                    <a:gd name="T16" fmla="*/ 117 w 138"/>
                    <a:gd name="T17" fmla="*/ 13 h 960"/>
                    <a:gd name="T18" fmla="*/ 117 w 138"/>
                    <a:gd name="T19" fmla="*/ 13 h 960"/>
                    <a:gd name="T20" fmla="*/ 117 w 138"/>
                    <a:gd name="T21" fmla="*/ 13 h 960"/>
                    <a:gd name="T22" fmla="*/ 113 w 138"/>
                    <a:gd name="T23" fmla="*/ 18 h 960"/>
                    <a:gd name="T24" fmla="*/ 110 w 138"/>
                    <a:gd name="T25" fmla="*/ 24 h 960"/>
                    <a:gd name="T26" fmla="*/ 108 w 138"/>
                    <a:gd name="T27" fmla="*/ 31 h 960"/>
                    <a:gd name="T28" fmla="*/ 107 w 138"/>
                    <a:gd name="T29" fmla="*/ 37 h 960"/>
                    <a:gd name="T30" fmla="*/ 100 w 138"/>
                    <a:gd name="T31" fmla="*/ 92 h 960"/>
                    <a:gd name="T32" fmla="*/ 0 w 138"/>
                    <a:gd name="T33" fmla="*/ 913 h 960"/>
                    <a:gd name="T34" fmla="*/ 0 w 138"/>
                    <a:gd name="T35" fmla="*/ 913 h 960"/>
                    <a:gd name="T36" fmla="*/ 0 w 138"/>
                    <a:gd name="T37" fmla="*/ 913 h 960"/>
                    <a:gd name="T38" fmla="*/ 0 w 138"/>
                    <a:gd name="T39" fmla="*/ 914 h 960"/>
                    <a:gd name="T40" fmla="*/ 0 w 138"/>
                    <a:gd name="T41" fmla="*/ 914 h 960"/>
                    <a:gd name="T42" fmla="*/ 0 w 138"/>
                    <a:gd name="T43" fmla="*/ 914 h 960"/>
                    <a:gd name="T44" fmla="*/ 0 w 138"/>
                    <a:gd name="T45" fmla="*/ 914 h 960"/>
                    <a:gd name="T46" fmla="*/ 0 w 138"/>
                    <a:gd name="T47" fmla="*/ 914 h 960"/>
                    <a:gd name="T48" fmla="*/ 0 w 138"/>
                    <a:gd name="T49" fmla="*/ 914 h 960"/>
                    <a:gd name="T50" fmla="*/ 0 w 138"/>
                    <a:gd name="T51" fmla="*/ 914 h 960"/>
                    <a:gd name="T52" fmla="*/ 0 w 138"/>
                    <a:gd name="T53" fmla="*/ 921 h 960"/>
                    <a:gd name="T54" fmla="*/ 1 w 138"/>
                    <a:gd name="T55" fmla="*/ 929 h 960"/>
                    <a:gd name="T56" fmla="*/ 2 w 138"/>
                    <a:gd name="T57" fmla="*/ 935 h 960"/>
                    <a:gd name="T58" fmla="*/ 5 w 138"/>
                    <a:gd name="T59" fmla="*/ 941 h 960"/>
                    <a:gd name="T60" fmla="*/ 7 w 138"/>
                    <a:gd name="T61" fmla="*/ 947 h 960"/>
                    <a:gd name="T62" fmla="*/ 11 w 138"/>
                    <a:gd name="T63" fmla="*/ 952 h 960"/>
                    <a:gd name="T64" fmla="*/ 15 w 138"/>
                    <a:gd name="T65" fmla="*/ 957 h 960"/>
                    <a:gd name="T66" fmla="*/ 20 w 138"/>
                    <a:gd name="T67" fmla="*/ 960 h 960"/>
                    <a:gd name="T68" fmla="*/ 138 w 138"/>
                    <a:gd name="T69" fmla="*/ 0 h 9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38" h="960">
                      <a:moveTo>
                        <a:pt x="138" y="0"/>
                      </a:moveTo>
                      <a:lnTo>
                        <a:pt x="138" y="0"/>
                      </a:lnTo>
                      <a:lnTo>
                        <a:pt x="132" y="2"/>
                      </a:lnTo>
                      <a:lnTo>
                        <a:pt x="127" y="5"/>
                      </a:lnTo>
                      <a:lnTo>
                        <a:pt x="122" y="8"/>
                      </a:lnTo>
                      <a:lnTo>
                        <a:pt x="117" y="13"/>
                      </a:lnTo>
                      <a:lnTo>
                        <a:pt x="117" y="13"/>
                      </a:lnTo>
                      <a:lnTo>
                        <a:pt x="117" y="13"/>
                      </a:lnTo>
                      <a:lnTo>
                        <a:pt x="117" y="13"/>
                      </a:lnTo>
                      <a:lnTo>
                        <a:pt x="117" y="13"/>
                      </a:lnTo>
                      <a:lnTo>
                        <a:pt x="117" y="13"/>
                      </a:lnTo>
                      <a:lnTo>
                        <a:pt x="113" y="18"/>
                      </a:lnTo>
                      <a:lnTo>
                        <a:pt x="110" y="24"/>
                      </a:lnTo>
                      <a:lnTo>
                        <a:pt x="108" y="31"/>
                      </a:lnTo>
                      <a:lnTo>
                        <a:pt x="107" y="37"/>
                      </a:lnTo>
                      <a:lnTo>
                        <a:pt x="100" y="92"/>
                      </a:lnTo>
                      <a:lnTo>
                        <a:pt x="0" y="913"/>
                      </a:lnTo>
                      <a:lnTo>
                        <a:pt x="0" y="913"/>
                      </a:lnTo>
                      <a:lnTo>
                        <a:pt x="0" y="913"/>
                      </a:lnTo>
                      <a:lnTo>
                        <a:pt x="0" y="914"/>
                      </a:lnTo>
                      <a:lnTo>
                        <a:pt x="0" y="914"/>
                      </a:lnTo>
                      <a:lnTo>
                        <a:pt x="0" y="914"/>
                      </a:lnTo>
                      <a:lnTo>
                        <a:pt x="0" y="914"/>
                      </a:lnTo>
                      <a:lnTo>
                        <a:pt x="0" y="914"/>
                      </a:lnTo>
                      <a:lnTo>
                        <a:pt x="0" y="914"/>
                      </a:lnTo>
                      <a:lnTo>
                        <a:pt x="0" y="914"/>
                      </a:lnTo>
                      <a:lnTo>
                        <a:pt x="0" y="921"/>
                      </a:lnTo>
                      <a:lnTo>
                        <a:pt x="1" y="929"/>
                      </a:lnTo>
                      <a:lnTo>
                        <a:pt x="2" y="935"/>
                      </a:lnTo>
                      <a:lnTo>
                        <a:pt x="5" y="941"/>
                      </a:lnTo>
                      <a:lnTo>
                        <a:pt x="7" y="947"/>
                      </a:lnTo>
                      <a:lnTo>
                        <a:pt x="11" y="952"/>
                      </a:lnTo>
                      <a:lnTo>
                        <a:pt x="15" y="957"/>
                      </a:lnTo>
                      <a:lnTo>
                        <a:pt x="20" y="960"/>
                      </a:lnTo>
                      <a:lnTo>
                        <a:pt x="138" y="0"/>
                      </a:lnTo>
                      <a:close/>
                    </a:path>
                  </a:pathLst>
                </a:custGeom>
                <a:solidFill>
                  <a:srgbClr val="DB504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53" name="Freeform 114">
                  <a:extLst>
                    <a:ext uri="{FF2B5EF4-FFF2-40B4-BE49-F238E27FC236}">
                      <a16:creationId xmlns:a16="http://schemas.microsoft.com/office/drawing/2014/main" xmlns="" id="{B880FE03-9B35-44B7-8798-B799E074B9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50" y="1629"/>
                  <a:ext cx="28" cy="192"/>
                </a:xfrm>
                <a:custGeom>
                  <a:avLst/>
                  <a:gdLst>
                    <a:gd name="T0" fmla="*/ 138 w 138"/>
                    <a:gd name="T1" fmla="*/ 0 h 960"/>
                    <a:gd name="T2" fmla="*/ 138 w 138"/>
                    <a:gd name="T3" fmla="*/ 0 h 960"/>
                    <a:gd name="T4" fmla="*/ 132 w 138"/>
                    <a:gd name="T5" fmla="*/ 2 h 960"/>
                    <a:gd name="T6" fmla="*/ 127 w 138"/>
                    <a:gd name="T7" fmla="*/ 5 h 960"/>
                    <a:gd name="T8" fmla="*/ 122 w 138"/>
                    <a:gd name="T9" fmla="*/ 8 h 960"/>
                    <a:gd name="T10" fmla="*/ 117 w 138"/>
                    <a:gd name="T11" fmla="*/ 13 h 960"/>
                    <a:gd name="T12" fmla="*/ 117 w 138"/>
                    <a:gd name="T13" fmla="*/ 13 h 960"/>
                    <a:gd name="T14" fmla="*/ 117 w 138"/>
                    <a:gd name="T15" fmla="*/ 13 h 960"/>
                    <a:gd name="T16" fmla="*/ 117 w 138"/>
                    <a:gd name="T17" fmla="*/ 13 h 960"/>
                    <a:gd name="T18" fmla="*/ 117 w 138"/>
                    <a:gd name="T19" fmla="*/ 13 h 960"/>
                    <a:gd name="T20" fmla="*/ 117 w 138"/>
                    <a:gd name="T21" fmla="*/ 13 h 960"/>
                    <a:gd name="T22" fmla="*/ 113 w 138"/>
                    <a:gd name="T23" fmla="*/ 18 h 960"/>
                    <a:gd name="T24" fmla="*/ 110 w 138"/>
                    <a:gd name="T25" fmla="*/ 24 h 960"/>
                    <a:gd name="T26" fmla="*/ 108 w 138"/>
                    <a:gd name="T27" fmla="*/ 31 h 960"/>
                    <a:gd name="T28" fmla="*/ 107 w 138"/>
                    <a:gd name="T29" fmla="*/ 37 h 960"/>
                    <a:gd name="T30" fmla="*/ 100 w 138"/>
                    <a:gd name="T31" fmla="*/ 92 h 960"/>
                    <a:gd name="T32" fmla="*/ 0 w 138"/>
                    <a:gd name="T33" fmla="*/ 913 h 960"/>
                    <a:gd name="T34" fmla="*/ 0 w 138"/>
                    <a:gd name="T35" fmla="*/ 913 h 960"/>
                    <a:gd name="T36" fmla="*/ 0 w 138"/>
                    <a:gd name="T37" fmla="*/ 913 h 960"/>
                    <a:gd name="T38" fmla="*/ 0 w 138"/>
                    <a:gd name="T39" fmla="*/ 914 h 960"/>
                    <a:gd name="T40" fmla="*/ 0 w 138"/>
                    <a:gd name="T41" fmla="*/ 914 h 960"/>
                    <a:gd name="T42" fmla="*/ 0 w 138"/>
                    <a:gd name="T43" fmla="*/ 914 h 960"/>
                    <a:gd name="T44" fmla="*/ 0 w 138"/>
                    <a:gd name="T45" fmla="*/ 914 h 960"/>
                    <a:gd name="T46" fmla="*/ 0 w 138"/>
                    <a:gd name="T47" fmla="*/ 914 h 960"/>
                    <a:gd name="T48" fmla="*/ 0 w 138"/>
                    <a:gd name="T49" fmla="*/ 914 h 960"/>
                    <a:gd name="T50" fmla="*/ 0 w 138"/>
                    <a:gd name="T51" fmla="*/ 914 h 960"/>
                    <a:gd name="T52" fmla="*/ 0 w 138"/>
                    <a:gd name="T53" fmla="*/ 921 h 960"/>
                    <a:gd name="T54" fmla="*/ 1 w 138"/>
                    <a:gd name="T55" fmla="*/ 929 h 960"/>
                    <a:gd name="T56" fmla="*/ 2 w 138"/>
                    <a:gd name="T57" fmla="*/ 935 h 960"/>
                    <a:gd name="T58" fmla="*/ 5 w 138"/>
                    <a:gd name="T59" fmla="*/ 941 h 960"/>
                    <a:gd name="T60" fmla="*/ 7 w 138"/>
                    <a:gd name="T61" fmla="*/ 947 h 960"/>
                    <a:gd name="T62" fmla="*/ 11 w 138"/>
                    <a:gd name="T63" fmla="*/ 952 h 960"/>
                    <a:gd name="T64" fmla="*/ 15 w 138"/>
                    <a:gd name="T65" fmla="*/ 957 h 960"/>
                    <a:gd name="T66" fmla="*/ 20 w 138"/>
                    <a:gd name="T67" fmla="*/ 960 h 960"/>
                    <a:gd name="T68" fmla="*/ 138 w 138"/>
                    <a:gd name="T69" fmla="*/ 0 h 9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38" h="960">
                      <a:moveTo>
                        <a:pt x="138" y="0"/>
                      </a:moveTo>
                      <a:lnTo>
                        <a:pt x="138" y="0"/>
                      </a:lnTo>
                      <a:lnTo>
                        <a:pt x="132" y="2"/>
                      </a:lnTo>
                      <a:lnTo>
                        <a:pt x="127" y="5"/>
                      </a:lnTo>
                      <a:lnTo>
                        <a:pt x="122" y="8"/>
                      </a:lnTo>
                      <a:lnTo>
                        <a:pt x="117" y="13"/>
                      </a:lnTo>
                      <a:lnTo>
                        <a:pt x="117" y="13"/>
                      </a:lnTo>
                      <a:lnTo>
                        <a:pt x="117" y="13"/>
                      </a:lnTo>
                      <a:lnTo>
                        <a:pt x="117" y="13"/>
                      </a:lnTo>
                      <a:lnTo>
                        <a:pt x="117" y="13"/>
                      </a:lnTo>
                      <a:lnTo>
                        <a:pt x="117" y="13"/>
                      </a:lnTo>
                      <a:lnTo>
                        <a:pt x="113" y="18"/>
                      </a:lnTo>
                      <a:lnTo>
                        <a:pt x="110" y="24"/>
                      </a:lnTo>
                      <a:lnTo>
                        <a:pt x="108" y="31"/>
                      </a:lnTo>
                      <a:lnTo>
                        <a:pt x="107" y="37"/>
                      </a:lnTo>
                      <a:lnTo>
                        <a:pt x="100" y="92"/>
                      </a:lnTo>
                      <a:lnTo>
                        <a:pt x="0" y="913"/>
                      </a:lnTo>
                      <a:lnTo>
                        <a:pt x="0" y="913"/>
                      </a:lnTo>
                      <a:lnTo>
                        <a:pt x="0" y="913"/>
                      </a:lnTo>
                      <a:lnTo>
                        <a:pt x="0" y="914"/>
                      </a:lnTo>
                      <a:lnTo>
                        <a:pt x="0" y="914"/>
                      </a:lnTo>
                      <a:lnTo>
                        <a:pt x="0" y="914"/>
                      </a:lnTo>
                      <a:lnTo>
                        <a:pt x="0" y="914"/>
                      </a:lnTo>
                      <a:lnTo>
                        <a:pt x="0" y="914"/>
                      </a:lnTo>
                      <a:lnTo>
                        <a:pt x="0" y="914"/>
                      </a:lnTo>
                      <a:lnTo>
                        <a:pt x="0" y="914"/>
                      </a:lnTo>
                      <a:lnTo>
                        <a:pt x="0" y="921"/>
                      </a:lnTo>
                      <a:lnTo>
                        <a:pt x="1" y="929"/>
                      </a:lnTo>
                      <a:lnTo>
                        <a:pt x="2" y="935"/>
                      </a:lnTo>
                      <a:lnTo>
                        <a:pt x="5" y="941"/>
                      </a:lnTo>
                      <a:lnTo>
                        <a:pt x="7" y="947"/>
                      </a:lnTo>
                      <a:lnTo>
                        <a:pt x="11" y="952"/>
                      </a:lnTo>
                      <a:lnTo>
                        <a:pt x="15" y="957"/>
                      </a:lnTo>
                      <a:lnTo>
                        <a:pt x="20" y="960"/>
                      </a:lnTo>
                      <a:lnTo>
                        <a:pt x="138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54" name="Rectangle 115">
                  <a:extLst>
                    <a:ext uri="{FF2B5EF4-FFF2-40B4-BE49-F238E27FC236}">
                      <a16:creationId xmlns:a16="http://schemas.microsoft.com/office/drawing/2014/main" xmlns="" id="{A9FAB559-B5FF-4529-9BE5-721C3D8585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82" y="2108"/>
                  <a:ext cx="293" cy="14"/>
                </a:xfrm>
                <a:prstGeom prst="rect">
                  <a:avLst/>
                </a:prstGeom>
                <a:solidFill>
                  <a:srgbClr val="00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55" name="Freeform 116">
                  <a:extLst>
                    <a:ext uri="{FF2B5EF4-FFF2-40B4-BE49-F238E27FC236}">
                      <a16:creationId xmlns:a16="http://schemas.microsoft.com/office/drawing/2014/main" xmlns="" id="{6CD92473-046D-48EC-92B3-9D5A94605E3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581" y="1942"/>
                  <a:ext cx="495" cy="170"/>
                </a:xfrm>
                <a:custGeom>
                  <a:avLst/>
                  <a:gdLst>
                    <a:gd name="T0" fmla="*/ 118 w 2475"/>
                    <a:gd name="T1" fmla="*/ 0 h 849"/>
                    <a:gd name="T2" fmla="*/ 69 w 2475"/>
                    <a:gd name="T3" fmla="*/ 7 h 849"/>
                    <a:gd name="T4" fmla="*/ 34 w 2475"/>
                    <a:gd name="T5" fmla="*/ 24 h 849"/>
                    <a:gd name="T6" fmla="*/ 10 w 2475"/>
                    <a:gd name="T7" fmla="*/ 51 h 849"/>
                    <a:gd name="T8" fmla="*/ 0 w 2475"/>
                    <a:gd name="T9" fmla="*/ 85 h 849"/>
                    <a:gd name="T10" fmla="*/ 3 w 2475"/>
                    <a:gd name="T11" fmla="*/ 125 h 849"/>
                    <a:gd name="T12" fmla="*/ 5 w 2475"/>
                    <a:gd name="T13" fmla="*/ 136 h 849"/>
                    <a:gd name="T14" fmla="*/ 8 w 2475"/>
                    <a:gd name="T15" fmla="*/ 152 h 849"/>
                    <a:gd name="T16" fmla="*/ 177 w 2475"/>
                    <a:gd name="T17" fmla="*/ 785 h 849"/>
                    <a:gd name="T18" fmla="*/ 193 w 2475"/>
                    <a:gd name="T19" fmla="*/ 818 h 849"/>
                    <a:gd name="T20" fmla="*/ 214 w 2475"/>
                    <a:gd name="T21" fmla="*/ 836 h 849"/>
                    <a:gd name="T22" fmla="*/ 246 w 2475"/>
                    <a:gd name="T23" fmla="*/ 846 h 849"/>
                    <a:gd name="T24" fmla="*/ 332 w 2475"/>
                    <a:gd name="T25" fmla="*/ 849 h 849"/>
                    <a:gd name="T26" fmla="*/ 2214 w 2475"/>
                    <a:gd name="T27" fmla="*/ 849 h 849"/>
                    <a:gd name="T28" fmla="*/ 2269 w 2475"/>
                    <a:gd name="T29" fmla="*/ 844 h 849"/>
                    <a:gd name="T30" fmla="*/ 2300 w 2475"/>
                    <a:gd name="T31" fmla="*/ 833 h 849"/>
                    <a:gd name="T32" fmla="*/ 2323 w 2475"/>
                    <a:gd name="T33" fmla="*/ 810 h 849"/>
                    <a:gd name="T34" fmla="*/ 2338 w 2475"/>
                    <a:gd name="T35" fmla="*/ 773 h 849"/>
                    <a:gd name="T36" fmla="*/ 2468 w 2475"/>
                    <a:gd name="T37" fmla="*/ 152 h 849"/>
                    <a:gd name="T38" fmla="*/ 2474 w 2475"/>
                    <a:gd name="T39" fmla="*/ 94 h 849"/>
                    <a:gd name="T40" fmla="*/ 2473 w 2475"/>
                    <a:gd name="T41" fmla="*/ 69 h 849"/>
                    <a:gd name="T42" fmla="*/ 2455 w 2475"/>
                    <a:gd name="T43" fmla="*/ 39 h 849"/>
                    <a:gd name="T44" fmla="*/ 2427 w 2475"/>
                    <a:gd name="T45" fmla="*/ 19 h 849"/>
                    <a:gd name="T46" fmla="*/ 2389 w 2475"/>
                    <a:gd name="T47" fmla="*/ 7 h 849"/>
                    <a:gd name="T48" fmla="*/ 2330 w 2475"/>
                    <a:gd name="T49" fmla="*/ 0 h 849"/>
                    <a:gd name="T50" fmla="*/ 7 w 2475"/>
                    <a:gd name="T51" fmla="*/ 132 h 849"/>
                    <a:gd name="T52" fmla="*/ 12 w 2475"/>
                    <a:gd name="T53" fmla="*/ 113 h 849"/>
                    <a:gd name="T54" fmla="*/ 10 w 2475"/>
                    <a:gd name="T55" fmla="*/ 116 h 849"/>
                    <a:gd name="T56" fmla="*/ 9 w 2475"/>
                    <a:gd name="T57" fmla="*/ 121 h 849"/>
                    <a:gd name="T58" fmla="*/ 9 w 2475"/>
                    <a:gd name="T59" fmla="*/ 121 h 849"/>
                    <a:gd name="T60" fmla="*/ 110 w 2475"/>
                    <a:gd name="T61" fmla="*/ 61 h 849"/>
                    <a:gd name="T62" fmla="*/ 38 w 2475"/>
                    <a:gd name="T63" fmla="*/ 84 h 849"/>
                    <a:gd name="T64" fmla="*/ 45 w 2475"/>
                    <a:gd name="T65" fmla="*/ 80 h 849"/>
                    <a:gd name="T66" fmla="*/ 46 w 2475"/>
                    <a:gd name="T67" fmla="*/ 79 h 849"/>
                    <a:gd name="T68" fmla="*/ 53 w 2475"/>
                    <a:gd name="T69" fmla="*/ 75 h 849"/>
                    <a:gd name="T70" fmla="*/ 53 w 2475"/>
                    <a:gd name="T71" fmla="*/ 75 h 849"/>
                    <a:gd name="T72" fmla="*/ 64 w 2475"/>
                    <a:gd name="T73" fmla="*/ 70 h 849"/>
                    <a:gd name="T74" fmla="*/ 70 w 2475"/>
                    <a:gd name="T75" fmla="*/ 67 h 849"/>
                    <a:gd name="T76" fmla="*/ 74 w 2475"/>
                    <a:gd name="T77" fmla="*/ 66 h 849"/>
                    <a:gd name="T78" fmla="*/ 80 w 2475"/>
                    <a:gd name="T79" fmla="*/ 65 h 849"/>
                    <a:gd name="T80" fmla="*/ 80 w 2475"/>
                    <a:gd name="T81" fmla="*/ 65 h 849"/>
                    <a:gd name="T82" fmla="*/ 95 w 2475"/>
                    <a:gd name="T83" fmla="*/ 61 h 8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2475" h="849">
                      <a:moveTo>
                        <a:pt x="2330" y="0"/>
                      </a:moveTo>
                      <a:lnTo>
                        <a:pt x="118" y="0"/>
                      </a:lnTo>
                      <a:lnTo>
                        <a:pt x="118" y="0"/>
                      </a:lnTo>
                      <a:lnTo>
                        <a:pt x="101" y="0"/>
                      </a:lnTo>
                      <a:lnTo>
                        <a:pt x="84" y="3"/>
                      </a:lnTo>
                      <a:lnTo>
                        <a:pt x="69" y="7"/>
                      </a:lnTo>
                      <a:lnTo>
                        <a:pt x="55" y="12"/>
                      </a:lnTo>
                      <a:lnTo>
                        <a:pt x="44" y="17"/>
                      </a:lnTo>
                      <a:lnTo>
                        <a:pt x="34" y="24"/>
                      </a:lnTo>
                      <a:lnTo>
                        <a:pt x="24" y="33"/>
                      </a:lnTo>
                      <a:lnTo>
                        <a:pt x="17" y="41"/>
                      </a:lnTo>
                      <a:lnTo>
                        <a:pt x="10" y="51"/>
                      </a:lnTo>
                      <a:lnTo>
                        <a:pt x="7" y="61"/>
                      </a:lnTo>
                      <a:lnTo>
                        <a:pt x="3" y="74"/>
                      </a:lnTo>
                      <a:lnTo>
                        <a:pt x="0" y="85"/>
                      </a:lnTo>
                      <a:lnTo>
                        <a:pt x="0" y="99"/>
                      </a:lnTo>
                      <a:lnTo>
                        <a:pt x="0" y="111"/>
                      </a:lnTo>
                      <a:lnTo>
                        <a:pt x="3" y="125"/>
                      </a:lnTo>
                      <a:lnTo>
                        <a:pt x="5" y="138"/>
                      </a:lnTo>
                      <a:lnTo>
                        <a:pt x="5" y="138"/>
                      </a:lnTo>
                      <a:lnTo>
                        <a:pt x="5" y="136"/>
                      </a:lnTo>
                      <a:lnTo>
                        <a:pt x="5" y="136"/>
                      </a:lnTo>
                      <a:lnTo>
                        <a:pt x="7" y="143"/>
                      </a:lnTo>
                      <a:lnTo>
                        <a:pt x="8" y="152"/>
                      </a:lnTo>
                      <a:lnTo>
                        <a:pt x="167" y="754"/>
                      </a:lnTo>
                      <a:lnTo>
                        <a:pt x="167" y="754"/>
                      </a:lnTo>
                      <a:lnTo>
                        <a:pt x="177" y="785"/>
                      </a:lnTo>
                      <a:lnTo>
                        <a:pt x="182" y="798"/>
                      </a:lnTo>
                      <a:lnTo>
                        <a:pt x="187" y="808"/>
                      </a:lnTo>
                      <a:lnTo>
                        <a:pt x="193" y="818"/>
                      </a:lnTo>
                      <a:lnTo>
                        <a:pt x="199" y="825"/>
                      </a:lnTo>
                      <a:lnTo>
                        <a:pt x="207" y="831"/>
                      </a:lnTo>
                      <a:lnTo>
                        <a:pt x="214" y="836"/>
                      </a:lnTo>
                      <a:lnTo>
                        <a:pt x="224" y="840"/>
                      </a:lnTo>
                      <a:lnTo>
                        <a:pt x="234" y="844"/>
                      </a:lnTo>
                      <a:lnTo>
                        <a:pt x="246" y="846"/>
                      </a:lnTo>
                      <a:lnTo>
                        <a:pt x="260" y="848"/>
                      </a:lnTo>
                      <a:lnTo>
                        <a:pt x="292" y="849"/>
                      </a:lnTo>
                      <a:lnTo>
                        <a:pt x="332" y="849"/>
                      </a:lnTo>
                      <a:lnTo>
                        <a:pt x="2180" y="849"/>
                      </a:lnTo>
                      <a:lnTo>
                        <a:pt x="2180" y="849"/>
                      </a:lnTo>
                      <a:lnTo>
                        <a:pt x="2214" y="849"/>
                      </a:lnTo>
                      <a:lnTo>
                        <a:pt x="2244" y="848"/>
                      </a:lnTo>
                      <a:lnTo>
                        <a:pt x="2257" y="846"/>
                      </a:lnTo>
                      <a:lnTo>
                        <a:pt x="2269" y="844"/>
                      </a:lnTo>
                      <a:lnTo>
                        <a:pt x="2280" y="841"/>
                      </a:lnTo>
                      <a:lnTo>
                        <a:pt x="2291" y="838"/>
                      </a:lnTo>
                      <a:lnTo>
                        <a:pt x="2300" y="833"/>
                      </a:lnTo>
                      <a:lnTo>
                        <a:pt x="2308" y="826"/>
                      </a:lnTo>
                      <a:lnTo>
                        <a:pt x="2316" y="819"/>
                      </a:lnTo>
                      <a:lnTo>
                        <a:pt x="2323" y="810"/>
                      </a:lnTo>
                      <a:lnTo>
                        <a:pt x="2328" y="800"/>
                      </a:lnTo>
                      <a:lnTo>
                        <a:pt x="2335" y="788"/>
                      </a:lnTo>
                      <a:lnTo>
                        <a:pt x="2338" y="773"/>
                      </a:lnTo>
                      <a:lnTo>
                        <a:pt x="2343" y="757"/>
                      </a:lnTo>
                      <a:lnTo>
                        <a:pt x="2468" y="152"/>
                      </a:lnTo>
                      <a:lnTo>
                        <a:pt x="2468" y="152"/>
                      </a:lnTo>
                      <a:lnTo>
                        <a:pt x="2468" y="144"/>
                      </a:lnTo>
                      <a:lnTo>
                        <a:pt x="2468" y="144"/>
                      </a:lnTo>
                      <a:lnTo>
                        <a:pt x="2474" y="94"/>
                      </a:lnTo>
                      <a:lnTo>
                        <a:pt x="2474" y="94"/>
                      </a:lnTo>
                      <a:lnTo>
                        <a:pt x="2475" y="80"/>
                      </a:lnTo>
                      <a:lnTo>
                        <a:pt x="2473" y="69"/>
                      </a:lnTo>
                      <a:lnTo>
                        <a:pt x="2469" y="58"/>
                      </a:lnTo>
                      <a:lnTo>
                        <a:pt x="2463" y="48"/>
                      </a:lnTo>
                      <a:lnTo>
                        <a:pt x="2455" y="39"/>
                      </a:lnTo>
                      <a:lnTo>
                        <a:pt x="2446" y="31"/>
                      </a:lnTo>
                      <a:lnTo>
                        <a:pt x="2436" y="25"/>
                      </a:lnTo>
                      <a:lnTo>
                        <a:pt x="2427" y="19"/>
                      </a:lnTo>
                      <a:lnTo>
                        <a:pt x="2414" y="14"/>
                      </a:lnTo>
                      <a:lnTo>
                        <a:pt x="2402" y="10"/>
                      </a:lnTo>
                      <a:lnTo>
                        <a:pt x="2389" y="7"/>
                      </a:lnTo>
                      <a:lnTo>
                        <a:pt x="2377" y="4"/>
                      </a:lnTo>
                      <a:lnTo>
                        <a:pt x="2352" y="0"/>
                      </a:lnTo>
                      <a:lnTo>
                        <a:pt x="2330" y="0"/>
                      </a:lnTo>
                      <a:close/>
                      <a:moveTo>
                        <a:pt x="7" y="128"/>
                      </a:moveTo>
                      <a:lnTo>
                        <a:pt x="7" y="128"/>
                      </a:lnTo>
                      <a:lnTo>
                        <a:pt x="7" y="132"/>
                      </a:lnTo>
                      <a:lnTo>
                        <a:pt x="7" y="132"/>
                      </a:lnTo>
                      <a:lnTo>
                        <a:pt x="7" y="128"/>
                      </a:lnTo>
                      <a:close/>
                      <a:moveTo>
                        <a:pt x="12" y="113"/>
                      </a:moveTo>
                      <a:lnTo>
                        <a:pt x="12" y="113"/>
                      </a:lnTo>
                      <a:lnTo>
                        <a:pt x="10" y="116"/>
                      </a:lnTo>
                      <a:lnTo>
                        <a:pt x="10" y="116"/>
                      </a:lnTo>
                      <a:lnTo>
                        <a:pt x="12" y="113"/>
                      </a:lnTo>
                      <a:close/>
                      <a:moveTo>
                        <a:pt x="9" y="121"/>
                      </a:moveTo>
                      <a:lnTo>
                        <a:pt x="9" y="121"/>
                      </a:lnTo>
                      <a:lnTo>
                        <a:pt x="8" y="123"/>
                      </a:lnTo>
                      <a:lnTo>
                        <a:pt x="8" y="123"/>
                      </a:lnTo>
                      <a:lnTo>
                        <a:pt x="9" y="121"/>
                      </a:lnTo>
                      <a:close/>
                      <a:moveTo>
                        <a:pt x="100" y="61"/>
                      </a:moveTo>
                      <a:lnTo>
                        <a:pt x="100" y="61"/>
                      </a:lnTo>
                      <a:lnTo>
                        <a:pt x="110" y="61"/>
                      </a:lnTo>
                      <a:lnTo>
                        <a:pt x="110" y="61"/>
                      </a:lnTo>
                      <a:lnTo>
                        <a:pt x="100" y="61"/>
                      </a:lnTo>
                      <a:close/>
                      <a:moveTo>
                        <a:pt x="38" y="84"/>
                      </a:moveTo>
                      <a:lnTo>
                        <a:pt x="39" y="84"/>
                      </a:lnTo>
                      <a:lnTo>
                        <a:pt x="38" y="84"/>
                      </a:lnTo>
                      <a:close/>
                      <a:moveTo>
                        <a:pt x="45" y="80"/>
                      </a:moveTo>
                      <a:lnTo>
                        <a:pt x="45" y="80"/>
                      </a:lnTo>
                      <a:lnTo>
                        <a:pt x="46" y="79"/>
                      </a:lnTo>
                      <a:lnTo>
                        <a:pt x="46" y="79"/>
                      </a:lnTo>
                      <a:lnTo>
                        <a:pt x="45" y="80"/>
                      </a:lnTo>
                      <a:close/>
                      <a:moveTo>
                        <a:pt x="53" y="75"/>
                      </a:moveTo>
                      <a:lnTo>
                        <a:pt x="53" y="75"/>
                      </a:lnTo>
                      <a:lnTo>
                        <a:pt x="55" y="74"/>
                      </a:lnTo>
                      <a:lnTo>
                        <a:pt x="55" y="74"/>
                      </a:lnTo>
                      <a:lnTo>
                        <a:pt x="53" y="75"/>
                      </a:lnTo>
                      <a:close/>
                      <a:moveTo>
                        <a:pt x="61" y="71"/>
                      </a:moveTo>
                      <a:lnTo>
                        <a:pt x="61" y="71"/>
                      </a:lnTo>
                      <a:lnTo>
                        <a:pt x="64" y="70"/>
                      </a:lnTo>
                      <a:lnTo>
                        <a:pt x="64" y="70"/>
                      </a:lnTo>
                      <a:lnTo>
                        <a:pt x="61" y="71"/>
                      </a:lnTo>
                      <a:close/>
                      <a:moveTo>
                        <a:pt x="70" y="67"/>
                      </a:moveTo>
                      <a:lnTo>
                        <a:pt x="70" y="67"/>
                      </a:lnTo>
                      <a:lnTo>
                        <a:pt x="74" y="66"/>
                      </a:lnTo>
                      <a:lnTo>
                        <a:pt x="74" y="66"/>
                      </a:lnTo>
                      <a:lnTo>
                        <a:pt x="70" y="67"/>
                      </a:lnTo>
                      <a:close/>
                      <a:moveTo>
                        <a:pt x="80" y="65"/>
                      </a:moveTo>
                      <a:lnTo>
                        <a:pt x="80" y="65"/>
                      </a:lnTo>
                      <a:lnTo>
                        <a:pt x="84" y="64"/>
                      </a:lnTo>
                      <a:lnTo>
                        <a:pt x="84" y="64"/>
                      </a:lnTo>
                      <a:lnTo>
                        <a:pt x="80" y="65"/>
                      </a:lnTo>
                      <a:close/>
                      <a:moveTo>
                        <a:pt x="90" y="62"/>
                      </a:moveTo>
                      <a:lnTo>
                        <a:pt x="90" y="62"/>
                      </a:lnTo>
                      <a:lnTo>
                        <a:pt x="95" y="61"/>
                      </a:lnTo>
                      <a:lnTo>
                        <a:pt x="95" y="61"/>
                      </a:lnTo>
                      <a:lnTo>
                        <a:pt x="90" y="62"/>
                      </a:lnTo>
                      <a:close/>
                    </a:path>
                  </a:pathLst>
                </a:custGeom>
                <a:solidFill>
                  <a:srgbClr val="344F8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56" name="Freeform 117">
                  <a:extLst>
                    <a:ext uri="{FF2B5EF4-FFF2-40B4-BE49-F238E27FC236}">
                      <a16:creationId xmlns:a16="http://schemas.microsoft.com/office/drawing/2014/main" xmlns="" id="{743AC310-59FB-411D-B6AD-E42521A937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1" y="1942"/>
                  <a:ext cx="495" cy="170"/>
                </a:xfrm>
                <a:custGeom>
                  <a:avLst/>
                  <a:gdLst>
                    <a:gd name="T0" fmla="*/ 118 w 2475"/>
                    <a:gd name="T1" fmla="*/ 0 h 849"/>
                    <a:gd name="T2" fmla="*/ 101 w 2475"/>
                    <a:gd name="T3" fmla="*/ 0 h 849"/>
                    <a:gd name="T4" fmla="*/ 69 w 2475"/>
                    <a:gd name="T5" fmla="*/ 7 h 849"/>
                    <a:gd name="T6" fmla="*/ 44 w 2475"/>
                    <a:gd name="T7" fmla="*/ 17 h 849"/>
                    <a:gd name="T8" fmla="*/ 24 w 2475"/>
                    <a:gd name="T9" fmla="*/ 33 h 849"/>
                    <a:gd name="T10" fmla="*/ 10 w 2475"/>
                    <a:gd name="T11" fmla="*/ 51 h 849"/>
                    <a:gd name="T12" fmla="*/ 3 w 2475"/>
                    <a:gd name="T13" fmla="*/ 74 h 849"/>
                    <a:gd name="T14" fmla="*/ 0 w 2475"/>
                    <a:gd name="T15" fmla="*/ 99 h 849"/>
                    <a:gd name="T16" fmla="*/ 3 w 2475"/>
                    <a:gd name="T17" fmla="*/ 125 h 849"/>
                    <a:gd name="T18" fmla="*/ 5 w 2475"/>
                    <a:gd name="T19" fmla="*/ 138 h 849"/>
                    <a:gd name="T20" fmla="*/ 5 w 2475"/>
                    <a:gd name="T21" fmla="*/ 136 h 849"/>
                    <a:gd name="T22" fmla="*/ 8 w 2475"/>
                    <a:gd name="T23" fmla="*/ 152 h 849"/>
                    <a:gd name="T24" fmla="*/ 167 w 2475"/>
                    <a:gd name="T25" fmla="*/ 754 h 849"/>
                    <a:gd name="T26" fmla="*/ 182 w 2475"/>
                    <a:gd name="T27" fmla="*/ 798 h 849"/>
                    <a:gd name="T28" fmla="*/ 193 w 2475"/>
                    <a:gd name="T29" fmla="*/ 818 h 849"/>
                    <a:gd name="T30" fmla="*/ 207 w 2475"/>
                    <a:gd name="T31" fmla="*/ 831 h 849"/>
                    <a:gd name="T32" fmla="*/ 224 w 2475"/>
                    <a:gd name="T33" fmla="*/ 840 h 849"/>
                    <a:gd name="T34" fmla="*/ 246 w 2475"/>
                    <a:gd name="T35" fmla="*/ 846 h 849"/>
                    <a:gd name="T36" fmla="*/ 292 w 2475"/>
                    <a:gd name="T37" fmla="*/ 849 h 849"/>
                    <a:gd name="T38" fmla="*/ 2180 w 2475"/>
                    <a:gd name="T39" fmla="*/ 849 h 849"/>
                    <a:gd name="T40" fmla="*/ 2214 w 2475"/>
                    <a:gd name="T41" fmla="*/ 849 h 849"/>
                    <a:gd name="T42" fmla="*/ 2257 w 2475"/>
                    <a:gd name="T43" fmla="*/ 846 h 849"/>
                    <a:gd name="T44" fmla="*/ 2280 w 2475"/>
                    <a:gd name="T45" fmla="*/ 841 h 849"/>
                    <a:gd name="T46" fmla="*/ 2300 w 2475"/>
                    <a:gd name="T47" fmla="*/ 833 h 849"/>
                    <a:gd name="T48" fmla="*/ 2316 w 2475"/>
                    <a:gd name="T49" fmla="*/ 819 h 849"/>
                    <a:gd name="T50" fmla="*/ 2328 w 2475"/>
                    <a:gd name="T51" fmla="*/ 800 h 849"/>
                    <a:gd name="T52" fmla="*/ 2338 w 2475"/>
                    <a:gd name="T53" fmla="*/ 773 h 849"/>
                    <a:gd name="T54" fmla="*/ 2468 w 2475"/>
                    <a:gd name="T55" fmla="*/ 152 h 849"/>
                    <a:gd name="T56" fmla="*/ 2468 w 2475"/>
                    <a:gd name="T57" fmla="*/ 144 h 849"/>
                    <a:gd name="T58" fmla="*/ 2474 w 2475"/>
                    <a:gd name="T59" fmla="*/ 94 h 849"/>
                    <a:gd name="T60" fmla="*/ 2475 w 2475"/>
                    <a:gd name="T61" fmla="*/ 80 h 849"/>
                    <a:gd name="T62" fmla="*/ 2469 w 2475"/>
                    <a:gd name="T63" fmla="*/ 58 h 849"/>
                    <a:gd name="T64" fmla="*/ 2455 w 2475"/>
                    <a:gd name="T65" fmla="*/ 39 h 849"/>
                    <a:gd name="T66" fmla="*/ 2436 w 2475"/>
                    <a:gd name="T67" fmla="*/ 25 h 849"/>
                    <a:gd name="T68" fmla="*/ 2414 w 2475"/>
                    <a:gd name="T69" fmla="*/ 14 h 849"/>
                    <a:gd name="T70" fmla="*/ 2389 w 2475"/>
                    <a:gd name="T71" fmla="*/ 7 h 849"/>
                    <a:gd name="T72" fmla="*/ 2352 w 2475"/>
                    <a:gd name="T73" fmla="*/ 0 h 8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475" h="849">
                      <a:moveTo>
                        <a:pt x="2330" y="0"/>
                      </a:moveTo>
                      <a:lnTo>
                        <a:pt x="118" y="0"/>
                      </a:lnTo>
                      <a:lnTo>
                        <a:pt x="118" y="0"/>
                      </a:lnTo>
                      <a:lnTo>
                        <a:pt x="101" y="0"/>
                      </a:lnTo>
                      <a:lnTo>
                        <a:pt x="84" y="3"/>
                      </a:lnTo>
                      <a:lnTo>
                        <a:pt x="69" y="7"/>
                      </a:lnTo>
                      <a:lnTo>
                        <a:pt x="55" y="12"/>
                      </a:lnTo>
                      <a:lnTo>
                        <a:pt x="44" y="17"/>
                      </a:lnTo>
                      <a:lnTo>
                        <a:pt x="34" y="24"/>
                      </a:lnTo>
                      <a:lnTo>
                        <a:pt x="24" y="33"/>
                      </a:lnTo>
                      <a:lnTo>
                        <a:pt x="17" y="41"/>
                      </a:lnTo>
                      <a:lnTo>
                        <a:pt x="10" y="51"/>
                      </a:lnTo>
                      <a:lnTo>
                        <a:pt x="7" y="61"/>
                      </a:lnTo>
                      <a:lnTo>
                        <a:pt x="3" y="74"/>
                      </a:lnTo>
                      <a:lnTo>
                        <a:pt x="0" y="85"/>
                      </a:lnTo>
                      <a:lnTo>
                        <a:pt x="0" y="99"/>
                      </a:lnTo>
                      <a:lnTo>
                        <a:pt x="0" y="111"/>
                      </a:lnTo>
                      <a:lnTo>
                        <a:pt x="3" y="125"/>
                      </a:lnTo>
                      <a:lnTo>
                        <a:pt x="5" y="138"/>
                      </a:lnTo>
                      <a:lnTo>
                        <a:pt x="5" y="138"/>
                      </a:lnTo>
                      <a:lnTo>
                        <a:pt x="5" y="136"/>
                      </a:lnTo>
                      <a:lnTo>
                        <a:pt x="5" y="136"/>
                      </a:lnTo>
                      <a:lnTo>
                        <a:pt x="7" y="143"/>
                      </a:lnTo>
                      <a:lnTo>
                        <a:pt x="8" y="152"/>
                      </a:lnTo>
                      <a:lnTo>
                        <a:pt x="167" y="754"/>
                      </a:lnTo>
                      <a:lnTo>
                        <a:pt x="167" y="754"/>
                      </a:lnTo>
                      <a:lnTo>
                        <a:pt x="177" y="785"/>
                      </a:lnTo>
                      <a:lnTo>
                        <a:pt x="182" y="798"/>
                      </a:lnTo>
                      <a:lnTo>
                        <a:pt x="187" y="808"/>
                      </a:lnTo>
                      <a:lnTo>
                        <a:pt x="193" y="818"/>
                      </a:lnTo>
                      <a:lnTo>
                        <a:pt x="199" y="825"/>
                      </a:lnTo>
                      <a:lnTo>
                        <a:pt x="207" y="831"/>
                      </a:lnTo>
                      <a:lnTo>
                        <a:pt x="214" y="836"/>
                      </a:lnTo>
                      <a:lnTo>
                        <a:pt x="224" y="840"/>
                      </a:lnTo>
                      <a:lnTo>
                        <a:pt x="234" y="844"/>
                      </a:lnTo>
                      <a:lnTo>
                        <a:pt x="246" y="846"/>
                      </a:lnTo>
                      <a:lnTo>
                        <a:pt x="260" y="848"/>
                      </a:lnTo>
                      <a:lnTo>
                        <a:pt x="292" y="849"/>
                      </a:lnTo>
                      <a:lnTo>
                        <a:pt x="332" y="849"/>
                      </a:lnTo>
                      <a:lnTo>
                        <a:pt x="2180" y="849"/>
                      </a:lnTo>
                      <a:lnTo>
                        <a:pt x="2180" y="849"/>
                      </a:lnTo>
                      <a:lnTo>
                        <a:pt x="2214" y="849"/>
                      </a:lnTo>
                      <a:lnTo>
                        <a:pt x="2244" y="848"/>
                      </a:lnTo>
                      <a:lnTo>
                        <a:pt x="2257" y="846"/>
                      </a:lnTo>
                      <a:lnTo>
                        <a:pt x="2269" y="844"/>
                      </a:lnTo>
                      <a:lnTo>
                        <a:pt x="2280" y="841"/>
                      </a:lnTo>
                      <a:lnTo>
                        <a:pt x="2291" y="838"/>
                      </a:lnTo>
                      <a:lnTo>
                        <a:pt x="2300" y="833"/>
                      </a:lnTo>
                      <a:lnTo>
                        <a:pt x="2308" y="826"/>
                      </a:lnTo>
                      <a:lnTo>
                        <a:pt x="2316" y="819"/>
                      </a:lnTo>
                      <a:lnTo>
                        <a:pt x="2323" y="810"/>
                      </a:lnTo>
                      <a:lnTo>
                        <a:pt x="2328" y="800"/>
                      </a:lnTo>
                      <a:lnTo>
                        <a:pt x="2335" y="788"/>
                      </a:lnTo>
                      <a:lnTo>
                        <a:pt x="2338" y="773"/>
                      </a:lnTo>
                      <a:lnTo>
                        <a:pt x="2343" y="757"/>
                      </a:lnTo>
                      <a:lnTo>
                        <a:pt x="2468" y="152"/>
                      </a:lnTo>
                      <a:lnTo>
                        <a:pt x="2468" y="152"/>
                      </a:lnTo>
                      <a:lnTo>
                        <a:pt x="2468" y="144"/>
                      </a:lnTo>
                      <a:lnTo>
                        <a:pt x="2468" y="144"/>
                      </a:lnTo>
                      <a:lnTo>
                        <a:pt x="2474" y="94"/>
                      </a:lnTo>
                      <a:lnTo>
                        <a:pt x="2474" y="94"/>
                      </a:lnTo>
                      <a:lnTo>
                        <a:pt x="2475" y="80"/>
                      </a:lnTo>
                      <a:lnTo>
                        <a:pt x="2473" y="69"/>
                      </a:lnTo>
                      <a:lnTo>
                        <a:pt x="2469" y="58"/>
                      </a:lnTo>
                      <a:lnTo>
                        <a:pt x="2463" y="48"/>
                      </a:lnTo>
                      <a:lnTo>
                        <a:pt x="2455" y="39"/>
                      </a:lnTo>
                      <a:lnTo>
                        <a:pt x="2446" y="31"/>
                      </a:lnTo>
                      <a:lnTo>
                        <a:pt x="2436" y="25"/>
                      </a:lnTo>
                      <a:lnTo>
                        <a:pt x="2427" y="19"/>
                      </a:lnTo>
                      <a:lnTo>
                        <a:pt x="2414" y="14"/>
                      </a:lnTo>
                      <a:lnTo>
                        <a:pt x="2402" y="10"/>
                      </a:lnTo>
                      <a:lnTo>
                        <a:pt x="2389" y="7"/>
                      </a:lnTo>
                      <a:lnTo>
                        <a:pt x="2377" y="4"/>
                      </a:lnTo>
                      <a:lnTo>
                        <a:pt x="2352" y="0"/>
                      </a:lnTo>
                      <a:lnTo>
                        <a:pt x="233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57" name="Rectangle 118">
                  <a:extLst>
                    <a:ext uri="{FF2B5EF4-FFF2-40B4-BE49-F238E27FC236}">
                      <a16:creationId xmlns:a16="http://schemas.microsoft.com/office/drawing/2014/main" xmlns="" id="{264426DA-222D-4F3C-906A-E9DBBB38EA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2" y="1968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58" name="Freeform 119">
                  <a:extLst>
                    <a:ext uri="{FF2B5EF4-FFF2-40B4-BE49-F238E27FC236}">
                      <a16:creationId xmlns:a16="http://schemas.microsoft.com/office/drawing/2014/main" xmlns="" id="{856AA6B1-2563-44B8-BE24-021A6D3C43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3" y="1965"/>
                  <a:ext cx="0" cy="1"/>
                </a:xfrm>
                <a:custGeom>
                  <a:avLst/>
                  <a:gdLst>
                    <a:gd name="T0" fmla="*/ 2 w 2"/>
                    <a:gd name="T1" fmla="*/ 0 h 3"/>
                    <a:gd name="T2" fmla="*/ 2 w 2"/>
                    <a:gd name="T3" fmla="*/ 0 h 3"/>
                    <a:gd name="T4" fmla="*/ 0 w 2"/>
                    <a:gd name="T5" fmla="*/ 3 h 3"/>
                    <a:gd name="T6" fmla="*/ 0 w 2"/>
                    <a:gd name="T7" fmla="*/ 3 h 3"/>
                    <a:gd name="T8" fmla="*/ 2 w 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59" name="Freeform 120">
                  <a:extLst>
                    <a:ext uri="{FF2B5EF4-FFF2-40B4-BE49-F238E27FC236}">
                      <a16:creationId xmlns:a16="http://schemas.microsoft.com/office/drawing/2014/main" xmlns="" id="{148F5955-DCCD-4522-9597-3B385A2413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3" y="1967"/>
                  <a:ext cx="0" cy="0"/>
                </a:xfrm>
                <a:custGeom>
                  <a:avLst/>
                  <a:gdLst>
                    <a:gd name="T0" fmla="*/ 1 w 1"/>
                    <a:gd name="T1" fmla="*/ 0 h 2"/>
                    <a:gd name="T2" fmla="*/ 1 w 1"/>
                    <a:gd name="T3" fmla="*/ 0 h 2"/>
                    <a:gd name="T4" fmla="*/ 0 w 1"/>
                    <a:gd name="T5" fmla="*/ 2 h 2"/>
                    <a:gd name="T6" fmla="*/ 0 w 1"/>
                    <a:gd name="T7" fmla="*/ 2 h 2"/>
                    <a:gd name="T8" fmla="*/ 1 w 1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60" name="Rectangle 121">
                  <a:extLst>
                    <a:ext uri="{FF2B5EF4-FFF2-40B4-BE49-F238E27FC236}">
                      <a16:creationId xmlns:a16="http://schemas.microsoft.com/office/drawing/2014/main" xmlns="" id="{A757B0FD-3FEA-4FC6-A903-874956E318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01" y="1955"/>
                  <a:ext cx="2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61" name="Freeform 122">
                  <a:extLst>
                    <a:ext uri="{FF2B5EF4-FFF2-40B4-BE49-F238E27FC236}">
                      <a16:creationId xmlns:a16="http://schemas.microsoft.com/office/drawing/2014/main" xmlns="" id="{8C6C9E40-8CFB-4AD2-ABDB-E87754334F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9" y="1959"/>
                  <a:ext cx="0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62" name="Freeform 123">
                  <a:extLst>
                    <a:ext uri="{FF2B5EF4-FFF2-40B4-BE49-F238E27FC236}">
                      <a16:creationId xmlns:a16="http://schemas.microsoft.com/office/drawing/2014/main" xmlns="" id="{3DAD518B-13BD-4231-97BE-76A4EBE1A1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90" y="1958"/>
                  <a:ext cx="0" cy="0"/>
                </a:xfrm>
                <a:custGeom>
                  <a:avLst/>
                  <a:gdLst>
                    <a:gd name="T0" fmla="*/ 0 w 1"/>
                    <a:gd name="T1" fmla="*/ 1 h 1"/>
                    <a:gd name="T2" fmla="*/ 0 w 1"/>
                    <a:gd name="T3" fmla="*/ 1 h 1"/>
                    <a:gd name="T4" fmla="*/ 1 w 1"/>
                    <a:gd name="T5" fmla="*/ 0 h 1"/>
                    <a:gd name="T6" fmla="*/ 1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63" name="Freeform 124">
                  <a:extLst>
                    <a:ext uri="{FF2B5EF4-FFF2-40B4-BE49-F238E27FC236}">
                      <a16:creationId xmlns:a16="http://schemas.microsoft.com/office/drawing/2014/main" xmlns="" id="{27CD8E4E-5A9E-424C-8EA7-46018D63E4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92" y="1957"/>
                  <a:ext cx="0" cy="0"/>
                </a:xfrm>
                <a:custGeom>
                  <a:avLst/>
                  <a:gdLst>
                    <a:gd name="T0" fmla="*/ 0 w 2"/>
                    <a:gd name="T1" fmla="*/ 1 h 1"/>
                    <a:gd name="T2" fmla="*/ 0 w 2"/>
                    <a:gd name="T3" fmla="*/ 1 h 1"/>
                    <a:gd name="T4" fmla="*/ 2 w 2"/>
                    <a:gd name="T5" fmla="*/ 0 h 1"/>
                    <a:gd name="T6" fmla="*/ 2 w 2"/>
                    <a:gd name="T7" fmla="*/ 0 h 1"/>
                    <a:gd name="T8" fmla="*/ 0 w 2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64" name="Freeform 125">
                  <a:extLst>
                    <a:ext uri="{FF2B5EF4-FFF2-40B4-BE49-F238E27FC236}">
                      <a16:creationId xmlns:a16="http://schemas.microsoft.com/office/drawing/2014/main" xmlns="" id="{E34079CB-E252-4972-8A19-2DDCC94B03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93" y="1956"/>
                  <a:ext cx="1" cy="1"/>
                </a:xfrm>
                <a:custGeom>
                  <a:avLst/>
                  <a:gdLst>
                    <a:gd name="T0" fmla="*/ 0 w 3"/>
                    <a:gd name="T1" fmla="*/ 1 h 1"/>
                    <a:gd name="T2" fmla="*/ 0 w 3"/>
                    <a:gd name="T3" fmla="*/ 1 h 1"/>
                    <a:gd name="T4" fmla="*/ 3 w 3"/>
                    <a:gd name="T5" fmla="*/ 0 h 1"/>
                    <a:gd name="T6" fmla="*/ 3 w 3"/>
                    <a:gd name="T7" fmla="*/ 0 h 1"/>
                    <a:gd name="T8" fmla="*/ 0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65" name="Freeform 126">
                  <a:extLst>
                    <a:ext uri="{FF2B5EF4-FFF2-40B4-BE49-F238E27FC236}">
                      <a16:creationId xmlns:a16="http://schemas.microsoft.com/office/drawing/2014/main" xmlns="" id="{0EFA3AE6-9DDB-4EFF-93CC-7090178AC7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95" y="1956"/>
                  <a:ext cx="1" cy="0"/>
                </a:xfrm>
                <a:custGeom>
                  <a:avLst/>
                  <a:gdLst>
                    <a:gd name="T0" fmla="*/ 0 w 4"/>
                    <a:gd name="T1" fmla="*/ 1 h 1"/>
                    <a:gd name="T2" fmla="*/ 0 w 4"/>
                    <a:gd name="T3" fmla="*/ 1 h 1"/>
                    <a:gd name="T4" fmla="*/ 4 w 4"/>
                    <a:gd name="T5" fmla="*/ 0 h 1"/>
                    <a:gd name="T6" fmla="*/ 4 w 4"/>
                    <a:gd name="T7" fmla="*/ 0 h 1"/>
                    <a:gd name="T8" fmla="*/ 0 w 4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66" name="Freeform 127">
                  <a:extLst>
                    <a:ext uri="{FF2B5EF4-FFF2-40B4-BE49-F238E27FC236}">
                      <a16:creationId xmlns:a16="http://schemas.microsoft.com/office/drawing/2014/main" xmlns="" id="{4F4A2D90-5B29-4FE0-89DB-2BD023ACFB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97" y="1955"/>
                  <a:ext cx="1" cy="0"/>
                </a:xfrm>
                <a:custGeom>
                  <a:avLst/>
                  <a:gdLst>
                    <a:gd name="T0" fmla="*/ 0 w 4"/>
                    <a:gd name="T1" fmla="*/ 1 h 1"/>
                    <a:gd name="T2" fmla="*/ 0 w 4"/>
                    <a:gd name="T3" fmla="*/ 1 h 1"/>
                    <a:gd name="T4" fmla="*/ 4 w 4"/>
                    <a:gd name="T5" fmla="*/ 0 h 1"/>
                    <a:gd name="T6" fmla="*/ 4 w 4"/>
                    <a:gd name="T7" fmla="*/ 0 h 1"/>
                    <a:gd name="T8" fmla="*/ 0 w 4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67" name="Freeform 128">
                  <a:extLst>
                    <a:ext uri="{FF2B5EF4-FFF2-40B4-BE49-F238E27FC236}">
                      <a16:creationId xmlns:a16="http://schemas.microsoft.com/office/drawing/2014/main" xmlns="" id="{CC504F4A-2FB8-4213-9539-A8182497C7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99" y="1955"/>
                  <a:ext cx="1" cy="0"/>
                </a:xfrm>
                <a:custGeom>
                  <a:avLst/>
                  <a:gdLst>
                    <a:gd name="T0" fmla="*/ 0 w 5"/>
                    <a:gd name="T1" fmla="*/ 1 h 1"/>
                    <a:gd name="T2" fmla="*/ 0 w 5"/>
                    <a:gd name="T3" fmla="*/ 1 h 1"/>
                    <a:gd name="T4" fmla="*/ 5 w 5"/>
                    <a:gd name="T5" fmla="*/ 0 h 1"/>
                    <a:gd name="T6" fmla="*/ 5 w 5"/>
                    <a:gd name="T7" fmla="*/ 0 h 1"/>
                    <a:gd name="T8" fmla="*/ 0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0" y="1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68" name="Freeform 129">
                  <a:extLst>
                    <a:ext uri="{FF2B5EF4-FFF2-40B4-BE49-F238E27FC236}">
                      <a16:creationId xmlns:a16="http://schemas.microsoft.com/office/drawing/2014/main" xmlns="" id="{69C1C3DD-7413-412F-BA2D-36F26EE0C2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80" y="1942"/>
                  <a:ext cx="196" cy="29"/>
                </a:xfrm>
                <a:custGeom>
                  <a:avLst/>
                  <a:gdLst>
                    <a:gd name="T0" fmla="*/ 833 w 978"/>
                    <a:gd name="T1" fmla="*/ 0 h 144"/>
                    <a:gd name="T2" fmla="*/ 88 w 978"/>
                    <a:gd name="T3" fmla="*/ 0 h 144"/>
                    <a:gd name="T4" fmla="*/ 0 w 978"/>
                    <a:gd name="T5" fmla="*/ 61 h 144"/>
                    <a:gd name="T6" fmla="*/ 869 w 978"/>
                    <a:gd name="T7" fmla="*/ 61 h 144"/>
                    <a:gd name="T8" fmla="*/ 869 w 978"/>
                    <a:gd name="T9" fmla="*/ 61 h 144"/>
                    <a:gd name="T10" fmla="*/ 877 w 978"/>
                    <a:gd name="T11" fmla="*/ 61 h 144"/>
                    <a:gd name="T12" fmla="*/ 886 w 978"/>
                    <a:gd name="T13" fmla="*/ 62 h 144"/>
                    <a:gd name="T14" fmla="*/ 895 w 978"/>
                    <a:gd name="T15" fmla="*/ 65 h 144"/>
                    <a:gd name="T16" fmla="*/ 903 w 978"/>
                    <a:gd name="T17" fmla="*/ 69 h 144"/>
                    <a:gd name="T18" fmla="*/ 920 w 978"/>
                    <a:gd name="T19" fmla="*/ 77 h 144"/>
                    <a:gd name="T20" fmla="*/ 934 w 978"/>
                    <a:gd name="T21" fmla="*/ 89 h 144"/>
                    <a:gd name="T22" fmla="*/ 947 w 978"/>
                    <a:gd name="T23" fmla="*/ 101 h 144"/>
                    <a:gd name="T24" fmla="*/ 958 w 978"/>
                    <a:gd name="T25" fmla="*/ 116 h 144"/>
                    <a:gd name="T26" fmla="*/ 967 w 978"/>
                    <a:gd name="T27" fmla="*/ 130 h 144"/>
                    <a:gd name="T28" fmla="*/ 969 w 978"/>
                    <a:gd name="T29" fmla="*/ 137 h 144"/>
                    <a:gd name="T30" fmla="*/ 971 w 978"/>
                    <a:gd name="T31" fmla="*/ 144 h 144"/>
                    <a:gd name="T32" fmla="*/ 977 w 978"/>
                    <a:gd name="T33" fmla="*/ 94 h 144"/>
                    <a:gd name="T34" fmla="*/ 977 w 978"/>
                    <a:gd name="T35" fmla="*/ 94 h 144"/>
                    <a:gd name="T36" fmla="*/ 978 w 978"/>
                    <a:gd name="T37" fmla="*/ 85 h 144"/>
                    <a:gd name="T38" fmla="*/ 978 w 978"/>
                    <a:gd name="T39" fmla="*/ 85 h 144"/>
                    <a:gd name="T40" fmla="*/ 977 w 978"/>
                    <a:gd name="T41" fmla="*/ 72 h 144"/>
                    <a:gd name="T42" fmla="*/ 974 w 978"/>
                    <a:gd name="T43" fmla="*/ 61 h 144"/>
                    <a:gd name="T44" fmla="*/ 969 w 978"/>
                    <a:gd name="T45" fmla="*/ 53 h 144"/>
                    <a:gd name="T46" fmla="*/ 963 w 978"/>
                    <a:gd name="T47" fmla="*/ 44 h 144"/>
                    <a:gd name="T48" fmla="*/ 954 w 978"/>
                    <a:gd name="T49" fmla="*/ 35 h 144"/>
                    <a:gd name="T50" fmla="*/ 946 w 978"/>
                    <a:gd name="T51" fmla="*/ 29 h 144"/>
                    <a:gd name="T52" fmla="*/ 936 w 978"/>
                    <a:gd name="T53" fmla="*/ 23 h 144"/>
                    <a:gd name="T54" fmla="*/ 926 w 978"/>
                    <a:gd name="T55" fmla="*/ 18 h 144"/>
                    <a:gd name="T56" fmla="*/ 913 w 978"/>
                    <a:gd name="T57" fmla="*/ 13 h 144"/>
                    <a:gd name="T58" fmla="*/ 902 w 978"/>
                    <a:gd name="T59" fmla="*/ 9 h 144"/>
                    <a:gd name="T60" fmla="*/ 877 w 978"/>
                    <a:gd name="T61" fmla="*/ 4 h 144"/>
                    <a:gd name="T62" fmla="*/ 854 w 978"/>
                    <a:gd name="T63" fmla="*/ 0 h 144"/>
                    <a:gd name="T64" fmla="*/ 833 w 978"/>
                    <a:gd name="T65" fmla="*/ 0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978" h="144">
                      <a:moveTo>
                        <a:pt x="833" y="0"/>
                      </a:moveTo>
                      <a:lnTo>
                        <a:pt x="88" y="0"/>
                      </a:lnTo>
                      <a:lnTo>
                        <a:pt x="0" y="61"/>
                      </a:lnTo>
                      <a:lnTo>
                        <a:pt x="869" y="61"/>
                      </a:lnTo>
                      <a:lnTo>
                        <a:pt x="869" y="61"/>
                      </a:lnTo>
                      <a:lnTo>
                        <a:pt x="877" y="61"/>
                      </a:lnTo>
                      <a:lnTo>
                        <a:pt x="886" y="62"/>
                      </a:lnTo>
                      <a:lnTo>
                        <a:pt x="895" y="65"/>
                      </a:lnTo>
                      <a:lnTo>
                        <a:pt x="903" y="69"/>
                      </a:lnTo>
                      <a:lnTo>
                        <a:pt x="920" y="77"/>
                      </a:lnTo>
                      <a:lnTo>
                        <a:pt x="934" y="89"/>
                      </a:lnTo>
                      <a:lnTo>
                        <a:pt x="947" y="101"/>
                      </a:lnTo>
                      <a:lnTo>
                        <a:pt x="958" y="116"/>
                      </a:lnTo>
                      <a:lnTo>
                        <a:pt x="967" y="130"/>
                      </a:lnTo>
                      <a:lnTo>
                        <a:pt x="969" y="137"/>
                      </a:lnTo>
                      <a:lnTo>
                        <a:pt x="971" y="144"/>
                      </a:lnTo>
                      <a:lnTo>
                        <a:pt x="977" y="94"/>
                      </a:lnTo>
                      <a:lnTo>
                        <a:pt x="977" y="94"/>
                      </a:lnTo>
                      <a:lnTo>
                        <a:pt x="978" y="85"/>
                      </a:lnTo>
                      <a:lnTo>
                        <a:pt x="978" y="85"/>
                      </a:lnTo>
                      <a:lnTo>
                        <a:pt x="977" y="72"/>
                      </a:lnTo>
                      <a:lnTo>
                        <a:pt x="974" y="61"/>
                      </a:lnTo>
                      <a:lnTo>
                        <a:pt x="969" y="53"/>
                      </a:lnTo>
                      <a:lnTo>
                        <a:pt x="963" y="44"/>
                      </a:lnTo>
                      <a:lnTo>
                        <a:pt x="954" y="35"/>
                      </a:lnTo>
                      <a:lnTo>
                        <a:pt x="946" y="29"/>
                      </a:lnTo>
                      <a:lnTo>
                        <a:pt x="936" y="23"/>
                      </a:lnTo>
                      <a:lnTo>
                        <a:pt x="926" y="18"/>
                      </a:lnTo>
                      <a:lnTo>
                        <a:pt x="913" y="13"/>
                      </a:lnTo>
                      <a:lnTo>
                        <a:pt x="902" y="9"/>
                      </a:lnTo>
                      <a:lnTo>
                        <a:pt x="877" y="4"/>
                      </a:lnTo>
                      <a:lnTo>
                        <a:pt x="854" y="0"/>
                      </a:lnTo>
                      <a:lnTo>
                        <a:pt x="833" y="0"/>
                      </a:lnTo>
                      <a:close/>
                    </a:path>
                  </a:pathLst>
                </a:custGeom>
                <a:solidFill>
                  <a:srgbClr val="1A274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69" name="Freeform 130">
                  <a:extLst>
                    <a:ext uri="{FF2B5EF4-FFF2-40B4-BE49-F238E27FC236}">
                      <a16:creationId xmlns:a16="http://schemas.microsoft.com/office/drawing/2014/main" xmlns="" id="{72BC3460-9E3C-4929-BBBB-1CA9A2503E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80" y="1942"/>
                  <a:ext cx="196" cy="29"/>
                </a:xfrm>
                <a:custGeom>
                  <a:avLst/>
                  <a:gdLst>
                    <a:gd name="T0" fmla="*/ 833 w 978"/>
                    <a:gd name="T1" fmla="*/ 0 h 144"/>
                    <a:gd name="T2" fmla="*/ 88 w 978"/>
                    <a:gd name="T3" fmla="*/ 0 h 144"/>
                    <a:gd name="T4" fmla="*/ 0 w 978"/>
                    <a:gd name="T5" fmla="*/ 61 h 144"/>
                    <a:gd name="T6" fmla="*/ 869 w 978"/>
                    <a:gd name="T7" fmla="*/ 61 h 144"/>
                    <a:gd name="T8" fmla="*/ 869 w 978"/>
                    <a:gd name="T9" fmla="*/ 61 h 144"/>
                    <a:gd name="T10" fmla="*/ 877 w 978"/>
                    <a:gd name="T11" fmla="*/ 61 h 144"/>
                    <a:gd name="T12" fmla="*/ 886 w 978"/>
                    <a:gd name="T13" fmla="*/ 62 h 144"/>
                    <a:gd name="T14" fmla="*/ 895 w 978"/>
                    <a:gd name="T15" fmla="*/ 65 h 144"/>
                    <a:gd name="T16" fmla="*/ 903 w 978"/>
                    <a:gd name="T17" fmla="*/ 69 h 144"/>
                    <a:gd name="T18" fmla="*/ 920 w 978"/>
                    <a:gd name="T19" fmla="*/ 77 h 144"/>
                    <a:gd name="T20" fmla="*/ 934 w 978"/>
                    <a:gd name="T21" fmla="*/ 89 h 144"/>
                    <a:gd name="T22" fmla="*/ 947 w 978"/>
                    <a:gd name="T23" fmla="*/ 101 h 144"/>
                    <a:gd name="T24" fmla="*/ 958 w 978"/>
                    <a:gd name="T25" fmla="*/ 116 h 144"/>
                    <a:gd name="T26" fmla="*/ 967 w 978"/>
                    <a:gd name="T27" fmla="*/ 130 h 144"/>
                    <a:gd name="T28" fmla="*/ 969 w 978"/>
                    <a:gd name="T29" fmla="*/ 137 h 144"/>
                    <a:gd name="T30" fmla="*/ 971 w 978"/>
                    <a:gd name="T31" fmla="*/ 144 h 144"/>
                    <a:gd name="T32" fmla="*/ 977 w 978"/>
                    <a:gd name="T33" fmla="*/ 94 h 144"/>
                    <a:gd name="T34" fmla="*/ 977 w 978"/>
                    <a:gd name="T35" fmla="*/ 94 h 144"/>
                    <a:gd name="T36" fmla="*/ 978 w 978"/>
                    <a:gd name="T37" fmla="*/ 85 h 144"/>
                    <a:gd name="T38" fmla="*/ 978 w 978"/>
                    <a:gd name="T39" fmla="*/ 85 h 144"/>
                    <a:gd name="T40" fmla="*/ 977 w 978"/>
                    <a:gd name="T41" fmla="*/ 72 h 144"/>
                    <a:gd name="T42" fmla="*/ 974 w 978"/>
                    <a:gd name="T43" fmla="*/ 61 h 144"/>
                    <a:gd name="T44" fmla="*/ 969 w 978"/>
                    <a:gd name="T45" fmla="*/ 53 h 144"/>
                    <a:gd name="T46" fmla="*/ 963 w 978"/>
                    <a:gd name="T47" fmla="*/ 44 h 144"/>
                    <a:gd name="T48" fmla="*/ 954 w 978"/>
                    <a:gd name="T49" fmla="*/ 35 h 144"/>
                    <a:gd name="T50" fmla="*/ 946 w 978"/>
                    <a:gd name="T51" fmla="*/ 29 h 144"/>
                    <a:gd name="T52" fmla="*/ 936 w 978"/>
                    <a:gd name="T53" fmla="*/ 23 h 144"/>
                    <a:gd name="T54" fmla="*/ 926 w 978"/>
                    <a:gd name="T55" fmla="*/ 18 h 144"/>
                    <a:gd name="T56" fmla="*/ 913 w 978"/>
                    <a:gd name="T57" fmla="*/ 13 h 144"/>
                    <a:gd name="T58" fmla="*/ 902 w 978"/>
                    <a:gd name="T59" fmla="*/ 9 h 144"/>
                    <a:gd name="T60" fmla="*/ 877 w 978"/>
                    <a:gd name="T61" fmla="*/ 4 h 144"/>
                    <a:gd name="T62" fmla="*/ 854 w 978"/>
                    <a:gd name="T63" fmla="*/ 0 h 144"/>
                    <a:gd name="T64" fmla="*/ 833 w 978"/>
                    <a:gd name="T65" fmla="*/ 0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978" h="144">
                      <a:moveTo>
                        <a:pt x="833" y="0"/>
                      </a:moveTo>
                      <a:lnTo>
                        <a:pt x="88" y="0"/>
                      </a:lnTo>
                      <a:lnTo>
                        <a:pt x="0" y="61"/>
                      </a:lnTo>
                      <a:lnTo>
                        <a:pt x="869" y="61"/>
                      </a:lnTo>
                      <a:lnTo>
                        <a:pt x="869" y="61"/>
                      </a:lnTo>
                      <a:lnTo>
                        <a:pt x="877" y="61"/>
                      </a:lnTo>
                      <a:lnTo>
                        <a:pt x="886" y="62"/>
                      </a:lnTo>
                      <a:lnTo>
                        <a:pt x="895" y="65"/>
                      </a:lnTo>
                      <a:lnTo>
                        <a:pt x="903" y="69"/>
                      </a:lnTo>
                      <a:lnTo>
                        <a:pt x="920" y="77"/>
                      </a:lnTo>
                      <a:lnTo>
                        <a:pt x="934" y="89"/>
                      </a:lnTo>
                      <a:lnTo>
                        <a:pt x="947" y="101"/>
                      </a:lnTo>
                      <a:lnTo>
                        <a:pt x="958" y="116"/>
                      </a:lnTo>
                      <a:lnTo>
                        <a:pt x="967" y="130"/>
                      </a:lnTo>
                      <a:lnTo>
                        <a:pt x="969" y="137"/>
                      </a:lnTo>
                      <a:lnTo>
                        <a:pt x="971" y="144"/>
                      </a:lnTo>
                      <a:lnTo>
                        <a:pt x="977" y="94"/>
                      </a:lnTo>
                      <a:lnTo>
                        <a:pt x="977" y="94"/>
                      </a:lnTo>
                      <a:lnTo>
                        <a:pt x="978" y="85"/>
                      </a:lnTo>
                      <a:lnTo>
                        <a:pt x="978" y="85"/>
                      </a:lnTo>
                      <a:lnTo>
                        <a:pt x="977" y="72"/>
                      </a:lnTo>
                      <a:lnTo>
                        <a:pt x="974" y="61"/>
                      </a:lnTo>
                      <a:lnTo>
                        <a:pt x="969" y="53"/>
                      </a:lnTo>
                      <a:lnTo>
                        <a:pt x="963" y="44"/>
                      </a:lnTo>
                      <a:lnTo>
                        <a:pt x="954" y="35"/>
                      </a:lnTo>
                      <a:lnTo>
                        <a:pt x="946" y="29"/>
                      </a:lnTo>
                      <a:lnTo>
                        <a:pt x="936" y="23"/>
                      </a:lnTo>
                      <a:lnTo>
                        <a:pt x="926" y="18"/>
                      </a:lnTo>
                      <a:lnTo>
                        <a:pt x="913" y="13"/>
                      </a:lnTo>
                      <a:lnTo>
                        <a:pt x="902" y="9"/>
                      </a:lnTo>
                      <a:lnTo>
                        <a:pt x="877" y="4"/>
                      </a:lnTo>
                      <a:lnTo>
                        <a:pt x="854" y="0"/>
                      </a:lnTo>
                      <a:lnTo>
                        <a:pt x="83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70" name="Freeform 131">
                  <a:extLst>
                    <a:ext uri="{FF2B5EF4-FFF2-40B4-BE49-F238E27FC236}">
                      <a16:creationId xmlns:a16="http://schemas.microsoft.com/office/drawing/2014/main" xmlns="" id="{FABF7FF6-AA7E-447E-A36B-D333781D02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4" y="1942"/>
                  <a:ext cx="33" cy="13"/>
                </a:xfrm>
                <a:custGeom>
                  <a:avLst/>
                  <a:gdLst>
                    <a:gd name="T0" fmla="*/ 165 w 165"/>
                    <a:gd name="T1" fmla="*/ 0 h 61"/>
                    <a:gd name="T2" fmla="*/ 0 w 165"/>
                    <a:gd name="T3" fmla="*/ 0 h 61"/>
                    <a:gd name="T4" fmla="*/ 0 w 165"/>
                    <a:gd name="T5" fmla="*/ 0 h 61"/>
                    <a:gd name="T6" fmla="*/ 24 w 165"/>
                    <a:gd name="T7" fmla="*/ 17 h 61"/>
                    <a:gd name="T8" fmla="*/ 46 w 165"/>
                    <a:gd name="T9" fmla="*/ 35 h 61"/>
                    <a:gd name="T10" fmla="*/ 56 w 165"/>
                    <a:gd name="T11" fmla="*/ 33 h 61"/>
                    <a:gd name="T12" fmla="*/ 70 w 165"/>
                    <a:gd name="T13" fmla="*/ 59 h 61"/>
                    <a:gd name="T14" fmla="*/ 70 w 165"/>
                    <a:gd name="T15" fmla="*/ 59 h 61"/>
                    <a:gd name="T16" fmla="*/ 72 w 165"/>
                    <a:gd name="T17" fmla="*/ 61 h 61"/>
                    <a:gd name="T18" fmla="*/ 77 w 165"/>
                    <a:gd name="T19" fmla="*/ 61 h 61"/>
                    <a:gd name="T20" fmla="*/ 165 w 165"/>
                    <a:gd name="T21" fmla="*/ 0 h 61"/>
                    <a:gd name="T22" fmla="*/ 165 w 165"/>
                    <a:gd name="T23" fmla="*/ 0 h 61"/>
                    <a:gd name="T24" fmla="*/ 165 w 165"/>
                    <a:gd name="T25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65" h="61">
                      <a:moveTo>
                        <a:pt x="165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4" y="17"/>
                      </a:lnTo>
                      <a:lnTo>
                        <a:pt x="46" y="35"/>
                      </a:lnTo>
                      <a:lnTo>
                        <a:pt x="56" y="33"/>
                      </a:lnTo>
                      <a:lnTo>
                        <a:pt x="70" y="59"/>
                      </a:lnTo>
                      <a:lnTo>
                        <a:pt x="70" y="59"/>
                      </a:lnTo>
                      <a:lnTo>
                        <a:pt x="72" y="61"/>
                      </a:lnTo>
                      <a:lnTo>
                        <a:pt x="77" y="61"/>
                      </a:lnTo>
                      <a:lnTo>
                        <a:pt x="165" y="0"/>
                      </a:lnTo>
                      <a:lnTo>
                        <a:pt x="165" y="0"/>
                      </a:lnTo>
                      <a:lnTo>
                        <a:pt x="165" y="0"/>
                      </a:lnTo>
                      <a:close/>
                    </a:path>
                  </a:pathLst>
                </a:custGeom>
                <a:solidFill>
                  <a:srgbClr val="1A274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71" name="Freeform 132">
                  <a:extLst>
                    <a:ext uri="{FF2B5EF4-FFF2-40B4-BE49-F238E27FC236}">
                      <a16:creationId xmlns:a16="http://schemas.microsoft.com/office/drawing/2014/main" xmlns="" id="{7664CF06-39DB-49B9-95EB-5785F2DA8B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4" y="1942"/>
                  <a:ext cx="33" cy="13"/>
                </a:xfrm>
                <a:custGeom>
                  <a:avLst/>
                  <a:gdLst>
                    <a:gd name="T0" fmla="*/ 165 w 165"/>
                    <a:gd name="T1" fmla="*/ 0 h 61"/>
                    <a:gd name="T2" fmla="*/ 0 w 165"/>
                    <a:gd name="T3" fmla="*/ 0 h 61"/>
                    <a:gd name="T4" fmla="*/ 0 w 165"/>
                    <a:gd name="T5" fmla="*/ 0 h 61"/>
                    <a:gd name="T6" fmla="*/ 24 w 165"/>
                    <a:gd name="T7" fmla="*/ 17 h 61"/>
                    <a:gd name="T8" fmla="*/ 46 w 165"/>
                    <a:gd name="T9" fmla="*/ 35 h 61"/>
                    <a:gd name="T10" fmla="*/ 56 w 165"/>
                    <a:gd name="T11" fmla="*/ 33 h 61"/>
                    <a:gd name="T12" fmla="*/ 70 w 165"/>
                    <a:gd name="T13" fmla="*/ 59 h 61"/>
                    <a:gd name="T14" fmla="*/ 70 w 165"/>
                    <a:gd name="T15" fmla="*/ 59 h 61"/>
                    <a:gd name="T16" fmla="*/ 72 w 165"/>
                    <a:gd name="T17" fmla="*/ 61 h 61"/>
                    <a:gd name="T18" fmla="*/ 77 w 165"/>
                    <a:gd name="T19" fmla="*/ 61 h 61"/>
                    <a:gd name="T20" fmla="*/ 165 w 165"/>
                    <a:gd name="T21" fmla="*/ 0 h 61"/>
                    <a:gd name="T22" fmla="*/ 165 w 165"/>
                    <a:gd name="T23" fmla="*/ 0 h 61"/>
                    <a:gd name="T24" fmla="*/ 165 w 165"/>
                    <a:gd name="T25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65" h="61">
                      <a:moveTo>
                        <a:pt x="165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4" y="17"/>
                      </a:lnTo>
                      <a:lnTo>
                        <a:pt x="46" y="35"/>
                      </a:lnTo>
                      <a:lnTo>
                        <a:pt x="56" y="33"/>
                      </a:lnTo>
                      <a:lnTo>
                        <a:pt x="70" y="59"/>
                      </a:lnTo>
                      <a:lnTo>
                        <a:pt x="70" y="59"/>
                      </a:lnTo>
                      <a:lnTo>
                        <a:pt x="72" y="61"/>
                      </a:lnTo>
                      <a:lnTo>
                        <a:pt x="77" y="61"/>
                      </a:lnTo>
                      <a:lnTo>
                        <a:pt x="165" y="0"/>
                      </a:lnTo>
                      <a:lnTo>
                        <a:pt x="165" y="0"/>
                      </a:lnTo>
                      <a:lnTo>
                        <a:pt x="16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72" name="Freeform 133">
                  <a:extLst>
                    <a:ext uri="{FF2B5EF4-FFF2-40B4-BE49-F238E27FC236}">
                      <a16:creationId xmlns:a16="http://schemas.microsoft.com/office/drawing/2014/main" xmlns="" id="{2C46E68D-8C42-4EF1-8261-54B8D287437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581" y="1942"/>
                  <a:ext cx="219" cy="28"/>
                </a:xfrm>
                <a:custGeom>
                  <a:avLst/>
                  <a:gdLst>
                    <a:gd name="T0" fmla="*/ 939 w 1095"/>
                    <a:gd name="T1" fmla="*/ 20 h 138"/>
                    <a:gd name="T2" fmla="*/ 899 w 1095"/>
                    <a:gd name="T3" fmla="*/ 23 h 138"/>
                    <a:gd name="T4" fmla="*/ 859 w 1095"/>
                    <a:gd name="T5" fmla="*/ 30 h 138"/>
                    <a:gd name="T6" fmla="*/ 819 w 1095"/>
                    <a:gd name="T7" fmla="*/ 43 h 138"/>
                    <a:gd name="T8" fmla="*/ 782 w 1095"/>
                    <a:gd name="T9" fmla="*/ 61 h 138"/>
                    <a:gd name="T10" fmla="*/ 1095 w 1095"/>
                    <a:gd name="T11" fmla="*/ 61 h 138"/>
                    <a:gd name="T12" fmla="*/ 1058 w 1095"/>
                    <a:gd name="T13" fmla="*/ 43 h 138"/>
                    <a:gd name="T14" fmla="*/ 1020 w 1095"/>
                    <a:gd name="T15" fmla="*/ 30 h 138"/>
                    <a:gd name="T16" fmla="*/ 980 w 1095"/>
                    <a:gd name="T17" fmla="*/ 23 h 138"/>
                    <a:gd name="T18" fmla="*/ 939 w 1095"/>
                    <a:gd name="T19" fmla="*/ 20 h 138"/>
                    <a:gd name="T20" fmla="*/ 118 w 1095"/>
                    <a:gd name="T21" fmla="*/ 0 h 138"/>
                    <a:gd name="T22" fmla="*/ 104 w 1095"/>
                    <a:gd name="T23" fmla="*/ 0 h 138"/>
                    <a:gd name="T24" fmla="*/ 77 w 1095"/>
                    <a:gd name="T25" fmla="*/ 4 h 138"/>
                    <a:gd name="T26" fmla="*/ 55 w 1095"/>
                    <a:gd name="T27" fmla="*/ 12 h 138"/>
                    <a:gd name="T28" fmla="*/ 36 w 1095"/>
                    <a:gd name="T29" fmla="*/ 22 h 138"/>
                    <a:gd name="T30" fmla="*/ 22 w 1095"/>
                    <a:gd name="T31" fmla="*/ 35 h 138"/>
                    <a:gd name="T32" fmla="*/ 12 w 1095"/>
                    <a:gd name="T33" fmla="*/ 50 h 138"/>
                    <a:gd name="T34" fmla="*/ 4 w 1095"/>
                    <a:gd name="T35" fmla="*/ 69 h 138"/>
                    <a:gd name="T36" fmla="*/ 0 w 1095"/>
                    <a:gd name="T37" fmla="*/ 89 h 138"/>
                    <a:gd name="T38" fmla="*/ 0 w 1095"/>
                    <a:gd name="T39" fmla="*/ 99 h 138"/>
                    <a:gd name="T40" fmla="*/ 5 w 1095"/>
                    <a:gd name="T41" fmla="*/ 138 h 138"/>
                    <a:gd name="T42" fmla="*/ 7 w 1095"/>
                    <a:gd name="T43" fmla="*/ 131 h 138"/>
                    <a:gd name="T44" fmla="*/ 10 w 1095"/>
                    <a:gd name="T45" fmla="*/ 116 h 138"/>
                    <a:gd name="T46" fmla="*/ 19 w 1095"/>
                    <a:gd name="T47" fmla="*/ 102 h 138"/>
                    <a:gd name="T48" fmla="*/ 31 w 1095"/>
                    <a:gd name="T49" fmla="*/ 90 h 138"/>
                    <a:gd name="T50" fmla="*/ 54 w 1095"/>
                    <a:gd name="T51" fmla="*/ 74 h 138"/>
                    <a:gd name="T52" fmla="*/ 90 w 1095"/>
                    <a:gd name="T53" fmla="*/ 62 h 138"/>
                    <a:gd name="T54" fmla="*/ 110 w 1095"/>
                    <a:gd name="T55" fmla="*/ 61 h 138"/>
                    <a:gd name="T56" fmla="*/ 640 w 1095"/>
                    <a:gd name="T57" fmla="*/ 61 h 138"/>
                    <a:gd name="T58" fmla="*/ 673 w 1095"/>
                    <a:gd name="T59" fmla="*/ 30 h 138"/>
                    <a:gd name="T60" fmla="*/ 708 w 1095"/>
                    <a:gd name="T61" fmla="*/ 3 h 138"/>
                    <a:gd name="T62" fmla="*/ 713 w 1095"/>
                    <a:gd name="T63" fmla="*/ 0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095" h="138">
                      <a:moveTo>
                        <a:pt x="939" y="20"/>
                      </a:moveTo>
                      <a:lnTo>
                        <a:pt x="939" y="20"/>
                      </a:lnTo>
                      <a:lnTo>
                        <a:pt x="919" y="20"/>
                      </a:lnTo>
                      <a:lnTo>
                        <a:pt x="899" y="23"/>
                      </a:lnTo>
                      <a:lnTo>
                        <a:pt x="878" y="25"/>
                      </a:lnTo>
                      <a:lnTo>
                        <a:pt x="859" y="30"/>
                      </a:lnTo>
                      <a:lnTo>
                        <a:pt x="839" y="35"/>
                      </a:lnTo>
                      <a:lnTo>
                        <a:pt x="819" y="43"/>
                      </a:lnTo>
                      <a:lnTo>
                        <a:pt x="801" y="51"/>
                      </a:lnTo>
                      <a:lnTo>
                        <a:pt x="782" y="61"/>
                      </a:lnTo>
                      <a:lnTo>
                        <a:pt x="1095" y="61"/>
                      </a:lnTo>
                      <a:lnTo>
                        <a:pt x="1095" y="61"/>
                      </a:lnTo>
                      <a:lnTo>
                        <a:pt x="1077" y="51"/>
                      </a:lnTo>
                      <a:lnTo>
                        <a:pt x="1058" y="43"/>
                      </a:lnTo>
                      <a:lnTo>
                        <a:pt x="1039" y="36"/>
                      </a:lnTo>
                      <a:lnTo>
                        <a:pt x="1020" y="30"/>
                      </a:lnTo>
                      <a:lnTo>
                        <a:pt x="1000" y="25"/>
                      </a:lnTo>
                      <a:lnTo>
                        <a:pt x="980" y="23"/>
                      </a:lnTo>
                      <a:lnTo>
                        <a:pt x="959" y="20"/>
                      </a:lnTo>
                      <a:lnTo>
                        <a:pt x="939" y="20"/>
                      </a:lnTo>
                      <a:close/>
                      <a:moveTo>
                        <a:pt x="713" y="0"/>
                      </a:moveTo>
                      <a:lnTo>
                        <a:pt x="118" y="0"/>
                      </a:lnTo>
                      <a:lnTo>
                        <a:pt x="118" y="0"/>
                      </a:lnTo>
                      <a:lnTo>
                        <a:pt x="104" y="0"/>
                      </a:lnTo>
                      <a:lnTo>
                        <a:pt x="90" y="2"/>
                      </a:lnTo>
                      <a:lnTo>
                        <a:pt x="77" y="4"/>
                      </a:lnTo>
                      <a:lnTo>
                        <a:pt x="65" y="8"/>
                      </a:lnTo>
                      <a:lnTo>
                        <a:pt x="55" y="12"/>
                      </a:lnTo>
                      <a:lnTo>
                        <a:pt x="45" y="17"/>
                      </a:lnTo>
                      <a:lnTo>
                        <a:pt x="36" y="22"/>
                      </a:lnTo>
                      <a:lnTo>
                        <a:pt x="29" y="28"/>
                      </a:lnTo>
                      <a:lnTo>
                        <a:pt x="22" y="35"/>
                      </a:lnTo>
                      <a:lnTo>
                        <a:pt x="17" y="43"/>
                      </a:lnTo>
                      <a:lnTo>
                        <a:pt x="12" y="50"/>
                      </a:lnTo>
                      <a:lnTo>
                        <a:pt x="7" y="59"/>
                      </a:lnTo>
                      <a:lnTo>
                        <a:pt x="4" y="69"/>
                      </a:lnTo>
                      <a:lnTo>
                        <a:pt x="2" y="77"/>
                      </a:lnTo>
                      <a:lnTo>
                        <a:pt x="0" y="89"/>
                      </a:lnTo>
                      <a:lnTo>
                        <a:pt x="0" y="99"/>
                      </a:lnTo>
                      <a:lnTo>
                        <a:pt x="0" y="99"/>
                      </a:lnTo>
                      <a:lnTo>
                        <a:pt x="2" y="118"/>
                      </a:lnTo>
                      <a:lnTo>
                        <a:pt x="5" y="138"/>
                      </a:lnTo>
                      <a:lnTo>
                        <a:pt x="5" y="138"/>
                      </a:lnTo>
                      <a:lnTo>
                        <a:pt x="7" y="131"/>
                      </a:lnTo>
                      <a:lnTo>
                        <a:pt x="8" y="123"/>
                      </a:lnTo>
                      <a:lnTo>
                        <a:pt x="10" y="116"/>
                      </a:lnTo>
                      <a:lnTo>
                        <a:pt x="14" y="108"/>
                      </a:lnTo>
                      <a:lnTo>
                        <a:pt x="19" y="102"/>
                      </a:lnTo>
                      <a:lnTo>
                        <a:pt x="25" y="95"/>
                      </a:lnTo>
                      <a:lnTo>
                        <a:pt x="31" y="90"/>
                      </a:lnTo>
                      <a:lnTo>
                        <a:pt x="38" y="84"/>
                      </a:lnTo>
                      <a:lnTo>
                        <a:pt x="54" y="74"/>
                      </a:lnTo>
                      <a:lnTo>
                        <a:pt x="71" y="67"/>
                      </a:lnTo>
                      <a:lnTo>
                        <a:pt x="90" y="62"/>
                      </a:lnTo>
                      <a:lnTo>
                        <a:pt x="100" y="61"/>
                      </a:lnTo>
                      <a:lnTo>
                        <a:pt x="110" y="61"/>
                      </a:lnTo>
                      <a:lnTo>
                        <a:pt x="640" y="61"/>
                      </a:lnTo>
                      <a:lnTo>
                        <a:pt x="640" y="61"/>
                      </a:lnTo>
                      <a:lnTo>
                        <a:pt x="655" y="45"/>
                      </a:lnTo>
                      <a:lnTo>
                        <a:pt x="673" y="30"/>
                      </a:lnTo>
                      <a:lnTo>
                        <a:pt x="689" y="17"/>
                      </a:lnTo>
                      <a:lnTo>
                        <a:pt x="708" y="3"/>
                      </a:lnTo>
                      <a:lnTo>
                        <a:pt x="708" y="3"/>
                      </a:lnTo>
                      <a:lnTo>
                        <a:pt x="713" y="0"/>
                      </a:lnTo>
                      <a:close/>
                    </a:path>
                  </a:pathLst>
                </a:custGeom>
                <a:solidFill>
                  <a:srgbClr val="1A274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73" name="Freeform 134">
                  <a:extLst>
                    <a:ext uri="{FF2B5EF4-FFF2-40B4-BE49-F238E27FC236}">
                      <a16:creationId xmlns:a16="http://schemas.microsoft.com/office/drawing/2014/main" xmlns="" id="{0431CE91-9904-406D-A15A-6413FCCAF7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7" y="1946"/>
                  <a:ext cx="63" cy="9"/>
                </a:xfrm>
                <a:custGeom>
                  <a:avLst/>
                  <a:gdLst>
                    <a:gd name="T0" fmla="*/ 157 w 313"/>
                    <a:gd name="T1" fmla="*/ 0 h 41"/>
                    <a:gd name="T2" fmla="*/ 157 w 313"/>
                    <a:gd name="T3" fmla="*/ 0 h 41"/>
                    <a:gd name="T4" fmla="*/ 137 w 313"/>
                    <a:gd name="T5" fmla="*/ 0 h 41"/>
                    <a:gd name="T6" fmla="*/ 117 w 313"/>
                    <a:gd name="T7" fmla="*/ 3 h 41"/>
                    <a:gd name="T8" fmla="*/ 96 w 313"/>
                    <a:gd name="T9" fmla="*/ 5 h 41"/>
                    <a:gd name="T10" fmla="*/ 77 w 313"/>
                    <a:gd name="T11" fmla="*/ 10 h 41"/>
                    <a:gd name="T12" fmla="*/ 57 w 313"/>
                    <a:gd name="T13" fmla="*/ 15 h 41"/>
                    <a:gd name="T14" fmla="*/ 37 w 313"/>
                    <a:gd name="T15" fmla="*/ 23 h 41"/>
                    <a:gd name="T16" fmla="*/ 19 w 313"/>
                    <a:gd name="T17" fmla="*/ 31 h 41"/>
                    <a:gd name="T18" fmla="*/ 0 w 313"/>
                    <a:gd name="T19" fmla="*/ 41 h 41"/>
                    <a:gd name="T20" fmla="*/ 313 w 313"/>
                    <a:gd name="T21" fmla="*/ 41 h 41"/>
                    <a:gd name="T22" fmla="*/ 313 w 313"/>
                    <a:gd name="T23" fmla="*/ 41 h 41"/>
                    <a:gd name="T24" fmla="*/ 295 w 313"/>
                    <a:gd name="T25" fmla="*/ 31 h 41"/>
                    <a:gd name="T26" fmla="*/ 276 w 313"/>
                    <a:gd name="T27" fmla="*/ 23 h 41"/>
                    <a:gd name="T28" fmla="*/ 257 w 313"/>
                    <a:gd name="T29" fmla="*/ 16 h 41"/>
                    <a:gd name="T30" fmla="*/ 238 w 313"/>
                    <a:gd name="T31" fmla="*/ 10 h 41"/>
                    <a:gd name="T32" fmla="*/ 218 w 313"/>
                    <a:gd name="T33" fmla="*/ 5 h 41"/>
                    <a:gd name="T34" fmla="*/ 198 w 313"/>
                    <a:gd name="T35" fmla="*/ 3 h 41"/>
                    <a:gd name="T36" fmla="*/ 177 w 313"/>
                    <a:gd name="T37" fmla="*/ 0 h 41"/>
                    <a:gd name="T38" fmla="*/ 157 w 313"/>
                    <a:gd name="T39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13" h="41">
                      <a:moveTo>
                        <a:pt x="157" y="0"/>
                      </a:moveTo>
                      <a:lnTo>
                        <a:pt x="157" y="0"/>
                      </a:lnTo>
                      <a:lnTo>
                        <a:pt x="137" y="0"/>
                      </a:lnTo>
                      <a:lnTo>
                        <a:pt x="117" y="3"/>
                      </a:lnTo>
                      <a:lnTo>
                        <a:pt x="96" y="5"/>
                      </a:lnTo>
                      <a:lnTo>
                        <a:pt x="77" y="10"/>
                      </a:lnTo>
                      <a:lnTo>
                        <a:pt x="57" y="15"/>
                      </a:lnTo>
                      <a:lnTo>
                        <a:pt x="37" y="23"/>
                      </a:lnTo>
                      <a:lnTo>
                        <a:pt x="19" y="31"/>
                      </a:lnTo>
                      <a:lnTo>
                        <a:pt x="0" y="41"/>
                      </a:lnTo>
                      <a:lnTo>
                        <a:pt x="313" y="41"/>
                      </a:lnTo>
                      <a:lnTo>
                        <a:pt x="313" y="41"/>
                      </a:lnTo>
                      <a:lnTo>
                        <a:pt x="295" y="31"/>
                      </a:lnTo>
                      <a:lnTo>
                        <a:pt x="276" y="23"/>
                      </a:lnTo>
                      <a:lnTo>
                        <a:pt x="257" y="16"/>
                      </a:lnTo>
                      <a:lnTo>
                        <a:pt x="238" y="10"/>
                      </a:lnTo>
                      <a:lnTo>
                        <a:pt x="218" y="5"/>
                      </a:lnTo>
                      <a:lnTo>
                        <a:pt x="198" y="3"/>
                      </a:lnTo>
                      <a:lnTo>
                        <a:pt x="177" y="0"/>
                      </a:lnTo>
                      <a:lnTo>
                        <a:pt x="157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74" name="Freeform 135">
                  <a:extLst>
                    <a:ext uri="{FF2B5EF4-FFF2-40B4-BE49-F238E27FC236}">
                      <a16:creationId xmlns:a16="http://schemas.microsoft.com/office/drawing/2014/main" xmlns="" id="{0679DC45-02A2-4264-A21B-921126D485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1" y="1942"/>
                  <a:ext cx="143" cy="28"/>
                </a:xfrm>
                <a:custGeom>
                  <a:avLst/>
                  <a:gdLst>
                    <a:gd name="T0" fmla="*/ 713 w 713"/>
                    <a:gd name="T1" fmla="*/ 0 h 138"/>
                    <a:gd name="T2" fmla="*/ 118 w 713"/>
                    <a:gd name="T3" fmla="*/ 0 h 138"/>
                    <a:gd name="T4" fmla="*/ 118 w 713"/>
                    <a:gd name="T5" fmla="*/ 0 h 138"/>
                    <a:gd name="T6" fmla="*/ 104 w 713"/>
                    <a:gd name="T7" fmla="*/ 0 h 138"/>
                    <a:gd name="T8" fmla="*/ 90 w 713"/>
                    <a:gd name="T9" fmla="*/ 2 h 138"/>
                    <a:gd name="T10" fmla="*/ 77 w 713"/>
                    <a:gd name="T11" fmla="*/ 4 h 138"/>
                    <a:gd name="T12" fmla="*/ 65 w 713"/>
                    <a:gd name="T13" fmla="*/ 8 h 138"/>
                    <a:gd name="T14" fmla="*/ 55 w 713"/>
                    <a:gd name="T15" fmla="*/ 12 h 138"/>
                    <a:gd name="T16" fmla="*/ 45 w 713"/>
                    <a:gd name="T17" fmla="*/ 17 h 138"/>
                    <a:gd name="T18" fmla="*/ 36 w 713"/>
                    <a:gd name="T19" fmla="*/ 22 h 138"/>
                    <a:gd name="T20" fmla="*/ 29 w 713"/>
                    <a:gd name="T21" fmla="*/ 28 h 138"/>
                    <a:gd name="T22" fmla="*/ 22 w 713"/>
                    <a:gd name="T23" fmla="*/ 35 h 138"/>
                    <a:gd name="T24" fmla="*/ 17 w 713"/>
                    <a:gd name="T25" fmla="*/ 43 h 138"/>
                    <a:gd name="T26" fmla="*/ 12 w 713"/>
                    <a:gd name="T27" fmla="*/ 50 h 138"/>
                    <a:gd name="T28" fmla="*/ 7 w 713"/>
                    <a:gd name="T29" fmla="*/ 59 h 138"/>
                    <a:gd name="T30" fmla="*/ 4 w 713"/>
                    <a:gd name="T31" fmla="*/ 69 h 138"/>
                    <a:gd name="T32" fmla="*/ 2 w 713"/>
                    <a:gd name="T33" fmla="*/ 77 h 138"/>
                    <a:gd name="T34" fmla="*/ 0 w 713"/>
                    <a:gd name="T35" fmla="*/ 89 h 138"/>
                    <a:gd name="T36" fmla="*/ 0 w 713"/>
                    <a:gd name="T37" fmla="*/ 99 h 138"/>
                    <a:gd name="T38" fmla="*/ 0 w 713"/>
                    <a:gd name="T39" fmla="*/ 99 h 138"/>
                    <a:gd name="T40" fmla="*/ 2 w 713"/>
                    <a:gd name="T41" fmla="*/ 118 h 138"/>
                    <a:gd name="T42" fmla="*/ 5 w 713"/>
                    <a:gd name="T43" fmla="*/ 138 h 138"/>
                    <a:gd name="T44" fmla="*/ 5 w 713"/>
                    <a:gd name="T45" fmla="*/ 138 h 138"/>
                    <a:gd name="T46" fmla="*/ 7 w 713"/>
                    <a:gd name="T47" fmla="*/ 131 h 138"/>
                    <a:gd name="T48" fmla="*/ 8 w 713"/>
                    <a:gd name="T49" fmla="*/ 123 h 138"/>
                    <a:gd name="T50" fmla="*/ 10 w 713"/>
                    <a:gd name="T51" fmla="*/ 116 h 138"/>
                    <a:gd name="T52" fmla="*/ 14 w 713"/>
                    <a:gd name="T53" fmla="*/ 108 h 138"/>
                    <a:gd name="T54" fmla="*/ 19 w 713"/>
                    <a:gd name="T55" fmla="*/ 102 h 138"/>
                    <a:gd name="T56" fmla="*/ 25 w 713"/>
                    <a:gd name="T57" fmla="*/ 95 h 138"/>
                    <a:gd name="T58" fmla="*/ 31 w 713"/>
                    <a:gd name="T59" fmla="*/ 90 h 138"/>
                    <a:gd name="T60" fmla="*/ 38 w 713"/>
                    <a:gd name="T61" fmla="*/ 84 h 138"/>
                    <a:gd name="T62" fmla="*/ 54 w 713"/>
                    <a:gd name="T63" fmla="*/ 74 h 138"/>
                    <a:gd name="T64" fmla="*/ 71 w 713"/>
                    <a:gd name="T65" fmla="*/ 67 h 138"/>
                    <a:gd name="T66" fmla="*/ 90 w 713"/>
                    <a:gd name="T67" fmla="*/ 62 h 138"/>
                    <a:gd name="T68" fmla="*/ 100 w 713"/>
                    <a:gd name="T69" fmla="*/ 61 h 138"/>
                    <a:gd name="T70" fmla="*/ 110 w 713"/>
                    <a:gd name="T71" fmla="*/ 61 h 138"/>
                    <a:gd name="T72" fmla="*/ 640 w 713"/>
                    <a:gd name="T73" fmla="*/ 61 h 138"/>
                    <a:gd name="T74" fmla="*/ 640 w 713"/>
                    <a:gd name="T75" fmla="*/ 61 h 138"/>
                    <a:gd name="T76" fmla="*/ 655 w 713"/>
                    <a:gd name="T77" fmla="*/ 45 h 138"/>
                    <a:gd name="T78" fmla="*/ 673 w 713"/>
                    <a:gd name="T79" fmla="*/ 30 h 138"/>
                    <a:gd name="T80" fmla="*/ 689 w 713"/>
                    <a:gd name="T81" fmla="*/ 17 h 138"/>
                    <a:gd name="T82" fmla="*/ 708 w 713"/>
                    <a:gd name="T83" fmla="*/ 3 h 138"/>
                    <a:gd name="T84" fmla="*/ 708 w 713"/>
                    <a:gd name="T85" fmla="*/ 3 h 138"/>
                    <a:gd name="T86" fmla="*/ 713 w 713"/>
                    <a:gd name="T87" fmla="*/ 0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713" h="138">
                      <a:moveTo>
                        <a:pt x="713" y="0"/>
                      </a:moveTo>
                      <a:lnTo>
                        <a:pt x="118" y="0"/>
                      </a:lnTo>
                      <a:lnTo>
                        <a:pt x="118" y="0"/>
                      </a:lnTo>
                      <a:lnTo>
                        <a:pt x="104" y="0"/>
                      </a:lnTo>
                      <a:lnTo>
                        <a:pt x="90" y="2"/>
                      </a:lnTo>
                      <a:lnTo>
                        <a:pt x="77" y="4"/>
                      </a:lnTo>
                      <a:lnTo>
                        <a:pt x="65" y="8"/>
                      </a:lnTo>
                      <a:lnTo>
                        <a:pt x="55" y="12"/>
                      </a:lnTo>
                      <a:lnTo>
                        <a:pt x="45" y="17"/>
                      </a:lnTo>
                      <a:lnTo>
                        <a:pt x="36" y="22"/>
                      </a:lnTo>
                      <a:lnTo>
                        <a:pt x="29" y="28"/>
                      </a:lnTo>
                      <a:lnTo>
                        <a:pt x="22" y="35"/>
                      </a:lnTo>
                      <a:lnTo>
                        <a:pt x="17" y="43"/>
                      </a:lnTo>
                      <a:lnTo>
                        <a:pt x="12" y="50"/>
                      </a:lnTo>
                      <a:lnTo>
                        <a:pt x="7" y="59"/>
                      </a:lnTo>
                      <a:lnTo>
                        <a:pt x="4" y="69"/>
                      </a:lnTo>
                      <a:lnTo>
                        <a:pt x="2" y="77"/>
                      </a:lnTo>
                      <a:lnTo>
                        <a:pt x="0" y="89"/>
                      </a:lnTo>
                      <a:lnTo>
                        <a:pt x="0" y="99"/>
                      </a:lnTo>
                      <a:lnTo>
                        <a:pt x="0" y="99"/>
                      </a:lnTo>
                      <a:lnTo>
                        <a:pt x="2" y="118"/>
                      </a:lnTo>
                      <a:lnTo>
                        <a:pt x="5" y="138"/>
                      </a:lnTo>
                      <a:lnTo>
                        <a:pt x="5" y="138"/>
                      </a:lnTo>
                      <a:lnTo>
                        <a:pt x="7" y="131"/>
                      </a:lnTo>
                      <a:lnTo>
                        <a:pt x="8" y="123"/>
                      </a:lnTo>
                      <a:lnTo>
                        <a:pt x="10" y="116"/>
                      </a:lnTo>
                      <a:lnTo>
                        <a:pt x="14" y="108"/>
                      </a:lnTo>
                      <a:lnTo>
                        <a:pt x="19" y="102"/>
                      </a:lnTo>
                      <a:lnTo>
                        <a:pt x="25" y="95"/>
                      </a:lnTo>
                      <a:lnTo>
                        <a:pt x="31" y="90"/>
                      </a:lnTo>
                      <a:lnTo>
                        <a:pt x="38" y="84"/>
                      </a:lnTo>
                      <a:lnTo>
                        <a:pt x="54" y="74"/>
                      </a:lnTo>
                      <a:lnTo>
                        <a:pt x="71" y="67"/>
                      </a:lnTo>
                      <a:lnTo>
                        <a:pt x="90" y="62"/>
                      </a:lnTo>
                      <a:lnTo>
                        <a:pt x="100" y="61"/>
                      </a:lnTo>
                      <a:lnTo>
                        <a:pt x="110" y="61"/>
                      </a:lnTo>
                      <a:lnTo>
                        <a:pt x="640" y="61"/>
                      </a:lnTo>
                      <a:lnTo>
                        <a:pt x="640" y="61"/>
                      </a:lnTo>
                      <a:lnTo>
                        <a:pt x="655" y="45"/>
                      </a:lnTo>
                      <a:lnTo>
                        <a:pt x="673" y="30"/>
                      </a:lnTo>
                      <a:lnTo>
                        <a:pt x="689" y="17"/>
                      </a:lnTo>
                      <a:lnTo>
                        <a:pt x="708" y="3"/>
                      </a:lnTo>
                      <a:lnTo>
                        <a:pt x="708" y="3"/>
                      </a:lnTo>
                      <a:lnTo>
                        <a:pt x="71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75" name="Freeform 136">
                  <a:extLst>
                    <a:ext uri="{FF2B5EF4-FFF2-40B4-BE49-F238E27FC236}">
                      <a16:creationId xmlns:a16="http://schemas.microsoft.com/office/drawing/2014/main" xmlns="" id="{8888CBA6-7C98-4D76-B601-69CF9B41CDC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605" y="1963"/>
                  <a:ext cx="450" cy="140"/>
                </a:xfrm>
                <a:custGeom>
                  <a:avLst/>
                  <a:gdLst>
                    <a:gd name="T0" fmla="*/ 597 w 2250"/>
                    <a:gd name="T1" fmla="*/ 463 h 703"/>
                    <a:gd name="T2" fmla="*/ 693 w 2250"/>
                    <a:gd name="T3" fmla="*/ 528 h 703"/>
                    <a:gd name="T4" fmla="*/ 802 w 2250"/>
                    <a:gd name="T5" fmla="*/ 554 h 703"/>
                    <a:gd name="T6" fmla="*/ 877 w 2250"/>
                    <a:gd name="T7" fmla="*/ 550 h 703"/>
                    <a:gd name="T8" fmla="*/ 784 w 2250"/>
                    <a:gd name="T9" fmla="*/ 553 h 703"/>
                    <a:gd name="T10" fmla="*/ 675 w 2250"/>
                    <a:gd name="T11" fmla="*/ 519 h 703"/>
                    <a:gd name="T12" fmla="*/ 583 w 2250"/>
                    <a:gd name="T13" fmla="*/ 448 h 703"/>
                    <a:gd name="T14" fmla="*/ 559 w 2250"/>
                    <a:gd name="T15" fmla="*/ 416 h 703"/>
                    <a:gd name="T16" fmla="*/ 557 w 2250"/>
                    <a:gd name="T17" fmla="*/ 416 h 703"/>
                    <a:gd name="T18" fmla="*/ 556 w 2250"/>
                    <a:gd name="T19" fmla="*/ 414 h 703"/>
                    <a:gd name="T20" fmla="*/ 950 w 2250"/>
                    <a:gd name="T21" fmla="*/ 667 h 703"/>
                    <a:gd name="T22" fmla="*/ 856 w 2250"/>
                    <a:gd name="T23" fmla="*/ 642 h 703"/>
                    <a:gd name="T24" fmla="*/ 749 w 2250"/>
                    <a:gd name="T25" fmla="*/ 637 h 703"/>
                    <a:gd name="T26" fmla="*/ 613 w 2250"/>
                    <a:gd name="T27" fmla="*/ 586 h 703"/>
                    <a:gd name="T28" fmla="*/ 501 w 2250"/>
                    <a:gd name="T29" fmla="*/ 488 h 703"/>
                    <a:gd name="T30" fmla="*/ 431 w 2250"/>
                    <a:gd name="T31" fmla="*/ 353 h 703"/>
                    <a:gd name="T32" fmla="*/ 419 w 2250"/>
                    <a:gd name="T33" fmla="*/ 170 h 703"/>
                    <a:gd name="T34" fmla="*/ 489 w 2250"/>
                    <a:gd name="T35" fmla="*/ 2 h 703"/>
                    <a:gd name="T36" fmla="*/ 821 w 2250"/>
                    <a:gd name="T37" fmla="*/ 347 h 703"/>
                    <a:gd name="T38" fmla="*/ 849 w 2250"/>
                    <a:gd name="T39" fmla="*/ 376 h 703"/>
                    <a:gd name="T40" fmla="*/ 843 w 2250"/>
                    <a:gd name="T41" fmla="*/ 442 h 703"/>
                    <a:gd name="T42" fmla="*/ 784 w 2250"/>
                    <a:gd name="T43" fmla="*/ 470 h 703"/>
                    <a:gd name="T44" fmla="*/ 751 w 2250"/>
                    <a:gd name="T45" fmla="*/ 430 h 703"/>
                    <a:gd name="T46" fmla="*/ 747 w 2250"/>
                    <a:gd name="T47" fmla="*/ 384 h 703"/>
                    <a:gd name="T48" fmla="*/ 685 w 2250"/>
                    <a:gd name="T49" fmla="*/ 183 h 703"/>
                    <a:gd name="T50" fmla="*/ 754 w 2250"/>
                    <a:gd name="T51" fmla="*/ 181 h 703"/>
                    <a:gd name="T52" fmla="*/ 788 w 2250"/>
                    <a:gd name="T53" fmla="*/ 229 h 703"/>
                    <a:gd name="T54" fmla="*/ 766 w 2250"/>
                    <a:gd name="T55" fmla="*/ 293 h 703"/>
                    <a:gd name="T56" fmla="*/ 698 w 2250"/>
                    <a:gd name="T57" fmla="*/ 306 h 703"/>
                    <a:gd name="T58" fmla="*/ 653 w 2250"/>
                    <a:gd name="T59" fmla="*/ 255 h 703"/>
                    <a:gd name="T60" fmla="*/ 675 w 2250"/>
                    <a:gd name="T61" fmla="*/ 189 h 703"/>
                    <a:gd name="T62" fmla="*/ 551 w 2250"/>
                    <a:gd name="T63" fmla="*/ 67 h 703"/>
                    <a:gd name="T64" fmla="*/ 503 w 2250"/>
                    <a:gd name="T65" fmla="*/ 225 h 703"/>
                    <a:gd name="T66" fmla="*/ 541 w 2250"/>
                    <a:gd name="T67" fmla="*/ 389 h 703"/>
                    <a:gd name="T68" fmla="*/ 520 w 2250"/>
                    <a:gd name="T69" fmla="*/ 343 h 703"/>
                    <a:gd name="T70" fmla="*/ 513 w 2250"/>
                    <a:gd name="T71" fmla="*/ 288 h 703"/>
                    <a:gd name="T72" fmla="*/ 597 w 2250"/>
                    <a:gd name="T73" fmla="*/ 415 h 703"/>
                    <a:gd name="T74" fmla="*/ 718 w 2250"/>
                    <a:gd name="T75" fmla="*/ 499 h 703"/>
                    <a:gd name="T76" fmla="*/ 817 w 2250"/>
                    <a:gd name="T77" fmla="*/ 525 h 703"/>
                    <a:gd name="T78" fmla="*/ 914 w 2250"/>
                    <a:gd name="T79" fmla="*/ 477 h 703"/>
                    <a:gd name="T80" fmla="*/ 1016 w 2250"/>
                    <a:gd name="T81" fmla="*/ 407 h 703"/>
                    <a:gd name="T82" fmla="*/ 1057 w 2250"/>
                    <a:gd name="T83" fmla="*/ 450 h 703"/>
                    <a:gd name="T84" fmla="*/ 1119 w 2250"/>
                    <a:gd name="T85" fmla="*/ 347 h 703"/>
                    <a:gd name="T86" fmla="*/ 1071 w 2250"/>
                    <a:gd name="T87" fmla="*/ 317 h 703"/>
                    <a:gd name="T88" fmla="*/ 975 w 2250"/>
                    <a:gd name="T89" fmla="*/ 212 h 703"/>
                    <a:gd name="T90" fmla="*/ 991 w 2250"/>
                    <a:gd name="T91" fmla="*/ 75 h 703"/>
                    <a:gd name="T92" fmla="*/ 1022 w 2250"/>
                    <a:gd name="T93" fmla="*/ 1 h 703"/>
                    <a:gd name="T94" fmla="*/ 1283 w 2250"/>
                    <a:gd name="T95" fmla="*/ 98 h 703"/>
                    <a:gd name="T96" fmla="*/ 1347 w 2250"/>
                    <a:gd name="T97" fmla="*/ 252 h 703"/>
                    <a:gd name="T98" fmla="*/ 1236 w 2250"/>
                    <a:gd name="T99" fmla="*/ 292 h 703"/>
                    <a:gd name="T100" fmla="*/ 1180 w 2250"/>
                    <a:gd name="T101" fmla="*/ 427 h 703"/>
                    <a:gd name="T102" fmla="*/ 1135 w 2250"/>
                    <a:gd name="T103" fmla="*/ 509 h 703"/>
                    <a:gd name="T104" fmla="*/ 1097 w 2250"/>
                    <a:gd name="T105" fmla="*/ 579 h 703"/>
                    <a:gd name="T106" fmla="*/ 1045 w 2250"/>
                    <a:gd name="T107" fmla="*/ 658 h 7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250" h="703">
                      <a:moveTo>
                        <a:pt x="559" y="417"/>
                      </a:moveTo>
                      <a:lnTo>
                        <a:pt x="559" y="417"/>
                      </a:lnTo>
                      <a:lnTo>
                        <a:pt x="559" y="417"/>
                      </a:lnTo>
                      <a:lnTo>
                        <a:pt x="571" y="434"/>
                      </a:lnTo>
                      <a:lnTo>
                        <a:pt x="583" y="448"/>
                      </a:lnTo>
                      <a:lnTo>
                        <a:pt x="597" y="463"/>
                      </a:lnTo>
                      <a:lnTo>
                        <a:pt x="612" y="477"/>
                      </a:lnTo>
                      <a:lnTo>
                        <a:pt x="627" y="489"/>
                      </a:lnTo>
                      <a:lnTo>
                        <a:pt x="642" y="501"/>
                      </a:lnTo>
                      <a:lnTo>
                        <a:pt x="658" y="511"/>
                      </a:lnTo>
                      <a:lnTo>
                        <a:pt x="675" y="519"/>
                      </a:lnTo>
                      <a:lnTo>
                        <a:pt x="693" y="528"/>
                      </a:lnTo>
                      <a:lnTo>
                        <a:pt x="710" y="535"/>
                      </a:lnTo>
                      <a:lnTo>
                        <a:pt x="728" y="542"/>
                      </a:lnTo>
                      <a:lnTo>
                        <a:pt x="746" y="547"/>
                      </a:lnTo>
                      <a:lnTo>
                        <a:pt x="765" y="550"/>
                      </a:lnTo>
                      <a:lnTo>
                        <a:pt x="784" y="553"/>
                      </a:lnTo>
                      <a:lnTo>
                        <a:pt x="802" y="554"/>
                      </a:lnTo>
                      <a:lnTo>
                        <a:pt x="821" y="555"/>
                      </a:lnTo>
                      <a:lnTo>
                        <a:pt x="821" y="555"/>
                      </a:lnTo>
                      <a:lnTo>
                        <a:pt x="849" y="554"/>
                      </a:lnTo>
                      <a:lnTo>
                        <a:pt x="877" y="550"/>
                      </a:lnTo>
                      <a:lnTo>
                        <a:pt x="877" y="550"/>
                      </a:lnTo>
                      <a:lnTo>
                        <a:pt x="877" y="550"/>
                      </a:lnTo>
                      <a:lnTo>
                        <a:pt x="877" y="550"/>
                      </a:lnTo>
                      <a:lnTo>
                        <a:pt x="848" y="554"/>
                      </a:lnTo>
                      <a:lnTo>
                        <a:pt x="821" y="555"/>
                      </a:lnTo>
                      <a:lnTo>
                        <a:pt x="821" y="555"/>
                      </a:lnTo>
                      <a:lnTo>
                        <a:pt x="802" y="554"/>
                      </a:lnTo>
                      <a:lnTo>
                        <a:pt x="784" y="553"/>
                      </a:lnTo>
                      <a:lnTo>
                        <a:pt x="765" y="550"/>
                      </a:lnTo>
                      <a:lnTo>
                        <a:pt x="746" y="547"/>
                      </a:lnTo>
                      <a:lnTo>
                        <a:pt x="728" y="542"/>
                      </a:lnTo>
                      <a:lnTo>
                        <a:pt x="710" y="535"/>
                      </a:lnTo>
                      <a:lnTo>
                        <a:pt x="693" y="528"/>
                      </a:lnTo>
                      <a:lnTo>
                        <a:pt x="675" y="519"/>
                      </a:lnTo>
                      <a:lnTo>
                        <a:pt x="658" y="511"/>
                      </a:lnTo>
                      <a:lnTo>
                        <a:pt x="642" y="501"/>
                      </a:lnTo>
                      <a:lnTo>
                        <a:pt x="627" y="489"/>
                      </a:lnTo>
                      <a:lnTo>
                        <a:pt x="612" y="477"/>
                      </a:lnTo>
                      <a:lnTo>
                        <a:pt x="597" y="463"/>
                      </a:lnTo>
                      <a:lnTo>
                        <a:pt x="583" y="448"/>
                      </a:lnTo>
                      <a:lnTo>
                        <a:pt x="571" y="434"/>
                      </a:lnTo>
                      <a:lnTo>
                        <a:pt x="559" y="417"/>
                      </a:lnTo>
                      <a:lnTo>
                        <a:pt x="559" y="417"/>
                      </a:lnTo>
                      <a:close/>
                      <a:moveTo>
                        <a:pt x="559" y="416"/>
                      </a:moveTo>
                      <a:lnTo>
                        <a:pt x="559" y="416"/>
                      </a:lnTo>
                      <a:lnTo>
                        <a:pt x="559" y="416"/>
                      </a:lnTo>
                      <a:lnTo>
                        <a:pt x="559" y="416"/>
                      </a:lnTo>
                      <a:lnTo>
                        <a:pt x="559" y="416"/>
                      </a:lnTo>
                      <a:close/>
                      <a:moveTo>
                        <a:pt x="557" y="415"/>
                      </a:moveTo>
                      <a:lnTo>
                        <a:pt x="557" y="415"/>
                      </a:lnTo>
                      <a:lnTo>
                        <a:pt x="557" y="416"/>
                      </a:lnTo>
                      <a:lnTo>
                        <a:pt x="557" y="416"/>
                      </a:lnTo>
                      <a:lnTo>
                        <a:pt x="557" y="415"/>
                      </a:lnTo>
                      <a:close/>
                      <a:moveTo>
                        <a:pt x="556" y="414"/>
                      </a:moveTo>
                      <a:lnTo>
                        <a:pt x="556" y="414"/>
                      </a:lnTo>
                      <a:lnTo>
                        <a:pt x="557" y="415"/>
                      </a:lnTo>
                      <a:lnTo>
                        <a:pt x="557" y="415"/>
                      </a:lnTo>
                      <a:lnTo>
                        <a:pt x="556" y="414"/>
                      </a:lnTo>
                      <a:close/>
                      <a:moveTo>
                        <a:pt x="489" y="2"/>
                      </a:moveTo>
                      <a:lnTo>
                        <a:pt x="0" y="2"/>
                      </a:lnTo>
                      <a:lnTo>
                        <a:pt x="141" y="703"/>
                      </a:lnTo>
                      <a:lnTo>
                        <a:pt x="956" y="703"/>
                      </a:lnTo>
                      <a:lnTo>
                        <a:pt x="950" y="667"/>
                      </a:lnTo>
                      <a:lnTo>
                        <a:pt x="950" y="667"/>
                      </a:lnTo>
                      <a:lnTo>
                        <a:pt x="940" y="663"/>
                      </a:lnTo>
                      <a:lnTo>
                        <a:pt x="931" y="660"/>
                      </a:lnTo>
                      <a:lnTo>
                        <a:pt x="924" y="655"/>
                      </a:lnTo>
                      <a:lnTo>
                        <a:pt x="916" y="648"/>
                      </a:lnTo>
                      <a:lnTo>
                        <a:pt x="871" y="667"/>
                      </a:lnTo>
                      <a:lnTo>
                        <a:pt x="856" y="642"/>
                      </a:lnTo>
                      <a:lnTo>
                        <a:pt x="856" y="642"/>
                      </a:lnTo>
                      <a:lnTo>
                        <a:pt x="821" y="643"/>
                      </a:lnTo>
                      <a:lnTo>
                        <a:pt x="821" y="643"/>
                      </a:lnTo>
                      <a:lnTo>
                        <a:pt x="797" y="643"/>
                      </a:lnTo>
                      <a:lnTo>
                        <a:pt x="772" y="641"/>
                      </a:lnTo>
                      <a:lnTo>
                        <a:pt x="749" y="637"/>
                      </a:lnTo>
                      <a:lnTo>
                        <a:pt x="725" y="632"/>
                      </a:lnTo>
                      <a:lnTo>
                        <a:pt x="701" y="626"/>
                      </a:lnTo>
                      <a:lnTo>
                        <a:pt x="679" y="619"/>
                      </a:lnTo>
                      <a:lnTo>
                        <a:pt x="657" y="609"/>
                      </a:lnTo>
                      <a:lnTo>
                        <a:pt x="634" y="599"/>
                      </a:lnTo>
                      <a:lnTo>
                        <a:pt x="613" y="586"/>
                      </a:lnTo>
                      <a:lnTo>
                        <a:pt x="592" y="574"/>
                      </a:lnTo>
                      <a:lnTo>
                        <a:pt x="572" y="559"/>
                      </a:lnTo>
                      <a:lnTo>
                        <a:pt x="554" y="544"/>
                      </a:lnTo>
                      <a:lnTo>
                        <a:pt x="535" y="527"/>
                      </a:lnTo>
                      <a:lnTo>
                        <a:pt x="518" y="508"/>
                      </a:lnTo>
                      <a:lnTo>
                        <a:pt x="501" y="488"/>
                      </a:lnTo>
                      <a:lnTo>
                        <a:pt x="485" y="468"/>
                      </a:lnTo>
                      <a:lnTo>
                        <a:pt x="485" y="468"/>
                      </a:lnTo>
                      <a:lnTo>
                        <a:pt x="468" y="440"/>
                      </a:lnTo>
                      <a:lnTo>
                        <a:pt x="453" y="412"/>
                      </a:lnTo>
                      <a:lnTo>
                        <a:pt x="440" y="383"/>
                      </a:lnTo>
                      <a:lnTo>
                        <a:pt x="431" y="353"/>
                      </a:lnTo>
                      <a:lnTo>
                        <a:pt x="423" y="323"/>
                      </a:lnTo>
                      <a:lnTo>
                        <a:pt x="418" y="293"/>
                      </a:lnTo>
                      <a:lnTo>
                        <a:pt x="414" y="262"/>
                      </a:lnTo>
                      <a:lnTo>
                        <a:pt x="414" y="231"/>
                      </a:lnTo>
                      <a:lnTo>
                        <a:pt x="416" y="201"/>
                      </a:lnTo>
                      <a:lnTo>
                        <a:pt x="419" y="170"/>
                      </a:lnTo>
                      <a:lnTo>
                        <a:pt x="426" y="140"/>
                      </a:lnTo>
                      <a:lnTo>
                        <a:pt x="433" y="112"/>
                      </a:lnTo>
                      <a:lnTo>
                        <a:pt x="444" y="83"/>
                      </a:lnTo>
                      <a:lnTo>
                        <a:pt x="457" y="55"/>
                      </a:lnTo>
                      <a:lnTo>
                        <a:pt x="472" y="27"/>
                      </a:lnTo>
                      <a:lnTo>
                        <a:pt x="489" y="2"/>
                      </a:lnTo>
                      <a:close/>
                      <a:moveTo>
                        <a:pt x="771" y="361"/>
                      </a:moveTo>
                      <a:lnTo>
                        <a:pt x="771" y="361"/>
                      </a:lnTo>
                      <a:lnTo>
                        <a:pt x="779" y="359"/>
                      </a:lnTo>
                      <a:lnTo>
                        <a:pt x="787" y="358"/>
                      </a:lnTo>
                      <a:lnTo>
                        <a:pt x="796" y="339"/>
                      </a:lnTo>
                      <a:lnTo>
                        <a:pt x="821" y="347"/>
                      </a:lnTo>
                      <a:lnTo>
                        <a:pt x="817" y="368"/>
                      </a:lnTo>
                      <a:lnTo>
                        <a:pt x="817" y="368"/>
                      </a:lnTo>
                      <a:lnTo>
                        <a:pt x="823" y="373"/>
                      </a:lnTo>
                      <a:lnTo>
                        <a:pt x="823" y="373"/>
                      </a:lnTo>
                      <a:lnTo>
                        <a:pt x="828" y="379"/>
                      </a:lnTo>
                      <a:lnTo>
                        <a:pt x="849" y="376"/>
                      </a:lnTo>
                      <a:lnTo>
                        <a:pt x="856" y="401"/>
                      </a:lnTo>
                      <a:lnTo>
                        <a:pt x="836" y="410"/>
                      </a:lnTo>
                      <a:lnTo>
                        <a:pt x="836" y="410"/>
                      </a:lnTo>
                      <a:lnTo>
                        <a:pt x="834" y="417"/>
                      </a:lnTo>
                      <a:lnTo>
                        <a:pt x="832" y="425"/>
                      </a:lnTo>
                      <a:lnTo>
                        <a:pt x="843" y="442"/>
                      </a:lnTo>
                      <a:lnTo>
                        <a:pt x="825" y="460"/>
                      </a:lnTo>
                      <a:lnTo>
                        <a:pt x="808" y="447"/>
                      </a:lnTo>
                      <a:lnTo>
                        <a:pt x="808" y="447"/>
                      </a:lnTo>
                      <a:lnTo>
                        <a:pt x="801" y="450"/>
                      </a:lnTo>
                      <a:lnTo>
                        <a:pt x="792" y="451"/>
                      </a:lnTo>
                      <a:lnTo>
                        <a:pt x="784" y="470"/>
                      </a:lnTo>
                      <a:lnTo>
                        <a:pt x="760" y="462"/>
                      </a:lnTo>
                      <a:lnTo>
                        <a:pt x="762" y="441"/>
                      </a:lnTo>
                      <a:lnTo>
                        <a:pt x="762" y="441"/>
                      </a:lnTo>
                      <a:lnTo>
                        <a:pt x="756" y="436"/>
                      </a:lnTo>
                      <a:lnTo>
                        <a:pt x="756" y="436"/>
                      </a:lnTo>
                      <a:lnTo>
                        <a:pt x="751" y="430"/>
                      </a:lnTo>
                      <a:lnTo>
                        <a:pt x="730" y="432"/>
                      </a:lnTo>
                      <a:lnTo>
                        <a:pt x="725" y="406"/>
                      </a:lnTo>
                      <a:lnTo>
                        <a:pt x="744" y="399"/>
                      </a:lnTo>
                      <a:lnTo>
                        <a:pt x="744" y="399"/>
                      </a:lnTo>
                      <a:lnTo>
                        <a:pt x="745" y="391"/>
                      </a:lnTo>
                      <a:lnTo>
                        <a:pt x="747" y="384"/>
                      </a:lnTo>
                      <a:lnTo>
                        <a:pt x="736" y="366"/>
                      </a:lnTo>
                      <a:lnTo>
                        <a:pt x="755" y="349"/>
                      </a:lnTo>
                      <a:lnTo>
                        <a:pt x="771" y="361"/>
                      </a:lnTo>
                      <a:close/>
                      <a:moveTo>
                        <a:pt x="675" y="189"/>
                      </a:moveTo>
                      <a:lnTo>
                        <a:pt x="675" y="189"/>
                      </a:lnTo>
                      <a:lnTo>
                        <a:pt x="685" y="183"/>
                      </a:lnTo>
                      <a:lnTo>
                        <a:pt x="695" y="178"/>
                      </a:lnTo>
                      <a:lnTo>
                        <a:pt x="699" y="147"/>
                      </a:lnTo>
                      <a:lnTo>
                        <a:pt x="738" y="147"/>
                      </a:lnTo>
                      <a:lnTo>
                        <a:pt x="742" y="176"/>
                      </a:lnTo>
                      <a:lnTo>
                        <a:pt x="742" y="176"/>
                      </a:lnTo>
                      <a:lnTo>
                        <a:pt x="754" y="181"/>
                      </a:lnTo>
                      <a:lnTo>
                        <a:pt x="754" y="181"/>
                      </a:lnTo>
                      <a:lnTo>
                        <a:pt x="764" y="188"/>
                      </a:lnTo>
                      <a:lnTo>
                        <a:pt x="792" y="175"/>
                      </a:lnTo>
                      <a:lnTo>
                        <a:pt x="812" y="209"/>
                      </a:lnTo>
                      <a:lnTo>
                        <a:pt x="788" y="229"/>
                      </a:lnTo>
                      <a:lnTo>
                        <a:pt x="788" y="229"/>
                      </a:lnTo>
                      <a:lnTo>
                        <a:pt x="790" y="240"/>
                      </a:lnTo>
                      <a:lnTo>
                        <a:pt x="790" y="252"/>
                      </a:lnTo>
                      <a:lnTo>
                        <a:pt x="813" y="270"/>
                      </a:lnTo>
                      <a:lnTo>
                        <a:pt x="795" y="303"/>
                      </a:lnTo>
                      <a:lnTo>
                        <a:pt x="766" y="293"/>
                      </a:lnTo>
                      <a:lnTo>
                        <a:pt x="766" y="293"/>
                      </a:lnTo>
                      <a:lnTo>
                        <a:pt x="756" y="301"/>
                      </a:lnTo>
                      <a:lnTo>
                        <a:pt x="746" y="306"/>
                      </a:lnTo>
                      <a:lnTo>
                        <a:pt x="742" y="337"/>
                      </a:lnTo>
                      <a:lnTo>
                        <a:pt x="704" y="337"/>
                      </a:lnTo>
                      <a:lnTo>
                        <a:pt x="698" y="306"/>
                      </a:lnTo>
                      <a:lnTo>
                        <a:pt x="698" y="306"/>
                      </a:lnTo>
                      <a:lnTo>
                        <a:pt x="687" y="301"/>
                      </a:lnTo>
                      <a:lnTo>
                        <a:pt x="687" y="301"/>
                      </a:lnTo>
                      <a:lnTo>
                        <a:pt x="678" y="296"/>
                      </a:lnTo>
                      <a:lnTo>
                        <a:pt x="649" y="308"/>
                      </a:lnTo>
                      <a:lnTo>
                        <a:pt x="629" y="275"/>
                      </a:lnTo>
                      <a:lnTo>
                        <a:pt x="653" y="255"/>
                      </a:lnTo>
                      <a:lnTo>
                        <a:pt x="653" y="255"/>
                      </a:lnTo>
                      <a:lnTo>
                        <a:pt x="652" y="243"/>
                      </a:lnTo>
                      <a:lnTo>
                        <a:pt x="652" y="231"/>
                      </a:lnTo>
                      <a:lnTo>
                        <a:pt x="628" y="212"/>
                      </a:lnTo>
                      <a:lnTo>
                        <a:pt x="647" y="179"/>
                      </a:lnTo>
                      <a:lnTo>
                        <a:pt x="675" y="189"/>
                      </a:lnTo>
                      <a:close/>
                      <a:moveTo>
                        <a:pt x="1022" y="1"/>
                      </a:moveTo>
                      <a:lnTo>
                        <a:pt x="606" y="1"/>
                      </a:lnTo>
                      <a:lnTo>
                        <a:pt x="606" y="1"/>
                      </a:lnTo>
                      <a:lnTo>
                        <a:pt x="586" y="22"/>
                      </a:lnTo>
                      <a:lnTo>
                        <a:pt x="567" y="43"/>
                      </a:lnTo>
                      <a:lnTo>
                        <a:pt x="551" y="67"/>
                      </a:lnTo>
                      <a:lnTo>
                        <a:pt x="537" y="92"/>
                      </a:lnTo>
                      <a:lnTo>
                        <a:pt x="526" y="117"/>
                      </a:lnTo>
                      <a:lnTo>
                        <a:pt x="516" y="143"/>
                      </a:lnTo>
                      <a:lnTo>
                        <a:pt x="510" y="170"/>
                      </a:lnTo>
                      <a:lnTo>
                        <a:pt x="505" y="197"/>
                      </a:lnTo>
                      <a:lnTo>
                        <a:pt x="503" y="225"/>
                      </a:lnTo>
                      <a:lnTo>
                        <a:pt x="503" y="252"/>
                      </a:lnTo>
                      <a:lnTo>
                        <a:pt x="505" y="281"/>
                      </a:lnTo>
                      <a:lnTo>
                        <a:pt x="510" y="308"/>
                      </a:lnTo>
                      <a:lnTo>
                        <a:pt x="518" y="335"/>
                      </a:lnTo>
                      <a:lnTo>
                        <a:pt x="529" y="363"/>
                      </a:lnTo>
                      <a:lnTo>
                        <a:pt x="541" y="389"/>
                      </a:lnTo>
                      <a:lnTo>
                        <a:pt x="556" y="414"/>
                      </a:lnTo>
                      <a:lnTo>
                        <a:pt x="556" y="414"/>
                      </a:lnTo>
                      <a:lnTo>
                        <a:pt x="545" y="396"/>
                      </a:lnTo>
                      <a:lnTo>
                        <a:pt x="536" y="379"/>
                      </a:lnTo>
                      <a:lnTo>
                        <a:pt x="527" y="361"/>
                      </a:lnTo>
                      <a:lnTo>
                        <a:pt x="520" y="343"/>
                      </a:lnTo>
                      <a:lnTo>
                        <a:pt x="515" y="324"/>
                      </a:lnTo>
                      <a:lnTo>
                        <a:pt x="510" y="306"/>
                      </a:lnTo>
                      <a:lnTo>
                        <a:pt x="506" y="287"/>
                      </a:lnTo>
                      <a:lnTo>
                        <a:pt x="504" y="268"/>
                      </a:lnTo>
                      <a:lnTo>
                        <a:pt x="504" y="268"/>
                      </a:lnTo>
                      <a:lnTo>
                        <a:pt x="513" y="288"/>
                      </a:lnTo>
                      <a:lnTo>
                        <a:pt x="522" y="308"/>
                      </a:lnTo>
                      <a:lnTo>
                        <a:pt x="534" y="329"/>
                      </a:lnTo>
                      <a:lnTo>
                        <a:pt x="547" y="350"/>
                      </a:lnTo>
                      <a:lnTo>
                        <a:pt x="562" y="373"/>
                      </a:lnTo>
                      <a:lnTo>
                        <a:pt x="578" y="394"/>
                      </a:lnTo>
                      <a:lnTo>
                        <a:pt x="597" y="415"/>
                      </a:lnTo>
                      <a:lnTo>
                        <a:pt x="617" y="435"/>
                      </a:lnTo>
                      <a:lnTo>
                        <a:pt x="639" y="453"/>
                      </a:lnTo>
                      <a:lnTo>
                        <a:pt x="663" y="471"/>
                      </a:lnTo>
                      <a:lnTo>
                        <a:pt x="690" y="486"/>
                      </a:lnTo>
                      <a:lnTo>
                        <a:pt x="704" y="493"/>
                      </a:lnTo>
                      <a:lnTo>
                        <a:pt x="718" y="499"/>
                      </a:lnTo>
                      <a:lnTo>
                        <a:pt x="734" y="506"/>
                      </a:lnTo>
                      <a:lnTo>
                        <a:pt x="749" y="511"/>
                      </a:lnTo>
                      <a:lnTo>
                        <a:pt x="765" y="515"/>
                      </a:lnTo>
                      <a:lnTo>
                        <a:pt x="782" y="519"/>
                      </a:lnTo>
                      <a:lnTo>
                        <a:pt x="800" y="523"/>
                      </a:lnTo>
                      <a:lnTo>
                        <a:pt x="817" y="525"/>
                      </a:lnTo>
                      <a:lnTo>
                        <a:pt x="836" y="527"/>
                      </a:lnTo>
                      <a:lnTo>
                        <a:pt x="856" y="528"/>
                      </a:lnTo>
                      <a:lnTo>
                        <a:pt x="837" y="513"/>
                      </a:lnTo>
                      <a:lnTo>
                        <a:pt x="868" y="460"/>
                      </a:lnTo>
                      <a:lnTo>
                        <a:pt x="914" y="477"/>
                      </a:lnTo>
                      <a:lnTo>
                        <a:pt x="914" y="477"/>
                      </a:lnTo>
                      <a:lnTo>
                        <a:pt x="921" y="471"/>
                      </a:lnTo>
                      <a:lnTo>
                        <a:pt x="930" y="466"/>
                      </a:lnTo>
                      <a:lnTo>
                        <a:pt x="939" y="461"/>
                      </a:lnTo>
                      <a:lnTo>
                        <a:pt x="948" y="457"/>
                      </a:lnTo>
                      <a:lnTo>
                        <a:pt x="954" y="407"/>
                      </a:lnTo>
                      <a:lnTo>
                        <a:pt x="1016" y="407"/>
                      </a:lnTo>
                      <a:lnTo>
                        <a:pt x="1025" y="456"/>
                      </a:lnTo>
                      <a:lnTo>
                        <a:pt x="1025" y="456"/>
                      </a:lnTo>
                      <a:lnTo>
                        <a:pt x="1035" y="460"/>
                      </a:lnTo>
                      <a:lnTo>
                        <a:pt x="1043" y="465"/>
                      </a:lnTo>
                      <a:lnTo>
                        <a:pt x="1043" y="465"/>
                      </a:lnTo>
                      <a:lnTo>
                        <a:pt x="1057" y="450"/>
                      </a:lnTo>
                      <a:lnTo>
                        <a:pt x="1071" y="435"/>
                      </a:lnTo>
                      <a:lnTo>
                        <a:pt x="1083" y="417"/>
                      </a:lnTo>
                      <a:lnTo>
                        <a:pt x="1093" y="401"/>
                      </a:lnTo>
                      <a:lnTo>
                        <a:pt x="1103" y="384"/>
                      </a:lnTo>
                      <a:lnTo>
                        <a:pt x="1112" y="365"/>
                      </a:lnTo>
                      <a:lnTo>
                        <a:pt x="1119" y="347"/>
                      </a:lnTo>
                      <a:lnTo>
                        <a:pt x="1125" y="328"/>
                      </a:lnTo>
                      <a:lnTo>
                        <a:pt x="1125" y="328"/>
                      </a:lnTo>
                      <a:lnTo>
                        <a:pt x="1112" y="327"/>
                      </a:lnTo>
                      <a:lnTo>
                        <a:pt x="1098" y="324"/>
                      </a:lnTo>
                      <a:lnTo>
                        <a:pt x="1084" y="322"/>
                      </a:lnTo>
                      <a:lnTo>
                        <a:pt x="1071" y="317"/>
                      </a:lnTo>
                      <a:lnTo>
                        <a:pt x="1015" y="364"/>
                      </a:lnTo>
                      <a:lnTo>
                        <a:pt x="946" y="303"/>
                      </a:lnTo>
                      <a:lnTo>
                        <a:pt x="986" y="240"/>
                      </a:lnTo>
                      <a:lnTo>
                        <a:pt x="986" y="240"/>
                      </a:lnTo>
                      <a:lnTo>
                        <a:pt x="980" y="226"/>
                      </a:lnTo>
                      <a:lnTo>
                        <a:pt x="975" y="212"/>
                      </a:lnTo>
                      <a:lnTo>
                        <a:pt x="975" y="212"/>
                      </a:lnTo>
                      <a:lnTo>
                        <a:pt x="971" y="200"/>
                      </a:lnTo>
                      <a:lnTo>
                        <a:pt x="969" y="188"/>
                      </a:lnTo>
                      <a:lnTo>
                        <a:pt x="898" y="161"/>
                      </a:lnTo>
                      <a:lnTo>
                        <a:pt x="916" y="72"/>
                      </a:lnTo>
                      <a:lnTo>
                        <a:pt x="991" y="75"/>
                      </a:lnTo>
                      <a:lnTo>
                        <a:pt x="991" y="75"/>
                      </a:lnTo>
                      <a:lnTo>
                        <a:pt x="999" y="63"/>
                      </a:lnTo>
                      <a:lnTo>
                        <a:pt x="1007" y="52"/>
                      </a:lnTo>
                      <a:lnTo>
                        <a:pt x="1017" y="41"/>
                      </a:lnTo>
                      <a:lnTo>
                        <a:pt x="1028" y="32"/>
                      </a:lnTo>
                      <a:lnTo>
                        <a:pt x="1022" y="1"/>
                      </a:lnTo>
                      <a:close/>
                      <a:moveTo>
                        <a:pt x="2250" y="0"/>
                      </a:moveTo>
                      <a:lnTo>
                        <a:pt x="1294" y="1"/>
                      </a:lnTo>
                      <a:lnTo>
                        <a:pt x="1317" y="21"/>
                      </a:lnTo>
                      <a:lnTo>
                        <a:pt x="1277" y="84"/>
                      </a:lnTo>
                      <a:lnTo>
                        <a:pt x="1277" y="84"/>
                      </a:lnTo>
                      <a:lnTo>
                        <a:pt x="1283" y="98"/>
                      </a:lnTo>
                      <a:lnTo>
                        <a:pt x="1288" y="112"/>
                      </a:lnTo>
                      <a:lnTo>
                        <a:pt x="1288" y="112"/>
                      </a:lnTo>
                      <a:lnTo>
                        <a:pt x="1292" y="124"/>
                      </a:lnTo>
                      <a:lnTo>
                        <a:pt x="1294" y="137"/>
                      </a:lnTo>
                      <a:lnTo>
                        <a:pt x="1365" y="163"/>
                      </a:lnTo>
                      <a:lnTo>
                        <a:pt x="1347" y="252"/>
                      </a:lnTo>
                      <a:lnTo>
                        <a:pt x="1273" y="250"/>
                      </a:lnTo>
                      <a:lnTo>
                        <a:pt x="1273" y="250"/>
                      </a:lnTo>
                      <a:lnTo>
                        <a:pt x="1265" y="261"/>
                      </a:lnTo>
                      <a:lnTo>
                        <a:pt x="1256" y="272"/>
                      </a:lnTo>
                      <a:lnTo>
                        <a:pt x="1246" y="283"/>
                      </a:lnTo>
                      <a:lnTo>
                        <a:pt x="1236" y="292"/>
                      </a:lnTo>
                      <a:lnTo>
                        <a:pt x="1248" y="365"/>
                      </a:lnTo>
                      <a:lnTo>
                        <a:pt x="1201" y="380"/>
                      </a:lnTo>
                      <a:lnTo>
                        <a:pt x="1201" y="380"/>
                      </a:lnTo>
                      <a:lnTo>
                        <a:pt x="1195" y="396"/>
                      </a:lnTo>
                      <a:lnTo>
                        <a:pt x="1187" y="412"/>
                      </a:lnTo>
                      <a:lnTo>
                        <a:pt x="1180" y="427"/>
                      </a:lnTo>
                      <a:lnTo>
                        <a:pt x="1171" y="443"/>
                      </a:lnTo>
                      <a:lnTo>
                        <a:pt x="1163" y="458"/>
                      </a:lnTo>
                      <a:lnTo>
                        <a:pt x="1153" y="473"/>
                      </a:lnTo>
                      <a:lnTo>
                        <a:pt x="1141" y="487"/>
                      </a:lnTo>
                      <a:lnTo>
                        <a:pt x="1130" y="501"/>
                      </a:lnTo>
                      <a:lnTo>
                        <a:pt x="1135" y="509"/>
                      </a:lnTo>
                      <a:lnTo>
                        <a:pt x="1097" y="542"/>
                      </a:lnTo>
                      <a:lnTo>
                        <a:pt x="1097" y="542"/>
                      </a:lnTo>
                      <a:lnTo>
                        <a:pt x="1098" y="552"/>
                      </a:lnTo>
                      <a:lnTo>
                        <a:pt x="1098" y="561"/>
                      </a:lnTo>
                      <a:lnTo>
                        <a:pt x="1098" y="561"/>
                      </a:lnTo>
                      <a:lnTo>
                        <a:pt x="1097" y="579"/>
                      </a:lnTo>
                      <a:lnTo>
                        <a:pt x="1138" y="610"/>
                      </a:lnTo>
                      <a:lnTo>
                        <a:pt x="1107" y="665"/>
                      </a:lnTo>
                      <a:lnTo>
                        <a:pt x="1059" y="647"/>
                      </a:lnTo>
                      <a:lnTo>
                        <a:pt x="1059" y="647"/>
                      </a:lnTo>
                      <a:lnTo>
                        <a:pt x="1052" y="653"/>
                      </a:lnTo>
                      <a:lnTo>
                        <a:pt x="1045" y="658"/>
                      </a:lnTo>
                      <a:lnTo>
                        <a:pt x="1036" y="663"/>
                      </a:lnTo>
                      <a:lnTo>
                        <a:pt x="1027" y="667"/>
                      </a:lnTo>
                      <a:lnTo>
                        <a:pt x="1022" y="703"/>
                      </a:lnTo>
                      <a:lnTo>
                        <a:pt x="2130" y="703"/>
                      </a:lnTo>
                      <a:lnTo>
                        <a:pt x="2250" y="0"/>
                      </a:lnTo>
                      <a:close/>
                    </a:path>
                  </a:pathLst>
                </a:custGeom>
                <a:solidFill>
                  <a:srgbClr val="D6DC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76" name="Freeform 137">
                  <a:extLst>
                    <a:ext uri="{FF2B5EF4-FFF2-40B4-BE49-F238E27FC236}">
                      <a16:creationId xmlns:a16="http://schemas.microsoft.com/office/drawing/2014/main" xmlns="" id="{BAC58034-6AC5-447E-ADEB-33CF2089F1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6" y="2046"/>
                  <a:ext cx="64" cy="28"/>
                </a:xfrm>
                <a:custGeom>
                  <a:avLst/>
                  <a:gdLst>
                    <a:gd name="T0" fmla="*/ 0 w 318"/>
                    <a:gd name="T1" fmla="*/ 0 h 138"/>
                    <a:gd name="T2" fmla="*/ 0 w 318"/>
                    <a:gd name="T3" fmla="*/ 0 h 138"/>
                    <a:gd name="T4" fmla="*/ 0 w 318"/>
                    <a:gd name="T5" fmla="*/ 0 h 138"/>
                    <a:gd name="T6" fmla="*/ 12 w 318"/>
                    <a:gd name="T7" fmla="*/ 17 h 138"/>
                    <a:gd name="T8" fmla="*/ 24 w 318"/>
                    <a:gd name="T9" fmla="*/ 31 h 138"/>
                    <a:gd name="T10" fmla="*/ 38 w 318"/>
                    <a:gd name="T11" fmla="*/ 46 h 138"/>
                    <a:gd name="T12" fmla="*/ 53 w 318"/>
                    <a:gd name="T13" fmla="*/ 60 h 138"/>
                    <a:gd name="T14" fmla="*/ 68 w 318"/>
                    <a:gd name="T15" fmla="*/ 72 h 138"/>
                    <a:gd name="T16" fmla="*/ 83 w 318"/>
                    <a:gd name="T17" fmla="*/ 84 h 138"/>
                    <a:gd name="T18" fmla="*/ 99 w 318"/>
                    <a:gd name="T19" fmla="*/ 94 h 138"/>
                    <a:gd name="T20" fmla="*/ 116 w 318"/>
                    <a:gd name="T21" fmla="*/ 102 h 138"/>
                    <a:gd name="T22" fmla="*/ 134 w 318"/>
                    <a:gd name="T23" fmla="*/ 111 h 138"/>
                    <a:gd name="T24" fmla="*/ 151 w 318"/>
                    <a:gd name="T25" fmla="*/ 118 h 138"/>
                    <a:gd name="T26" fmla="*/ 169 w 318"/>
                    <a:gd name="T27" fmla="*/ 125 h 138"/>
                    <a:gd name="T28" fmla="*/ 187 w 318"/>
                    <a:gd name="T29" fmla="*/ 130 h 138"/>
                    <a:gd name="T30" fmla="*/ 206 w 318"/>
                    <a:gd name="T31" fmla="*/ 133 h 138"/>
                    <a:gd name="T32" fmla="*/ 225 w 318"/>
                    <a:gd name="T33" fmla="*/ 136 h 138"/>
                    <a:gd name="T34" fmla="*/ 243 w 318"/>
                    <a:gd name="T35" fmla="*/ 137 h 138"/>
                    <a:gd name="T36" fmla="*/ 262 w 318"/>
                    <a:gd name="T37" fmla="*/ 138 h 138"/>
                    <a:gd name="T38" fmla="*/ 262 w 318"/>
                    <a:gd name="T39" fmla="*/ 138 h 138"/>
                    <a:gd name="T40" fmla="*/ 290 w 318"/>
                    <a:gd name="T41" fmla="*/ 137 h 138"/>
                    <a:gd name="T42" fmla="*/ 318 w 318"/>
                    <a:gd name="T43" fmla="*/ 133 h 138"/>
                    <a:gd name="T44" fmla="*/ 318 w 318"/>
                    <a:gd name="T45" fmla="*/ 133 h 138"/>
                    <a:gd name="T46" fmla="*/ 318 w 318"/>
                    <a:gd name="T47" fmla="*/ 133 h 138"/>
                    <a:gd name="T48" fmla="*/ 318 w 318"/>
                    <a:gd name="T49" fmla="*/ 133 h 138"/>
                    <a:gd name="T50" fmla="*/ 289 w 318"/>
                    <a:gd name="T51" fmla="*/ 137 h 138"/>
                    <a:gd name="T52" fmla="*/ 262 w 318"/>
                    <a:gd name="T53" fmla="*/ 138 h 138"/>
                    <a:gd name="T54" fmla="*/ 262 w 318"/>
                    <a:gd name="T55" fmla="*/ 138 h 138"/>
                    <a:gd name="T56" fmla="*/ 243 w 318"/>
                    <a:gd name="T57" fmla="*/ 137 h 138"/>
                    <a:gd name="T58" fmla="*/ 225 w 318"/>
                    <a:gd name="T59" fmla="*/ 136 h 138"/>
                    <a:gd name="T60" fmla="*/ 206 w 318"/>
                    <a:gd name="T61" fmla="*/ 133 h 138"/>
                    <a:gd name="T62" fmla="*/ 187 w 318"/>
                    <a:gd name="T63" fmla="*/ 130 h 138"/>
                    <a:gd name="T64" fmla="*/ 169 w 318"/>
                    <a:gd name="T65" fmla="*/ 125 h 138"/>
                    <a:gd name="T66" fmla="*/ 151 w 318"/>
                    <a:gd name="T67" fmla="*/ 118 h 138"/>
                    <a:gd name="T68" fmla="*/ 134 w 318"/>
                    <a:gd name="T69" fmla="*/ 111 h 138"/>
                    <a:gd name="T70" fmla="*/ 116 w 318"/>
                    <a:gd name="T71" fmla="*/ 102 h 138"/>
                    <a:gd name="T72" fmla="*/ 99 w 318"/>
                    <a:gd name="T73" fmla="*/ 94 h 138"/>
                    <a:gd name="T74" fmla="*/ 83 w 318"/>
                    <a:gd name="T75" fmla="*/ 84 h 138"/>
                    <a:gd name="T76" fmla="*/ 68 w 318"/>
                    <a:gd name="T77" fmla="*/ 72 h 138"/>
                    <a:gd name="T78" fmla="*/ 53 w 318"/>
                    <a:gd name="T79" fmla="*/ 60 h 138"/>
                    <a:gd name="T80" fmla="*/ 38 w 318"/>
                    <a:gd name="T81" fmla="*/ 46 h 138"/>
                    <a:gd name="T82" fmla="*/ 24 w 318"/>
                    <a:gd name="T83" fmla="*/ 31 h 138"/>
                    <a:gd name="T84" fmla="*/ 12 w 318"/>
                    <a:gd name="T85" fmla="*/ 17 h 138"/>
                    <a:gd name="T86" fmla="*/ 0 w 318"/>
                    <a:gd name="T87" fmla="*/ 0 h 138"/>
                    <a:gd name="T88" fmla="*/ 0 w 318"/>
                    <a:gd name="T89" fmla="*/ 0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318" h="13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2" y="17"/>
                      </a:lnTo>
                      <a:lnTo>
                        <a:pt x="24" y="31"/>
                      </a:lnTo>
                      <a:lnTo>
                        <a:pt x="38" y="46"/>
                      </a:lnTo>
                      <a:lnTo>
                        <a:pt x="53" y="60"/>
                      </a:lnTo>
                      <a:lnTo>
                        <a:pt x="68" y="72"/>
                      </a:lnTo>
                      <a:lnTo>
                        <a:pt x="83" y="84"/>
                      </a:lnTo>
                      <a:lnTo>
                        <a:pt x="99" y="94"/>
                      </a:lnTo>
                      <a:lnTo>
                        <a:pt x="116" y="102"/>
                      </a:lnTo>
                      <a:lnTo>
                        <a:pt x="134" y="111"/>
                      </a:lnTo>
                      <a:lnTo>
                        <a:pt x="151" y="118"/>
                      </a:lnTo>
                      <a:lnTo>
                        <a:pt x="169" y="125"/>
                      </a:lnTo>
                      <a:lnTo>
                        <a:pt x="187" y="130"/>
                      </a:lnTo>
                      <a:lnTo>
                        <a:pt x="206" y="133"/>
                      </a:lnTo>
                      <a:lnTo>
                        <a:pt x="225" y="136"/>
                      </a:lnTo>
                      <a:lnTo>
                        <a:pt x="243" y="137"/>
                      </a:lnTo>
                      <a:lnTo>
                        <a:pt x="262" y="138"/>
                      </a:lnTo>
                      <a:lnTo>
                        <a:pt x="262" y="138"/>
                      </a:lnTo>
                      <a:lnTo>
                        <a:pt x="290" y="137"/>
                      </a:lnTo>
                      <a:lnTo>
                        <a:pt x="318" y="133"/>
                      </a:lnTo>
                      <a:lnTo>
                        <a:pt x="318" y="133"/>
                      </a:lnTo>
                      <a:lnTo>
                        <a:pt x="318" y="133"/>
                      </a:lnTo>
                      <a:lnTo>
                        <a:pt x="318" y="133"/>
                      </a:lnTo>
                      <a:lnTo>
                        <a:pt x="289" y="137"/>
                      </a:lnTo>
                      <a:lnTo>
                        <a:pt x="262" y="138"/>
                      </a:lnTo>
                      <a:lnTo>
                        <a:pt x="262" y="138"/>
                      </a:lnTo>
                      <a:lnTo>
                        <a:pt x="243" y="137"/>
                      </a:lnTo>
                      <a:lnTo>
                        <a:pt x="225" y="136"/>
                      </a:lnTo>
                      <a:lnTo>
                        <a:pt x="206" y="133"/>
                      </a:lnTo>
                      <a:lnTo>
                        <a:pt x="187" y="130"/>
                      </a:lnTo>
                      <a:lnTo>
                        <a:pt x="169" y="125"/>
                      </a:lnTo>
                      <a:lnTo>
                        <a:pt x="151" y="118"/>
                      </a:lnTo>
                      <a:lnTo>
                        <a:pt x="134" y="111"/>
                      </a:lnTo>
                      <a:lnTo>
                        <a:pt x="116" y="102"/>
                      </a:lnTo>
                      <a:lnTo>
                        <a:pt x="99" y="94"/>
                      </a:lnTo>
                      <a:lnTo>
                        <a:pt x="83" y="84"/>
                      </a:lnTo>
                      <a:lnTo>
                        <a:pt x="68" y="72"/>
                      </a:lnTo>
                      <a:lnTo>
                        <a:pt x="53" y="60"/>
                      </a:lnTo>
                      <a:lnTo>
                        <a:pt x="38" y="46"/>
                      </a:lnTo>
                      <a:lnTo>
                        <a:pt x="24" y="31"/>
                      </a:lnTo>
                      <a:lnTo>
                        <a:pt x="12" y="17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77" name="Rectangle 138">
                  <a:extLst>
                    <a:ext uri="{FF2B5EF4-FFF2-40B4-BE49-F238E27FC236}">
                      <a16:creationId xmlns:a16="http://schemas.microsoft.com/office/drawing/2014/main" xmlns="" id="{044187E8-95F2-4E91-B467-6C7D85661A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16" y="2046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78" name="Rectangle 139">
                  <a:extLst>
                    <a:ext uri="{FF2B5EF4-FFF2-40B4-BE49-F238E27FC236}">
                      <a16:creationId xmlns:a16="http://schemas.microsoft.com/office/drawing/2014/main" xmlns="" id="{C4116147-9E14-4B24-B6C1-DC77566C36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16" y="2046"/>
                  <a:ext cx="1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79" name="Freeform 140">
                  <a:extLst>
                    <a:ext uri="{FF2B5EF4-FFF2-40B4-BE49-F238E27FC236}">
                      <a16:creationId xmlns:a16="http://schemas.microsoft.com/office/drawing/2014/main" xmlns="" id="{D6F3CBC2-76DA-4060-93D2-53842C05F4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6" y="2045"/>
                  <a:ext cx="0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1 w 1"/>
                    <a:gd name="T7" fmla="*/ 1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" y="1"/>
                      </a:lnTo>
                      <a:lnTo>
                        <a:pt x="1" y="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80" name="Freeform 141">
                  <a:extLst>
                    <a:ext uri="{FF2B5EF4-FFF2-40B4-BE49-F238E27FC236}">
                      <a16:creationId xmlns:a16="http://schemas.microsoft.com/office/drawing/2014/main" xmlns="" id="{C31872AC-0230-4349-AE94-AF99604D6B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05" y="1963"/>
                  <a:ext cx="191" cy="140"/>
                </a:xfrm>
                <a:custGeom>
                  <a:avLst/>
                  <a:gdLst>
                    <a:gd name="T0" fmla="*/ 489 w 956"/>
                    <a:gd name="T1" fmla="*/ 0 h 701"/>
                    <a:gd name="T2" fmla="*/ 0 w 956"/>
                    <a:gd name="T3" fmla="*/ 0 h 701"/>
                    <a:gd name="T4" fmla="*/ 141 w 956"/>
                    <a:gd name="T5" fmla="*/ 701 h 701"/>
                    <a:gd name="T6" fmla="*/ 956 w 956"/>
                    <a:gd name="T7" fmla="*/ 701 h 701"/>
                    <a:gd name="T8" fmla="*/ 950 w 956"/>
                    <a:gd name="T9" fmla="*/ 665 h 701"/>
                    <a:gd name="T10" fmla="*/ 950 w 956"/>
                    <a:gd name="T11" fmla="*/ 665 h 701"/>
                    <a:gd name="T12" fmla="*/ 940 w 956"/>
                    <a:gd name="T13" fmla="*/ 661 h 701"/>
                    <a:gd name="T14" fmla="*/ 931 w 956"/>
                    <a:gd name="T15" fmla="*/ 658 h 701"/>
                    <a:gd name="T16" fmla="*/ 924 w 956"/>
                    <a:gd name="T17" fmla="*/ 653 h 701"/>
                    <a:gd name="T18" fmla="*/ 916 w 956"/>
                    <a:gd name="T19" fmla="*/ 646 h 701"/>
                    <a:gd name="T20" fmla="*/ 871 w 956"/>
                    <a:gd name="T21" fmla="*/ 665 h 701"/>
                    <a:gd name="T22" fmla="*/ 856 w 956"/>
                    <a:gd name="T23" fmla="*/ 640 h 701"/>
                    <a:gd name="T24" fmla="*/ 856 w 956"/>
                    <a:gd name="T25" fmla="*/ 640 h 701"/>
                    <a:gd name="T26" fmla="*/ 821 w 956"/>
                    <a:gd name="T27" fmla="*/ 641 h 701"/>
                    <a:gd name="T28" fmla="*/ 821 w 956"/>
                    <a:gd name="T29" fmla="*/ 641 h 701"/>
                    <a:gd name="T30" fmla="*/ 797 w 956"/>
                    <a:gd name="T31" fmla="*/ 641 h 701"/>
                    <a:gd name="T32" fmla="*/ 772 w 956"/>
                    <a:gd name="T33" fmla="*/ 639 h 701"/>
                    <a:gd name="T34" fmla="*/ 749 w 956"/>
                    <a:gd name="T35" fmla="*/ 635 h 701"/>
                    <a:gd name="T36" fmla="*/ 725 w 956"/>
                    <a:gd name="T37" fmla="*/ 630 h 701"/>
                    <a:gd name="T38" fmla="*/ 701 w 956"/>
                    <a:gd name="T39" fmla="*/ 624 h 701"/>
                    <a:gd name="T40" fmla="*/ 679 w 956"/>
                    <a:gd name="T41" fmla="*/ 617 h 701"/>
                    <a:gd name="T42" fmla="*/ 657 w 956"/>
                    <a:gd name="T43" fmla="*/ 607 h 701"/>
                    <a:gd name="T44" fmla="*/ 634 w 956"/>
                    <a:gd name="T45" fmla="*/ 597 h 701"/>
                    <a:gd name="T46" fmla="*/ 613 w 956"/>
                    <a:gd name="T47" fmla="*/ 584 h 701"/>
                    <a:gd name="T48" fmla="*/ 592 w 956"/>
                    <a:gd name="T49" fmla="*/ 572 h 701"/>
                    <a:gd name="T50" fmla="*/ 572 w 956"/>
                    <a:gd name="T51" fmla="*/ 557 h 701"/>
                    <a:gd name="T52" fmla="*/ 554 w 956"/>
                    <a:gd name="T53" fmla="*/ 542 h 701"/>
                    <a:gd name="T54" fmla="*/ 535 w 956"/>
                    <a:gd name="T55" fmla="*/ 525 h 701"/>
                    <a:gd name="T56" fmla="*/ 518 w 956"/>
                    <a:gd name="T57" fmla="*/ 506 h 701"/>
                    <a:gd name="T58" fmla="*/ 501 w 956"/>
                    <a:gd name="T59" fmla="*/ 486 h 701"/>
                    <a:gd name="T60" fmla="*/ 485 w 956"/>
                    <a:gd name="T61" fmla="*/ 466 h 701"/>
                    <a:gd name="T62" fmla="*/ 485 w 956"/>
                    <a:gd name="T63" fmla="*/ 466 h 701"/>
                    <a:gd name="T64" fmla="*/ 468 w 956"/>
                    <a:gd name="T65" fmla="*/ 438 h 701"/>
                    <a:gd name="T66" fmla="*/ 453 w 956"/>
                    <a:gd name="T67" fmla="*/ 410 h 701"/>
                    <a:gd name="T68" fmla="*/ 440 w 956"/>
                    <a:gd name="T69" fmla="*/ 381 h 701"/>
                    <a:gd name="T70" fmla="*/ 431 w 956"/>
                    <a:gd name="T71" fmla="*/ 351 h 701"/>
                    <a:gd name="T72" fmla="*/ 423 w 956"/>
                    <a:gd name="T73" fmla="*/ 321 h 701"/>
                    <a:gd name="T74" fmla="*/ 418 w 956"/>
                    <a:gd name="T75" fmla="*/ 291 h 701"/>
                    <a:gd name="T76" fmla="*/ 414 w 956"/>
                    <a:gd name="T77" fmla="*/ 260 h 701"/>
                    <a:gd name="T78" fmla="*/ 414 w 956"/>
                    <a:gd name="T79" fmla="*/ 229 h 701"/>
                    <a:gd name="T80" fmla="*/ 416 w 956"/>
                    <a:gd name="T81" fmla="*/ 199 h 701"/>
                    <a:gd name="T82" fmla="*/ 419 w 956"/>
                    <a:gd name="T83" fmla="*/ 168 h 701"/>
                    <a:gd name="T84" fmla="*/ 426 w 956"/>
                    <a:gd name="T85" fmla="*/ 138 h 701"/>
                    <a:gd name="T86" fmla="*/ 433 w 956"/>
                    <a:gd name="T87" fmla="*/ 110 h 701"/>
                    <a:gd name="T88" fmla="*/ 444 w 956"/>
                    <a:gd name="T89" fmla="*/ 81 h 701"/>
                    <a:gd name="T90" fmla="*/ 457 w 956"/>
                    <a:gd name="T91" fmla="*/ 53 h 701"/>
                    <a:gd name="T92" fmla="*/ 472 w 956"/>
                    <a:gd name="T93" fmla="*/ 25 h 701"/>
                    <a:gd name="T94" fmla="*/ 489 w 956"/>
                    <a:gd name="T95" fmla="*/ 0 h 7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956" h="701">
                      <a:moveTo>
                        <a:pt x="489" y="0"/>
                      </a:moveTo>
                      <a:lnTo>
                        <a:pt x="0" y="0"/>
                      </a:lnTo>
                      <a:lnTo>
                        <a:pt x="141" y="701"/>
                      </a:lnTo>
                      <a:lnTo>
                        <a:pt x="956" y="701"/>
                      </a:lnTo>
                      <a:lnTo>
                        <a:pt x="950" y="665"/>
                      </a:lnTo>
                      <a:lnTo>
                        <a:pt x="950" y="665"/>
                      </a:lnTo>
                      <a:lnTo>
                        <a:pt x="940" y="661"/>
                      </a:lnTo>
                      <a:lnTo>
                        <a:pt x="931" y="658"/>
                      </a:lnTo>
                      <a:lnTo>
                        <a:pt x="924" y="653"/>
                      </a:lnTo>
                      <a:lnTo>
                        <a:pt x="916" y="646"/>
                      </a:lnTo>
                      <a:lnTo>
                        <a:pt x="871" y="665"/>
                      </a:lnTo>
                      <a:lnTo>
                        <a:pt x="856" y="640"/>
                      </a:lnTo>
                      <a:lnTo>
                        <a:pt x="856" y="640"/>
                      </a:lnTo>
                      <a:lnTo>
                        <a:pt x="821" y="641"/>
                      </a:lnTo>
                      <a:lnTo>
                        <a:pt x="821" y="641"/>
                      </a:lnTo>
                      <a:lnTo>
                        <a:pt x="797" y="641"/>
                      </a:lnTo>
                      <a:lnTo>
                        <a:pt x="772" y="639"/>
                      </a:lnTo>
                      <a:lnTo>
                        <a:pt x="749" y="635"/>
                      </a:lnTo>
                      <a:lnTo>
                        <a:pt x="725" y="630"/>
                      </a:lnTo>
                      <a:lnTo>
                        <a:pt x="701" y="624"/>
                      </a:lnTo>
                      <a:lnTo>
                        <a:pt x="679" y="617"/>
                      </a:lnTo>
                      <a:lnTo>
                        <a:pt x="657" y="607"/>
                      </a:lnTo>
                      <a:lnTo>
                        <a:pt x="634" y="597"/>
                      </a:lnTo>
                      <a:lnTo>
                        <a:pt x="613" y="584"/>
                      </a:lnTo>
                      <a:lnTo>
                        <a:pt x="592" y="572"/>
                      </a:lnTo>
                      <a:lnTo>
                        <a:pt x="572" y="557"/>
                      </a:lnTo>
                      <a:lnTo>
                        <a:pt x="554" y="542"/>
                      </a:lnTo>
                      <a:lnTo>
                        <a:pt x="535" y="525"/>
                      </a:lnTo>
                      <a:lnTo>
                        <a:pt x="518" y="506"/>
                      </a:lnTo>
                      <a:lnTo>
                        <a:pt x="501" y="486"/>
                      </a:lnTo>
                      <a:lnTo>
                        <a:pt x="485" y="466"/>
                      </a:lnTo>
                      <a:lnTo>
                        <a:pt x="485" y="466"/>
                      </a:lnTo>
                      <a:lnTo>
                        <a:pt x="468" y="438"/>
                      </a:lnTo>
                      <a:lnTo>
                        <a:pt x="453" y="410"/>
                      </a:lnTo>
                      <a:lnTo>
                        <a:pt x="440" y="381"/>
                      </a:lnTo>
                      <a:lnTo>
                        <a:pt x="431" y="351"/>
                      </a:lnTo>
                      <a:lnTo>
                        <a:pt x="423" y="321"/>
                      </a:lnTo>
                      <a:lnTo>
                        <a:pt x="418" y="291"/>
                      </a:lnTo>
                      <a:lnTo>
                        <a:pt x="414" y="260"/>
                      </a:lnTo>
                      <a:lnTo>
                        <a:pt x="414" y="229"/>
                      </a:lnTo>
                      <a:lnTo>
                        <a:pt x="416" y="199"/>
                      </a:lnTo>
                      <a:lnTo>
                        <a:pt x="419" y="168"/>
                      </a:lnTo>
                      <a:lnTo>
                        <a:pt x="426" y="138"/>
                      </a:lnTo>
                      <a:lnTo>
                        <a:pt x="433" y="110"/>
                      </a:lnTo>
                      <a:lnTo>
                        <a:pt x="444" y="81"/>
                      </a:lnTo>
                      <a:lnTo>
                        <a:pt x="457" y="53"/>
                      </a:lnTo>
                      <a:lnTo>
                        <a:pt x="472" y="25"/>
                      </a:lnTo>
                      <a:lnTo>
                        <a:pt x="489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81" name="Freeform 142">
                  <a:extLst>
                    <a:ext uri="{FF2B5EF4-FFF2-40B4-BE49-F238E27FC236}">
                      <a16:creationId xmlns:a16="http://schemas.microsoft.com/office/drawing/2014/main" xmlns="" id="{A0978EFA-8540-4F8F-9A9A-7DE460B8B5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0" y="2030"/>
                  <a:ext cx="26" cy="27"/>
                </a:xfrm>
                <a:custGeom>
                  <a:avLst/>
                  <a:gdLst>
                    <a:gd name="T0" fmla="*/ 46 w 131"/>
                    <a:gd name="T1" fmla="*/ 22 h 131"/>
                    <a:gd name="T2" fmla="*/ 46 w 131"/>
                    <a:gd name="T3" fmla="*/ 22 h 131"/>
                    <a:gd name="T4" fmla="*/ 54 w 131"/>
                    <a:gd name="T5" fmla="*/ 20 h 131"/>
                    <a:gd name="T6" fmla="*/ 62 w 131"/>
                    <a:gd name="T7" fmla="*/ 19 h 131"/>
                    <a:gd name="T8" fmla="*/ 71 w 131"/>
                    <a:gd name="T9" fmla="*/ 0 h 131"/>
                    <a:gd name="T10" fmla="*/ 96 w 131"/>
                    <a:gd name="T11" fmla="*/ 8 h 131"/>
                    <a:gd name="T12" fmla="*/ 92 w 131"/>
                    <a:gd name="T13" fmla="*/ 29 h 131"/>
                    <a:gd name="T14" fmla="*/ 92 w 131"/>
                    <a:gd name="T15" fmla="*/ 29 h 131"/>
                    <a:gd name="T16" fmla="*/ 98 w 131"/>
                    <a:gd name="T17" fmla="*/ 34 h 131"/>
                    <a:gd name="T18" fmla="*/ 98 w 131"/>
                    <a:gd name="T19" fmla="*/ 34 h 131"/>
                    <a:gd name="T20" fmla="*/ 103 w 131"/>
                    <a:gd name="T21" fmla="*/ 40 h 131"/>
                    <a:gd name="T22" fmla="*/ 124 w 131"/>
                    <a:gd name="T23" fmla="*/ 37 h 131"/>
                    <a:gd name="T24" fmla="*/ 131 w 131"/>
                    <a:gd name="T25" fmla="*/ 62 h 131"/>
                    <a:gd name="T26" fmla="*/ 111 w 131"/>
                    <a:gd name="T27" fmla="*/ 71 h 131"/>
                    <a:gd name="T28" fmla="*/ 111 w 131"/>
                    <a:gd name="T29" fmla="*/ 71 h 131"/>
                    <a:gd name="T30" fmla="*/ 109 w 131"/>
                    <a:gd name="T31" fmla="*/ 78 h 131"/>
                    <a:gd name="T32" fmla="*/ 107 w 131"/>
                    <a:gd name="T33" fmla="*/ 86 h 131"/>
                    <a:gd name="T34" fmla="*/ 118 w 131"/>
                    <a:gd name="T35" fmla="*/ 103 h 131"/>
                    <a:gd name="T36" fmla="*/ 100 w 131"/>
                    <a:gd name="T37" fmla="*/ 121 h 131"/>
                    <a:gd name="T38" fmla="*/ 83 w 131"/>
                    <a:gd name="T39" fmla="*/ 108 h 131"/>
                    <a:gd name="T40" fmla="*/ 83 w 131"/>
                    <a:gd name="T41" fmla="*/ 108 h 131"/>
                    <a:gd name="T42" fmla="*/ 76 w 131"/>
                    <a:gd name="T43" fmla="*/ 111 h 131"/>
                    <a:gd name="T44" fmla="*/ 67 w 131"/>
                    <a:gd name="T45" fmla="*/ 112 h 131"/>
                    <a:gd name="T46" fmla="*/ 59 w 131"/>
                    <a:gd name="T47" fmla="*/ 131 h 131"/>
                    <a:gd name="T48" fmla="*/ 35 w 131"/>
                    <a:gd name="T49" fmla="*/ 123 h 131"/>
                    <a:gd name="T50" fmla="*/ 37 w 131"/>
                    <a:gd name="T51" fmla="*/ 102 h 131"/>
                    <a:gd name="T52" fmla="*/ 37 w 131"/>
                    <a:gd name="T53" fmla="*/ 102 h 131"/>
                    <a:gd name="T54" fmla="*/ 31 w 131"/>
                    <a:gd name="T55" fmla="*/ 97 h 131"/>
                    <a:gd name="T56" fmla="*/ 31 w 131"/>
                    <a:gd name="T57" fmla="*/ 97 h 131"/>
                    <a:gd name="T58" fmla="*/ 26 w 131"/>
                    <a:gd name="T59" fmla="*/ 91 h 131"/>
                    <a:gd name="T60" fmla="*/ 5 w 131"/>
                    <a:gd name="T61" fmla="*/ 93 h 131"/>
                    <a:gd name="T62" fmla="*/ 0 w 131"/>
                    <a:gd name="T63" fmla="*/ 67 h 131"/>
                    <a:gd name="T64" fmla="*/ 19 w 131"/>
                    <a:gd name="T65" fmla="*/ 60 h 131"/>
                    <a:gd name="T66" fmla="*/ 19 w 131"/>
                    <a:gd name="T67" fmla="*/ 60 h 131"/>
                    <a:gd name="T68" fmla="*/ 20 w 131"/>
                    <a:gd name="T69" fmla="*/ 52 h 131"/>
                    <a:gd name="T70" fmla="*/ 22 w 131"/>
                    <a:gd name="T71" fmla="*/ 45 h 131"/>
                    <a:gd name="T72" fmla="*/ 11 w 131"/>
                    <a:gd name="T73" fmla="*/ 27 h 131"/>
                    <a:gd name="T74" fmla="*/ 30 w 131"/>
                    <a:gd name="T75" fmla="*/ 10 h 131"/>
                    <a:gd name="T76" fmla="*/ 46 w 131"/>
                    <a:gd name="T77" fmla="*/ 22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31" h="131">
                      <a:moveTo>
                        <a:pt x="46" y="22"/>
                      </a:moveTo>
                      <a:lnTo>
                        <a:pt x="46" y="22"/>
                      </a:lnTo>
                      <a:lnTo>
                        <a:pt x="54" y="20"/>
                      </a:lnTo>
                      <a:lnTo>
                        <a:pt x="62" y="19"/>
                      </a:lnTo>
                      <a:lnTo>
                        <a:pt x="71" y="0"/>
                      </a:lnTo>
                      <a:lnTo>
                        <a:pt x="96" y="8"/>
                      </a:lnTo>
                      <a:lnTo>
                        <a:pt x="92" y="29"/>
                      </a:lnTo>
                      <a:lnTo>
                        <a:pt x="92" y="29"/>
                      </a:lnTo>
                      <a:lnTo>
                        <a:pt x="98" y="34"/>
                      </a:lnTo>
                      <a:lnTo>
                        <a:pt x="98" y="34"/>
                      </a:lnTo>
                      <a:lnTo>
                        <a:pt x="103" y="40"/>
                      </a:lnTo>
                      <a:lnTo>
                        <a:pt x="124" y="37"/>
                      </a:lnTo>
                      <a:lnTo>
                        <a:pt x="131" y="62"/>
                      </a:lnTo>
                      <a:lnTo>
                        <a:pt x="111" y="71"/>
                      </a:lnTo>
                      <a:lnTo>
                        <a:pt x="111" y="71"/>
                      </a:lnTo>
                      <a:lnTo>
                        <a:pt x="109" y="78"/>
                      </a:lnTo>
                      <a:lnTo>
                        <a:pt x="107" y="86"/>
                      </a:lnTo>
                      <a:lnTo>
                        <a:pt x="118" y="103"/>
                      </a:lnTo>
                      <a:lnTo>
                        <a:pt x="100" y="121"/>
                      </a:lnTo>
                      <a:lnTo>
                        <a:pt x="83" y="108"/>
                      </a:lnTo>
                      <a:lnTo>
                        <a:pt x="83" y="108"/>
                      </a:lnTo>
                      <a:lnTo>
                        <a:pt x="76" y="111"/>
                      </a:lnTo>
                      <a:lnTo>
                        <a:pt x="67" y="112"/>
                      </a:lnTo>
                      <a:lnTo>
                        <a:pt x="59" y="131"/>
                      </a:lnTo>
                      <a:lnTo>
                        <a:pt x="35" y="123"/>
                      </a:lnTo>
                      <a:lnTo>
                        <a:pt x="37" y="102"/>
                      </a:lnTo>
                      <a:lnTo>
                        <a:pt x="37" y="102"/>
                      </a:lnTo>
                      <a:lnTo>
                        <a:pt x="31" y="97"/>
                      </a:lnTo>
                      <a:lnTo>
                        <a:pt x="31" y="97"/>
                      </a:lnTo>
                      <a:lnTo>
                        <a:pt x="26" y="91"/>
                      </a:lnTo>
                      <a:lnTo>
                        <a:pt x="5" y="93"/>
                      </a:lnTo>
                      <a:lnTo>
                        <a:pt x="0" y="67"/>
                      </a:lnTo>
                      <a:lnTo>
                        <a:pt x="19" y="60"/>
                      </a:lnTo>
                      <a:lnTo>
                        <a:pt x="19" y="60"/>
                      </a:lnTo>
                      <a:lnTo>
                        <a:pt x="20" y="52"/>
                      </a:lnTo>
                      <a:lnTo>
                        <a:pt x="22" y="45"/>
                      </a:lnTo>
                      <a:lnTo>
                        <a:pt x="11" y="27"/>
                      </a:lnTo>
                      <a:lnTo>
                        <a:pt x="30" y="10"/>
                      </a:lnTo>
                      <a:lnTo>
                        <a:pt x="46" y="22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82" name="Freeform 143">
                  <a:extLst>
                    <a:ext uri="{FF2B5EF4-FFF2-40B4-BE49-F238E27FC236}">
                      <a16:creationId xmlns:a16="http://schemas.microsoft.com/office/drawing/2014/main" xmlns="" id="{5BABA6A1-3461-488F-86E9-91EF074167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0" y="1992"/>
                  <a:ext cx="37" cy="38"/>
                </a:xfrm>
                <a:custGeom>
                  <a:avLst/>
                  <a:gdLst>
                    <a:gd name="T0" fmla="*/ 47 w 185"/>
                    <a:gd name="T1" fmla="*/ 42 h 190"/>
                    <a:gd name="T2" fmla="*/ 47 w 185"/>
                    <a:gd name="T3" fmla="*/ 42 h 190"/>
                    <a:gd name="T4" fmla="*/ 57 w 185"/>
                    <a:gd name="T5" fmla="*/ 36 h 190"/>
                    <a:gd name="T6" fmla="*/ 67 w 185"/>
                    <a:gd name="T7" fmla="*/ 31 h 190"/>
                    <a:gd name="T8" fmla="*/ 71 w 185"/>
                    <a:gd name="T9" fmla="*/ 0 h 190"/>
                    <a:gd name="T10" fmla="*/ 110 w 185"/>
                    <a:gd name="T11" fmla="*/ 0 h 190"/>
                    <a:gd name="T12" fmla="*/ 114 w 185"/>
                    <a:gd name="T13" fmla="*/ 29 h 190"/>
                    <a:gd name="T14" fmla="*/ 114 w 185"/>
                    <a:gd name="T15" fmla="*/ 29 h 190"/>
                    <a:gd name="T16" fmla="*/ 126 w 185"/>
                    <a:gd name="T17" fmla="*/ 34 h 190"/>
                    <a:gd name="T18" fmla="*/ 126 w 185"/>
                    <a:gd name="T19" fmla="*/ 34 h 190"/>
                    <a:gd name="T20" fmla="*/ 136 w 185"/>
                    <a:gd name="T21" fmla="*/ 41 h 190"/>
                    <a:gd name="T22" fmla="*/ 164 w 185"/>
                    <a:gd name="T23" fmla="*/ 28 h 190"/>
                    <a:gd name="T24" fmla="*/ 184 w 185"/>
                    <a:gd name="T25" fmla="*/ 62 h 190"/>
                    <a:gd name="T26" fmla="*/ 160 w 185"/>
                    <a:gd name="T27" fmla="*/ 82 h 190"/>
                    <a:gd name="T28" fmla="*/ 160 w 185"/>
                    <a:gd name="T29" fmla="*/ 82 h 190"/>
                    <a:gd name="T30" fmla="*/ 162 w 185"/>
                    <a:gd name="T31" fmla="*/ 93 h 190"/>
                    <a:gd name="T32" fmla="*/ 162 w 185"/>
                    <a:gd name="T33" fmla="*/ 105 h 190"/>
                    <a:gd name="T34" fmla="*/ 185 w 185"/>
                    <a:gd name="T35" fmla="*/ 123 h 190"/>
                    <a:gd name="T36" fmla="*/ 167 w 185"/>
                    <a:gd name="T37" fmla="*/ 156 h 190"/>
                    <a:gd name="T38" fmla="*/ 138 w 185"/>
                    <a:gd name="T39" fmla="*/ 146 h 190"/>
                    <a:gd name="T40" fmla="*/ 138 w 185"/>
                    <a:gd name="T41" fmla="*/ 146 h 190"/>
                    <a:gd name="T42" fmla="*/ 128 w 185"/>
                    <a:gd name="T43" fmla="*/ 154 h 190"/>
                    <a:gd name="T44" fmla="*/ 118 w 185"/>
                    <a:gd name="T45" fmla="*/ 159 h 190"/>
                    <a:gd name="T46" fmla="*/ 114 w 185"/>
                    <a:gd name="T47" fmla="*/ 190 h 190"/>
                    <a:gd name="T48" fmla="*/ 76 w 185"/>
                    <a:gd name="T49" fmla="*/ 190 h 190"/>
                    <a:gd name="T50" fmla="*/ 70 w 185"/>
                    <a:gd name="T51" fmla="*/ 159 h 190"/>
                    <a:gd name="T52" fmla="*/ 70 w 185"/>
                    <a:gd name="T53" fmla="*/ 159 h 190"/>
                    <a:gd name="T54" fmla="*/ 59 w 185"/>
                    <a:gd name="T55" fmla="*/ 154 h 190"/>
                    <a:gd name="T56" fmla="*/ 59 w 185"/>
                    <a:gd name="T57" fmla="*/ 154 h 190"/>
                    <a:gd name="T58" fmla="*/ 50 w 185"/>
                    <a:gd name="T59" fmla="*/ 149 h 190"/>
                    <a:gd name="T60" fmla="*/ 21 w 185"/>
                    <a:gd name="T61" fmla="*/ 161 h 190"/>
                    <a:gd name="T62" fmla="*/ 1 w 185"/>
                    <a:gd name="T63" fmla="*/ 128 h 190"/>
                    <a:gd name="T64" fmla="*/ 25 w 185"/>
                    <a:gd name="T65" fmla="*/ 108 h 190"/>
                    <a:gd name="T66" fmla="*/ 25 w 185"/>
                    <a:gd name="T67" fmla="*/ 108 h 190"/>
                    <a:gd name="T68" fmla="*/ 24 w 185"/>
                    <a:gd name="T69" fmla="*/ 96 h 190"/>
                    <a:gd name="T70" fmla="*/ 24 w 185"/>
                    <a:gd name="T71" fmla="*/ 84 h 190"/>
                    <a:gd name="T72" fmla="*/ 0 w 185"/>
                    <a:gd name="T73" fmla="*/ 65 h 190"/>
                    <a:gd name="T74" fmla="*/ 19 w 185"/>
                    <a:gd name="T75" fmla="*/ 32 h 190"/>
                    <a:gd name="T76" fmla="*/ 47 w 185"/>
                    <a:gd name="T77" fmla="*/ 42 h 1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85" h="190">
                      <a:moveTo>
                        <a:pt x="47" y="42"/>
                      </a:moveTo>
                      <a:lnTo>
                        <a:pt x="47" y="42"/>
                      </a:lnTo>
                      <a:lnTo>
                        <a:pt x="57" y="36"/>
                      </a:lnTo>
                      <a:lnTo>
                        <a:pt x="67" y="31"/>
                      </a:lnTo>
                      <a:lnTo>
                        <a:pt x="71" y="0"/>
                      </a:lnTo>
                      <a:lnTo>
                        <a:pt x="110" y="0"/>
                      </a:lnTo>
                      <a:lnTo>
                        <a:pt x="114" y="29"/>
                      </a:lnTo>
                      <a:lnTo>
                        <a:pt x="114" y="29"/>
                      </a:lnTo>
                      <a:lnTo>
                        <a:pt x="126" y="34"/>
                      </a:lnTo>
                      <a:lnTo>
                        <a:pt x="126" y="34"/>
                      </a:lnTo>
                      <a:lnTo>
                        <a:pt x="136" y="41"/>
                      </a:lnTo>
                      <a:lnTo>
                        <a:pt x="164" y="28"/>
                      </a:lnTo>
                      <a:lnTo>
                        <a:pt x="184" y="62"/>
                      </a:lnTo>
                      <a:lnTo>
                        <a:pt x="160" y="82"/>
                      </a:lnTo>
                      <a:lnTo>
                        <a:pt x="160" y="82"/>
                      </a:lnTo>
                      <a:lnTo>
                        <a:pt x="162" y="93"/>
                      </a:lnTo>
                      <a:lnTo>
                        <a:pt x="162" y="105"/>
                      </a:lnTo>
                      <a:lnTo>
                        <a:pt x="185" y="123"/>
                      </a:lnTo>
                      <a:lnTo>
                        <a:pt x="167" y="156"/>
                      </a:lnTo>
                      <a:lnTo>
                        <a:pt x="138" y="146"/>
                      </a:lnTo>
                      <a:lnTo>
                        <a:pt x="138" y="146"/>
                      </a:lnTo>
                      <a:lnTo>
                        <a:pt x="128" y="154"/>
                      </a:lnTo>
                      <a:lnTo>
                        <a:pt x="118" y="159"/>
                      </a:lnTo>
                      <a:lnTo>
                        <a:pt x="114" y="190"/>
                      </a:lnTo>
                      <a:lnTo>
                        <a:pt x="76" y="190"/>
                      </a:lnTo>
                      <a:lnTo>
                        <a:pt x="70" y="159"/>
                      </a:lnTo>
                      <a:lnTo>
                        <a:pt x="70" y="159"/>
                      </a:lnTo>
                      <a:lnTo>
                        <a:pt x="59" y="154"/>
                      </a:lnTo>
                      <a:lnTo>
                        <a:pt x="59" y="154"/>
                      </a:lnTo>
                      <a:lnTo>
                        <a:pt x="50" y="149"/>
                      </a:lnTo>
                      <a:lnTo>
                        <a:pt x="21" y="161"/>
                      </a:lnTo>
                      <a:lnTo>
                        <a:pt x="1" y="128"/>
                      </a:lnTo>
                      <a:lnTo>
                        <a:pt x="25" y="108"/>
                      </a:lnTo>
                      <a:lnTo>
                        <a:pt x="25" y="108"/>
                      </a:lnTo>
                      <a:lnTo>
                        <a:pt x="24" y="96"/>
                      </a:lnTo>
                      <a:lnTo>
                        <a:pt x="24" y="84"/>
                      </a:lnTo>
                      <a:lnTo>
                        <a:pt x="0" y="65"/>
                      </a:lnTo>
                      <a:lnTo>
                        <a:pt x="19" y="32"/>
                      </a:lnTo>
                      <a:lnTo>
                        <a:pt x="47" y="42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83" name="Freeform 144">
                  <a:extLst>
                    <a:ext uri="{FF2B5EF4-FFF2-40B4-BE49-F238E27FC236}">
                      <a16:creationId xmlns:a16="http://schemas.microsoft.com/office/drawing/2014/main" xmlns="" id="{23595440-6066-4410-B6F7-E6AE6092A1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05" y="1963"/>
                  <a:ext cx="125" cy="105"/>
                </a:xfrm>
                <a:custGeom>
                  <a:avLst/>
                  <a:gdLst>
                    <a:gd name="T0" fmla="*/ 103 w 622"/>
                    <a:gd name="T1" fmla="*/ 0 h 527"/>
                    <a:gd name="T2" fmla="*/ 83 w 622"/>
                    <a:gd name="T3" fmla="*/ 21 h 527"/>
                    <a:gd name="T4" fmla="*/ 48 w 622"/>
                    <a:gd name="T5" fmla="*/ 66 h 527"/>
                    <a:gd name="T6" fmla="*/ 23 w 622"/>
                    <a:gd name="T7" fmla="*/ 116 h 527"/>
                    <a:gd name="T8" fmla="*/ 7 w 622"/>
                    <a:gd name="T9" fmla="*/ 169 h 527"/>
                    <a:gd name="T10" fmla="*/ 0 w 622"/>
                    <a:gd name="T11" fmla="*/ 224 h 527"/>
                    <a:gd name="T12" fmla="*/ 2 w 622"/>
                    <a:gd name="T13" fmla="*/ 280 h 527"/>
                    <a:gd name="T14" fmla="*/ 15 w 622"/>
                    <a:gd name="T15" fmla="*/ 334 h 527"/>
                    <a:gd name="T16" fmla="*/ 38 w 622"/>
                    <a:gd name="T17" fmla="*/ 388 h 527"/>
                    <a:gd name="T18" fmla="*/ 53 w 622"/>
                    <a:gd name="T19" fmla="*/ 413 h 527"/>
                    <a:gd name="T20" fmla="*/ 33 w 622"/>
                    <a:gd name="T21" fmla="*/ 378 h 527"/>
                    <a:gd name="T22" fmla="*/ 17 w 622"/>
                    <a:gd name="T23" fmla="*/ 342 h 527"/>
                    <a:gd name="T24" fmla="*/ 7 w 622"/>
                    <a:gd name="T25" fmla="*/ 305 h 527"/>
                    <a:gd name="T26" fmla="*/ 1 w 622"/>
                    <a:gd name="T27" fmla="*/ 267 h 527"/>
                    <a:gd name="T28" fmla="*/ 10 w 622"/>
                    <a:gd name="T29" fmla="*/ 287 h 527"/>
                    <a:gd name="T30" fmla="*/ 31 w 622"/>
                    <a:gd name="T31" fmla="*/ 328 h 527"/>
                    <a:gd name="T32" fmla="*/ 59 w 622"/>
                    <a:gd name="T33" fmla="*/ 372 h 527"/>
                    <a:gd name="T34" fmla="*/ 94 w 622"/>
                    <a:gd name="T35" fmla="*/ 414 h 527"/>
                    <a:gd name="T36" fmla="*/ 136 w 622"/>
                    <a:gd name="T37" fmla="*/ 452 h 527"/>
                    <a:gd name="T38" fmla="*/ 187 w 622"/>
                    <a:gd name="T39" fmla="*/ 485 h 527"/>
                    <a:gd name="T40" fmla="*/ 215 w 622"/>
                    <a:gd name="T41" fmla="*/ 498 h 527"/>
                    <a:gd name="T42" fmla="*/ 246 w 622"/>
                    <a:gd name="T43" fmla="*/ 510 h 527"/>
                    <a:gd name="T44" fmla="*/ 279 w 622"/>
                    <a:gd name="T45" fmla="*/ 518 h 527"/>
                    <a:gd name="T46" fmla="*/ 314 w 622"/>
                    <a:gd name="T47" fmla="*/ 524 h 527"/>
                    <a:gd name="T48" fmla="*/ 353 w 622"/>
                    <a:gd name="T49" fmla="*/ 527 h 527"/>
                    <a:gd name="T50" fmla="*/ 365 w 622"/>
                    <a:gd name="T51" fmla="*/ 459 h 527"/>
                    <a:gd name="T52" fmla="*/ 411 w 622"/>
                    <a:gd name="T53" fmla="*/ 476 h 527"/>
                    <a:gd name="T54" fmla="*/ 427 w 622"/>
                    <a:gd name="T55" fmla="*/ 465 h 527"/>
                    <a:gd name="T56" fmla="*/ 445 w 622"/>
                    <a:gd name="T57" fmla="*/ 456 h 527"/>
                    <a:gd name="T58" fmla="*/ 513 w 622"/>
                    <a:gd name="T59" fmla="*/ 406 h 527"/>
                    <a:gd name="T60" fmla="*/ 522 w 622"/>
                    <a:gd name="T61" fmla="*/ 455 h 527"/>
                    <a:gd name="T62" fmla="*/ 540 w 622"/>
                    <a:gd name="T63" fmla="*/ 464 h 527"/>
                    <a:gd name="T64" fmla="*/ 554 w 622"/>
                    <a:gd name="T65" fmla="*/ 449 h 527"/>
                    <a:gd name="T66" fmla="*/ 580 w 622"/>
                    <a:gd name="T67" fmla="*/ 416 h 527"/>
                    <a:gd name="T68" fmla="*/ 600 w 622"/>
                    <a:gd name="T69" fmla="*/ 383 h 527"/>
                    <a:gd name="T70" fmla="*/ 616 w 622"/>
                    <a:gd name="T71" fmla="*/ 346 h 527"/>
                    <a:gd name="T72" fmla="*/ 622 w 622"/>
                    <a:gd name="T73" fmla="*/ 327 h 527"/>
                    <a:gd name="T74" fmla="*/ 595 w 622"/>
                    <a:gd name="T75" fmla="*/ 323 h 527"/>
                    <a:gd name="T76" fmla="*/ 568 w 622"/>
                    <a:gd name="T77" fmla="*/ 316 h 527"/>
                    <a:gd name="T78" fmla="*/ 443 w 622"/>
                    <a:gd name="T79" fmla="*/ 302 h 527"/>
                    <a:gd name="T80" fmla="*/ 483 w 622"/>
                    <a:gd name="T81" fmla="*/ 239 h 527"/>
                    <a:gd name="T82" fmla="*/ 472 w 622"/>
                    <a:gd name="T83" fmla="*/ 211 h 527"/>
                    <a:gd name="T84" fmla="*/ 468 w 622"/>
                    <a:gd name="T85" fmla="*/ 199 h 527"/>
                    <a:gd name="T86" fmla="*/ 395 w 622"/>
                    <a:gd name="T87" fmla="*/ 160 h 527"/>
                    <a:gd name="T88" fmla="*/ 488 w 622"/>
                    <a:gd name="T89" fmla="*/ 74 h 527"/>
                    <a:gd name="T90" fmla="*/ 496 w 622"/>
                    <a:gd name="T91" fmla="*/ 62 h 527"/>
                    <a:gd name="T92" fmla="*/ 514 w 622"/>
                    <a:gd name="T93" fmla="*/ 40 h 527"/>
                    <a:gd name="T94" fmla="*/ 519 w 622"/>
                    <a:gd name="T95" fmla="*/ 0 h 5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622" h="527">
                      <a:moveTo>
                        <a:pt x="519" y="0"/>
                      </a:moveTo>
                      <a:lnTo>
                        <a:pt x="103" y="0"/>
                      </a:lnTo>
                      <a:lnTo>
                        <a:pt x="103" y="0"/>
                      </a:lnTo>
                      <a:lnTo>
                        <a:pt x="83" y="21"/>
                      </a:lnTo>
                      <a:lnTo>
                        <a:pt x="64" y="42"/>
                      </a:lnTo>
                      <a:lnTo>
                        <a:pt x="48" y="66"/>
                      </a:lnTo>
                      <a:lnTo>
                        <a:pt x="34" y="91"/>
                      </a:lnTo>
                      <a:lnTo>
                        <a:pt x="23" y="116"/>
                      </a:lnTo>
                      <a:lnTo>
                        <a:pt x="13" y="142"/>
                      </a:lnTo>
                      <a:lnTo>
                        <a:pt x="7" y="169"/>
                      </a:lnTo>
                      <a:lnTo>
                        <a:pt x="2" y="196"/>
                      </a:lnTo>
                      <a:lnTo>
                        <a:pt x="0" y="224"/>
                      </a:lnTo>
                      <a:lnTo>
                        <a:pt x="0" y="251"/>
                      </a:lnTo>
                      <a:lnTo>
                        <a:pt x="2" y="280"/>
                      </a:lnTo>
                      <a:lnTo>
                        <a:pt x="7" y="307"/>
                      </a:lnTo>
                      <a:lnTo>
                        <a:pt x="15" y="334"/>
                      </a:lnTo>
                      <a:lnTo>
                        <a:pt x="26" y="362"/>
                      </a:lnTo>
                      <a:lnTo>
                        <a:pt x="38" y="388"/>
                      </a:lnTo>
                      <a:lnTo>
                        <a:pt x="53" y="413"/>
                      </a:lnTo>
                      <a:lnTo>
                        <a:pt x="53" y="413"/>
                      </a:lnTo>
                      <a:lnTo>
                        <a:pt x="42" y="395"/>
                      </a:lnTo>
                      <a:lnTo>
                        <a:pt x="33" y="378"/>
                      </a:lnTo>
                      <a:lnTo>
                        <a:pt x="24" y="360"/>
                      </a:lnTo>
                      <a:lnTo>
                        <a:pt x="17" y="342"/>
                      </a:lnTo>
                      <a:lnTo>
                        <a:pt x="12" y="323"/>
                      </a:lnTo>
                      <a:lnTo>
                        <a:pt x="7" y="305"/>
                      </a:lnTo>
                      <a:lnTo>
                        <a:pt x="3" y="286"/>
                      </a:lnTo>
                      <a:lnTo>
                        <a:pt x="1" y="267"/>
                      </a:lnTo>
                      <a:lnTo>
                        <a:pt x="1" y="267"/>
                      </a:lnTo>
                      <a:lnTo>
                        <a:pt x="10" y="287"/>
                      </a:lnTo>
                      <a:lnTo>
                        <a:pt x="19" y="307"/>
                      </a:lnTo>
                      <a:lnTo>
                        <a:pt x="31" y="328"/>
                      </a:lnTo>
                      <a:lnTo>
                        <a:pt x="44" y="349"/>
                      </a:lnTo>
                      <a:lnTo>
                        <a:pt x="59" y="372"/>
                      </a:lnTo>
                      <a:lnTo>
                        <a:pt x="75" y="393"/>
                      </a:lnTo>
                      <a:lnTo>
                        <a:pt x="94" y="414"/>
                      </a:lnTo>
                      <a:lnTo>
                        <a:pt x="114" y="434"/>
                      </a:lnTo>
                      <a:lnTo>
                        <a:pt x="136" y="452"/>
                      </a:lnTo>
                      <a:lnTo>
                        <a:pt x="160" y="470"/>
                      </a:lnTo>
                      <a:lnTo>
                        <a:pt x="187" y="485"/>
                      </a:lnTo>
                      <a:lnTo>
                        <a:pt x="201" y="492"/>
                      </a:lnTo>
                      <a:lnTo>
                        <a:pt x="215" y="498"/>
                      </a:lnTo>
                      <a:lnTo>
                        <a:pt x="231" y="505"/>
                      </a:lnTo>
                      <a:lnTo>
                        <a:pt x="246" y="510"/>
                      </a:lnTo>
                      <a:lnTo>
                        <a:pt x="262" y="514"/>
                      </a:lnTo>
                      <a:lnTo>
                        <a:pt x="279" y="518"/>
                      </a:lnTo>
                      <a:lnTo>
                        <a:pt x="297" y="522"/>
                      </a:lnTo>
                      <a:lnTo>
                        <a:pt x="314" y="524"/>
                      </a:lnTo>
                      <a:lnTo>
                        <a:pt x="333" y="526"/>
                      </a:lnTo>
                      <a:lnTo>
                        <a:pt x="353" y="527"/>
                      </a:lnTo>
                      <a:lnTo>
                        <a:pt x="334" y="512"/>
                      </a:lnTo>
                      <a:lnTo>
                        <a:pt x="365" y="459"/>
                      </a:lnTo>
                      <a:lnTo>
                        <a:pt x="411" y="476"/>
                      </a:lnTo>
                      <a:lnTo>
                        <a:pt x="411" y="476"/>
                      </a:lnTo>
                      <a:lnTo>
                        <a:pt x="418" y="470"/>
                      </a:lnTo>
                      <a:lnTo>
                        <a:pt x="427" y="465"/>
                      </a:lnTo>
                      <a:lnTo>
                        <a:pt x="436" y="460"/>
                      </a:lnTo>
                      <a:lnTo>
                        <a:pt x="445" y="456"/>
                      </a:lnTo>
                      <a:lnTo>
                        <a:pt x="451" y="406"/>
                      </a:lnTo>
                      <a:lnTo>
                        <a:pt x="513" y="406"/>
                      </a:lnTo>
                      <a:lnTo>
                        <a:pt x="522" y="455"/>
                      </a:lnTo>
                      <a:lnTo>
                        <a:pt x="522" y="455"/>
                      </a:lnTo>
                      <a:lnTo>
                        <a:pt x="532" y="459"/>
                      </a:lnTo>
                      <a:lnTo>
                        <a:pt x="540" y="464"/>
                      </a:lnTo>
                      <a:lnTo>
                        <a:pt x="540" y="464"/>
                      </a:lnTo>
                      <a:lnTo>
                        <a:pt x="554" y="449"/>
                      </a:lnTo>
                      <a:lnTo>
                        <a:pt x="568" y="434"/>
                      </a:lnTo>
                      <a:lnTo>
                        <a:pt x="580" y="416"/>
                      </a:lnTo>
                      <a:lnTo>
                        <a:pt x="590" y="400"/>
                      </a:lnTo>
                      <a:lnTo>
                        <a:pt x="600" y="383"/>
                      </a:lnTo>
                      <a:lnTo>
                        <a:pt x="609" y="364"/>
                      </a:lnTo>
                      <a:lnTo>
                        <a:pt x="616" y="346"/>
                      </a:lnTo>
                      <a:lnTo>
                        <a:pt x="622" y="327"/>
                      </a:lnTo>
                      <a:lnTo>
                        <a:pt x="622" y="327"/>
                      </a:lnTo>
                      <a:lnTo>
                        <a:pt x="609" y="326"/>
                      </a:lnTo>
                      <a:lnTo>
                        <a:pt x="595" y="323"/>
                      </a:lnTo>
                      <a:lnTo>
                        <a:pt x="581" y="321"/>
                      </a:lnTo>
                      <a:lnTo>
                        <a:pt x="568" y="316"/>
                      </a:lnTo>
                      <a:lnTo>
                        <a:pt x="512" y="363"/>
                      </a:lnTo>
                      <a:lnTo>
                        <a:pt x="443" y="302"/>
                      </a:lnTo>
                      <a:lnTo>
                        <a:pt x="483" y="239"/>
                      </a:lnTo>
                      <a:lnTo>
                        <a:pt x="483" y="239"/>
                      </a:lnTo>
                      <a:lnTo>
                        <a:pt x="477" y="225"/>
                      </a:lnTo>
                      <a:lnTo>
                        <a:pt x="472" y="211"/>
                      </a:lnTo>
                      <a:lnTo>
                        <a:pt x="472" y="211"/>
                      </a:lnTo>
                      <a:lnTo>
                        <a:pt x="468" y="199"/>
                      </a:lnTo>
                      <a:lnTo>
                        <a:pt x="466" y="187"/>
                      </a:lnTo>
                      <a:lnTo>
                        <a:pt x="395" y="160"/>
                      </a:lnTo>
                      <a:lnTo>
                        <a:pt x="413" y="71"/>
                      </a:lnTo>
                      <a:lnTo>
                        <a:pt x="488" y="74"/>
                      </a:lnTo>
                      <a:lnTo>
                        <a:pt x="488" y="74"/>
                      </a:lnTo>
                      <a:lnTo>
                        <a:pt x="496" y="62"/>
                      </a:lnTo>
                      <a:lnTo>
                        <a:pt x="504" y="51"/>
                      </a:lnTo>
                      <a:lnTo>
                        <a:pt x="514" y="40"/>
                      </a:lnTo>
                      <a:lnTo>
                        <a:pt x="525" y="31"/>
                      </a:lnTo>
                      <a:lnTo>
                        <a:pt x="519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84" name="Freeform 145">
                  <a:extLst>
                    <a:ext uri="{FF2B5EF4-FFF2-40B4-BE49-F238E27FC236}">
                      <a16:creationId xmlns:a16="http://schemas.microsoft.com/office/drawing/2014/main" xmlns="" id="{7791F876-2220-47F1-AFDC-F4E2A62BC3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09" y="1963"/>
                  <a:ext cx="246" cy="140"/>
                </a:xfrm>
                <a:custGeom>
                  <a:avLst/>
                  <a:gdLst>
                    <a:gd name="T0" fmla="*/ 1228 w 1228"/>
                    <a:gd name="T1" fmla="*/ 0 h 703"/>
                    <a:gd name="T2" fmla="*/ 272 w 1228"/>
                    <a:gd name="T3" fmla="*/ 1 h 703"/>
                    <a:gd name="T4" fmla="*/ 295 w 1228"/>
                    <a:gd name="T5" fmla="*/ 21 h 703"/>
                    <a:gd name="T6" fmla="*/ 255 w 1228"/>
                    <a:gd name="T7" fmla="*/ 84 h 703"/>
                    <a:gd name="T8" fmla="*/ 255 w 1228"/>
                    <a:gd name="T9" fmla="*/ 84 h 703"/>
                    <a:gd name="T10" fmla="*/ 261 w 1228"/>
                    <a:gd name="T11" fmla="*/ 98 h 703"/>
                    <a:gd name="T12" fmla="*/ 266 w 1228"/>
                    <a:gd name="T13" fmla="*/ 112 h 703"/>
                    <a:gd name="T14" fmla="*/ 266 w 1228"/>
                    <a:gd name="T15" fmla="*/ 112 h 703"/>
                    <a:gd name="T16" fmla="*/ 270 w 1228"/>
                    <a:gd name="T17" fmla="*/ 124 h 703"/>
                    <a:gd name="T18" fmla="*/ 272 w 1228"/>
                    <a:gd name="T19" fmla="*/ 137 h 703"/>
                    <a:gd name="T20" fmla="*/ 343 w 1228"/>
                    <a:gd name="T21" fmla="*/ 163 h 703"/>
                    <a:gd name="T22" fmla="*/ 325 w 1228"/>
                    <a:gd name="T23" fmla="*/ 252 h 703"/>
                    <a:gd name="T24" fmla="*/ 251 w 1228"/>
                    <a:gd name="T25" fmla="*/ 250 h 703"/>
                    <a:gd name="T26" fmla="*/ 251 w 1228"/>
                    <a:gd name="T27" fmla="*/ 250 h 703"/>
                    <a:gd name="T28" fmla="*/ 243 w 1228"/>
                    <a:gd name="T29" fmla="*/ 261 h 703"/>
                    <a:gd name="T30" fmla="*/ 234 w 1228"/>
                    <a:gd name="T31" fmla="*/ 272 h 703"/>
                    <a:gd name="T32" fmla="*/ 224 w 1228"/>
                    <a:gd name="T33" fmla="*/ 283 h 703"/>
                    <a:gd name="T34" fmla="*/ 214 w 1228"/>
                    <a:gd name="T35" fmla="*/ 292 h 703"/>
                    <a:gd name="T36" fmla="*/ 226 w 1228"/>
                    <a:gd name="T37" fmla="*/ 365 h 703"/>
                    <a:gd name="T38" fmla="*/ 179 w 1228"/>
                    <a:gd name="T39" fmla="*/ 380 h 703"/>
                    <a:gd name="T40" fmla="*/ 179 w 1228"/>
                    <a:gd name="T41" fmla="*/ 380 h 703"/>
                    <a:gd name="T42" fmla="*/ 173 w 1228"/>
                    <a:gd name="T43" fmla="*/ 396 h 703"/>
                    <a:gd name="T44" fmla="*/ 165 w 1228"/>
                    <a:gd name="T45" fmla="*/ 412 h 703"/>
                    <a:gd name="T46" fmla="*/ 158 w 1228"/>
                    <a:gd name="T47" fmla="*/ 427 h 703"/>
                    <a:gd name="T48" fmla="*/ 149 w 1228"/>
                    <a:gd name="T49" fmla="*/ 443 h 703"/>
                    <a:gd name="T50" fmla="*/ 141 w 1228"/>
                    <a:gd name="T51" fmla="*/ 458 h 703"/>
                    <a:gd name="T52" fmla="*/ 131 w 1228"/>
                    <a:gd name="T53" fmla="*/ 473 h 703"/>
                    <a:gd name="T54" fmla="*/ 119 w 1228"/>
                    <a:gd name="T55" fmla="*/ 487 h 703"/>
                    <a:gd name="T56" fmla="*/ 108 w 1228"/>
                    <a:gd name="T57" fmla="*/ 501 h 703"/>
                    <a:gd name="T58" fmla="*/ 113 w 1228"/>
                    <a:gd name="T59" fmla="*/ 509 h 703"/>
                    <a:gd name="T60" fmla="*/ 75 w 1228"/>
                    <a:gd name="T61" fmla="*/ 542 h 703"/>
                    <a:gd name="T62" fmla="*/ 75 w 1228"/>
                    <a:gd name="T63" fmla="*/ 542 h 703"/>
                    <a:gd name="T64" fmla="*/ 76 w 1228"/>
                    <a:gd name="T65" fmla="*/ 552 h 703"/>
                    <a:gd name="T66" fmla="*/ 76 w 1228"/>
                    <a:gd name="T67" fmla="*/ 561 h 703"/>
                    <a:gd name="T68" fmla="*/ 76 w 1228"/>
                    <a:gd name="T69" fmla="*/ 561 h 703"/>
                    <a:gd name="T70" fmla="*/ 75 w 1228"/>
                    <a:gd name="T71" fmla="*/ 579 h 703"/>
                    <a:gd name="T72" fmla="*/ 116 w 1228"/>
                    <a:gd name="T73" fmla="*/ 610 h 703"/>
                    <a:gd name="T74" fmla="*/ 85 w 1228"/>
                    <a:gd name="T75" fmla="*/ 665 h 703"/>
                    <a:gd name="T76" fmla="*/ 37 w 1228"/>
                    <a:gd name="T77" fmla="*/ 647 h 703"/>
                    <a:gd name="T78" fmla="*/ 37 w 1228"/>
                    <a:gd name="T79" fmla="*/ 647 h 703"/>
                    <a:gd name="T80" fmla="*/ 30 w 1228"/>
                    <a:gd name="T81" fmla="*/ 653 h 703"/>
                    <a:gd name="T82" fmla="*/ 23 w 1228"/>
                    <a:gd name="T83" fmla="*/ 658 h 703"/>
                    <a:gd name="T84" fmla="*/ 14 w 1228"/>
                    <a:gd name="T85" fmla="*/ 663 h 703"/>
                    <a:gd name="T86" fmla="*/ 5 w 1228"/>
                    <a:gd name="T87" fmla="*/ 667 h 703"/>
                    <a:gd name="T88" fmla="*/ 0 w 1228"/>
                    <a:gd name="T89" fmla="*/ 703 h 703"/>
                    <a:gd name="T90" fmla="*/ 1108 w 1228"/>
                    <a:gd name="T91" fmla="*/ 703 h 703"/>
                    <a:gd name="T92" fmla="*/ 1228 w 1228"/>
                    <a:gd name="T93" fmla="*/ 0 h 7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1228" h="703">
                      <a:moveTo>
                        <a:pt x="1228" y="0"/>
                      </a:moveTo>
                      <a:lnTo>
                        <a:pt x="272" y="1"/>
                      </a:lnTo>
                      <a:lnTo>
                        <a:pt x="295" y="21"/>
                      </a:lnTo>
                      <a:lnTo>
                        <a:pt x="255" y="84"/>
                      </a:lnTo>
                      <a:lnTo>
                        <a:pt x="255" y="84"/>
                      </a:lnTo>
                      <a:lnTo>
                        <a:pt x="261" y="98"/>
                      </a:lnTo>
                      <a:lnTo>
                        <a:pt x="266" y="112"/>
                      </a:lnTo>
                      <a:lnTo>
                        <a:pt x="266" y="112"/>
                      </a:lnTo>
                      <a:lnTo>
                        <a:pt x="270" y="124"/>
                      </a:lnTo>
                      <a:lnTo>
                        <a:pt x="272" y="137"/>
                      </a:lnTo>
                      <a:lnTo>
                        <a:pt x="343" y="163"/>
                      </a:lnTo>
                      <a:lnTo>
                        <a:pt x="325" y="252"/>
                      </a:lnTo>
                      <a:lnTo>
                        <a:pt x="251" y="250"/>
                      </a:lnTo>
                      <a:lnTo>
                        <a:pt x="251" y="250"/>
                      </a:lnTo>
                      <a:lnTo>
                        <a:pt x="243" y="261"/>
                      </a:lnTo>
                      <a:lnTo>
                        <a:pt x="234" y="272"/>
                      </a:lnTo>
                      <a:lnTo>
                        <a:pt x="224" y="283"/>
                      </a:lnTo>
                      <a:lnTo>
                        <a:pt x="214" y="292"/>
                      </a:lnTo>
                      <a:lnTo>
                        <a:pt x="226" y="365"/>
                      </a:lnTo>
                      <a:lnTo>
                        <a:pt x="179" y="380"/>
                      </a:lnTo>
                      <a:lnTo>
                        <a:pt x="179" y="380"/>
                      </a:lnTo>
                      <a:lnTo>
                        <a:pt x="173" y="396"/>
                      </a:lnTo>
                      <a:lnTo>
                        <a:pt x="165" y="412"/>
                      </a:lnTo>
                      <a:lnTo>
                        <a:pt x="158" y="427"/>
                      </a:lnTo>
                      <a:lnTo>
                        <a:pt x="149" y="443"/>
                      </a:lnTo>
                      <a:lnTo>
                        <a:pt x="141" y="458"/>
                      </a:lnTo>
                      <a:lnTo>
                        <a:pt x="131" y="473"/>
                      </a:lnTo>
                      <a:lnTo>
                        <a:pt x="119" y="487"/>
                      </a:lnTo>
                      <a:lnTo>
                        <a:pt x="108" y="501"/>
                      </a:lnTo>
                      <a:lnTo>
                        <a:pt x="113" y="509"/>
                      </a:lnTo>
                      <a:lnTo>
                        <a:pt x="75" y="542"/>
                      </a:lnTo>
                      <a:lnTo>
                        <a:pt x="75" y="542"/>
                      </a:lnTo>
                      <a:lnTo>
                        <a:pt x="76" y="552"/>
                      </a:lnTo>
                      <a:lnTo>
                        <a:pt x="76" y="561"/>
                      </a:lnTo>
                      <a:lnTo>
                        <a:pt x="76" y="561"/>
                      </a:lnTo>
                      <a:lnTo>
                        <a:pt x="75" y="579"/>
                      </a:lnTo>
                      <a:lnTo>
                        <a:pt x="116" y="610"/>
                      </a:lnTo>
                      <a:lnTo>
                        <a:pt x="85" y="665"/>
                      </a:lnTo>
                      <a:lnTo>
                        <a:pt x="37" y="647"/>
                      </a:lnTo>
                      <a:lnTo>
                        <a:pt x="37" y="647"/>
                      </a:lnTo>
                      <a:lnTo>
                        <a:pt x="30" y="653"/>
                      </a:lnTo>
                      <a:lnTo>
                        <a:pt x="23" y="658"/>
                      </a:lnTo>
                      <a:lnTo>
                        <a:pt x="14" y="663"/>
                      </a:lnTo>
                      <a:lnTo>
                        <a:pt x="5" y="667"/>
                      </a:lnTo>
                      <a:lnTo>
                        <a:pt x="0" y="703"/>
                      </a:lnTo>
                      <a:lnTo>
                        <a:pt x="1108" y="703"/>
                      </a:lnTo>
                      <a:lnTo>
                        <a:pt x="1228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85" name="Freeform 146">
                  <a:extLst>
                    <a:ext uri="{FF2B5EF4-FFF2-40B4-BE49-F238E27FC236}">
                      <a16:creationId xmlns:a16="http://schemas.microsoft.com/office/drawing/2014/main" xmlns="" id="{10289B0F-0ED9-4D75-B9E9-A078E447E3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5" y="2116"/>
                  <a:ext cx="430" cy="249"/>
                </a:xfrm>
                <a:custGeom>
                  <a:avLst/>
                  <a:gdLst>
                    <a:gd name="T0" fmla="*/ 61 w 2152"/>
                    <a:gd name="T1" fmla="*/ 0 h 1241"/>
                    <a:gd name="T2" fmla="*/ 2091 w 2152"/>
                    <a:gd name="T3" fmla="*/ 0 h 1241"/>
                    <a:gd name="T4" fmla="*/ 2091 w 2152"/>
                    <a:gd name="T5" fmla="*/ 0 h 1241"/>
                    <a:gd name="T6" fmla="*/ 2102 w 2152"/>
                    <a:gd name="T7" fmla="*/ 1 h 1241"/>
                    <a:gd name="T8" fmla="*/ 2114 w 2152"/>
                    <a:gd name="T9" fmla="*/ 5 h 1241"/>
                    <a:gd name="T10" fmla="*/ 2124 w 2152"/>
                    <a:gd name="T11" fmla="*/ 10 h 1241"/>
                    <a:gd name="T12" fmla="*/ 2133 w 2152"/>
                    <a:gd name="T13" fmla="*/ 17 h 1241"/>
                    <a:gd name="T14" fmla="*/ 2140 w 2152"/>
                    <a:gd name="T15" fmla="*/ 27 h 1241"/>
                    <a:gd name="T16" fmla="*/ 2147 w 2152"/>
                    <a:gd name="T17" fmla="*/ 37 h 1241"/>
                    <a:gd name="T18" fmla="*/ 2150 w 2152"/>
                    <a:gd name="T19" fmla="*/ 48 h 1241"/>
                    <a:gd name="T20" fmla="*/ 2152 w 2152"/>
                    <a:gd name="T21" fmla="*/ 61 h 1241"/>
                    <a:gd name="T22" fmla="*/ 2152 w 2152"/>
                    <a:gd name="T23" fmla="*/ 1179 h 1241"/>
                    <a:gd name="T24" fmla="*/ 2152 w 2152"/>
                    <a:gd name="T25" fmla="*/ 1179 h 1241"/>
                    <a:gd name="T26" fmla="*/ 2150 w 2152"/>
                    <a:gd name="T27" fmla="*/ 1191 h 1241"/>
                    <a:gd name="T28" fmla="*/ 2147 w 2152"/>
                    <a:gd name="T29" fmla="*/ 1203 h 1241"/>
                    <a:gd name="T30" fmla="*/ 2140 w 2152"/>
                    <a:gd name="T31" fmla="*/ 1213 h 1241"/>
                    <a:gd name="T32" fmla="*/ 2133 w 2152"/>
                    <a:gd name="T33" fmla="*/ 1222 h 1241"/>
                    <a:gd name="T34" fmla="*/ 2124 w 2152"/>
                    <a:gd name="T35" fmla="*/ 1230 h 1241"/>
                    <a:gd name="T36" fmla="*/ 2114 w 2152"/>
                    <a:gd name="T37" fmla="*/ 1236 h 1241"/>
                    <a:gd name="T38" fmla="*/ 2102 w 2152"/>
                    <a:gd name="T39" fmla="*/ 1240 h 1241"/>
                    <a:gd name="T40" fmla="*/ 2091 w 2152"/>
                    <a:gd name="T41" fmla="*/ 1241 h 1241"/>
                    <a:gd name="T42" fmla="*/ 61 w 2152"/>
                    <a:gd name="T43" fmla="*/ 1241 h 1241"/>
                    <a:gd name="T44" fmla="*/ 61 w 2152"/>
                    <a:gd name="T45" fmla="*/ 1241 h 1241"/>
                    <a:gd name="T46" fmla="*/ 49 w 2152"/>
                    <a:gd name="T47" fmla="*/ 1240 h 1241"/>
                    <a:gd name="T48" fmla="*/ 37 w 2152"/>
                    <a:gd name="T49" fmla="*/ 1236 h 1241"/>
                    <a:gd name="T50" fmla="*/ 26 w 2152"/>
                    <a:gd name="T51" fmla="*/ 1230 h 1241"/>
                    <a:gd name="T52" fmla="*/ 18 w 2152"/>
                    <a:gd name="T53" fmla="*/ 1222 h 1241"/>
                    <a:gd name="T54" fmla="*/ 10 w 2152"/>
                    <a:gd name="T55" fmla="*/ 1213 h 1241"/>
                    <a:gd name="T56" fmla="*/ 4 w 2152"/>
                    <a:gd name="T57" fmla="*/ 1203 h 1241"/>
                    <a:gd name="T58" fmla="*/ 1 w 2152"/>
                    <a:gd name="T59" fmla="*/ 1191 h 1241"/>
                    <a:gd name="T60" fmla="*/ 0 w 2152"/>
                    <a:gd name="T61" fmla="*/ 1179 h 1241"/>
                    <a:gd name="T62" fmla="*/ 0 w 2152"/>
                    <a:gd name="T63" fmla="*/ 61 h 1241"/>
                    <a:gd name="T64" fmla="*/ 0 w 2152"/>
                    <a:gd name="T65" fmla="*/ 61 h 1241"/>
                    <a:gd name="T66" fmla="*/ 1 w 2152"/>
                    <a:gd name="T67" fmla="*/ 48 h 1241"/>
                    <a:gd name="T68" fmla="*/ 4 w 2152"/>
                    <a:gd name="T69" fmla="*/ 37 h 1241"/>
                    <a:gd name="T70" fmla="*/ 10 w 2152"/>
                    <a:gd name="T71" fmla="*/ 27 h 1241"/>
                    <a:gd name="T72" fmla="*/ 18 w 2152"/>
                    <a:gd name="T73" fmla="*/ 17 h 1241"/>
                    <a:gd name="T74" fmla="*/ 26 w 2152"/>
                    <a:gd name="T75" fmla="*/ 10 h 1241"/>
                    <a:gd name="T76" fmla="*/ 37 w 2152"/>
                    <a:gd name="T77" fmla="*/ 5 h 1241"/>
                    <a:gd name="T78" fmla="*/ 49 w 2152"/>
                    <a:gd name="T79" fmla="*/ 1 h 1241"/>
                    <a:gd name="T80" fmla="*/ 61 w 2152"/>
                    <a:gd name="T81" fmla="*/ 0 h 12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2152" h="1241">
                      <a:moveTo>
                        <a:pt x="61" y="0"/>
                      </a:moveTo>
                      <a:lnTo>
                        <a:pt x="2091" y="0"/>
                      </a:lnTo>
                      <a:lnTo>
                        <a:pt x="2091" y="0"/>
                      </a:lnTo>
                      <a:lnTo>
                        <a:pt x="2102" y="1"/>
                      </a:lnTo>
                      <a:lnTo>
                        <a:pt x="2114" y="5"/>
                      </a:lnTo>
                      <a:lnTo>
                        <a:pt x="2124" y="10"/>
                      </a:lnTo>
                      <a:lnTo>
                        <a:pt x="2133" y="17"/>
                      </a:lnTo>
                      <a:lnTo>
                        <a:pt x="2140" y="27"/>
                      </a:lnTo>
                      <a:lnTo>
                        <a:pt x="2147" y="37"/>
                      </a:lnTo>
                      <a:lnTo>
                        <a:pt x="2150" y="48"/>
                      </a:lnTo>
                      <a:lnTo>
                        <a:pt x="2152" y="61"/>
                      </a:lnTo>
                      <a:lnTo>
                        <a:pt x="2152" y="1179"/>
                      </a:lnTo>
                      <a:lnTo>
                        <a:pt x="2152" y="1179"/>
                      </a:lnTo>
                      <a:lnTo>
                        <a:pt x="2150" y="1191"/>
                      </a:lnTo>
                      <a:lnTo>
                        <a:pt x="2147" y="1203"/>
                      </a:lnTo>
                      <a:lnTo>
                        <a:pt x="2140" y="1213"/>
                      </a:lnTo>
                      <a:lnTo>
                        <a:pt x="2133" y="1222"/>
                      </a:lnTo>
                      <a:lnTo>
                        <a:pt x="2124" y="1230"/>
                      </a:lnTo>
                      <a:lnTo>
                        <a:pt x="2114" y="1236"/>
                      </a:lnTo>
                      <a:lnTo>
                        <a:pt x="2102" y="1240"/>
                      </a:lnTo>
                      <a:lnTo>
                        <a:pt x="2091" y="1241"/>
                      </a:lnTo>
                      <a:lnTo>
                        <a:pt x="61" y="1241"/>
                      </a:lnTo>
                      <a:lnTo>
                        <a:pt x="61" y="1241"/>
                      </a:lnTo>
                      <a:lnTo>
                        <a:pt x="49" y="1240"/>
                      </a:lnTo>
                      <a:lnTo>
                        <a:pt x="37" y="1236"/>
                      </a:lnTo>
                      <a:lnTo>
                        <a:pt x="26" y="1230"/>
                      </a:lnTo>
                      <a:lnTo>
                        <a:pt x="18" y="1222"/>
                      </a:lnTo>
                      <a:lnTo>
                        <a:pt x="10" y="1213"/>
                      </a:lnTo>
                      <a:lnTo>
                        <a:pt x="4" y="1203"/>
                      </a:lnTo>
                      <a:lnTo>
                        <a:pt x="1" y="1191"/>
                      </a:lnTo>
                      <a:lnTo>
                        <a:pt x="0" y="1179"/>
                      </a:lnTo>
                      <a:lnTo>
                        <a:pt x="0" y="61"/>
                      </a:lnTo>
                      <a:lnTo>
                        <a:pt x="0" y="61"/>
                      </a:lnTo>
                      <a:lnTo>
                        <a:pt x="1" y="48"/>
                      </a:lnTo>
                      <a:lnTo>
                        <a:pt x="4" y="37"/>
                      </a:lnTo>
                      <a:lnTo>
                        <a:pt x="10" y="27"/>
                      </a:lnTo>
                      <a:lnTo>
                        <a:pt x="18" y="17"/>
                      </a:lnTo>
                      <a:lnTo>
                        <a:pt x="26" y="10"/>
                      </a:lnTo>
                      <a:lnTo>
                        <a:pt x="37" y="5"/>
                      </a:lnTo>
                      <a:lnTo>
                        <a:pt x="49" y="1"/>
                      </a:lnTo>
                      <a:lnTo>
                        <a:pt x="61" y="0"/>
                      </a:lnTo>
                      <a:close/>
                    </a:path>
                  </a:pathLst>
                </a:custGeom>
                <a:solidFill>
                  <a:srgbClr val="C6C6C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86" name="Freeform 147">
                  <a:extLst>
                    <a:ext uri="{FF2B5EF4-FFF2-40B4-BE49-F238E27FC236}">
                      <a16:creationId xmlns:a16="http://schemas.microsoft.com/office/drawing/2014/main" xmlns="" id="{D967482D-0580-4857-A627-32FAA72F84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5" y="2116"/>
                  <a:ext cx="430" cy="249"/>
                </a:xfrm>
                <a:custGeom>
                  <a:avLst/>
                  <a:gdLst>
                    <a:gd name="T0" fmla="*/ 61 w 2152"/>
                    <a:gd name="T1" fmla="*/ 0 h 1241"/>
                    <a:gd name="T2" fmla="*/ 2091 w 2152"/>
                    <a:gd name="T3" fmla="*/ 0 h 1241"/>
                    <a:gd name="T4" fmla="*/ 2091 w 2152"/>
                    <a:gd name="T5" fmla="*/ 0 h 1241"/>
                    <a:gd name="T6" fmla="*/ 2102 w 2152"/>
                    <a:gd name="T7" fmla="*/ 1 h 1241"/>
                    <a:gd name="T8" fmla="*/ 2114 w 2152"/>
                    <a:gd name="T9" fmla="*/ 5 h 1241"/>
                    <a:gd name="T10" fmla="*/ 2124 w 2152"/>
                    <a:gd name="T11" fmla="*/ 10 h 1241"/>
                    <a:gd name="T12" fmla="*/ 2133 w 2152"/>
                    <a:gd name="T13" fmla="*/ 17 h 1241"/>
                    <a:gd name="T14" fmla="*/ 2140 w 2152"/>
                    <a:gd name="T15" fmla="*/ 27 h 1241"/>
                    <a:gd name="T16" fmla="*/ 2147 w 2152"/>
                    <a:gd name="T17" fmla="*/ 37 h 1241"/>
                    <a:gd name="T18" fmla="*/ 2150 w 2152"/>
                    <a:gd name="T19" fmla="*/ 48 h 1241"/>
                    <a:gd name="T20" fmla="*/ 2152 w 2152"/>
                    <a:gd name="T21" fmla="*/ 61 h 1241"/>
                    <a:gd name="T22" fmla="*/ 2152 w 2152"/>
                    <a:gd name="T23" fmla="*/ 1179 h 1241"/>
                    <a:gd name="T24" fmla="*/ 2152 w 2152"/>
                    <a:gd name="T25" fmla="*/ 1179 h 1241"/>
                    <a:gd name="T26" fmla="*/ 2150 w 2152"/>
                    <a:gd name="T27" fmla="*/ 1191 h 1241"/>
                    <a:gd name="T28" fmla="*/ 2147 w 2152"/>
                    <a:gd name="T29" fmla="*/ 1203 h 1241"/>
                    <a:gd name="T30" fmla="*/ 2140 w 2152"/>
                    <a:gd name="T31" fmla="*/ 1213 h 1241"/>
                    <a:gd name="T32" fmla="*/ 2133 w 2152"/>
                    <a:gd name="T33" fmla="*/ 1222 h 1241"/>
                    <a:gd name="T34" fmla="*/ 2124 w 2152"/>
                    <a:gd name="T35" fmla="*/ 1230 h 1241"/>
                    <a:gd name="T36" fmla="*/ 2114 w 2152"/>
                    <a:gd name="T37" fmla="*/ 1236 h 1241"/>
                    <a:gd name="T38" fmla="*/ 2102 w 2152"/>
                    <a:gd name="T39" fmla="*/ 1240 h 1241"/>
                    <a:gd name="T40" fmla="*/ 2091 w 2152"/>
                    <a:gd name="T41" fmla="*/ 1241 h 1241"/>
                    <a:gd name="T42" fmla="*/ 61 w 2152"/>
                    <a:gd name="T43" fmla="*/ 1241 h 1241"/>
                    <a:gd name="T44" fmla="*/ 61 w 2152"/>
                    <a:gd name="T45" fmla="*/ 1241 h 1241"/>
                    <a:gd name="T46" fmla="*/ 49 w 2152"/>
                    <a:gd name="T47" fmla="*/ 1240 h 1241"/>
                    <a:gd name="T48" fmla="*/ 37 w 2152"/>
                    <a:gd name="T49" fmla="*/ 1236 h 1241"/>
                    <a:gd name="T50" fmla="*/ 26 w 2152"/>
                    <a:gd name="T51" fmla="*/ 1230 h 1241"/>
                    <a:gd name="T52" fmla="*/ 18 w 2152"/>
                    <a:gd name="T53" fmla="*/ 1222 h 1241"/>
                    <a:gd name="T54" fmla="*/ 10 w 2152"/>
                    <a:gd name="T55" fmla="*/ 1213 h 1241"/>
                    <a:gd name="T56" fmla="*/ 4 w 2152"/>
                    <a:gd name="T57" fmla="*/ 1203 h 1241"/>
                    <a:gd name="T58" fmla="*/ 1 w 2152"/>
                    <a:gd name="T59" fmla="*/ 1191 h 1241"/>
                    <a:gd name="T60" fmla="*/ 0 w 2152"/>
                    <a:gd name="T61" fmla="*/ 1179 h 1241"/>
                    <a:gd name="T62" fmla="*/ 0 w 2152"/>
                    <a:gd name="T63" fmla="*/ 61 h 1241"/>
                    <a:gd name="T64" fmla="*/ 0 w 2152"/>
                    <a:gd name="T65" fmla="*/ 61 h 1241"/>
                    <a:gd name="T66" fmla="*/ 1 w 2152"/>
                    <a:gd name="T67" fmla="*/ 48 h 1241"/>
                    <a:gd name="T68" fmla="*/ 4 w 2152"/>
                    <a:gd name="T69" fmla="*/ 37 h 1241"/>
                    <a:gd name="T70" fmla="*/ 10 w 2152"/>
                    <a:gd name="T71" fmla="*/ 27 h 1241"/>
                    <a:gd name="T72" fmla="*/ 18 w 2152"/>
                    <a:gd name="T73" fmla="*/ 17 h 1241"/>
                    <a:gd name="T74" fmla="*/ 26 w 2152"/>
                    <a:gd name="T75" fmla="*/ 10 h 1241"/>
                    <a:gd name="T76" fmla="*/ 37 w 2152"/>
                    <a:gd name="T77" fmla="*/ 5 h 1241"/>
                    <a:gd name="T78" fmla="*/ 49 w 2152"/>
                    <a:gd name="T79" fmla="*/ 1 h 1241"/>
                    <a:gd name="T80" fmla="*/ 61 w 2152"/>
                    <a:gd name="T81" fmla="*/ 0 h 12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2152" h="1241">
                      <a:moveTo>
                        <a:pt x="61" y="0"/>
                      </a:moveTo>
                      <a:lnTo>
                        <a:pt x="2091" y="0"/>
                      </a:lnTo>
                      <a:lnTo>
                        <a:pt x="2091" y="0"/>
                      </a:lnTo>
                      <a:lnTo>
                        <a:pt x="2102" y="1"/>
                      </a:lnTo>
                      <a:lnTo>
                        <a:pt x="2114" y="5"/>
                      </a:lnTo>
                      <a:lnTo>
                        <a:pt x="2124" y="10"/>
                      </a:lnTo>
                      <a:lnTo>
                        <a:pt x="2133" y="17"/>
                      </a:lnTo>
                      <a:lnTo>
                        <a:pt x="2140" y="27"/>
                      </a:lnTo>
                      <a:lnTo>
                        <a:pt x="2147" y="37"/>
                      </a:lnTo>
                      <a:lnTo>
                        <a:pt x="2150" y="48"/>
                      </a:lnTo>
                      <a:lnTo>
                        <a:pt x="2152" y="61"/>
                      </a:lnTo>
                      <a:lnTo>
                        <a:pt x="2152" y="1179"/>
                      </a:lnTo>
                      <a:lnTo>
                        <a:pt x="2152" y="1179"/>
                      </a:lnTo>
                      <a:lnTo>
                        <a:pt x="2150" y="1191"/>
                      </a:lnTo>
                      <a:lnTo>
                        <a:pt x="2147" y="1203"/>
                      </a:lnTo>
                      <a:lnTo>
                        <a:pt x="2140" y="1213"/>
                      </a:lnTo>
                      <a:lnTo>
                        <a:pt x="2133" y="1222"/>
                      </a:lnTo>
                      <a:lnTo>
                        <a:pt x="2124" y="1230"/>
                      </a:lnTo>
                      <a:lnTo>
                        <a:pt x="2114" y="1236"/>
                      </a:lnTo>
                      <a:lnTo>
                        <a:pt x="2102" y="1240"/>
                      </a:lnTo>
                      <a:lnTo>
                        <a:pt x="2091" y="1241"/>
                      </a:lnTo>
                      <a:lnTo>
                        <a:pt x="61" y="1241"/>
                      </a:lnTo>
                      <a:lnTo>
                        <a:pt x="61" y="1241"/>
                      </a:lnTo>
                      <a:lnTo>
                        <a:pt x="49" y="1240"/>
                      </a:lnTo>
                      <a:lnTo>
                        <a:pt x="37" y="1236"/>
                      </a:lnTo>
                      <a:lnTo>
                        <a:pt x="26" y="1230"/>
                      </a:lnTo>
                      <a:lnTo>
                        <a:pt x="18" y="1222"/>
                      </a:lnTo>
                      <a:lnTo>
                        <a:pt x="10" y="1213"/>
                      </a:lnTo>
                      <a:lnTo>
                        <a:pt x="4" y="1203"/>
                      </a:lnTo>
                      <a:lnTo>
                        <a:pt x="1" y="1191"/>
                      </a:lnTo>
                      <a:lnTo>
                        <a:pt x="0" y="1179"/>
                      </a:lnTo>
                      <a:lnTo>
                        <a:pt x="0" y="61"/>
                      </a:lnTo>
                      <a:lnTo>
                        <a:pt x="0" y="61"/>
                      </a:lnTo>
                      <a:lnTo>
                        <a:pt x="1" y="48"/>
                      </a:lnTo>
                      <a:lnTo>
                        <a:pt x="4" y="37"/>
                      </a:lnTo>
                      <a:lnTo>
                        <a:pt x="10" y="27"/>
                      </a:lnTo>
                      <a:lnTo>
                        <a:pt x="18" y="17"/>
                      </a:lnTo>
                      <a:lnTo>
                        <a:pt x="26" y="10"/>
                      </a:lnTo>
                      <a:lnTo>
                        <a:pt x="37" y="5"/>
                      </a:lnTo>
                      <a:lnTo>
                        <a:pt x="49" y="1"/>
                      </a:lnTo>
                      <a:lnTo>
                        <a:pt x="6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87" name="Freeform 148">
                  <a:extLst>
                    <a:ext uri="{FF2B5EF4-FFF2-40B4-BE49-F238E27FC236}">
                      <a16:creationId xmlns:a16="http://schemas.microsoft.com/office/drawing/2014/main" xmlns="" id="{21C2763F-C05B-4AC4-9D83-4EE3D90078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0" y="2116"/>
                  <a:ext cx="305" cy="249"/>
                </a:xfrm>
                <a:custGeom>
                  <a:avLst/>
                  <a:gdLst>
                    <a:gd name="T0" fmla="*/ 1466 w 1527"/>
                    <a:gd name="T1" fmla="*/ 0 h 1241"/>
                    <a:gd name="T2" fmla="*/ 1294 w 1527"/>
                    <a:gd name="T3" fmla="*/ 0 h 1241"/>
                    <a:gd name="T4" fmla="*/ 1185 w 1527"/>
                    <a:gd name="T5" fmla="*/ 104 h 1241"/>
                    <a:gd name="T6" fmla="*/ 1420 w 1527"/>
                    <a:gd name="T7" fmla="*/ 104 h 1241"/>
                    <a:gd name="T8" fmla="*/ 1420 w 1527"/>
                    <a:gd name="T9" fmla="*/ 808 h 1241"/>
                    <a:gd name="T10" fmla="*/ 450 w 1527"/>
                    <a:gd name="T11" fmla="*/ 808 h 1241"/>
                    <a:gd name="T12" fmla="*/ 0 w 1527"/>
                    <a:gd name="T13" fmla="*/ 1241 h 1241"/>
                    <a:gd name="T14" fmla="*/ 1466 w 1527"/>
                    <a:gd name="T15" fmla="*/ 1241 h 1241"/>
                    <a:gd name="T16" fmla="*/ 1466 w 1527"/>
                    <a:gd name="T17" fmla="*/ 1241 h 1241"/>
                    <a:gd name="T18" fmla="*/ 1477 w 1527"/>
                    <a:gd name="T19" fmla="*/ 1240 h 1241"/>
                    <a:gd name="T20" fmla="*/ 1489 w 1527"/>
                    <a:gd name="T21" fmla="*/ 1236 h 1241"/>
                    <a:gd name="T22" fmla="*/ 1499 w 1527"/>
                    <a:gd name="T23" fmla="*/ 1230 h 1241"/>
                    <a:gd name="T24" fmla="*/ 1508 w 1527"/>
                    <a:gd name="T25" fmla="*/ 1222 h 1241"/>
                    <a:gd name="T26" fmla="*/ 1515 w 1527"/>
                    <a:gd name="T27" fmla="*/ 1213 h 1241"/>
                    <a:gd name="T28" fmla="*/ 1522 w 1527"/>
                    <a:gd name="T29" fmla="*/ 1203 h 1241"/>
                    <a:gd name="T30" fmla="*/ 1525 w 1527"/>
                    <a:gd name="T31" fmla="*/ 1191 h 1241"/>
                    <a:gd name="T32" fmla="*/ 1527 w 1527"/>
                    <a:gd name="T33" fmla="*/ 1179 h 1241"/>
                    <a:gd name="T34" fmla="*/ 1527 w 1527"/>
                    <a:gd name="T35" fmla="*/ 61 h 1241"/>
                    <a:gd name="T36" fmla="*/ 1527 w 1527"/>
                    <a:gd name="T37" fmla="*/ 61 h 1241"/>
                    <a:gd name="T38" fmla="*/ 1525 w 1527"/>
                    <a:gd name="T39" fmla="*/ 48 h 1241"/>
                    <a:gd name="T40" fmla="*/ 1522 w 1527"/>
                    <a:gd name="T41" fmla="*/ 37 h 1241"/>
                    <a:gd name="T42" fmla="*/ 1515 w 1527"/>
                    <a:gd name="T43" fmla="*/ 27 h 1241"/>
                    <a:gd name="T44" fmla="*/ 1508 w 1527"/>
                    <a:gd name="T45" fmla="*/ 17 h 1241"/>
                    <a:gd name="T46" fmla="*/ 1499 w 1527"/>
                    <a:gd name="T47" fmla="*/ 10 h 1241"/>
                    <a:gd name="T48" fmla="*/ 1489 w 1527"/>
                    <a:gd name="T49" fmla="*/ 5 h 1241"/>
                    <a:gd name="T50" fmla="*/ 1477 w 1527"/>
                    <a:gd name="T51" fmla="*/ 1 h 1241"/>
                    <a:gd name="T52" fmla="*/ 1466 w 1527"/>
                    <a:gd name="T53" fmla="*/ 0 h 12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527" h="1241">
                      <a:moveTo>
                        <a:pt x="1466" y="0"/>
                      </a:moveTo>
                      <a:lnTo>
                        <a:pt x="1294" y="0"/>
                      </a:lnTo>
                      <a:lnTo>
                        <a:pt x="1185" y="104"/>
                      </a:lnTo>
                      <a:lnTo>
                        <a:pt x="1420" y="104"/>
                      </a:lnTo>
                      <a:lnTo>
                        <a:pt x="1420" y="808"/>
                      </a:lnTo>
                      <a:lnTo>
                        <a:pt x="450" y="808"/>
                      </a:lnTo>
                      <a:lnTo>
                        <a:pt x="0" y="1241"/>
                      </a:lnTo>
                      <a:lnTo>
                        <a:pt x="1466" y="1241"/>
                      </a:lnTo>
                      <a:lnTo>
                        <a:pt x="1466" y="1241"/>
                      </a:lnTo>
                      <a:lnTo>
                        <a:pt x="1477" y="1240"/>
                      </a:lnTo>
                      <a:lnTo>
                        <a:pt x="1489" y="1236"/>
                      </a:lnTo>
                      <a:lnTo>
                        <a:pt x="1499" y="1230"/>
                      </a:lnTo>
                      <a:lnTo>
                        <a:pt x="1508" y="1222"/>
                      </a:lnTo>
                      <a:lnTo>
                        <a:pt x="1515" y="1213"/>
                      </a:lnTo>
                      <a:lnTo>
                        <a:pt x="1522" y="1203"/>
                      </a:lnTo>
                      <a:lnTo>
                        <a:pt x="1525" y="1191"/>
                      </a:lnTo>
                      <a:lnTo>
                        <a:pt x="1527" y="1179"/>
                      </a:lnTo>
                      <a:lnTo>
                        <a:pt x="1527" y="61"/>
                      </a:lnTo>
                      <a:lnTo>
                        <a:pt x="1527" y="61"/>
                      </a:lnTo>
                      <a:lnTo>
                        <a:pt x="1525" y="48"/>
                      </a:lnTo>
                      <a:lnTo>
                        <a:pt x="1522" y="37"/>
                      </a:lnTo>
                      <a:lnTo>
                        <a:pt x="1515" y="27"/>
                      </a:lnTo>
                      <a:lnTo>
                        <a:pt x="1508" y="17"/>
                      </a:lnTo>
                      <a:lnTo>
                        <a:pt x="1499" y="10"/>
                      </a:lnTo>
                      <a:lnTo>
                        <a:pt x="1489" y="5"/>
                      </a:lnTo>
                      <a:lnTo>
                        <a:pt x="1477" y="1"/>
                      </a:lnTo>
                      <a:lnTo>
                        <a:pt x="1466" y="0"/>
                      </a:lnTo>
                      <a:close/>
                    </a:path>
                  </a:pathLst>
                </a:custGeom>
                <a:solidFill>
                  <a:srgbClr val="9E9E9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88" name="Freeform 149">
                  <a:extLst>
                    <a:ext uri="{FF2B5EF4-FFF2-40B4-BE49-F238E27FC236}">
                      <a16:creationId xmlns:a16="http://schemas.microsoft.com/office/drawing/2014/main" xmlns="" id="{CE3E77D1-7703-4963-B92A-5CB2E7681E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0" y="2116"/>
                  <a:ext cx="305" cy="249"/>
                </a:xfrm>
                <a:custGeom>
                  <a:avLst/>
                  <a:gdLst>
                    <a:gd name="T0" fmla="*/ 1466 w 1527"/>
                    <a:gd name="T1" fmla="*/ 0 h 1241"/>
                    <a:gd name="T2" fmla="*/ 1294 w 1527"/>
                    <a:gd name="T3" fmla="*/ 0 h 1241"/>
                    <a:gd name="T4" fmla="*/ 1185 w 1527"/>
                    <a:gd name="T5" fmla="*/ 104 h 1241"/>
                    <a:gd name="T6" fmla="*/ 1420 w 1527"/>
                    <a:gd name="T7" fmla="*/ 104 h 1241"/>
                    <a:gd name="T8" fmla="*/ 1420 w 1527"/>
                    <a:gd name="T9" fmla="*/ 808 h 1241"/>
                    <a:gd name="T10" fmla="*/ 450 w 1527"/>
                    <a:gd name="T11" fmla="*/ 808 h 1241"/>
                    <a:gd name="T12" fmla="*/ 0 w 1527"/>
                    <a:gd name="T13" fmla="*/ 1241 h 1241"/>
                    <a:gd name="T14" fmla="*/ 1466 w 1527"/>
                    <a:gd name="T15" fmla="*/ 1241 h 1241"/>
                    <a:gd name="T16" fmla="*/ 1466 w 1527"/>
                    <a:gd name="T17" fmla="*/ 1241 h 1241"/>
                    <a:gd name="T18" fmla="*/ 1477 w 1527"/>
                    <a:gd name="T19" fmla="*/ 1240 h 1241"/>
                    <a:gd name="T20" fmla="*/ 1489 w 1527"/>
                    <a:gd name="T21" fmla="*/ 1236 h 1241"/>
                    <a:gd name="T22" fmla="*/ 1499 w 1527"/>
                    <a:gd name="T23" fmla="*/ 1230 h 1241"/>
                    <a:gd name="T24" fmla="*/ 1508 w 1527"/>
                    <a:gd name="T25" fmla="*/ 1222 h 1241"/>
                    <a:gd name="T26" fmla="*/ 1515 w 1527"/>
                    <a:gd name="T27" fmla="*/ 1213 h 1241"/>
                    <a:gd name="T28" fmla="*/ 1522 w 1527"/>
                    <a:gd name="T29" fmla="*/ 1203 h 1241"/>
                    <a:gd name="T30" fmla="*/ 1525 w 1527"/>
                    <a:gd name="T31" fmla="*/ 1191 h 1241"/>
                    <a:gd name="T32" fmla="*/ 1527 w 1527"/>
                    <a:gd name="T33" fmla="*/ 1179 h 1241"/>
                    <a:gd name="T34" fmla="*/ 1527 w 1527"/>
                    <a:gd name="T35" fmla="*/ 61 h 1241"/>
                    <a:gd name="T36" fmla="*/ 1527 w 1527"/>
                    <a:gd name="T37" fmla="*/ 61 h 1241"/>
                    <a:gd name="T38" fmla="*/ 1525 w 1527"/>
                    <a:gd name="T39" fmla="*/ 48 h 1241"/>
                    <a:gd name="T40" fmla="*/ 1522 w 1527"/>
                    <a:gd name="T41" fmla="*/ 37 h 1241"/>
                    <a:gd name="T42" fmla="*/ 1515 w 1527"/>
                    <a:gd name="T43" fmla="*/ 27 h 1241"/>
                    <a:gd name="T44" fmla="*/ 1508 w 1527"/>
                    <a:gd name="T45" fmla="*/ 17 h 1241"/>
                    <a:gd name="T46" fmla="*/ 1499 w 1527"/>
                    <a:gd name="T47" fmla="*/ 10 h 1241"/>
                    <a:gd name="T48" fmla="*/ 1489 w 1527"/>
                    <a:gd name="T49" fmla="*/ 5 h 1241"/>
                    <a:gd name="T50" fmla="*/ 1477 w 1527"/>
                    <a:gd name="T51" fmla="*/ 1 h 1241"/>
                    <a:gd name="T52" fmla="*/ 1466 w 1527"/>
                    <a:gd name="T53" fmla="*/ 0 h 12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527" h="1241">
                      <a:moveTo>
                        <a:pt x="1466" y="0"/>
                      </a:moveTo>
                      <a:lnTo>
                        <a:pt x="1294" y="0"/>
                      </a:lnTo>
                      <a:lnTo>
                        <a:pt x="1185" y="104"/>
                      </a:lnTo>
                      <a:lnTo>
                        <a:pt x="1420" y="104"/>
                      </a:lnTo>
                      <a:lnTo>
                        <a:pt x="1420" y="808"/>
                      </a:lnTo>
                      <a:lnTo>
                        <a:pt x="450" y="808"/>
                      </a:lnTo>
                      <a:lnTo>
                        <a:pt x="0" y="1241"/>
                      </a:lnTo>
                      <a:lnTo>
                        <a:pt x="1466" y="1241"/>
                      </a:lnTo>
                      <a:lnTo>
                        <a:pt x="1466" y="1241"/>
                      </a:lnTo>
                      <a:lnTo>
                        <a:pt x="1477" y="1240"/>
                      </a:lnTo>
                      <a:lnTo>
                        <a:pt x="1489" y="1236"/>
                      </a:lnTo>
                      <a:lnTo>
                        <a:pt x="1499" y="1230"/>
                      </a:lnTo>
                      <a:lnTo>
                        <a:pt x="1508" y="1222"/>
                      </a:lnTo>
                      <a:lnTo>
                        <a:pt x="1515" y="1213"/>
                      </a:lnTo>
                      <a:lnTo>
                        <a:pt x="1522" y="1203"/>
                      </a:lnTo>
                      <a:lnTo>
                        <a:pt x="1525" y="1191"/>
                      </a:lnTo>
                      <a:lnTo>
                        <a:pt x="1527" y="1179"/>
                      </a:lnTo>
                      <a:lnTo>
                        <a:pt x="1527" y="61"/>
                      </a:lnTo>
                      <a:lnTo>
                        <a:pt x="1527" y="61"/>
                      </a:lnTo>
                      <a:lnTo>
                        <a:pt x="1525" y="48"/>
                      </a:lnTo>
                      <a:lnTo>
                        <a:pt x="1522" y="37"/>
                      </a:lnTo>
                      <a:lnTo>
                        <a:pt x="1515" y="27"/>
                      </a:lnTo>
                      <a:lnTo>
                        <a:pt x="1508" y="17"/>
                      </a:lnTo>
                      <a:lnTo>
                        <a:pt x="1499" y="10"/>
                      </a:lnTo>
                      <a:lnTo>
                        <a:pt x="1489" y="5"/>
                      </a:lnTo>
                      <a:lnTo>
                        <a:pt x="1477" y="1"/>
                      </a:lnTo>
                      <a:lnTo>
                        <a:pt x="1466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89" name="Rectangle 150">
                  <a:extLst>
                    <a:ext uri="{FF2B5EF4-FFF2-40B4-BE49-F238E27FC236}">
                      <a16:creationId xmlns:a16="http://schemas.microsoft.com/office/drawing/2014/main" xmlns="" id="{75D8F220-4048-481E-91C5-196CFEF707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72" y="2289"/>
                  <a:ext cx="115" cy="60"/>
                </a:xfrm>
                <a:prstGeom prst="rect">
                  <a:avLst/>
                </a:prstGeom>
                <a:solidFill>
                  <a:srgbClr val="2236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90" name="Freeform 151">
                  <a:extLst>
                    <a:ext uri="{FF2B5EF4-FFF2-40B4-BE49-F238E27FC236}">
                      <a16:creationId xmlns:a16="http://schemas.microsoft.com/office/drawing/2014/main" xmlns="" id="{E1CAE566-6C1C-4C04-A33B-9E67E7B7D2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36" y="2137"/>
                  <a:ext cx="341" cy="141"/>
                </a:xfrm>
                <a:custGeom>
                  <a:avLst/>
                  <a:gdLst>
                    <a:gd name="T0" fmla="*/ 1704 w 1704"/>
                    <a:gd name="T1" fmla="*/ 0 h 704"/>
                    <a:gd name="T2" fmla="*/ 0 w 1704"/>
                    <a:gd name="T3" fmla="*/ 0 h 704"/>
                    <a:gd name="T4" fmla="*/ 0 w 1704"/>
                    <a:gd name="T5" fmla="*/ 704 h 704"/>
                    <a:gd name="T6" fmla="*/ 969 w 1704"/>
                    <a:gd name="T7" fmla="*/ 704 h 704"/>
                    <a:gd name="T8" fmla="*/ 1704 w 1704"/>
                    <a:gd name="T9" fmla="*/ 0 h 7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04" h="704">
                      <a:moveTo>
                        <a:pt x="1704" y="0"/>
                      </a:moveTo>
                      <a:lnTo>
                        <a:pt x="0" y="0"/>
                      </a:lnTo>
                      <a:lnTo>
                        <a:pt x="0" y="704"/>
                      </a:lnTo>
                      <a:lnTo>
                        <a:pt x="969" y="704"/>
                      </a:lnTo>
                      <a:lnTo>
                        <a:pt x="1704" y="0"/>
                      </a:lnTo>
                      <a:close/>
                    </a:path>
                  </a:pathLst>
                </a:custGeom>
                <a:solidFill>
                  <a:srgbClr val="8A8A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91" name="Freeform 152">
                  <a:extLst>
                    <a:ext uri="{FF2B5EF4-FFF2-40B4-BE49-F238E27FC236}">
                      <a16:creationId xmlns:a16="http://schemas.microsoft.com/office/drawing/2014/main" xmlns="" id="{F6E72B9D-A05C-4A73-AD3F-9C16492B8A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36" y="2137"/>
                  <a:ext cx="341" cy="141"/>
                </a:xfrm>
                <a:custGeom>
                  <a:avLst/>
                  <a:gdLst>
                    <a:gd name="T0" fmla="*/ 1704 w 1704"/>
                    <a:gd name="T1" fmla="*/ 0 h 704"/>
                    <a:gd name="T2" fmla="*/ 0 w 1704"/>
                    <a:gd name="T3" fmla="*/ 0 h 704"/>
                    <a:gd name="T4" fmla="*/ 0 w 1704"/>
                    <a:gd name="T5" fmla="*/ 704 h 704"/>
                    <a:gd name="T6" fmla="*/ 969 w 1704"/>
                    <a:gd name="T7" fmla="*/ 704 h 704"/>
                    <a:gd name="T8" fmla="*/ 1704 w 1704"/>
                    <a:gd name="T9" fmla="*/ 0 h 7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04" h="704">
                      <a:moveTo>
                        <a:pt x="1704" y="0"/>
                      </a:moveTo>
                      <a:lnTo>
                        <a:pt x="0" y="0"/>
                      </a:lnTo>
                      <a:lnTo>
                        <a:pt x="0" y="704"/>
                      </a:lnTo>
                      <a:lnTo>
                        <a:pt x="969" y="704"/>
                      </a:lnTo>
                      <a:lnTo>
                        <a:pt x="170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92" name="Freeform 153">
                  <a:extLst>
                    <a:ext uri="{FF2B5EF4-FFF2-40B4-BE49-F238E27FC236}">
                      <a16:creationId xmlns:a16="http://schemas.microsoft.com/office/drawing/2014/main" xmlns="" id="{67A0743E-FEE5-45A5-9C55-F1677FAE6D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30" y="2137"/>
                  <a:ext cx="194" cy="141"/>
                </a:xfrm>
                <a:custGeom>
                  <a:avLst/>
                  <a:gdLst>
                    <a:gd name="T0" fmla="*/ 970 w 970"/>
                    <a:gd name="T1" fmla="*/ 0 h 704"/>
                    <a:gd name="T2" fmla="*/ 735 w 970"/>
                    <a:gd name="T3" fmla="*/ 0 h 704"/>
                    <a:gd name="T4" fmla="*/ 0 w 970"/>
                    <a:gd name="T5" fmla="*/ 704 h 704"/>
                    <a:gd name="T6" fmla="*/ 970 w 970"/>
                    <a:gd name="T7" fmla="*/ 704 h 704"/>
                    <a:gd name="T8" fmla="*/ 970 w 970"/>
                    <a:gd name="T9" fmla="*/ 0 h 7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70" h="704">
                      <a:moveTo>
                        <a:pt x="970" y="0"/>
                      </a:moveTo>
                      <a:lnTo>
                        <a:pt x="735" y="0"/>
                      </a:lnTo>
                      <a:lnTo>
                        <a:pt x="0" y="704"/>
                      </a:lnTo>
                      <a:lnTo>
                        <a:pt x="970" y="704"/>
                      </a:lnTo>
                      <a:lnTo>
                        <a:pt x="970" y="0"/>
                      </a:lnTo>
                      <a:close/>
                    </a:path>
                  </a:pathLst>
                </a:custGeom>
                <a:solidFill>
                  <a:srgbClr val="6E6E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93" name="Freeform 154">
                  <a:extLst>
                    <a:ext uri="{FF2B5EF4-FFF2-40B4-BE49-F238E27FC236}">
                      <a16:creationId xmlns:a16="http://schemas.microsoft.com/office/drawing/2014/main" xmlns="" id="{B34D192E-C2D4-4C42-A5DC-9209E71120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30" y="2137"/>
                  <a:ext cx="194" cy="141"/>
                </a:xfrm>
                <a:custGeom>
                  <a:avLst/>
                  <a:gdLst>
                    <a:gd name="T0" fmla="*/ 970 w 970"/>
                    <a:gd name="T1" fmla="*/ 0 h 704"/>
                    <a:gd name="T2" fmla="*/ 735 w 970"/>
                    <a:gd name="T3" fmla="*/ 0 h 704"/>
                    <a:gd name="T4" fmla="*/ 0 w 970"/>
                    <a:gd name="T5" fmla="*/ 704 h 704"/>
                    <a:gd name="T6" fmla="*/ 970 w 970"/>
                    <a:gd name="T7" fmla="*/ 704 h 704"/>
                    <a:gd name="T8" fmla="*/ 970 w 970"/>
                    <a:gd name="T9" fmla="*/ 0 h 7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70" h="704">
                      <a:moveTo>
                        <a:pt x="970" y="0"/>
                      </a:moveTo>
                      <a:lnTo>
                        <a:pt x="735" y="0"/>
                      </a:lnTo>
                      <a:lnTo>
                        <a:pt x="0" y="704"/>
                      </a:lnTo>
                      <a:lnTo>
                        <a:pt x="970" y="704"/>
                      </a:lnTo>
                      <a:lnTo>
                        <a:pt x="97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94" name="Freeform 155">
                  <a:extLst>
                    <a:ext uri="{FF2B5EF4-FFF2-40B4-BE49-F238E27FC236}">
                      <a16:creationId xmlns:a16="http://schemas.microsoft.com/office/drawing/2014/main" xmlns="" id="{055E83E4-34C7-4E76-BFC5-D96773D5DD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42" y="2146"/>
                  <a:ext cx="22" cy="24"/>
                </a:xfrm>
                <a:custGeom>
                  <a:avLst/>
                  <a:gdLst>
                    <a:gd name="T0" fmla="*/ 10 w 110"/>
                    <a:gd name="T1" fmla="*/ 0 h 122"/>
                    <a:gd name="T2" fmla="*/ 101 w 110"/>
                    <a:gd name="T3" fmla="*/ 0 h 122"/>
                    <a:gd name="T4" fmla="*/ 101 w 110"/>
                    <a:gd name="T5" fmla="*/ 0 h 122"/>
                    <a:gd name="T6" fmla="*/ 105 w 110"/>
                    <a:gd name="T7" fmla="*/ 2 h 122"/>
                    <a:gd name="T8" fmla="*/ 107 w 110"/>
                    <a:gd name="T9" fmla="*/ 4 h 122"/>
                    <a:gd name="T10" fmla="*/ 110 w 110"/>
                    <a:gd name="T11" fmla="*/ 8 h 122"/>
                    <a:gd name="T12" fmla="*/ 110 w 110"/>
                    <a:gd name="T13" fmla="*/ 13 h 122"/>
                    <a:gd name="T14" fmla="*/ 110 w 110"/>
                    <a:gd name="T15" fmla="*/ 110 h 122"/>
                    <a:gd name="T16" fmla="*/ 110 w 110"/>
                    <a:gd name="T17" fmla="*/ 110 h 122"/>
                    <a:gd name="T18" fmla="*/ 110 w 110"/>
                    <a:gd name="T19" fmla="*/ 115 h 122"/>
                    <a:gd name="T20" fmla="*/ 107 w 110"/>
                    <a:gd name="T21" fmla="*/ 118 h 122"/>
                    <a:gd name="T22" fmla="*/ 105 w 110"/>
                    <a:gd name="T23" fmla="*/ 121 h 122"/>
                    <a:gd name="T24" fmla="*/ 101 w 110"/>
                    <a:gd name="T25" fmla="*/ 122 h 122"/>
                    <a:gd name="T26" fmla="*/ 10 w 110"/>
                    <a:gd name="T27" fmla="*/ 122 h 122"/>
                    <a:gd name="T28" fmla="*/ 10 w 110"/>
                    <a:gd name="T29" fmla="*/ 122 h 122"/>
                    <a:gd name="T30" fmla="*/ 6 w 110"/>
                    <a:gd name="T31" fmla="*/ 121 h 122"/>
                    <a:gd name="T32" fmla="*/ 4 w 110"/>
                    <a:gd name="T33" fmla="*/ 118 h 122"/>
                    <a:gd name="T34" fmla="*/ 1 w 110"/>
                    <a:gd name="T35" fmla="*/ 115 h 122"/>
                    <a:gd name="T36" fmla="*/ 0 w 110"/>
                    <a:gd name="T37" fmla="*/ 110 h 122"/>
                    <a:gd name="T38" fmla="*/ 0 w 110"/>
                    <a:gd name="T39" fmla="*/ 13 h 122"/>
                    <a:gd name="T40" fmla="*/ 0 w 110"/>
                    <a:gd name="T41" fmla="*/ 13 h 122"/>
                    <a:gd name="T42" fmla="*/ 1 w 110"/>
                    <a:gd name="T43" fmla="*/ 8 h 122"/>
                    <a:gd name="T44" fmla="*/ 4 w 110"/>
                    <a:gd name="T45" fmla="*/ 4 h 122"/>
                    <a:gd name="T46" fmla="*/ 6 w 110"/>
                    <a:gd name="T47" fmla="*/ 2 h 122"/>
                    <a:gd name="T48" fmla="*/ 10 w 110"/>
                    <a:gd name="T49" fmla="*/ 0 h 122"/>
                    <a:gd name="T50" fmla="*/ 10 w 110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10" h="122">
                      <a:moveTo>
                        <a:pt x="10" y="0"/>
                      </a:moveTo>
                      <a:lnTo>
                        <a:pt x="101" y="0"/>
                      </a:lnTo>
                      <a:lnTo>
                        <a:pt x="101" y="0"/>
                      </a:lnTo>
                      <a:lnTo>
                        <a:pt x="105" y="2"/>
                      </a:lnTo>
                      <a:lnTo>
                        <a:pt x="107" y="4"/>
                      </a:lnTo>
                      <a:lnTo>
                        <a:pt x="110" y="8"/>
                      </a:lnTo>
                      <a:lnTo>
                        <a:pt x="110" y="13"/>
                      </a:lnTo>
                      <a:lnTo>
                        <a:pt x="110" y="110"/>
                      </a:lnTo>
                      <a:lnTo>
                        <a:pt x="110" y="110"/>
                      </a:lnTo>
                      <a:lnTo>
                        <a:pt x="110" y="115"/>
                      </a:lnTo>
                      <a:lnTo>
                        <a:pt x="107" y="118"/>
                      </a:lnTo>
                      <a:lnTo>
                        <a:pt x="105" y="121"/>
                      </a:lnTo>
                      <a:lnTo>
                        <a:pt x="101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6" y="121"/>
                      </a:lnTo>
                      <a:lnTo>
                        <a:pt x="4" y="118"/>
                      </a:lnTo>
                      <a:lnTo>
                        <a:pt x="1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1" y="8"/>
                      </a:lnTo>
                      <a:lnTo>
                        <a:pt x="4" y="4"/>
                      </a:lnTo>
                      <a:lnTo>
                        <a:pt x="6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95" name="Freeform 156">
                  <a:extLst>
                    <a:ext uri="{FF2B5EF4-FFF2-40B4-BE49-F238E27FC236}">
                      <a16:creationId xmlns:a16="http://schemas.microsoft.com/office/drawing/2014/main" xmlns="" id="{58D930C3-BFF1-452D-AC0B-D72D6FF563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2" y="2146"/>
                  <a:ext cx="21" cy="24"/>
                </a:xfrm>
                <a:custGeom>
                  <a:avLst/>
                  <a:gdLst>
                    <a:gd name="T0" fmla="*/ 10 w 109"/>
                    <a:gd name="T1" fmla="*/ 0 h 122"/>
                    <a:gd name="T2" fmla="*/ 99 w 109"/>
                    <a:gd name="T3" fmla="*/ 0 h 122"/>
                    <a:gd name="T4" fmla="*/ 99 w 109"/>
                    <a:gd name="T5" fmla="*/ 0 h 122"/>
                    <a:gd name="T6" fmla="*/ 103 w 109"/>
                    <a:gd name="T7" fmla="*/ 2 h 122"/>
                    <a:gd name="T8" fmla="*/ 107 w 109"/>
                    <a:gd name="T9" fmla="*/ 4 h 122"/>
                    <a:gd name="T10" fmla="*/ 108 w 109"/>
                    <a:gd name="T11" fmla="*/ 8 h 122"/>
                    <a:gd name="T12" fmla="*/ 109 w 109"/>
                    <a:gd name="T13" fmla="*/ 13 h 122"/>
                    <a:gd name="T14" fmla="*/ 109 w 109"/>
                    <a:gd name="T15" fmla="*/ 110 h 122"/>
                    <a:gd name="T16" fmla="*/ 109 w 109"/>
                    <a:gd name="T17" fmla="*/ 110 h 122"/>
                    <a:gd name="T18" fmla="*/ 108 w 109"/>
                    <a:gd name="T19" fmla="*/ 115 h 122"/>
                    <a:gd name="T20" fmla="*/ 107 w 109"/>
                    <a:gd name="T21" fmla="*/ 118 h 122"/>
                    <a:gd name="T22" fmla="*/ 103 w 109"/>
                    <a:gd name="T23" fmla="*/ 121 h 122"/>
                    <a:gd name="T24" fmla="*/ 99 w 109"/>
                    <a:gd name="T25" fmla="*/ 122 h 122"/>
                    <a:gd name="T26" fmla="*/ 10 w 109"/>
                    <a:gd name="T27" fmla="*/ 122 h 122"/>
                    <a:gd name="T28" fmla="*/ 10 w 109"/>
                    <a:gd name="T29" fmla="*/ 122 h 122"/>
                    <a:gd name="T30" fmla="*/ 6 w 109"/>
                    <a:gd name="T31" fmla="*/ 121 h 122"/>
                    <a:gd name="T32" fmla="*/ 2 w 109"/>
                    <a:gd name="T33" fmla="*/ 118 h 122"/>
                    <a:gd name="T34" fmla="*/ 0 w 109"/>
                    <a:gd name="T35" fmla="*/ 115 h 122"/>
                    <a:gd name="T36" fmla="*/ 0 w 109"/>
                    <a:gd name="T37" fmla="*/ 110 h 122"/>
                    <a:gd name="T38" fmla="*/ 0 w 109"/>
                    <a:gd name="T39" fmla="*/ 13 h 122"/>
                    <a:gd name="T40" fmla="*/ 0 w 109"/>
                    <a:gd name="T41" fmla="*/ 13 h 122"/>
                    <a:gd name="T42" fmla="*/ 0 w 109"/>
                    <a:gd name="T43" fmla="*/ 8 h 122"/>
                    <a:gd name="T44" fmla="*/ 2 w 109"/>
                    <a:gd name="T45" fmla="*/ 4 h 122"/>
                    <a:gd name="T46" fmla="*/ 6 w 109"/>
                    <a:gd name="T47" fmla="*/ 2 h 122"/>
                    <a:gd name="T48" fmla="*/ 10 w 109"/>
                    <a:gd name="T49" fmla="*/ 0 h 122"/>
                    <a:gd name="T50" fmla="*/ 10 w 109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9" h="122">
                      <a:moveTo>
                        <a:pt x="10" y="0"/>
                      </a:moveTo>
                      <a:lnTo>
                        <a:pt x="99" y="0"/>
                      </a:lnTo>
                      <a:lnTo>
                        <a:pt x="99" y="0"/>
                      </a:lnTo>
                      <a:lnTo>
                        <a:pt x="103" y="2"/>
                      </a:lnTo>
                      <a:lnTo>
                        <a:pt x="107" y="4"/>
                      </a:lnTo>
                      <a:lnTo>
                        <a:pt x="108" y="8"/>
                      </a:lnTo>
                      <a:lnTo>
                        <a:pt x="109" y="13"/>
                      </a:lnTo>
                      <a:lnTo>
                        <a:pt x="109" y="110"/>
                      </a:lnTo>
                      <a:lnTo>
                        <a:pt x="109" y="110"/>
                      </a:lnTo>
                      <a:lnTo>
                        <a:pt x="108" y="115"/>
                      </a:lnTo>
                      <a:lnTo>
                        <a:pt x="107" y="118"/>
                      </a:lnTo>
                      <a:lnTo>
                        <a:pt x="103" y="121"/>
                      </a:lnTo>
                      <a:lnTo>
                        <a:pt x="99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6" y="121"/>
                      </a:lnTo>
                      <a:lnTo>
                        <a:pt x="2" y="118"/>
                      </a:lnTo>
                      <a:lnTo>
                        <a:pt x="0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2" y="4"/>
                      </a:lnTo>
                      <a:lnTo>
                        <a:pt x="6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96" name="Freeform 157">
                  <a:extLst>
                    <a:ext uri="{FF2B5EF4-FFF2-40B4-BE49-F238E27FC236}">
                      <a16:creationId xmlns:a16="http://schemas.microsoft.com/office/drawing/2014/main" xmlns="" id="{4D686F7D-C568-4C8E-9594-5834D7B204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01" y="2146"/>
                  <a:ext cx="22" cy="24"/>
                </a:xfrm>
                <a:custGeom>
                  <a:avLst/>
                  <a:gdLst>
                    <a:gd name="T0" fmla="*/ 10 w 110"/>
                    <a:gd name="T1" fmla="*/ 0 h 122"/>
                    <a:gd name="T2" fmla="*/ 100 w 110"/>
                    <a:gd name="T3" fmla="*/ 0 h 122"/>
                    <a:gd name="T4" fmla="*/ 100 w 110"/>
                    <a:gd name="T5" fmla="*/ 0 h 122"/>
                    <a:gd name="T6" fmla="*/ 105 w 110"/>
                    <a:gd name="T7" fmla="*/ 2 h 122"/>
                    <a:gd name="T8" fmla="*/ 107 w 110"/>
                    <a:gd name="T9" fmla="*/ 4 h 122"/>
                    <a:gd name="T10" fmla="*/ 110 w 110"/>
                    <a:gd name="T11" fmla="*/ 8 h 122"/>
                    <a:gd name="T12" fmla="*/ 110 w 110"/>
                    <a:gd name="T13" fmla="*/ 13 h 122"/>
                    <a:gd name="T14" fmla="*/ 110 w 110"/>
                    <a:gd name="T15" fmla="*/ 110 h 122"/>
                    <a:gd name="T16" fmla="*/ 110 w 110"/>
                    <a:gd name="T17" fmla="*/ 110 h 122"/>
                    <a:gd name="T18" fmla="*/ 110 w 110"/>
                    <a:gd name="T19" fmla="*/ 115 h 122"/>
                    <a:gd name="T20" fmla="*/ 107 w 110"/>
                    <a:gd name="T21" fmla="*/ 118 h 122"/>
                    <a:gd name="T22" fmla="*/ 105 w 110"/>
                    <a:gd name="T23" fmla="*/ 121 h 122"/>
                    <a:gd name="T24" fmla="*/ 100 w 110"/>
                    <a:gd name="T25" fmla="*/ 122 h 122"/>
                    <a:gd name="T26" fmla="*/ 10 w 110"/>
                    <a:gd name="T27" fmla="*/ 122 h 122"/>
                    <a:gd name="T28" fmla="*/ 10 w 110"/>
                    <a:gd name="T29" fmla="*/ 122 h 122"/>
                    <a:gd name="T30" fmla="*/ 6 w 110"/>
                    <a:gd name="T31" fmla="*/ 121 h 122"/>
                    <a:gd name="T32" fmla="*/ 4 w 110"/>
                    <a:gd name="T33" fmla="*/ 118 h 122"/>
                    <a:gd name="T34" fmla="*/ 1 w 110"/>
                    <a:gd name="T35" fmla="*/ 115 h 122"/>
                    <a:gd name="T36" fmla="*/ 0 w 110"/>
                    <a:gd name="T37" fmla="*/ 110 h 122"/>
                    <a:gd name="T38" fmla="*/ 0 w 110"/>
                    <a:gd name="T39" fmla="*/ 13 h 122"/>
                    <a:gd name="T40" fmla="*/ 0 w 110"/>
                    <a:gd name="T41" fmla="*/ 13 h 122"/>
                    <a:gd name="T42" fmla="*/ 1 w 110"/>
                    <a:gd name="T43" fmla="*/ 8 h 122"/>
                    <a:gd name="T44" fmla="*/ 4 w 110"/>
                    <a:gd name="T45" fmla="*/ 4 h 122"/>
                    <a:gd name="T46" fmla="*/ 6 w 110"/>
                    <a:gd name="T47" fmla="*/ 2 h 122"/>
                    <a:gd name="T48" fmla="*/ 10 w 110"/>
                    <a:gd name="T49" fmla="*/ 0 h 122"/>
                    <a:gd name="T50" fmla="*/ 10 w 110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10" h="122">
                      <a:moveTo>
                        <a:pt x="10" y="0"/>
                      </a:moveTo>
                      <a:lnTo>
                        <a:pt x="100" y="0"/>
                      </a:lnTo>
                      <a:lnTo>
                        <a:pt x="100" y="0"/>
                      </a:lnTo>
                      <a:lnTo>
                        <a:pt x="105" y="2"/>
                      </a:lnTo>
                      <a:lnTo>
                        <a:pt x="107" y="4"/>
                      </a:lnTo>
                      <a:lnTo>
                        <a:pt x="110" y="8"/>
                      </a:lnTo>
                      <a:lnTo>
                        <a:pt x="110" y="13"/>
                      </a:lnTo>
                      <a:lnTo>
                        <a:pt x="110" y="110"/>
                      </a:lnTo>
                      <a:lnTo>
                        <a:pt x="110" y="110"/>
                      </a:lnTo>
                      <a:lnTo>
                        <a:pt x="110" y="115"/>
                      </a:lnTo>
                      <a:lnTo>
                        <a:pt x="107" y="118"/>
                      </a:lnTo>
                      <a:lnTo>
                        <a:pt x="105" y="121"/>
                      </a:lnTo>
                      <a:lnTo>
                        <a:pt x="100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6" y="121"/>
                      </a:lnTo>
                      <a:lnTo>
                        <a:pt x="4" y="118"/>
                      </a:lnTo>
                      <a:lnTo>
                        <a:pt x="1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1" y="8"/>
                      </a:lnTo>
                      <a:lnTo>
                        <a:pt x="4" y="4"/>
                      </a:lnTo>
                      <a:lnTo>
                        <a:pt x="6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97" name="Freeform 158">
                  <a:extLst>
                    <a:ext uri="{FF2B5EF4-FFF2-40B4-BE49-F238E27FC236}">
                      <a16:creationId xmlns:a16="http://schemas.microsoft.com/office/drawing/2014/main" xmlns="" id="{9FB0976E-F80C-465D-A36D-EBCE71C810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0" y="2146"/>
                  <a:ext cx="22" cy="24"/>
                </a:xfrm>
                <a:custGeom>
                  <a:avLst/>
                  <a:gdLst>
                    <a:gd name="T0" fmla="*/ 10 w 109"/>
                    <a:gd name="T1" fmla="*/ 0 h 122"/>
                    <a:gd name="T2" fmla="*/ 99 w 109"/>
                    <a:gd name="T3" fmla="*/ 0 h 122"/>
                    <a:gd name="T4" fmla="*/ 99 w 109"/>
                    <a:gd name="T5" fmla="*/ 0 h 122"/>
                    <a:gd name="T6" fmla="*/ 103 w 109"/>
                    <a:gd name="T7" fmla="*/ 2 h 122"/>
                    <a:gd name="T8" fmla="*/ 107 w 109"/>
                    <a:gd name="T9" fmla="*/ 4 h 122"/>
                    <a:gd name="T10" fmla="*/ 108 w 109"/>
                    <a:gd name="T11" fmla="*/ 8 h 122"/>
                    <a:gd name="T12" fmla="*/ 109 w 109"/>
                    <a:gd name="T13" fmla="*/ 13 h 122"/>
                    <a:gd name="T14" fmla="*/ 109 w 109"/>
                    <a:gd name="T15" fmla="*/ 110 h 122"/>
                    <a:gd name="T16" fmla="*/ 109 w 109"/>
                    <a:gd name="T17" fmla="*/ 110 h 122"/>
                    <a:gd name="T18" fmla="*/ 108 w 109"/>
                    <a:gd name="T19" fmla="*/ 115 h 122"/>
                    <a:gd name="T20" fmla="*/ 107 w 109"/>
                    <a:gd name="T21" fmla="*/ 118 h 122"/>
                    <a:gd name="T22" fmla="*/ 103 w 109"/>
                    <a:gd name="T23" fmla="*/ 121 h 122"/>
                    <a:gd name="T24" fmla="*/ 99 w 109"/>
                    <a:gd name="T25" fmla="*/ 122 h 122"/>
                    <a:gd name="T26" fmla="*/ 10 w 109"/>
                    <a:gd name="T27" fmla="*/ 122 h 122"/>
                    <a:gd name="T28" fmla="*/ 10 w 109"/>
                    <a:gd name="T29" fmla="*/ 122 h 122"/>
                    <a:gd name="T30" fmla="*/ 6 w 109"/>
                    <a:gd name="T31" fmla="*/ 121 h 122"/>
                    <a:gd name="T32" fmla="*/ 2 w 109"/>
                    <a:gd name="T33" fmla="*/ 118 h 122"/>
                    <a:gd name="T34" fmla="*/ 1 w 109"/>
                    <a:gd name="T35" fmla="*/ 115 h 122"/>
                    <a:gd name="T36" fmla="*/ 0 w 109"/>
                    <a:gd name="T37" fmla="*/ 110 h 122"/>
                    <a:gd name="T38" fmla="*/ 0 w 109"/>
                    <a:gd name="T39" fmla="*/ 13 h 122"/>
                    <a:gd name="T40" fmla="*/ 0 w 109"/>
                    <a:gd name="T41" fmla="*/ 13 h 122"/>
                    <a:gd name="T42" fmla="*/ 1 w 109"/>
                    <a:gd name="T43" fmla="*/ 8 h 122"/>
                    <a:gd name="T44" fmla="*/ 2 w 109"/>
                    <a:gd name="T45" fmla="*/ 4 h 122"/>
                    <a:gd name="T46" fmla="*/ 6 w 109"/>
                    <a:gd name="T47" fmla="*/ 2 h 122"/>
                    <a:gd name="T48" fmla="*/ 10 w 109"/>
                    <a:gd name="T49" fmla="*/ 0 h 122"/>
                    <a:gd name="T50" fmla="*/ 10 w 109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9" h="122">
                      <a:moveTo>
                        <a:pt x="10" y="0"/>
                      </a:moveTo>
                      <a:lnTo>
                        <a:pt x="99" y="0"/>
                      </a:lnTo>
                      <a:lnTo>
                        <a:pt x="99" y="0"/>
                      </a:lnTo>
                      <a:lnTo>
                        <a:pt x="103" y="2"/>
                      </a:lnTo>
                      <a:lnTo>
                        <a:pt x="107" y="4"/>
                      </a:lnTo>
                      <a:lnTo>
                        <a:pt x="108" y="8"/>
                      </a:lnTo>
                      <a:lnTo>
                        <a:pt x="109" y="13"/>
                      </a:lnTo>
                      <a:lnTo>
                        <a:pt x="109" y="110"/>
                      </a:lnTo>
                      <a:lnTo>
                        <a:pt x="109" y="110"/>
                      </a:lnTo>
                      <a:lnTo>
                        <a:pt x="108" y="115"/>
                      </a:lnTo>
                      <a:lnTo>
                        <a:pt x="107" y="118"/>
                      </a:lnTo>
                      <a:lnTo>
                        <a:pt x="103" y="121"/>
                      </a:lnTo>
                      <a:lnTo>
                        <a:pt x="99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6" y="121"/>
                      </a:lnTo>
                      <a:lnTo>
                        <a:pt x="2" y="118"/>
                      </a:lnTo>
                      <a:lnTo>
                        <a:pt x="1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1" y="8"/>
                      </a:lnTo>
                      <a:lnTo>
                        <a:pt x="2" y="4"/>
                      </a:lnTo>
                      <a:lnTo>
                        <a:pt x="6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98" name="Freeform 159">
                  <a:extLst>
                    <a:ext uri="{FF2B5EF4-FFF2-40B4-BE49-F238E27FC236}">
                      <a16:creationId xmlns:a16="http://schemas.microsoft.com/office/drawing/2014/main" xmlns="" id="{512EFD0E-8A0C-4D6B-A2FA-14487561B6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9" y="2146"/>
                  <a:ext cx="22" cy="24"/>
                </a:xfrm>
                <a:custGeom>
                  <a:avLst/>
                  <a:gdLst>
                    <a:gd name="T0" fmla="*/ 10 w 110"/>
                    <a:gd name="T1" fmla="*/ 0 h 122"/>
                    <a:gd name="T2" fmla="*/ 101 w 110"/>
                    <a:gd name="T3" fmla="*/ 0 h 122"/>
                    <a:gd name="T4" fmla="*/ 101 w 110"/>
                    <a:gd name="T5" fmla="*/ 0 h 122"/>
                    <a:gd name="T6" fmla="*/ 105 w 110"/>
                    <a:gd name="T7" fmla="*/ 2 h 122"/>
                    <a:gd name="T8" fmla="*/ 107 w 110"/>
                    <a:gd name="T9" fmla="*/ 4 h 122"/>
                    <a:gd name="T10" fmla="*/ 110 w 110"/>
                    <a:gd name="T11" fmla="*/ 8 h 122"/>
                    <a:gd name="T12" fmla="*/ 110 w 110"/>
                    <a:gd name="T13" fmla="*/ 13 h 122"/>
                    <a:gd name="T14" fmla="*/ 110 w 110"/>
                    <a:gd name="T15" fmla="*/ 110 h 122"/>
                    <a:gd name="T16" fmla="*/ 110 w 110"/>
                    <a:gd name="T17" fmla="*/ 110 h 122"/>
                    <a:gd name="T18" fmla="*/ 110 w 110"/>
                    <a:gd name="T19" fmla="*/ 115 h 122"/>
                    <a:gd name="T20" fmla="*/ 107 w 110"/>
                    <a:gd name="T21" fmla="*/ 118 h 122"/>
                    <a:gd name="T22" fmla="*/ 105 w 110"/>
                    <a:gd name="T23" fmla="*/ 121 h 122"/>
                    <a:gd name="T24" fmla="*/ 101 w 110"/>
                    <a:gd name="T25" fmla="*/ 122 h 122"/>
                    <a:gd name="T26" fmla="*/ 10 w 110"/>
                    <a:gd name="T27" fmla="*/ 122 h 122"/>
                    <a:gd name="T28" fmla="*/ 10 w 110"/>
                    <a:gd name="T29" fmla="*/ 122 h 122"/>
                    <a:gd name="T30" fmla="*/ 7 w 110"/>
                    <a:gd name="T31" fmla="*/ 121 h 122"/>
                    <a:gd name="T32" fmla="*/ 4 w 110"/>
                    <a:gd name="T33" fmla="*/ 118 h 122"/>
                    <a:gd name="T34" fmla="*/ 2 w 110"/>
                    <a:gd name="T35" fmla="*/ 115 h 122"/>
                    <a:gd name="T36" fmla="*/ 0 w 110"/>
                    <a:gd name="T37" fmla="*/ 110 h 122"/>
                    <a:gd name="T38" fmla="*/ 0 w 110"/>
                    <a:gd name="T39" fmla="*/ 13 h 122"/>
                    <a:gd name="T40" fmla="*/ 0 w 110"/>
                    <a:gd name="T41" fmla="*/ 13 h 122"/>
                    <a:gd name="T42" fmla="*/ 2 w 110"/>
                    <a:gd name="T43" fmla="*/ 8 h 122"/>
                    <a:gd name="T44" fmla="*/ 4 w 110"/>
                    <a:gd name="T45" fmla="*/ 4 h 122"/>
                    <a:gd name="T46" fmla="*/ 7 w 110"/>
                    <a:gd name="T47" fmla="*/ 2 h 122"/>
                    <a:gd name="T48" fmla="*/ 10 w 110"/>
                    <a:gd name="T49" fmla="*/ 0 h 122"/>
                    <a:gd name="T50" fmla="*/ 10 w 110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10" h="122">
                      <a:moveTo>
                        <a:pt x="10" y="0"/>
                      </a:moveTo>
                      <a:lnTo>
                        <a:pt x="101" y="0"/>
                      </a:lnTo>
                      <a:lnTo>
                        <a:pt x="101" y="0"/>
                      </a:lnTo>
                      <a:lnTo>
                        <a:pt x="105" y="2"/>
                      </a:lnTo>
                      <a:lnTo>
                        <a:pt x="107" y="4"/>
                      </a:lnTo>
                      <a:lnTo>
                        <a:pt x="110" y="8"/>
                      </a:lnTo>
                      <a:lnTo>
                        <a:pt x="110" y="13"/>
                      </a:lnTo>
                      <a:lnTo>
                        <a:pt x="110" y="110"/>
                      </a:lnTo>
                      <a:lnTo>
                        <a:pt x="110" y="110"/>
                      </a:lnTo>
                      <a:lnTo>
                        <a:pt x="110" y="115"/>
                      </a:lnTo>
                      <a:lnTo>
                        <a:pt x="107" y="118"/>
                      </a:lnTo>
                      <a:lnTo>
                        <a:pt x="105" y="121"/>
                      </a:lnTo>
                      <a:lnTo>
                        <a:pt x="101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7" y="121"/>
                      </a:lnTo>
                      <a:lnTo>
                        <a:pt x="4" y="118"/>
                      </a:lnTo>
                      <a:lnTo>
                        <a:pt x="2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2" y="8"/>
                      </a:lnTo>
                      <a:lnTo>
                        <a:pt x="4" y="4"/>
                      </a:lnTo>
                      <a:lnTo>
                        <a:pt x="7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99" name="Freeform 160">
                  <a:extLst>
                    <a:ext uri="{FF2B5EF4-FFF2-40B4-BE49-F238E27FC236}">
                      <a16:creationId xmlns:a16="http://schemas.microsoft.com/office/drawing/2014/main" xmlns="" id="{8115325D-7714-4879-BC79-D1B15905AD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88" y="2146"/>
                  <a:ext cx="22" cy="24"/>
                </a:xfrm>
                <a:custGeom>
                  <a:avLst/>
                  <a:gdLst>
                    <a:gd name="T0" fmla="*/ 10 w 109"/>
                    <a:gd name="T1" fmla="*/ 0 h 122"/>
                    <a:gd name="T2" fmla="*/ 99 w 109"/>
                    <a:gd name="T3" fmla="*/ 0 h 122"/>
                    <a:gd name="T4" fmla="*/ 99 w 109"/>
                    <a:gd name="T5" fmla="*/ 0 h 122"/>
                    <a:gd name="T6" fmla="*/ 103 w 109"/>
                    <a:gd name="T7" fmla="*/ 2 h 122"/>
                    <a:gd name="T8" fmla="*/ 107 w 109"/>
                    <a:gd name="T9" fmla="*/ 4 h 122"/>
                    <a:gd name="T10" fmla="*/ 108 w 109"/>
                    <a:gd name="T11" fmla="*/ 8 h 122"/>
                    <a:gd name="T12" fmla="*/ 109 w 109"/>
                    <a:gd name="T13" fmla="*/ 13 h 122"/>
                    <a:gd name="T14" fmla="*/ 109 w 109"/>
                    <a:gd name="T15" fmla="*/ 110 h 122"/>
                    <a:gd name="T16" fmla="*/ 109 w 109"/>
                    <a:gd name="T17" fmla="*/ 110 h 122"/>
                    <a:gd name="T18" fmla="*/ 108 w 109"/>
                    <a:gd name="T19" fmla="*/ 115 h 122"/>
                    <a:gd name="T20" fmla="*/ 107 w 109"/>
                    <a:gd name="T21" fmla="*/ 118 h 122"/>
                    <a:gd name="T22" fmla="*/ 103 w 109"/>
                    <a:gd name="T23" fmla="*/ 121 h 122"/>
                    <a:gd name="T24" fmla="*/ 99 w 109"/>
                    <a:gd name="T25" fmla="*/ 122 h 122"/>
                    <a:gd name="T26" fmla="*/ 10 w 109"/>
                    <a:gd name="T27" fmla="*/ 122 h 122"/>
                    <a:gd name="T28" fmla="*/ 10 w 109"/>
                    <a:gd name="T29" fmla="*/ 122 h 122"/>
                    <a:gd name="T30" fmla="*/ 6 w 109"/>
                    <a:gd name="T31" fmla="*/ 121 h 122"/>
                    <a:gd name="T32" fmla="*/ 2 w 109"/>
                    <a:gd name="T33" fmla="*/ 118 h 122"/>
                    <a:gd name="T34" fmla="*/ 1 w 109"/>
                    <a:gd name="T35" fmla="*/ 115 h 122"/>
                    <a:gd name="T36" fmla="*/ 0 w 109"/>
                    <a:gd name="T37" fmla="*/ 110 h 122"/>
                    <a:gd name="T38" fmla="*/ 0 w 109"/>
                    <a:gd name="T39" fmla="*/ 13 h 122"/>
                    <a:gd name="T40" fmla="*/ 0 w 109"/>
                    <a:gd name="T41" fmla="*/ 13 h 122"/>
                    <a:gd name="T42" fmla="*/ 1 w 109"/>
                    <a:gd name="T43" fmla="*/ 8 h 122"/>
                    <a:gd name="T44" fmla="*/ 2 w 109"/>
                    <a:gd name="T45" fmla="*/ 4 h 122"/>
                    <a:gd name="T46" fmla="*/ 6 w 109"/>
                    <a:gd name="T47" fmla="*/ 2 h 122"/>
                    <a:gd name="T48" fmla="*/ 10 w 109"/>
                    <a:gd name="T49" fmla="*/ 0 h 122"/>
                    <a:gd name="T50" fmla="*/ 10 w 109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9" h="122">
                      <a:moveTo>
                        <a:pt x="10" y="0"/>
                      </a:moveTo>
                      <a:lnTo>
                        <a:pt x="99" y="0"/>
                      </a:lnTo>
                      <a:lnTo>
                        <a:pt x="99" y="0"/>
                      </a:lnTo>
                      <a:lnTo>
                        <a:pt x="103" y="2"/>
                      </a:lnTo>
                      <a:lnTo>
                        <a:pt x="107" y="4"/>
                      </a:lnTo>
                      <a:lnTo>
                        <a:pt x="108" y="8"/>
                      </a:lnTo>
                      <a:lnTo>
                        <a:pt x="109" y="13"/>
                      </a:lnTo>
                      <a:lnTo>
                        <a:pt x="109" y="110"/>
                      </a:lnTo>
                      <a:lnTo>
                        <a:pt x="109" y="110"/>
                      </a:lnTo>
                      <a:lnTo>
                        <a:pt x="108" y="115"/>
                      </a:lnTo>
                      <a:lnTo>
                        <a:pt x="107" y="118"/>
                      </a:lnTo>
                      <a:lnTo>
                        <a:pt x="103" y="121"/>
                      </a:lnTo>
                      <a:lnTo>
                        <a:pt x="99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6" y="121"/>
                      </a:lnTo>
                      <a:lnTo>
                        <a:pt x="2" y="118"/>
                      </a:lnTo>
                      <a:lnTo>
                        <a:pt x="1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1" y="8"/>
                      </a:lnTo>
                      <a:lnTo>
                        <a:pt x="2" y="4"/>
                      </a:lnTo>
                      <a:lnTo>
                        <a:pt x="6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00" name="Freeform 161">
                  <a:extLst>
                    <a:ext uri="{FF2B5EF4-FFF2-40B4-BE49-F238E27FC236}">
                      <a16:creationId xmlns:a16="http://schemas.microsoft.com/office/drawing/2014/main" xmlns="" id="{03B4BFC3-0A09-42A9-9E33-EE054415BC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7" y="2146"/>
                  <a:ext cx="22" cy="24"/>
                </a:xfrm>
                <a:custGeom>
                  <a:avLst/>
                  <a:gdLst>
                    <a:gd name="T0" fmla="*/ 10 w 110"/>
                    <a:gd name="T1" fmla="*/ 0 h 122"/>
                    <a:gd name="T2" fmla="*/ 100 w 110"/>
                    <a:gd name="T3" fmla="*/ 0 h 122"/>
                    <a:gd name="T4" fmla="*/ 100 w 110"/>
                    <a:gd name="T5" fmla="*/ 0 h 122"/>
                    <a:gd name="T6" fmla="*/ 105 w 110"/>
                    <a:gd name="T7" fmla="*/ 2 h 122"/>
                    <a:gd name="T8" fmla="*/ 107 w 110"/>
                    <a:gd name="T9" fmla="*/ 4 h 122"/>
                    <a:gd name="T10" fmla="*/ 110 w 110"/>
                    <a:gd name="T11" fmla="*/ 8 h 122"/>
                    <a:gd name="T12" fmla="*/ 110 w 110"/>
                    <a:gd name="T13" fmla="*/ 13 h 122"/>
                    <a:gd name="T14" fmla="*/ 110 w 110"/>
                    <a:gd name="T15" fmla="*/ 110 h 122"/>
                    <a:gd name="T16" fmla="*/ 110 w 110"/>
                    <a:gd name="T17" fmla="*/ 110 h 122"/>
                    <a:gd name="T18" fmla="*/ 110 w 110"/>
                    <a:gd name="T19" fmla="*/ 115 h 122"/>
                    <a:gd name="T20" fmla="*/ 107 w 110"/>
                    <a:gd name="T21" fmla="*/ 118 h 122"/>
                    <a:gd name="T22" fmla="*/ 105 w 110"/>
                    <a:gd name="T23" fmla="*/ 121 h 122"/>
                    <a:gd name="T24" fmla="*/ 100 w 110"/>
                    <a:gd name="T25" fmla="*/ 122 h 122"/>
                    <a:gd name="T26" fmla="*/ 10 w 110"/>
                    <a:gd name="T27" fmla="*/ 122 h 122"/>
                    <a:gd name="T28" fmla="*/ 10 w 110"/>
                    <a:gd name="T29" fmla="*/ 122 h 122"/>
                    <a:gd name="T30" fmla="*/ 7 w 110"/>
                    <a:gd name="T31" fmla="*/ 121 h 122"/>
                    <a:gd name="T32" fmla="*/ 4 w 110"/>
                    <a:gd name="T33" fmla="*/ 118 h 122"/>
                    <a:gd name="T34" fmla="*/ 2 w 110"/>
                    <a:gd name="T35" fmla="*/ 115 h 122"/>
                    <a:gd name="T36" fmla="*/ 0 w 110"/>
                    <a:gd name="T37" fmla="*/ 110 h 122"/>
                    <a:gd name="T38" fmla="*/ 0 w 110"/>
                    <a:gd name="T39" fmla="*/ 13 h 122"/>
                    <a:gd name="T40" fmla="*/ 0 w 110"/>
                    <a:gd name="T41" fmla="*/ 13 h 122"/>
                    <a:gd name="T42" fmla="*/ 2 w 110"/>
                    <a:gd name="T43" fmla="*/ 8 h 122"/>
                    <a:gd name="T44" fmla="*/ 4 w 110"/>
                    <a:gd name="T45" fmla="*/ 4 h 122"/>
                    <a:gd name="T46" fmla="*/ 7 w 110"/>
                    <a:gd name="T47" fmla="*/ 2 h 122"/>
                    <a:gd name="T48" fmla="*/ 10 w 110"/>
                    <a:gd name="T49" fmla="*/ 0 h 122"/>
                    <a:gd name="T50" fmla="*/ 10 w 110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10" h="122">
                      <a:moveTo>
                        <a:pt x="10" y="0"/>
                      </a:moveTo>
                      <a:lnTo>
                        <a:pt x="100" y="0"/>
                      </a:lnTo>
                      <a:lnTo>
                        <a:pt x="100" y="0"/>
                      </a:lnTo>
                      <a:lnTo>
                        <a:pt x="105" y="2"/>
                      </a:lnTo>
                      <a:lnTo>
                        <a:pt x="107" y="4"/>
                      </a:lnTo>
                      <a:lnTo>
                        <a:pt x="110" y="8"/>
                      </a:lnTo>
                      <a:lnTo>
                        <a:pt x="110" y="13"/>
                      </a:lnTo>
                      <a:lnTo>
                        <a:pt x="110" y="110"/>
                      </a:lnTo>
                      <a:lnTo>
                        <a:pt x="110" y="110"/>
                      </a:lnTo>
                      <a:lnTo>
                        <a:pt x="110" y="115"/>
                      </a:lnTo>
                      <a:lnTo>
                        <a:pt x="107" y="118"/>
                      </a:lnTo>
                      <a:lnTo>
                        <a:pt x="105" y="121"/>
                      </a:lnTo>
                      <a:lnTo>
                        <a:pt x="100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7" y="121"/>
                      </a:lnTo>
                      <a:lnTo>
                        <a:pt x="4" y="118"/>
                      </a:lnTo>
                      <a:lnTo>
                        <a:pt x="2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2" y="8"/>
                      </a:lnTo>
                      <a:lnTo>
                        <a:pt x="4" y="4"/>
                      </a:lnTo>
                      <a:lnTo>
                        <a:pt x="7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01" name="Freeform 162">
                  <a:extLst>
                    <a:ext uri="{FF2B5EF4-FFF2-40B4-BE49-F238E27FC236}">
                      <a16:creationId xmlns:a16="http://schemas.microsoft.com/office/drawing/2014/main" xmlns="" id="{D0C63769-7CA1-4D04-94FD-F91E18FB9B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47" y="2146"/>
                  <a:ext cx="22" cy="24"/>
                </a:xfrm>
                <a:custGeom>
                  <a:avLst/>
                  <a:gdLst>
                    <a:gd name="T0" fmla="*/ 10 w 109"/>
                    <a:gd name="T1" fmla="*/ 0 h 122"/>
                    <a:gd name="T2" fmla="*/ 99 w 109"/>
                    <a:gd name="T3" fmla="*/ 0 h 122"/>
                    <a:gd name="T4" fmla="*/ 99 w 109"/>
                    <a:gd name="T5" fmla="*/ 0 h 122"/>
                    <a:gd name="T6" fmla="*/ 103 w 109"/>
                    <a:gd name="T7" fmla="*/ 2 h 122"/>
                    <a:gd name="T8" fmla="*/ 107 w 109"/>
                    <a:gd name="T9" fmla="*/ 4 h 122"/>
                    <a:gd name="T10" fmla="*/ 108 w 109"/>
                    <a:gd name="T11" fmla="*/ 8 h 122"/>
                    <a:gd name="T12" fmla="*/ 109 w 109"/>
                    <a:gd name="T13" fmla="*/ 13 h 122"/>
                    <a:gd name="T14" fmla="*/ 109 w 109"/>
                    <a:gd name="T15" fmla="*/ 110 h 122"/>
                    <a:gd name="T16" fmla="*/ 109 w 109"/>
                    <a:gd name="T17" fmla="*/ 110 h 122"/>
                    <a:gd name="T18" fmla="*/ 108 w 109"/>
                    <a:gd name="T19" fmla="*/ 115 h 122"/>
                    <a:gd name="T20" fmla="*/ 107 w 109"/>
                    <a:gd name="T21" fmla="*/ 118 h 122"/>
                    <a:gd name="T22" fmla="*/ 103 w 109"/>
                    <a:gd name="T23" fmla="*/ 121 h 122"/>
                    <a:gd name="T24" fmla="*/ 99 w 109"/>
                    <a:gd name="T25" fmla="*/ 122 h 122"/>
                    <a:gd name="T26" fmla="*/ 10 w 109"/>
                    <a:gd name="T27" fmla="*/ 122 h 122"/>
                    <a:gd name="T28" fmla="*/ 10 w 109"/>
                    <a:gd name="T29" fmla="*/ 122 h 122"/>
                    <a:gd name="T30" fmla="*/ 6 w 109"/>
                    <a:gd name="T31" fmla="*/ 121 h 122"/>
                    <a:gd name="T32" fmla="*/ 3 w 109"/>
                    <a:gd name="T33" fmla="*/ 118 h 122"/>
                    <a:gd name="T34" fmla="*/ 0 w 109"/>
                    <a:gd name="T35" fmla="*/ 115 h 122"/>
                    <a:gd name="T36" fmla="*/ 0 w 109"/>
                    <a:gd name="T37" fmla="*/ 110 h 122"/>
                    <a:gd name="T38" fmla="*/ 0 w 109"/>
                    <a:gd name="T39" fmla="*/ 13 h 122"/>
                    <a:gd name="T40" fmla="*/ 0 w 109"/>
                    <a:gd name="T41" fmla="*/ 13 h 122"/>
                    <a:gd name="T42" fmla="*/ 0 w 109"/>
                    <a:gd name="T43" fmla="*/ 8 h 122"/>
                    <a:gd name="T44" fmla="*/ 3 w 109"/>
                    <a:gd name="T45" fmla="*/ 4 h 122"/>
                    <a:gd name="T46" fmla="*/ 6 w 109"/>
                    <a:gd name="T47" fmla="*/ 2 h 122"/>
                    <a:gd name="T48" fmla="*/ 10 w 109"/>
                    <a:gd name="T49" fmla="*/ 0 h 122"/>
                    <a:gd name="T50" fmla="*/ 10 w 109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9" h="122">
                      <a:moveTo>
                        <a:pt x="10" y="0"/>
                      </a:moveTo>
                      <a:lnTo>
                        <a:pt x="99" y="0"/>
                      </a:lnTo>
                      <a:lnTo>
                        <a:pt x="99" y="0"/>
                      </a:lnTo>
                      <a:lnTo>
                        <a:pt x="103" y="2"/>
                      </a:lnTo>
                      <a:lnTo>
                        <a:pt x="107" y="4"/>
                      </a:lnTo>
                      <a:lnTo>
                        <a:pt x="108" y="8"/>
                      </a:lnTo>
                      <a:lnTo>
                        <a:pt x="109" y="13"/>
                      </a:lnTo>
                      <a:lnTo>
                        <a:pt x="109" y="110"/>
                      </a:lnTo>
                      <a:lnTo>
                        <a:pt x="109" y="110"/>
                      </a:lnTo>
                      <a:lnTo>
                        <a:pt x="108" y="115"/>
                      </a:lnTo>
                      <a:lnTo>
                        <a:pt x="107" y="118"/>
                      </a:lnTo>
                      <a:lnTo>
                        <a:pt x="103" y="121"/>
                      </a:lnTo>
                      <a:lnTo>
                        <a:pt x="99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6" y="121"/>
                      </a:lnTo>
                      <a:lnTo>
                        <a:pt x="3" y="118"/>
                      </a:lnTo>
                      <a:lnTo>
                        <a:pt x="0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3" y="4"/>
                      </a:lnTo>
                      <a:lnTo>
                        <a:pt x="6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02" name="Freeform 163">
                  <a:extLst>
                    <a:ext uri="{FF2B5EF4-FFF2-40B4-BE49-F238E27FC236}">
                      <a16:creationId xmlns:a16="http://schemas.microsoft.com/office/drawing/2014/main" xmlns="" id="{7C03B3B2-A641-4A6F-BDA8-3B18DE1792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76" y="2146"/>
                  <a:ext cx="22" cy="24"/>
                </a:xfrm>
                <a:custGeom>
                  <a:avLst/>
                  <a:gdLst>
                    <a:gd name="T0" fmla="*/ 10 w 110"/>
                    <a:gd name="T1" fmla="*/ 0 h 122"/>
                    <a:gd name="T2" fmla="*/ 100 w 110"/>
                    <a:gd name="T3" fmla="*/ 0 h 122"/>
                    <a:gd name="T4" fmla="*/ 100 w 110"/>
                    <a:gd name="T5" fmla="*/ 0 h 122"/>
                    <a:gd name="T6" fmla="*/ 105 w 110"/>
                    <a:gd name="T7" fmla="*/ 2 h 122"/>
                    <a:gd name="T8" fmla="*/ 107 w 110"/>
                    <a:gd name="T9" fmla="*/ 4 h 122"/>
                    <a:gd name="T10" fmla="*/ 110 w 110"/>
                    <a:gd name="T11" fmla="*/ 8 h 122"/>
                    <a:gd name="T12" fmla="*/ 110 w 110"/>
                    <a:gd name="T13" fmla="*/ 13 h 122"/>
                    <a:gd name="T14" fmla="*/ 110 w 110"/>
                    <a:gd name="T15" fmla="*/ 110 h 122"/>
                    <a:gd name="T16" fmla="*/ 110 w 110"/>
                    <a:gd name="T17" fmla="*/ 110 h 122"/>
                    <a:gd name="T18" fmla="*/ 110 w 110"/>
                    <a:gd name="T19" fmla="*/ 115 h 122"/>
                    <a:gd name="T20" fmla="*/ 107 w 110"/>
                    <a:gd name="T21" fmla="*/ 118 h 122"/>
                    <a:gd name="T22" fmla="*/ 105 w 110"/>
                    <a:gd name="T23" fmla="*/ 121 h 122"/>
                    <a:gd name="T24" fmla="*/ 100 w 110"/>
                    <a:gd name="T25" fmla="*/ 122 h 122"/>
                    <a:gd name="T26" fmla="*/ 10 w 110"/>
                    <a:gd name="T27" fmla="*/ 122 h 122"/>
                    <a:gd name="T28" fmla="*/ 10 w 110"/>
                    <a:gd name="T29" fmla="*/ 122 h 122"/>
                    <a:gd name="T30" fmla="*/ 7 w 110"/>
                    <a:gd name="T31" fmla="*/ 121 h 122"/>
                    <a:gd name="T32" fmla="*/ 4 w 110"/>
                    <a:gd name="T33" fmla="*/ 118 h 122"/>
                    <a:gd name="T34" fmla="*/ 2 w 110"/>
                    <a:gd name="T35" fmla="*/ 115 h 122"/>
                    <a:gd name="T36" fmla="*/ 0 w 110"/>
                    <a:gd name="T37" fmla="*/ 110 h 122"/>
                    <a:gd name="T38" fmla="*/ 0 w 110"/>
                    <a:gd name="T39" fmla="*/ 13 h 122"/>
                    <a:gd name="T40" fmla="*/ 0 w 110"/>
                    <a:gd name="T41" fmla="*/ 13 h 122"/>
                    <a:gd name="T42" fmla="*/ 2 w 110"/>
                    <a:gd name="T43" fmla="*/ 8 h 122"/>
                    <a:gd name="T44" fmla="*/ 4 w 110"/>
                    <a:gd name="T45" fmla="*/ 4 h 122"/>
                    <a:gd name="T46" fmla="*/ 7 w 110"/>
                    <a:gd name="T47" fmla="*/ 2 h 122"/>
                    <a:gd name="T48" fmla="*/ 10 w 110"/>
                    <a:gd name="T49" fmla="*/ 0 h 122"/>
                    <a:gd name="T50" fmla="*/ 10 w 110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10" h="122">
                      <a:moveTo>
                        <a:pt x="10" y="0"/>
                      </a:moveTo>
                      <a:lnTo>
                        <a:pt x="100" y="0"/>
                      </a:lnTo>
                      <a:lnTo>
                        <a:pt x="100" y="0"/>
                      </a:lnTo>
                      <a:lnTo>
                        <a:pt x="105" y="2"/>
                      </a:lnTo>
                      <a:lnTo>
                        <a:pt x="107" y="4"/>
                      </a:lnTo>
                      <a:lnTo>
                        <a:pt x="110" y="8"/>
                      </a:lnTo>
                      <a:lnTo>
                        <a:pt x="110" y="13"/>
                      </a:lnTo>
                      <a:lnTo>
                        <a:pt x="110" y="110"/>
                      </a:lnTo>
                      <a:lnTo>
                        <a:pt x="110" y="110"/>
                      </a:lnTo>
                      <a:lnTo>
                        <a:pt x="110" y="115"/>
                      </a:lnTo>
                      <a:lnTo>
                        <a:pt x="107" y="118"/>
                      </a:lnTo>
                      <a:lnTo>
                        <a:pt x="105" y="121"/>
                      </a:lnTo>
                      <a:lnTo>
                        <a:pt x="100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7" y="121"/>
                      </a:lnTo>
                      <a:lnTo>
                        <a:pt x="4" y="118"/>
                      </a:lnTo>
                      <a:lnTo>
                        <a:pt x="2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2" y="8"/>
                      </a:lnTo>
                      <a:lnTo>
                        <a:pt x="4" y="4"/>
                      </a:lnTo>
                      <a:lnTo>
                        <a:pt x="7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03" name="Freeform 164">
                  <a:extLst>
                    <a:ext uri="{FF2B5EF4-FFF2-40B4-BE49-F238E27FC236}">
                      <a16:creationId xmlns:a16="http://schemas.microsoft.com/office/drawing/2014/main" xmlns="" id="{ACCE7D12-0CC1-4FC8-B60F-C5EE11F102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05" y="2146"/>
                  <a:ext cx="22" cy="24"/>
                </a:xfrm>
                <a:custGeom>
                  <a:avLst/>
                  <a:gdLst>
                    <a:gd name="T0" fmla="*/ 10 w 110"/>
                    <a:gd name="T1" fmla="*/ 0 h 122"/>
                    <a:gd name="T2" fmla="*/ 100 w 110"/>
                    <a:gd name="T3" fmla="*/ 0 h 122"/>
                    <a:gd name="T4" fmla="*/ 100 w 110"/>
                    <a:gd name="T5" fmla="*/ 0 h 122"/>
                    <a:gd name="T6" fmla="*/ 103 w 110"/>
                    <a:gd name="T7" fmla="*/ 2 h 122"/>
                    <a:gd name="T8" fmla="*/ 107 w 110"/>
                    <a:gd name="T9" fmla="*/ 4 h 122"/>
                    <a:gd name="T10" fmla="*/ 108 w 110"/>
                    <a:gd name="T11" fmla="*/ 8 h 122"/>
                    <a:gd name="T12" fmla="*/ 110 w 110"/>
                    <a:gd name="T13" fmla="*/ 13 h 122"/>
                    <a:gd name="T14" fmla="*/ 110 w 110"/>
                    <a:gd name="T15" fmla="*/ 110 h 122"/>
                    <a:gd name="T16" fmla="*/ 110 w 110"/>
                    <a:gd name="T17" fmla="*/ 110 h 122"/>
                    <a:gd name="T18" fmla="*/ 108 w 110"/>
                    <a:gd name="T19" fmla="*/ 115 h 122"/>
                    <a:gd name="T20" fmla="*/ 107 w 110"/>
                    <a:gd name="T21" fmla="*/ 118 h 122"/>
                    <a:gd name="T22" fmla="*/ 103 w 110"/>
                    <a:gd name="T23" fmla="*/ 121 h 122"/>
                    <a:gd name="T24" fmla="*/ 100 w 110"/>
                    <a:gd name="T25" fmla="*/ 122 h 122"/>
                    <a:gd name="T26" fmla="*/ 10 w 110"/>
                    <a:gd name="T27" fmla="*/ 122 h 122"/>
                    <a:gd name="T28" fmla="*/ 10 w 110"/>
                    <a:gd name="T29" fmla="*/ 122 h 122"/>
                    <a:gd name="T30" fmla="*/ 6 w 110"/>
                    <a:gd name="T31" fmla="*/ 121 h 122"/>
                    <a:gd name="T32" fmla="*/ 3 w 110"/>
                    <a:gd name="T33" fmla="*/ 118 h 122"/>
                    <a:gd name="T34" fmla="*/ 0 w 110"/>
                    <a:gd name="T35" fmla="*/ 115 h 122"/>
                    <a:gd name="T36" fmla="*/ 0 w 110"/>
                    <a:gd name="T37" fmla="*/ 110 h 122"/>
                    <a:gd name="T38" fmla="*/ 0 w 110"/>
                    <a:gd name="T39" fmla="*/ 13 h 122"/>
                    <a:gd name="T40" fmla="*/ 0 w 110"/>
                    <a:gd name="T41" fmla="*/ 13 h 122"/>
                    <a:gd name="T42" fmla="*/ 0 w 110"/>
                    <a:gd name="T43" fmla="*/ 8 h 122"/>
                    <a:gd name="T44" fmla="*/ 3 w 110"/>
                    <a:gd name="T45" fmla="*/ 4 h 122"/>
                    <a:gd name="T46" fmla="*/ 6 w 110"/>
                    <a:gd name="T47" fmla="*/ 2 h 122"/>
                    <a:gd name="T48" fmla="*/ 10 w 110"/>
                    <a:gd name="T49" fmla="*/ 0 h 122"/>
                    <a:gd name="T50" fmla="*/ 10 w 110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10" h="122">
                      <a:moveTo>
                        <a:pt x="10" y="0"/>
                      </a:moveTo>
                      <a:lnTo>
                        <a:pt x="100" y="0"/>
                      </a:lnTo>
                      <a:lnTo>
                        <a:pt x="100" y="0"/>
                      </a:lnTo>
                      <a:lnTo>
                        <a:pt x="103" y="2"/>
                      </a:lnTo>
                      <a:lnTo>
                        <a:pt x="107" y="4"/>
                      </a:lnTo>
                      <a:lnTo>
                        <a:pt x="108" y="8"/>
                      </a:lnTo>
                      <a:lnTo>
                        <a:pt x="110" y="13"/>
                      </a:lnTo>
                      <a:lnTo>
                        <a:pt x="110" y="110"/>
                      </a:lnTo>
                      <a:lnTo>
                        <a:pt x="110" y="110"/>
                      </a:lnTo>
                      <a:lnTo>
                        <a:pt x="108" y="115"/>
                      </a:lnTo>
                      <a:lnTo>
                        <a:pt x="107" y="118"/>
                      </a:lnTo>
                      <a:lnTo>
                        <a:pt x="103" y="121"/>
                      </a:lnTo>
                      <a:lnTo>
                        <a:pt x="100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6" y="121"/>
                      </a:lnTo>
                      <a:lnTo>
                        <a:pt x="3" y="118"/>
                      </a:lnTo>
                      <a:lnTo>
                        <a:pt x="0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3" y="4"/>
                      </a:lnTo>
                      <a:lnTo>
                        <a:pt x="6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04" name="Freeform 165">
                  <a:extLst>
                    <a:ext uri="{FF2B5EF4-FFF2-40B4-BE49-F238E27FC236}">
                      <a16:creationId xmlns:a16="http://schemas.microsoft.com/office/drawing/2014/main" xmlns="" id="{4FB53754-E886-4D0B-83AA-118E61B081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34" y="2146"/>
                  <a:ext cx="22" cy="24"/>
                </a:xfrm>
                <a:custGeom>
                  <a:avLst/>
                  <a:gdLst>
                    <a:gd name="T0" fmla="*/ 9 w 109"/>
                    <a:gd name="T1" fmla="*/ 0 h 122"/>
                    <a:gd name="T2" fmla="*/ 100 w 109"/>
                    <a:gd name="T3" fmla="*/ 0 h 122"/>
                    <a:gd name="T4" fmla="*/ 100 w 109"/>
                    <a:gd name="T5" fmla="*/ 0 h 122"/>
                    <a:gd name="T6" fmla="*/ 104 w 109"/>
                    <a:gd name="T7" fmla="*/ 2 h 122"/>
                    <a:gd name="T8" fmla="*/ 106 w 109"/>
                    <a:gd name="T9" fmla="*/ 4 h 122"/>
                    <a:gd name="T10" fmla="*/ 109 w 109"/>
                    <a:gd name="T11" fmla="*/ 8 h 122"/>
                    <a:gd name="T12" fmla="*/ 109 w 109"/>
                    <a:gd name="T13" fmla="*/ 13 h 122"/>
                    <a:gd name="T14" fmla="*/ 109 w 109"/>
                    <a:gd name="T15" fmla="*/ 110 h 122"/>
                    <a:gd name="T16" fmla="*/ 109 w 109"/>
                    <a:gd name="T17" fmla="*/ 110 h 122"/>
                    <a:gd name="T18" fmla="*/ 109 w 109"/>
                    <a:gd name="T19" fmla="*/ 115 h 122"/>
                    <a:gd name="T20" fmla="*/ 106 w 109"/>
                    <a:gd name="T21" fmla="*/ 118 h 122"/>
                    <a:gd name="T22" fmla="*/ 104 w 109"/>
                    <a:gd name="T23" fmla="*/ 121 h 122"/>
                    <a:gd name="T24" fmla="*/ 100 w 109"/>
                    <a:gd name="T25" fmla="*/ 122 h 122"/>
                    <a:gd name="T26" fmla="*/ 9 w 109"/>
                    <a:gd name="T27" fmla="*/ 122 h 122"/>
                    <a:gd name="T28" fmla="*/ 9 w 109"/>
                    <a:gd name="T29" fmla="*/ 122 h 122"/>
                    <a:gd name="T30" fmla="*/ 6 w 109"/>
                    <a:gd name="T31" fmla="*/ 121 h 122"/>
                    <a:gd name="T32" fmla="*/ 3 w 109"/>
                    <a:gd name="T33" fmla="*/ 118 h 122"/>
                    <a:gd name="T34" fmla="*/ 1 w 109"/>
                    <a:gd name="T35" fmla="*/ 115 h 122"/>
                    <a:gd name="T36" fmla="*/ 0 w 109"/>
                    <a:gd name="T37" fmla="*/ 110 h 122"/>
                    <a:gd name="T38" fmla="*/ 0 w 109"/>
                    <a:gd name="T39" fmla="*/ 13 h 122"/>
                    <a:gd name="T40" fmla="*/ 0 w 109"/>
                    <a:gd name="T41" fmla="*/ 13 h 122"/>
                    <a:gd name="T42" fmla="*/ 1 w 109"/>
                    <a:gd name="T43" fmla="*/ 8 h 122"/>
                    <a:gd name="T44" fmla="*/ 3 w 109"/>
                    <a:gd name="T45" fmla="*/ 4 h 122"/>
                    <a:gd name="T46" fmla="*/ 6 w 109"/>
                    <a:gd name="T47" fmla="*/ 2 h 122"/>
                    <a:gd name="T48" fmla="*/ 9 w 109"/>
                    <a:gd name="T49" fmla="*/ 0 h 122"/>
                    <a:gd name="T50" fmla="*/ 9 w 109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9" h="122">
                      <a:moveTo>
                        <a:pt x="9" y="0"/>
                      </a:moveTo>
                      <a:lnTo>
                        <a:pt x="100" y="0"/>
                      </a:lnTo>
                      <a:lnTo>
                        <a:pt x="100" y="0"/>
                      </a:lnTo>
                      <a:lnTo>
                        <a:pt x="104" y="2"/>
                      </a:lnTo>
                      <a:lnTo>
                        <a:pt x="106" y="4"/>
                      </a:lnTo>
                      <a:lnTo>
                        <a:pt x="109" y="8"/>
                      </a:lnTo>
                      <a:lnTo>
                        <a:pt x="109" y="13"/>
                      </a:lnTo>
                      <a:lnTo>
                        <a:pt x="109" y="110"/>
                      </a:lnTo>
                      <a:lnTo>
                        <a:pt x="109" y="110"/>
                      </a:lnTo>
                      <a:lnTo>
                        <a:pt x="109" y="115"/>
                      </a:lnTo>
                      <a:lnTo>
                        <a:pt x="106" y="118"/>
                      </a:lnTo>
                      <a:lnTo>
                        <a:pt x="104" y="121"/>
                      </a:lnTo>
                      <a:lnTo>
                        <a:pt x="100" y="122"/>
                      </a:lnTo>
                      <a:lnTo>
                        <a:pt x="9" y="122"/>
                      </a:lnTo>
                      <a:lnTo>
                        <a:pt x="9" y="122"/>
                      </a:lnTo>
                      <a:lnTo>
                        <a:pt x="6" y="121"/>
                      </a:lnTo>
                      <a:lnTo>
                        <a:pt x="3" y="118"/>
                      </a:lnTo>
                      <a:lnTo>
                        <a:pt x="1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1" y="8"/>
                      </a:lnTo>
                      <a:lnTo>
                        <a:pt x="3" y="4"/>
                      </a:lnTo>
                      <a:lnTo>
                        <a:pt x="6" y="2"/>
                      </a:lnTo>
                      <a:lnTo>
                        <a:pt x="9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05" name="Freeform 166">
                  <a:extLst>
                    <a:ext uri="{FF2B5EF4-FFF2-40B4-BE49-F238E27FC236}">
                      <a16:creationId xmlns:a16="http://schemas.microsoft.com/office/drawing/2014/main" xmlns="" id="{EF9A7B8B-03D5-4F28-A253-C46E3B2A80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86" y="2179"/>
                  <a:ext cx="22" cy="25"/>
                </a:xfrm>
                <a:custGeom>
                  <a:avLst/>
                  <a:gdLst>
                    <a:gd name="T0" fmla="*/ 10 w 110"/>
                    <a:gd name="T1" fmla="*/ 0 h 122"/>
                    <a:gd name="T2" fmla="*/ 100 w 110"/>
                    <a:gd name="T3" fmla="*/ 0 h 122"/>
                    <a:gd name="T4" fmla="*/ 100 w 110"/>
                    <a:gd name="T5" fmla="*/ 0 h 122"/>
                    <a:gd name="T6" fmla="*/ 103 w 110"/>
                    <a:gd name="T7" fmla="*/ 2 h 122"/>
                    <a:gd name="T8" fmla="*/ 106 w 110"/>
                    <a:gd name="T9" fmla="*/ 4 h 122"/>
                    <a:gd name="T10" fmla="*/ 108 w 110"/>
                    <a:gd name="T11" fmla="*/ 8 h 122"/>
                    <a:gd name="T12" fmla="*/ 110 w 110"/>
                    <a:gd name="T13" fmla="*/ 13 h 122"/>
                    <a:gd name="T14" fmla="*/ 110 w 110"/>
                    <a:gd name="T15" fmla="*/ 110 h 122"/>
                    <a:gd name="T16" fmla="*/ 110 w 110"/>
                    <a:gd name="T17" fmla="*/ 110 h 122"/>
                    <a:gd name="T18" fmla="*/ 108 w 110"/>
                    <a:gd name="T19" fmla="*/ 115 h 122"/>
                    <a:gd name="T20" fmla="*/ 106 w 110"/>
                    <a:gd name="T21" fmla="*/ 118 h 122"/>
                    <a:gd name="T22" fmla="*/ 103 w 110"/>
                    <a:gd name="T23" fmla="*/ 121 h 122"/>
                    <a:gd name="T24" fmla="*/ 100 w 110"/>
                    <a:gd name="T25" fmla="*/ 122 h 122"/>
                    <a:gd name="T26" fmla="*/ 10 w 110"/>
                    <a:gd name="T27" fmla="*/ 122 h 122"/>
                    <a:gd name="T28" fmla="*/ 10 w 110"/>
                    <a:gd name="T29" fmla="*/ 122 h 122"/>
                    <a:gd name="T30" fmla="*/ 6 w 110"/>
                    <a:gd name="T31" fmla="*/ 121 h 122"/>
                    <a:gd name="T32" fmla="*/ 3 w 110"/>
                    <a:gd name="T33" fmla="*/ 118 h 122"/>
                    <a:gd name="T34" fmla="*/ 0 w 110"/>
                    <a:gd name="T35" fmla="*/ 115 h 122"/>
                    <a:gd name="T36" fmla="*/ 0 w 110"/>
                    <a:gd name="T37" fmla="*/ 110 h 122"/>
                    <a:gd name="T38" fmla="*/ 0 w 110"/>
                    <a:gd name="T39" fmla="*/ 13 h 122"/>
                    <a:gd name="T40" fmla="*/ 0 w 110"/>
                    <a:gd name="T41" fmla="*/ 13 h 122"/>
                    <a:gd name="T42" fmla="*/ 0 w 110"/>
                    <a:gd name="T43" fmla="*/ 8 h 122"/>
                    <a:gd name="T44" fmla="*/ 3 w 110"/>
                    <a:gd name="T45" fmla="*/ 4 h 122"/>
                    <a:gd name="T46" fmla="*/ 6 w 110"/>
                    <a:gd name="T47" fmla="*/ 2 h 122"/>
                    <a:gd name="T48" fmla="*/ 10 w 110"/>
                    <a:gd name="T49" fmla="*/ 0 h 122"/>
                    <a:gd name="T50" fmla="*/ 10 w 110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10" h="122">
                      <a:moveTo>
                        <a:pt x="10" y="0"/>
                      </a:moveTo>
                      <a:lnTo>
                        <a:pt x="100" y="0"/>
                      </a:lnTo>
                      <a:lnTo>
                        <a:pt x="100" y="0"/>
                      </a:lnTo>
                      <a:lnTo>
                        <a:pt x="103" y="2"/>
                      </a:lnTo>
                      <a:lnTo>
                        <a:pt x="106" y="4"/>
                      </a:lnTo>
                      <a:lnTo>
                        <a:pt x="108" y="8"/>
                      </a:lnTo>
                      <a:lnTo>
                        <a:pt x="110" y="13"/>
                      </a:lnTo>
                      <a:lnTo>
                        <a:pt x="110" y="110"/>
                      </a:lnTo>
                      <a:lnTo>
                        <a:pt x="110" y="110"/>
                      </a:lnTo>
                      <a:lnTo>
                        <a:pt x="108" y="115"/>
                      </a:lnTo>
                      <a:lnTo>
                        <a:pt x="106" y="118"/>
                      </a:lnTo>
                      <a:lnTo>
                        <a:pt x="103" y="121"/>
                      </a:lnTo>
                      <a:lnTo>
                        <a:pt x="100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6" y="121"/>
                      </a:lnTo>
                      <a:lnTo>
                        <a:pt x="3" y="118"/>
                      </a:lnTo>
                      <a:lnTo>
                        <a:pt x="0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3" y="4"/>
                      </a:lnTo>
                      <a:lnTo>
                        <a:pt x="6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06" name="Freeform 167">
                  <a:extLst>
                    <a:ext uri="{FF2B5EF4-FFF2-40B4-BE49-F238E27FC236}">
                      <a16:creationId xmlns:a16="http://schemas.microsoft.com/office/drawing/2014/main" xmlns="" id="{6351CDEB-0B4E-433B-BB5D-83770CF0E2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5" y="2179"/>
                  <a:ext cx="22" cy="25"/>
                </a:xfrm>
                <a:custGeom>
                  <a:avLst/>
                  <a:gdLst>
                    <a:gd name="T0" fmla="*/ 10 w 109"/>
                    <a:gd name="T1" fmla="*/ 0 h 122"/>
                    <a:gd name="T2" fmla="*/ 99 w 109"/>
                    <a:gd name="T3" fmla="*/ 0 h 122"/>
                    <a:gd name="T4" fmla="*/ 99 w 109"/>
                    <a:gd name="T5" fmla="*/ 0 h 122"/>
                    <a:gd name="T6" fmla="*/ 103 w 109"/>
                    <a:gd name="T7" fmla="*/ 2 h 122"/>
                    <a:gd name="T8" fmla="*/ 106 w 109"/>
                    <a:gd name="T9" fmla="*/ 4 h 122"/>
                    <a:gd name="T10" fmla="*/ 109 w 109"/>
                    <a:gd name="T11" fmla="*/ 8 h 122"/>
                    <a:gd name="T12" fmla="*/ 109 w 109"/>
                    <a:gd name="T13" fmla="*/ 13 h 122"/>
                    <a:gd name="T14" fmla="*/ 109 w 109"/>
                    <a:gd name="T15" fmla="*/ 110 h 122"/>
                    <a:gd name="T16" fmla="*/ 109 w 109"/>
                    <a:gd name="T17" fmla="*/ 110 h 122"/>
                    <a:gd name="T18" fmla="*/ 109 w 109"/>
                    <a:gd name="T19" fmla="*/ 115 h 122"/>
                    <a:gd name="T20" fmla="*/ 106 w 109"/>
                    <a:gd name="T21" fmla="*/ 118 h 122"/>
                    <a:gd name="T22" fmla="*/ 103 w 109"/>
                    <a:gd name="T23" fmla="*/ 121 h 122"/>
                    <a:gd name="T24" fmla="*/ 99 w 109"/>
                    <a:gd name="T25" fmla="*/ 122 h 122"/>
                    <a:gd name="T26" fmla="*/ 10 w 109"/>
                    <a:gd name="T27" fmla="*/ 122 h 122"/>
                    <a:gd name="T28" fmla="*/ 10 w 109"/>
                    <a:gd name="T29" fmla="*/ 122 h 122"/>
                    <a:gd name="T30" fmla="*/ 6 w 109"/>
                    <a:gd name="T31" fmla="*/ 121 h 122"/>
                    <a:gd name="T32" fmla="*/ 3 w 109"/>
                    <a:gd name="T33" fmla="*/ 118 h 122"/>
                    <a:gd name="T34" fmla="*/ 1 w 109"/>
                    <a:gd name="T35" fmla="*/ 115 h 122"/>
                    <a:gd name="T36" fmla="*/ 0 w 109"/>
                    <a:gd name="T37" fmla="*/ 110 h 122"/>
                    <a:gd name="T38" fmla="*/ 0 w 109"/>
                    <a:gd name="T39" fmla="*/ 13 h 122"/>
                    <a:gd name="T40" fmla="*/ 0 w 109"/>
                    <a:gd name="T41" fmla="*/ 13 h 122"/>
                    <a:gd name="T42" fmla="*/ 1 w 109"/>
                    <a:gd name="T43" fmla="*/ 8 h 122"/>
                    <a:gd name="T44" fmla="*/ 3 w 109"/>
                    <a:gd name="T45" fmla="*/ 4 h 122"/>
                    <a:gd name="T46" fmla="*/ 6 w 109"/>
                    <a:gd name="T47" fmla="*/ 2 h 122"/>
                    <a:gd name="T48" fmla="*/ 10 w 109"/>
                    <a:gd name="T49" fmla="*/ 0 h 122"/>
                    <a:gd name="T50" fmla="*/ 10 w 109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9" h="122">
                      <a:moveTo>
                        <a:pt x="10" y="0"/>
                      </a:moveTo>
                      <a:lnTo>
                        <a:pt x="99" y="0"/>
                      </a:lnTo>
                      <a:lnTo>
                        <a:pt x="99" y="0"/>
                      </a:lnTo>
                      <a:lnTo>
                        <a:pt x="103" y="2"/>
                      </a:lnTo>
                      <a:lnTo>
                        <a:pt x="106" y="4"/>
                      </a:lnTo>
                      <a:lnTo>
                        <a:pt x="109" y="8"/>
                      </a:lnTo>
                      <a:lnTo>
                        <a:pt x="109" y="13"/>
                      </a:lnTo>
                      <a:lnTo>
                        <a:pt x="109" y="110"/>
                      </a:lnTo>
                      <a:lnTo>
                        <a:pt x="109" y="110"/>
                      </a:lnTo>
                      <a:lnTo>
                        <a:pt x="109" y="115"/>
                      </a:lnTo>
                      <a:lnTo>
                        <a:pt x="106" y="118"/>
                      </a:lnTo>
                      <a:lnTo>
                        <a:pt x="103" y="121"/>
                      </a:lnTo>
                      <a:lnTo>
                        <a:pt x="99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6" y="121"/>
                      </a:lnTo>
                      <a:lnTo>
                        <a:pt x="3" y="118"/>
                      </a:lnTo>
                      <a:lnTo>
                        <a:pt x="1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1" y="8"/>
                      </a:lnTo>
                      <a:lnTo>
                        <a:pt x="3" y="4"/>
                      </a:lnTo>
                      <a:lnTo>
                        <a:pt x="6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07" name="Freeform 168">
                  <a:extLst>
                    <a:ext uri="{FF2B5EF4-FFF2-40B4-BE49-F238E27FC236}">
                      <a16:creationId xmlns:a16="http://schemas.microsoft.com/office/drawing/2014/main" xmlns="" id="{5B098933-ECCB-410D-AF76-5E399FB424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5" y="2179"/>
                  <a:ext cx="22" cy="25"/>
                </a:xfrm>
                <a:custGeom>
                  <a:avLst/>
                  <a:gdLst>
                    <a:gd name="T0" fmla="*/ 10 w 110"/>
                    <a:gd name="T1" fmla="*/ 0 h 122"/>
                    <a:gd name="T2" fmla="*/ 100 w 110"/>
                    <a:gd name="T3" fmla="*/ 0 h 122"/>
                    <a:gd name="T4" fmla="*/ 100 w 110"/>
                    <a:gd name="T5" fmla="*/ 0 h 122"/>
                    <a:gd name="T6" fmla="*/ 103 w 110"/>
                    <a:gd name="T7" fmla="*/ 2 h 122"/>
                    <a:gd name="T8" fmla="*/ 106 w 110"/>
                    <a:gd name="T9" fmla="*/ 4 h 122"/>
                    <a:gd name="T10" fmla="*/ 108 w 110"/>
                    <a:gd name="T11" fmla="*/ 8 h 122"/>
                    <a:gd name="T12" fmla="*/ 110 w 110"/>
                    <a:gd name="T13" fmla="*/ 13 h 122"/>
                    <a:gd name="T14" fmla="*/ 110 w 110"/>
                    <a:gd name="T15" fmla="*/ 110 h 122"/>
                    <a:gd name="T16" fmla="*/ 110 w 110"/>
                    <a:gd name="T17" fmla="*/ 110 h 122"/>
                    <a:gd name="T18" fmla="*/ 108 w 110"/>
                    <a:gd name="T19" fmla="*/ 115 h 122"/>
                    <a:gd name="T20" fmla="*/ 106 w 110"/>
                    <a:gd name="T21" fmla="*/ 118 h 122"/>
                    <a:gd name="T22" fmla="*/ 103 w 110"/>
                    <a:gd name="T23" fmla="*/ 121 h 122"/>
                    <a:gd name="T24" fmla="*/ 100 w 110"/>
                    <a:gd name="T25" fmla="*/ 122 h 122"/>
                    <a:gd name="T26" fmla="*/ 10 w 110"/>
                    <a:gd name="T27" fmla="*/ 122 h 122"/>
                    <a:gd name="T28" fmla="*/ 10 w 110"/>
                    <a:gd name="T29" fmla="*/ 122 h 122"/>
                    <a:gd name="T30" fmla="*/ 5 w 110"/>
                    <a:gd name="T31" fmla="*/ 121 h 122"/>
                    <a:gd name="T32" fmla="*/ 3 w 110"/>
                    <a:gd name="T33" fmla="*/ 118 h 122"/>
                    <a:gd name="T34" fmla="*/ 0 w 110"/>
                    <a:gd name="T35" fmla="*/ 115 h 122"/>
                    <a:gd name="T36" fmla="*/ 0 w 110"/>
                    <a:gd name="T37" fmla="*/ 110 h 122"/>
                    <a:gd name="T38" fmla="*/ 0 w 110"/>
                    <a:gd name="T39" fmla="*/ 13 h 122"/>
                    <a:gd name="T40" fmla="*/ 0 w 110"/>
                    <a:gd name="T41" fmla="*/ 13 h 122"/>
                    <a:gd name="T42" fmla="*/ 0 w 110"/>
                    <a:gd name="T43" fmla="*/ 8 h 122"/>
                    <a:gd name="T44" fmla="*/ 3 w 110"/>
                    <a:gd name="T45" fmla="*/ 4 h 122"/>
                    <a:gd name="T46" fmla="*/ 5 w 110"/>
                    <a:gd name="T47" fmla="*/ 2 h 122"/>
                    <a:gd name="T48" fmla="*/ 10 w 110"/>
                    <a:gd name="T49" fmla="*/ 0 h 122"/>
                    <a:gd name="T50" fmla="*/ 10 w 110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10" h="122">
                      <a:moveTo>
                        <a:pt x="10" y="0"/>
                      </a:moveTo>
                      <a:lnTo>
                        <a:pt x="100" y="0"/>
                      </a:lnTo>
                      <a:lnTo>
                        <a:pt x="100" y="0"/>
                      </a:lnTo>
                      <a:lnTo>
                        <a:pt x="103" y="2"/>
                      </a:lnTo>
                      <a:lnTo>
                        <a:pt x="106" y="4"/>
                      </a:lnTo>
                      <a:lnTo>
                        <a:pt x="108" y="8"/>
                      </a:lnTo>
                      <a:lnTo>
                        <a:pt x="110" y="13"/>
                      </a:lnTo>
                      <a:lnTo>
                        <a:pt x="110" y="110"/>
                      </a:lnTo>
                      <a:lnTo>
                        <a:pt x="110" y="110"/>
                      </a:lnTo>
                      <a:lnTo>
                        <a:pt x="108" y="115"/>
                      </a:lnTo>
                      <a:lnTo>
                        <a:pt x="106" y="118"/>
                      </a:lnTo>
                      <a:lnTo>
                        <a:pt x="103" y="121"/>
                      </a:lnTo>
                      <a:lnTo>
                        <a:pt x="100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5" y="121"/>
                      </a:lnTo>
                      <a:lnTo>
                        <a:pt x="3" y="118"/>
                      </a:lnTo>
                      <a:lnTo>
                        <a:pt x="0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3" y="4"/>
                      </a:lnTo>
                      <a:lnTo>
                        <a:pt x="5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08" name="Freeform 169">
                  <a:extLst>
                    <a:ext uri="{FF2B5EF4-FFF2-40B4-BE49-F238E27FC236}">
                      <a16:creationId xmlns:a16="http://schemas.microsoft.com/office/drawing/2014/main" xmlns="" id="{724401AE-ADB6-49AA-90F8-9D26C8B367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4" y="2179"/>
                  <a:ext cx="22" cy="25"/>
                </a:xfrm>
                <a:custGeom>
                  <a:avLst/>
                  <a:gdLst>
                    <a:gd name="T0" fmla="*/ 10 w 109"/>
                    <a:gd name="T1" fmla="*/ 0 h 122"/>
                    <a:gd name="T2" fmla="*/ 99 w 109"/>
                    <a:gd name="T3" fmla="*/ 0 h 122"/>
                    <a:gd name="T4" fmla="*/ 99 w 109"/>
                    <a:gd name="T5" fmla="*/ 0 h 122"/>
                    <a:gd name="T6" fmla="*/ 103 w 109"/>
                    <a:gd name="T7" fmla="*/ 2 h 122"/>
                    <a:gd name="T8" fmla="*/ 107 w 109"/>
                    <a:gd name="T9" fmla="*/ 4 h 122"/>
                    <a:gd name="T10" fmla="*/ 109 w 109"/>
                    <a:gd name="T11" fmla="*/ 8 h 122"/>
                    <a:gd name="T12" fmla="*/ 109 w 109"/>
                    <a:gd name="T13" fmla="*/ 13 h 122"/>
                    <a:gd name="T14" fmla="*/ 109 w 109"/>
                    <a:gd name="T15" fmla="*/ 110 h 122"/>
                    <a:gd name="T16" fmla="*/ 109 w 109"/>
                    <a:gd name="T17" fmla="*/ 110 h 122"/>
                    <a:gd name="T18" fmla="*/ 109 w 109"/>
                    <a:gd name="T19" fmla="*/ 115 h 122"/>
                    <a:gd name="T20" fmla="*/ 107 w 109"/>
                    <a:gd name="T21" fmla="*/ 118 h 122"/>
                    <a:gd name="T22" fmla="*/ 103 w 109"/>
                    <a:gd name="T23" fmla="*/ 121 h 122"/>
                    <a:gd name="T24" fmla="*/ 99 w 109"/>
                    <a:gd name="T25" fmla="*/ 122 h 122"/>
                    <a:gd name="T26" fmla="*/ 10 w 109"/>
                    <a:gd name="T27" fmla="*/ 122 h 122"/>
                    <a:gd name="T28" fmla="*/ 10 w 109"/>
                    <a:gd name="T29" fmla="*/ 122 h 122"/>
                    <a:gd name="T30" fmla="*/ 6 w 109"/>
                    <a:gd name="T31" fmla="*/ 121 h 122"/>
                    <a:gd name="T32" fmla="*/ 3 w 109"/>
                    <a:gd name="T33" fmla="*/ 118 h 122"/>
                    <a:gd name="T34" fmla="*/ 1 w 109"/>
                    <a:gd name="T35" fmla="*/ 115 h 122"/>
                    <a:gd name="T36" fmla="*/ 0 w 109"/>
                    <a:gd name="T37" fmla="*/ 110 h 122"/>
                    <a:gd name="T38" fmla="*/ 0 w 109"/>
                    <a:gd name="T39" fmla="*/ 13 h 122"/>
                    <a:gd name="T40" fmla="*/ 0 w 109"/>
                    <a:gd name="T41" fmla="*/ 13 h 122"/>
                    <a:gd name="T42" fmla="*/ 1 w 109"/>
                    <a:gd name="T43" fmla="*/ 8 h 122"/>
                    <a:gd name="T44" fmla="*/ 3 w 109"/>
                    <a:gd name="T45" fmla="*/ 4 h 122"/>
                    <a:gd name="T46" fmla="*/ 6 w 109"/>
                    <a:gd name="T47" fmla="*/ 2 h 122"/>
                    <a:gd name="T48" fmla="*/ 10 w 109"/>
                    <a:gd name="T49" fmla="*/ 0 h 122"/>
                    <a:gd name="T50" fmla="*/ 10 w 109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9" h="122">
                      <a:moveTo>
                        <a:pt x="10" y="0"/>
                      </a:moveTo>
                      <a:lnTo>
                        <a:pt x="99" y="0"/>
                      </a:lnTo>
                      <a:lnTo>
                        <a:pt x="99" y="0"/>
                      </a:lnTo>
                      <a:lnTo>
                        <a:pt x="103" y="2"/>
                      </a:lnTo>
                      <a:lnTo>
                        <a:pt x="107" y="4"/>
                      </a:lnTo>
                      <a:lnTo>
                        <a:pt x="109" y="8"/>
                      </a:lnTo>
                      <a:lnTo>
                        <a:pt x="109" y="13"/>
                      </a:lnTo>
                      <a:lnTo>
                        <a:pt x="109" y="110"/>
                      </a:lnTo>
                      <a:lnTo>
                        <a:pt x="109" y="110"/>
                      </a:lnTo>
                      <a:lnTo>
                        <a:pt x="109" y="115"/>
                      </a:lnTo>
                      <a:lnTo>
                        <a:pt x="107" y="118"/>
                      </a:lnTo>
                      <a:lnTo>
                        <a:pt x="103" y="121"/>
                      </a:lnTo>
                      <a:lnTo>
                        <a:pt x="99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6" y="121"/>
                      </a:lnTo>
                      <a:lnTo>
                        <a:pt x="3" y="118"/>
                      </a:lnTo>
                      <a:lnTo>
                        <a:pt x="1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1" y="8"/>
                      </a:lnTo>
                      <a:lnTo>
                        <a:pt x="3" y="4"/>
                      </a:lnTo>
                      <a:lnTo>
                        <a:pt x="6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09" name="Freeform 170">
                  <a:extLst>
                    <a:ext uri="{FF2B5EF4-FFF2-40B4-BE49-F238E27FC236}">
                      <a16:creationId xmlns:a16="http://schemas.microsoft.com/office/drawing/2014/main" xmlns="" id="{0E05560E-A3A6-4103-9E37-21188C0700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03" y="2179"/>
                  <a:ext cx="22" cy="25"/>
                </a:xfrm>
                <a:custGeom>
                  <a:avLst/>
                  <a:gdLst>
                    <a:gd name="T0" fmla="*/ 10 w 110"/>
                    <a:gd name="T1" fmla="*/ 0 h 122"/>
                    <a:gd name="T2" fmla="*/ 100 w 110"/>
                    <a:gd name="T3" fmla="*/ 0 h 122"/>
                    <a:gd name="T4" fmla="*/ 100 w 110"/>
                    <a:gd name="T5" fmla="*/ 0 h 122"/>
                    <a:gd name="T6" fmla="*/ 103 w 110"/>
                    <a:gd name="T7" fmla="*/ 2 h 122"/>
                    <a:gd name="T8" fmla="*/ 106 w 110"/>
                    <a:gd name="T9" fmla="*/ 4 h 122"/>
                    <a:gd name="T10" fmla="*/ 108 w 110"/>
                    <a:gd name="T11" fmla="*/ 8 h 122"/>
                    <a:gd name="T12" fmla="*/ 110 w 110"/>
                    <a:gd name="T13" fmla="*/ 13 h 122"/>
                    <a:gd name="T14" fmla="*/ 110 w 110"/>
                    <a:gd name="T15" fmla="*/ 110 h 122"/>
                    <a:gd name="T16" fmla="*/ 110 w 110"/>
                    <a:gd name="T17" fmla="*/ 110 h 122"/>
                    <a:gd name="T18" fmla="*/ 108 w 110"/>
                    <a:gd name="T19" fmla="*/ 115 h 122"/>
                    <a:gd name="T20" fmla="*/ 106 w 110"/>
                    <a:gd name="T21" fmla="*/ 118 h 122"/>
                    <a:gd name="T22" fmla="*/ 103 w 110"/>
                    <a:gd name="T23" fmla="*/ 121 h 122"/>
                    <a:gd name="T24" fmla="*/ 100 w 110"/>
                    <a:gd name="T25" fmla="*/ 122 h 122"/>
                    <a:gd name="T26" fmla="*/ 10 w 110"/>
                    <a:gd name="T27" fmla="*/ 122 h 122"/>
                    <a:gd name="T28" fmla="*/ 10 w 110"/>
                    <a:gd name="T29" fmla="*/ 122 h 122"/>
                    <a:gd name="T30" fmla="*/ 7 w 110"/>
                    <a:gd name="T31" fmla="*/ 121 h 122"/>
                    <a:gd name="T32" fmla="*/ 3 w 110"/>
                    <a:gd name="T33" fmla="*/ 118 h 122"/>
                    <a:gd name="T34" fmla="*/ 0 w 110"/>
                    <a:gd name="T35" fmla="*/ 115 h 122"/>
                    <a:gd name="T36" fmla="*/ 0 w 110"/>
                    <a:gd name="T37" fmla="*/ 110 h 122"/>
                    <a:gd name="T38" fmla="*/ 0 w 110"/>
                    <a:gd name="T39" fmla="*/ 13 h 122"/>
                    <a:gd name="T40" fmla="*/ 0 w 110"/>
                    <a:gd name="T41" fmla="*/ 13 h 122"/>
                    <a:gd name="T42" fmla="*/ 0 w 110"/>
                    <a:gd name="T43" fmla="*/ 8 h 122"/>
                    <a:gd name="T44" fmla="*/ 3 w 110"/>
                    <a:gd name="T45" fmla="*/ 4 h 122"/>
                    <a:gd name="T46" fmla="*/ 7 w 110"/>
                    <a:gd name="T47" fmla="*/ 2 h 122"/>
                    <a:gd name="T48" fmla="*/ 10 w 110"/>
                    <a:gd name="T49" fmla="*/ 0 h 122"/>
                    <a:gd name="T50" fmla="*/ 10 w 110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10" h="122">
                      <a:moveTo>
                        <a:pt x="10" y="0"/>
                      </a:moveTo>
                      <a:lnTo>
                        <a:pt x="100" y="0"/>
                      </a:lnTo>
                      <a:lnTo>
                        <a:pt x="100" y="0"/>
                      </a:lnTo>
                      <a:lnTo>
                        <a:pt x="103" y="2"/>
                      </a:lnTo>
                      <a:lnTo>
                        <a:pt x="106" y="4"/>
                      </a:lnTo>
                      <a:lnTo>
                        <a:pt x="108" y="8"/>
                      </a:lnTo>
                      <a:lnTo>
                        <a:pt x="110" y="13"/>
                      </a:lnTo>
                      <a:lnTo>
                        <a:pt x="110" y="110"/>
                      </a:lnTo>
                      <a:lnTo>
                        <a:pt x="110" y="110"/>
                      </a:lnTo>
                      <a:lnTo>
                        <a:pt x="108" y="115"/>
                      </a:lnTo>
                      <a:lnTo>
                        <a:pt x="106" y="118"/>
                      </a:lnTo>
                      <a:lnTo>
                        <a:pt x="103" y="121"/>
                      </a:lnTo>
                      <a:lnTo>
                        <a:pt x="100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7" y="121"/>
                      </a:lnTo>
                      <a:lnTo>
                        <a:pt x="3" y="118"/>
                      </a:lnTo>
                      <a:lnTo>
                        <a:pt x="0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3" y="4"/>
                      </a:lnTo>
                      <a:lnTo>
                        <a:pt x="7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10" name="Freeform 171">
                  <a:extLst>
                    <a:ext uri="{FF2B5EF4-FFF2-40B4-BE49-F238E27FC236}">
                      <a16:creationId xmlns:a16="http://schemas.microsoft.com/office/drawing/2014/main" xmlns="" id="{40EE6466-6E54-44AE-AC0C-F11E26AA56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32" y="2179"/>
                  <a:ext cx="22" cy="25"/>
                </a:xfrm>
                <a:custGeom>
                  <a:avLst/>
                  <a:gdLst>
                    <a:gd name="T0" fmla="*/ 10 w 109"/>
                    <a:gd name="T1" fmla="*/ 0 h 122"/>
                    <a:gd name="T2" fmla="*/ 99 w 109"/>
                    <a:gd name="T3" fmla="*/ 0 h 122"/>
                    <a:gd name="T4" fmla="*/ 99 w 109"/>
                    <a:gd name="T5" fmla="*/ 0 h 122"/>
                    <a:gd name="T6" fmla="*/ 103 w 109"/>
                    <a:gd name="T7" fmla="*/ 2 h 122"/>
                    <a:gd name="T8" fmla="*/ 107 w 109"/>
                    <a:gd name="T9" fmla="*/ 4 h 122"/>
                    <a:gd name="T10" fmla="*/ 109 w 109"/>
                    <a:gd name="T11" fmla="*/ 8 h 122"/>
                    <a:gd name="T12" fmla="*/ 109 w 109"/>
                    <a:gd name="T13" fmla="*/ 13 h 122"/>
                    <a:gd name="T14" fmla="*/ 109 w 109"/>
                    <a:gd name="T15" fmla="*/ 110 h 122"/>
                    <a:gd name="T16" fmla="*/ 109 w 109"/>
                    <a:gd name="T17" fmla="*/ 110 h 122"/>
                    <a:gd name="T18" fmla="*/ 109 w 109"/>
                    <a:gd name="T19" fmla="*/ 115 h 122"/>
                    <a:gd name="T20" fmla="*/ 107 w 109"/>
                    <a:gd name="T21" fmla="*/ 118 h 122"/>
                    <a:gd name="T22" fmla="*/ 103 w 109"/>
                    <a:gd name="T23" fmla="*/ 121 h 122"/>
                    <a:gd name="T24" fmla="*/ 99 w 109"/>
                    <a:gd name="T25" fmla="*/ 122 h 122"/>
                    <a:gd name="T26" fmla="*/ 10 w 109"/>
                    <a:gd name="T27" fmla="*/ 122 h 122"/>
                    <a:gd name="T28" fmla="*/ 10 w 109"/>
                    <a:gd name="T29" fmla="*/ 122 h 122"/>
                    <a:gd name="T30" fmla="*/ 6 w 109"/>
                    <a:gd name="T31" fmla="*/ 121 h 122"/>
                    <a:gd name="T32" fmla="*/ 2 w 109"/>
                    <a:gd name="T33" fmla="*/ 118 h 122"/>
                    <a:gd name="T34" fmla="*/ 1 w 109"/>
                    <a:gd name="T35" fmla="*/ 115 h 122"/>
                    <a:gd name="T36" fmla="*/ 0 w 109"/>
                    <a:gd name="T37" fmla="*/ 110 h 122"/>
                    <a:gd name="T38" fmla="*/ 0 w 109"/>
                    <a:gd name="T39" fmla="*/ 13 h 122"/>
                    <a:gd name="T40" fmla="*/ 0 w 109"/>
                    <a:gd name="T41" fmla="*/ 13 h 122"/>
                    <a:gd name="T42" fmla="*/ 1 w 109"/>
                    <a:gd name="T43" fmla="*/ 8 h 122"/>
                    <a:gd name="T44" fmla="*/ 2 w 109"/>
                    <a:gd name="T45" fmla="*/ 4 h 122"/>
                    <a:gd name="T46" fmla="*/ 6 w 109"/>
                    <a:gd name="T47" fmla="*/ 2 h 122"/>
                    <a:gd name="T48" fmla="*/ 10 w 109"/>
                    <a:gd name="T49" fmla="*/ 0 h 122"/>
                    <a:gd name="T50" fmla="*/ 10 w 109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9" h="122">
                      <a:moveTo>
                        <a:pt x="10" y="0"/>
                      </a:moveTo>
                      <a:lnTo>
                        <a:pt x="99" y="0"/>
                      </a:lnTo>
                      <a:lnTo>
                        <a:pt x="99" y="0"/>
                      </a:lnTo>
                      <a:lnTo>
                        <a:pt x="103" y="2"/>
                      </a:lnTo>
                      <a:lnTo>
                        <a:pt x="107" y="4"/>
                      </a:lnTo>
                      <a:lnTo>
                        <a:pt x="109" y="8"/>
                      </a:lnTo>
                      <a:lnTo>
                        <a:pt x="109" y="13"/>
                      </a:lnTo>
                      <a:lnTo>
                        <a:pt x="109" y="110"/>
                      </a:lnTo>
                      <a:lnTo>
                        <a:pt x="109" y="110"/>
                      </a:lnTo>
                      <a:lnTo>
                        <a:pt x="109" y="115"/>
                      </a:lnTo>
                      <a:lnTo>
                        <a:pt x="107" y="118"/>
                      </a:lnTo>
                      <a:lnTo>
                        <a:pt x="103" y="121"/>
                      </a:lnTo>
                      <a:lnTo>
                        <a:pt x="99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6" y="121"/>
                      </a:lnTo>
                      <a:lnTo>
                        <a:pt x="2" y="118"/>
                      </a:lnTo>
                      <a:lnTo>
                        <a:pt x="1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1" y="8"/>
                      </a:lnTo>
                      <a:lnTo>
                        <a:pt x="2" y="4"/>
                      </a:lnTo>
                      <a:lnTo>
                        <a:pt x="6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11" name="Freeform 172">
                  <a:extLst>
                    <a:ext uri="{FF2B5EF4-FFF2-40B4-BE49-F238E27FC236}">
                      <a16:creationId xmlns:a16="http://schemas.microsoft.com/office/drawing/2014/main" xmlns="" id="{3EA4759E-B685-4AEA-B6B4-F56C425D81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" y="2179"/>
                  <a:ext cx="22" cy="25"/>
                </a:xfrm>
                <a:custGeom>
                  <a:avLst/>
                  <a:gdLst>
                    <a:gd name="T0" fmla="*/ 10 w 110"/>
                    <a:gd name="T1" fmla="*/ 0 h 122"/>
                    <a:gd name="T2" fmla="*/ 100 w 110"/>
                    <a:gd name="T3" fmla="*/ 0 h 122"/>
                    <a:gd name="T4" fmla="*/ 100 w 110"/>
                    <a:gd name="T5" fmla="*/ 0 h 122"/>
                    <a:gd name="T6" fmla="*/ 104 w 110"/>
                    <a:gd name="T7" fmla="*/ 2 h 122"/>
                    <a:gd name="T8" fmla="*/ 106 w 110"/>
                    <a:gd name="T9" fmla="*/ 4 h 122"/>
                    <a:gd name="T10" fmla="*/ 109 w 110"/>
                    <a:gd name="T11" fmla="*/ 8 h 122"/>
                    <a:gd name="T12" fmla="*/ 110 w 110"/>
                    <a:gd name="T13" fmla="*/ 13 h 122"/>
                    <a:gd name="T14" fmla="*/ 110 w 110"/>
                    <a:gd name="T15" fmla="*/ 110 h 122"/>
                    <a:gd name="T16" fmla="*/ 110 w 110"/>
                    <a:gd name="T17" fmla="*/ 110 h 122"/>
                    <a:gd name="T18" fmla="*/ 109 w 110"/>
                    <a:gd name="T19" fmla="*/ 115 h 122"/>
                    <a:gd name="T20" fmla="*/ 106 w 110"/>
                    <a:gd name="T21" fmla="*/ 118 h 122"/>
                    <a:gd name="T22" fmla="*/ 104 w 110"/>
                    <a:gd name="T23" fmla="*/ 121 h 122"/>
                    <a:gd name="T24" fmla="*/ 100 w 110"/>
                    <a:gd name="T25" fmla="*/ 122 h 122"/>
                    <a:gd name="T26" fmla="*/ 10 w 110"/>
                    <a:gd name="T27" fmla="*/ 122 h 122"/>
                    <a:gd name="T28" fmla="*/ 10 w 110"/>
                    <a:gd name="T29" fmla="*/ 122 h 122"/>
                    <a:gd name="T30" fmla="*/ 7 w 110"/>
                    <a:gd name="T31" fmla="*/ 121 h 122"/>
                    <a:gd name="T32" fmla="*/ 3 w 110"/>
                    <a:gd name="T33" fmla="*/ 118 h 122"/>
                    <a:gd name="T34" fmla="*/ 0 w 110"/>
                    <a:gd name="T35" fmla="*/ 115 h 122"/>
                    <a:gd name="T36" fmla="*/ 0 w 110"/>
                    <a:gd name="T37" fmla="*/ 110 h 122"/>
                    <a:gd name="T38" fmla="*/ 0 w 110"/>
                    <a:gd name="T39" fmla="*/ 13 h 122"/>
                    <a:gd name="T40" fmla="*/ 0 w 110"/>
                    <a:gd name="T41" fmla="*/ 13 h 122"/>
                    <a:gd name="T42" fmla="*/ 0 w 110"/>
                    <a:gd name="T43" fmla="*/ 8 h 122"/>
                    <a:gd name="T44" fmla="*/ 3 w 110"/>
                    <a:gd name="T45" fmla="*/ 4 h 122"/>
                    <a:gd name="T46" fmla="*/ 7 w 110"/>
                    <a:gd name="T47" fmla="*/ 2 h 122"/>
                    <a:gd name="T48" fmla="*/ 10 w 110"/>
                    <a:gd name="T49" fmla="*/ 0 h 122"/>
                    <a:gd name="T50" fmla="*/ 10 w 110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10" h="122">
                      <a:moveTo>
                        <a:pt x="10" y="0"/>
                      </a:moveTo>
                      <a:lnTo>
                        <a:pt x="100" y="0"/>
                      </a:lnTo>
                      <a:lnTo>
                        <a:pt x="100" y="0"/>
                      </a:lnTo>
                      <a:lnTo>
                        <a:pt x="104" y="2"/>
                      </a:lnTo>
                      <a:lnTo>
                        <a:pt x="106" y="4"/>
                      </a:lnTo>
                      <a:lnTo>
                        <a:pt x="109" y="8"/>
                      </a:lnTo>
                      <a:lnTo>
                        <a:pt x="110" y="13"/>
                      </a:lnTo>
                      <a:lnTo>
                        <a:pt x="110" y="110"/>
                      </a:lnTo>
                      <a:lnTo>
                        <a:pt x="110" y="110"/>
                      </a:lnTo>
                      <a:lnTo>
                        <a:pt x="109" y="115"/>
                      </a:lnTo>
                      <a:lnTo>
                        <a:pt x="106" y="118"/>
                      </a:lnTo>
                      <a:lnTo>
                        <a:pt x="104" y="121"/>
                      </a:lnTo>
                      <a:lnTo>
                        <a:pt x="100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7" y="121"/>
                      </a:lnTo>
                      <a:lnTo>
                        <a:pt x="3" y="118"/>
                      </a:lnTo>
                      <a:lnTo>
                        <a:pt x="0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3" y="4"/>
                      </a:lnTo>
                      <a:lnTo>
                        <a:pt x="7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12" name="Freeform 173">
                  <a:extLst>
                    <a:ext uri="{FF2B5EF4-FFF2-40B4-BE49-F238E27FC236}">
                      <a16:creationId xmlns:a16="http://schemas.microsoft.com/office/drawing/2014/main" xmlns="" id="{FEEBFE60-64C4-41E9-8EA4-C7B1D5592D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91" y="2179"/>
                  <a:ext cx="21" cy="25"/>
                </a:xfrm>
                <a:custGeom>
                  <a:avLst/>
                  <a:gdLst>
                    <a:gd name="T0" fmla="*/ 10 w 109"/>
                    <a:gd name="T1" fmla="*/ 0 h 122"/>
                    <a:gd name="T2" fmla="*/ 99 w 109"/>
                    <a:gd name="T3" fmla="*/ 0 h 122"/>
                    <a:gd name="T4" fmla="*/ 99 w 109"/>
                    <a:gd name="T5" fmla="*/ 0 h 122"/>
                    <a:gd name="T6" fmla="*/ 103 w 109"/>
                    <a:gd name="T7" fmla="*/ 2 h 122"/>
                    <a:gd name="T8" fmla="*/ 107 w 109"/>
                    <a:gd name="T9" fmla="*/ 4 h 122"/>
                    <a:gd name="T10" fmla="*/ 109 w 109"/>
                    <a:gd name="T11" fmla="*/ 8 h 122"/>
                    <a:gd name="T12" fmla="*/ 109 w 109"/>
                    <a:gd name="T13" fmla="*/ 13 h 122"/>
                    <a:gd name="T14" fmla="*/ 109 w 109"/>
                    <a:gd name="T15" fmla="*/ 110 h 122"/>
                    <a:gd name="T16" fmla="*/ 109 w 109"/>
                    <a:gd name="T17" fmla="*/ 110 h 122"/>
                    <a:gd name="T18" fmla="*/ 109 w 109"/>
                    <a:gd name="T19" fmla="*/ 115 h 122"/>
                    <a:gd name="T20" fmla="*/ 107 w 109"/>
                    <a:gd name="T21" fmla="*/ 118 h 122"/>
                    <a:gd name="T22" fmla="*/ 103 w 109"/>
                    <a:gd name="T23" fmla="*/ 121 h 122"/>
                    <a:gd name="T24" fmla="*/ 99 w 109"/>
                    <a:gd name="T25" fmla="*/ 122 h 122"/>
                    <a:gd name="T26" fmla="*/ 10 w 109"/>
                    <a:gd name="T27" fmla="*/ 122 h 122"/>
                    <a:gd name="T28" fmla="*/ 10 w 109"/>
                    <a:gd name="T29" fmla="*/ 122 h 122"/>
                    <a:gd name="T30" fmla="*/ 6 w 109"/>
                    <a:gd name="T31" fmla="*/ 121 h 122"/>
                    <a:gd name="T32" fmla="*/ 4 w 109"/>
                    <a:gd name="T33" fmla="*/ 118 h 122"/>
                    <a:gd name="T34" fmla="*/ 1 w 109"/>
                    <a:gd name="T35" fmla="*/ 115 h 122"/>
                    <a:gd name="T36" fmla="*/ 0 w 109"/>
                    <a:gd name="T37" fmla="*/ 110 h 122"/>
                    <a:gd name="T38" fmla="*/ 0 w 109"/>
                    <a:gd name="T39" fmla="*/ 13 h 122"/>
                    <a:gd name="T40" fmla="*/ 0 w 109"/>
                    <a:gd name="T41" fmla="*/ 13 h 122"/>
                    <a:gd name="T42" fmla="*/ 1 w 109"/>
                    <a:gd name="T43" fmla="*/ 8 h 122"/>
                    <a:gd name="T44" fmla="*/ 4 w 109"/>
                    <a:gd name="T45" fmla="*/ 4 h 122"/>
                    <a:gd name="T46" fmla="*/ 6 w 109"/>
                    <a:gd name="T47" fmla="*/ 2 h 122"/>
                    <a:gd name="T48" fmla="*/ 10 w 109"/>
                    <a:gd name="T49" fmla="*/ 0 h 122"/>
                    <a:gd name="T50" fmla="*/ 10 w 109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9" h="122">
                      <a:moveTo>
                        <a:pt x="10" y="0"/>
                      </a:moveTo>
                      <a:lnTo>
                        <a:pt x="99" y="0"/>
                      </a:lnTo>
                      <a:lnTo>
                        <a:pt x="99" y="0"/>
                      </a:lnTo>
                      <a:lnTo>
                        <a:pt x="103" y="2"/>
                      </a:lnTo>
                      <a:lnTo>
                        <a:pt x="107" y="4"/>
                      </a:lnTo>
                      <a:lnTo>
                        <a:pt x="109" y="8"/>
                      </a:lnTo>
                      <a:lnTo>
                        <a:pt x="109" y="13"/>
                      </a:lnTo>
                      <a:lnTo>
                        <a:pt x="109" y="110"/>
                      </a:lnTo>
                      <a:lnTo>
                        <a:pt x="109" y="110"/>
                      </a:lnTo>
                      <a:lnTo>
                        <a:pt x="109" y="115"/>
                      </a:lnTo>
                      <a:lnTo>
                        <a:pt x="107" y="118"/>
                      </a:lnTo>
                      <a:lnTo>
                        <a:pt x="103" y="121"/>
                      </a:lnTo>
                      <a:lnTo>
                        <a:pt x="99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6" y="121"/>
                      </a:lnTo>
                      <a:lnTo>
                        <a:pt x="4" y="118"/>
                      </a:lnTo>
                      <a:lnTo>
                        <a:pt x="1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1" y="8"/>
                      </a:lnTo>
                      <a:lnTo>
                        <a:pt x="4" y="4"/>
                      </a:lnTo>
                      <a:lnTo>
                        <a:pt x="6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13" name="Freeform 174">
                  <a:extLst>
                    <a:ext uri="{FF2B5EF4-FFF2-40B4-BE49-F238E27FC236}">
                      <a16:creationId xmlns:a16="http://schemas.microsoft.com/office/drawing/2014/main" xmlns="" id="{CD04570E-0593-4393-A1CD-024D08E76A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20" y="2179"/>
                  <a:ext cx="22" cy="25"/>
                </a:xfrm>
                <a:custGeom>
                  <a:avLst/>
                  <a:gdLst>
                    <a:gd name="T0" fmla="*/ 9 w 110"/>
                    <a:gd name="T1" fmla="*/ 0 h 122"/>
                    <a:gd name="T2" fmla="*/ 100 w 110"/>
                    <a:gd name="T3" fmla="*/ 0 h 122"/>
                    <a:gd name="T4" fmla="*/ 100 w 110"/>
                    <a:gd name="T5" fmla="*/ 0 h 122"/>
                    <a:gd name="T6" fmla="*/ 104 w 110"/>
                    <a:gd name="T7" fmla="*/ 2 h 122"/>
                    <a:gd name="T8" fmla="*/ 106 w 110"/>
                    <a:gd name="T9" fmla="*/ 4 h 122"/>
                    <a:gd name="T10" fmla="*/ 109 w 110"/>
                    <a:gd name="T11" fmla="*/ 8 h 122"/>
                    <a:gd name="T12" fmla="*/ 110 w 110"/>
                    <a:gd name="T13" fmla="*/ 13 h 122"/>
                    <a:gd name="T14" fmla="*/ 110 w 110"/>
                    <a:gd name="T15" fmla="*/ 110 h 122"/>
                    <a:gd name="T16" fmla="*/ 110 w 110"/>
                    <a:gd name="T17" fmla="*/ 110 h 122"/>
                    <a:gd name="T18" fmla="*/ 109 w 110"/>
                    <a:gd name="T19" fmla="*/ 115 h 122"/>
                    <a:gd name="T20" fmla="*/ 106 w 110"/>
                    <a:gd name="T21" fmla="*/ 118 h 122"/>
                    <a:gd name="T22" fmla="*/ 104 w 110"/>
                    <a:gd name="T23" fmla="*/ 121 h 122"/>
                    <a:gd name="T24" fmla="*/ 100 w 110"/>
                    <a:gd name="T25" fmla="*/ 122 h 122"/>
                    <a:gd name="T26" fmla="*/ 9 w 110"/>
                    <a:gd name="T27" fmla="*/ 122 h 122"/>
                    <a:gd name="T28" fmla="*/ 9 w 110"/>
                    <a:gd name="T29" fmla="*/ 122 h 122"/>
                    <a:gd name="T30" fmla="*/ 5 w 110"/>
                    <a:gd name="T31" fmla="*/ 121 h 122"/>
                    <a:gd name="T32" fmla="*/ 3 w 110"/>
                    <a:gd name="T33" fmla="*/ 118 h 122"/>
                    <a:gd name="T34" fmla="*/ 0 w 110"/>
                    <a:gd name="T35" fmla="*/ 115 h 122"/>
                    <a:gd name="T36" fmla="*/ 0 w 110"/>
                    <a:gd name="T37" fmla="*/ 110 h 122"/>
                    <a:gd name="T38" fmla="*/ 0 w 110"/>
                    <a:gd name="T39" fmla="*/ 13 h 122"/>
                    <a:gd name="T40" fmla="*/ 0 w 110"/>
                    <a:gd name="T41" fmla="*/ 13 h 122"/>
                    <a:gd name="T42" fmla="*/ 0 w 110"/>
                    <a:gd name="T43" fmla="*/ 8 h 122"/>
                    <a:gd name="T44" fmla="*/ 3 w 110"/>
                    <a:gd name="T45" fmla="*/ 4 h 122"/>
                    <a:gd name="T46" fmla="*/ 5 w 110"/>
                    <a:gd name="T47" fmla="*/ 2 h 122"/>
                    <a:gd name="T48" fmla="*/ 9 w 110"/>
                    <a:gd name="T49" fmla="*/ 0 h 122"/>
                    <a:gd name="T50" fmla="*/ 9 w 110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10" h="122">
                      <a:moveTo>
                        <a:pt x="9" y="0"/>
                      </a:moveTo>
                      <a:lnTo>
                        <a:pt x="100" y="0"/>
                      </a:lnTo>
                      <a:lnTo>
                        <a:pt x="100" y="0"/>
                      </a:lnTo>
                      <a:lnTo>
                        <a:pt x="104" y="2"/>
                      </a:lnTo>
                      <a:lnTo>
                        <a:pt x="106" y="4"/>
                      </a:lnTo>
                      <a:lnTo>
                        <a:pt x="109" y="8"/>
                      </a:lnTo>
                      <a:lnTo>
                        <a:pt x="110" y="13"/>
                      </a:lnTo>
                      <a:lnTo>
                        <a:pt x="110" y="110"/>
                      </a:lnTo>
                      <a:lnTo>
                        <a:pt x="110" y="110"/>
                      </a:lnTo>
                      <a:lnTo>
                        <a:pt x="109" y="115"/>
                      </a:lnTo>
                      <a:lnTo>
                        <a:pt x="106" y="118"/>
                      </a:lnTo>
                      <a:lnTo>
                        <a:pt x="104" y="121"/>
                      </a:lnTo>
                      <a:lnTo>
                        <a:pt x="100" y="122"/>
                      </a:lnTo>
                      <a:lnTo>
                        <a:pt x="9" y="122"/>
                      </a:lnTo>
                      <a:lnTo>
                        <a:pt x="9" y="122"/>
                      </a:lnTo>
                      <a:lnTo>
                        <a:pt x="5" y="121"/>
                      </a:lnTo>
                      <a:lnTo>
                        <a:pt x="3" y="118"/>
                      </a:lnTo>
                      <a:lnTo>
                        <a:pt x="0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3" y="4"/>
                      </a:lnTo>
                      <a:lnTo>
                        <a:pt x="5" y="2"/>
                      </a:lnTo>
                      <a:lnTo>
                        <a:pt x="9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14" name="Freeform 175">
                  <a:extLst>
                    <a:ext uri="{FF2B5EF4-FFF2-40B4-BE49-F238E27FC236}">
                      <a16:creationId xmlns:a16="http://schemas.microsoft.com/office/drawing/2014/main" xmlns="" id="{DF9BBA2F-5ECB-4327-93AF-9F70E0200B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9" y="2179"/>
                  <a:ext cx="22" cy="25"/>
                </a:xfrm>
                <a:custGeom>
                  <a:avLst/>
                  <a:gdLst>
                    <a:gd name="T0" fmla="*/ 10 w 109"/>
                    <a:gd name="T1" fmla="*/ 0 h 122"/>
                    <a:gd name="T2" fmla="*/ 99 w 109"/>
                    <a:gd name="T3" fmla="*/ 0 h 122"/>
                    <a:gd name="T4" fmla="*/ 99 w 109"/>
                    <a:gd name="T5" fmla="*/ 0 h 122"/>
                    <a:gd name="T6" fmla="*/ 103 w 109"/>
                    <a:gd name="T7" fmla="*/ 2 h 122"/>
                    <a:gd name="T8" fmla="*/ 107 w 109"/>
                    <a:gd name="T9" fmla="*/ 4 h 122"/>
                    <a:gd name="T10" fmla="*/ 109 w 109"/>
                    <a:gd name="T11" fmla="*/ 8 h 122"/>
                    <a:gd name="T12" fmla="*/ 109 w 109"/>
                    <a:gd name="T13" fmla="*/ 13 h 122"/>
                    <a:gd name="T14" fmla="*/ 109 w 109"/>
                    <a:gd name="T15" fmla="*/ 110 h 122"/>
                    <a:gd name="T16" fmla="*/ 109 w 109"/>
                    <a:gd name="T17" fmla="*/ 110 h 122"/>
                    <a:gd name="T18" fmla="*/ 109 w 109"/>
                    <a:gd name="T19" fmla="*/ 115 h 122"/>
                    <a:gd name="T20" fmla="*/ 107 w 109"/>
                    <a:gd name="T21" fmla="*/ 118 h 122"/>
                    <a:gd name="T22" fmla="*/ 103 w 109"/>
                    <a:gd name="T23" fmla="*/ 121 h 122"/>
                    <a:gd name="T24" fmla="*/ 99 w 109"/>
                    <a:gd name="T25" fmla="*/ 122 h 122"/>
                    <a:gd name="T26" fmla="*/ 10 w 109"/>
                    <a:gd name="T27" fmla="*/ 122 h 122"/>
                    <a:gd name="T28" fmla="*/ 10 w 109"/>
                    <a:gd name="T29" fmla="*/ 122 h 122"/>
                    <a:gd name="T30" fmla="*/ 6 w 109"/>
                    <a:gd name="T31" fmla="*/ 121 h 122"/>
                    <a:gd name="T32" fmla="*/ 4 w 109"/>
                    <a:gd name="T33" fmla="*/ 118 h 122"/>
                    <a:gd name="T34" fmla="*/ 1 w 109"/>
                    <a:gd name="T35" fmla="*/ 115 h 122"/>
                    <a:gd name="T36" fmla="*/ 0 w 109"/>
                    <a:gd name="T37" fmla="*/ 110 h 122"/>
                    <a:gd name="T38" fmla="*/ 0 w 109"/>
                    <a:gd name="T39" fmla="*/ 13 h 122"/>
                    <a:gd name="T40" fmla="*/ 0 w 109"/>
                    <a:gd name="T41" fmla="*/ 13 h 122"/>
                    <a:gd name="T42" fmla="*/ 1 w 109"/>
                    <a:gd name="T43" fmla="*/ 8 h 122"/>
                    <a:gd name="T44" fmla="*/ 4 w 109"/>
                    <a:gd name="T45" fmla="*/ 4 h 122"/>
                    <a:gd name="T46" fmla="*/ 6 w 109"/>
                    <a:gd name="T47" fmla="*/ 2 h 122"/>
                    <a:gd name="T48" fmla="*/ 10 w 109"/>
                    <a:gd name="T49" fmla="*/ 0 h 122"/>
                    <a:gd name="T50" fmla="*/ 10 w 109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9" h="122">
                      <a:moveTo>
                        <a:pt x="10" y="0"/>
                      </a:moveTo>
                      <a:lnTo>
                        <a:pt x="99" y="0"/>
                      </a:lnTo>
                      <a:lnTo>
                        <a:pt x="99" y="0"/>
                      </a:lnTo>
                      <a:lnTo>
                        <a:pt x="103" y="2"/>
                      </a:lnTo>
                      <a:lnTo>
                        <a:pt x="107" y="4"/>
                      </a:lnTo>
                      <a:lnTo>
                        <a:pt x="109" y="8"/>
                      </a:lnTo>
                      <a:lnTo>
                        <a:pt x="109" y="13"/>
                      </a:lnTo>
                      <a:lnTo>
                        <a:pt x="109" y="110"/>
                      </a:lnTo>
                      <a:lnTo>
                        <a:pt x="109" y="110"/>
                      </a:lnTo>
                      <a:lnTo>
                        <a:pt x="109" y="115"/>
                      </a:lnTo>
                      <a:lnTo>
                        <a:pt x="107" y="118"/>
                      </a:lnTo>
                      <a:lnTo>
                        <a:pt x="103" y="121"/>
                      </a:lnTo>
                      <a:lnTo>
                        <a:pt x="99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6" y="121"/>
                      </a:lnTo>
                      <a:lnTo>
                        <a:pt x="4" y="118"/>
                      </a:lnTo>
                      <a:lnTo>
                        <a:pt x="1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1" y="8"/>
                      </a:lnTo>
                      <a:lnTo>
                        <a:pt x="4" y="4"/>
                      </a:lnTo>
                      <a:lnTo>
                        <a:pt x="6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15" name="Freeform 176">
                  <a:extLst>
                    <a:ext uri="{FF2B5EF4-FFF2-40B4-BE49-F238E27FC236}">
                      <a16:creationId xmlns:a16="http://schemas.microsoft.com/office/drawing/2014/main" xmlns="" id="{3B7553F1-7F80-49AC-9DE5-CC9AB64456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64" y="2146"/>
                  <a:ext cx="22" cy="24"/>
                </a:xfrm>
                <a:custGeom>
                  <a:avLst/>
                  <a:gdLst>
                    <a:gd name="T0" fmla="*/ 10 w 110"/>
                    <a:gd name="T1" fmla="*/ 0 h 122"/>
                    <a:gd name="T2" fmla="*/ 100 w 110"/>
                    <a:gd name="T3" fmla="*/ 0 h 122"/>
                    <a:gd name="T4" fmla="*/ 100 w 110"/>
                    <a:gd name="T5" fmla="*/ 0 h 122"/>
                    <a:gd name="T6" fmla="*/ 103 w 110"/>
                    <a:gd name="T7" fmla="*/ 2 h 122"/>
                    <a:gd name="T8" fmla="*/ 107 w 110"/>
                    <a:gd name="T9" fmla="*/ 4 h 122"/>
                    <a:gd name="T10" fmla="*/ 108 w 110"/>
                    <a:gd name="T11" fmla="*/ 8 h 122"/>
                    <a:gd name="T12" fmla="*/ 110 w 110"/>
                    <a:gd name="T13" fmla="*/ 13 h 122"/>
                    <a:gd name="T14" fmla="*/ 110 w 110"/>
                    <a:gd name="T15" fmla="*/ 110 h 122"/>
                    <a:gd name="T16" fmla="*/ 110 w 110"/>
                    <a:gd name="T17" fmla="*/ 110 h 122"/>
                    <a:gd name="T18" fmla="*/ 108 w 110"/>
                    <a:gd name="T19" fmla="*/ 115 h 122"/>
                    <a:gd name="T20" fmla="*/ 107 w 110"/>
                    <a:gd name="T21" fmla="*/ 118 h 122"/>
                    <a:gd name="T22" fmla="*/ 103 w 110"/>
                    <a:gd name="T23" fmla="*/ 121 h 122"/>
                    <a:gd name="T24" fmla="*/ 100 w 110"/>
                    <a:gd name="T25" fmla="*/ 122 h 122"/>
                    <a:gd name="T26" fmla="*/ 10 w 110"/>
                    <a:gd name="T27" fmla="*/ 122 h 122"/>
                    <a:gd name="T28" fmla="*/ 10 w 110"/>
                    <a:gd name="T29" fmla="*/ 122 h 122"/>
                    <a:gd name="T30" fmla="*/ 6 w 110"/>
                    <a:gd name="T31" fmla="*/ 121 h 122"/>
                    <a:gd name="T32" fmla="*/ 3 w 110"/>
                    <a:gd name="T33" fmla="*/ 118 h 122"/>
                    <a:gd name="T34" fmla="*/ 1 w 110"/>
                    <a:gd name="T35" fmla="*/ 115 h 122"/>
                    <a:gd name="T36" fmla="*/ 0 w 110"/>
                    <a:gd name="T37" fmla="*/ 110 h 122"/>
                    <a:gd name="T38" fmla="*/ 0 w 110"/>
                    <a:gd name="T39" fmla="*/ 13 h 122"/>
                    <a:gd name="T40" fmla="*/ 0 w 110"/>
                    <a:gd name="T41" fmla="*/ 13 h 122"/>
                    <a:gd name="T42" fmla="*/ 1 w 110"/>
                    <a:gd name="T43" fmla="*/ 8 h 122"/>
                    <a:gd name="T44" fmla="*/ 3 w 110"/>
                    <a:gd name="T45" fmla="*/ 4 h 122"/>
                    <a:gd name="T46" fmla="*/ 6 w 110"/>
                    <a:gd name="T47" fmla="*/ 2 h 122"/>
                    <a:gd name="T48" fmla="*/ 10 w 110"/>
                    <a:gd name="T49" fmla="*/ 0 h 122"/>
                    <a:gd name="T50" fmla="*/ 10 w 110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10" h="122">
                      <a:moveTo>
                        <a:pt x="10" y="0"/>
                      </a:moveTo>
                      <a:lnTo>
                        <a:pt x="100" y="0"/>
                      </a:lnTo>
                      <a:lnTo>
                        <a:pt x="100" y="0"/>
                      </a:lnTo>
                      <a:lnTo>
                        <a:pt x="103" y="2"/>
                      </a:lnTo>
                      <a:lnTo>
                        <a:pt x="107" y="4"/>
                      </a:lnTo>
                      <a:lnTo>
                        <a:pt x="108" y="8"/>
                      </a:lnTo>
                      <a:lnTo>
                        <a:pt x="110" y="13"/>
                      </a:lnTo>
                      <a:lnTo>
                        <a:pt x="110" y="110"/>
                      </a:lnTo>
                      <a:lnTo>
                        <a:pt x="110" y="110"/>
                      </a:lnTo>
                      <a:lnTo>
                        <a:pt x="108" y="115"/>
                      </a:lnTo>
                      <a:lnTo>
                        <a:pt x="107" y="118"/>
                      </a:lnTo>
                      <a:lnTo>
                        <a:pt x="103" y="121"/>
                      </a:lnTo>
                      <a:lnTo>
                        <a:pt x="100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6" y="121"/>
                      </a:lnTo>
                      <a:lnTo>
                        <a:pt x="3" y="118"/>
                      </a:lnTo>
                      <a:lnTo>
                        <a:pt x="1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1" y="8"/>
                      </a:lnTo>
                      <a:lnTo>
                        <a:pt x="3" y="4"/>
                      </a:lnTo>
                      <a:lnTo>
                        <a:pt x="6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16" name="Freeform 177">
                  <a:extLst>
                    <a:ext uri="{FF2B5EF4-FFF2-40B4-BE49-F238E27FC236}">
                      <a16:creationId xmlns:a16="http://schemas.microsoft.com/office/drawing/2014/main" xmlns="" id="{DB3075DB-C765-4A31-AFEB-4289CFC2EA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3" y="2146"/>
                  <a:ext cx="22" cy="24"/>
                </a:xfrm>
                <a:custGeom>
                  <a:avLst/>
                  <a:gdLst>
                    <a:gd name="T0" fmla="*/ 10 w 109"/>
                    <a:gd name="T1" fmla="*/ 0 h 122"/>
                    <a:gd name="T2" fmla="*/ 99 w 109"/>
                    <a:gd name="T3" fmla="*/ 0 h 122"/>
                    <a:gd name="T4" fmla="*/ 99 w 109"/>
                    <a:gd name="T5" fmla="*/ 0 h 122"/>
                    <a:gd name="T6" fmla="*/ 103 w 109"/>
                    <a:gd name="T7" fmla="*/ 2 h 122"/>
                    <a:gd name="T8" fmla="*/ 107 w 109"/>
                    <a:gd name="T9" fmla="*/ 4 h 122"/>
                    <a:gd name="T10" fmla="*/ 109 w 109"/>
                    <a:gd name="T11" fmla="*/ 8 h 122"/>
                    <a:gd name="T12" fmla="*/ 109 w 109"/>
                    <a:gd name="T13" fmla="*/ 13 h 122"/>
                    <a:gd name="T14" fmla="*/ 109 w 109"/>
                    <a:gd name="T15" fmla="*/ 110 h 122"/>
                    <a:gd name="T16" fmla="*/ 109 w 109"/>
                    <a:gd name="T17" fmla="*/ 110 h 122"/>
                    <a:gd name="T18" fmla="*/ 109 w 109"/>
                    <a:gd name="T19" fmla="*/ 115 h 122"/>
                    <a:gd name="T20" fmla="*/ 107 w 109"/>
                    <a:gd name="T21" fmla="*/ 118 h 122"/>
                    <a:gd name="T22" fmla="*/ 103 w 109"/>
                    <a:gd name="T23" fmla="*/ 121 h 122"/>
                    <a:gd name="T24" fmla="*/ 99 w 109"/>
                    <a:gd name="T25" fmla="*/ 122 h 122"/>
                    <a:gd name="T26" fmla="*/ 10 w 109"/>
                    <a:gd name="T27" fmla="*/ 122 h 122"/>
                    <a:gd name="T28" fmla="*/ 10 w 109"/>
                    <a:gd name="T29" fmla="*/ 122 h 122"/>
                    <a:gd name="T30" fmla="*/ 6 w 109"/>
                    <a:gd name="T31" fmla="*/ 121 h 122"/>
                    <a:gd name="T32" fmla="*/ 3 w 109"/>
                    <a:gd name="T33" fmla="*/ 118 h 122"/>
                    <a:gd name="T34" fmla="*/ 1 w 109"/>
                    <a:gd name="T35" fmla="*/ 115 h 122"/>
                    <a:gd name="T36" fmla="*/ 0 w 109"/>
                    <a:gd name="T37" fmla="*/ 110 h 122"/>
                    <a:gd name="T38" fmla="*/ 0 w 109"/>
                    <a:gd name="T39" fmla="*/ 13 h 122"/>
                    <a:gd name="T40" fmla="*/ 0 w 109"/>
                    <a:gd name="T41" fmla="*/ 13 h 122"/>
                    <a:gd name="T42" fmla="*/ 1 w 109"/>
                    <a:gd name="T43" fmla="*/ 8 h 122"/>
                    <a:gd name="T44" fmla="*/ 3 w 109"/>
                    <a:gd name="T45" fmla="*/ 4 h 122"/>
                    <a:gd name="T46" fmla="*/ 6 w 109"/>
                    <a:gd name="T47" fmla="*/ 2 h 122"/>
                    <a:gd name="T48" fmla="*/ 10 w 109"/>
                    <a:gd name="T49" fmla="*/ 0 h 122"/>
                    <a:gd name="T50" fmla="*/ 10 w 109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9" h="122">
                      <a:moveTo>
                        <a:pt x="10" y="0"/>
                      </a:moveTo>
                      <a:lnTo>
                        <a:pt x="99" y="0"/>
                      </a:lnTo>
                      <a:lnTo>
                        <a:pt x="99" y="0"/>
                      </a:lnTo>
                      <a:lnTo>
                        <a:pt x="103" y="2"/>
                      </a:lnTo>
                      <a:lnTo>
                        <a:pt x="107" y="4"/>
                      </a:lnTo>
                      <a:lnTo>
                        <a:pt x="109" y="8"/>
                      </a:lnTo>
                      <a:lnTo>
                        <a:pt x="109" y="13"/>
                      </a:lnTo>
                      <a:lnTo>
                        <a:pt x="109" y="110"/>
                      </a:lnTo>
                      <a:lnTo>
                        <a:pt x="109" y="110"/>
                      </a:lnTo>
                      <a:lnTo>
                        <a:pt x="109" y="115"/>
                      </a:lnTo>
                      <a:lnTo>
                        <a:pt x="107" y="118"/>
                      </a:lnTo>
                      <a:lnTo>
                        <a:pt x="103" y="121"/>
                      </a:lnTo>
                      <a:lnTo>
                        <a:pt x="99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6" y="121"/>
                      </a:lnTo>
                      <a:lnTo>
                        <a:pt x="3" y="118"/>
                      </a:lnTo>
                      <a:lnTo>
                        <a:pt x="1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1" y="8"/>
                      </a:lnTo>
                      <a:lnTo>
                        <a:pt x="3" y="4"/>
                      </a:lnTo>
                      <a:lnTo>
                        <a:pt x="6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17" name="Freeform 178">
                  <a:extLst>
                    <a:ext uri="{FF2B5EF4-FFF2-40B4-BE49-F238E27FC236}">
                      <a16:creationId xmlns:a16="http://schemas.microsoft.com/office/drawing/2014/main" xmlns="" id="{43911856-EBCA-4635-B473-D26B0FC9BD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9" y="2179"/>
                  <a:ext cx="36" cy="25"/>
                </a:xfrm>
                <a:custGeom>
                  <a:avLst/>
                  <a:gdLst>
                    <a:gd name="T0" fmla="*/ 9 w 179"/>
                    <a:gd name="T1" fmla="*/ 0 h 122"/>
                    <a:gd name="T2" fmla="*/ 169 w 179"/>
                    <a:gd name="T3" fmla="*/ 0 h 122"/>
                    <a:gd name="T4" fmla="*/ 169 w 179"/>
                    <a:gd name="T5" fmla="*/ 0 h 122"/>
                    <a:gd name="T6" fmla="*/ 173 w 179"/>
                    <a:gd name="T7" fmla="*/ 2 h 122"/>
                    <a:gd name="T8" fmla="*/ 177 w 179"/>
                    <a:gd name="T9" fmla="*/ 4 h 122"/>
                    <a:gd name="T10" fmla="*/ 179 w 179"/>
                    <a:gd name="T11" fmla="*/ 8 h 122"/>
                    <a:gd name="T12" fmla="*/ 179 w 179"/>
                    <a:gd name="T13" fmla="*/ 13 h 122"/>
                    <a:gd name="T14" fmla="*/ 179 w 179"/>
                    <a:gd name="T15" fmla="*/ 110 h 122"/>
                    <a:gd name="T16" fmla="*/ 179 w 179"/>
                    <a:gd name="T17" fmla="*/ 110 h 122"/>
                    <a:gd name="T18" fmla="*/ 179 w 179"/>
                    <a:gd name="T19" fmla="*/ 115 h 122"/>
                    <a:gd name="T20" fmla="*/ 177 w 179"/>
                    <a:gd name="T21" fmla="*/ 118 h 122"/>
                    <a:gd name="T22" fmla="*/ 173 w 179"/>
                    <a:gd name="T23" fmla="*/ 121 h 122"/>
                    <a:gd name="T24" fmla="*/ 169 w 179"/>
                    <a:gd name="T25" fmla="*/ 122 h 122"/>
                    <a:gd name="T26" fmla="*/ 9 w 179"/>
                    <a:gd name="T27" fmla="*/ 122 h 122"/>
                    <a:gd name="T28" fmla="*/ 9 w 179"/>
                    <a:gd name="T29" fmla="*/ 122 h 122"/>
                    <a:gd name="T30" fmla="*/ 5 w 179"/>
                    <a:gd name="T31" fmla="*/ 121 h 122"/>
                    <a:gd name="T32" fmla="*/ 3 w 179"/>
                    <a:gd name="T33" fmla="*/ 118 h 122"/>
                    <a:gd name="T34" fmla="*/ 0 w 179"/>
                    <a:gd name="T35" fmla="*/ 115 h 122"/>
                    <a:gd name="T36" fmla="*/ 0 w 179"/>
                    <a:gd name="T37" fmla="*/ 110 h 122"/>
                    <a:gd name="T38" fmla="*/ 0 w 179"/>
                    <a:gd name="T39" fmla="*/ 13 h 122"/>
                    <a:gd name="T40" fmla="*/ 0 w 179"/>
                    <a:gd name="T41" fmla="*/ 13 h 122"/>
                    <a:gd name="T42" fmla="*/ 0 w 179"/>
                    <a:gd name="T43" fmla="*/ 8 h 122"/>
                    <a:gd name="T44" fmla="*/ 3 w 179"/>
                    <a:gd name="T45" fmla="*/ 4 h 122"/>
                    <a:gd name="T46" fmla="*/ 5 w 179"/>
                    <a:gd name="T47" fmla="*/ 2 h 122"/>
                    <a:gd name="T48" fmla="*/ 9 w 179"/>
                    <a:gd name="T49" fmla="*/ 0 h 122"/>
                    <a:gd name="T50" fmla="*/ 9 w 179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79" h="122">
                      <a:moveTo>
                        <a:pt x="9" y="0"/>
                      </a:moveTo>
                      <a:lnTo>
                        <a:pt x="169" y="0"/>
                      </a:lnTo>
                      <a:lnTo>
                        <a:pt x="169" y="0"/>
                      </a:lnTo>
                      <a:lnTo>
                        <a:pt x="173" y="2"/>
                      </a:lnTo>
                      <a:lnTo>
                        <a:pt x="177" y="4"/>
                      </a:lnTo>
                      <a:lnTo>
                        <a:pt x="179" y="8"/>
                      </a:lnTo>
                      <a:lnTo>
                        <a:pt x="179" y="13"/>
                      </a:lnTo>
                      <a:lnTo>
                        <a:pt x="179" y="110"/>
                      </a:lnTo>
                      <a:lnTo>
                        <a:pt x="179" y="110"/>
                      </a:lnTo>
                      <a:lnTo>
                        <a:pt x="179" y="115"/>
                      </a:lnTo>
                      <a:lnTo>
                        <a:pt x="177" y="118"/>
                      </a:lnTo>
                      <a:lnTo>
                        <a:pt x="173" y="121"/>
                      </a:lnTo>
                      <a:lnTo>
                        <a:pt x="169" y="122"/>
                      </a:lnTo>
                      <a:lnTo>
                        <a:pt x="9" y="122"/>
                      </a:lnTo>
                      <a:lnTo>
                        <a:pt x="9" y="122"/>
                      </a:lnTo>
                      <a:lnTo>
                        <a:pt x="5" y="121"/>
                      </a:lnTo>
                      <a:lnTo>
                        <a:pt x="3" y="118"/>
                      </a:lnTo>
                      <a:lnTo>
                        <a:pt x="0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3" y="4"/>
                      </a:lnTo>
                      <a:lnTo>
                        <a:pt x="5" y="2"/>
                      </a:lnTo>
                      <a:lnTo>
                        <a:pt x="9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18" name="Freeform 179">
                  <a:extLst>
                    <a:ext uri="{FF2B5EF4-FFF2-40B4-BE49-F238E27FC236}">
                      <a16:creationId xmlns:a16="http://schemas.microsoft.com/office/drawing/2014/main" xmlns="" id="{C53C65C0-545C-4C7A-8DF4-1015F9CDA3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43" y="2179"/>
                  <a:ext cx="37" cy="25"/>
                </a:xfrm>
                <a:custGeom>
                  <a:avLst/>
                  <a:gdLst>
                    <a:gd name="T0" fmla="*/ 8 w 185"/>
                    <a:gd name="T1" fmla="*/ 0 h 122"/>
                    <a:gd name="T2" fmla="*/ 175 w 185"/>
                    <a:gd name="T3" fmla="*/ 0 h 122"/>
                    <a:gd name="T4" fmla="*/ 175 w 185"/>
                    <a:gd name="T5" fmla="*/ 0 h 122"/>
                    <a:gd name="T6" fmla="*/ 179 w 185"/>
                    <a:gd name="T7" fmla="*/ 2 h 122"/>
                    <a:gd name="T8" fmla="*/ 182 w 185"/>
                    <a:gd name="T9" fmla="*/ 4 h 122"/>
                    <a:gd name="T10" fmla="*/ 184 w 185"/>
                    <a:gd name="T11" fmla="*/ 8 h 122"/>
                    <a:gd name="T12" fmla="*/ 185 w 185"/>
                    <a:gd name="T13" fmla="*/ 13 h 122"/>
                    <a:gd name="T14" fmla="*/ 185 w 185"/>
                    <a:gd name="T15" fmla="*/ 110 h 122"/>
                    <a:gd name="T16" fmla="*/ 185 w 185"/>
                    <a:gd name="T17" fmla="*/ 110 h 122"/>
                    <a:gd name="T18" fmla="*/ 184 w 185"/>
                    <a:gd name="T19" fmla="*/ 115 h 122"/>
                    <a:gd name="T20" fmla="*/ 182 w 185"/>
                    <a:gd name="T21" fmla="*/ 118 h 122"/>
                    <a:gd name="T22" fmla="*/ 179 w 185"/>
                    <a:gd name="T23" fmla="*/ 121 h 122"/>
                    <a:gd name="T24" fmla="*/ 175 w 185"/>
                    <a:gd name="T25" fmla="*/ 122 h 122"/>
                    <a:gd name="T26" fmla="*/ 8 w 185"/>
                    <a:gd name="T27" fmla="*/ 122 h 122"/>
                    <a:gd name="T28" fmla="*/ 8 w 185"/>
                    <a:gd name="T29" fmla="*/ 122 h 122"/>
                    <a:gd name="T30" fmla="*/ 5 w 185"/>
                    <a:gd name="T31" fmla="*/ 121 h 122"/>
                    <a:gd name="T32" fmla="*/ 2 w 185"/>
                    <a:gd name="T33" fmla="*/ 118 h 122"/>
                    <a:gd name="T34" fmla="*/ 0 w 185"/>
                    <a:gd name="T35" fmla="*/ 115 h 122"/>
                    <a:gd name="T36" fmla="*/ 0 w 185"/>
                    <a:gd name="T37" fmla="*/ 110 h 122"/>
                    <a:gd name="T38" fmla="*/ 0 w 185"/>
                    <a:gd name="T39" fmla="*/ 13 h 122"/>
                    <a:gd name="T40" fmla="*/ 0 w 185"/>
                    <a:gd name="T41" fmla="*/ 13 h 122"/>
                    <a:gd name="T42" fmla="*/ 0 w 185"/>
                    <a:gd name="T43" fmla="*/ 8 h 122"/>
                    <a:gd name="T44" fmla="*/ 2 w 185"/>
                    <a:gd name="T45" fmla="*/ 4 h 122"/>
                    <a:gd name="T46" fmla="*/ 5 w 185"/>
                    <a:gd name="T47" fmla="*/ 2 h 122"/>
                    <a:gd name="T48" fmla="*/ 8 w 185"/>
                    <a:gd name="T49" fmla="*/ 0 h 122"/>
                    <a:gd name="T50" fmla="*/ 8 w 185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85" h="122">
                      <a:moveTo>
                        <a:pt x="8" y="0"/>
                      </a:moveTo>
                      <a:lnTo>
                        <a:pt x="175" y="0"/>
                      </a:lnTo>
                      <a:lnTo>
                        <a:pt x="175" y="0"/>
                      </a:lnTo>
                      <a:lnTo>
                        <a:pt x="179" y="2"/>
                      </a:lnTo>
                      <a:lnTo>
                        <a:pt x="182" y="4"/>
                      </a:lnTo>
                      <a:lnTo>
                        <a:pt x="184" y="8"/>
                      </a:lnTo>
                      <a:lnTo>
                        <a:pt x="185" y="13"/>
                      </a:lnTo>
                      <a:lnTo>
                        <a:pt x="185" y="110"/>
                      </a:lnTo>
                      <a:lnTo>
                        <a:pt x="185" y="110"/>
                      </a:lnTo>
                      <a:lnTo>
                        <a:pt x="184" y="115"/>
                      </a:lnTo>
                      <a:lnTo>
                        <a:pt x="182" y="118"/>
                      </a:lnTo>
                      <a:lnTo>
                        <a:pt x="179" y="121"/>
                      </a:lnTo>
                      <a:lnTo>
                        <a:pt x="175" y="122"/>
                      </a:lnTo>
                      <a:lnTo>
                        <a:pt x="8" y="122"/>
                      </a:lnTo>
                      <a:lnTo>
                        <a:pt x="8" y="122"/>
                      </a:lnTo>
                      <a:lnTo>
                        <a:pt x="5" y="121"/>
                      </a:lnTo>
                      <a:lnTo>
                        <a:pt x="2" y="118"/>
                      </a:lnTo>
                      <a:lnTo>
                        <a:pt x="0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2" y="4"/>
                      </a:lnTo>
                      <a:lnTo>
                        <a:pt x="5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19" name="Freeform 180">
                  <a:extLst>
                    <a:ext uri="{FF2B5EF4-FFF2-40B4-BE49-F238E27FC236}">
                      <a16:creationId xmlns:a16="http://schemas.microsoft.com/office/drawing/2014/main" xmlns="" id="{51741580-D724-4456-951E-67E3ED3717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43" y="2213"/>
                  <a:ext cx="43" cy="25"/>
                </a:xfrm>
                <a:custGeom>
                  <a:avLst/>
                  <a:gdLst>
                    <a:gd name="T0" fmla="*/ 8 w 217"/>
                    <a:gd name="T1" fmla="*/ 0 h 122"/>
                    <a:gd name="T2" fmla="*/ 207 w 217"/>
                    <a:gd name="T3" fmla="*/ 0 h 122"/>
                    <a:gd name="T4" fmla="*/ 207 w 217"/>
                    <a:gd name="T5" fmla="*/ 0 h 122"/>
                    <a:gd name="T6" fmla="*/ 211 w 217"/>
                    <a:gd name="T7" fmla="*/ 2 h 122"/>
                    <a:gd name="T8" fmla="*/ 215 w 217"/>
                    <a:gd name="T9" fmla="*/ 4 h 122"/>
                    <a:gd name="T10" fmla="*/ 216 w 217"/>
                    <a:gd name="T11" fmla="*/ 8 h 122"/>
                    <a:gd name="T12" fmla="*/ 217 w 217"/>
                    <a:gd name="T13" fmla="*/ 13 h 122"/>
                    <a:gd name="T14" fmla="*/ 217 w 217"/>
                    <a:gd name="T15" fmla="*/ 110 h 122"/>
                    <a:gd name="T16" fmla="*/ 217 w 217"/>
                    <a:gd name="T17" fmla="*/ 110 h 122"/>
                    <a:gd name="T18" fmla="*/ 216 w 217"/>
                    <a:gd name="T19" fmla="*/ 115 h 122"/>
                    <a:gd name="T20" fmla="*/ 215 w 217"/>
                    <a:gd name="T21" fmla="*/ 118 h 122"/>
                    <a:gd name="T22" fmla="*/ 211 w 217"/>
                    <a:gd name="T23" fmla="*/ 121 h 122"/>
                    <a:gd name="T24" fmla="*/ 207 w 217"/>
                    <a:gd name="T25" fmla="*/ 122 h 122"/>
                    <a:gd name="T26" fmla="*/ 8 w 217"/>
                    <a:gd name="T27" fmla="*/ 122 h 122"/>
                    <a:gd name="T28" fmla="*/ 8 w 217"/>
                    <a:gd name="T29" fmla="*/ 122 h 122"/>
                    <a:gd name="T30" fmla="*/ 5 w 217"/>
                    <a:gd name="T31" fmla="*/ 121 h 122"/>
                    <a:gd name="T32" fmla="*/ 2 w 217"/>
                    <a:gd name="T33" fmla="*/ 118 h 122"/>
                    <a:gd name="T34" fmla="*/ 0 w 217"/>
                    <a:gd name="T35" fmla="*/ 115 h 122"/>
                    <a:gd name="T36" fmla="*/ 0 w 217"/>
                    <a:gd name="T37" fmla="*/ 110 h 122"/>
                    <a:gd name="T38" fmla="*/ 0 w 217"/>
                    <a:gd name="T39" fmla="*/ 13 h 122"/>
                    <a:gd name="T40" fmla="*/ 0 w 217"/>
                    <a:gd name="T41" fmla="*/ 13 h 122"/>
                    <a:gd name="T42" fmla="*/ 0 w 217"/>
                    <a:gd name="T43" fmla="*/ 8 h 122"/>
                    <a:gd name="T44" fmla="*/ 2 w 217"/>
                    <a:gd name="T45" fmla="*/ 4 h 122"/>
                    <a:gd name="T46" fmla="*/ 5 w 217"/>
                    <a:gd name="T47" fmla="*/ 2 h 122"/>
                    <a:gd name="T48" fmla="*/ 8 w 217"/>
                    <a:gd name="T49" fmla="*/ 0 h 122"/>
                    <a:gd name="T50" fmla="*/ 8 w 217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17" h="122">
                      <a:moveTo>
                        <a:pt x="8" y="0"/>
                      </a:moveTo>
                      <a:lnTo>
                        <a:pt x="207" y="0"/>
                      </a:lnTo>
                      <a:lnTo>
                        <a:pt x="207" y="0"/>
                      </a:lnTo>
                      <a:lnTo>
                        <a:pt x="211" y="2"/>
                      </a:lnTo>
                      <a:lnTo>
                        <a:pt x="215" y="4"/>
                      </a:lnTo>
                      <a:lnTo>
                        <a:pt x="216" y="8"/>
                      </a:lnTo>
                      <a:lnTo>
                        <a:pt x="217" y="13"/>
                      </a:lnTo>
                      <a:lnTo>
                        <a:pt x="217" y="110"/>
                      </a:lnTo>
                      <a:lnTo>
                        <a:pt x="217" y="110"/>
                      </a:lnTo>
                      <a:lnTo>
                        <a:pt x="216" y="115"/>
                      </a:lnTo>
                      <a:lnTo>
                        <a:pt x="215" y="118"/>
                      </a:lnTo>
                      <a:lnTo>
                        <a:pt x="211" y="121"/>
                      </a:lnTo>
                      <a:lnTo>
                        <a:pt x="207" y="122"/>
                      </a:lnTo>
                      <a:lnTo>
                        <a:pt x="8" y="122"/>
                      </a:lnTo>
                      <a:lnTo>
                        <a:pt x="8" y="122"/>
                      </a:lnTo>
                      <a:lnTo>
                        <a:pt x="5" y="121"/>
                      </a:lnTo>
                      <a:lnTo>
                        <a:pt x="2" y="118"/>
                      </a:lnTo>
                      <a:lnTo>
                        <a:pt x="0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2" y="4"/>
                      </a:lnTo>
                      <a:lnTo>
                        <a:pt x="5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20" name="Freeform 181">
                  <a:extLst>
                    <a:ext uri="{FF2B5EF4-FFF2-40B4-BE49-F238E27FC236}">
                      <a16:creationId xmlns:a16="http://schemas.microsoft.com/office/drawing/2014/main" xmlns="" id="{28D06B49-7136-4C2F-9D90-1C5F544AF3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43" y="2247"/>
                  <a:ext cx="21" cy="24"/>
                </a:xfrm>
                <a:custGeom>
                  <a:avLst/>
                  <a:gdLst>
                    <a:gd name="T0" fmla="*/ 8 w 108"/>
                    <a:gd name="T1" fmla="*/ 0 h 122"/>
                    <a:gd name="T2" fmla="*/ 98 w 108"/>
                    <a:gd name="T3" fmla="*/ 0 h 122"/>
                    <a:gd name="T4" fmla="*/ 98 w 108"/>
                    <a:gd name="T5" fmla="*/ 0 h 122"/>
                    <a:gd name="T6" fmla="*/ 103 w 108"/>
                    <a:gd name="T7" fmla="*/ 1 h 122"/>
                    <a:gd name="T8" fmla="*/ 105 w 108"/>
                    <a:gd name="T9" fmla="*/ 4 h 122"/>
                    <a:gd name="T10" fmla="*/ 108 w 108"/>
                    <a:gd name="T11" fmla="*/ 8 h 122"/>
                    <a:gd name="T12" fmla="*/ 108 w 108"/>
                    <a:gd name="T13" fmla="*/ 13 h 122"/>
                    <a:gd name="T14" fmla="*/ 108 w 108"/>
                    <a:gd name="T15" fmla="*/ 110 h 122"/>
                    <a:gd name="T16" fmla="*/ 108 w 108"/>
                    <a:gd name="T17" fmla="*/ 110 h 122"/>
                    <a:gd name="T18" fmla="*/ 108 w 108"/>
                    <a:gd name="T19" fmla="*/ 115 h 122"/>
                    <a:gd name="T20" fmla="*/ 105 w 108"/>
                    <a:gd name="T21" fmla="*/ 118 h 122"/>
                    <a:gd name="T22" fmla="*/ 103 w 108"/>
                    <a:gd name="T23" fmla="*/ 122 h 122"/>
                    <a:gd name="T24" fmla="*/ 98 w 108"/>
                    <a:gd name="T25" fmla="*/ 122 h 122"/>
                    <a:gd name="T26" fmla="*/ 8 w 108"/>
                    <a:gd name="T27" fmla="*/ 122 h 122"/>
                    <a:gd name="T28" fmla="*/ 8 w 108"/>
                    <a:gd name="T29" fmla="*/ 122 h 122"/>
                    <a:gd name="T30" fmla="*/ 5 w 108"/>
                    <a:gd name="T31" fmla="*/ 122 h 122"/>
                    <a:gd name="T32" fmla="*/ 2 w 108"/>
                    <a:gd name="T33" fmla="*/ 118 h 122"/>
                    <a:gd name="T34" fmla="*/ 0 w 108"/>
                    <a:gd name="T35" fmla="*/ 115 h 122"/>
                    <a:gd name="T36" fmla="*/ 0 w 108"/>
                    <a:gd name="T37" fmla="*/ 110 h 122"/>
                    <a:gd name="T38" fmla="*/ 0 w 108"/>
                    <a:gd name="T39" fmla="*/ 13 h 122"/>
                    <a:gd name="T40" fmla="*/ 0 w 108"/>
                    <a:gd name="T41" fmla="*/ 13 h 122"/>
                    <a:gd name="T42" fmla="*/ 0 w 108"/>
                    <a:gd name="T43" fmla="*/ 8 h 122"/>
                    <a:gd name="T44" fmla="*/ 2 w 108"/>
                    <a:gd name="T45" fmla="*/ 4 h 122"/>
                    <a:gd name="T46" fmla="*/ 5 w 108"/>
                    <a:gd name="T47" fmla="*/ 1 h 122"/>
                    <a:gd name="T48" fmla="*/ 8 w 108"/>
                    <a:gd name="T49" fmla="*/ 0 h 122"/>
                    <a:gd name="T50" fmla="*/ 8 w 108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8" h="122">
                      <a:moveTo>
                        <a:pt x="8" y="0"/>
                      </a:moveTo>
                      <a:lnTo>
                        <a:pt x="98" y="0"/>
                      </a:lnTo>
                      <a:lnTo>
                        <a:pt x="98" y="0"/>
                      </a:lnTo>
                      <a:lnTo>
                        <a:pt x="103" y="1"/>
                      </a:lnTo>
                      <a:lnTo>
                        <a:pt x="105" y="4"/>
                      </a:lnTo>
                      <a:lnTo>
                        <a:pt x="108" y="8"/>
                      </a:lnTo>
                      <a:lnTo>
                        <a:pt x="108" y="13"/>
                      </a:lnTo>
                      <a:lnTo>
                        <a:pt x="108" y="110"/>
                      </a:lnTo>
                      <a:lnTo>
                        <a:pt x="108" y="110"/>
                      </a:lnTo>
                      <a:lnTo>
                        <a:pt x="108" y="115"/>
                      </a:lnTo>
                      <a:lnTo>
                        <a:pt x="105" y="118"/>
                      </a:lnTo>
                      <a:lnTo>
                        <a:pt x="103" y="122"/>
                      </a:lnTo>
                      <a:lnTo>
                        <a:pt x="98" y="122"/>
                      </a:lnTo>
                      <a:lnTo>
                        <a:pt x="8" y="122"/>
                      </a:lnTo>
                      <a:lnTo>
                        <a:pt x="8" y="122"/>
                      </a:lnTo>
                      <a:lnTo>
                        <a:pt x="5" y="122"/>
                      </a:lnTo>
                      <a:lnTo>
                        <a:pt x="2" y="118"/>
                      </a:lnTo>
                      <a:lnTo>
                        <a:pt x="0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2" y="4"/>
                      </a:lnTo>
                      <a:lnTo>
                        <a:pt x="5" y="1"/>
                      </a:lnTo>
                      <a:lnTo>
                        <a:pt x="8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21" name="Freeform 182">
                  <a:extLst>
                    <a:ext uri="{FF2B5EF4-FFF2-40B4-BE49-F238E27FC236}">
                      <a16:creationId xmlns:a16="http://schemas.microsoft.com/office/drawing/2014/main" xmlns="" id="{79E4C20C-8E84-4BCE-9E61-065454FC31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2" y="2247"/>
                  <a:ext cx="22" cy="24"/>
                </a:xfrm>
                <a:custGeom>
                  <a:avLst/>
                  <a:gdLst>
                    <a:gd name="T0" fmla="*/ 10 w 109"/>
                    <a:gd name="T1" fmla="*/ 0 h 122"/>
                    <a:gd name="T2" fmla="*/ 99 w 109"/>
                    <a:gd name="T3" fmla="*/ 0 h 122"/>
                    <a:gd name="T4" fmla="*/ 99 w 109"/>
                    <a:gd name="T5" fmla="*/ 0 h 122"/>
                    <a:gd name="T6" fmla="*/ 103 w 109"/>
                    <a:gd name="T7" fmla="*/ 1 h 122"/>
                    <a:gd name="T8" fmla="*/ 106 w 109"/>
                    <a:gd name="T9" fmla="*/ 4 h 122"/>
                    <a:gd name="T10" fmla="*/ 108 w 109"/>
                    <a:gd name="T11" fmla="*/ 8 h 122"/>
                    <a:gd name="T12" fmla="*/ 109 w 109"/>
                    <a:gd name="T13" fmla="*/ 13 h 122"/>
                    <a:gd name="T14" fmla="*/ 109 w 109"/>
                    <a:gd name="T15" fmla="*/ 110 h 122"/>
                    <a:gd name="T16" fmla="*/ 109 w 109"/>
                    <a:gd name="T17" fmla="*/ 110 h 122"/>
                    <a:gd name="T18" fmla="*/ 108 w 109"/>
                    <a:gd name="T19" fmla="*/ 115 h 122"/>
                    <a:gd name="T20" fmla="*/ 106 w 109"/>
                    <a:gd name="T21" fmla="*/ 118 h 122"/>
                    <a:gd name="T22" fmla="*/ 103 w 109"/>
                    <a:gd name="T23" fmla="*/ 122 h 122"/>
                    <a:gd name="T24" fmla="*/ 99 w 109"/>
                    <a:gd name="T25" fmla="*/ 122 h 122"/>
                    <a:gd name="T26" fmla="*/ 10 w 109"/>
                    <a:gd name="T27" fmla="*/ 122 h 122"/>
                    <a:gd name="T28" fmla="*/ 10 w 109"/>
                    <a:gd name="T29" fmla="*/ 122 h 122"/>
                    <a:gd name="T30" fmla="*/ 6 w 109"/>
                    <a:gd name="T31" fmla="*/ 122 h 122"/>
                    <a:gd name="T32" fmla="*/ 3 w 109"/>
                    <a:gd name="T33" fmla="*/ 118 h 122"/>
                    <a:gd name="T34" fmla="*/ 0 w 109"/>
                    <a:gd name="T35" fmla="*/ 115 h 122"/>
                    <a:gd name="T36" fmla="*/ 0 w 109"/>
                    <a:gd name="T37" fmla="*/ 110 h 122"/>
                    <a:gd name="T38" fmla="*/ 0 w 109"/>
                    <a:gd name="T39" fmla="*/ 13 h 122"/>
                    <a:gd name="T40" fmla="*/ 0 w 109"/>
                    <a:gd name="T41" fmla="*/ 13 h 122"/>
                    <a:gd name="T42" fmla="*/ 0 w 109"/>
                    <a:gd name="T43" fmla="*/ 8 h 122"/>
                    <a:gd name="T44" fmla="*/ 3 w 109"/>
                    <a:gd name="T45" fmla="*/ 4 h 122"/>
                    <a:gd name="T46" fmla="*/ 6 w 109"/>
                    <a:gd name="T47" fmla="*/ 1 h 122"/>
                    <a:gd name="T48" fmla="*/ 10 w 109"/>
                    <a:gd name="T49" fmla="*/ 0 h 122"/>
                    <a:gd name="T50" fmla="*/ 10 w 109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9" h="122">
                      <a:moveTo>
                        <a:pt x="10" y="0"/>
                      </a:moveTo>
                      <a:lnTo>
                        <a:pt x="99" y="0"/>
                      </a:lnTo>
                      <a:lnTo>
                        <a:pt x="99" y="0"/>
                      </a:lnTo>
                      <a:lnTo>
                        <a:pt x="103" y="1"/>
                      </a:lnTo>
                      <a:lnTo>
                        <a:pt x="106" y="4"/>
                      </a:lnTo>
                      <a:lnTo>
                        <a:pt x="108" y="8"/>
                      </a:lnTo>
                      <a:lnTo>
                        <a:pt x="109" y="13"/>
                      </a:lnTo>
                      <a:lnTo>
                        <a:pt x="109" y="110"/>
                      </a:lnTo>
                      <a:lnTo>
                        <a:pt x="109" y="110"/>
                      </a:lnTo>
                      <a:lnTo>
                        <a:pt x="108" y="115"/>
                      </a:lnTo>
                      <a:lnTo>
                        <a:pt x="106" y="118"/>
                      </a:lnTo>
                      <a:lnTo>
                        <a:pt x="103" y="122"/>
                      </a:lnTo>
                      <a:lnTo>
                        <a:pt x="99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6" y="122"/>
                      </a:lnTo>
                      <a:lnTo>
                        <a:pt x="3" y="118"/>
                      </a:lnTo>
                      <a:lnTo>
                        <a:pt x="0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3" y="4"/>
                      </a:lnTo>
                      <a:lnTo>
                        <a:pt x="6" y="1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22" name="Freeform 183">
                  <a:extLst>
                    <a:ext uri="{FF2B5EF4-FFF2-40B4-BE49-F238E27FC236}">
                      <a16:creationId xmlns:a16="http://schemas.microsoft.com/office/drawing/2014/main" xmlns="" id="{8C33DC31-F749-4FB5-A930-C8EB8D9CF9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01" y="2247"/>
                  <a:ext cx="22" cy="24"/>
                </a:xfrm>
                <a:custGeom>
                  <a:avLst/>
                  <a:gdLst>
                    <a:gd name="T0" fmla="*/ 10 w 110"/>
                    <a:gd name="T1" fmla="*/ 0 h 122"/>
                    <a:gd name="T2" fmla="*/ 100 w 110"/>
                    <a:gd name="T3" fmla="*/ 0 h 122"/>
                    <a:gd name="T4" fmla="*/ 100 w 110"/>
                    <a:gd name="T5" fmla="*/ 0 h 122"/>
                    <a:gd name="T6" fmla="*/ 104 w 110"/>
                    <a:gd name="T7" fmla="*/ 1 h 122"/>
                    <a:gd name="T8" fmla="*/ 107 w 110"/>
                    <a:gd name="T9" fmla="*/ 4 h 122"/>
                    <a:gd name="T10" fmla="*/ 109 w 110"/>
                    <a:gd name="T11" fmla="*/ 8 h 122"/>
                    <a:gd name="T12" fmla="*/ 110 w 110"/>
                    <a:gd name="T13" fmla="*/ 13 h 122"/>
                    <a:gd name="T14" fmla="*/ 110 w 110"/>
                    <a:gd name="T15" fmla="*/ 110 h 122"/>
                    <a:gd name="T16" fmla="*/ 110 w 110"/>
                    <a:gd name="T17" fmla="*/ 110 h 122"/>
                    <a:gd name="T18" fmla="*/ 109 w 110"/>
                    <a:gd name="T19" fmla="*/ 115 h 122"/>
                    <a:gd name="T20" fmla="*/ 107 w 110"/>
                    <a:gd name="T21" fmla="*/ 118 h 122"/>
                    <a:gd name="T22" fmla="*/ 104 w 110"/>
                    <a:gd name="T23" fmla="*/ 122 h 122"/>
                    <a:gd name="T24" fmla="*/ 100 w 110"/>
                    <a:gd name="T25" fmla="*/ 122 h 122"/>
                    <a:gd name="T26" fmla="*/ 10 w 110"/>
                    <a:gd name="T27" fmla="*/ 122 h 122"/>
                    <a:gd name="T28" fmla="*/ 10 w 110"/>
                    <a:gd name="T29" fmla="*/ 122 h 122"/>
                    <a:gd name="T30" fmla="*/ 7 w 110"/>
                    <a:gd name="T31" fmla="*/ 122 h 122"/>
                    <a:gd name="T32" fmla="*/ 3 w 110"/>
                    <a:gd name="T33" fmla="*/ 118 h 122"/>
                    <a:gd name="T34" fmla="*/ 2 w 110"/>
                    <a:gd name="T35" fmla="*/ 115 h 122"/>
                    <a:gd name="T36" fmla="*/ 0 w 110"/>
                    <a:gd name="T37" fmla="*/ 110 h 122"/>
                    <a:gd name="T38" fmla="*/ 0 w 110"/>
                    <a:gd name="T39" fmla="*/ 13 h 122"/>
                    <a:gd name="T40" fmla="*/ 0 w 110"/>
                    <a:gd name="T41" fmla="*/ 13 h 122"/>
                    <a:gd name="T42" fmla="*/ 2 w 110"/>
                    <a:gd name="T43" fmla="*/ 8 h 122"/>
                    <a:gd name="T44" fmla="*/ 3 w 110"/>
                    <a:gd name="T45" fmla="*/ 4 h 122"/>
                    <a:gd name="T46" fmla="*/ 7 w 110"/>
                    <a:gd name="T47" fmla="*/ 1 h 122"/>
                    <a:gd name="T48" fmla="*/ 10 w 110"/>
                    <a:gd name="T49" fmla="*/ 0 h 122"/>
                    <a:gd name="T50" fmla="*/ 10 w 110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10" h="122">
                      <a:moveTo>
                        <a:pt x="10" y="0"/>
                      </a:moveTo>
                      <a:lnTo>
                        <a:pt x="100" y="0"/>
                      </a:lnTo>
                      <a:lnTo>
                        <a:pt x="100" y="0"/>
                      </a:lnTo>
                      <a:lnTo>
                        <a:pt x="104" y="1"/>
                      </a:lnTo>
                      <a:lnTo>
                        <a:pt x="107" y="4"/>
                      </a:lnTo>
                      <a:lnTo>
                        <a:pt x="109" y="8"/>
                      </a:lnTo>
                      <a:lnTo>
                        <a:pt x="110" y="13"/>
                      </a:lnTo>
                      <a:lnTo>
                        <a:pt x="110" y="110"/>
                      </a:lnTo>
                      <a:lnTo>
                        <a:pt x="110" y="110"/>
                      </a:lnTo>
                      <a:lnTo>
                        <a:pt x="109" y="115"/>
                      </a:lnTo>
                      <a:lnTo>
                        <a:pt x="107" y="118"/>
                      </a:lnTo>
                      <a:lnTo>
                        <a:pt x="104" y="122"/>
                      </a:lnTo>
                      <a:lnTo>
                        <a:pt x="100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7" y="122"/>
                      </a:lnTo>
                      <a:lnTo>
                        <a:pt x="3" y="118"/>
                      </a:lnTo>
                      <a:lnTo>
                        <a:pt x="2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2" y="8"/>
                      </a:lnTo>
                      <a:lnTo>
                        <a:pt x="3" y="4"/>
                      </a:lnTo>
                      <a:lnTo>
                        <a:pt x="7" y="1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23" name="Freeform 184">
                  <a:extLst>
                    <a:ext uri="{FF2B5EF4-FFF2-40B4-BE49-F238E27FC236}">
                      <a16:creationId xmlns:a16="http://schemas.microsoft.com/office/drawing/2014/main" xmlns="" id="{95FEB139-7035-4D8A-AD75-C39CF0EC84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0" y="2247"/>
                  <a:ext cx="191" cy="24"/>
                </a:xfrm>
                <a:custGeom>
                  <a:avLst/>
                  <a:gdLst>
                    <a:gd name="T0" fmla="*/ 10 w 953"/>
                    <a:gd name="T1" fmla="*/ 0 h 122"/>
                    <a:gd name="T2" fmla="*/ 944 w 953"/>
                    <a:gd name="T3" fmla="*/ 0 h 122"/>
                    <a:gd name="T4" fmla="*/ 944 w 953"/>
                    <a:gd name="T5" fmla="*/ 0 h 122"/>
                    <a:gd name="T6" fmla="*/ 948 w 953"/>
                    <a:gd name="T7" fmla="*/ 1 h 122"/>
                    <a:gd name="T8" fmla="*/ 951 w 953"/>
                    <a:gd name="T9" fmla="*/ 4 h 122"/>
                    <a:gd name="T10" fmla="*/ 953 w 953"/>
                    <a:gd name="T11" fmla="*/ 8 h 122"/>
                    <a:gd name="T12" fmla="*/ 953 w 953"/>
                    <a:gd name="T13" fmla="*/ 13 h 122"/>
                    <a:gd name="T14" fmla="*/ 953 w 953"/>
                    <a:gd name="T15" fmla="*/ 110 h 122"/>
                    <a:gd name="T16" fmla="*/ 953 w 953"/>
                    <a:gd name="T17" fmla="*/ 110 h 122"/>
                    <a:gd name="T18" fmla="*/ 953 w 953"/>
                    <a:gd name="T19" fmla="*/ 115 h 122"/>
                    <a:gd name="T20" fmla="*/ 951 w 953"/>
                    <a:gd name="T21" fmla="*/ 118 h 122"/>
                    <a:gd name="T22" fmla="*/ 948 w 953"/>
                    <a:gd name="T23" fmla="*/ 122 h 122"/>
                    <a:gd name="T24" fmla="*/ 944 w 953"/>
                    <a:gd name="T25" fmla="*/ 122 h 122"/>
                    <a:gd name="T26" fmla="*/ 10 w 953"/>
                    <a:gd name="T27" fmla="*/ 122 h 122"/>
                    <a:gd name="T28" fmla="*/ 10 w 953"/>
                    <a:gd name="T29" fmla="*/ 122 h 122"/>
                    <a:gd name="T30" fmla="*/ 6 w 953"/>
                    <a:gd name="T31" fmla="*/ 122 h 122"/>
                    <a:gd name="T32" fmla="*/ 4 w 953"/>
                    <a:gd name="T33" fmla="*/ 118 h 122"/>
                    <a:gd name="T34" fmla="*/ 1 w 953"/>
                    <a:gd name="T35" fmla="*/ 115 h 122"/>
                    <a:gd name="T36" fmla="*/ 0 w 953"/>
                    <a:gd name="T37" fmla="*/ 110 h 122"/>
                    <a:gd name="T38" fmla="*/ 0 w 953"/>
                    <a:gd name="T39" fmla="*/ 13 h 122"/>
                    <a:gd name="T40" fmla="*/ 0 w 953"/>
                    <a:gd name="T41" fmla="*/ 13 h 122"/>
                    <a:gd name="T42" fmla="*/ 1 w 953"/>
                    <a:gd name="T43" fmla="*/ 8 h 122"/>
                    <a:gd name="T44" fmla="*/ 4 w 953"/>
                    <a:gd name="T45" fmla="*/ 4 h 122"/>
                    <a:gd name="T46" fmla="*/ 6 w 953"/>
                    <a:gd name="T47" fmla="*/ 1 h 122"/>
                    <a:gd name="T48" fmla="*/ 10 w 953"/>
                    <a:gd name="T49" fmla="*/ 0 h 122"/>
                    <a:gd name="T50" fmla="*/ 10 w 953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953" h="122">
                      <a:moveTo>
                        <a:pt x="10" y="0"/>
                      </a:moveTo>
                      <a:lnTo>
                        <a:pt x="944" y="0"/>
                      </a:lnTo>
                      <a:lnTo>
                        <a:pt x="944" y="0"/>
                      </a:lnTo>
                      <a:lnTo>
                        <a:pt x="948" y="1"/>
                      </a:lnTo>
                      <a:lnTo>
                        <a:pt x="951" y="4"/>
                      </a:lnTo>
                      <a:lnTo>
                        <a:pt x="953" y="8"/>
                      </a:lnTo>
                      <a:lnTo>
                        <a:pt x="953" y="13"/>
                      </a:lnTo>
                      <a:lnTo>
                        <a:pt x="953" y="110"/>
                      </a:lnTo>
                      <a:lnTo>
                        <a:pt x="953" y="110"/>
                      </a:lnTo>
                      <a:lnTo>
                        <a:pt x="953" y="115"/>
                      </a:lnTo>
                      <a:lnTo>
                        <a:pt x="951" y="118"/>
                      </a:lnTo>
                      <a:lnTo>
                        <a:pt x="948" y="122"/>
                      </a:lnTo>
                      <a:lnTo>
                        <a:pt x="944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6" y="122"/>
                      </a:lnTo>
                      <a:lnTo>
                        <a:pt x="4" y="118"/>
                      </a:lnTo>
                      <a:lnTo>
                        <a:pt x="1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1" y="8"/>
                      </a:lnTo>
                      <a:lnTo>
                        <a:pt x="4" y="4"/>
                      </a:lnTo>
                      <a:lnTo>
                        <a:pt x="6" y="1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24" name="Freeform 185">
                  <a:extLst>
                    <a:ext uri="{FF2B5EF4-FFF2-40B4-BE49-F238E27FC236}">
                      <a16:creationId xmlns:a16="http://schemas.microsoft.com/office/drawing/2014/main" xmlns="" id="{ECFA7B0D-898B-41C4-A6AF-1199CFB845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3" y="2214"/>
                  <a:ext cx="22" cy="24"/>
                </a:xfrm>
                <a:custGeom>
                  <a:avLst/>
                  <a:gdLst>
                    <a:gd name="T0" fmla="*/ 10 w 109"/>
                    <a:gd name="T1" fmla="*/ 0 h 123"/>
                    <a:gd name="T2" fmla="*/ 99 w 109"/>
                    <a:gd name="T3" fmla="*/ 0 h 123"/>
                    <a:gd name="T4" fmla="*/ 99 w 109"/>
                    <a:gd name="T5" fmla="*/ 0 h 123"/>
                    <a:gd name="T6" fmla="*/ 103 w 109"/>
                    <a:gd name="T7" fmla="*/ 1 h 123"/>
                    <a:gd name="T8" fmla="*/ 106 w 109"/>
                    <a:gd name="T9" fmla="*/ 3 h 123"/>
                    <a:gd name="T10" fmla="*/ 108 w 109"/>
                    <a:gd name="T11" fmla="*/ 8 h 123"/>
                    <a:gd name="T12" fmla="*/ 109 w 109"/>
                    <a:gd name="T13" fmla="*/ 13 h 123"/>
                    <a:gd name="T14" fmla="*/ 109 w 109"/>
                    <a:gd name="T15" fmla="*/ 110 h 123"/>
                    <a:gd name="T16" fmla="*/ 109 w 109"/>
                    <a:gd name="T17" fmla="*/ 110 h 123"/>
                    <a:gd name="T18" fmla="*/ 108 w 109"/>
                    <a:gd name="T19" fmla="*/ 114 h 123"/>
                    <a:gd name="T20" fmla="*/ 106 w 109"/>
                    <a:gd name="T21" fmla="*/ 119 h 123"/>
                    <a:gd name="T22" fmla="*/ 103 w 109"/>
                    <a:gd name="T23" fmla="*/ 121 h 123"/>
                    <a:gd name="T24" fmla="*/ 99 w 109"/>
                    <a:gd name="T25" fmla="*/ 123 h 123"/>
                    <a:gd name="T26" fmla="*/ 10 w 109"/>
                    <a:gd name="T27" fmla="*/ 123 h 123"/>
                    <a:gd name="T28" fmla="*/ 10 w 109"/>
                    <a:gd name="T29" fmla="*/ 123 h 123"/>
                    <a:gd name="T30" fmla="*/ 6 w 109"/>
                    <a:gd name="T31" fmla="*/ 121 h 123"/>
                    <a:gd name="T32" fmla="*/ 2 w 109"/>
                    <a:gd name="T33" fmla="*/ 119 h 123"/>
                    <a:gd name="T34" fmla="*/ 0 w 109"/>
                    <a:gd name="T35" fmla="*/ 114 h 123"/>
                    <a:gd name="T36" fmla="*/ 0 w 109"/>
                    <a:gd name="T37" fmla="*/ 110 h 123"/>
                    <a:gd name="T38" fmla="*/ 0 w 109"/>
                    <a:gd name="T39" fmla="*/ 13 h 123"/>
                    <a:gd name="T40" fmla="*/ 0 w 109"/>
                    <a:gd name="T41" fmla="*/ 13 h 123"/>
                    <a:gd name="T42" fmla="*/ 0 w 109"/>
                    <a:gd name="T43" fmla="*/ 8 h 123"/>
                    <a:gd name="T44" fmla="*/ 2 w 109"/>
                    <a:gd name="T45" fmla="*/ 3 h 123"/>
                    <a:gd name="T46" fmla="*/ 6 w 109"/>
                    <a:gd name="T47" fmla="*/ 1 h 123"/>
                    <a:gd name="T48" fmla="*/ 10 w 109"/>
                    <a:gd name="T49" fmla="*/ 0 h 123"/>
                    <a:gd name="T50" fmla="*/ 10 w 109"/>
                    <a:gd name="T51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9" h="123">
                      <a:moveTo>
                        <a:pt x="10" y="0"/>
                      </a:moveTo>
                      <a:lnTo>
                        <a:pt x="99" y="0"/>
                      </a:lnTo>
                      <a:lnTo>
                        <a:pt x="99" y="0"/>
                      </a:lnTo>
                      <a:lnTo>
                        <a:pt x="103" y="1"/>
                      </a:lnTo>
                      <a:lnTo>
                        <a:pt x="106" y="3"/>
                      </a:lnTo>
                      <a:lnTo>
                        <a:pt x="108" y="8"/>
                      </a:lnTo>
                      <a:lnTo>
                        <a:pt x="109" y="13"/>
                      </a:lnTo>
                      <a:lnTo>
                        <a:pt x="109" y="110"/>
                      </a:lnTo>
                      <a:lnTo>
                        <a:pt x="109" y="110"/>
                      </a:lnTo>
                      <a:lnTo>
                        <a:pt x="108" y="114"/>
                      </a:lnTo>
                      <a:lnTo>
                        <a:pt x="106" y="119"/>
                      </a:lnTo>
                      <a:lnTo>
                        <a:pt x="103" y="121"/>
                      </a:lnTo>
                      <a:lnTo>
                        <a:pt x="99" y="123"/>
                      </a:lnTo>
                      <a:lnTo>
                        <a:pt x="10" y="123"/>
                      </a:lnTo>
                      <a:lnTo>
                        <a:pt x="10" y="123"/>
                      </a:lnTo>
                      <a:lnTo>
                        <a:pt x="6" y="121"/>
                      </a:lnTo>
                      <a:lnTo>
                        <a:pt x="2" y="119"/>
                      </a:lnTo>
                      <a:lnTo>
                        <a:pt x="0" y="114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2" y="3"/>
                      </a:lnTo>
                      <a:lnTo>
                        <a:pt x="6" y="1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25" name="Freeform 186">
                  <a:extLst>
                    <a:ext uri="{FF2B5EF4-FFF2-40B4-BE49-F238E27FC236}">
                      <a16:creationId xmlns:a16="http://schemas.microsoft.com/office/drawing/2014/main" xmlns="" id="{E29456C4-05B6-4E4F-AB99-7DD02EAD29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22" y="2214"/>
                  <a:ext cx="22" cy="24"/>
                </a:xfrm>
                <a:custGeom>
                  <a:avLst/>
                  <a:gdLst>
                    <a:gd name="T0" fmla="*/ 10 w 110"/>
                    <a:gd name="T1" fmla="*/ 0 h 123"/>
                    <a:gd name="T2" fmla="*/ 101 w 110"/>
                    <a:gd name="T3" fmla="*/ 0 h 123"/>
                    <a:gd name="T4" fmla="*/ 101 w 110"/>
                    <a:gd name="T5" fmla="*/ 0 h 123"/>
                    <a:gd name="T6" fmla="*/ 105 w 110"/>
                    <a:gd name="T7" fmla="*/ 1 h 123"/>
                    <a:gd name="T8" fmla="*/ 107 w 110"/>
                    <a:gd name="T9" fmla="*/ 3 h 123"/>
                    <a:gd name="T10" fmla="*/ 110 w 110"/>
                    <a:gd name="T11" fmla="*/ 8 h 123"/>
                    <a:gd name="T12" fmla="*/ 110 w 110"/>
                    <a:gd name="T13" fmla="*/ 13 h 123"/>
                    <a:gd name="T14" fmla="*/ 110 w 110"/>
                    <a:gd name="T15" fmla="*/ 110 h 123"/>
                    <a:gd name="T16" fmla="*/ 110 w 110"/>
                    <a:gd name="T17" fmla="*/ 110 h 123"/>
                    <a:gd name="T18" fmla="*/ 110 w 110"/>
                    <a:gd name="T19" fmla="*/ 114 h 123"/>
                    <a:gd name="T20" fmla="*/ 107 w 110"/>
                    <a:gd name="T21" fmla="*/ 119 h 123"/>
                    <a:gd name="T22" fmla="*/ 105 w 110"/>
                    <a:gd name="T23" fmla="*/ 121 h 123"/>
                    <a:gd name="T24" fmla="*/ 101 w 110"/>
                    <a:gd name="T25" fmla="*/ 123 h 123"/>
                    <a:gd name="T26" fmla="*/ 10 w 110"/>
                    <a:gd name="T27" fmla="*/ 123 h 123"/>
                    <a:gd name="T28" fmla="*/ 10 w 110"/>
                    <a:gd name="T29" fmla="*/ 123 h 123"/>
                    <a:gd name="T30" fmla="*/ 7 w 110"/>
                    <a:gd name="T31" fmla="*/ 121 h 123"/>
                    <a:gd name="T32" fmla="*/ 4 w 110"/>
                    <a:gd name="T33" fmla="*/ 119 h 123"/>
                    <a:gd name="T34" fmla="*/ 2 w 110"/>
                    <a:gd name="T35" fmla="*/ 114 h 123"/>
                    <a:gd name="T36" fmla="*/ 0 w 110"/>
                    <a:gd name="T37" fmla="*/ 110 h 123"/>
                    <a:gd name="T38" fmla="*/ 0 w 110"/>
                    <a:gd name="T39" fmla="*/ 13 h 123"/>
                    <a:gd name="T40" fmla="*/ 0 w 110"/>
                    <a:gd name="T41" fmla="*/ 13 h 123"/>
                    <a:gd name="T42" fmla="*/ 2 w 110"/>
                    <a:gd name="T43" fmla="*/ 8 h 123"/>
                    <a:gd name="T44" fmla="*/ 4 w 110"/>
                    <a:gd name="T45" fmla="*/ 3 h 123"/>
                    <a:gd name="T46" fmla="*/ 7 w 110"/>
                    <a:gd name="T47" fmla="*/ 1 h 123"/>
                    <a:gd name="T48" fmla="*/ 10 w 110"/>
                    <a:gd name="T49" fmla="*/ 0 h 123"/>
                    <a:gd name="T50" fmla="*/ 10 w 110"/>
                    <a:gd name="T51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10" h="123">
                      <a:moveTo>
                        <a:pt x="10" y="0"/>
                      </a:moveTo>
                      <a:lnTo>
                        <a:pt x="101" y="0"/>
                      </a:lnTo>
                      <a:lnTo>
                        <a:pt x="101" y="0"/>
                      </a:lnTo>
                      <a:lnTo>
                        <a:pt x="105" y="1"/>
                      </a:lnTo>
                      <a:lnTo>
                        <a:pt x="107" y="3"/>
                      </a:lnTo>
                      <a:lnTo>
                        <a:pt x="110" y="8"/>
                      </a:lnTo>
                      <a:lnTo>
                        <a:pt x="110" y="13"/>
                      </a:lnTo>
                      <a:lnTo>
                        <a:pt x="110" y="110"/>
                      </a:lnTo>
                      <a:lnTo>
                        <a:pt x="110" y="110"/>
                      </a:lnTo>
                      <a:lnTo>
                        <a:pt x="110" y="114"/>
                      </a:lnTo>
                      <a:lnTo>
                        <a:pt x="107" y="119"/>
                      </a:lnTo>
                      <a:lnTo>
                        <a:pt x="105" y="121"/>
                      </a:lnTo>
                      <a:lnTo>
                        <a:pt x="101" y="123"/>
                      </a:lnTo>
                      <a:lnTo>
                        <a:pt x="10" y="123"/>
                      </a:lnTo>
                      <a:lnTo>
                        <a:pt x="10" y="123"/>
                      </a:lnTo>
                      <a:lnTo>
                        <a:pt x="7" y="121"/>
                      </a:lnTo>
                      <a:lnTo>
                        <a:pt x="4" y="119"/>
                      </a:lnTo>
                      <a:lnTo>
                        <a:pt x="2" y="114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2" y="8"/>
                      </a:lnTo>
                      <a:lnTo>
                        <a:pt x="4" y="3"/>
                      </a:lnTo>
                      <a:lnTo>
                        <a:pt x="7" y="1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26" name="Freeform 187">
                  <a:extLst>
                    <a:ext uri="{FF2B5EF4-FFF2-40B4-BE49-F238E27FC236}">
                      <a16:creationId xmlns:a16="http://schemas.microsoft.com/office/drawing/2014/main" xmlns="" id="{F074111E-2768-4E0B-982B-5989F7C19B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2214"/>
                  <a:ext cx="21" cy="24"/>
                </a:xfrm>
                <a:custGeom>
                  <a:avLst/>
                  <a:gdLst>
                    <a:gd name="T0" fmla="*/ 10 w 109"/>
                    <a:gd name="T1" fmla="*/ 0 h 123"/>
                    <a:gd name="T2" fmla="*/ 99 w 109"/>
                    <a:gd name="T3" fmla="*/ 0 h 123"/>
                    <a:gd name="T4" fmla="*/ 99 w 109"/>
                    <a:gd name="T5" fmla="*/ 0 h 123"/>
                    <a:gd name="T6" fmla="*/ 103 w 109"/>
                    <a:gd name="T7" fmla="*/ 1 h 123"/>
                    <a:gd name="T8" fmla="*/ 106 w 109"/>
                    <a:gd name="T9" fmla="*/ 3 h 123"/>
                    <a:gd name="T10" fmla="*/ 108 w 109"/>
                    <a:gd name="T11" fmla="*/ 8 h 123"/>
                    <a:gd name="T12" fmla="*/ 109 w 109"/>
                    <a:gd name="T13" fmla="*/ 13 h 123"/>
                    <a:gd name="T14" fmla="*/ 109 w 109"/>
                    <a:gd name="T15" fmla="*/ 110 h 123"/>
                    <a:gd name="T16" fmla="*/ 109 w 109"/>
                    <a:gd name="T17" fmla="*/ 110 h 123"/>
                    <a:gd name="T18" fmla="*/ 108 w 109"/>
                    <a:gd name="T19" fmla="*/ 114 h 123"/>
                    <a:gd name="T20" fmla="*/ 106 w 109"/>
                    <a:gd name="T21" fmla="*/ 119 h 123"/>
                    <a:gd name="T22" fmla="*/ 103 w 109"/>
                    <a:gd name="T23" fmla="*/ 121 h 123"/>
                    <a:gd name="T24" fmla="*/ 99 w 109"/>
                    <a:gd name="T25" fmla="*/ 123 h 123"/>
                    <a:gd name="T26" fmla="*/ 10 w 109"/>
                    <a:gd name="T27" fmla="*/ 123 h 123"/>
                    <a:gd name="T28" fmla="*/ 10 w 109"/>
                    <a:gd name="T29" fmla="*/ 123 h 123"/>
                    <a:gd name="T30" fmla="*/ 6 w 109"/>
                    <a:gd name="T31" fmla="*/ 121 h 123"/>
                    <a:gd name="T32" fmla="*/ 3 w 109"/>
                    <a:gd name="T33" fmla="*/ 119 h 123"/>
                    <a:gd name="T34" fmla="*/ 0 w 109"/>
                    <a:gd name="T35" fmla="*/ 114 h 123"/>
                    <a:gd name="T36" fmla="*/ 0 w 109"/>
                    <a:gd name="T37" fmla="*/ 110 h 123"/>
                    <a:gd name="T38" fmla="*/ 0 w 109"/>
                    <a:gd name="T39" fmla="*/ 13 h 123"/>
                    <a:gd name="T40" fmla="*/ 0 w 109"/>
                    <a:gd name="T41" fmla="*/ 13 h 123"/>
                    <a:gd name="T42" fmla="*/ 0 w 109"/>
                    <a:gd name="T43" fmla="*/ 8 h 123"/>
                    <a:gd name="T44" fmla="*/ 3 w 109"/>
                    <a:gd name="T45" fmla="*/ 3 h 123"/>
                    <a:gd name="T46" fmla="*/ 6 w 109"/>
                    <a:gd name="T47" fmla="*/ 1 h 123"/>
                    <a:gd name="T48" fmla="*/ 10 w 109"/>
                    <a:gd name="T49" fmla="*/ 0 h 123"/>
                    <a:gd name="T50" fmla="*/ 10 w 109"/>
                    <a:gd name="T51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9" h="123">
                      <a:moveTo>
                        <a:pt x="10" y="0"/>
                      </a:moveTo>
                      <a:lnTo>
                        <a:pt x="99" y="0"/>
                      </a:lnTo>
                      <a:lnTo>
                        <a:pt x="99" y="0"/>
                      </a:lnTo>
                      <a:lnTo>
                        <a:pt x="103" y="1"/>
                      </a:lnTo>
                      <a:lnTo>
                        <a:pt x="106" y="3"/>
                      </a:lnTo>
                      <a:lnTo>
                        <a:pt x="108" y="8"/>
                      </a:lnTo>
                      <a:lnTo>
                        <a:pt x="109" y="13"/>
                      </a:lnTo>
                      <a:lnTo>
                        <a:pt x="109" y="110"/>
                      </a:lnTo>
                      <a:lnTo>
                        <a:pt x="109" y="110"/>
                      </a:lnTo>
                      <a:lnTo>
                        <a:pt x="108" y="114"/>
                      </a:lnTo>
                      <a:lnTo>
                        <a:pt x="106" y="119"/>
                      </a:lnTo>
                      <a:lnTo>
                        <a:pt x="103" y="121"/>
                      </a:lnTo>
                      <a:lnTo>
                        <a:pt x="99" y="123"/>
                      </a:lnTo>
                      <a:lnTo>
                        <a:pt x="10" y="123"/>
                      </a:lnTo>
                      <a:lnTo>
                        <a:pt x="10" y="123"/>
                      </a:lnTo>
                      <a:lnTo>
                        <a:pt x="6" y="121"/>
                      </a:lnTo>
                      <a:lnTo>
                        <a:pt x="3" y="119"/>
                      </a:lnTo>
                      <a:lnTo>
                        <a:pt x="0" y="114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3" y="3"/>
                      </a:lnTo>
                      <a:lnTo>
                        <a:pt x="6" y="1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27" name="Freeform 188">
                  <a:extLst>
                    <a:ext uri="{FF2B5EF4-FFF2-40B4-BE49-F238E27FC236}">
                      <a16:creationId xmlns:a16="http://schemas.microsoft.com/office/drawing/2014/main" xmlns="" id="{8CA7D388-218B-40F8-A8EF-84EDEC65C3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81" y="2214"/>
                  <a:ext cx="22" cy="24"/>
                </a:xfrm>
                <a:custGeom>
                  <a:avLst/>
                  <a:gdLst>
                    <a:gd name="T0" fmla="*/ 10 w 110"/>
                    <a:gd name="T1" fmla="*/ 0 h 123"/>
                    <a:gd name="T2" fmla="*/ 100 w 110"/>
                    <a:gd name="T3" fmla="*/ 0 h 123"/>
                    <a:gd name="T4" fmla="*/ 100 w 110"/>
                    <a:gd name="T5" fmla="*/ 0 h 123"/>
                    <a:gd name="T6" fmla="*/ 104 w 110"/>
                    <a:gd name="T7" fmla="*/ 1 h 123"/>
                    <a:gd name="T8" fmla="*/ 107 w 110"/>
                    <a:gd name="T9" fmla="*/ 3 h 123"/>
                    <a:gd name="T10" fmla="*/ 110 w 110"/>
                    <a:gd name="T11" fmla="*/ 8 h 123"/>
                    <a:gd name="T12" fmla="*/ 110 w 110"/>
                    <a:gd name="T13" fmla="*/ 13 h 123"/>
                    <a:gd name="T14" fmla="*/ 110 w 110"/>
                    <a:gd name="T15" fmla="*/ 110 h 123"/>
                    <a:gd name="T16" fmla="*/ 110 w 110"/>
                    <a:gd name="T17" fmla="*/ 110 h 123"/>
                    <a:gd name="T18" fmla="*/ 110 w 110"/>
                    <a:gd name="T19" fmla="*/ 114 h 123"/>
                    <a:gd name="T20" fmla="*/ 107 w 110"/>
                    <a:gd name="T21" fmla="*/ 119 h 123"/>
                    <a:gd name="T22" fmla="*/ 104 w 110"/>
                    <a:gd name="T23" fmla="*/ 121 h 123"/>
                    <a:gd name="T24" fmla="*/ 100 w 110"/>
                    <a:gd name="T25" fmla="*/ 123 h 123"/>
                    <a:gd name="T26" fmla="*/ 10 w 110"/>
                    <a:gd name="T27" fmla="*/ 123 h 123"/>
                    <a:gd name="T28" fmla="*/ 10 w 110"/>
                    <a:gd name="T29" fmla="*/ 123 h 123"/>
                    <a:gd name="T30" fmla="*/ 7 w 110"/>
                    <a:gd name="T31" fmla="*/ 121 h 123"/>
                    <a:gd name="T32" fmla="*/ 4 w 110"/>
                    <a:gd name="T33" fmla="*/ 119 h 123"/>
                    <a:gd name="T34" fmla="*/ 2 w 110"/>
                    <a:gd name="T35" fmla="*/ 114 h 123"/>
                    <a:gd name="T36" fmla="*/ 0 w 110"/>
                    <a:gd name="T37" fmla="*/ 110 h 123"/>
                    <a:gd name="T38" fmla="*/ 0 w 110"/>
                    <a:gd name="T39" fmla="*/ 13 h 123"/>
                    <a:gd name="T40" fmla="*/ 0 w 110"/>
                    <a:gd name="T41" fmla="*/ 13 h 123"/>
                    <a:gd name="T42" fmla="*/ 2 w 110"/>
                    <a:gd name="T43" fmla="*/ 8 h 123"/>
                    <a:gd name="T44" fmla="*/ 4 w 110"/>
                    <a:gd name="T45" fmla="*/ 3 h 123"/>
                    <a:gd name="T46" fmla="*/ 7 w 110"/>
                    <a:gd name="T47" fmla="*/ 1 h 123"/>
                    <a:gd name="T48" fmla="*/ 10 w 110"/>
                    <a:gd name="T49" fmla="*/ 0 h 123"/>
                    <a:gd name="T50" fmla="*/ 10 w 110"/>
                    <a:gd name="T51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10" h="123">
                      <a:moveTo>
                        <a:pt x="10" y="0"/>
                      </a:moveTo>
                      <a:lnTo>
                        <a:pt x="100" y="0"/>
                      </a:lnTo>
                      <a:lnTo>
                        <a:pt x="100" y="0"/>
                      </a:lnTo>
                      <a:lnTo>
                        <a:pt x="104" y="1"/>
                      </a:lnTo>
                      <a:lnTo>
                        <a:pt x="107" y="3"/>
                      </a:lnTo>
                      <a:lnTo>
                        <a:pt x="110" y="8"/>
                      </a:lnTo>
                      <a:lnTo>
                        <a:pt x="110" y="13"/>
                      </a:lnTo>
                      <a:lnTo>
                        <a:pt x="110" y="110"/>
                      </a:lnTo>
                      <a:lnTo>
                        <a:pt x="110" y="110"/>
                      </a:lnTo>
                      <a:lnTo>
                        <a:pt x="110" y="114"/>
                      </a:lnTo>
                      <a:lnTo>
                        <a:pt x="107" y="119"/>
                      </a:lnTo>
                      <a:lnTo>
                        <a:pt x="104" y="121"/>
                      </a:lnTo>
                      <a:lnTo>
                        <a:pt x="100" y="123"/>
                      </a:lnTo>
                      <a:lnTo>
                        <a:pt x="10" y="123"/>
                      </a:lnTo>
                      <a:lnTo>
                        <a:pt x="10" y="123"/>
                      </a:lnTo>
                      <a:lnTo>
                        <a:pt x="7" y="121"/>
                      </a:lnTo>
                      <a:lnTo>
                        <a:pt x="4" y="119"/>
                      </a:lnTo>
                      <a:lnTo>
                        <a:pt x="2" y="114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2" y="8"/>
                      </a:lnTo>
                      <a:lnTo>
                        <a:pt x="4" y="3"/>
                      </a:lnTo>
                      <a:lnTo>
                        <a:pt x="7" y="1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28" name="Freeform 189">
                  <a:extLst>
                    <a:ext uri="{FF2B5EF4-FFF2-40B4-BE49-F238E27FC236}">
                      <a16:creationId xmlns:a16="http://schemas.microsoft.com/office/drawing/2014/main" xmlns="" id="{3015BE31-B7EF-4D46-B15C-D585A8FCC2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0" y="2214"/>
                  <a:ext cx="22" cy="24"/>
                </a:xfrm>
                <a:custGeom>
                  <a:avLst/>
                  <a:gdLst>
                    <a:gd name="T0" fmla="*/ 10 w 109"/>
                    <a:gd name="T1" fmla="*/ 0 h 123"/>
                    <a:gd name="T2" fmla="*/ 100 w 109"/>
                    <a:gd name="T3" fmla="*/ 0 h 123"/>
                    <a:gd name="T4" fmla="*/ 100 w 109"/>
                    <a:gd name="T5" fmla="*/ 0 h 123"/>
                    <a:gd name="T6" fmla="*/ 103 w 109"/>
                    <a:gd name="T7" fmla="*/ 1 h 123"/>
                    <a:gd name="T8" fmla="*/ 106 w 109"/>
                    <a:gd name="T9" fmla="*/ 3 h 123"/>
                    <a:gd name="T10" fmla="*/ 108 w 109"/>
                    <a:gd name="T11" fmla="*/ 8 h 123"/>
                    <a:gd name="T12" fmla="*/ 109 w 109"/>
                    <a:gd name="T13" fmla="*/ 13 h 123"/>
                    <a:gd name="T14" fmla="*/ 109 w 109"/>
                    <a:gd name="T15" fmla="*/ 110 h 123"/>
                    <a:gd name="T16" fmla="*/ 109 w 109"/>
                    <a:gd name="T17" fmla="*/ 110 h 123"/>
                    <a:gd name="T18" fmla="*/ 108 w 109"/>
                    <a:gd name="T19" fmla="*/ 114 h 123"/>
                    <a:gd name="T20" fmla="*/ 106 w 109"/>
                    <a:gd name="T21" fmla="*/ 119 h 123"/>
                    <a:gd name="T22" fmla="*/ 103 w 109"/>
                    <a:gd name="T23" fmla="*/ 121 h 123"/>
                    <a:gd name="T24" fmla="*/ 100 w 109"/>
                    <a:gd name="T25" fmla="*/ 123 h 123"/>
                    <a:gd name="T26" fmla="*/ 10 w 109"/>
                    <a:gd name="T27" fmla="*/ 123 h 123"/>
                    <a:gd name="T28" fmla="*/ 10 w 109"/>
                    <a:gd name="T29" fmla="*/ 123 h 123"/>
                    <a:gd name="T30" fmla="*/ 6 w 109"/>
                    <a:gd name="T31" fmla="*/ 121 h 123"/>
                    <a:gd name="T32" fmla="*/ 3 w 109"/>
                    <a:gd name="T33" fmla="*/ 119 h 123"/>
                    <a:gd name="T34" fmla="*/ 0 w 109"/>
                    <a:gd name="T35" fmla="*/ 114 h 123"/>
                    <a:gd name="T36" fmla="*/ 0 w 109"/>
                    <a:gd name="T37" fmla="*/ 110 h 123"/>
                    <a:gd name="T38" fmla="*/ 0 w 109"/>
                    <a:gd name="T39" fmla="*/ 13 h 123"/>
                    <a:gd name="T40" fmla="*/ 0 w 109"/>
                    <a:gd name="T41" fmla="*/ 13 h 123"/>
                    <a:gd name="T42" fmla="*/ 0 w 109"/>
                    <a:gd name="T43" fmla="*/ 8 h 123"/>
                    <a:gd name="T44" fmla="*/ 3 w 109"/>
                    <a:gd name="T45" fmla="*/ 3 h 123"/>
                    <a:gd name="T46" fmla="*/ 6 w 109"/>
                    <a:gd name="T47" fmla="*/ 1 h 123"/>
                    <a:gd name="T48" fmla="*/ 10 w 109"/>
                    <a:gd name="T49" fmla="*/ 0 h 123"/>
                    <a:gd name="T50" fmla="*/ 10 w 109"/>
                    <a:gd name="T51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9" h="123">
                      <a:moveTo>
                        <a:pt x="10" y="0"/>
                      </a:moveTo>
                      <a:lnTo>
                        <a:pt x="100" y="0"/>
                      </a:lnTo>
                      <a:lnTo>
                        <a:pt x="100" y="0"/>
                      </a:lnTo>
                      <a:lnTo>
                        <a:pt x="103" y="1"/>
                      </a:lnTo>
                      <a:lnTo>
                        <a:pt x="106" y="3"/>
                      </a:lnTo>
                      <a:lnTo>
                        <a:pt x="108" y="8"/>
                      </a:lnTo>
                      <a:lnTo>
                        <a:pt x="109" y="13"/>
                      </a:lnTo>
                      <a:lnTo>
                        <a:pt x="109" y="110"/>
                      </a:lnTo>
                      <a:lnTo>
                        <a:pt x="109" y="110"/>
                      </a:lnTo>
                      <a:lnTo>
                        <a:pt x="108" y="114"/>
                      </a:lnTo>
                      <a:lnTo>
                        <a:pt x="106" y="119"/>
                      </a:lnTo>
                      <a:lnTo>
                        <a:pt x="103" y="121"/>
                      </a:lnTo>
                      <a:lnTo>
                        <a:pt x="100" y="123"/>
                      </a:lnTo>
                      <a:lnTo>
                        <a:pt x="10" y="123"/>
                      </a:lnTo>
                      <a:lnTo>
                        <a:pt x="10" y="123"/>
                      </a:lnTo>
                      <a:lnTo>
                        <a:pt x="6" y="121"/>
                      </a:lnTo>
                      <a:lnTo>
                        <a:pt x="3" y="119"/>
                      </a:lnTo>
                      <a:lnTo>
                        <a:pt x="0" y="114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3" y="3"/>
                      </a:lnTo>
                      <a:lnTo>
                        <a:pt x="6" y="1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29" name="Freeform 190">
                  <a:extLst>
                    <a:ext uri="{FF2B5EF4-FFF2-40B4-BE49-F238E27FC236}">
                      <a16:creationId xmlns:a16="http://schemas.microsoft.com/office/drawing/2014/main" xmlns="" id="{19C4F224-48AD-43A8-B3F3-FA81B603AB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39" y="2214"/>
                  <a:ext cx="22" cy="24"/>
                </a:xfrm>
                <a:custGeom>
                  <a:avLst/>
                  <a:gdLst>
                    <a:gd name="T0" fmla="*/ 9 w 109"/>
                    <a:gd name="T1" fmla="*/ 0 h 123"/>
                    <a:gd name="T2" fmla="*/ 99 w 109"/>
                    <a:gd name="T3" fmla="*/ 0 h 123"/>
                    <a:gd name="T4" fmla="*/ 99 w 109"/>
                    <a:gd name="T5" fmla="*/ 0 h 123"/>
                    <a:gd name="T6" fmla="*/ 103 w 109"/>
                    <a:gd name="T7" fmla="*/ 1 h 123"/>
                    <a:gd name="T8" fmla="*/ 106 w 109"/>
                    <a:gd name="T9" fmla="*/ 3 h 123"/>
                    <a:gd name="T10" fmla="*/ 109 w 109"/>
                    <a:gd name="T11" fmla="*/ 8 h 123"/>
                    <a:gd name="T12" fmla="*/ 109 w 109"/>
                    <a:gd name="T13" fmla="*/ 13 h 123"/>
                    <a:gd name="T14" fmla="*/ 109 w 109"/>
                    <a:gd name="T15" fmla="*/ 110 h 123"/>
                    <a:gd name="T16" fmla="*/ 109 w 109"/>
                    <a:gd name="T17" fmla="*/ 110 h 123"/>
                    <a:gd name="T18" fmla="*/ 109 w 109"/>
                    <a:gd name="T19" fmla="*/ 114 h 123"/>
                    <a:gd name="T20" fmla="*/ 106 w 109"/>
                    <a:gd name="T21" fmla="*/ 119 h 123"/>
                    <a:gd name="T22" fmla="*/ 103 w 109"/>
                    <a:gd name="T23" fmla="*/ 121 h 123"/>
                    <a:gd name="T24" fmla="*/ 99 w 109"/>
                    <a:gd name="T25" fmla="*/ 123 h 123"/>
                    <a:gd name="T26" fmla="*/ 9 w 109"/>
                    <a:gd name="T27" fmla="*/ 123 h 123"/>
                    <a:gd name="T28" fmla="*/ 9 w 109"/>
                    <a:gd name="T29" fmla="*/ 123 h 123"/>
                    <a:gd name="T30" fmla="*/ 6 w 109"/>
                    <a:gd name="T31" fmla="*/ 121 h 123"/>
                    <a:gd name="T32" fmla="*/ 3 w 109"/>
                    <a:gd name="T33" fmla="*/ 119 h 123"/>
                    <a:gd name="T34" fmla="*/ 1 w 109"/>
                    <a:gd name="T35" fmla="*/ 114 h 123"/>
                    <a:gd name="T36" fmla="*/ 0 w 109"/>
                    <a:gd name="T37" fmla="*/ 110 h 123"/>
                    <a:gd name="T38" fmla="*/ 0 w 109"/>
                    <a:gd name="T39" fmla="*/ 13 h 123"/>
                    <a:gd name="T40" fmla="*/ 0 w 109"/>
                    <a:gd name="T41" fmla="*/ 13 h 123"/>
                    <a:gd name="T42" fmla="*/ 1 w 109"/>
                    <a:gd name="T43" fmla="*/ 8 h 123"/>
                    <a:gd name="T44" fmla="*/ 3 w 109"/>
                    <a:gd name="T45" fmla="*/ 3 h 123"/>
                    <a:gd name="T46" fmla="*/ 6 w 109"/>
                    <a:gd name="T47" fmla="*/ 1 h 123"/>
                    <a:gd name="T48" fmla="*/ 9 w 109"/>
                    <a:gd name="T49" fmla="*/ 0 h 123"/>
                    <a:gd name="T50" fmla="*/ 9 w 109"/>
                    <a:gd name="T51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9" h="123">
                      <a:moveTo>
                        <a:pt x="9" y="0"/>
                      </a:moveTo>
                      <a:lnTo>
                        <a:pt x="99" y="0"/>
                      </a:lnTo>
                      <a:lnTo>
                        <a:pt x="99" y="0"/>
                      </a:lnTo>
                      <a:lnTo>
                        <a:pt x="103" y="1"/>
                      </a:lnTo>
                      <a:lnTo>
                        <a:pt x="106" y="3"/>
                      </a:lnTo>
                      <a:lnTo>
                        <a:pt x="109" y="8"/>
                      </a:lnTo>
                      <a:lnTo>
                        <a:pt x="109" y="13"/>
                      </a:lnTo>
                      <a:lnTo>
                        <a:pt x="109" y="110"/>
                      </a:lnTo>
                      <a:lnTo>
                        <a:pt x="109" y="110"/>
                      </a:lnTo>
                      <a:lnTo>
                        <a:pt x="109" y="114"/>
                      </a:lnTo>
                      <a:lnTo>
                        <a:pt x="106" y="119"/>
                      </a:lnTo>
                      <a:lnTo>
                        <a:pt x="103" y="121"/>
                      </a:lnTo>
                      <a:lnTo>
                        <a:pt x="99" y="123"/>
                      </a:lnTo>
                      <a:lnTo>
                        <a:pt x="9" y="123"/>
                      </a:lnTo>
                      <a:lnTo>
                        <a:pt x="9" y="123"/>
                      </a:lnTo>
                      <a:lnTo>
                        <a:pt x="6" y="121"/>
                      </a:lnTo>
                      <a:lnTo>
                        <a:pt x="3" y="119"/>
                      </a:lnTo>
                      <a:lnTo>
                        <a:pt x="1" y="114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1" y="8"/>
                      </a:lnTo>
                      <a:lnTo>
                        <a:pt x="3" y="3"/>
                      </a:lnTo>
                      <a:lnTo>
                        <a:pt x="6" y="1"/>
                      </a:lnTo>
                      <a:lnTo>
                        <a:pt x="9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30" name="Freeform 191">
                  <a:extLst>
                    <a:ext uri="{FF2B5EF4-FFF2-40B4-BE49-F238E27FC236}">
                      <a16:creationId xmlns:a16="http://schemas.microsoft.com/office/drawing/2014/main" xmlns="" id="{3F4444DF-89C7-4A95-A6FD-1A4A49D922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8" y="2214"/>
                  <a:ext cx="22" cy="24"/>
                </a:xfrm>
                <a:custGeom>
                  <a:avLst/>
                  <a:gdLst>
                    <a:gd name="T0" fmla="*/ 10 w 110"/>
                    <a:gd name="T1" fmla="*/ 0 h 123"/>
                    <a:gd name="T2" fmla="*/ 100 w 110"/>
                    <a:gd name="T3" fmla="*/ 0 h 123"/>
                    <a:gd name="T4" fmla="*/ 100 w 110"/>
                    <a:gd name="T5" fmla="*/ 0 h 123"/>
                    <a:gd name="T6" fmla="*/ 103 w 110"/>
                    <a:gd name="T7" fmla="*/ 1 h 123"/>
                    <a:gd name="T8" fmla="*/ 106 w 110"/>
                    <a:gd name="T9" fmla="*/ 3 h 123"/>
                    <a:gd name="T10" fmla="*/ 108 w 110"/>
                    <a:gd name="T11" fmla="*/ 8 h 123"/>
                    <a:gd name="T12" fmla="*/ 110 w 110"/>
                    <a:gd name="T13" fmla="*/ 13 h 123"/>
                    <a:gd name="T14" fmla="*/ 110 w 110"/>
                    <a:gd name="T15" fmla="*/ 110 h 123"/>
                    <a:gd name="T16" fmla="*/ 110 w 110"/>
                    <a:gd name="T17" fmla="*/ 110 h 123"/>
                    <a:gd name="T18" fmla="*/ 108 w 110"/>
                    <a:gd name="T19" fmla="*/ 114 h 123"/>
                    <a:gd name="T20" fmla="*/ 106 w 110"/>
                    <a:gd name="T21" fmla="*/ 119 h 123"/>
                    <a:gd name="T22" fmla="*/ 103 w 110"/>
                    <a:gd name="T23" fmla="*/ 121 h 123"/>
                    <a:gd name="T24" fmla="*/ 100 w 110"/>
                    <a:gd name="T25" fmla="*/ 123 h 123"/>
                    <a:gd name="T26" fmla="*/ 10 w 110"/>
                    <a:gd name="T27" fmla="*/ 123 h 123"/>
                    <a:gd name="T28" fmla="*/ 10 w 110"/>
                    <a:gd name="T29" fmla="*/ 123 h 123"/>
                    <a:gd name="T30" fmla="*/ 6 w 110"/>
                    <a:gd name="T31" fmla="*/ 121 h 123"/>
                    <a:gd name="T32" fmla="*/ 3 w 110"/>
                    <a:gd name="T33" fmla="*/ 119 h 123"/>
                    <a:gd name="T34" fmla="*/ 0 w 110"/>
                    <a:gd name="T35" fmla="*/ 114 h 123"/>
                    <a:gd name="T36" fmla="*/ 0 w 110"/>
                    <a:gd name="T37" fmla="*/ 110 h 123"/>
                    <a:gd name="T38" fmla="*/ 0 w 110"/>
                    <a:gd name="T39" fmla="*/ 13 h 123"/>
                    <a:gd name="T40" fmla="*/ 0 w 110"/>
                    <a:gd name="T41" fmla="*/ 13 h 123"/>
                    <a:gd name="T42" fmla="*/ 0 w 110"/>
                    <a:gd name="T43" fmla="*/ 8 h 123"/>
                    <a:gd name="T44" fmla="*/ 3 w 110"/>
                    <a:gd name="T45" fmla="*/ 3 h 123"/>
                    <a:gd name="T46" fmla="*/ 6 w 110"/>
                    <a:gd name="T47" fmla="*/ 1 h 123"/>
                    <a:gd name="T48" fmla="*/ 10 w 110"/>
                    <a:gd name="T49" fmla="*/ 0 h 123"/>
                    <a:gd name="T50" fmla="*/ 10 w 110"/>
                    <a:gd name="T51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10" h="123">
                      <a:moveTo>
                        <a:pt x="10" y="0"/>
                      </a:moveTo>
                      <a:lnTo>
                        <a:pt x="100" y="0"/>
                      </a:lnTo>
                      <a:lnTo>
                        <a:pt x="100" y="0"/>
                      </a:lnTo>
                      <a:lnTo>
                        <a:pt x="103" y="1"/>
                      </a:lnTo>
                      <a:lnTo>
                        <a:pt x="106" y="3"/>
                      </a:lnTo>
                      <a:lnTo>
                        <a:pt x="108" y="8"/>
                      </a:lnTo>
                      <a:lnTo>
                        <a:pt x="110" y="13"/>
                      </a:lnTo>
                      <a:lnTo>
                        <a:pt x="110" y="110"/>
                      </a:lnTo>
                      <a:lnTo>
                        <a:pt x="110" y="110"/>
                      </a:lnTo>
                      <a:lnTo>
                        <a:pt x="108" y="114"/>
                      </a:lnTo>
                      <a:lnTo>
                        <a:pt x="106" y="119"/>
                      </a:lnTo>
                      <a:lnTo>
                        <a:pt x="103" y="121"/>
                      </a:lnTo>
                      <a:lnTo>
                        <a:pt x="100" y="123"/>
                      </a:lnTo>
                      <a:lnTo>
                        <a:pt x="10" y="123"/>
                      </a:lnTo>
                      <a:lnTo>
                        <a:pt x="10" y="123"/>
                      </a:lnTo>
                      <a:lnTo>
                        <a:pt x="6" y="121"/>
                      </a:lnTo>
                      <a:lnTo>
                        <a:pt x="3" y="119"/>
                      </a:lnTo>
                      <a:lnTo>
                        <a:pt x="0" y="114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3" y="3"/>
                      </a:lnTo>
                      <a:lnTo>
                        <a:pt x="6" y="1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31" name="Freeform 192">
                  <a:extLst>
                    <a:ext uri="{FF2B5EF4-FFF2-40B4-BE49-F238E27FC236}">
                      <a16:creationId xmlns:a16="http://schemas.microsoft.com/office/drawing/2014/main" xmlns="" id="{29E1A73D-174D-403C-A810-A871B6AC84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98" y="2214"/>
                  <a:ext cx="21" cy="24"/>
                </a:xfrm>
                <a:custGeom>
                  <a:avLst/>
                  <a:gdLst>
                    <a:gd name="T0" fmla="*/ 10 w 109"/>
                    <a:gd name="T1" fmla="*/ 0 h 123"/>
                    <a:gd name="T2" fmla="*/ 100 w 109"/>
                    <a:gd name="T3" fmla="*/ 0 h 123"/>
                    <a:gd name="T4" fmla="*/ 100 w 109"/>
                    <a:gd name="T5" fmla="*/ 0 h 123"/>
                    <a:gd name="T6" fmla="*/ 104 w 109"/>
                    <a:gd name="T7" fmla="*/ 1 h 123"/>
                    <a:gd name="T8" fmla="*/ 106 w 109"/>
                    <a:gd name="T9" fmla="*/ 3 h 123"/>
                    <a:gd name="T10" fmla="*/ 109 w 109"/>
                    <a:gd name="T11" fmla="*/ 8 h 123"/>
                    <a:gd name="T12" fmla="*/ 109 w 109"/>
                    <a:gd name="T13" fmla="*/ 13 h 123"/>
                    <a:gd name="T14" fmla="*/ 109 w 109"/>
                    <a:gd name="T15" fmla="*/ 110 h 123"/>
                    <a:gd name="T16" fmla="*/ 109 w 109"/>
                    <a:gd name="T17" fmla="*/ 110 h 123"/>
                    <a:gd name="T18" fmla="*/ 109 w 109"/>
                    <a:gd name="T19" fmla="*/ 114 h 123"/>
                    <a:gd name="T20" fmla="*/ 106 w 109"/>
                    <a:gd name="T21" fmla="*/ 119 h 123"/>
                    <a:gd name="T22" fmla="*/ 104 w 109"/>
                    <a:gd name="T23" fmla="*/ 121 h 123"/>
                    <a:gd name="T24" fmla="*/ 100 w 109"/>
                    <a:gd name="T25" fmla="*/ 123 h 123"/>
                    <a:gd name="T26" fmla="*/ 10 w 109"/>
                    <a:gd name="T27" fmla="*/ 123 h 123"/>
                    <a:gd name="T28" fmla="*/ 10 w 109"/>
                    <a:gd name="T29" fmla="*/ 123 h 123"/>
                    <a:gd name="T30" fmla="*/ 6 w 109"/>
                    <a:gd name="T31" fmla="*/ 121 h 123"/>
                    <a:gd name="T32" fmla="*/ 3 w 109"/>
                    <a:gd name="T33" fmla="*/ 119 h 123"/>
                    <a:gd name="T34" fmla="*/ 1 w 109"/>
                    <a:gd name="T35" fmla="*/ 114 h 123"/>
                    <a:gd name="T36" fmla="*/ 0 w 109"/>
                    <a:gd name="T37" fmla="*/ 110 h 123"/>
                    <a:gd name="T38" fmla="*/ 0 w 109"/>
                    <a:gd name="T39" fmla="*/ 13 h 123"/>
                    <a:gd name="T40" fmla="*/ 0 w 109"/>
                    <a:gd name="T41" fmla="*/ 13 h 123"/>
                    <a:gd name="T42" fmla="*/ 1 w 109"/>
                    <a:gd name="T43" fmla="*/ 8 h 123"/>
                    <a:gd name="T44" fmla="*/ 3 w 109"/>
                    <a:gd name="T45" fmla="*/ 3 h 123"/>
                    <a:gd name="T46" fmla="*/ 6 w 109"/>
                    <a:gd name="T47" fmla="*/ 1 h 123"/>
                    <a:gd name="T48" fmla="*/ 10 w 109"/>
                    <a:gd name="T49" fmla="*/ 0 h 123"/>
                    <a:gd name="T50" fmla="*/ 10 w 109"/>
                    <a:gd name="T51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9" h="123">
                      <a:moveTo>
                        <a:pt x="10" y="0"/>
                      </a:moveTo>
                      <a:lnTo>
                        <a:pt x="100" y="0"/>
                      </a:lnTo>
                      <a:lnTo>
                        <a:pt x="100" y="0"/>
                      </a:lnTo>
                      <a:lnTo>
                        <a:pt x="104" y="1"/>
                      </a:lnTo>
                      <a:lnTo>
                        <a:pt x="106" y="3"/>
                      </a:lnTo>
                      <a:lnTo>
                        <a:pt x="109" y="8"/>
                      </a:lnTo>
                      <a:lnTo>
                        <a:pt x="109" y="13"/>
                      </a:lnTo>
                      <a:lnTo>
                        <a:pt x="109" y="110"/>
                      </a:lnTo>
                      <a:lnTo>
                        <a:pt x="109" y="110"/>
                      </a:lnTo>
                      <a:lnTo>
                        <a:pt x="109" y="114"/>
                      </a:lnTo>
                      <a:lnTo>
                        <a:pt x="106" y="119"/>
                      </a:lnTo>
                      <a:lnTo>
                        <a:pt x="104" y="121"/>
                      </a:lnTo>
                      <a:lnTo>
                        <a:pt x="100" y="123"/>
                      </a:lnTo>
                      <a:lnTo>
                        <a:pt x="10" y="123"/>
                      </a:lnTo>
                      <a:lnTo>
                        <a:pt x="10" y="123"/>
                      </a:lnTo>
                      <a:lnTo>
                        <a:pt x="6" y="121"/>
                      </a:lnTo>
                      <a:lnTo>
                        <a:pt x="3" y="119"/>
                      </a:lnTo>
                      <a:lnTo>
                        <a:pt x="1" y="114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1" y="8"/>
                      </a:lnTo>
                      <a:lnTo>
                        <a:pt x="3" y="3"/>
                      </a:lnTo>
                      <a:lnTo>
                        <a:pt x="6" y="1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32" name="Freeform 193">
                  <a:extLst>
                    <a:ext uri="{FF2B5EF4-FFF2-40B4-BE49-F238E27FC236}">
                      <a16:creationId xmlns:a16="http://schemas.microsoft.com/office/drawing/2014/main" xmlns="" id="{07214E4D-6FAD-4BA6-B0E2-D0B6331200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27" y="2214"/>
                  <a:ext cx="37" cy="24"/>
                </a:xfrm>
                <a:custGeom>
                  <a:avLst/>
                  <a:gdLst>
                    <a:gd name="T0" fmla="*/ 10 w 187"/>
                    <a:gd name="T1" fmla="*/ 0 h 123"/>
                    <a:gd name="T2" fmla="*/ 177 w 187"/>
                    <a:gd name="T3" fmla="*/ 0 h 123"/>
                    <a:gd name="T4" fmla="*/ 177 w 187"/>
                    <a:gd name="T5" fmla="*/ 0 h 123"/>
                    <a:gd name="T6" fmla="*/ 180 w 187"/>
                    <a:gd name="T7" fmla="*/ 1 h 123"/>
                    <a:gd name="T8" fmla="*/ 184 w 187"/>
                    <a:gd name="T9" fmla="*/ 3 h 123"/>
                    <a:gd name="T10" fmla="*/ 185 w 187"/>
                    <a:gd name="T11" fmla="*/ 8 h 123"/>
                    <a:gd name="T12" fmla="*/ 187 w 187"/>
                    <a:gd name="T13" fmla="*/ 13 h 123"/>
                    <a:gd name="T14" fmla="*/ 187 w 187"/>
                    <a:gd name="T15" fmla="*/ 110 h 123"/>
                    <a:gd name="T16" fmla="*/ 187 w 187"/>
                    <a:gd name="T17" fmla="*/ 110 h 123"/>
                    <a:gd name="T18" fmla="*/ 185 w 187"/>
                    <a:gd name="T19" fmla="*/ 114 h 123"/>
                    <a:gd name="T20" fmla="*/ 184 w 187"/>
                    <a:gd name="T21" fmla="*/ 119 h 123"/>
                    <a:gd name="T22" fmla="*/ 180 w 187"/>
                    <a:gd name="T23" fmla="*/ 121 h 123"/>
                    <a:gd name="T24" fmla="*/ 177 w 187"/>
                    <a:gd name="T25" fmla="*/ 123 h 123"/>
                    <a:gd name="T26" fmla="*/ 10 w 187"/>
                    <a:gd name="T27" fmla="*/ 123 h 123"/>
                    <a:gd name="T28" fmla="*/ 10 w 187"/>
                    <a:gd name="T29" fmla="*/ 123 h 123"/>
                    <a:gd name="T30" fmla="*/ 6 w 187"/>
                    <a:gd name="T31" fmla="*/ 121 h 123"/>
                    <a:gd name="T32" fmla="*/ 3 w 187"/>
                    <a:gd name="T33" fmla="*/ 119 h 123"/>
                    <a:gd name="T34" fmla="*/ 0 w 187"/>
                    <a:gd name="T35" fmla="*/ 114 h 123"/>
                    <a:gd name="T36" fmla="*/ 0 w 187"/>
                    <a:gd name="T37" fmla="*/ 110 h 123"/>
                    <a:gd name="T38" fmla="*/ 0 w 187"/>
                    <a:gd name="T39" fmla="*/ 13 h 123"/>
                    <a:gd name="T40" fmla="*/ 0 w 187"/>
                    <a:gd name="T41" fmla="*/ 13 h 123"/>
                    <a:gd name="T42" fmla="*/ 0 w 187"/>
                    <a:gd name="T43" fmla="*/ 8 h 123"/>
                    <a:gd name="T44" fmla="*/ 3 w 187"/>
                    <a:gd name="T45" fmla="*/ 3 h 123"/>
                    <a:gd name="T46" fmla="*/ 6 w 187"/>
                    <a:gd name="T47" fmla="*/ 1 h 123"/>
                    <a:gd name="T48" fmla="*/ 10 w 187"/>
                    <a:gd name="T49" fmla="*/ 0 h 123"/>
                    <a:gd name="T50" fmla="*/ 10 w 187"/>
                    <a:gd name="T51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87" h="123">
                      <a:moveTo>
                        <a:pt x="10" y="0"/>
                      </a:moveTo>
                      <a:lnTo>
                        <a:pt x="177" y="0"/>
                      </a:lnTo>
                      <a:lnTo>
                        <a:pt x="177" y="0"/>
                      </a:lnTo>
                      <a:lnTo>
                        <a:pt x="180" y="1"/>
                      </a:lnTo>
                      <a:lnTo>
                        <a:pt x="184" y="3"/>
                      </a:lnTo>
                      <a:lnTo>
                        <a:pt x="185" y="8"/>
                      </a:lnTo>
                      <a:lnTo>
                        <a:pt x="187" y="13"/>
                      </a:lnTo>
                      <a:lnTo>
                        <a:pt x="187" y="110"/>
                      </a:lnTo>
                      <a:lnTo>
                        <a:pt x="187" y="110"/>
                      </a:lnTo>
                      <a:lnTo>
                        <a:pt x="185" y="114"/>
                      </a:lnTo>
                      <a:lnTo>
                        <a:pt x="184" y="119"/>
                      </a:lnTo>
                      <a:lnTo>
                        <a:pt x="180" y="121"/>
                      </a:lnTo>
                      <a:lnTo>
                        <a:pt x="177" y="123"/>
                      </a:lnTo>
                      <a:lnTo>
                        <a:pt x="10" y="123"/>
                      </a:lnTo>
                      <a:lnTo>
                        <a:pt x="10" y="123"/>
                      </a:lnTo>
                      <a:lnTo>
                        <a:pt x="6" y="121"/>
                      </a:lnTo>
                      <a:lnTo>
                        <a:pt x="3" y="119"/>
                      </a:lnTo>
                      <a:lnTo>
                        <a:pt x="0" y="114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3" y="3"/>
                      </a:lnTo>
                      <a:lnTo>
                        <a:pt x="6" y="1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33" name="Freeform 194">
                  <a:extLst>
                    <a:ext uri="{FF2B5EF4-FFF2-40B4-BE49-F238E27FC236}">
                      <a16:creationId xmlns:a16="http://schemas.microsoft.com/office/drawing/2014/main" xmlns="" id="{0BD31AA1-2F8C-4E1A-888E-294D333DD1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1" y="2213"/>
                  <a:ext cx="44" cy="25"/>
                </a:xfrm>
                <a:custGeom>
                  <a:avLst/>
                  <a:gdLst>
                    <a:gd name="T0" fmla="*/ 10 w 219"/>
                    <a:gd name="T1" fmla="*/ 0 h 122"/>
                    <a:gd name="T2" fmla="*/ 209 w 219"/>
                    <a:gd name="T3" fmla="*/ 0 h 122"/>
                    <a:gd name="T4" fmla="*/ 209 w 219"/>
                    <a:gd name="T5" fmla="*/ 0 h 122"/>
                    <a:gd name="T6" fmla="*/ 213 w 219"/>
                    <a:gd name="T7" fmla="*/ 2 h 122"/>
                    <a:gd name="T8" fmla="*/ 215 w 219"/>
                    <a:gd name="T9" fmla="*/ 4 h 122"/>
                    <a:gd name="T10" fmla="*/ 218 w 219"/>
                    <a:gd name="T11" fmla="*/ 8 h 122"/>
                    <a:gd name="T12" fmla="*/ 219 w 219"/>
                    <a:gd name="T13" fmla="*/ 13 h 122"/>
                    <a:gd name="T14" fmla="*/ 219 w 219"/>
                    <a:gd name="T15" fmla="*/ 110 h 122"/>
                    <a:gd name="T16" fmla="*/ 219 w 219"/>
                    <a:gd name="T17" fmla="*/ 110 h 122"/>
                    <a:gd name="T18" fmla="*/ 218 w 219"/>
                    <a:gd name="T19" fmla="*/ 115 h 122"/>
                    <a:gd name="T20" fmla="*/ 215 w 219"/>
                    <a:gd name="T21" fmla="*/ 118 h 122"/>
                    <a:gd name="T22" fmla="*/ 213 w 219"/>
                    <a:gd name="T23" fmla="*/ 121 h 122"/>
                    <a:gd name="T24" fmla="*/ 209 w 219"/>
                    <a:gd name="T25" fmla="*/ 122 h 122"/>
                    <a:gd name="T26" fmla="*/ 10 w 219"/>
                    <a:gd name="T27" fmla="*/ 122 h 122"/>
                    <a:gd name="T28" fmla="*/ 10 w 219"/>
                    <a:gd name="T29" fmla="*/ 122 h 122"/>
                    <a:gd name="T30" fmla="*/ 6 w 219"/>
                    <a:gd name="T31" fmla="*/ 121 h 122"/>
                    <a:gd name="T32" fmla="*/ 3 w 219"/>
                    <a:gd name="T33" fmla="*/ 118 h 122"/>
                    <a:gd name="T34" fmla="*/ 0 w 219"/>
                    <a:gd name="T35" fmla="*/ 115 h 122"/>
                    <a:gd name="T36" fmla="*/ 0 w 219"/>
                    <a:gd name="T37" fmla="*/ 110 h 122"/>
                    <a:gd name="T38" fmla="*/ 0 w 219"/>
                    <a:gd name="T39" fmla="*/ 13 h 122"/>
                    <a:gd name="T40" fmla="*/ 0 w 219"/>
                    <a:gd name="T41" fmla="*/ 13 h 122"/>
                    <a:gd name="T42" fmla="*/ 0 w 219"/>
                    <a:gd name="T43" fmla="*/ 8 h 122"/>
                    <a:gd name="T44" fmla="*/ 3 w 219"/>
                    <a:gd name="T45" fmla="*/ 4 h 122"/>
                    <a:gd name="T46" fmla="*/ 6 w 219"/>
                    <a:gd name="T47" fmla="*/ 2 h 122"/>
                    <a:gd name="T48" fmla="*/ 10 w 219"/>
                    <a:gd name="T49" fmla="*/ 0 h 122"/>
                    <a:gd name="T50" fmla="*/ 10 w 219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19" h="122">
                      <a:moveTo>
                        <a:pt x="10" y="0"/>
                      </a:moveTo>
                      <a:lnTo>
                        <a:pt x="209" y="0"/>
                      </a:lnTo>
                      <a:lnTo>
                        <a:pt x="209" y="0"/>
                      </a:lnTo>
                      <a:lnTo>
                        <a:pt x="213" y="2"/>
                      </a:lnTo>
                      <a:lnTo>
                        <a:pt x="215" y="4"/>
                      </a:lnTo>
                      <a:lnTo>
                        <a:pt x="218" y="8"/>
                      </a:lnTo>
                      <a:lnTo>
                        <a:pt x="219" y="13"/>
                      </a:lnTo>
                      <a:lnTo>
                        <a:pt x="219" y="110"/>
                      </a:lnTo>
                      <a:lnTo>
                        <a:pt x="219" y="110"/>
                      </a:lnTo>
                      <a:lnTo>
                        <a:pt x="218" y="115"/>
                      </a:lnTo>
                      <a:lnTo>
                        <a:pt x="215" y="118"/>
                      </a:lnTo>
                      <a:lnTo>
                        <a:pt x="213" y="121"/>
                      </a:lnTo>
                      <a:lnTo>
                        <a:pt x="209" y="122"/>
                      </a:lnTo>
                      <a:lnTo>
                        <a:pt x="10" y="122"/>
                      </a:lnTo>
                      <a:lnTo>
                        <a:pt x="10" y="122"/>
                      </a:lnTo>
                      <a:lnTo>
                        <a:pt x="6" y="121"/>
                      </a:lnTo>
                      <a:lnTo>
                        <a:pt x="3" y="118"/>
                      </a:lnTo>
                      <a:lnTo>
                        <a:pt x="0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3" y="4"/>
                      </a:lnTo>
                      <a:lnTo>
                        <a:pt x="6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34" name="Freeform 195">
                  <a:extLst>
                    <a:ext uri="{FF2B5EF4-FFF2-40B4-BE49-F238E27FC236}">
                      <a16:creationId xmlns:a16="http://schemas.microsoft.com/office/drawing/2014/main" xmlns="" id="{78B3F087-70A8-482D-ABF6-A7FE6898FE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6" y="2247"/>
                  <a:ext cx="16" cy="8"/>
                </a:xfrm>
                <a:custGeom>
                  <a:avLst/>
                  <a:gdLst>
                    <a:gd name="T0" fmla="*/ 4 w 82"/>
                    <a:gd name="T1" fmla="*/ 0 h 42"/>
                    <a:gd name="T2" fmla="*/ 78 w 82"/>
                    <a:gd name="T3" fmla="*/ 0 h 42"/>
                    <a:gd name="T4" fmla="*/ 78 w 82"/>
                    <a:gd name="T5" fmla="*/ 0 h 42"/>
                    <a:gd name="T6" fmla="*/ 81 w 82"/>
                    <a:gd name="T7" fmla="*/ 1 h 42"/>
                    <a:gd name="T8" fmla="*/ 82 w 82"/>
                    <a:gd name="T9" fmla="*/ 5 h 42"/>
                    <a:gd name="T10" fmla="*/ 82 w 82"/>
                    <a:gd name="T11" fmla="*/ 39 h 42"/>
                    <a:gd name="T12" fmla="*/ 82 w 82"/>
                    <a:gd name="T13" fmla="*/ 39 h 42"/>
                    <a:gd name="T14" fmla="*/ 81 w 82"/>
                    <a:gd name="T15" fmla="*/ 41 h 42"/>
                    <a:gd name="T16" fmla="*/ 78 w 82"/>
                    <a:gd name="T17" fmla="*/ 42 h 42"/>
                    <a:gd name="T18" fmla="*/ 4 w 82"/>
                    <a:gd name="T19" fmla="*/ 42 h 42"/>
                    <a:gd name="T20" fmla="*/ 4 w 82"/>
                    <a:gd name="T21" fmla="*/ 42 h 42"/>
                    <a:gd name="T22" fmla="*/ 1 w 82"/>
                    <a:gd name="T23" fmla="*/ 41 h 42"/>
                    <a:gd name="T24" fmla="*/ 0 w 82"/>
                    <a:gd name="T25" fmla="*/ 39 h 42"/>
                    <a:gd name="T26" fmla="*/ 0 w 82"/>
                    <a:gd name="T27" fmla="*/ 5 h 42"/>
                    <a:gd name="T28" fmla="*/ 0 w 82"/>
                    <a:gd name="T29" fmla="*/ 5 h 42"/>
                    <a:gd name="T30" fmla="*/ 1 w 82"/>
                    <a:gd name="T31" fmla="*/ 1 h 42"/>
                    <a:gd name="T32" fmla="*/ 4 w 82"/>
                    <a:gd name="T33" fmla="*/ 0 h 42"/>
                    <a:gd name="T34" fmla="*/ 4 w 82"/>
                    <a:gd name="T35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82" h="42">
                      <a:moveTo>
                        <a:pt x="4" y="0"/>
                      </a:moveTo>
                      <a:lnTo>
                        <a:pt x="78" y="0"/>
                      </a:lnTo>
                      <a:lnTo>
                        <a:pt x="78" y="0"/>
                      </a:lnTo>
                      <a:lnTo>
                        <a:pt x="81" y="1"/>
                      </a:lnTo>
                      <a:lnTo>
                        <a:pt x="82" y="5"/>
                      </a:lnTo>
                      <a:lnTo>
                        <a:pt x="82" y="39"/>
                      </a:lnTo>
                      <a:lnTo>
                        <a:pt x="82" y="39"/>
                      </a:lnTo>
                      <a:lnTo>
                        <a:pt x="81" y="41"/>
                      </a:lnTo>
                      <a:lnTo>
                        <a:pt x="78" y="42"/>
                      </a:lnTo>
                      <a:lnTo>
                        <a:pt x="4" y="42"/>
                      </a:lnTo>
                      <a:lnTo>
                        <a:pt x="4" y="42"/>
                      </a:lnTo>
                      <a:lnTo>
                        <a:pt x="1" y="41"/>
                      </a:lnTo>
                      <a:lnTo>
                        <a:pt x="0" y="39"/>
                      </a:lnTo>
                      <a:lnTo>
                        <a:pt x="0" y="5"/>
                      </a:lnTo>
                      <a:lnTo>
                        <a:pt x="0" y="5"/>
                      </a:lnTo>
                      <a:lnTo>
                        <a:pt x="1" y="1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35" name="Freeform 196">
                  <a:extLst>
                    <a:ext uri="{FF2B5EF4-FFF2-40B4-BE49-F238E27FC236}">
                      <a16:creationId xmlns:a16="http://schemas.microsoft.com/office/drawing/2014/main" xmlns="" id="{C8EDCE1C-75D4-40DE-A99F-3A2DCAD62F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6" y="2262"/>
                  <a:ext cx="16" cy="8"/>
                </a:xfrm>
                <a:custGeom>
                  <a:avLst/>
                  <a:gdLst>
                    <a:gd name="T0" fmla="*/ 4 w 82"/>
                    <a:gd name="T1" fmla="*/ 0 h 42"/>
                    <a:gd name="T2" fmla="*/ 78 w 82"/>
                    <a:gd name="T3" fmla="*/ 0 h 42"/>
                    <a:gd name="T4" fmla="*/ 78 w 82"/>
                    <a:gd name="T5" fmla="*/ 0 h 42"/>
                    <a:gd name="T6" fmla="*/ 81 w 82"/>
                    <a:gd name="T7" fmla="*/ 1 h 42"/>
                    <a:gd name="T8" fmla="*/ 82 w 82"/>
                    <a:gd name="T9" fmla="*/ 3 h 42"/>
                    <a:gd name="T10" fmla="*/ 82 w 82"/>
                    <a:gd name="T11" fmla="*/ 37 h 42"/>
                    <a:gd name="T12" fmla="*/ 82 w 82"/>
                    <a:gd name="T13" fmla="*/ 37 h 42"/>
                    <a:gd name="T14" fmla="*/ 81 w 82"/>
                    <a:gd name="T15" fmla="*/ 41 h 42"/>
                    <a:gd name="T16" fmla="*/ 78 w 82"/>
                    <a:gd name="T17" fmla="*/ 42 h 42"/>
                    <a:gd name="T18" fmla="*/ 4 w 82"/>
                    <a:gd name="T19" fmla="*/ 42 h 42"/>
                    <a:gd name="T20" fmla="*/ 4 w 82"/>
                    <a:gd name="T21" fmla="*/ 42 h 42"/>
                    <a:gd name="T22" fmla="*/ 1 w 82"/>
                    <a:gd name="T23" fmla="*/ 41 h 42"/>
                    <a:gd name="T24" fmla="*/ 0 w 82"/>
                    <a:gd name="T25" fmla="*/ 37 h 42"/>
                    <a:gd name="T26" fmla="*/ 0 w 82"/>
                    <a:gd name="T27" fmla="*/ 3 h 42"/>
                    <a:gd name="T28" fmla="*/ 0 w 82"/>
                    <a:gd name="T29" fmla="*/ 3 h 42"/>
                    <a:gd name="T30" fmla="*/ 1 w 82"/>
                    <a:gd name="T31" fmla="*/ 1 h 42"/>
                    <a:gd name="T32" fmla="*/ 4 w 82"/>
                    <a:gd name="T33" fmla="*/ 0 h 42"/>
                    <a:gd name="T34" fmla="*/ 4 w 82"/>
                    <a:gd name="T35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82" h="42">
                      <a:moveTo>
                        <a:pt x="4" y="0"/>
                      </a:moveTo>
                      <a:lnTo>
                        <a:pt x="78" y="0"/>
                      </a:lnTo>
                      <a:lnTo>
                        <a:pt x="78" y="0"/>
                      </a:lnTo>
                      <a:lnTo>
                        <a:pt x="81" y="1"/>
                      </a:lnTo>
                      <a:lnTo>
                        <a:pt x="82" y="3"/>
                      </a:lnTo>
                      <a:lnTo>
                        <a:pt x="82" y="37"/>
                      </a:lnTo>
                      <a:lnTo>
                        <a:pt x="82" y="37"/>
                      </a:lnTo>
                      <a:lnTo>
                        <a:pt x="81" y="41"/>
                      </a:lnTo>
                      <a:lnTo>
                        <a:pt x="78" y="42"/>
                      </a:lnTo>
                      <a:lnTo>
                        <a:pt x="4" y="42"/>
                      </a:lnTo>
                      <a:lnTo>
                        <a:pt x="4" y="42"/>
                      </a:lnTo>
                      <a:lnTo>
                        <a:pt x="1" y="41"/>
                      </a:lnTo>
                      <a:lnTo>
                        <a:pt x="0" y="37"/>
                      </a:ln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1" y="1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36" name="Freeform 197">
                  <a:extLst>
                    <a:ext uri="{FF2B5EF4-FFF2-40B4-BE49-F238E27FC236}">
                      <a16:creationId xmlns:a16="http://schemas.microsoft.com/office/drawing/2014/main" xmlns="" id="{16963A33-04A6-4142-B0B9-403AC8504F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3" y="2262"/>
                  <a:ext cx="17" cy="8"/>
                </a:xfrm>
                <a:custGeom>
                  <a:avLst/>
                  <a:gdLst>
                    <a:gd name="T0" fmla="*/ 4 w 82"/>
                    <a:gd name="T1" fmla="*/ 0 h 42"/>
                    <a:gd name="T2" fmla="*/ 79 w 82"/>
                    <a:gd name="T3" fmla="*/ 0 h 42"/>
                    <a:gd name="T4" fmla="*/ 79 w 82"/>
                    <a:gd name="T5" fmla="*/ 0 h 42"/>
                    <a:gd name="T6" fmla="*/ 81 w 82"/>
                    <a:gd name="T7" fmla="*/ 1 h 42"/>
                    <a:gd name="T8" fmla="*/ 82 w 82"/>
                    <a:gd name="T9" fmla="*/ 3 h 42"/>
                    <a:gd name="T10" fmla="*/ 82 w 82"/>
                    <a:gd name="T11" fmla="*/ 37 h 42"/>
                    <a:gd name="T12" fmla="*/ 82 w 82"/>
                    <a:gd name="T13" fmla="*/ 37 h 42"/>
                    <a:gd name="T14" fmla="*/ 81 w 82"/>
                    <a:gd name="T15" fmla="*/ 41 h 42"/>
                    <a:gd name="T16" fmla="*/ 79 w 82"/>
                    <a:gd name="T17" fmla="*/ 42 h 42"/>
                    <a:gd name="T18" fmla="*/ 4 w 82"/>
                    <a:gd name="T19" fmla="*/ 42 h 42"/>
                    <a:gd name="T20" fmla="*/ 4 w 82"/>
                    <a:gd name="T21" fmla="*/ 42 h 42"/>
                    <a:gd name="T22" fmla="*/ 1 w 82"/>
                    <a:gd name="T23" fmla="*/ 41 h 42"/>
                    <a:gd name="T24" fmla="*/ 0 w 82"/>
                    <a:gd name="T25" fmla="*/ 37 h 42"/>
                    <a:gd name="T26" fmla="*/ 0 w 82"/>
                    <a:gd name="T27" fmla="*/ 3 h 42"/>
                    <a:gd name="T28" fmla="*/ 0 w 82"/>
                    <a:gd name="T29" fmla="*/ 3 h 42"/>
                    <a:gd name="T30" fmla="*/ 1 w 82"/>
                    <a:gd name="T31" fmla="*/ 1 h 42"/>
                    <a:gd name="T32" fmla="*/ 4 w 82"/>
                    <a:gd name="T33" fmla="*/ 0 h 42"/>
                    <a:gd name="T34" fmla="*/ 4 w 82"/>
                    <a:gd name="T35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82" h="42">
                      <a:moveTo>
                        <a:pt x="4" y="0"/>
                      </a:moveTo>
                      <a:lnTo>
                        <a:pt x="79" y="0"/>
                      </a:lnTo>
                      <a:lnTo>
                        <a:pt x="79" y="0"/>
                      </a:lnTo>
                      <a:lnTo>
                        <a:pt x="81" y="1"/>
                      </a:lnTo>
                      <a:lnTo>
                        <a:pt x="82" y="3"/>
                      </a:lnTo>
                      <a:lnTo>
                        <a:pt x="82" y="37"/>
                      </a:lnTo>
                      <a:lnTo>
                        <a:pt x="82" y="37"/>
                      </a:lnTo>
                      <a:lnTo>
                        <a:pt x="81" y="41"/>
                      </a:lnTo>
                      <a:lnTo>
                        <a:pt x="79" y="42"/>
                      </a:lnTo>
                      <a:lnTo>
                        <a:pt x="4" y="42"/>
                      </a:lnTo>
                      <a:lnTo>
                        <a:pt x="4" y="42"/>
                      </a:lnTo>
                      <a:lnTo>
                        <a:pt x="1" y="41"/>
                      </a:lnTo>
                      <a:lnTo>
                        <a:pt x="0" y="37"/>
                      </a:ln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1" y="1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37" name="Freeform 198">
                  <a:extLst>
                    <a:ext uri="{FF2B5EF4-FFF2-40B4-BE49-F238E27FC236}">
                      <a16:creationId xmlns:a16="http://schemas.microsoft.com/office/drawing/2014/main" xmlns="" id="{6EEDDEE0-FF7D-4D20-A66F-A25ABA7F8D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8" y="2262"/>
                  <a:ext cx="16" cy="8"/>
                </a:xfrm>
                <a:custGeom>
                  <a:avLst/>
                  <a:gdLst>
                    <a:gd name="T0" fmla="*/ 4 w 83"/>
                    <a:gd name="T1" fmla="*/ 0 h 42"/>
                    <a:gd name="T2" fmla="*/ 80 w 83"/>
                    <a:gd name="T3" fmla="*/ 0 h 42"/>
                    <a:gd name="T4" fmla="*/ 80 w 83"/>
                    <a:gd name="T5" fmla="*/ 0 h 42"/>
                    <a:gd name="T6" fmla="*/ 81 w 83"/>
                    <a:gd name="T7" fmla="*/ 1 h 42"/>
                    <a:gd name="T8" fmla="*/ 83 w 83"/>
                    <a:gd name="T9" fmla="*/ 3 h 42"/>
                    <a:gd name="T10" fmla="*/ 83 w 83"/>
                    <a:gd name="T11" fmla="*/ 37 h 42"/>
                    <a:gd name="T12" fmla="*/ 83 w 83"/>
                    <a:gd name="T13" fmla="*/ 37 h 42"/>
                    <a:gd name="T14" fmla="*/ 81 w 83"/>
                    <a:gd name="T15" fmla="*/ 41 h 42"/>
                    <a:gd name="T16" fmla="*/ 80 w 83"/>
                    <a:gd name="T17" fmla="*/ 42 h 42"/>
                    <a:gd name="T18" fmla="*/ 4 w 83"/>
                    <a:gd name="T19" fmla="*/ 42 h 42"/>
                    <a:gd name="T20" fmla="*/ 4 w 83"/>
                    <a:gd name="T21" fmla="*/ 42 h 42"/>
                    <a:gd name="T22" fmla="*/ 2 w 83"/>
                    <a:gd name="T23" fmla="*/ 41 h 42"/>
                    <a:gd name="T24" fmla="*/ 0 w 83"/>
                    <a:gd name="T25" fmla="*/ 37 h 42"/>
                    <a:gd name="T26" fmla="*/ 0 w 83"/>
                    <a:gd name="T27" fmla="*/ 3 h 42"/>
                    <a:gd name="T28" fmla="*/ 0 w 83"/>
                    <a:gd name="T29" fmla="*/ 3 h 42"/>
                    <a:gd name="T30" fmla="*/ 2 w 83"/>
                    <a:gd name="T31" fmla="*/ 1 h 42"/>
                    <a:gd name="T32" fmla="*/ 4 w 83"/>
                    <a:gd name="T33" fmla="*/ 0 h 42"/>
                    <a:gd name="T34" fmla="*/ 4 w 83"/>
                    <a:gd name="T35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83" h="42">
                      <a:moveTo>
                        <a:pt x="4" y="0"/>
                      </a:moveTo>
                      <a:lnTo>
                        <a:pt x="80" y="0"/>
                      </a:lnTo>
                      <a:lnTo>
                        <a:pt x="80" y="0"/>
                      </a:lnTo>
                      <a:lnTo>
                        <a:pt x="81" y="1"/>
                      </a:lnTo>
                      <a:lnTo>
                        <a:pt x="83" y="3"/>
                      </a:lnTo>
                      <a:lnTo>
                        <a:pt x="83" y="37"/>
                      </a:lnTo>
                      <a:lnTo>
                        <a:pt x="83" y="37"/>
                      </a:lnTo>
                      <a:lnTo>
                        <a:pt x="81" y="41"/>
                      </a:lnTo>
                      <a:lnTo>
                        <a:pt x="80" y="42"/>
                      </a:lnTo>
                      <a:lnTo>
                        <a:pt x="4" y="42"/>
                      </a:lnTo>
                      <a:lnTo>
                        <a:pt x="4" y="42"/>
                      </a:lnTo>
                      <a:lnTo>
                        <a:pt x="2" y="41"/>
                      </a:lnTo>
                      <a:lnTo>
                        <a:pt x="0" y="37"/>
                      </a:ln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2" y="1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38" name="Freeform 199">
                  <a:extLst>
                    <a:ext uri="{FF2B5EF4-FFF2-40B4-BE49-F238E27FC236}">
                      <a16:creationId xmlns:a16="http://schemas.microsoft.com/office/drawing/2014/main" xmlns="" id="{5D847E7B-F98B-49EB-95A7-D08DA1715A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26" y="2247"/>
                  <a:ext cx="22" cy="24"/>
                </a:xfrm>
                <a:custGeom>
                  <a:avLst/>
                  <a:gdLst>
                    <a:gd name="T0" fmla="*/ 9 w 109"/>
                    <a:gd name="T1" fmla="*/ 0 h 122"/>
                    <a:gd name="T2" fmla="*/ 99 w 109"/>
                    <a:gd name="T3" fmla="*/ 0 h 122"/>
                    <a:gd name="T4" fmla="*/ 99 w 109"/>
                    <a:gd name="T5" fmla="*/ 0 h 122"/>
                    <a:gd name="T6" fmla="*/ 103 w 109"/>
                    <a:gd name="T7" fmla="*/ 1 h 122"/>
                    <a:gd name="T8" fmla="*/ 106 w 109"/>
                    <a:gd name="T9" fmla="*/ 4 h 122"/>
                    <a:gd name="T10" fmla="*/ 108 w 109"/>
                    <a:gd name="T11" fmla="*/ 8 h 122"/>
                    <a:gd name="T12" fmla="*/ 109 w 109"/>
                    <a:gd name="T13" fmla="*/ 13 h 122"/>
                    <a:gd name="T14" fmla="*/ 109 w 109"/>
                    <a:gd name="T15" fmla="*/ 110 h 122"/>
                    <a:gd name="T16" fmla="*/ 109 w 109"/>
                    <a:gd name="T17" fmla="*/ 110 h 122"/>
                    <a:gd name="T18" fmla="*/ 108 w 109"/>
                    <a:gd name="T19" fmla="*/ 115 h 122"/>
                    <a:gd name="T20" fmla="*/ 106 w 109"/>
                    <a:gd name="T21" fmla="*/ 118 h 122"/>
                    <a:gd name="T22" fmla="*/ 103 w 109"/>
                    <a:gd name="T23" fmla="*/ 122 h 122"/>
                    <a:gd name="T24" fmla="*/ 99 w 109"/>
                    <a:gd name="T25" fmla="*/ 122 h 122"/>
                    <a:gd name="T26" fmla="*/ 9 w 109"/>
                    <a:gd name="T27" fmla="*/ 122 h 122"/>
                    <a:gd name="T28" fmla="*/ 9 w 109"/>
                    <a:gd name="T29" fmla="*/ 122 h 122"/>
                    <a:gd name="T30" fmla="*/ 6 w 109"/>
                    <a:gd name="T31" fmla="*/ 122 h 122"/>
                    <a:gd name="T32" fmla="*/ 2 w 109"/>
                    <a:gd name="T33" fmla="*/ 118 h 122"/>
                    <a:gd name="T34" fmla="*/ 1 w 109"/>
                    <a:gd name="T35" fmla="*/ 115 h 122"/>
                    <a:gd name="T36" fmla="*/ 0 w 109"/>
                    <a:gd name="T37" fmla="*/ 110 h 122"/>
                    <a:gd name="T38" fmla="*/ 0 w 109"/>
                    <a:gd name="T39" fmla="*/ 13 h 122"/>
                    <a:gd name="T40" fmla="*/ 0 w 109"/>
                    <a:gd name="T41" fmla="*/ 13 h 122"/>
                    <a:gd name="T42" fmla="*/ 1 w 109"/>
                    <a:gd name="T43" fmla="*/ 8 h 122"/>
                    <a:gd name="T44" fmla="*/ 2 w 109"/>
                    <a:gd name="T45" fmla="*/ 4 h 122"/>
                    <a:gd name="T46" fmla="*/ 6 w 109"/>
                    <a:gd name="T47" fmla="*/ 1 h 122"/>
                    <a:gd name="T48" fmla="*/ 9 w 109"/>
                    <a:gd name="T49" fmla="*/ 0 h 122"/>
                    <a:gd name="T50" fmla="*/ 9 w 109"/>
                    <a:gd name="T5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9" h="122">
                      <a:moveTo>
                        <a:pt x="9" y="0"/>
                      </a:moveTo>
                      <a:lnTo>
                        <a:pt x="99" y="0"/>
                      </a:lnTo>
                      <a:lnTo>
                        <a:pt x="99" y="0"/>
                      </a:lnTo>
                      <a:lnTo>
                        <a:pt x="103" y="1"/>
                      </a:lnTo>
                      <a:lnTo>
                        <a:pt x="106" y="4"/>
                      </a:lnTo>
                      <a:lnTo>
                        <a:pt x="108" y="8"/>
                      </a:lnTo>
                      <a:lnTo>
                        <a:pt x="109" y="13"/>
                      </a:lnTo>
                      <a:lnTo>
                        <a:pt x="109" y="110"/>
                      </a:lnTo>
                      <a:lnTo>
                        <a:pt x="109" y="110"/>
                      </a:lnTo>
                      <a:lnTo>
                        <a:pt x="108" y="115"/>
                      </a:lnTo>
                      <a:lnTo>
                        <a:pt x="106" y="118"/>
                      </a:lnTo>
                      <a:lnTo>
                        <a:pt x="103" y="122"/>
                      </a:lnTo>
                      <a:lnTo>
                        <a:pt x="99" y="122"/>
                      </a:lnTo>
                      <a:lnTo>
                        <a:pt x="9" y="122"/>
                      </a:lnTo>
                      <a:lnTo>
                        <a:pt x="9" y="122"/>
                      </a:lnTo>
                      <a:lnTo>
                        <a:pt x="6" y="122"/>
                      </a:lnTo>
                      <a:lnTo>
                        <a:pt x="2" y="118"/>
                      </a:lnTo>
                      <a:lnTo>
                        <a:pt x="1" y="115"/>
                      </a:lnTo>
                      <a:lnTo>
                        <a:pt x="0" y="110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1" y="8"/>
                      </a:lnTo>
                      <a:lnTo>
                        <a:pt x="2" y="4"/>
                      </a:lnTo>
                      <a:lnTo>
                        <a:pt x="6" y="1"/>
                      </a:lnTo>
                      <a:lnTo>
                        <a:pt x="9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39" name="Freeform 200">
                  <a:extLst>
                    <a:ext uri="{FF2B5EF4-FFF2-40B4-BE49-F238E27FC236}">
                      <a16:creationId xmlns:a16="http://schemas.microsoft.com/office/drawing/2014/main" xmlns="" id="{E9FEF17E-626B-49CA-B96D-0EA85F35EC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47" y="1871"/>
                  <a:ext cx="115" cy="91"/>
                </a:xfrm>
                <a:custGeom>
                  <a:avLst/>
                  <a:gdLst>
                    <a:gd name="T0" fmla="*/ 438 w 577"/>
                    <a:gd name="T1" fmla="*/ 16 h 453"/>
                    <a:gd name="T2" fmla="*/ 454 w 577"/>
                    <a:gd name="T3" fmla="*/ 7 h 453"/>
                    <a:gd name="T4" fmla="*/ 470 w 577"/>
                    <a:gd name="T5" fmla="*/ 2 h 453"/>
                    <a:gd name="T6" fmla="*/ 488 w 577"/>
                    <a:gd name="T7" fmla="*/ 0 h 453"/>
                    <a:gd name="T8" fmla="*/ 504 w 577"/>
                    <a:gd name="T9" fmla="*/ 2 h 453"/>
                    <a:gd name="T10" fmla="*/ 520 w 577"/>
                    <a:gd name="T11" fmla="*/ 6 h 453"/>
                    <a:gd name="T12" fmla="*/ 536 w 577"/>
                    <a:gd name="T13" fmla="*/ 15 h 453"/>
                    <a:gd name="T14" fmla="*/ 550 w 577"/>
                    <a:gd name="T15" fmla="*/ 25 h 453"/>
                    <a:gd name="T16" fmla="*/ 561 w 577"/>
                    <a:gd name="T17" fmla="*/ 38 h 453"/>
                    <a:gd name="T18" fmla="*/ 566 w 577"/>
                    <a:gd name="T19" fmla="*/ 47 h 453"/>
                    <a:gd name="T20" fmla="*/ 573 w 577"/>
                    <a:gd name="T21" fmla="*/ 63 h 453"/>
                    <a:gd name="T22" fmla="*/ 576 w 577"/>
                    <a:gd name="T23" fmla="*/ 79 h 453"/>
                    <a:gd name="T24" fmla="*/ 577 w 577"/>
                    <a:gd name="T25" fmla="*/ 97 h 453"/>
                    <a:gd name="T26" fmla="*/ 573 w 577"/>
                    <a:gd name="T27" fmla="*/ 113 h 453"/>
                    <a:gd name="T28" fmla="*/ 567 w 577"/>
                    <a:gd name="T29" fmla="*/ 129 h 453"/>
                    <a:gd name="T30" fmla="*/ 558 w 577"/>
                    <a:gd name="T31" fmla="*/ 144 h 453"/>
                    <a:gd name="T32" fmla="*/ 546 w 577"/>
                    <a:gd name="T33" fmla="*/ 156 h 453"/>
                    <a:gd name="T34" fmla="*/ 140 w 577"/>
                    <a:gd name="T35" fmla="*/ 437 h 453"/>
                    <a:gd name="T36" fmla="*/ 132 w 577"/>
                    <a:gd name="T37" fmla="*/ 442 h 453"/>
                    <a:gd name="T38" fmla="*/ 116 w 577"/>
                    <a:gd name="T39" fmla="*/ 448 h 453"/>
                    <a:gd name="T40" fmla="*/ 98 w 577"/>
                    <a:gd name="T41" fmla="*/ 452 h 453"/>
                    <a:gd name="T42" fmla="*/ 81 w 577"/>
                    <a:gd name="T43" fmla="*/ 452 h 453"/>
                    <a:gd name="T44" fmla="*/ 65 w 577"/>
                    <a:gd name="T45" fmla="*/ 449 h 453"/>
                    <a:gd name="T46" fmla="*/ 49 w 577"/>
                    <a:gd name="T47" fmla="*/ 443 h 453"/>
                    <a:gd name="T48" fmla="*/ 34 w 577"/>
                    <a:gd name="T49" fmla="*/ 433 h 453"/>
                    <a:gd name="T50" fmla="*/ 21 w 577"/>
                    <a:gd name="T51" fmla="*/ 421 h 453"/>
                    <a:gd name="T52" fmla="*/ 16 w 577"/>
                    <a:gd name="T53" fmla="*/ 415 h 453"/>
                    <a:gd name="T54" fmla="*/ 8 w 577"/>
                    <a:gd name="T55" fmla="*/ 398 h 453"/>
                    <a:gd name="T56" fmla="*/ 2 w 577"/>
                    <a:gd name="T57" fmla="*/ 382 h 453"/>
                    <a:gd name="T58" fmla="*/ 0 w 577"/>
                    <a:gd name="T59" fmla="*/ 365 h 453"/>
                    <a:gd name="T60" fmla="*/ 2 w 577"/>
                    <a:gd name="T61" fmla="*/ 347 h 453"/>
                    <a:gd name="T62" fmla="*/ 7 w 577"/>
                    <a:gd name="T63" fmla="*/ 331 h 453"/>
                    <a:gd name="T64" fmla="*/ 14 w 577"/>
                    <a:gd name="T65" fmla="*/ 316 h 453"/>
                    <a:gd name="T66" fmla="*/ 25 w 577"/>
                    <a:gd name="T67" fmla="*/ 303 h 453"/>
                    <a:gd name="T68" fmla="*/ 39 w 577"/>
                    <a:gd name="T69" fmla="*/ 290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577" h="453">
                      <a:moveTo>
                        <a:pt x="438" y="16"/>
                      </a:moveTo>
                      <a:lnTo>
                        <a:pt x="438" y="16"/>
                      </a:lnTo>
                      <a:lnTo>
                        <a:pt x="445" y="11"/>
                      </a:lnTo>
                      <a:lnTo>
                        <a:pt x="454" y="7"/>
                      </a:lnTo>
                      <a:lnTo>
                        <a:pt x="461" y="5"/>
                      </a:lnTo>
                      <a:lnTo>
                        <a:pt x="470" y="2"/>
                      </a:lnTo>
                      <a:lnTo>
                        <a:pt x="479" y="1"/>
                      </a:lnTo>
                      <a:lnTo>
                        <a:pt x="488" y="0"/>
                      </a:lnTo>
                      <a:lnTo>
                        <a:pt x="496" y="1"/>
                      </a:lnTo>
                      <a:lnTo>
                        <a:pt x="504" y="2"/>
                      </a:lnTo>
                      <a:lnTo>
                        <a:pt x="512" y="3"/>
                      </a:lnTo>
                      <a:lnTo>
                        <a:pt x="520" y="6"/>
                      </a:lnTo>
                      <a:lnTo>
                        <a:pt x="529" y="10"/>
                      </a:lnTo>
                      <a:lnTo>
                        <a:pt x="536" y="15"/>
                      </a:lnTo>
                      <a:lnTo>
                        <a:pt x="542" y="20"/>
                      </a:lnTo>
                      <a:lnTo>
                        <a:pt x="550" y="25"/>
                      </a:lnTo>
                      <a:lnTo>
                        <a:pt x="556" y="31"/>
                      </a:lnTo>
                      <a:lnTo>
                        <a:pt x="561" y="38"/>
                      </a:lnTo>
                      <a:lnTo>
                        <a:pt x="561" y="38"/>
                      </a:lnTo>
                      <a:lnTo>
                        <a:pt x="566" y="47"/>
                      </a:lnTo>
                      <a:lnTo>
                        <a:pt x="570" y="54"/>
                      </a:lnTo>
                      <a:lnTo>
                        <a:pt x="573" y="63"/>
                      </a:lnTo>
                      <a:lnTo>
                        <a:pt x="575" y="70"/>
                      </a:lnTo>
                      <a:lnTo>
                        <a:pt x="576" y="79"/>
                      </a:lnTo>
                      <a:lnTo>
                        <a:pt x="577" y="88"/>
                      </a:lnTo>
                      <a:lnTo>
                        <a:pt x="577" y="97"/>
                      </a:lnTo>
                      <a:lnTo>
                        <a:pt x="576" y="105"/>
                      </a:lnTo>
                      <a:lnTo>
                        <a:pt x="573" y="113"/>
                      </a:lnTo>
                      <a:lnTo>
                        <a:pt x="571" y="121"/>
                      </a:lnTo>
                      <a:lnTo>
                        <a:pt x="567" y="129"/>
                      </a:lnTo>
                      <a:lnTo>
                        <a:pt x="563" y="136"/>
                      </a:lnTo>
                      <a:lnTo>
                        <a:pt x="558" y="144"/>
                      </a:lnTo>
                      <a:lnTo>
                        <a:pt x="552" y="150"/>
                      </a:lnTo>
                      <a:lnTo>
                        <a:pt x="546" y="156"/>
                      </a:lnTo>
                      <a:lnTo>
                        <a:pt x="538" y="162"/>
                      </a:lnTo>
                      <a:lnTo>
                        <a:pt x="140" y="437"/>
                      </a:lnTo>
                      <a:lnTo>
                        <a:pt x="140" y="437"/>
                      </a:lnTo>
                      <a:lnTo>
                        <a:pt x="132" y="442"/>
                      </a:lnTo>
                      <a:lnTo>
                        <a:pt x="123" y="446"/>
                      </a:lnTo>
                      <a:lnTo>
                        <a:pt x="116" y="448"/>
                      </a:lnTo>
                      <a:lnTo>
                        <a:pt x="107" y="451"/>
                      </a:lnTo>
                      <a:lnTo>
                        <a:pt x="98" y="452"/>
                      </a:lnTo>
                      <a:lnTo>
                        <a:pt x="90" y="453"/>
                      </a:lnTo>
                      <a:lnTo>
                        <a:pt x="81" y="452"/>
                      </a:lnTo>
                      <a:lnTo>
                        <a:pt x="72" y="451"/>
                      </a:lnTo>
                      <a:lnTo>
                        <a:pt x="65" y="449"/>
                      </a:lnTo>
                      <a:lnTo>
                        <a:pt x="56" y="447"/>
                      </a:lnTo>
                      <a:lnTo>
                        <a:pt x="49" y="443"/>
                      </a:lnTo>
                      <a:lnTo>
                        <a:pt x="41" y="438"/>
                      </a:lnTo>
                      <a:lnTo>
                        <a:pt x="34" y="433"/>
                      </a:lnTo>
                      <a:lnTo>
                        <a:pt x="28" y="428"/>
                      </a:lnTo>
                      <a:lnTo>
                        <a:pt x="21" y="421"/>
                      </a:lnTo>
                      <a:lnTo>
                        <a:pt x="16" y="415"/>
                      </a:lnTo>
                      <a:lnTo>
                        <a:pt x="16" y="415"/>
                      </a:lnTo>
                      <a:lnTo>
                        <a:pt x="11" y="406"/>
                      </a:lnTo>
                      <a:lnTo>
                        <a:pt x="8" y="398"/>
                      </a:lnTo>
                      <a:lnTo>
                        <a:pt x="4" y="390"/>
                      </a:lnTo>
                      <a:lnTo>
                        <a:pt x="2" y="382"/>
                      </a:lnTo>
                      <a:lnTo>
                        <a:pt x="0" y="374"/>
                      </a:lnTo>
                      <a:lnTo>
                        <a:pt x="0" y="365"/>
                      </a:lnTo>
                      <a:lnTo>
                        <a:pt x="0" y="356"/>
                      </a:lnTo>
                      <a:lnTo>
                        <a:pt x="2" y="347"/>
                      </a:lnTo>
                      <a:lnTo>
                        <a:pt x="4" y="340"/>
                      </a:lnTo>
                      <a:lnTo>
                        <a:pt x="7" y="331"/>
                      </a:lnTo>
                      <a:lnTo>
                        <a:pt x="10" y="324"/>
                      </a:lnTo>
                      <a:lnTo>
                        <a:pt x="14" y="316"/>
                      </a:lnTo>
                      <a:lnTo>
                        <a:pt x="19" y="309"/>
                      </a:lnTo>
                      <a:lnTo>
                        <a:pt x="25" y="303"/>
                      </a:lnTo>
                      <a:lnTo>
                        <a:pt x="31" y="297"/>
                      </a:lnTo>
                      <a:lnTo>
                        <a:pt x="39" y="290"/>
                      </a:lnTo>
                      <a:lnTo>
                        <a:pt x="438" y="16"/>
                      </a:lnTo>
                      <a:close/>
                    </a:path>
                  </a:pathLst>
                </a:custGeom>
                <a:solidFill>
                  <a:srgbClr val="F94B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40" name="Freeform 201">
                  <a:extLst>
                    <a:ext uri="{FF2B5EF4-FFF2-40B4-BE49-F238E27FC236}">
                      <a16:creationId xmlns:a16="http://schemas.microsoft.com/office/drawing/2014/main" xmlns="" id="{3D61A920-FD1C-4256-947D-0F6F094914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47" y="1871"/>
                  <a:ext cx="115" cy="91"/>
                </a:xfrm>
                <a:custGeom>
                  <a:avLst/>
                  <a:gdLst>
                    <a:gd name="T0" fmla="*/ 438 w 577"/>
                    <a:gd name="T1" fmla="*/ 16 h 453"/>
                    <a:gd name="T2" fmla="*/ 454 w 577"/>
                    <a:gd name="T3" fmla="*/ 7 h 453"/>
                    <a:gd name="T4" fmla="*/ 470 w 577"/>
                    <a:gd name="T5" fmla="*/ 2 h 453"/>
                    <a:gd name="T6" fmla="*/ 488 w 577"/>
                    <a:gd name="T7" fmla="*/ 0 h 453"/>
                    <a:gd name="T8" fmla="*/ 504 w 577"/>
                    <a:gd name="T9" fmla="*/ 2 h 453"/>
                    <a:gd name="T10" fmla="*/ 520 w 577"/>
                    <a:gd name="T11" fmla="*/ 6 h 453"/>
                    <a:gd name="T12" fmla="*/ 536 w 577"/>
                    <a:gd name="T13" fmla="*/ 15 h 453"/>
                    <a:gd name="T14" fmla="*/ 550 w 577"/>
                    <a:gd name="T15" fmla="*/ 25 h 453"/>
                    <a:gd name="T16" fmla="*/ 561 w 577"/>
                    <a:gd name="T17" fmla="*/ 38 h 453"/>
                    <a:gd name="T18" fmla="*/ 566 w 577"/>
                    <a:gd name="T19" fmla="*/ 47 h 453"/>
                    <a:gd name="T20" fmla="*/ 573 w 577"/>
                    <a:gd name="T21" fmla="*/ 63 h 453"/>
                    <a:gd name="T22" fmla="*/ 576 w 577"/>
                    <a:gd name="T23" fmla="*/ 79 h 453"/>
                    <a:gd name="T24" fmla="*/ 577 w 577"/>
                    <a:gd name="T25" fmla="*/ 97 h 453"/>
                    <a:gd name="T26" fmla="*/ 573 w 577"/>
                    <a:gd name="T27" fmla="*/ 113 h 453"/>
                    <a:gd name="T28" fmla="*/ 567 w 577"/>
                    <a:gd name="T29" fmla="*/ 129 h 453"/>
                    <a:gd name="T30" fmla="*/ 558 w 577"/>
                    <a:gd name="T31" fmla="*/ 144 h 453"/>
                    <a:gd name="T32" fmla="*/ 546 w 577"/>
                    <a:gd name="T33" fmla="*/ 156 h 453"/>
                    <a:gd name="T34" fmla="*/ 140 w 577"/>
                    <a:gd name="T35" fmla="*/ 437 h 453"/>
                    <a:gd name="T36" fmla="*/ 132 w 577"/>
                    <a:gd name="T37" fmla="*/ 442 h 453"/>
                    <a:gd name="T38" fmla="*/ 116 w 577"/>
                    <a:gd name="T39" fmla="*/ 448 h 453"/>
                    <a:gd name="T40" fmla="*/ 98 w 577"/>
                    <a:gd name="T41" fmla="*/ 452 h 453"/>
                    <a:gd name="T42" fmla="*/ 81 w 577"/>
                    <a:gd name="T43" fmla="*/ 452 h 453"/>
                    <a:gd name="T44" fmla="*/ 65 w 577"/>
                    <a:gd name="T45" fmla="*/ 449 h 453"/>
                    <a:gd name="T46" fmla="*/ 49 w 577"/>
                    <a:gd name="T47" fmla="*/ 443 h 453"/>
                    <a:gd name="T48" fmla="*/ 34 w 577"/>
                    <a:gd name="T49" fmla="*/ 433 h 453"/>
                    <a:gd name="T50" fmla="*/ 21 w 577"/>
                    <a:gd name="T51" fmla="*/ 421 h 453"/>
                    <a:gd name="T52" fmla="*/ 16 w 577"/>
                    <a:gd name="T53" fmla="*/ 415 h 453"/>
                    <a:gd name="T54" fmla="*/ 8 w 577"/>
                    <a:gd name="T55" fmla="*/ 398 h 453"/>
                    <a:gd name="T56" fmla="*/ 2 w 577"/>
                    <a:gd name="T57" fmla="*/ 382 h 453"/>
                    <a:gd name="T58" fmla="*/ 0 w 577"/>
                    <a:gd name="T59" fmla="*/ 365 h 453"/>
                    <a:gd name="T60" fmla="*/ 2 w 577"/>
                    <a:gd name="T61" fmla="*/ 347 h 453"/>
                    <a:gd name="T62" fmla="*/ 7 w 577"/>
                    <a:gd name="T63" fmla="*/ 331 h 453"/>
                    <a:gd name="T64" fmla="*/ 14 w 577"/>
                    <a:gd name="T65" fmla="*/ 316 h 453"/>
                    <a:gd name="T66" fmla="*/ 25 w 577"/>
                    <a:gd name="T67" fmla="*/ 303 h 453"/>
                    <a:gd name="T68" fmla="*/ 39 w 577"/>
                    <a:gd name="T69" fmla="*/ 290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577" h="453">
                      <a:moveTo>
                        <a:pt x="438" y="16"/>
                      </a:moveTo>
                      <a:lnTo>
                        <a:pt x="438" y="16"/>
                      </a:lnTo>
                      <a:lnTo>
                        <a:pt x="445" y="11"/>
                      </a:lnTo>
                      <a:lnTo>
                        <a:pt x="454" y="7"/>
                      </a:lnTo>
                      <a:lnTo>
                        <a:pt x="461" y="5"/>
                      </a:lnTo>
                      <a:lnTo>
                        <a:pt x="470" y="2"/>
                      </a:lnTo>
                      <a:lnTo>
                        <a:pt x="479" y="1"/>
                      </a:lnTo>
                      <a:lnTo>
                        <a:pt x="488" y="0"/>
                      </a:lnTo>
                      <a:lnTo>
                        <a:pt x="496" y="1"/>
                      </a:lnTo>
                      <a:lnTo>
                        <a:pt x="504" y="2"/>
                      </a:lnTo>
                      <a:lnTo>
                        <a:pt x="512" y="3"/>
                      </a:lnTo>
                      <a:lnTo>
                        <a:pt x="520" y="6"/>
                      </a:lnTo>
                      <a:lnTo>
                        <a:pt x="529" y="10"/>
                      </a:lnTo>
                      <a:lnTo>
                        <a:pt x="536" y="15"/>
                      </a:lnTo>
                      <a:lnTo>
                        <a:pt x="542" y="20"/>
                      </a:lnTo>
                      <a:lnTo>
                        <a:pt x="550" y="25"/>
                      </a:lnTo>
                      <a:lnTo>
                        <a:pt x="556" y="31"/>
                      </a:lnTo>
                      <a:lnTo>
                        <a:pt x="561" y="38"/>
                      </a:lnTo>
                      <a:lnTo>
                        <a:pt x="561" y="38"/>
                      </a:lnTo>
                      <a:lnTo>
                        <a:pt x="566" y="47"/>
                      </a:lnTo>
                      <a:lnTo>
                        <a:pt x="570" y="54"/>
                      </a:lnTo>
                      <a:lnTo>
                        <a:pt x="573" y="63"/>
                      </a:lnTo>
                      <a:lnTo>
                        <a:pt x="575" y="70"/>
                      </a:lnTo>
                      <a:lnTo>
                        <a:pt x="576" y="79"/>
                      </a:lnTo>
                      <a:lnTo>
                        <a:pt x="577" y="88"/>
                      </a:lnTo>
                      <a:lnTo>
                        <a:pt x="577" y="97"/>
                      </a:lnTo>
                      <a:lnTo>
                        <a:pt x="576" y="105"/>
                      </a:lnTo>
                      <a:lnTo>
                        <a:pt x="573" y="113"/>
                      </a:lnTo>
                      <a:lnTo>
                        <a:pt x="571" y="121"/>
                      </a:lnTo>
                      <a:lnTo>
                        <a:pt x="567" y="129"/>
                      </a:lnTo>
                      <a:lnTo>
                        <a:pt x="563" y="136"/>
                      </a:lnTo>
                      <a:lnTo>
                        <a:pt x="558" y="144"/>
                      </a:lnTo>
                      <a:lnTo>
                        <a:pt x="552" y="150"/>
                      </a:lnTo>
                      <a:lnTo>
                        <a:pt x="546" y="156"/>
                      </a:lnTo>
                      <a:lnTo>
                        <a:pt x="538" y="162"/>
                      </a:lnTo>
                      <a:lnTo>
                        <a:pt x="140" y="437"/>
                      </a:lnTo>
                      <a:lnTo>
                        <a:pt x="140" y="437"/>
                      </a:lnTo>
                      <a:lnTo>
                        <a:pt x="132" y="442"/>
                      </a:lnTo>
                      <a:lnTo>
                        <a:pt x="123" y="446"/>
                      </a:lnTo>
                      <a:lnTo>
                        <a:pt x="116" y="448"/>
                      </a:lnTo>
                      <a:lnTo>
                        <a:pt x="107" y="451"/>
                      </a:lnTo>
                      <a:lnTo>
                        <a:pt x="98" y="452"/>
                      </a:lnTo>
                      <a:lnTo>
                        <a:pt x="90" y="453"/>
                      </a:lnTo>
                      <a:lnTo>
                        <a:pt x="81" y="452"/>
                      </a:lnTo>
                      <a:lnTo>
                        <a:pt x="72" y="451"/>
                      </a:lnTo>
                      <a:lnTo>
                        <a:pt x="65" y="449"/>
                      </a:lnTo>
                      <a:lnTo>
                        <a:pt x="56" y="447"/>
                      </a:lnTo>
                      <a:lnTo>
                        <a:pt x="49" y="443"/>
                      </a:lnTo>
                      <a:lnTo>
                        <a:pt x="41" y="438"/>
                      </a:lnTo>
                      <a:lnTo>
                        <a:pt x="34" y="433"/>
                      </a:lnTo>
                      <a:lnTo>
                        <a:pt x="28" y="428"/>
                      </a:lnTo>
                      <a:lnTo>
                        <a:pt x="21" y="421"/>
                      </a:lnTo>
                      <a:lnTo>
                        <a:pt x="16" y="415"/>
                      </a:lnTo>
                      <a:lnTo>
                        <a:pt x="16" y="415"/>
                      </a:lnTo>
                      <a:lnTo>
                        <a:pt x="11" y="406"/>
                      </a:lnTo>
                      <a:lnTo>
                        <a:pt x="8" y="398"/>
                      </a:lnTo>
                      <a:lnTo>
                        <a:pt x="4" y="390"/>
                      </a:lnTo>
                      <a:lnTo>
                        <a:pt x="2" y="382"/>
                      </a:lnTo>
                      <a:lnTo>
                        <a:pt x="0" y="374"/>
                      </a:lnTo>
                      <a:lnTo>
                        <a:pt x="0" y="365"/>
                      </a:lnTo>
                      <a:lnTo>
                        <a:pt x="0" y="356"/>
                      </a:lnTo>
                      <a:lnTo>
                        <a:pt x="2" y="347"/>
                      </a:lnTo>
                      <a:lnTo>
                        <a:pt x="4" y="340"/>
                      </a:lnTo>
                      <a:lnTo>
                        <a:pt x="7" y="331"/>
                      </a:lnTo>
                      <a:lnTo>
                        <a:pt x="10" y="324"/>
                      </a:lnTo>
                      <a:lnTo>
                        <a:pt x="14" y="316"/>
                      </a:lnTo>
                      <a:lnTo>
                        <a:pt x="19" y="309"/>
                      </a:lnTo>
                      <a:lnTo>
                        <a:pt x="25" y="303"/>
                      </a:lnTo>
                      <a:lnTo>
                        <a:pt x="31" y="297"/>
                      </a:lnTo>
                      <a:lnTo>
                        <a:pt x="39" y="290"/>
                      </a:lnTo>
                      <a:lnTo>
                        <a:pt x="438" y="16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41" name="Freeform 202">
                  <a:extLst>
                    <a:ext uri="{FF2B5EF4-FFF2-40B4-BE49-F238E27FC236}">
                      <a16:creationId xmlns:a16="http://schemas.microsoft.com/office/drawing/2014/main" xmlns="" id="{5EB49893-D96B-438C-9431-88A3E17313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56" y="1878"/>
                  <a:ext cx="98" cy="77"/>
                </a:xfrm>
                <a:custGeom>
                  <a:avLst/>
                  <a:gdLst>
                    <a:gd name="T0" fmla="*/ 414 w 489"/>
                    <a:gd name="T1" fmla="*/ 0 h 384"/>
                    <a:gd name="T2" fmla="*/ 414 w 489"/>
                    <a:gd name="T3" fmla="*/ 0 h 384"/>
                    <a:gd name="T4" fmla="*/ 402 w 489"/>
                    <a:gd name="T5" fmla="*/ 2 h 384"/>
                    <a:gd name="T6" fmla="*/ 391 w 489"/>
                    <a:gd name="T7" fmla="*/ 4 h 384"/>
                    <a:gd name="T8" fmla="*/ 381 w 489"/>
                    <a:gd name="T9" fmla="*/ 8 h 384"/>
                    <a:gd name="T10" fmla="*/ 371 w 489"/>
                    <a:gd name="T11" fmla="*/ 14 h 384"/>
                    <a:gd name="T12" fmla="*/ 32 w 489"/>
                    <a:gd name="T13" fmla="*/ 248 h 384"/>
                    <a:gd name="T14" fmla="*/ 32 w 489"/>
                    <a:gd name="T15" fmla="*/ 248 h 384"/>
                    <a:gd name="T16" fmla="*/ 26 w 489"/>
                    <a:gd name="T17" fmla="*/ 251 h 384"/>
                    <a:gd name="T18" fmla="*/ 21 w 489"/>
                    <a:gd name="T19" fmla="*/ 258 h 384"/>
                    <a:gd name="T20" fmla="*/ 12 w 489"/>
                    <a:gd name="T21" fmla="*/ 269 h 384"/>
                    <a:gd name="T22" fmla="*/ 5 w 489"/>
                    <a:gd name="T23" fmla="*/ 281 h 384"/>
                    <a:gd name="T24" fmla="*/ 1 w 489"/>
                    <a:gd name="T25" fmla="*/ 295 h 384"/>
                    <a:gd name="T26" fmla="*/ 0 w 489"/>
                    <a:gd name="T27" fmla="*/ 310 h 384"/>
                    <a:gd name="T28" fmla="*/ 1 w 489"/>
                    <a:gd name="T29" fmla="*/ 325 h 384"/>
                    <a:gd name="T30" fmla="*/ 6 w 489"/>
                    <a:gd name="T31" fmla="*/ 338 h 384"/>
                    <a:gd name="T32" fmla="*/ 10 w 489"/>
                    <a:gd name="T33" fmla="*/ 345 h 384"/>
                    <a:gd name="T34" fmla="*/ 13 w 489"/>
                    <a:gd name="T35" fmla="*/ 352 h 384"/>
                    <a:gd name="T36" fmla="*/ 13 w 489"/>
                    <a:gd name="T37" fmla="*/ 352 h 384"/>
                    <a:gd name="T38" fmla="*/ 20 w 489"/>
                    <a:gd name="T39" fmla="*/ 359 h 384"/>
                    <a:gd name="T40" fmla="*/ 26 w 489"/>
                    <a:gd name="T41" fmla="*/ 366 h 384"/>
                    <a:gd name="T42" fmla="*/ 33 w 489"/>
                    <a:gd name="T43" fmla="*/ 372 h 384"/>
                    <a:gd name="T44" fmla="*/ 41 w 489"/>
                    <a:gd name="T45" fmla="*/ 376 h 384"/>
                    <a:gd name="T46" fmla="*/ 50 w 489"/>
                    <a:gd name="T47" fmla="*/ 379 h 384"/>
                    <a:gd name="T48" fmla="*/ 58 w 489"/>
                    <a:gd name="T49" fmla="*/ 382 h 384"/>
                    <a:gd name="T50" fmla="*/ 67 w 489"/>
                    <a:gd name="T51" fmla="*/ 383 h 384"/>
                    <a:gd name="T52" fmla="*/ 76 w 489"/>
                    <a:gd name="T53" fmla="*/ 384 h 384"/>
                    <a:gd name="T54" fmla="*/ 76 w 489"/>
                    <a:gd name="T55" fmla="*/ 384 h 384"/>
                    <a:gd name="T56" fmla="*/ 87 w 489"/>
                    <a:gd name="T57" fmla="*/ 383 h 384"/>
                    <a:gd name="T58" fmla="*/ 97 w 489"/>
                    <a:gd name="T59" fmla="*/ 381 h 384"/>
                    <a:gd name="T60" fmla="*/ 108 w 489"/>
                    <a:gd name="T61" fmla="*/ 377 h 384"/>
                    <a:gd name="T62" fmla="*/ 118 w 489"/>
                    <a:gd name="T63" fmla="*/ 371 h 384"/>
                    <a:gd name="T64" fmla="*/ 456 w 489"/>
                    <a:gd name="T65" fmla="*/ 137 h 384"/>
                    <a:gd name="T66" fmla="*/ 456 w 489"/>
                    <a:gd name="T67" fmla="*/ 137 h 384"/>
                    <a:gd name="T68" fmla="*/ 462 w 489"/>
                    <a:gd name="T69" fmla="*/ 133 h 384"/>
                    <a:gd name="T70" fmla="*/ 468 w 489"/>
                    <a:gd name="T71" fmla="*/ 127 h 384"/>
                    <a:gd name="T72" fmla="*/ 477 w 489"/>
                    <a:gd name="T73" fmla="*/ 116 h 384"/>
                    <a:gd name="T74" fmla="*/ 483 w 489"/>
                    <a:gd name="T75" fmla="*/ 104 h 384"/>
                    <a:gd name="T76" fmla="*/ 488 w 489"/>
                    <a:gd name="T77" fmla="*/ 90 h 384"/>
                    <a:gd name="T78" fmla="*/ 489 w 489"/>
                    <a:gd name="T79" fmla="*/ 75 h 384"/>
                    <a:gd name="T80" fmla="*/ 487 w 489"/>
                    <a:gd name="T81" fmla="*/ 60 h 384"/>
                    <a:gd name="T82" fmla="*/ 483 w 489"/>
                    <a:gd name="T83" fmla="*/ 46 h 384"/>
                    <a:gd name="T84" fmla="*/ 480 w 489"/>
                    <a:gd name="T85" fmla="*/ 39 h 384"/>
                    <a:gd name="T86" fmla="*/ 476 w 489"/>
                    <a:gd name="T87" fmla="*/ 33 h 384"/>
                    <a:gd name="T88" fmla="*/ 476 w 489"/>
                    <a:gd name="T89" fmla="*/ 33 h 384"/>
                    <a:gd name="T90" fmla="*/ 470 w 489"/>
                    <a:gd name="T91" fmla="*/ 25 h 384"/>
                    <a:gd name="T92" fmla="*/ 463 w 489"/>
                    <a:gd name="T93" fmla="*/ 19 h 384"/>
                    <a:gd name="T94" fmla="*/ 456 w 489"/>
                    <a:gd name="T95" fmla="*/ 13 h 384"/>
                    <a:gd name="T96" fmla="*/ 448 w 489"/>
                    <a:gd name="T97" fmla="*/ 9 h 384"/>
                    <a:gd name="T98" fmla="*/ 440 w 489"/>
                    <a:gd name="T99" fmla="*/ 5 h 384"/>
                    <a:gd name="T100" fmla="*/ 431 w 489"/>
                    <a:gd name="T101" fmla="*/ 3 h 384"/>
                    <a:gd name="T102" fmla="*/ 422 w 489"/>
                    <a:gd name="T103" fmla="*/ 2 h 384"/>
                    <a:gd name="T104" fmla="*/ 414 w 489"/>
                    <a:gd name="T105" fmla="*/ 0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489" h="384">
                      <a:moveTo>
                        <a:pt x="414" y="0"/>
                      </a:moveTo>
                      <a:lnTo>
                        <a:pt x="414" y="0"/>
                      </a:lnTo>
                      <a:lnTo>
                        <a:pt x="402" y="2"/>
                      </a:lnTo>
                      <a:lnTo>
                        <a:pt x="391" y="4"/>
                      </a:lnTo>
                      <a:lnTo>
                        <a:pt x="381" y="8"/>
                      </a:lnTo>
                      <a:lnTo>
                        <a:pt x="371" y="14"/>
                      </a:lnTo>
                      <a:lnTo>
                        <a:pt x="32" y="248"/>
                      </a:lnTo>
                      <a:lnTo>
                        <a:pt x="32" y="248"/>
                      </a:lnTo>
                      <a:lnTo>
                        <a:pt x="26" y="251"/>
                      </a:lnTo>
                      <a:lnTo>
                        <a:pt x="21" y="258"/>
                      </a:lnTo>
                      <a:lnTo>
                        <a:pt x="12" y="269"/>
                      </a:lnTo>
                      <a:lnTo>
                        <a:pt x="5" y="281"/>
                      </a:lnTo>
                      <a:lnTo>
                        <a:pt x="1" y="295"/>
                      </a:lnTo>
                      <a:lnTo>
                        <a:pt x="0" y="310"/>
                      </a:lnTo>
                      <a:lnTo>
                        <a:pt x="1" y="325"/>
                      </a:lnTo>
                      <a:lnTo>
                        <a:pt x="6" y="338"/>
                      </a:lnTo>
                      <a:lnTo>
                        <a:pt x="10" y="345"/>
                      </a:lnTo>
                      <a:lnTo>
                        <a:pt x="13" y="352"/>
                      </a:lnTo>
                      <a:lnTo>
                        <a:pt x="13" y="352"/>
                      </a:lnTo>
                      <a:lnTo>
                        <a:pt x="20" y="359"/>
                      </a:lnTo>
                      <a:lnTo>
                        <a:pt x="26" y="366"/>
                      </a:lnTo>
                      <a:lnTo>
                        <a:pt x="33" y="372"/>
                      </a:lnTo>
                      <a:lnTo>
                        <a:pt x="41" y="376"/>
                      </a:lnTo>
                      <a:lnTo>
                        <a:pt x="50" y="379"/>
                      </a:lnTo>
                      <a:lnTo>
                        <a:pt x="58" y="382"/>
                      </a:lnTo>
                      <a:lnTo>
                        <a:pt x="67" y="383"/>
                      </a:lnTo>
                      <a:lnTo>
                        <a:pt x="76" y="384"/>
                      </a:lnTo>
                      <a:lnTo>
                        <a:pt x="76" y="384"/>
                      </a:lnTo>
                      <a:lnTo>
                        <a:pt x="87" y="383"/>
                      </a:lnTo>
                      <a:lnTo>
                        <a:pt x="97" y="381"/>
                      </a:lnTo>
                      <a:lnTo>
                        <a:pt x="108" y="377"/>
                      </a:lnTo>
                      <a:lnTo>
                        <a:pt x="118" y="371"/>
                      </a:lnTo>
                      <a:lnTo>
                        <a:pt x="456" y="137"/>
                      </a:lnTo>
                      <a:lnTo>
                        <a:pt x="456" y="137"/>
                      </a:lnTo>
                      <a:lnTo>
                        <a:pt x="462" y="133"/>
                      </a:lnTo>
                      <a:lnTo>
                        <a:pt x="468" y="127"/>
                      </a:lnTo>
                      <a:lnTo>
                        <a:pt x="477" y="116"/>
                      </a:lnTo>
                      <a:lnTo>
                        <a:pt x="483" y="104"/>
                      </a:lnTo>
                      <a:lnTo>
                        <a:pt x="488" y="90"/>
                      </a:lnTo>
                      <a:lnTo>
                        <a:pt x="489" y="75"/>
                      </a:lnTo>
                      <a:lnTo>
                        <a:pt x="487" y="60"/>
                      </a:lnTo>
                      <a:lnTo>
                        <a:pt x="483" y="46"/>
                      </a:lnTo>
                      <a:lnTo>
                        <a:pt x="480" y="39"/>
                      </a:lnTo>
                      <a:lnTo>
                        <a:pt x="476" y="33"/>
                      </a:lnTo>
                      <a:lnTo>
                        <a:pt x="476" y="33"/>
                      </a:lnTo>
                      <a:lnTo>
                        <a:pt x="470" y="25"/>
                      </a:lnTo>
                      <a:lnTo>
                        <a:pt x="463" y="19"/>
                      </a:lnTo>
                      <a:lnTo>
                        <a:pt x="456" y="13"/>
                      </a:lnTo>
                      <a:lnTo>
                        <a:pt x="448" y="9"/>
                      </a:lnTo>
                      <a:lnTo>
                        <a:pt x="440" y="5"/>
                      </a:lnTo>
                      <a:lnTo>
                        <a:pt x="431" y="3"/>
                      </a:lnTo>
                      <a:lnTo>
                        <a:pt x="422" y="2"/>
                      </a:lnTo>
                      <a:lnTo>
                        <a:pt x="414" y="0"/>
                      </a:lnTo>
                      <a:close/>
                    </a:path>
                  </a:pathLst>
                </a:custGeom>
                <a:solidFill>
                  <a:srgbClr val="C73C5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42" name="Freeform 203">
                  <a:extLst>
                    <a:ext uri="{FF2B5EF4-FFF2-40B4-BE49-F238E27FC236}">
                      <a16:creationId xmlns:a16="http://schemas.microsoft.com/office/drawing/2014/main" xmlns="" id="{C2E24CE2-9CB7-444A-8F3A-FEF94D7D38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56" y="1878"/>
                  <a:ext cx="98" cy="77"/>
                </a:xfrm>
                <a:custGeom>
                  <a:avLst/>
                  <a:gdLst>
                    <a:gd name="T0" fmla="*/ 414 w 489"/>
                    <a:gd name="T1" fmla="*/ 0 h 384"/>
                    <a:gd name="T2" fmla="*/ 414 w 489"/>
                    <a:gd name="T3" fmla="*/ 0 h 384"/>
                    <a:gd name="T4" fmla="*/ 402 w 489"/>
                    <a:gd name="T5" fmla="*/ 2 h 384"/>
                    <a:gd name="T6" fmla="*/ 391 w 489"/>
                    <a:gd name="T7" fmla="*/ 4 h 384"/>
                    <a:gd name="T8" fmla="*/ 381 w 489"/>
                    <a:gd name="T9" fmla="*/ 8 h 384"/>
                    <a:gd name="T10" fmla="*/ 371 w 489"/>
                    <a:gd name="T11" fmla="*/ 14 h 384"/>
                    <a:gd name="T12" fmla="*/ 32 w 489"/>
                    <a:gd name="T13" fmla="*/ 248 h 384"/>
                    <a:gd name="T14" fmla="*/ 32 w 489"/>
                    <a:gd name="T15" fmla="*/ 248 h 384"/>
                    <a:gd name="T16" fmla="*/ 26 w 489"/>
                    <a:gd name="T17" fmla="*/ 251 h 384"/>
                    <a:gd name="T18" fmla="*/ 21 w 489"/>
                    <a:gd name="T19" fmla="*/ 258 h 384"/>
                    <a:gd name="T20" fmla="*/ 12 w 489"/>
                    <a:gd name="T21" fmla="*/ 269 h 384"/>
                    <a:gd name="T22" fmla="*/ 5 w 489"/>
                    <a:gd name="T23" fmla="*/ 281 h 384"/>
                    <a:gd name="T24" fmla="*/ 1 w 489"/>
                    <a:gd name="T25" fmla="*/ 295 h 384"/>
                    <a:gd name="T26" fmla="*/ 0 w 489"/>
                    <a:gd name="T27" fmla="*/ 310 h 384"/>
                    <a:gd name="T28" fmla="*/ 1 w 489"/>
                    <a:gd name="T29" fmla="*/ 325 h 384"/>
                    <a:gd name="T30" fmla="*/ 6 w 489"/>
                    <a:gd name="T31" fmla="*/ 338 h 384"/>
                    <a:gd name="T32" fmla="*/ 10 w 489"/>
                    <a:gd name="T33" fmla="*/ 345 h 384"/>
                    <a:gd name="T34" fmla="*/ 13 w 489"/>
                    <a:gd name="T35" fmla="*/ 352 h 384"/>
                    <a:gd name="T36" fmla="*/ 13 w 489"/>
                    <a:gd name="T37" fmla="*/ 352 h 384"/>
                    <a:gd name="T38" fmla="*/ 20 w 489"/>
                    <a:gd name="T39" fmla="*/ 359 h 384"/>
                    <a:gd name="T40" fmla="*/ 26 w 489"/>
                    <a:gd name="T41" fmla="*/ 366 h 384"/>
                    <a:gd name="T42" fmla="*/ 33 w 489"/>
                    <a:gd name="T43" fmla="*/ 372 h 384"/>
                    <a:gd name="T44" fmla="*/ 41 w 489"/>
                    <a:gd name="T45" fmla="*/ 376 h 384"/>
                    <a:gd name="T46" fmla="*/ 50 w 489"/>
                    <a:gd name="T47" fmla="*/ 379 h 384"/>
                    <a:gd name="T48" fmla="*/ 58 w 489"/>
                    <a:gd name="T49" fmla="*/ 382 h 384"/>
                    <a:gd name="T50" fmla="*/ 67 w 489"/>
                    <a:gd name="T51" fmla="*/ 383 h 384"/>
                    <a:gd name="T52" fmla="*/ 76 w 489"/>
                    <a:gd name="T53" fmla="*/ 384 h 384"/>
                    <a:gd name="T54" fmla="*/ 76 w 489"/>
                    <a:gd name="T55" fmla="*/ 384 h 384"/>
                    <a:gd name="T56" fmla="*/ 87 w 489"/>
                    <a:gd name="T57" fmla="*/ 383 h 384"/>
                    <a:gd name="T58" fmla="*/ 97 w 489"/>
                    <a:gd name="T59" fmla="*/ 381 h 384"/>
                    <a:gd name="T60" fmla="*/ 108 w 489"/>
                    <a:gd name="T61" fmla="*/ 377 h 384"/>
                    <a:gd name="T62" fmla="*/ 118 w 489"/>
                    <a:gd name="T63" fmla="*/ 371 h 384"/>
                    <a:gd name="T64" fmla="*/ 456 w 489"/>
                    <a:gd name="T65" fmla="*/ 137 h 384"/>
                    <a:gd name="T66" fmla="*/ 456 w 489"/>
                    <a:gd name="T67" fmla="*/ 137 h 384"/>
                    <a:gd name="T68" fmla="*/ 462 w 489"/>
                    <a:gd name="T69" fmla="*/ 133 h 384"/>
                    <a:gd name="T70" fmla="*/ 468 w 489"/>
                    <a:gd name="T71" fmla="*/ 127 h 384"/>
                    <a:gd name="T72" fmla="*/ 477 w 489"/>
                    <a:gd name="T73" fmla="*/ 116 h 384"/>
                    <a:gd name="T74" fmla="*/ 483 w 489"/>
                    <a:gd name="T75" fmla="*/ 104 h 384"/>
                    <a:gd name="T76" fmla="*/ 488 w 489"/>
                    <a:gd name="T77" fmla="*/ 90 h 384"/>
                    <a:gd name="T78" fmla="*/ 489 w 489"/>
                    <a:gd name="T79" fmla="*/ 75 h 384"/>
                    <a:gd name="T80" fmla="*/ 487 w 489"/>
                    <a:gd name="T81" fmla="*/ 60 h 384"/>
                    <a:gd name="T82" fmla="*/ 483 w 489"/>
                    <a:gd name="T83" fmla="*/ 46 h 384"/>
                    <a:gd name="T84" fmla="*/ 480 w 489"/>
                    <a:gd name="T85" fmla="*/ 39 h 384"/>
                    <a:gd name="T86" fmla="*/ 476 w 489"/>
                    <a:gd name="T87" fmla="*/ 33 h 384"/>
                    <a:gd name="T88" fmla="*/ 476 w 489"/>
                    <a:gd name="T89" fmla="*/ 33 h 384"/>
                    <a:gd name="T90" fmla="*/ 470 w 489"/>
                    <a:gd name="T91" fmla="*/ 25 h 384"/>
                    <a:gd name="T92" fmla="*/ 463 w 489"/>
                    <a:gd name="T93" fmla="*/ 19 h 384"/>
                    <a:gd name="T94" fmla="*/ 456 w 489"/>
                    <a:gd name="T95" fmla="*/ 13 h 384"/>
                    <a:gd name="T96" fmla="*/ 448 w 489"/>
                    <a:gd name="T97" fmla="*/ 9 h 384"/>
                    <a:gd name="T98" fmla="*/ 440 w 489"/>
                    <a:gd name="T99" fmla="*/ 5 h 384"/>
                    <a:gd name="T100" fmla="*/ 431 w 489"/>
                    <a:gd name="T101" fmla="*/ 3 h 384"/>
                    <a:gd name="T102" fmla="*/ 422 w 489"/>
                    <a:gd name="T103" fmla="*/ 2 h 384"/>
                    <a:gd name="T104" fmla="*/ 414 w 489"/>
                    <a:gd name="T105" fmla="*/ 0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489" h="384">
                      <a:moveTo>
                        <a:pt x="414" y="0"/>
                      </a:moveTo>
                      <a:lnTo>
                        <a:pt x="414" y="0"/>
                      </a:lnTo>
                      <a:lnTo>
                        <a:pt x="402" y="2"/>
                      </a:lnTo>
                      <a:lnTo>
                        <a:pt x="391" y="4"/>
                      </a:lnTo>
                      <a:lnTo>
                        <a:pt x="381" y="8"/>
                      </a:lnTo>
                      <a:lnTo>
                        <a:pt x="371" y="14"/>
                      </a:lnTo>
                      <a:lnTo>
                        <a:pt x="32" y="248"/>
                      </a:lnTo>
                      <a:lnTo>
                        <a:pt x="32" y="248"/>
                      </a:lnTo>
                      <a:lnTo>
                        <a:pt x="26" y="251"/>
                      </a:lnTo>
                      <a:lnTo>
                        <a:pt x="21" y="258"/>
                      </a:lnTo>
                      <a:lnTo>
                        <a:pt x="12" y="269"/>
                      </a:lnTo>
                      <a:lnTo>
                        <a:pt x="5" y="281"/>
                      </a:lnTo>
                      <a:lnTo>
                        <a:pt x="1" y="295"/>
                      </a:lnTo>
                      <a:lnTo>
                        <a:pt x="0" y="310"/>
                      </a:lnTo>
                      <a:lnTo>
                        <a:pt x="1" y="325"/>
                      </a:lnTo>
                      <a:lnTo>
                        <a:pt x="6" y="338"/>
                      </a:lnTo>
                      <a:lnTo>
                        <a:pt x="10" y="345"/>
                      </a:lnTo>
                      <a:lnTo>
                        <a:pt x="13" y="352"/>
                      </a:lnTo>
                      <a:lnTo>
                        <a:pt x="13" y="352"/>
                      </a:lnTo>
                      <a:lnTo>
                        <a:pt x="20" y="359"/>
                      </a:lnTo>
                      <a:lnTo>
                        <a:pt x="26" y="366"/>
                      </a:lnTo>
                      <a:lnTo>
                        <a:pt x="33" y="372"/>
                      </a:lnTo>
                      <a:lnTo>
                        <a:pt x="41" y="376"/>
                      </a:lnTo>
                      <a:lnTo>
                        <a:pt x="50" y="379"/>
                      </a:lnTo>
                      <a:lnTo>
                        <a:pt x="58" y="382"/>
                      </a:lnTo>
                      <a:lnTo>
                        <a:pt x="67" y="383"/>
                      </a:lnTo>
                      <a:lnTo>
                        <a:pt x="76" y="384"/>
                      </a:lnTo>
                      <a:lnTo>
                        <a:pt x="76" y="384"/>
                      </a:lnTo>
                      <a:lnTo>
                        <a:pt x="87" y="383"/>
                      </a:lnTo>
                      <a:lnTo>
                        <a:pt x="97" y="381"/>
                      </a:lnTo>
                      <a:lnTo>
                        <a:pt x="108" y="377"/>
                      </a:lnTo>
                      <a:lnTo>
                        <a:pt x="118" y="371"/>
                      </a:lnTo>
                      <a:lnTo>
                        <a:pt x="456" y="137"/>
                      </a:lnTo>
                      <a:lnTo>
                        <a:pt x="456" y="137"/>
                      </a:lnTo>
                      <a:lnTo>
                        <a:pt x="462" y="133"/>
                      </a:lnTo>
                      <a:lnTo>
                        <a:pt x="468" y="127"/>
                      </a:lnTo>
                      <a:lnTo>
                        <a:pt x="477" y="116"/>
                      </a:lnTo>
                      <a:lnTo>
                        <a:pt x="483" y="104"/>
                      </a:lnTo>
                      <a:lnTo>
                        <a:pt x="488" y="90"/>
                      </a:lnTo>
                      <a:lnTo>
                        <a:pt x="489" y="75"/>
                      </a:lnTo>
                      <a:lnTo>
                        <a:pt x="487" y="60"/>
                      </a:lnTo>
                      <a:lnTo>
                        <a:pt x="483" y="46"/>
                      </a:lnTo>
                      <a:lnTo>
                        <a:pt x="480" y="39"/>
                      </a:lnTo>
                      <a:lnTo>
                        <a:pt x="476" y="33"/>
                      </a:lnTo>
                      <a:lnTo>
                        <a:pt x="476" y="33"/>
                      </a:lnTo>
                      <a:lnTo>
                        <a:pt x="470" y="25"/>
                      </a:lnTo>
                      <a:lnTo>
                        <a:pt x="463" y="19"/>
                      </a:lnTo>
                      <a:lnTo>
                        <a:pt x="456" y="13"/>
                      </a:lnTo>
                      <a:lnTo>
                        <a:pt x="448" y="9"/>
                      </a:lnTo>
                      <a:lnTo>
                        <a:pt x="440" y="5"/>
                      </a:lnTo>
                      <a:lnTo>
                        <a:pt x="431" y="3"/>
                      </a:lnTo>
                      <a:lnTo>
                        <a:pt x="422" y="2"/>
                      </a:lnTo>
                      <a:lnTo>
                        <a:pt x="41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43" name="Freeform 204">
                  <a:extLst>
                    <a:ext uri="{FF2B5EF4-FFF2-40B4-BE49-F238E27FC236}">
                      <a16:creationId xmlns:a16="http://schemas.microsoft.com/office/drawing/2014/main" xmlns="" id="{919947EB-8F5D-40C0-A765-1FAC1072F3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47" y="1939"/>
                  <a:ext cx="15" cy="22"/>
                </a:xfrm>
                <a:custGeom>
                  <a:avLst/>
                  <a:gdLst>
                    <a:gd name="T0" fmla="*/ 4 w 74"/>
                    <a:gd name="T1" fmla="*/ 0 h 109"/>
                    <a:gd name="T2" fmla="*/ 4 w 74"/>
                    <a:gd name="T3" fmla="*/ 0 h 109"/>
                    <a:gd name="T4" fmla="*/ 2 w 74"/>
                    <a:gd name="T5" fmla="*/ 9 h 109"/>
                    <a:gd name="T6" fmla="*/ 0 w 74"/>
                    <a:gd name="T7" fmla="*/ 17 h 109"/>
                    <a:gd name="T8" fmla="*/ 2 w 74"/>
                    <a:gd name="T9" fmla="*/ 16 h 109"/>
                    <a:gd name="T10" fmla="*/ 2 w 74"/>
                    <a:gd name="T11" fmla="*/ 16 h 109"/>
                    <a:gd name="T12" fmla="*/ 10 w 74"/>
                    <a:gd name="T13" fmla="*/ 19 h 109"/>
                    <a:gd name="T14" fmla="*/ 19 w 74"/>
                    <a:gd name="T15" fmla="*/ 22 h 109"/>
                    <a:gd name="T16" fmla="*/ 26 w 74"/>
                    <a:gd name="T17" fmla="*/ 26 h 109"/>
                    <a:gd name="T18" fmla="*/ 33 w 74"/>
                    <a:gd name="T19" fmla="*/ 31 h 109"/>
                    <a:gd name="T20" fmla="*/ 39 w 74"/>
                    <a:gd name="T21" fmla="*/ 36 h 109"/>
                    <a:gd name="T22" fmla="*/ 44 w 74"/>
                    <a:gd name="T23" fmla="*/ 41 h 109"/>
                    <a:gd name="T24" fmla="*/ 48 w 74"/>
                    <a:gd name="T25" fmla="*/ 47 h 109"/>
                    <a:gd name="T26" fmla="*/ 50 w 74"/>
                    <a:gd name="T27" fmla="*/ 52 h 109"/>
                    <a:gd name="T28" fmla="*/ 55 w 74"/>
                    <a:gd name="T29" fmla="*/ 65 h 109"/>
                    <a:gd name="T30" fmla="*/ 56 w 74"/>
                    <a:gd name="T31" fmla="*/ 77 h 109"/>
                    <a:gd name="T32" fmla="*/ 57 w 74"/>
                    <a:gd name="T33" fmla="*/ 87 h 109"/>
                    <a:gd name="T34" fmla="*/ 57 w 74"/>
                    <a:gd name="T35" fmla="*/ 96 h 109"/>
                    <a:gd name="T36" fmla="*/ 71 w 74"/>
                    <a:gd name="T37" fmla="*/ 109 h 109"/>
                    <a:gd name="T38" fmla="*/ 71 w 74"/>
                    <a:gd name="T39" fmla="*/ 109 h 109"/>
                    <a:gd name="T40" fmla="*/ 72 w 74"/>
                    <a:gd name="T41" fmla="*/ 102 h 109"/>
                    <a:gd name="T42" fmla="*/ 74 w 74"/>
                    <a:gd name="T43" fmla="*/ 94 h 109"/>
                    <a:gd name="T44" fmla="*/ 72 w 74"/>
                    <a:gd name="T45" fmla="*/ 86 h 109"/>
                    <a:gd name="T46" fmla="*/ 71 w 74"/>
                    <a:gd name="T47" fmla="*/ 77 h 109"/>
                    <a:gd name="T48" fmla="*/ 67 w 74"/>
                    <a:gd name="T49" fmla="*/ 68 h 109"/>
                    <a:gd name="T50" fmla="*/ 64 w 74"/>
                    <a:gd name="T51" fmla="*/ 58 h 109"/>
                    <a:gd name="T52" fmla="*/ 60 w 74"/>
                    <a:gd name="T53" fmla="*/ 50 h 109"/>
                    <a:gd name="T54" fmla="*/ 54 w 74"/>
                    <a:gd name="T55" fmla="*/ 40 h 109"/>
                    <a:gd name="T56" fmla="*/ 54 w 74"/>
                    <a:gd name="T57" fmla="*/ 40 h 109"/>
                    <a:gd name="T58" fmla="*/ 43 w 74"/>
                    <a:gd name="T59" fmla="*/ 26 h 109"/>
                    <a:gd name="T60" fmla="*/ 29 w 74"/>
                    <a:gd name="T61" fmla="*/ 14 h 109"/>
                    <a:gd name="T62" fmla="*/ 16 w 74"/>
                    <a:gd name="T63" fmla="*/ 6 h 109"/>
                    <a:gd name="T64" fmla="*/ 10 w 74"/>
                    <a:gd name="T65" fmla="*/ 2 h 109"/>
                    <a:gd name="T66" fmla="*/ 4 w 74"/>
                    <a:gd name="T67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74" h="109">
                      <a:moveTo>
                        <a:pt x="4" y="0"/>
                      </a:moveTo>
                      <a:lnTo>
                        <a:pt x="4" y="0"/>
                      </a:lnTo>
                      <a:lnTo>
                        <a:pt x="2" y="9"/>
                      </a:lnTo>
                      <a:lnTo>
                        <a:pt x="0" y="17"/>
                      </a:lnTo>
                      <a:lnTo>
                        <a:pt x="2" y="16"/>
                      </a:lnTo>
                      <a:lnTo>
                        <a:pt x="2" y="16"/>
                      </a:lnTo>
                      <a:lnTo>
                        <a:pt x="10" y="19"/>
                      </a:lnTo>
                      <a:lnTo>
                        <a:pt x="19" y="22"/>
                      </a:lnTo>
                      <a:lnTo>
                        <a:pt x="26" y="26"/>
                      </a:lnTo>
                      <a:lnTo>
                        <a:pt x="33" y="31"/>
                      </a:lnTo>
                      <a:lnTo>
                        <a:pt x="39" y="36"/>
                      </a:lnTo>
                      <a:lnTo>
                        <a:pt x="44" y="41"/>
                      </a:lnTo>
                      <a:lnTo>
                        <a:pt x="48" y="47"/>
                      </a:lnTo>
                      <a:lnTo>
                        <a:pt x="50" y="52"/>
                      </a:lnTo>
                      <a:lnTo>
                        <a:pt x="55" y="65"/>
                      </a:lnTo>
                      <a:lnTo>
                        <a:pt x="56" y="77"/>
                      </a:lnTo>
                      <a:lnTo>
                        <a:pt x="57" y="87"/>
                      </a:lnTo>
                      <a:lnTo>
                        <a:pt x="57" y="96"/>
                      </a:lnTo>
                      <a:lnTo>
                        <a:pt x="71" y="109"/>
                      </a:lnTo>
                      <a:lnTo>
                        <a:pt x="71" y="109"/>
                      </a:lnTo>
                      <a:lnTo>
                        <a:pt x="72" y="102"/>
                      </a:lnTo>
                      <a:lnTo>
                        <a:pt x="74" y="94"/>
                      </a:lnTo>
                      <a:lnTo>
                        <a:pt x="72" y="86"/>
                      </a:lnTo>
                      <a:lnTo>
                        <a:pt x="71" y="77"/>
                      </a:lnTo>
                      <a:lnTo>
                        <a:pt x="67" y="68"/>
                      </a:lnTo>
                      <a:lnTo>
                        <a:pt x="64" y="58"/>
                      </a:lnTo>
                      <a:lnTo>
                        <a:pt x="60" y="50"/>
                      </a:lnTo>
                      <a:lnTo>
                        <a:pt x="54" y="40"/>
                      </a:lnTo>
                      <a:lnTo>
                        <a:pt x="54" y="40"/>
                      </a:lnTo>
                      <a:lnTo>
                        <a:pt x="43" y="26"/>
                      </a:lnTo>
                      <a:lnTo>
                        <a:pt x="29" y="14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E0435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d-ID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98" name="Freeform 206">
                <a:extLst>
                  <a:ext uri="{FF2B5EF4-FFF2-40B4-BE49-F238E27FC236}">
                    <a16:creationId xmlns:a16="http://schemas.microsoft.com/office/drawing/2014/main" xmlns="" id="{30ED4FBC-872D-4E40-AC67-7F58A0B0F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2113" y="3078163"/>
                <a:ext cx="23812" cy="34925"/>
              </a:xfrm>
              <a:custGeom>
                <a:avLst/>
                <a:gdLst>
                  <a:gd name="T0" fmla="*/ 4 w 74"/>
                  <a:gd name="T1" fmla="*/ 0 h 109"/>
                  <a:gd name="T2" fmla="*/ 4 w 74"/>
                  <a:gd name="T3" fmla="*/ 0 h 109"/>
                  <a:gd name="T4" fmla="*/ 2 w 74"/>
                  <a:gd name="T5" fmla="*/ 9 h 109"/>
                  <a:gd name="T6" fmla="*/ 0 w 74"/>
                  <a:gd name="T7" fmla="*/ 17 h 109"/>
                  <a:gd name="T8" fmla="*/ 2 w 74"/>
                  <a:gd name="T9" fmla="*/ 16 h 109"/>
                  <a:gd name="T10" fmla="*/ 2 w 74"/>
                  <a:gd name="T11" fmla="*/ 16 h 109"/>
                  <a:gd name="T12" fmla="*/ 10 w 74"/>
                  <a:gd name="T13" fmla="*/ 19 h 109"/>
                  <a:gd name="T14" fmla="*/ 19 w 74"/>
                  <a:gd name="T15" fmla="*/ 22 h 109"/>
                  <a:gd name="T16" fmla="*/ 26 w 74"/>
                  <a:gd name="T17" fmla="*/ 26 h 109"/>
                  <a:gd name="T18" fmla="*/ 33 w 74"/>
                  <a:gd name="T19" fmla="*/ 31 h 109"/>
                  <a:gd name="T20" fmla="*/ 39 w 74"/>
                  <a:gd name="T21" fmla="*/ 36 h 109"/>
                  <a:gd name="T22" fmla="*/ 44 w 74"/>
                  <a:gd name="T23" fmla="*/ 41 h 109"/>
                  <a:gd name="T24" fmla="*/ 48 w 74"/>
                  <a:gd name="T25" fmla="*/ 47 h 109"/>
                  <a:gd name="T26" fmla="*/ 50 w 74"/>
                  <a:gd name="T27" fmla="*/ 52 h 109"/>
                  <a:gd name="T28" fmla="*/ 55 w 74"/>
                  <a:gd name="T29" fmla="*/ 65 h 109"/>
                  <a:gd name="T30" fmla="*/ 56 w 74"/>
                  <a:gd name="T31" fmla="*/ 77 h 109"/>
                  <a:gd name="T32" fmla="*/ 57 w 74"/>
                  <a:gd name="T33" fmla="*/ 87 h 109"/>
                  <a:gd name="T34" fmla="*/ 57 w 74"/>
                  <a:gd name="T35" fmla="*/ 96 h 109"/>
                  <a:gd name="T36" fmla="*/ 71 w 74"/>
                  <a:gd name="T37" fmla="*/ 109 h 109"/>
                  <a:gd name="T38" fmla="*/ 71 w 74"/>
                  <a:gd name="T39" fmla="*/ 109 h 109"/>
                  <a:gd name="T40" fmla="*/ 72 w 74"/>
                  <a:gd name="T41" fmla="*/ 102 h 109"/>
                  <a:gd name="T42" fmla="*/ 74 w 74"/>
                  <a:gd name="T43" fmla="*/ 94 h 109"/>
                  <a:gd name="T44" fmla="*/ 72 w 74"/>
                  <a:gd name="T45" fmla="*/ 86 h 109"/>
                  <a:gd name="T46" fmla="*/ 71 w 74"/>
                  <a:gd name="T47" fmla="*/ 77 h 109"/>
                  <a:gd name="T48" fmla="*/ 67 w 74"/>
                  <a:gd name="T49" fmla="*/ 68 h 109"/>
                  <a:gd name="T50" fmla="*/ 64 w 74"/>
                  <a:gd name="T51" fmla="*/ 58 h 109"/>
                  <a:gd name="T52" fmla="*/ 60 w 74"/>
                  <a:gd name="T53" fmla="*/ 50 h 109"/>
                  <a:gd name="T54" fmla="*/ 54 w 74"/>
                  <a:gd name="T55" fmla="*/ 40 h 109"/>
                  <a:gd name="T56" fmla="*/ 54 w 74"/>
                  <a:gd name="T57" fmla="*/ 40 h 109"/>
                  <a:gd name="T58" fmla="*/ 43 w 74"/>
                  <a:gd name="T59" fmla="*/ 26 h 109"/>
                  <a:gd name="T60" fmla="*/ 29 w 74"/>
                  <a:gd name="T61" fmla="*/ 14 h 109"/>
                  <a:gd name="T62" fmla="*/ 16 w 74"/>
                  <a:gd name="T63" fmla="*/ 6 h 109"/>
                  <a:gd name="T64" fmla="*/ 10 w 74"/>
                  <a:gd name="T65" fmla="*/ 2 h 109"/>
                  <a:gd name="T66" fmla="*/ 4 w 74"/>
                  <a:gd name="T67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4" h="109">
                    <a:moveTo>
                      <a:pt x="4" y="0"/>
                    </a:moveTo>
                    <a:lnTo>
                      <a:pt x="4" y="0"/>
                    </a:lnTo>
                    <a:lnTo>
                      <a:pt x="2" y="9"/>
                    </a:lnTo>
                    <a:lnTo>
                      <a:pt x="0" y="17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10" y="19"/>
                    </a:lnTo>
                    <a:lnTo>
                      <a:pt x="19" y="22"/>
                    </a:lnTo>
                    <a:lnTo>
                      <a:pt x="26" y="26"/>
                    </a:lnTo>
                    <a:lnTo>
                      <a:pt x="33" y="31"/>
                    </a:lnTo>
                    <a:lnTo>
                      <a:pt x="39" y="36"/>
                    </a:lnTo>
                    <a:lnTo>
                      <a:pt x="44" y="41"/>
                    </a:lnTo>
                    <a:lnTo>
                      <a:pt x="48" y="47"/>
                    </a:lnTo>
                    <a:lnTo>
                      <a:pt x="50" y="52"/>
                    </a:lnTo>
                    <a:lnTo>
                      <a:pt x="55" y="65"/>
                    </a:lnTo>
                    <a:lnTo>
                      <a:pt x="56" y="77"/>
                    </a:lnTo>
                    <a:lnTo>
                      <a:pt x="57" y="87"/>
                    </a:lnTo>
                    <a:lnTo>
                      <a:pt x="57" y="96"/>
                    </a:lnTo>
                    <a:lnTo>
                      <a:pt x="71" y="109"/>
                    </a:lnTo>
                    <a:lnTo>
                      <a:pt x="71" y="109"/>
                    </a:lnTo>
                    <a:lnTo>
                      <a:pt x="72" y="102"/>
                    </a:lnTo>
                    <a:lnTo>
                      <a:pt x="74" y="94"/>
                    </a:lnTo>
                    <a:lnTo>
                      <a:pt x="72" y="86"/>
                    </a:lnTo>
                    <a:lnTo>
                      <a:pt x="71" y="77"/>
                    </a:lnTo>
                    <a:lnTo>
                      <a:pt x="67" y="68"/>
                    </a:lnTo>
                    <a:lnTo>
                      <a:pt x="64" y="58"/>
                    </a:lnTo>
                    <a:lnTo>
                      <a:pt x="60" y="50"/>
                    </a:lnTo>
                    <a:lnTo>
                      <a:pt x="54" y="40"/>
                    </a:lnTo>
                    <a:lnTo>
                      <a:pt x="54" y="40"/>
                    </a:lnTo>
                    <a:lnTo>
                      <a:pt x="43" y="26"/>
                    </a:lnTo>
                    <a:lnTo>
                      <a:pt x="29" y="14"/>
                    </a:lnTo>
                    <a:lnTo>
                      <a:pt x="16" y="6"/>
                    </a:lnTo>
                    <a:lnTo>
                      <a:pt x="10" y="2"/>
                    </a:lnTo>
                    <a:lnTo>
                      <a:pt x="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9" name="Freeform 207">
                <a:extLst>
                  <a:ext uri="{FF2B5EF4-FFF2-40B4-BE49-F238E27FC236}">
                    <a16:creationId xmlns:a16="http://schemas.microsoft.com/office/drawing/2014/main" xmlns="" id="{E398F831-49D8-4399-951E-87B02C82C94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78113" y="3062288"/>
                <a:ext cx="271462" cy="257175"/>
              </a:xfrm>
              <a:custGeom>
                <a:avLst/>
                <a:gdLst>
                  <a:gd name="T0" fmla="*/ 127 w 855"/>
                  <a:gd name="T1" fmla="*/ 112 h 813"/>
                  <a:gd name="T2" fmla="*/ 64 w 855"/>
                  <a:gd name="T3" fmla="*/ 189 h 813"/>
                  <a:gd name="T4" fmla="*/ 21 w 855"/>
                  <a:gd name="T5" fmla="*/ 277 h 813"/>
                  <a:gd name="T6" fmla="*/ 2 w 855"/>
                  <a:gd name="T7" fmla="*/ 372 h 813"/>
                  <a:gd name="T8" fmla="*/ 4 w 855"/>
                  <a:gd name="T9" fmla="*/ 469 h 813"/>
                  <a:gd name="T10" fmla="*/ 31 w 855"/>
                  <a:gd name="T11" fmla="*/ 565 h 813"/>
                  <a:gd name="T12" fmla="*/ 71 w 855"/>
                  <a:gd name="T13" fmla="*/ 638 h 813"/>
                  <a:gd name="T14" fmla="*/ 140 w 855"/>
                  <a:gd name="T15" fmla="*/ 714 h 813"/>
                  <a:gd name="T16" fmla="*/ 223 w 855"/>
                  <a:gd name="T17" fmla="*/ 770 h 813"/>
                  <a:gd name="T18" fmla="*/ 314 w 855"/>
                  <a:gd name="T19" fmla="*/ 802 h 813"/>
                  <a:gd name="T20" fmla="*/ 411 w 855"/>
                  <a:gd name="T21" fmla="*/ 813 h 813"/>
                  <a:gd name="T22" fmla="*/ 509 w 855"/>
                  <a:gd name="T23" fmla="*/ 801 h 813"/>
                  <a:gd name="T24" fmla="*/ 602 w 855"/>
                  <a:gd name="T25" fmla="*/ 764 h 813"/>
                  <a:gd name="T26" fmla="*/ 669 w 855"/>
                  <a:gd name="T27" fmla="*/ 718 h 813"/>
                  <a:gd name="T28" fmla="*/ 732 w 855"/>
                  <a:gd name="T29" fmla="*/ 651 h 813"/>
                  <a:gd name="T30" fmla="*/ 778 w 855"/>
                  <a:gd name="T31" fmla="*/ 571 h 813"/>
                  <a:gd name="T32" fmla="*/ 806 w 855"/>
                  <a:gd name="T33" fmla="*/ 485 h 813"/>
                  <a:gd name="T34" fmla="*/ 813 w 855"/>
                  <a:gd name="T35" fmla="*/ 395 h 813"/>
                  <a:gd name="T36" fmla="*/ 801 w 855"/>
                  <a:gd name="T37" fmla="*/ 305 h 813"/>
                  <a:gd name="T38" fmla="*/ 767 w 855"/>
                  <a:gd name="T39" fmla="*/ 218 h 813"/>
                  <a:gd name="T40" fmla="*/ 853 w 855"/>
                  <a:gd name="T41" fmla="*/ 119 h 813"/>
                  <a:gd name="T42" fmla="*/ 831 w 855"/>
                  <a:gd name="T43" fmla="*/ 82 h 813"/>
                  <a:gd name="T44" fmla="*/ 706 w 855"/>
                  <a:gd name="T45" fmla="*/ 133 h 813"/>
                  <a:gd name="T46" fmla="*/ 638 w 855"/>
                  <a:gd name="T47" fmla="*/ 72 h 813"/>
                  <a:gd name="T48" fmla="*/ 558 w 855"/>
                  <a:gd name="T49" fmla="*/ 30 h 813"/>
                  <a:gd name="T50" fmla="*/ 471 w 855"/>
                  <a:gd name="T51" fmla="*/ 6 h 813"/>
                  <a:gd name="T52" fmla="*/ 383 w 855"/>
                  <a:gd name="T53" fmla="*/ 1 h 813"/>
                  <a:gd name="T54" fmla="*/ 294 w 855"/>
                  <a:gd name="T55" fmla="*/ 16 h 813"/>
                  <a:gd name="T56" fmla="*/ 208 w 855"/>
                  <a:gd name="T57" fmla="*/ 52 h 813"/>
                  <a:gd name="T58" fmla="*/ 678 w 855"/>
                  <a:gd name="T59" fmla="*/ 240 h 813"/>
                  <a:gd name="T60" fmla="*/ 710 w 855"/>
                  <a:gd name="T61" fmla="*/ 313 h 813"/>
                  <a:gd name="T62" fmla="*/ 725 w 855"/>
                  <a:gd name="T63" fmla="*/ 404 h 813"/>
                  <a:gd name="T64" fmla="*/ 690 w 855"/>
                  <a:gd name="T65" fmla="*/ 551 h 813"/>
                  <a:gd name="T66" fmla="*/ 647 w 855"/>
                  <a:gd name="T67" fmla="*/ 616 h 813"/>
                  <a:gd name="T68" fmla="*/ 587 w 855"/>
                  <a:gd name="T69" fmla="*/ 668 h 813"/>
                  <a:gd name="T70" fmla="*/ 531 w 855"/>
                  <a:gd name="T71" fmla="*/ 699 h 813"/>
                  <a:gd name="T72" fmla="*/ 457 w 855"/>
                  <a:gd name="T73" fmla="*/ 722 h 813"/>
                  <a:gd name="T74" fmla="*/ 320 w 855"/>
                  <a:gd name="T75" fmla="*/ 713 h 813"/>
                  <a:gd name="T76" fmla="*/ 223 w 855"/>
                  <a:gd name="T77" fmla="*/ 667 h 813"/>
                  <a:gd name="T78" fmla="*/ 164 w 855"/>
                  <a:gd name="T79" fmla="*/ 613 h 813"/>
                  <a:gd name="T80" fmla="*/ 127 w 855"/>
                  <a:gd name="T81" fmla="*/ 560 h 813"/>
                  <a:gd name="T82" fmla="*/ 99 w 855"/>
                  <a:gd name="T83" fmla="*/ 487 h 813"/>
                  <a:gd name="T84" fmla="*/ 90 w 855"/>
                  <a:gd name="T85" fmla="*/ 380 h 813"/>
                  <a:gd name="T86" fmla="*/ 131 w 855"/>
                  <a:gd name="T87" fmla="*/ 249 h 813"/>
                  <a:gd name="T88" fmla="*/ 177 w 855"/>
                  <a:gd name="T89" fmla="*/ 186 h 813"/>
                  <a:gd name="T90" fmla="*/ 227 w 855"/>
                  <a:gd name="T91" fmla="*/ 145 h 813"/>
                  <a:gd name="T92" fmla="*/ 297 w 855"/>
                  <a:gd name="T93" fmla="*/ 108 h 813"/>
                  <a:gd name="T94" fmla="*/ 373 w 855"/>
                  <a:gd name="T95" fmla="*/ 91 h 813"/>
                  <a:gd name="T96" fmla="*/ 522 w 855"/>
                  <a:gd name="T97" fmla="*/ 110 h 813"/>
                  <a:gd name="T98" fmla="*/ 603 w 855"/>
                  <a:gd name="T99" fmla="*/ 156 h 813"/>
                  <a:gd name="T100" fmla="*/ 659 w 855"/>
                  <a:gd name="T101" fmla="*/ 213 h 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55" h="813">
                    <a:moveTo>
                      <a:pt x="176" y="72"/>
                    </a:moveTo>
                    <a:lnTo>
                      <a:pt x="176" y="72"/>
                    </a:lnTo>
                    <a:lnTo>
                      <a:pt x="158" y="84"/>
                    </a:lnTo>
                    <a:lnTo>
                      <a:pt x="142" y="98"/>
                    </a:lnTo>
                    <a:lnTo>
                      <a:pt x="127" y="112"/>
                    </a:lnTo>
                    <a:lnTo>
                      <a:pt x="113" y="125"/>
                    </a:lnTo>
                    <a:lnTo>
                      <a:pt x="100" y="140"/>
                    </a:lnTo>
                    <a:lnTo>
                      <a:pt x="86" y="156"/>
                    </a:lnTo>
                    <a:lnTo>
                      <a:pt x="75" y="171"/>
                    </a:lnTo>
                    <a:lnTo>
                      <a:pt x="64" y="189"/>
                    </a:lnTo>
                    <a:lnTo>
                      <a:pt x="54" y="205"/>
                    </a:lnTo>
                    <a:lnTo>
                      <a:pt x="44" y="222"/>
                    </a:lnTo>
                    <a:lnTo>
                      <a:pt x="35" y="241"/>
                    </a:lnTo>
                    <a:lnTo>
                      <a:pt x="28" y="258"/>
                    </a:lnTo>
                    <a:lnTo>
                      <a:pt x="21" y="277"/>
                    </a:lnTo>
                    <a:lnTo>
                      <a:pt x="15" y="295"/>
                    </a:lnTo>
                    <a:lnTo>
                      <a:pt x="10" y="314"/>
                    </a:lnTo>
                    <a:lnTo>
                      <a:pt x="7" y="334"/>
                    </a:lnTo>
                    <a:lnTo>
                      <a:pt x="3" y="353"/>
                    </a:lnTo>
                    <a:lnTo>
                      <a:pt x="2" y="372"/>
                    </a:lnTo>
                    <a:lnTo>
                      <a:pt x="0" y="391"/>
                    </a:lnTo>
                    <a:lnTo>
                      <a:pt x="0" y="411"/>
                    </a:lnTo>
                    <a:lnTo>
                      <a:pt x="0" y="431"/>
                    </a:lnTo>
                    <a:lnTo>
                      <a:pt x="2" y="451"/>
                    </a:lnTo>
                    <a:lnTo>
                      <a:pt x="4" y="469"/>
                    </a:lnTo>
                    <a:lnTo>
                      <a:pt x="8" y="489"/>
                    </a:lnTo>
                    <a:lnTo>
                      <a:pt x="13" y="509"/>
                    </a:lnTo>
                    <a:lnTo>
                      <a:pt x="18" y="528"/>
                    </a:lnTo>
                    <a:lnTo>
                      <a:pt x="24" y="546"/>
                    </a:lnTo>
                    <a:lnTo>
                      <a:pt x="31" y="565"/>
                    </a:lnTo>
                    <a:lnTo>
                      <a:pt x="40" y="584"/>
                    </a:lnTo>
                    <a:lnTo>
                      <a:pt x="50" y="602"/>
                    </a:lnTo>
                    <a:lnTo>
                      <a:pt x="60" y="620"/>
                    </a:lnTo>
                    <a:lnTo>
                      <a:pt x="71" y="638"/>
                    </a:lnTo>
                    <a:lnTo>
                      <a:pt x="71" y="638"/>
                    </a:lnTo>
                    <a:lnTo>
                      <a:pt x="84" y="654"/>
                    </a:lnTo>
                    <a:lnTo>
                      <a:pt x="97" y="671"/>
                    </a:lnTo>
                    <a:lnTo>
                      <a:pt x="111" y="685"/>
                    </a:lnTo>
                    <a:lnTo>
                      <a:pt x="125" y="700"/>
                    </a:lnTo>
                    <a:lnTo>
                      <a:pt x="140" y="714"/>
                    </a:lnTo>
                    <a:lnTo>
                      <a:pt x="156" y="726"/>
                    </a:lnTo>
                    <a:lnTo>
                      <a:pt x="172" y="739"/>
                    </a:lnTo>
                    <a:lnTo>
                      <a:pt x="188" y="750"/>
                    </a:lnTo>
                    <a:lnTo>
                      <a:pt x="205" y="760"/>
                    </a:lnTo>
                    <a:lnTo>
                      <a:pt x="223" y="770"/>
                    </a:lnTo>
                    <a:lnTo>
                      <a:pt x="240" y="777"/>
                    </a:lnTo>
                    <a:lnTo>
                      <a:pt x="258" y="785"/>
                    </a:lnTo>
                    <a:lnTo>
                      <a:pt x="276" y="792"/>
                    </a:lnTo>
                    <a:lnTo>
                      <a:pt x="295" y="799"/>
                    </a:lnTo>
                    <a:lnTo>
                      <a:pt x="314" y="802"/>
                    </a:lnTo>
                    <a:lnTo>
                      <a:pt x="333" y="807"/>
                    </a:lnTo>
                    <a:lnTo>
                      <a:pt x="352" y="810"/>
                    </a:lnTo>
                    <a:lnTo>
                      <a:pt x="372" y="812"/>
                    </a:lnTo>
                    <a:lnTo>
                      <a:pt x="392" y="813"/>
                    </a:lnTo>
                    <a:lnTo>
                      <a:pt x="411" y="813"/>
                    </a:lnTo>
                    <a:lnTo>
                      <a:pt x="430" y="813"/>
                    </a:lnTo>
                    <a:lnTo>
                      <a:pt x="450" y="811"/>
                    </a:lnTo>
                    <a:lnTo>
                      <a:pt x="470" y="808"/>
                    </a:lnTo>
                    <a:lnTo>
                      <a:pt x="489" y="805"/>
                    </a:lnTo>
                    <a:lnTo>
                      <a:pt x="509" y="801"/>
                    </a:lnTo>
                    <a:lnTo>
                      <a:pt x="527" y="795"/>
                    </a:lnTo>
                    <a:lnTo>
                      <a:pt x="547" y="789"/>
                    </a:lnTo>
                    <a:lnTo>
                      <a:pt x="566" y="781"/>
                    </a:lnTo>
                    <a:lnTo>
                      <a:pt x="585" y="772"/>
                    </a:lnTo>
                    <a:lnTo>
                      <a:pt x="602" y="764"/>
                    </a:lnTo>
                    <a:lnTo>
                      <a:pt x="621" y="753"/>
                    </a:lnTo>
                    <a:lnTo>
                      <a:pt x="638" y="741"/>
                    </a:lnTo>
                    <a:lnTo>
                      <a:pt x="638" y="741"/>
                    </a:lnTo>
                    <a:lnTo>
                      <a:pt x="653" y="730"/>
                    </a:lnTo>
                    <a:lnTo>
                      <a:pt x="669" y="718"/>
                    </a:lnTo>
                    <a:lnTo>
                      <a:pt x="683" y="705"/>
                    </a:lnTo>
                    <a:lnTo>
                      <a:pt x="696" y="693"/>
                    </a:lnTo>
                    <a:lnTo>
                      <a:pt x="709" y="679"/>
                    </a:lnTo>
                    <a:lnTo>
                      <a:pt x="721" y="664"/>
                    </a:lnTo>
                    <a:lnTo>
                      <a:pt x="732" y="651"/>
                    </a:lnTo>
                    <a:lnTo>
                      <a:pt x="744" y="636"/>
                    </a:lnTo>
                    <a:lnTo>
                      <a:pt x="754" y="620"/>
                    </a:lnTo>
                    <a:lnTo>
                      <a:pt x="762" y="604"/>
                    </a:lnTo>
                    <a:lnTo>
                      <a:pt x="771" y="587"/>
                    </a:lnTo>
                    <a:lnTo>
                      <a:pt x="778" y="571"/>
                    </a:lnTo>
                    <a:lnTo>
                      <a:pt x="786" y="555"/>
                    </a:lnTo>
                    <a:lnTo>
                      <a:pt x="792" y="538"/>
                    </a:lnTo>
                    <a:lnTo>
                      <a:pt x="797" y="520"/>
                    </a:lnTo>
                    <a:lnTo>
                      <a:pt x="802" y="503"/>
                    </a:lnTo>
                    <a:lnTo>
                      <a:pt x="806" y="485"/>
                    </a:lnTo>
                    <a:lnTo>
                      <a:pt x="809" y="467"/>
                    </a:lnTo>
                    <a:lnTo>
                      <a:pt x="811" y="449"/>
                    </a:lnTo>
                    <a:lnTo>
                      <a:pt x="813" y="431"/>
                    </a:lnTo>
                    <a:lnTo>
                      <a:pt x="813" y="413"/>
                    </a:lnTo>
                    <a:lnTo>
                      <a:pt x="813" y="395"/>
                    </a:lnTo>
                    <a:lnTo>
                      <a:pt x="812" y="377"/>
                    </a:lnTo>
                    <a:lnTo>
                      <a:pt x="811" y="359"/>
                    </a:lnTo>
                    <a:lnTo>
                      <a:pt x="808" y="341"/>
                    </a:lnTo>
                    <a:lnTo>
                      <a:pt x="805" y="323"/>
                    </a:lnTo>
                    <a:lnTo>
                      <a:pt x="801" y="305"/>
                    </a:lnTo>
                    <a:lnTo>
                      <a:pt x="796" y="287"/>
                    </a:lnTo>
                    <a:lnTo>
                      <a:pt x="790" y="269"/>
                    </a:lnTo>
                    <a:lnTo>
                      <a:pt x="783" y="252"/>
                    </a:lnTo>
                    <a:lnTo>
                      <a:pt x="776" y="235"/>
                    </a:lnTo>
                    <a:lnTo>
                      <a:pt x="767" y="218"/>
                    </a:lnTo>
                    <a:lnTo>
                      <a:pt x="854" y="158"/>
                    </a:lnTo>
                    <a:lnTo>
                      <a:pt x="854" y="158"/>
                    </a:lnTo>
                    <a:lnTo>
                      <a:pt x="855" y="146"/>
                    </a:lnTo>
                    <a:lnTo>
                      <a:pt x="855" y="134"/>
                    </a:lnTo>
                    <a:lnTo>
                      <a:pt x="853" y="119"/>
                    </a:lnTo>
                    <a:lnTo>
                      <a:pt x="851" y="112"/>
                    </a:lnTo>
                    <a:lnTo>
                      <a:pt x="848" y="103"/>
                    </a:lnTo>
                    <a:lnTo>
                      <a:pt x="843" y="95"/>
                    </a:lnTo>
                    <a:lnTo>
                      <a:pt x="838" y="89"/>
                    </a:lnTo>
                    <a:lnTo>
                      <a:pt x="831" y="82"/>
                    </a:lnTo>
                    <a:lnTo>
                      <a:pt x="822" y="77"/>
                    </a:lnTo>
                    <a:lnTo>
                      <a:pt x="811" y="72"/>
                    </a:lnTo>
                    <a:lnTo>
                      <a:pt x="800" y="68"/>
                    </a:lnTo>
                    <a:lnTo>
                      <a:pt x="706" y="133"/>
                    </a:lnTo>
                    <a:lnTo>
                      <a:pt x="706" y="133"/>
                    </a:lnTo>
                    <a:lnTo>
                      <a:pt x="694" y="119"/>
                    </a:lnTo>
                    <a:lnTo>
                      <a:pt x="680" y="105"/>
                    </a:lnTo>
                    <a:lnTo>
                      <a:pt x="667" y="94"/>
                    </a:lnTo>
                    <a:lnTo>
                      <a:pt x="652" y="83"/>
                    </a:lnTo>
                    <a:lnTo>
                      <a:pt x="638" y="72"/>
                    </a:lnTo>
                    <a:lnTo>
                      <a:pt x="622" y="62"/>
                    </a:lnTo>
                    <a:lnTo>
                      <a:pt x="607" y="52"/>
                    </a:lnTo>
                    <a:lnTo>
                      <a:pt x="591" y="45"/>
                    </a:lnTo>
                    <a:lnTo>
                      <a:pt x="575" y="36"/>
                    </a:lnTo>
                    <a:lnTo>
                      <a:pt x="558" y="30"/>
                    </a:lnTo>
                    <a:lnTo>
                      <a:pt x="541" y="23"/>
                    </a:lnTo>
                    <a:lnTo>
                      <a:pt x="524" y="17"/>
                    </a:lnTo>
                    <a:lnTo>
                      <a:pt x="507" y="12"/>
                    </a:lnTo>
                    <a:lnTo>
                      <a:pt x="489" y="9"/>
                    </a:lnTo>
                    <a:lnTo>
                      <a:pt x="471" y="6"/>
                    </a:lnTo>
                    <a:lnTo>
                      <a:pt x="454" y="4"/>
                    </a:lnTo>
                    <a:lnTo>
                      <a:pt x="437" y="1"/>
                    </a:lnTo>
                    <a:lnTo>
                      <a:pt x="418" y="0"/>
                    </a:lnTo>
                    <a:lnTo>
                      <a:pt x="401" y="0"/>
                    </a:lnTo>
                    <a:lnTo>
                      <a:pt x="383" y="1"/>
                    </a:lnTo>
                    <a:lnTo>
                      <a:pt x="365" y="2"/>
                    </a:lnTo>
                    <a:lnTo>
                      <a:pt x="347" y="5"/>
                    </a:lnTo>
                    <a:lnTo>
                      <a:pt x="328" y="7"/>
                    </a:lnTo>
                    <a:lnTo>
                      <a:pt x="311" y="11"/>
                    </a:lnTo>
                    <a:lnTo>
                      <a:pt x="294" y="16"/>
                    </a:lnTo>
                    <a:lnTo>
                      <a:pt x="276" y="22"/>
                    </a:lnTo>
                    <a:lnTo>
                      <a:pt x="259" y="28"/>
                    </a:lnTo>
                    <a:lnTo>
                      <a:pt x="241" y="35"/>
                    </a:lnTo>
                    <a:lnTo>
                      <a:pt x="225" y="43"/>
                    </a:lnTo>
                    <a:lnTo>
                      <a:pt x="208" y="52"/>
                    </a:lnTo>
                    <a:lnTo>
                      <a:pt x="192" y="62"/>
                    </a:lnTo>
                    <a:lnTo>
                      <a:pt x="176" y="72"/>
                    </a:lnTo>
                    <a:close/>
                    <a:moveTo>
                      <a:pt x="669" y="226"/>
                    </a:moveTo>
                    <a:lnTo>
                      <a:pt x="669" y="226"/>
                    </a:lnTo>
                    <a:lnTo>
                      <a:pt x="678" y="240"/>
                    </a:lnTo>
                    <a:lnTo>
                      <a:pt x="686" y="254"/>
                    </a:lnTo>
                    <a:lnTo>
                      <a:pt x="693" y="268"/>
                    </a:lnTo>
                    <a:lnTo>
                      <a:pt x="700" y="283"/>
                    </a:lnTo>
                    <a:lnTo>
                      <a:pt x="705" y="298"/>
                    </a:lnTo>
                    <a:lnTo>
                      <a:pt x="710" y="313"/>
                    </a:lnTo>
                    <a:lnTo>
                      <a:pt x="715" y="328"/>
                    </a:lnTo>
                    <a:lnTo>
                      <a:pt x="719" y="343"/>
                    </a:lnTo>
                    <a:lnTo>
                      <a:pt x="721" y="358"/>
                    </a:lnTo>
                    <a:lnTo>
                      <a:pt x="724" y="372"/>
                    </a:lnTo>
                    <a:lnTo>
                      <a:pt x="725" y="404"/>
                    </a:lnTo>
                    <a:lnTo>
                      <a:pt x="724" y="435"/>
                    </a:lnTo>
                    <a:lnTo>
                      <a:pt x="720" y="464"/>
                    </a:lnTo>
                    <a:lnTo>
                      <a:pt x="713" y="494"/>
                    </a:lnTo>
                    <a:lnTo>
                      <a:pt x="703" y="523"/>
                    </a:lnTo>
                    <a:lnTo>
                      <a:pt x="690" y="551"/>
                    </a:lnTo>
                    <a:lnTo>
                      <a:pt x="683" y="565"/>
                    </a:lnTo>
                    <a:lnTo>
                      <a:pt x="675" y="577"/>
                    </a:lnTo>
                    <a:lnTo>
                      <a:pt x="667" y="591"/>
                    </a:lnTo>
                    <a:lnTo>
                      <a:pt x="657" y="604"/>
                    </a:lnTo>
                    <a:lnTo>
                      <a:pt x="647" y="616"/>
                    </a:lnTo>
                    <a:lnTo>
                      <a:pt x="637" y="627"/>
                    </a:lnTo>
                    <a:lnTo>
                      <a:pt x="626" y="638"/>
                    </a:lnTo>
                    <a:lnTo>
                      <a:pt x="613" y="649"/>
                    </a:lnTo>
                    <a:lnTo>
                      <a:pt x="601" y="659"/>
                    </a:lnTo>
                    <a:lnTo>
                      <a:pt x="587" y="668"/>
                    </a:lnTo>
                    <a:lnTo>
                      <a:pt x="587" y="668"/>
                    </a:lnTo>
                    <a:lnTo>
                      <a:pt x="573" y="678"/>
                    </a:lnTo>
                    <a:lnTo>
                      <a:pt x="560" y="685"/>
                    </a:lnTo>
                    <a:lnTo>
                      <a:pt x="546" y="693"/>
                    </a:lnTo>
                    <a:lnTo>
                      <a:pt x="531" y="699"/>
                    </a:lnTo>
                    <a:lnTo>
                      <a:pt x="516" y="705"/>
                    </a:lnTo>
                    <a:lnTo>
                      <a:pt x="501" y="710"/>
                    </a:lnTo>
                    <a:lnTo>
                      <a:pt x="486" y="715"/>
                    </a:lnTo>
                    <a:lnTo>
                      <a:pt x="471" y="718"/>
                    </a:lnTo>
                    <a:lnTo>
                      <a:pt x="457" y="722"/>
                    </a:lnTo>
                    <a:lnTo>
                      <a:pt x="440" y="723"/>
                    </a:lnTo>
                    <a:lnTo>
                      <a:pt x="411" y="725"/>
                    </a:lnTo>
                    <a:lnTo>
                      <a:pt x="379" y="724"/>
                    </a:lnTo>
                    <a:lnTo>
                      <a:pt x="350" y="720"/>
                    </a:lnTo>
                    <a:lnTo>
                      <a:pt x="320" y="713"/>
                    </a:lnTo>
                    <a:lnTo>
                      <a:pt x="290" y="703"/>
                    </a:lnTo>
                    <a:lnTo>
                      <a:pt x="263" y="690"/>
                    </a:lnTo>
                    <a:lnTo>
                      <a:pt x="249" y="683"/>
                    </a:lnTo>
                    <a:lnTo>
                      <a:pt x="235" y="676"/>
                    </a:lnTo>
                    <a:lnTo>
                      <a:pt x="223" y="667"/>
                    </a:lnTo>
                    <a:lnTo>
                      <a:pt x="210" y="657"/>
                    </a:lnTo>
                    <a:lnTo>
                      <a:pt x="198" y="647"/>
                    </a:lnTo>
                    <a:lnTo>
                      <a:pt x="187" y="637"/>
                    </a:lnTo>
                    <a:lnTo>
                      <a:pt x="176" y="625"/>
                    </a:lnTo>
                    <a:lnTo>
                      <a:pt x="164" y="613"/>
                    </a:lnTo>
                    <a:lnTo>
                      <a:pt x="154" y="601"/>
                    </a:lnTo>
                    <a:lnTo>
                      <a:pt x="145" y="587"/>
                    </a:lnTo>
                    <a:lnTo>
                      <a:pt x="145" y="587"/>
                    </a:lnTo>
                    <a:lnTo>
                      <a:pt x="136" y="574"/>
                    </a:lnTo>
                    <a:lnTo>
                      <a:pt x="127" y="560"/>
                    </a:lnTo>
                    <a:lnTo>
                      <a:pt x="120" y="545"/>
                    </a:lnTo>
                    <a:lnTo>
                      <a:pt x="113" y="531"/>
                    </a:lnTo>
                    <a:lnTo>
                      <a:pt x="107" y="517"/>
                    </a:lnTo>
                    <a:lnTo>
                      <a:pt x="102" y="502"/>
                    </a:lnTo>
                    <a:lnTo>
                      <a:pt x="99" y="487"/>
                    </a:lnTo>
                    <a:lnTo>
                      <a:pt x="95" y="472"/>
                    </a:lnTo>
                    <a:lnTo>
                      <a:pt x="92" y="456"/>
                    </a:lnTo>
                    <a:lnTo>
                      <a:pt x="90" y="441"/>
                    </a:lnTo>
                    <a:lnTo>
                      <a:pt x="89" y="410"/>
                    </a:lnTo>
                    <a:lnTo>
                      <a:pt x="90" y="380"/>
                    </a:lnTo>
                    <a:lnTo>
                      <a:pt x="94" y="349"/>
                    </a:lnTo>
                    <a:lnTo>
                      <a:pt x="101" y="319"/>
                    </a:lnTo>
                    <a:lnTo>
                      <a:pt x="111" y="290"/>
                    </a:lnTo>
                    <a:lnTo>
                      <a:pt x="123" y="263"/>
                    </a:lnTo>
                    <a:lnTo>
                      <a:pt x="131" y="249"/>
                    </a:lnTo>
                    <a:lnTo>
                      <a:pt x="138" y="236"/>
                    </a:lnTo>
                    <a:lnTo>
                      <a:pt x="147" y="223"/>
                    </a:lnTo>
                    <a:lnTo>
                      <a:pt x="156" y="211"/>
                    </a:lnTo>
                    <a:lnTo>
                      <a:pt x="166" y="199"/>
                    </a:lnTo>
                    <a:lnTo>
                      <a:pt x="177" y="186"/>
                    </a:lnTo>
                    <a:lnTo>
                      <a:pt x="188" y="175"/>
                    </a:lnTo>
                    <a:lnTo>
                      <a:pt x="200" y="165"/>
                    </a:lnTo>
                    <a:lnTo>
                      <a:pt x="213" y="155"/>
                    </a:lnTo>
                    <a:lnTo>
                      <a:pt x="227" y="145"/>
                    </a:lnTo>
                    <a:lnTo>
                      <a:pt x="227" y="145"/>
                    </a:lnTo>
                    <a:lnTo>
                      <a:pt x="240" y="136"/>
                    </a:lnTo>
                    <a:lnTo>
                      <a:pt x="254" y="128"/>
                    </a:lnTo>
                    <a:lnTo>
                      <a:pt x="268" y="120"/>
                    </a:lnTo>
                    <a:lnTo>
                      <a:pt x="282" y="114"/>
                    </a:lnTo>
                    <a:lnTo>
                      <a:pt x="297" y="108"/>
                    </a:lnTo>
                    <a:lnTo>
                      <a:pt x="312" y="103"/>
                    </a:lnTo>
                    <a:lnTo>
                      <a:pt x="327" y="99"/>
                    </a:lnTo>
                    <a:lnTo>
                      <a:pt x="342" y="95"/>
                    </a:lnTo>
                    <a:lnTo>
                      <a:pt x="357" y="93"/>
                    </a:lnTo>
                    <a:lnTo>
                      <a:pt x="373" y="91"/>
                    </a:lnTo>
                    <a:lnTo>
                      <a:pt x="403" y="89"/>
                    </a:lnTo>
                    <a:lnTo>
                      <a:pt x="434" y="91"/>
                    </a:lnTo>
                    <a:lnTo>
                      <a:pt x="464" y="94"/>
                    </a:lnTo>
                    <a:lnTo>
                      <a:pt x="494" y="100"/>
                    </a:lnTo>
                    <a:lnTo>
                      <a:pt x="522" y="110"/>
                    </a:lnTo>
                    <a:lnTo>
                      <a:pt x="551" y="123"/>
                    </a:lnTo>
                    <a:lnTo>
                      <a:pt x="565" y="130"/>
                    </a:lnTo>
                    <a:lnTo>
                      <a:pt x="578" y="139"/>
                    </a:lnTo>
                    <a:lnTo>
                      <a:pt x="591" y="148"/>
                    </a:lnTo>
                    <a:lnTo>
                      <a:pt x="603" y="156"/>
                    </a:lnTo>
                    <a:lnTo>
                      <a:pt x="616" y="166"/>
                    </a:lnTo>
                    <a:lnTo>
                      <a:pt x="627" y="177"/>
                    </a:lnTo>
                    <a:lnTo>
                      <a:pt x="638" y="189"/>
                    </a:lnTo>
                    <a:lnTo>
                      <a:pt x="649" y="201"/>
                    </a:lnTo>
                    <a:lnTo>
                      <a:pt x="659" y="213"/>
                    </a:lnTo>
                    <a:lnTo>
                      <a:pt x="669" y="226"/>
                    </a:lnTo>
                    <a:close/>
                  </a:path>
                </a:pathLst>
              </a:custGeom>
              <a:solidFill>
                <a:srgbClr val="3ACE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0" name="Freeform 208">
                <a:extLst>
                  <a:ext uri="{FF2B5EF4-FFF2-40B4-BE49-F238E27FC236}">
                    <a16:creationId xmlns:a16="http://schemas.microsoft.com/office/drawing/2014/main" xmlns="" id="{FBCB486A-80CA-4787-9AD2-C49795A5A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8113" y="3062288"/>
                <a:ext cx="271462" cy="257175"/>
              </a:xfrm>
              <a:custGeom>
                <a:avLst/>
                <a:gdLst>
                  <a:gd name="T0" fmla="*/ 158 w 855"/>
                  <a:gd name="T1" fmla="*/ 84 h 813"/>
                  <a:gd name="T2" fmla="*/ 113 w 855"/>
                  <a:gd name="T3" fmla="*/ 125 h 813"/>
                  <a:gd name="T4" fmla="*/ 75 w 855"/>
                  <a:gd name="T5" fmla="*/ 171 h 813"/>
                  <a:gd name="T6" fmla="*/ 44 w 855"/>
                  <a:gd name="T7" fmla="*/ 222 h 813"/>
                  <a:gd name="T8" fmla="*/ 21 w 855"/>
                  <a:gd name="T9" fmla="*/ 277 h 813"/>
                  <a:gd name="T10" fmla="*/ 7 w 855"/>
                  <a:gd name="T11" fmla="*/ 334 h 813"/>
                  <a:gd name="T12" fmla="*/ 0 w 855"/>
                  <a:gd name="T13" fmla="*/ 391 h 813"/>
                  <a:gd name="T14" fmla="*/ 2 w 855"/>
                  <a:gd name="T15" fmla="*/ 451 h 813"/>
                  <a:gd name="T16" fmla="*/ 13 w 855"/>
                  <a:gd name="T17" fmla="*/ 509 h 813"/>
                  <a:gd name="T18" fmla="*/ 31 w 855"/>
                  <a:gd name="T19" fmla="*/ 565 h 813"/>
                  <a:gd name="T20" fmla="*/ 60 w 855"/>
                  <a:gd name="T21" fmla="*/ 620 h 813"/>
                  <a:gd name="T22" fmla="*/ 84 w 855"/>
                  <a:gd name="T23" fmla="*/ 654 h 813"/>
                  <a:gd name="T24" fmla="*/ 125 w 855"/>
                  <a:gd name="T25" fmla="*/ 700 h 813"/>
                  <a:gd name="T26" fmla="*/ 172 w 855"/>
                  <a:gd name="T27" fmla="*/ 739 h 813"/>
                  <a:gd name="T28" fmla="*/ 223 w 855"/>
                  <a:gd name="T29" fmla="*/ 770 h 813"/>
                  <a:gd name="T30" fmla="*/ 276 w 855"/>
                  <a:gd name="T31" fmla="*/ 792 h 813"/>
                  <a:gd name="T32" fmla="*/ 333 w 855"/>
                  <a:gd name="T33" fmla="*/ 807 h 813"/>
                  <a:gd name="T34" fmla="*/ 392 w 855"/>
                  <a:gd name="T35" fmla="*/ 813 h 813"/>
                  <a:gd name="T36" fmla="*/ 450 w 855"/>
                  <a:gd name="T37" fmla="*/ 811 h 813"/>
                  <a:gd name="T38" fmla="*/ 509 w 855"/>
                  <a:gd name="T39" fmla="*/ 801 h 813"/>
                  <a:gd name="T40" fmla="*/ 566 w 855"/>
                  <a:gd name="T41" fmla="*/ 781 h 813"/>
                  <a:gd name="T42" fmla="*/ 621 w 855"/>
                  <a:gd name="T43" fmla="*/ 753 h 813"/>
                  <a:gd name="T44" fmla="*/ 653 w 855"/>
                  <a:gd name="T45" fmla="*/ 730 h 813"/>
                  <a:gd name="T46" fmla="*/ 696 w 855"/>
                  <a:gd name="T47" fmla="*/ 693 h 813"/>
                  <a:gd name="T48" fmla="*/ 732 w 855"/>
                  <a:gd name="T49" fmla="*/ 651 h 813"/>
                  <a:gd name="T50" fmla="*/ 762 w 855"/>
                  <a:gd name="T51" fmla="*/ 604 h 813"/>
                  <a:gd name="T52" fmla="*/ 786 w 855"/>
                  <a:gd name="T53" fmla="*/ 555 h 813"/>
                  <a:gd name="T54" fmla="*/ 802 w 855"/>
                  <a:gd name="T55" fmla="*/ 503 h 813"/>
                  <a:gd name="T56" fmla="*/ 811 w 855"/>
                  <a:gd name="T57" fmla="*/ 449 h 813"/>
                  <a:gd name="T58" fmla="*/ 813 w 855"/>
                  <a:gd name="T59" fmla="*/ 395 h 813"/>
                  <a:gd name="T60" fmla="*/ 808 w 855"/>
                  <a:gd name="T61" fmla="*/ 341 h 813"/>
                  <a:gd name="T62" fmla="*/ 796 w 855"/>
                  <a:gd name="T63" fmla="*/ 287 h 813"/>
                  <a:gd name="T64" fmla="*/ 776 w 855"/>
                  <a:gd name="T65" fmla="*/ 235 h 813"/>
                  <a:gd name="T66" fmla="*/ 854 w 855"/>
                  <a:gd name="T67" fmla="*/ 158 h 813"/>
                  <a:gd name="T68" fmla="*/ 853 w 855"/>
                  <a:gd name="T69" fmla="*/ 119 h 813"/>
                  <a:gd name="T70" fmla="*/ 843 w 855"/>
                  <a:gd name="T71" fmla="*/ 95 h 813"/>
                  <a:gd name="T72" fmla="*/ 822 w 855"/>
                  <a:gd name="T73" fmla="*/ 77 h 813"/>
                  <a:gd name="T74" fmla="*/ 706 w 855"/>
                  <a:gd name="T75" fmla="*/ 133 h 813"/>
                  <a:gd name="T76" fmla="*/ 680 w 855"/>
                  <a:gd name="T77" fmla="*/ 105 h 813"/>
                  <a:gd name="T78" fmla="*/ 638 w 855"/>
                  <a:gd name="T79" fmla="*/ 72 h 813"/>
                  <a:gd name="T80" fmla="*/ 591 w 855"/>
                  <a:gd name="T81" fmla="*/ 45 h 813"/>
                  <a:gd name="T82" fmla="*/ 541 w 855"/>
                  <a:gd name="T83" fmla="*/ 23 h 813"/>
                  <a:gd name="T84" fmla="*/ 489 w 855"/>
                  <a:gd name="T85" fmla="*/ 9 h 813"/>
                  <a:gd name="T86" fmla="*/ 437 w 855"/>
                  <a:gd name="T87" fmla="*/ 1 h 813"/>
                  <a:gd name="T88" fmla="*/ 383 w 855"/>
                  <a:gd name="T89" fmla="*/ 1 h 813"/>
                  <a:gd name="T90" fmla="*/ 328 w 855"/>
                  <a:gd name="T91" fmla="*/ 7 h 813"/>
                  <a:gd name="T92" fmla="*/ 276 w 855"/>
                  <a:gd name="T93" fmla="*/ 22 h 813"/>
                  <a:gd name="T94" fmla="*/ 225 w 855"/>
                  <a:gd name="T95" fmla="*/ 43 h 813"/>
                  <a:gd name="T96" fmla="*/ 176 w 855"/>
                  <a:gd name="T97" fmla="*/ 72 h 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55" h="813">
                    <a:moveTo>
                      <a:pt x="176" y="72"/>
                    </a:moveTo>
                    <a:lnTo>
                      <a:pt x="176" y="72"/>
                    </a:lnTo>
                    <a:lnTo>
                      <a:pt x="158" y="84"/>
                    </a:lnTo>
                    <a:lnTo>
                      <a:pt x="142" y="98"/>
                    </a:lnTo>
                    <a:lnTo>
                      <a:pt x="127" y="112"/>
                    </a:lnTo>
                    <a:lnTo>
                      <a:pt x="113" y="125"/>
                    </a:lnTo>
                    <a:lnTo>
                      <a:pt x="100" y="140"/>
                    </a:lnTo>
                    <a:lnTo>
                      <a:pt x="86" y="156"/>
                    </a:lnTo>
                    <a:lnTo>
                      <a:pt x="75" y="171"/>
                    </a:lnTo>
                    <a:lnTo>
                      <a:pt x="64" y="189"/>
                    </a:lnTo>
                    <a:lnTo>
                      <a:pt x="54" y="205"/>
                    </a:lnTo>
                    <a:lnTo>
                      <a:pt x="44" y="222"/>
                    </a:lnTo>
                    <a:lnTo>
                      <a:pt x="35" y="241"/>
                    </a:lnTo>
                    <a:lnTo>
                      <a:pt x="28" y="258"/>
                    </a:lnTo>
                    <a:lnTo>
                      <a:pt x="21" y="277"/>
                    </a:lnTo>
                    <a:lnTo>
                      <a:pt x="15" y="295"/>
                    </a:lnTo>
                    <a:lnTo>
                      <a:pt x="10" y="314"/>
                    </a:lnTo>
                    <a:lnTo>
                      <a:pt x="7" y="334"/>
                    </a:lnTo>
                    <a:lnTo>
                      <a:pt x="3" y="353"/>
                    </a:lnTo>
                    <a:lnTo>
                      <a:pt x="2" y="372"/>
                    </a:lnTo>
                    <a:lnTo>
                      <a:pt x="0" y="391"/>
                    </a:lnTo>
                    <a:lnTo>
                      <a:pt x="0" y="411"/>
                    </a:lnTo>
                    <a:lnTo>
                      <a:pt x="0" y="431"/>
                    </a:lnTo>
                    <a:lnTo>
                      <a:pt x="2" y="451"/>
                    </a:lnTo>
                    <a:lnTo>
                      <a:pt x="4" y="469"/>
                    </a:lnTo>
                    <a:lnTo>
                      <a:pt x="8" y="489"/>
                    </a:lnTo>
                    <a:lnTo>
                      <a:pt x="13" y="509"/>
                    </a:lnTo>
                    <a:lnTo>
                      <a:pt x="18" y="528"/>
                    </a:lnTo>
                    <a:lnTo>
                      <a:pt x="24" y="546"/>
                    </a:lnTo>
                    <a:lnTo>
                      <a:pt x="31" y="565"/>
                    </a:lnTo>
                    <a:lnTo>
                      <a:pt x="40" y="584"/>
                    </a:lnTo>
                    <a:lnTo>
                      <a:pt x="50" y="602"/>
                    </a:lnTo>
                    <a:lnTo>
                      <a:pt x="60" y="620"/>
                    </a:lnTo>
                    <a:lnTo>
                      <a:pt x="71" y="638"/>
                    </a:lnTo>
                    <a:lnTo>
                      <a:pt x="71" y="638"/>
                    </a:lnTo>
                    <a:lnTo>
                      <a:pt x="84" y="654"/>
                    </a:lnTo>
                    <a:lnTo>
                      <a:pt x="97" y="671"/>
                    </a:lnTo>
                    <a:lnTo>
                      <a:pt x="111" y="685"/>
                    </a:lnTo>
                    <a:lnTo>
                      <a:pt x="125" y="700"/>
                    </a:lnTo>
                    <a:lnTo>
                      <a:pt x="140" y="714"/>
                    </a:lnTo>
                    <a:lnTo>
                      <a:pt x="156" y="726"/>
                    </a:lnTo>
                    <a:lnTo>
                      <a:pt x="172" y="739"/>
                    </a:lnTo>
                    <a:lnTo>
                      <a:pt x="188" y="750"/>
                    </a:lnTo>
                    <a:lnTo>
                      <a:pt x="205" y="760"/>
                    </a:lnTo>
                    <a:lnTo>
                      <a:pt x="223" y="770"/>
                    </a:lnTo>
                    <a:lnTo>
                      <a:pt x="240" y="777"/>
                    </a:lnTo>
                    <a:lnTo>
                      <a:pt x="258" y="785"/>
                    </a:lnTo>
                    <a:lnTo>
                      <a:pt x="276" y="792"/>
                    </a:lnTo>
                    <a:lnTo>
                      <a:pt x="295" y="799"/>
                    </a:lnTo>
                    <a:lnTo>
                      <a:pt x="314" y="802"/>
                    </a:lnTo>
                    <a:lnTo>
                      <a:pt x="333" y="807"/>
                    </a:lnTo>
                    <a:lnTo>
                      <a:pt x="352" y="810"/>
                    </a:lnTo>
                    <a:lnTo>
                      <a:pt x="372" y="812"/>
                    </a:lnTo>
                    <a:lnTo>
                      <a:pt x="392" y="813"/>
                    </a:lnTo>
                    <a:lnTo>
                      <a:pt x="411" y="813"/>
                    </a:lnTo>
                    <a:lnTo>
                      <a:pt x="430" y="813"/>
                    </a:lnTo>
                    <a:lnTo>
                      <a:pt x="450" y="811"/>
                    </a:lnTo>
                    <a:lnTo>
                      <a:pt x="470" y="808"/>
                    </a:lnTo>
                    <a:lnTo>
                      <a:pt x="489" y="805"/>
                    </a:lnTo>
                    <a:lnTo>
                      <a:pt x="509" y="801"/>
                    </a:lnTo>
                    <a:lnTo>
                      <a:pt x="527" y="795"/>
                    </a:lnTo>
                    <a:lnTo>
                      <a:pt x="547" y="789"/>
                    </a:lnTo>
                    <a:lnTo>
                      <a:pt x="566" y="781"/>
                    </a:lnTo>
                    <a:lnTo>
                      <a:pt x="585" y="772"/>
                    </a:lnTo>
                    <a:lnTo>
                      <a:pt x="602" y="764"/>
                    </a:lnTo>
                    <a:lnTo>
                      <a:pt x="621" y="753"/>
                    </a:lnTo>
                    <a:lnTo>
                      <a:pt x="638" y="741"/>
                    </a:lnTo>
                    <a:lnTo>
                      <a:pt x="638" y="741"/>
                    </a:lnTo>
                    <a:lnTo>
                      <a:pt x="653" y="730"/>
                    </a:lnTo>
                    <a:lnTo>
                      <a:pt x="669" y="718"/>
                    </a:lnTo>
                    <a:lnTo>
                      <a:pt x="683" y="705"/>
                    </a:lnTo>
                    <a:lnTo>
                      <a:pt x="696" y="693"/>
                    </a:lnTo>
                    <a:lnTo>
                      <a:pt x="709" y="679"/>
                    </a:lnTo>
                    <a:lnTo>
                      <a:pt x="721" y="664"/>
                    </a:lnTo>
                    <a:lnTo>
                      <a:pt x="732" y="651"/>
                    </a:lnTo>
                    <a:lnTo>
                      <a:pt x="744" y="636"/>
                    </a:lnTo>
                    <a:lnTo>
                      <a:pt x="754" y="620"/>
                    </a:lnTo>
                    <a:lnTo>
                      <a:pt x="762" y="604"/>
                    </a:lnTo>
                    <a:lnTo>
                      <a:pt x="771" y="587"/>
                    </a:lnTo>
                    <a:lnTo>
                      <a:pt x="778" y="571"/>
                    </a:lnTo>
                    <a:lnTo>
                      <a:pt x="786" y="555"/>
                    </a:lnTo>
                    <a:lnTo>
                      <a:pt x="792" y="538"/>
                    </a:lnTo>
                    <a:lnTo>
                      <a:pt x="797" y="520"/>
                    </a:lnTo>
                    <a:lnTo>
                      <a:pt x="802" y="503"/>
                    </a:lnTo>
                    <a:lnTo>
                      <a:pt x="806" y="485"/>
                    </a:lnTo>
                    <a:lnTo>
                      <a:pt x="809" y="467"/>
                    </a:lnTo>
                    <a:lnTo>
                      <a:pt x="811" y="449"/>
                    </a:lnTo>
                    <a:lnTo>
                      <a:pt x="813" y="431"/>
                    </a:lnTo>
                    <a:lnTo>
                      <a:pt x="813" y="413"/>
                    </a:lnTo>
                    <a:lnTo>
                      <a:pt x="813" y="395"/>
                    </a:lnTo>
                    <a:lnTo>
                      <a:pt x="812" y="377"/>
                    </a:lnTo>
                    <a:lnTo>
                      <a:pt x="811" y="359"/>
                    </a:lnTo>
                    <a:lnTo>
                      <a:pt x="808" y="341"/>
                    </a:lnTo>
                    <a:lnTo>
                      <a:pt x="805" y="323"/>
                    </a:lnTo>
                    <a:lnTo>
                      <a:pt x="801" y="305"/>
                    </a:lnTo>
                    <a:lnTo>
                      <a:pt x="796" y="287"/>
                    </a:lnTo>
                    <a:lnTo>
                      <a:pt x="790" y="269"/>
                    </a:lnTo>
                    <a:lnTo>
                      <a:pt x="783" y="252"/>
                    </a:lnTo>
                    <a:lnTo>
                      <a:pt x="776" y="235"/>
                    </a:lnTo>
                    <a:lnTo>
                      <a:pt x="767" y="218"/>
                    </a:lnTo>
                    <a:lnTo>
                      <a:pt x="854" y="158"/>
                    </a:lnTo>
                    <a:lnTo>
                      <a:pt x="854" y="158"/>
                    </a:lnTo>
                    <a:lnTo>
                      <a:pt x="855" y="146"/>
                    </a:lnTo>
                    <a:lnTo>
                      <a:pt x="855" y="134"/>
                    </a:lnTo>
                    <a:lnTo>
                      <a:pt x="853" y="119"/>
                    </a:lnTo>
                    <a:lnTo>
                      <a:pt x="851" y="112"/>
                    </a:lnTo>
                    <a:lnTo>
                      <a:pt x="848" y="103"/>
                    </a:lnTo>
                    <a:lnTo>
                      <a:pt x="843" y="95"/>
                    </a:lnTo>
                    <a:lnTo>
                      <a:pt x="838" y="89"/>
                    </a:lnTo>
                    <a:lnTo>
                      <a:pt x="831" y="82"/>
                    </a:lnTo>
                    <a:lnTo>
                      <a:pt x="822" y="77"/>
                    </a:lnTo>
                    <a:lnTo>
                      <a:pt x="811" y="72"/>
                    </a:lnTo>
                    <a:lnTo>
                      <a:pt x="800" y="68"/>
                    </a:lnTo>
                    <a:lnTo>
                      <a:pt x="706" y="133"/>
                    </a:lnTo>
                    <a:lnTo>
                      <a:pt x="706" y="133"/>
                    </a:lnTo>
                    <a:lnTo>
                      <a:pt x="694" y="119"/>
                    </a:lnTo>
                    <a:lnTo>
                      <a:pt x="680" y="105"/>
                    </a:lnTo>
                    <a:lnTo>
                      <a:pt x="667" y="94"/>
                    </a:lnTo>
                    <a:lnTo>
                      <a:pt x="652" y="83"/>
                    </a:lnTo>
                    <a:lnTo>
                      <a:pt x="638" y="72"/>
                    </a:lnTo>
                    <a:lnTo>
                      <a:pt x="622" y="62"/>
                    </a:lnTo>
                    <a:lnTo>
                      <a:pt x="607" y="52"/>
                    </a:lnTo>
                    <a:lnTo>
                      <a:pt x="591" y="45"/>
                    </a:lnTo>
                    <a:lnTo>
                      <a:pt x="575" y="36"/>
                    </a:lnTo>
                    <a:lnTo>
                      <a:pt x="558" y="30"/>
                    </a:lnTo>
                    <a:lnTo>
                      <a:pt x="541" y="23"/>
                    </a:lnTo>
                    <a:lnTo>
                      <a:pt x="524" y="17"/>
                    </a:lnTo>
                    <a:lnTo>
                      <a:pt x="507" y="12"/>
                    </a:lnTo>
                    <a:lnTo>
                      <a:pt x="489" y="9"/>
                    </a:lnTo>
                    <a:lnTo>
                      <a:pt x="471" y="6"/>
                    </a:lnTo>
                    <a:lnTo>
                      <a:pt x="454" y="4"/>
                    </a:lnTo>
                    <a:lnTo>
                      <a:pt x="437" y="1"/>
                    </a:lnTo>
                    <a:lnTo>
                      <a:pt x="418" y="0"/>
                    </a:lnTo>
                    <a:lnTo>
                      <a:pt x="401" y="0"/>
                    </a:lnTo>
                    <a:lnTo>
                      <a:pt x="383" y="1"/>
                    </a:lnTo>
                    <a:lnTo>
                      <a:pt x="365" y="2"/>
                    </a:lnTo>
                    <a:lnTo>
                      <a:pt x="347" y="5"/>
                    </a:lnTo>
                    <a:lnTo>
                      <a:pt x="328" y="7"/>
                    </a:lnTo>
                    <a:lnTo>
                      <a:pt x="311" y="11"/>
                    </a:lnTo>
                    <a:lnTo>
                      <a:pt x="294" y="16"/>
                    </a:lnTo>
                    <a:lnTo>
                      <a:pt x="276" y="22"/>
                    </a:lnTo>
                    <a:lnTo>
                      <a:pt x="259" y="28"/>
                    </a:lnTo>
                    <a:lnTo>
                      <a:pt x="241" y="35"/>
                    </a:lnTo>
                    <a:lnTo>
                      <a:pt x="225" y="43"/>
                    </a:lnTo>
                    <a:lnTo>
                      <a:pt x="208" y="52"/>
                    </a:lnTo>
                    <a:lnTo>
                      <a:pt x="192" y="62"/>
                    </a:lnTo>
                    <a:lnTo>
                      <a:pt x="176" y="7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1" name="Freeform 209">
                <a:extLst>
                  <a:ext uri="{FF2B5EF4-FFF2-40B4-BE49-F238E27FC236}">
                    <a16:creationId xmlns:a16="http://schemas.microsoft.com/office/drawing/2014/main" xmlns="" id="{EF47870C-564A-4B26-8DC7-ED438C5027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6688" y="3089276"/>
                <a:ext cx="201612" cy="203200"/>
              </a:xfrm>
              <a:custGeom>
                <a:avLst/>
                <a:gdLst>
                  <a:gd name="T0" fmla="*/ 580 w 636"/>
                  <a:gd name="T1" fmla="*/ 137 h 636"/>
                  <a:gd name="T2" fmla="*/ 597 w 636"/>
                  <a:gd name="T3" fmla="*/ 165 h 636"/>
                  <a:gd name="T4" fmla="*/ 611 w 636"/>
                  <a:gd name="T5" fmla="*/ 194 h 636"/>
                  <a:gd name="T6" fmla="*/ 621 w 636"/>
                  <a:gd name="T7" fmla="*/ 224 h 636"/>
                  <a:gd name="T8" fmla="*/ 630 w 636"/>
                  <a:gd name="T9" fmla="*/ 254 h 636"/>
                  <a:gd name="T10" fmla="*/ 635 w 636"/>
                  <a:gd name="T11" fmla="*/ 283 h 636"/>
                  <a:gd name="T12" fmla="*/ 635 w 636"/>
                  <a:gd name="T13" fmla="*/ 346 h 636"/>
                  <a:gd name="T14" fmla="*/ 624 w 636"/>
                  <a:gd name="T15" fmla="*/ 405 h 636"/>
                  <a:gd name="T16" fmla="*/ 601 w 636"/>
                  <a:gd name="T17" fmla="*/ 462 h 636"/>
                  <a:gd name="T18" fmla="*/ 586 w 636"/>
                  <a:gd name="T19" fmla="*/ 488 h 636"/>
                  <a:gd name="T20" fmla="*/ 568 w 636"/>
                  <a:gd name="T21" fmla="*/ 515 h 636"/>
                  <a:gd name="T22" fmla="*/ 548 w 636"/>
                  <a:gd name="T23" fmla="*/ 538 h 636"/>
                  <a:gd name="T24" fmla="*/ 524 w 636"/>
                  <a:gd name="T25" fmla="*/ 560 h 636"/>
                  <a:gd name="T26" fmla="*/ 498 w 636"/>
                  <a:gd name="T27" fmla="*/ 579 h 636"/>
                  <a:gd name="T28" fmla="*/ 484 w 636"/>
                  <a:gd name="T29" fmla="*/ 589 h 636"/>
                  <a:gd name="T30" fmla="*/ 457 w 636"/>
                  <a:gd name="T31" fmla="*/ 604 h 636"/>
                  <a:gd name="T32" fmla="*/ 427 w 636"/>
                  <a:gd name="T33" fmla="*/ 616 h 636"/>
                  <a:gd name="T34" fmla="*/ 397 w 636"/>
                  <a:gd name="T35" fmla="*/ 626 h 636"/>
                  <a:gd name="T36" fmla="*/ 368 w 636"/>
                  <a:gd name="T37" fmla="*/ 633 h 636"/>
                  <a:gd name="T38" fmla="*/ 322 w 636"/>
                  <a:gd name="T39" fmla="*/ 636 h 636"/>
                  <a:gd name="T40" fmla="*/ 261 w 636"/>
                  <a:gd name="T41" fmla="*/ 631 h 636"/>
                  <a:gd name="T42" fmla="*/ 201 w 636"/>
                  <a:gd name="T43" fmla="*/ 614 h 636"/>
                  <a:gd name="T44" fmla="*/ 160 w 636"/>
                  <a:gd name="T45" fmla="*/ 594 h 636"/>
                  <a:gd name="T46" fmla="*/ 134 w 636"/>
                  <a:gd name="T47" fmla="*/ 578 h 636"/>
                  <a:gd name="T48" fmla="*/ 109 w 636"/>
                  <a:gd name="T49" fmla="*/ 558 h 636"/>
                  <a:gd name="T50" fmla="*/ 87 w 636"/>
                  <a:gd name="T51" fmla="*/ 536 h 636"/>
                  <a:gd name="T52" fmla="*/ 65 w 636"/>
                  <a:gd name="T53" fmla="*/ 512 h 636"/>
                  <a:gd name="T54" fmla="*/ 56 w 636"/>
                  <a:gd name="T55" fmla="*/ 498 h 636"/>
                  <a:gd name="T56" fmla="*/ 38 w 636"/>
                  <a:gd name="T57" fmla="*/ 471 h 636"/>
                  <a:gd name="T58" fmla="*/ 24 w 636"/>
                  <a:gd name="T59" fmla="*/ 442 h 636"/>
                  <a:gd name="T60" fmla="*/ 13 w 636"/>
                  <a:gd name="T61" fmla="*/ 413 h 636"/>
                  <a:gd name="T62" fmla="*/ 6 w 636"/>
                  <a:gd name="T63" fmla="*/ 383 h 636"/>
                  <a:gd name="T64" fmla="*/ 1 w 636"/>
                  <a:gd name="T65" fmla="*/ 352 h 636"/>
                  <a:gd name="T66" fmla="*/ 1 w 636"/>
                  <a:gd name="T67" fmla="*/ 291 h 636"/>
                  <a:gd name="T68" fmla="*/ 12 w 636"/>
                  <a:gd name="T69" fmla="*/ 230 h 636"/>
                  <a:gd name="T70" fmla="*/ 34 w 636"/>
                  <a:gd name="T71" fmla="*/ 174 h 636"/>
                  <a:gd name="T72" fmla="*/ 49 w 636"/>
                  <a:gd name="T73" fmla="*/ 147 h 636"/>
                  <a:gd name="T74" fmla="*/ 67 w 636"/>
                  <a:gd name="T75" fmla="*/ 122 h 636"/>
                  <a:gd name="T76" fmla="*/ 88 w 636"/>
                  <a:gd name="T77" fmla="*/ 97 h 636"/>
                  <a:gd name="T78" fmla="*/ 111 w 636"/>
                  <a:gd name="T79" fmla="*/ 76 h 636"/>
                  <a:gd name="T80" fmla="*/ 138 w 636"/>
                  <a:gd name="T81" fmla="*/ 56 h 636"/>
                  <a:gd name="T82" fmla="*/ 151 w 636"/>
                  <a:gd name="T83" fmla="*/ 47 h 636"/>
                  <a:gd name="T84" fmla="*/ 179 w 636"/>
                  <a:gd name="T85" fmla="*/ 31 h 636"/>
                  <a:gd name="T86" fmla="*/ 208 w 636"/>
                  <a:gd name="T87" fmla="*/ 19 h 636"/>
                  <a:gd name="T88" fmla="*/ 238 w 636"/>
                  <a:gd name="T89" fmla="*/ 10 h 636"/>
                  <a:gd name="T90" fmla="*/ 268 w 636"/>
                  <a:gd name="T91" fmla="*/ 4 h 636"/>
                  <a:gd name="T92" fmla="*/ 314 w 636"/>
                  <a:gd name="T93" fmla="*/ 0 h 636"/>
                  <a:gd name="T94" fmla="*/ 375 w 636"/>
                  <a:gd name="T95" fmla="*/ 5 h 636"/>
                  <a:gd name="T96" fmla="*/ 433 w 636"/>
                  <a:gd name="T97" fmla="*/ 21 h 636"/>
                  <a:gd name="T98" fmla="*/ 476 w 636"/>
                  <a:gd name="T99" fmla="*/ 41 h 636"/>
                  <a:gd name="T100" fmla="*/ 502 w 636"/>
                  <a:gd name="T101" fmla="*/ 59 h 636"/>
                  <a:gd name="T102" fmla="*/ 527 w 636"/>
                  <a:gd name="T103" fmla="*/ 77 h 636"/>
                  <a:gd name="T104" fmla="*/ 549 w 636"/>
                  <a:gd name="T105" fmla="*/ 100 h 636"/>
                  <a:gd name="T106" fmla="*/ 570 w 636"/>
                  <a:gd name="T107" fmla="*/ 124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36" h="636">
                    <a:moveTo>
                      <a:pt x="580" y="137"/>
                    </a:moveTo>
                    <a:lnTo>
                      <a:pt x="580" y="137"/>
                    </a:lnTo>
                    <a:lnTo>
                      <a:pt x="589" y="151"/>
                    </a:lnTo>
                    <a:lnTo>
                      <a:pt x="597" y="165"/>
                    </a:lnTo>
                    <a:lnTo>
                      <a:pt x="604" y="179"/>
                    </a:lnTo>
                    <a:lnTo>
                      <a:pt x="611" y="194"/>
                    </a:lnTo>
                    <a:lnTo>
                      <a:pt x="616" y="209"/>
                    </a:lnTo>
                    <a:lnTo>
                      <a:pt x="621" y="224"/>
                    </a:lnTo>
                    <a:lnTo>
                      <a:pt x="626" y="239"/>
                    </a:lnTo>
                    <a:lnTo>
                      <a:pt x="630" y="254"/>
                    </a:lnTo>
                    <a:lnTo>
                      <a:pt x="632" y="269"/>
                    </a:lnTo>
                    <a:lnTo>
                      <a:pt x="635" y="283"/>
                    </a:lnTo>
                    <a:lnTo>
                      <a:pt x="636" y="315"/>
                    </a:lnTo>
                    <a:lnTo>
                      <a:pt x="635" y="346"/>
                    </a:lnTo>
                    <a:lnTo>
                      <a:pt x="631" y="375"/>
                    </a:lnTo>
                    <a:lnTo>
                      <a:pt x="624" y="405"/>
                    </a:lnTo>
                    <a:lnTo>
                      <a:pt x="614" y="434"/>
                    </a:lnTo>
                    <a:lnTo>
                      <a:pt x="601" y="462"/>
                    </a:lnTo>
                    <a:lnTo>
                      <a:pt x="594" y="476"/>
                    </a:lnTo>
                    <a:lnTo>
                      <a:pt x="586" y="488"/>
                    </a:lnTo>
                    <a:lnTo>
                      <a:pt x="578" y="502"/>
                    </a:lnTo>
                    <a:lnTo>
                      <a:pt x="568" y="515"/>
                    </a:lnTo>
                    <a:lnTo>
                      <a:pt x="558" y="527"/>
                    </a:lnTo>
                    <a:lnTo>
                      <a:pt x="548" y="538"/>
                    </a:lnTo>
                    <a:lnTo>
                      <a:pt x="537" y="549"/>
                    </a:lnTo>
                    <a:lnTo>
                      <a:pt x="524" y="560"/>
                    </a:lnTo>
                    <a:lnTo>
                      <a:pt x="512" y="570"/>
                    </a:lnTo>
                    <a:lnTo>
                      <a:pt x="498" y="579"/>
                    </a:lnTo>
                    <a:lnTo>
                      <a:pt x="498" y="579"/>
                    </a:lnTo>
                    <a:lnTo>
                      <a:pt x="484" y="589"/>
                    </a:lnTo>
                    <a:lnTo>
                      <a:pt x="471" y="596"/>
                    </a:lnTo>
                    <a:lnTo>
                      <a:pt x="457" y="604"/>
                    </a:lnTo>
                    <a:lnTo>
                      <a:pt x="442" y="610"/>
                    </a:lnTo>
                    <a:lnTo>
                      <a:pt x="427" y="616"/>
                    </a:lnTo>
                    <a:lnTo>
                      <a:pt x="412" y="621"/>
                    </a:lnTo>
                    <a:lnTo>
                      <a:pt x="397" y="626"/>
                    </a:lnTo>
                    <a:lnTo>
                      <a:pt x="382" y="629"/>
                    </a:lnTo>
                    <a:lnTo>
                      <a:pt x="368" y="633"/>
                    </a:lnTo>
                    <a:lnTo>
                      <a:pt x="351" y="634"/>
                    </a:lnTo>
                    <a:lnTo>
                      <a:pt x="322" y="636"/>
                    </a:lnTo>
                    <a:lnTo>
                      <a:pt x="290" y="635"/>
                    </a:lnTo>
                    <a:lnTo>
                      <a:pt x="261" y="631"/>
                    </a:lnTo>
                    <a:lnTo>
                      <a:pt x="231" y="624"/>
                    </a:lnTo>
                    <a:lnTo>
                      <a:pt x="201" y="614"/>
                    </a:lnTo>
                    <a:lnTo>
                      <a:pt x="174" y="601"/>
                    </a:lnTo>
                    <a:lnTo>
                      <a:pt x="160" y="594"/>
                    </a:lnTo>
                    <a:lnTo>
                      <a:pt x="146" y="587"/>
                    </a:lnTo>
                    <a:lnTo>
                      <a:pt x="134" y="578"/>
                    </a:lnTo>
                    <a:lnTo>
                      <a:pt x="121" y="568"/>
                    </a:lnTo>
                    <a:lnTo>
                      <a:pt x="109" y="558"/>
                    </a:lnTo>
                    <a:lnTo>
                      <a:pt x="98" y="548"/>
                    </a:lnTo>
                    <a:lnTo>
                      <a:pt x="87" y="536"/>
                    </a:lnTo>
                    <a:lnTo>
                      <a:pt x="75" y="524"/>
                    </a:lnTo>
                    <a:lnTo>
                      <a:pt x="65" y="512"/>
                    </a:lnTo>
                    <a:lnTo>
                      <a:pt x="56" y="498"/>
                    </a:lnTo>
                    <a:lnTo>
                      <a:pt x="56" y="498"/>
                    </a:lnTo>
                    <a:lnTo>
                      <a:pt x="47" y="485"/>
                    </a:lnTo>
                    <a:lnTo>
                      <a:pt x="38" y="471"/>
                    </a:lnTo>
                    <a:lnTo>
                      <a:pt x="31" y="456"/>
                    </a:lnTo>
                    <a:lnTo>
                      <a:pt x="24" y="442"/>
                    </a:lnTo>
                    <a:lnTo>
                      <a:pt x="18" y="428"/>
                    </a:lnTo>
                    <a:lnTo>
                      <a:pt x="13" y="413"/>
                    </a:lnTo>
                    <a:lnTo>
                      <a:pt x="10" y="398"/>
                    </a:lnTo>
                    <a:lnTo>
                      <a:pt x="6" y="383"/>
                    </a:lnTo>
                    <a:lnTo>
                      <a:pt x="3" y="367"/>
                    </a:lnTo>
                    <a:lnTo>
                      <a:pt x="1" y="352"/>
                    </a:lnTo>
                    <a:lnTo>
                      <a:pt x="0" y="321"/>
                    </a:lnTo>
                    <a:lnTo>
                      <a:pt x="1" y="291"/>
                    </a:lnTo>
                    <a:lnTo>
                      <a:pt x="5" y="260"/>
                    </a:lnTo>
                    <a:lnTo>
                      <a:pt x="12" y="230"/>
                    </a:lnTo>
                    <a:lnTo>
                      <a:pt x="22" y="201"/>
                    </a:lnTo>
                    <a:lnTo>
                      <a:pt x="34" y="174"/>
                    </a:lnTo>
                    <a:lnTo>
                      <a:pt x="42" y="160"/>
                    </a:lnTo>
                    <a:lnTo>
                      <a:pt x="49" y="147"/>
                    </a:lnTo>
                    <a:lnTo>
                      <a:pt x="58" y="134"/>
                    </a:lnTo>
                    <a:lnTo>
                      <a:pt x="67" y="122"/>
                    </a:lnTo>
                    <a:lnTo>
                      <a:pt x="77" y="110"/>
                    </a:lnTo>
                    <a:lnTo>
                      <a:pt x="88" y="97"/>
                    </a:lnTo>
                    <a:lnTo>
                      <a:pt x="99" y="86"/>
                    </a:lnTo>
                    <a:lnTo>
                      <a:pt x="111" y="76"/>
                    </a:lnTo>
                    <a:lnTo>
                      <a:pt x="124" y="66"/>
                    </a:lnTo>
                    <a:lnTo>
                      <a:pt x="138" y="56"/>
                    </a:lnTo>
                    <a:lnTo>
                      <a:pt x="138" y="56"/>
                    </a:lnTo>
                    <a:lnTo>
                      <a:pt x="151" y="47"/>
                    </a:lnTo>
                    <a:lnTo>
                      <a:pt x="165" y="39"/>
                    </a:lnTo>
                    <a:lnTo>
                      <a:pt x="179" y="31"/>
                    </a:lnTo>
                    <a:lnTo>
                      <a:pt x="193" y="25"/>
                    </a:lnTo>
                    <a:lnTo>
                      <a:pt x="208" y="19"/>
                    </a:lnTo>
                    <a:lnTo>
                      <a:pt x="223" y="14"/>
                    </a:lnTo>
                    <a:lnTo>
                      <a:pt x="238" y="10"/>
                    </a:lnTo>
                    <a:lnTo>
                      <a:pt x="253" y="6"/>
                    </a:lnTo>
                    <a:lnTo>
                      <a:pt x="268" y="4"/>
                    </a:lnTo>
                    <a:lnTo>
                      <a:pt x="284" y="2"/>
                    </a:lnTo>
                    <a:lnTo>
                      <a:pt x="314" y="0"/>
                    </a:lnTo>
                    <a:lnTo>
                      <a:pt x="345" y="2"/>
                    </a:lnTo>
                    <a:lnTo>
                      <a:pt x="375" y="5"/>
                    </a:lnTo>
                    <a:lnTo>
                      <a:pt x="405" y="11"/>
                    </a:lnTo>
                    <a:lnTo>
                      <a:pt x="433" y="21"/>
                    </a:lnTo>
                    <a:lnTo>
                      <a:pt x="462" y="34"/>
                    </a:lnTo>
                    <a:lnTo>
                      <a:pt x="476" y="41"/>
                    </a:lnTo>
                    <a:lnTo>
                      <a:pt x="489" y="50"/>
                    </a:lnTo>
                    <a:lnTo>
                      <a:pt x="502" y="59"/>
                    </a:lnTo>
                    <a:lnTo>
                      <a:pt x="514" y="67"/>
                    </a:lnTo>
                    <a:lnTo>
                      <a:pt x="527" y="77"/>
                    </a:lnTo>
                    <a:lnTo>
                      <a:pt x="538" y="88"/>
                    </a:lnTo>
                    <a:lnTo>
                      <a:pt x="549" y="100"/>
                    </a:lnTo>
                    <a:lnTo>
                      <a:pt x="560" y="112"/>
                    </a:lnTo>
                    <a:lnTo>
                      <a:pt x="570" y="124"/>
                    </a:lnTo>
                    <a:lnTo>
                      <a:pt x="580" y="13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2" name="Freeform 210">
                <a:extLst>
                  <a:ext uri="{FF2B5EF4-FFF2-40B4-BE49-F238E27FC236}">
                    <a16:creationId xmlns:a16="http://schemas.microsoft.com/office/drawing/2014/main" xmlns="" id="{FE146D14-9A81-4FEB-B3A6-51F18A17B0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6688" y="3200401"/>
                <a:ext cx="119062" cy="92075"/>
              </a:xfrm>
              <a:custGeom>
                <a:avLst/>
                <a:gdLst>
                  <a:gd name="T0" fmla="*/ 0 w 373"/>
                  <a:gd name="T1" fmla="*/ 0 h 287"/>
                  <a:gd name="T2" fmla="*/ 6 w 373"/>
                  <a:gd name="T3" fmla="*/ 38 h 287"/>
                  <a:gd name="T4" fmla="*/ 16 w 373"/>
                  <a:gd name="T5" fmla="*/ 75 h 287"/>
                  <a:gd name="T6" fmla="*/ 32 w 373"/>
                  <a:gd name="T7" fmla="*/ 111 h 287"/>
                  <a:gd name="T8" fmla="*/ 52 w 373"/>
                  <a:gd name="T9" fmla="*/ 146 h 287"/>
                  <a:gd name="T10" fmla="*/ 52 w 373"/>
                  <a:gd name="T11" fmla="*/ 146 h 287"/>
                  <a:gd name="T12" fmla="*/ 53 w 373"/>
                  <a:gd name="T13" fmla="*/ 147 h 287"/>
                  <a:gd name="T14" fmla="*/ 53 w 373"/>
                  <a:gd name="T15" fmla="*/ 147 h 287"/>
                  <a:gd name="T16" fmla="*/ 53 w 373"/>
                  <a:gd name="T17" fmla="*/ 148 h 287"/>
                  <a:gd name="T18" fmla="*/ 55 w 373"/>
                  <a:gd name="T19" fmla="*/ 148 h 287"/>
                  <a:gd name="T20" fmla="*/ 55 w 373"/>
                  <a:gd name="T21" fmla="*/ 148 h 287"/>
                  <a:gd name="T22" fmla="*/ 55 w 373"/>
                  <a:gd name="T23" fmla="*/ 149 h 287"/>
                  <a:gd name="T24" fmla="*/ 55 w 373"/>
                  <a:gd name="T25" fmla="*/ 149 h 287"/>
                  <a:gd name="T26" fmla="*/ 79 w 373"/>
                  <a:gd name="T27" fmla="*/ 180 h 287"/>
                  <a:gd name="T28" fmla="*/ 108 w 373"/>
                  <a:gd name="T29" fmla="*/ 209 h 287"/>
                  <a:gd name="T30" fmla="*/ 138 w 373"/>
                  <a:gd name="T31" fmla="*/ 233 h 287"/>
                  <a:gd name="T32" fmla="*/ 171 w 373"/>
                  <a:gd name="T33" fmla="*/ 251 h 287"/>
                  <a:gd name="T34" fmla="*/ 206 w 373"/>
                  <a:gd name="T35" fmla="*/ 267 h 287"/>
                  <a:gd name="T36" fmla="*/ 242 w 373"/>
                  <a:gd name="T37" fmla="*/ 279 h 287"/>
                  <a:gd name="T38" fmla="*/ 280 w 373"/>
                  <a:gd name="T39" fmla="*/ 285 h 287"/>
                  <a:gd name="T40" fmla="*/ 317 w 373"/>
                  <a:gd name="T41" fmla="*/ 287 h 287"/>
                  <a:gd name="T42" fmla="*/ 344 w 373"/>
                  <a:gd name="T43" fmla="*/ 286 h 287"/>
                  <a:gd name="T44" fmla="*/ 373 w 373"/>
                  <a:gd name="T45" fmla="*/ 282 h 287"/>
                  <a:gd name="T46" fmla="*/ 352 w 373"/>
                  <a:gd name="T47" fmla="*/ 260 h 287"/>
                  <a:gd name="T48" fmla="*/ 332 w 373"/>
                  <a:gd name="T49" fmla="*/ 259 h 287"/>
                  <a:gd name="T50" fmla="*/ 296 w 373"/>
                  <a:gd name="T51" fmla="*/ 255 h 287"/>
                  <a:gd name="T52" fmla="*/ 261 w 373"/>
                  <a:gd name="T53" fmla="*/ 247 h 287"/>
                  <a:gd name="T54" fmla="*/ 230 w 373"/>
                  <a:gd name="T55" fmla="*/ 238 h 287"/>
                  <a:gd name="T56" fmla="*/ 200 w 373"/>
                  <a:gd name="T57" fmla="*/ 225 h 287"/>
                  <a:gd name="T58" fmla="*/ 159 w 373"/>
                  <a:gd name="T59" fmla="*/ 203 h 287"/>
                  <a:gd name="T60" fmla="*/ 113 w 373"/>
                  <a:gd name="T61" fmla="*/ 167 h 287"/>
                  <a:gd name="T62" fmla="*/ 74 w 373"/>
                  <a:gd name="T63" fmla="*/ 126 h 287"/>
                  <a:gd name="T64" fmla="*/ 43 w 373"/>
                  <a:gd name="T65" fmla="*/ 82 h 287"/>
                  <a:gd name="T66" fmla="*/ 18 w 373"/>
                  <a:gd name="T67" fmla="*/ 40 h 287"/>
                  <a:gd name="T68" fmla="*/ 0 w 373"/>
                  <a:gd name="T69" fmla="*/ 0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73" h="287">
                    <a:moveTo>
                      <a:pt x="0" y="0"/>
                    </a:moveTo>
                    <a:lnTo>
                      <a:pt x="0" y="0"/>
                    </a:lnTo>
                    <a:lnTo>
                      <a:pt x="2" y="19"/>
                    </a:lnTo>
                    <a:lnTo>
                      <a:pt x="6" y="38"/>
                    </a:lnTo>
                    <a:lnTo>
                      <a:pt x="11" y="56"/>
                    </a:lnTo>
                    <a:lnTo>
                      <a:pt x="16" y="75"/>
                    </a:lnTo>
                    <a:lnTo>
                      <a:pt x="23" y="93"/>
                    </a:lnTo>
                    <a:lnTo>
                      <a:pt x="32" y="111"/>
                    </a:lnTo>
                    <a:lnTo>
                      <a:pt x="41" y="128"/>
                    </a:lnTo>
                    <a:lnTo>
                      <a:pt x="52" y="146"/>
                    </a:lnTo>
                    <a:lnTo>
                      <a:pt x="52" y="146"/>
                    </a:lnTo>
                    <a:lnTo>
                      <a:pt x="52" y="146"/>
                    </a:lnTo>
                    <a:lnTo>
                      <a:pt x="52" y="146"/>
                    </a:lnTo>
                    <a:lnTo>
                      <a:pt x="53" y="147"/>
                    </a:lnTo>
                    <a:lnTo>
                      <a:pt x="53" y="147"/>
                    </a:lnTo>
                    <a:lnTo>
                      <a:pt x="53" y="147"/>
                    </a:lnTo>
                    <a:lnTo>
                      <a:pt x="53" y="147"/>
                    </a:lnTo>
                    <a:lnTo>
                      <a:pt x="53" y="148"/>
                    </a:lnTo>
                    <a:lnTo>
                      <a:pt x="53" y="148"/>
                    </a:lnTo>
                    <a:lnTo>
                      <a:pt x="55" y="148"/>
                    </a:lnTo>
                    <a:lnTo>
                      <a:pt x="55" y="148"/>
                    </a:lnTo>
                    <a:lnTo>
                      <a:pt x="55" y="148"/>
                    </a:lnTo>
                    <a:lnTo>
                      <a:pt x="55" y="148"/>
                    </a:lnTo>
                    <a:lnTo>
                      <a:pt x="55" y="149"/>
                    </a:lnTo>
                    <a:lnTo>
                      <a:pt x="55" y="149"/>
                    </a:lnTo>
                    <a:lnTo>
                      <a:pt x="55" y="149"/>
                    </a:lnTo>
                    <a:lnTo>
                      <a:pt x="67" y="166"/>
                    </a:lnTo>
                    <a:lnTo>
                      <a:pt x="79" y="180"/>
                    </a:lnTo>
                    <a:lnTo>
                      <a:pt x="93" y="195"/>
                    </a:lnTo>
                    <a:lnTo>
                      <a:pt x="108" y="209"/>
                    </a:lnTo>
                    <a:lnTo>
                      <a:pt x="123" y="221"/>
                    </a:lnTo>
                    <a:lnTo>
                      <a:pt x="138" y="233"/>
                    </a:lnTo>
                    <a:lnTo>
                      <a:pt x="154" y="243"/>
                    </a:lnTo>
                    <a:lnTo>
                      <a:pt x="171" y="251"/>
                    </a:lnTo>
                    <a:lnTo>
                      <a:pt x="189" y="260"/>
                    </a:lnTo>
                    <a:lnTo>
                      <a:pt x="206" y="267"/>
                    </a:lnTo>
                    <a:lnTo>
                      <a:pt x="224" y="274"/>
                    </a:lnTo>
                    <a:lnTo>
                      <a:pt x="242" y="279"/>
                    </a:lnTo>
                    <a:lnTo>
                      <a:pt x="261" y="282"/>
                    </a:lnTo>
                    <a:lnTo>
                      <a:pt x="280" y="285"/>
                    </a:lnTo>
                    <a:lnTo>
                      <a:pt x="298" y="286"/>
                    </a:lnTo>
                    <a:lnTo>
                      <a:pt x="317" y="287"/>
                    </a:lnTo>
                    <a:lnTo>
                      <a:pt x="317" y="287"/>
                    </a:lnTo>
                    <a:lnTo>
                      <a:pt x="344" y="286"/>
                    </a:lnTo>
                    <a:lnTo>
                      <a:pt x="373" y="282"/>
                    </a:lnTo>
                    <a:lnTo>
                      <a:pt x="373" y="282"/>
                    </a:lnTo>
                    <a:lnTo>
                      <a:pt x="373" y="276"/>
                    </a:lnTo>
                    <a:lnTo>
                      <a:pt x="352" y="260"/>
                    </a:lnTo>
                    <a:lnTo>
                      <a:pt x="352" y="260"/>
                    </a:lnTo>
                    <a:lnTo>
                      <a:pt x="332" y="259"/>
                    </a:lnTo>
                    <a:lnTo>
                      <a:pt x="313" y="257"/>
                    </a:lnTo>
                    <a:lnTo>
                      <a:pt x="296" y="255"/>
                    </a:lnTo>
                    <a:lnTo>
                      <a:pt x="278" y="251"/>
                    </a:lnTo>
                    <a:lnTo>
                      <a:pt x="261" y="247"/>
                    </a:lnTo>
                    <a:lnTo>
                      <a:pt x="245" y="243"/>
                    </a:lnTo>
                    <a:lnTo>
                      <a:pt x="230" y="238"/>
                    </a:lnTo>
                    <a:lnTo>
                      <a:pt x="214" y="231"/>
                    </a:lnTo>
                    <a:lnTo>
                      <a:pt x="200" y="225"/>
                    </a:lnTo>
                    <a:lnTo>
                      <a:pt x="186" y="218"/>
                    </a:lnTo>
                    <a:lnTo>
                      <a:pt x="159" y="203"/>
                    </a:lnTo>
                    <a:lnTo>
                      <a:pt x="135" y="185"/>
                    </a:lnTo>
                    <a:lnTo>
                      <a:pt x="113" y="167"/>
                    </a:lnTo>
                    <a:lnTo>
                      <a:pt x="93" y="147"/>
                    </a:lnTo>
                    <a:lnTo>
                      <a:pt x="74" y="126"/>
                    </a:lnTo>
                    <a:lnTo>
                      <a:pt x="58" y="105"/>
                    </a:lnTo>
                    <a:lnTo>
                      <a:pt x="43" y="82"/>
                    </a:lnTo>
                    <a:lnTo>
                      <a:pt x="30" y="61"/>
                    </a:lnTo>
                    <a:lnTo>
                      <a:pt x="18" y="40"/>
                    </a:lnTo>
                    <a:lnTo>
                      <a:pt x="9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B0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3" name="Freeform 211">
                <a:extLst>
                  <a:ext uri="{FF2B5EF4-FFF2-40B4-BE49-F238E27FC236}">
                    <a16:creationId xmlns:a16="http://schemas.microsoft.com/office/drawing/2014/main" xmlns="" id="{14C5C970-0CF4-4BA8-896F-E9658B1F1F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6688" y="3200401"/>
                <a:ext cx="119062" cy="92075"/>
              </a:xfrm>
              <a:custGeom>
                <a:avLst/>
                <a:gdLst>
                  <a:gd name="T0" fmla="*/ 0 w 373"/>
                  <a:gd name="T1" fmla="*/ 0 h 287"/>
                  <a:gd name="T2" fmla="*/ 6 w 373"/>
                  <a:gd name="T3" fmla="*/ 38 h 287"/>
                  <a:gd name="T4" fmla="*/ 16 w 373"/>
                  <a:gd name="T5" fmla="*/ 75 h 287"/>
                  <a:gd name="T6" fmla="*/ 32 w 373"/>
                  <a:gd name="T7" fmla="*/ 111 h 287"/>
                  <a:gd name="T8" fmla="*/ 52 w 373"/>
                  <a:gd name="T9" fmla="*/ 146 h 287"/>
                  <a:gd name="T10" fmla="*/ 52 w 373"/>
                  <a:gd name="T11" fmla="*/ 146 h 287"/>
                  <a:gd name="T12" fmla="*/ 53 w 373"/>
                  <a:gd name="T13" fmla="*/ 147 h 287"/>
                  <a:gd name="T14" fmla="*/ 53 w 373"/>
                  <a:gd name="T15" fmla="*/ 147 h 287"/>
                  <a:gd name="T16" fmla="*/ 53 w 373"/>
                  <a:gd name="T17" fmla="*/ 148 h 287"/>
                  <a:gd name="T18" fmla="*/ 55 w 373"/>
                  <a:gd name="T19" fmla="*/ 148 h 287"/>
                  <a:gd name="T20" fmla="*/ 55 w 373"/>
                  <a:gd name="T21" fmla="*/ 148 h 287"/>
                  <a:gd name="T22" fmla="*/ 55 w 373"/>
                  <a:gd name="T23" fmla="*/ 149 h 287"/>
                  <a:gd name="T24" fmla="*/ 55 w 373"/>
                  <a:gd name="T25" fmla="*/ 149 h 287"/>
                  <a:gd name="T26" fmla="*/ 79 w 373"/>
                  <a:gd name="T27" fmla="*/ 180 h 287"/>
                  <a:gd name="T28" fmla="*/ 108 w 373"/>
                  <a:gd name="T29" fmla="*/ 209 h 287"/>
                  <a:gd name="T30" fmla="*/ 138 w 373"/>
                  <a:gd name="T31" fmla="*/ 233 h 287"/>
                  <a:gd name="T32" fmla="*/ 171 w 373"/>
                  <a:gd name="T33" fmla="*/ 251 h 287"/>
                  <a:gd name="T34" fmla="*/ 206 w 373"/>
                  <a:gd name="T35" fmla="*/ 267 h 287"/>
                  <a:gd name="T36" fmla="*/ 242 w 373"/>
                  <a:gd name="T37" fmla="*/ 279 h 287"/>
                  <a:gd name="T38" fmla="*/ 280 w 373"/>
                  <a:gd name="T39" fmla="*/ 285 h 287"/>
                  <a:gd name="T40" fmla="*/ 317 w 373"/>
                  <a:gd name="T41" fmla="*/ 287 h 287"/>
                  <a:gd name="T42" fmla="*/ 344 w 373"/>
                  <a:gd name="T43" fmla="*/ 286 h 287"/>
                  <a:gd name="T44" fmla="*/ 373 w 373"/>
                  <a:gd name="T45" fmla="*/ 282 h 287"/>
                  <a:gd name="T46" fmla="*/ 352 w 373"/>
                  <a:gd name="T47" fmla="*/ 260 h 287"/>
                  <a:gd name="T48" fmla="*/ 332 w 373"/>
                  <a:gd name="T49" fmla="*/ 259 h 287"/>
                  <a:gd name="T50" fmla="*/ 296 w 373"/>
                  <a:gd name="T51" fmla="*/ 255 h 287"/>
                  <a:gd name="T52" fmla="*/ 261 w 373"/>
                  <a:gd name="T53" fmla="*/ 247 h 287"/>
                  <a:gd name="T54" fmla="*/ 230 w 373"/>
                  <a:gd name="T55" fmla="*/ 238 h 287"/>
                  <a:gd name="T56" fmla="*/ 200 w 373"/>
                  <a:gd name="T57" fmla="*/ 225 h 287"/>
                  <a:gd name="T58" fmla="*/ 159 w 373"/>
                  <a:gd name="T59" fmla="*/ 203 h 287"/>
                  <a:gd name="T60" fmla="*/ 113 w 373"/>
                  <a:gd name="T61" fmla="*/ 167 h 287"/>
                  <a:gd name="T62" fmla="*/ 74 w 373"/>
                  <a:gd name="T63" fmla="*/ 126 h 287"/>
                  <a:gd name="T64" fmla="*/ 43 w 373"/>
                  <a:gd name="T65" fmla="*/ 82 h 287"/>
                  <a:gd name="T66" fmla="*/ 18 w 373"/>
                  <a:gd name="T67" fmla="*/ 40 h 287"/>
                  <a:gd name="T68" fmla="*/ 0 w 373"/>
                  <a:gd name="T69" fmla="*/ 0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73" h="287">
                    <a:moveTo>
                      <a:pt x="0" y="0"/>
                    </a:moveTo>
                    <a:lnTo>
                      <a:pt x="0" y="0"/>
                    </a:lnTo>
                    <a:lnTo>
                      <a:pt x="2" y="19"/>
                    </a:lnTo>
                    <a:lnTo>
                      <a:pt x="6" y="38"/>
                    </a:lnTo>
                    <a:lnTo>
                      <a:pt x="11" y="56"/>
                    </a:lnTo>
                    <a:lnTo>
                      <a:pt x="16" y="75"/>
                    </a:lnTo>
                    <a:lnTo>
                      <a:pt x="23" y="93"/>
                    </a:lnTo>
                    <a:lnTo>
                      <a:pt x="32" y="111"/>
                    </a:lnTo>
                    <a:lnTo>
                      <a:pt x="41" y="128"/>
                    </a:lnTo>
                    <a:lnTo>
                      <a:pt x="52" y="146"/>
                    </a:lnTo>
                    <a:lnTo>
                      <a:pt x="52" y="146"/>
                    </a:lnTo>
                    <a:lnTo>
                      <a:pt x="52" y="146"/>
                    </a:lnTo>
                    <a:lnTo>
                      <a:pt x="52" y="146"/>
                    </a:lnTo>
                    <a:lnTo>
                      <a:pt x="53" y="147"/>
                    </a:lnTo>
                    <a:lnTo>
                      <a:pt x="53" y="147"/>
                    </a:lnTo>
                    <a:lnTo>
                      <a:pt x="53" y="147"/>
                    </a:lnTo>
                    <a:lnTo>
                      <a:pt x="53" y="147"/>
                    </a:lnTo>
                    <a:lnTo>
                      <a:pt x="53" y="148"/>
                    </a:lnTo>
                    <a:lnTo>
                      <a:pt x="53" y="148"/>
                    </a:lnTo>
                    <a:lnTo>
                      <a:pt x="55" y="148"/>
                    </a:lnTo>
                    <a:lnTo>
                      <a:pt x="55" y="148"/>
                    </a:lnTo>
                    <a:lnTo>
                      <a:pt x="55" y="148"/>
                    </a:lnTo>
                    <a:lnTo>
                      <a:pt x="55" y="148"/>
                    </a:lnTo>
                    <a:lnTo>
                      <a:pt x="55" y="149"/>
                    </a:lnTo>
                    <a:lnTo>
                      <a:pt x="55" y="149"/>
                    </a:lnTo>
                    <a:lnTo>
                      <a:pt x="55" y="149"/>
                    </a:lnTo>
                    <a:lnTo>
                      <a:pt x="67" y="166"/>
                    </a:lnTo>
                    <a:lnTo>
                      <a:pt x="79" y="180"/>
                    </a:lnTo>
                    <a:lnTo>
                      <a:pt x="93" y="195"/>
                    </a:lnTo>
                    <a:lnTo>
                      <a:pt x="108" y="209"/>
                    </a:lnTo>
                    <a:lnTo>
                      <a:pt x="123" y="221"/>
                    </a:lnTo>
                    <a:lnTo>
                      <a:pt x="138" y="233"/>
                    </a:lnTo>
                    <a:lnTo>
                      <a:pt x="154" y="243"/>
                    </a:lnTo>
                    <a:lnTo>
                      <a:pt x="171" y="251"/>
                    </a:lnTo>
                    <a:lnTo>
                      <a:pt x="189" y="260"/>
                    </a:lnTo>
                    <a:lnTo>
                      <a:pt x="206" y="267"/>
                    </a:lnTo>
                    <a:lnTo>
                      <a:pt x="224" y="274"/>
                    </a:lnTo>
                    <a:lnTo>
                      <a:pt x="242" y="279"/>
                    </a:lnTo>
                    <a:lnTo>
                      <a:pt x="261" y="282"/>
                    </a:lnTo>
                    <a:lnTo>
                      <a:pt x="280" y="285"/>
                    </a:lnTo>
                    <a:lnTo>
                      <a:pt x="298" y="286"/>
                    </a:lnTo>
                    <a:lnTo>
                      <a:pt x="317" y="287"/>
                    </a:lnTo>
                    <a:lnTo>
                      <a:pt x="317" y="287"/>
                    </a:lnTo>
                    <a:lnTo>
                      <a:pt x="344" y="286"/>
                    </a:lnTo>
                    <a:lnTo>
                      <a:pt x="373" y="282"/>
                    </a:lnTo>
                    <a:lnTo>
                      <a:pt x="373" y="282"/>
                    </a:lnTo>
                    <a:lnTo>
                      <a:pt x="373" y="276"/>
                    </a:lnTo>
                    <a:lnTo>
                      <a:pt x="352" y="260"/>
                    </a:lnTo>
                    <a:lnTo>
                      <a:pt x="352" y="260"/>
                    </a:lnTo>
                    <a:lnTo>
                      <a:pt x="332" y="259"/>
                    </a:lnTo>
                    <a:lnTo>
                      <a:pt x="313" y="257"/>
                    </a:lnTo>
                    <a:lnTo>
                      <a:pt x="296" y="255"/>
                    </a:lnTo>
                    <a:lnTo>
                      <a:pt x="278" y="251"/>
                    </a:lnTo>
                    <a:lnTo>
                      <a:pt x="261" y="247"/>
                    </a:lnTo>
                    <a:lnTo>
                      <a:pt x="245" y="243"/>
                    </a:lnTo>
                    <a:lnTo>
                      <a:pt x="230" y="238"/>
                    </a:lnTo>
                    <a:lnTo>
                      <a:pt x="214" y="231"/>
                    </a:lnTo>
                    <a:lnTo>
                      <a:pt x="200" y="225"/>
                    </a:lnTo>
                    <a:lnTo>
                      <a:pt x="186" y="218"/>
                    </a:lnTo>
                    <a:lnTo>
                      <a:pt x="159" y="203"/>
                    </a:lnTo>
                    <a:lnTo>
                      <a:pt x="135" y="185"/>
                    </a:lnTo>
                    <a:lnTo>
                      <a:pt x="113" y="167"/>
                    </a:lnTo>
                    <a:lnTo>
                      <a:pt x="93" y="147"/>
                    </a:lnTo>
                    <a:lnTo>
                      <a:pt x="74" y="126"/>
                    </a:lnTo>
                    <a:lnTo>
                      <a:pt x="58" y="105"/>
                    </a:lnTo>
                    <a:lnTo>
                      <a:pt x="43" y="82"/>
                    </a:lnTo>
                    <a:lnTo>
                      <a:pt x="30" y="61"/>
                    </a:lnTo>
                    <a:lnTo>
                      <a:pt x="18" y="40"/>
                    </a:lnTo>
                    <a:lnTo>
                      <a:pt x="9" y="2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4" name="Freeform 212">
                <a:extLst>
                  <a:ext uri="{FF2B5EF4-FFF2-40B4-BE49-F238E27FC236}">
                    <a16:creationId xmlns:a16="http://schemas.microsoft.com/office/drawing/2014/main" xmlns="" id="{CE8651A8-F2F0-4453-B5E1-3259F8780A5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24150" y="3246438"/>
                <a:ext cx="0" cy="1588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2 h 3"/>
                  <a:gd name="T4" fmla="*/ 3 w 3"/>
                  <a:gd name="T5" fmla="*/ 3 h 3"/>
                  <a:gd name="T6" fmla="*/ 3 w 3"/>
                  <a:gd name="T7" fmla="*/ 3 h 3"/>
                  <a:gd name="T8" fmla="*/ 3 w 3"/>
                  <a:gd name="T9" fmla="*/ 2 h 3"/>
                  <a:gd name="T10" fmla="*/ 1 w 3"/>
                  <a:gd name="T11" fmla="*/ 2 h 3"/>
                  <a:gd name="T12" fmla="*/ 1 w 3"/>
                  <a:gd name="T13" fmla="*/ 2 h 3"/>
                  <a:gd name="T14" fmla="*/ 3 w 3"/>
                  <a:gd name="T15" fmla="*/ 2 h 3"/>
                  <a:gd name="T16" fmla="*/ 3 w 3"/>
                  <a:gd name="T17" fmla="*/ 2 h 3"/>
                  <a:gd name="T18" fmla="*/ 1 w 3"/>
                  <a:gd name="T19" fmla="*/ 2 h 3"/>
                  <a:gd name="T20" fmla="*/ 1 w 3"/>
                  <a:gd name="T21" fmla="*/ 1 h 3"/>
                  <a:gd name="T22" fmla="*/ 1 w 3"/>
                  <a:gd name="T23" fmla="*/ 1 h 3"/>
                  <a:gd name="T24" fmla="*/ 1 w 3"/>
                  <a:gd name="T25" fmla="*/ 1 h 3"/>
                  <a:gd name="T26" fmla="*/ 1 w 3"/>
                  <a:gd name="T27" fmla="*/ 1 h 3"/>
                  <a:gd name="T28" fmla="*/ 1 w 3"/>
                  <a:gd name="T29" fmla="*/ 1 h 3"/>
                  <a:gd name="T30" fmla="*/ 0 w 3"/>
                  <a:gd name="T31" fmla="*/ 0 h 3"/>
                  <a:gd name="T32" fmla="*/ 0 w 3"/>
                  <a:gd name="T33" fmla="*/ 0 h 3"/>
                  <a:gd name="T34" fmla="*/ 0 w 3"/>
                  <a:gd name="T35" fmla="*/ 0 h 3"/>
                  <a:gd name="T36" fmla="*/ 0 w 3"/>
                  <a:gd name="T37" fmla="*/ 0 h 3"/>
                  <a:gd name="T38" fmla="*/ 0 w 3"/>
                  <a:gd name="T3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  <a:moveTo>
                      <a:pt x="1" y="2"/>
                    </a:moveTo>
                    <a:lnTo>
                      <a:pt x="1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1" y="2"/>
                    </a:lnTo>
                    <a:close/>
                    <a:moveTo>
                      <a:pt x="1" y="1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A5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5" name="Rectangle 213">
                <a:extLst>
                  <a:ext uri="{FF2B5EF4-FFF2-40B4-BE49-F238E27FC236}">
                    <a16:creationId xmlns:a16="http://schemas.microsoft.com/office/drawing/2014/main" xmlns="" id="{75D50E8B-EC0B-423E-A2E0-18362A02B3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4150" y="3248026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6" name="Rectangle 214">
                <a:extLst>
                  <a:ext uri="{FF2B5EF4-FFF2-40B4-BE49-F238E27FC236}">
                    <a16:creationId xmlns:a16="http://schemas.microsoft.com/office/drawing/2014/main" xmlns="" id="{EDBDC243-6D1E-40AC-8C7D-11FDBC2FEF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4150" y="3248026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7" name="Rectangle 215">
                <a:extLst>
                  <a:ext uri="{FF2B5EF4-FFF2-40B4-BE49-F238E27FC236}">
                    <a16:creationId xmlns:a16="http://schemas.microsoft.com/office/drawing/2014/main" xmlns="" id="{BDC412E7-6FD6-447F-BD39-35A2466900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4150" y="3248026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8" name="Rectangle 216">
                <a:extLst>
                  <a:ext uri="{FF2B5EF4-FFF2-40B4-BE49-F238E27FC236}">
                    <a16:creationId xmlns:a16="http://schemas.microsoft.com/office/drawing/2014/main" xmlns="" id="{847F271E-EE1F-4F20-9422-E15B22C19D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4150" y="3246438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9" name="Freeform 217">
                <a:extLst>
                  <a:ext uri="{FF2B5EF4-FFF2-40B4-BE49-F238E27FC236}">
                    <a16:creationId xmlns:a16="http://schemas.microsoft.com/office/drawing/2014/main" xmlns="" id="{A759D5B1-B4A6-4731-8691-DACDAA2FB9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3050" y="3244851"/>
                <a:ext cx="95250" cy="98425"/>
              </a:xfrm>
              <a:custGeom>
                <a:avLst/>
                <a:gdLst>
                  <a:gd name="T0" fmla="*/ 188 w 301"/>
                  <a:gd name="T1" fmla="*/ 49 h 308"/>
                  <a:gd name="T2" fmla="*/ 188 w 301"/>
                  <a:gd name="T3" fmla="*/ 49 h 308"/>
                  <a:gd name="T4" fmla="*/ 196 w 301"/>
                  <a:gd name="T5" fmla="*/ 53 h 308"/>
                  <a:gd name="T6" fmla="*/ 205 w 301"/>
                  <a:gd name="T7" fmla="*/ 58 h 308"/>
                  <a:gd name="T8" fmla="*/ 214 w 301"/>
                  <a:gd name="T9" fmla="*/ 63 h 308"/>
                  <a:gd name="T10" fmla="*/ 221 w 301"/>
                  <a:gd name="T11" fmla="*/ 67 h 308"/>
                  <a:gd name="T12" fmla="*/ 267 w 301"/>
                  <a:gd name="T13" fmla="*/ 49 h 308"/>
                  <a:gd name="T14" fmla="*/ 298 w 301"/>
                  <a:gd name="T15" fmla="*/ 102 h 308"/>
                  <a:gd name="T16" fmla="*/ 260 w 301"/>
                  <a:gd name="T17" fmla="*/ 135 h 308"/>
                  <a:gd name="T18" fmla="*/ 260 w 301"/>
                  <a:gd name="T19" fmla="*/ 135 h 308"/>
                  <a:gd name="T20" fmla="*/ 261 w 301"/>
                  <a:gd name="T21" fmla="*/ 145 h 308"/>
                  <a:gd name="T22" fmla="*/ 261 w 301"/>
                  <a:gd name="T23" fmla="*/ 154 h 308"/>
                  <a:gd name="T24" fmla="*/ 261 w 301"/>
                  <a:gd name="T25" fmla="*/ 154 h 308"/>
                  <a:gd name="T26" fmla="*/ 260 w 301"/>
                  <a:gd name="T27" fmla="*/ 172 h 308"/>
                  <a:gd name="T28" fmla="*/ 301 w 301"/>
                  <a:gd name="T29" fmla="*/ 203 h 308"/>
                  <a:gd name="T30" fmla="*/ 270 w 301"/>
                  <a:gd name="T31" fmla="*/ 258 h 308"/>
                  <a:gd name="T32" fmla="*/ 222 w 301"/>
                  <a:gd name="T33" fmla="*/ 240 h 308"/>
                  <a:gd name="T34" fmla="*/ 222 w 301"/>
                  <a:gd name="T35" fmla="*/ 240 h 308"/>
                  <a:gd name="T36" fmla="*/ 215 w 301"/>
                  <a:gd name="T37" fmla="*/ 246 h 308"/>
                  <a:gd name="T38" fmla="*/ 208 w 301"/>
                  <a:gd name="T39" fmla="*/ 251 h 308"/>
                  <a:gd name="T40" fmla="*/ 199 w 301"/>
                  <a:gd name="T41" fmla="*/ 256 h 308"/>
                  <a:gd name="T42" fmla="*/ 190 w 301"/>
                  <a:gd name="T43" fmla="*/ 260 h 308"/>
                  <a:gd name="T44" fmla="*/ 183 w 301"/>
                  <a:gd name="T45" fmla="*/ 308 h 308"/>
                  <a:gd name="T46" fmla="*/ 121 w 301"/>
                  <a:gd name="T47" fmla="*/ 308 h 308"/>
                  <a:gd name="T48" fmla="*/ 113 w 301"/>
                  <a:gd name="T49" fmla="*/ 260 h 308"/>
                  <a:gd name="T50" fmla="*/ 113 w 301"/>
                  <a:gd name="T51" fmla="*/ 260 h 308"/>
                  <a:gd name="T52" fmla="*/ 103 w 301"/>
                  <a:gd name="T53" fmla="*/ 256 h 308"/>
                  <a:gd name="T54" fmla="*/ 94 w 301"/>
                  <a:gd name="T55" fmla="*/ 253 h 308"/>
                  <a:gd name="T56" fmla="*/ 87 w 301"/>
                  <a:gd name="T57" fmla="*/ 248 h 308"/>
                  <a:gd name="T58" fmla="*/ 79 w 301"/>
                  <a:gd name="T59" fmla="*/ 241 h 308"/>
                  <a:gd name="T60" fmla="*/ 34 w 301"/>
                  <a:gd name="T61" fmla="*/ 260 h 308"/>
                  <a:gd name="T62" fmla="*/ 1 w 301"/>
                  <a:gd name="T63" fmla="*/ 207 h 308"/>
                  <a:gd name="T64" fmla="*/ 41 w 301"/>
                  <a:gd name="T65" fmla="*/ 174 h 308"/>
                  <a:gd name="T66" fmla="*/ 41 w 301"/>
                  <a:gd name="T67" fmla="*/ 174 h 308"/>
                  <a:gd name="T68" fmla="*/ 40 w 301"/>
                  <a:gd name="T69" fmla="*/ 164 h 308"/>
                  <a:gd name="T70" fmla="*/ 38 w 301"/>
                  <a:gd name="T71" fmla="*/ 154 h 308"/>
                  <a:gd name="T72" fmla="*/ 38 w 301"/>
                  <a:gd name="T73" fmla="*/ 154 h 308"/>
                  <a:gd name="T74" fmla="*/ 40 w 301"/>
                  <a:gd name="T75" fmla="*/ 137 h 308"/>
                  <a:gd name="T76" fmla="*/ 0 w 301"/>
                  <a:gd name="T77" fmla="*/ 106 h 308"/>
                  <a:gd name="T78" fmla="*/ 31 w 301"/>
                  <a:gd name="T79" fmla="*/ 53 h 308"/>
                  <a:gd name="T80" fmla="*/ 77 w 301"/>
                  <a:gd name="T81" fmla="*/ 70 h 308"/>
                  <a:gd name="T82" fmla="*/ 77 w 301"/>
                  <a:gd name="T83" fmla="*/ 70 h 308"/>
                  <a:gd name="T84" fmla="*/ 84 w 301"/>
                  <a:gd name="T85" fmla="*/ 64 h 308"/>
                  <a:gd name="T86" fmla="*/ 93 w 301"/>
                  <a:gd name="T87" fmla="*/ 59 h 308"/>
                  <a:gd name="T88" fmla="*/ 102 w 301"/>
                  <a:gd name="T89" fmla="*/ 54 h 308"/>
                  <a:gd name="T90" fmla="*/ 111 w 301"/>
                  <a:gd name="T91" fmla="*/ 50 h 308"/>
                  <a:gd name="T92" fmla="*/ 117 w 301"/>
                  <a:gd name="T93" fmla="*/ 0 h 308"/>
                  <a:gd name="T94" fmla="*/ 179 w 301"/>
                  <a:gd name="T95" fmla="*/ 0 h 308"/>
                  <a:gd name="T96" fmla="*/ 188 w 301"/>
                  <a:gd name="T97" fmla="*/ 49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01" h="308">
                    <a:moveTo>
                      <a:pt x="188" y="49"/>
                    </a:moveTo>
                    <a:lnTo>
                      <a:pt x="188" y="49"/>
                    </a:lnTo>
                    <a:lnTo>
                      <a:pt x="196" y="53"/>
                    </a:lnTo>
                    <a:lnTo>
                      <a:pt x="205" y="58"/>
                    </a:lnTo>
                    <a:lnTo>
                      <a:pt x="214" y="63"/>
                    </a:lnTo>
                    <a:lnTo>
                      <a:pt x="221" y="67"/>
                    </a:lnTo>
                    <a:lnTo>
                      <a:pt x="267" y="49"/>
                    </a:lnTo>
                    <a:lnTo>
                      <a:pt x="298" y="102"/>
                    </a:lnTo>
                    <a:lnTo>
                      <a:pt x="260" y="135"/>
                    </a:lnTo>
                    <a:lnTo>
                      <a:pt x="260" y="135"/>
                    </a:lnTo>
                    <a:lnTo>
                      <a:pt x="261" y="145"/>
                    </a:lnTo>
                    <a:lnTo>
                      <a:pt x="261" y="154"/>
                    </a:lnTo>
                    <a:lnTo>
                      <a:pt x="261" y="154"/>
                    </a:lnTo>
                    <a:lnTo>
                      <a:pt x="260" y="172"/>
                    </a:lnTo>
                    <a:lnTo>
                      <a:pt x="301" y="203"/>
                    </a:lnTo>
                    <a:lnTo>
                      <a:pt x="270" y="258"/>
                    </a:lnTo>
                    <a:lnTo>
                      <a:pt x="222" y="240"/>
                    </a:lnTo>
                    <a:lnTo>
                      <a:pt x="222" y="240"/>
                    </a:lnTo>
                    <a:lnTo>
                      <a:pt x="215" y="246"/>
                    </a:lnTo>
                    <a:lnTo>
                      <a:pt x="208" y="251"/>
                    </a:lnTo>
                    <a:lnTo>
                      <a:pt x="199" y="256"/>
                    </a:lnTo>
                    <a:lnTo>
                      <a:pt x="190" y="260"/>
                    </a:lnTo>
                    <a:lnTo>
                      <a:pt x="183" y="308"/>
                    </a:lnTo>
                    <a:lnTo>
                      <a:pt x="121" y="308"/>
                    </a:lnTo>
                    <a:lnTo>
                      <a:pt x="113" y="260"/>
                    </a:lnTo>
                    <a:lnTo>
                      <a:pt x="113" y="260"/>
                    </a:lnTo>
                    <a:lnTo>
                      <a:pt x="103" y="256"/>
                    </a:lnTo>
                    <a:lnTo>
                      <a:pt x="94" y="253"/>
                    </a:lnTo>
                    <a:lnTo>
                      <a:pt x="87" y="248"/>
                    </a:lnTo>
                    <a:lnTo>
                      <a:pt x="79" y="241"/>
                    </a:lnTo>
                    <a:lnTo>
                      <a:pt x="34" y="260"/>
                    </a:lnTo>
                    <a:lnTo>
                      <a:pt x="1" y="207"/>
                    </a:lnTo>
                    <a:lnTo>
                      <a:pt x="41" y="174"/>
                    </a:lnTo>
                    <a:lnTo>
                      <a:pt x="41" y="174"/>
                    </a:lnTo>
                    <a:lnTo>
                      <a:pt x="40" y="164"/>
                    </a:lnTo>
                    <a:lnTo>
                      <a:pt x="38" y="154"/>
                    </a:lnTo>
                    <a:lnTo>
                      <a:pt x="38" y="154"/>
                    </a:lnTo>
                    <a:lnTo>
                      <a:pt x="40" y="137"/>
                    </a:lnTo>
                    <a:lnTo>
                      <a:pt x="0" y="106"/>
                    </a:lnTo>
                    <a:lnTo>
                      <a:pt x="31" y="53"/>
                    </a:lnTo>
                    <a:lnTo>
                      <a:pt x="77" y="70"/>
                    </a:lnTo>
                    <a:lnTo>
                      <a:pt x="77" y="70"/>
                    </a:lnTo>
                    <a:lnTo>
                      <a:pt x="84" y="64"/>
                    </a:lnTo>
                    <a:lnTo>
                      <a:pt x="93" y="59"/>
                    </a:lnTo>
                    <a:lnTo>
                      <a:pt x="102" y="54"/>
                    </a:lnTo>
                    <a:lnTo>
                      <a:pt x="111" y="50"/>
                    </a:lnTo>
                    <a:lnTo>
                      <a:pt x="117" y="0"/>
                    </a:lnTo>
                    <a:lnTo>
                      <a:pt x="179" y="0"/>
                    </a:lnTo>
                    <a:lnTo>
                      <a:pt x="188" y="49"/>
                    </a:lnTo>
                    <a:close/>
                  </a:path>
                </a:pathLst>
              </a:custGeom>
              <a:solidFill>
                <a:srgbClr val="F051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0" name="Freeform 218">
                <a:extLst>
                  <a:ext uri="{FF2B5EF4-FFF2-40B4-BE49-F238E27FC236}">
                    <a16:creationId xmlns:a16="http://schemas.microsoft.com/office/drawing/2014/main" xmlns="" id="{6FFA6776-8EEB-4B22-BE59-32AA8C4AC7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3050" y="3244851"/>
                <a:ext cx="95250" cy="98425"/>
              </a:xfrm>
              <a:custGeom>
                <a:avLst/>
                <a:gdLst>
                  <a:gd name="T0" fmla="*/ 188 w 301"/>
                  <a:gd name="T1" fmla="*/ 49 h 308"/>
                  <a:gd name="T2" fmla="*/ 188 w 301"/>
                  <a:gd name="T3" fmla="*/ 49 h 308"/>
                  <a:gd name="T4" fmla="*/ 196 w 301"/>
                  <a:gd name="T5" fmla="*/ 53 h 308"/>
                  <a:gd name="T6" fmla="*/ 205 w 301"/>
                  <a:gd name="T7" fmla="*/ 58 h 308"/>
                  <a:gd name="T8" fmla="*/ 214 w 301"/>
                  <a:gd name="T9" fmla="*/ 63 h 308"/>
                  <a:gd name="T10" fmla="*/ 221 w 301"/>
                  <a:gd name="T11" fmla="*/ 67 h 308"/>
                  <a:gd name="T12" fmla="*/ 267 w 301"/>
                  <a:gd name="T13" fmla="*/ 49 h 308"/>
                  <a:gd name="T14" fmla="*/ 298 w 301"/>
                  <a:gd name="T15" fmla="*/ 102 h 308"/>
                  <a:gd name="T16" fmla="*/ 260 w 301"/>
                  <a:gd name="T17" fmla="*/ 135 h 308"/>
                  <a:gd name="T18" fmla="*/ 260 w 301"/>
                  <a:gd name="T19" fmla="*/ 135 h 308"/>
                  <a:gd name="T20" fmla="*/ 261 w 301"/>
                  <a:gd name="T21" fmla="*/ 145 h 308"/>
                  <a:gd name="T22" fmla="*/ 261 w 301"/>
                  <a:gd name="T23" fmla="*/ 154 h 308"/>
                  <a:gd name="T24" fmla="*/ 261 w 301"/>
                  <a:gd name="T25" fmla="*/ 154 h 308"/>
                  <a:gd name="T26" fmla="*/ 260 w 301"/>
                  <a:gd name="T27" fmla="*/ 172 h 308"/>
                  <a:gd name="T28" fmla="*/ 301 w 301"/>
                  <a:gd name="T29" fmla="*/ 203 h 308"/>
                  <a:gd name="T30" fmla="*/ 270 w 301"/>
                  <a:gd name="T31" fmla="*/ 258 h 308"/>
                  <a:gd name="T32" fmla="*/ 222 w 301"/>
                  <a:gd name="T33" fmla="*/ 240 h 308"/>
                  <a:gd name="T34" fmla="*/ 222 w 301"/>
                  <a:gd name="T35" fmla="*/ 240 h 308"/>
                  <a:gd name="T36" fmla="*/ 215 w 301"/>
                  <a:gd name="T37" fmla="*/ 246 h 308"/>
                  <a:gd name="T38" fmla="*/ 208 w 301"/>
                  <a:gd name="T39" fmla="*/ 251 h 308"/>
                  <a:gd name="T40" fmla="*/ 199 w 301"/>
                  <a:gd name="T41" fmla="*/ 256 h 308"/>
                  <a:gd name="T42" fmla="*/ 190 w 301"/>
                  <a:gd name="T43" fmla="*/ 260 h 308"/>
                  <a:gd name="T44" fmla="*/ 183 w 301"/>
                  <a:gd name="T45" fmla="*/ 308 h 308"/>
                  <a:gd name="T46" fmla="*/ 121 w 301"/>
                  <a:gd name="T47" fmla="*/ 308 h 308"/>
                  <a:gd name="T48" fmla="*/ 113 w 301"/>
                  <a:gd name="T49" fmla="*/ 260 h 308"/>
                  <a:gd name="T50" fmla="*/ 113 w 301"/>
                  <a:gd name="T51" fmla="*/ 260 h 308"/>
                  <a:gd name="T52" fmla="*/ 103 w 301"/>
                  <a:gd name="T53" fmla="*/ 256 h 308"/>
                  <a:gd name="T54" fmla="*/ 94 w 301"/>
                  <a:gd name="T55" fmla="*/ 253 h 308"/>
                  <a:gd name="T56" fmla="*/ 87 w 301"/>
                  <a:gd name="T57" fmla="*/ 248 h 308"/>
                  <a:gd name="T58" fmla="*/ 79 w 301"/>
                  <a:gd name="T59" fmla="*/ 241 h 308"/>
                  <a:gd name="T60" fmla="*/ 34 w 301"/>
                  <a:gd name="T61" fmla="*/ 260 h 308"/>
                  <a:gd name="T62" fmla="*/ 1 w 301"/>
                  <a:gd name="T63" fmla="*/ 207 h 308"/>
                  <a:gd name="T64" fmla="*/ 41 w 301"/>
                  <a:gd name="T65" fmla="*/ 174 h 308"/>
                  <a:gd name="T66" fmla="*/ 41 w 301"/>
                  <a:gd name="T67" fmla="*/ 174 h 308"/>
                  <a:gd name="T68" fmla="*/ 40 w 301"/>
                  <a:gd name="T69" fmla="*/ 164 h 308"/>
                  <a:gd name="T70" fmla="*/ 38 w 301"/>
                  <a:gd name="T71" fmla="*/ 154 h 308"/>
                  <a:gd name="T72" fmla="*/ 38 w 301"/>
                  <a:gd name="T73" fmla="*/ 154 h 308"/>
                  <a:gd name="T74" fmla="*/ 40 w 301"/>
                  <a:gd name="T75" fmla="*/ 137 h 308"/>
                  <a:gd name="T76" fmla="*/ 0 w 301"/>
                  <a:gd name="T77" fmla="*/ 106 h 308"/>
                  <a:gd name="T78" fmla="*/ 31 w 301"/>
                  <a:gd name="T79" fmla="*/ 53 h 308"/>
                  <a:gd name="T80" fmla="*/ 77 w 301"/>
                  <a:gd name="T81" fmla="*/ 70 h 308"/>
                  <a:gd name="T82" fmla="*/ 77 w 301"/>
                  <a:gd name="T83" fmla="*/ 70 h 308"/>
                  <a:gd name="T84" fmla="*/ 84 w 301"/>
                  <a:gd name="T85" fmla="*/ 64 h 308"/>
                  <a:gd name="T86" fmla="*/ 93 w 301"/>
                  <a:gd name="T87" fmla="*/ 59 h 308"/>
                  <a:gd name="T88" fmla="*/ 102 w 301"/>
                  <a:gd name="T89" fmla="*/ 54 h 308"/>
                  <a:gd name="T90" fmla="*/ 111 w 301"/>
                  <a:gd name="T91" fmla="*/ 50 h 308"/>
                  <a:gd name="T92" fmla="*/ 117 w 301"/>
                  <a:gd name="T93" fmla="*/ 0 h 308"/>
                  <a:gd name="T94" fmla="*/ 179 w 301"/>
                  <a:gd name="T95" fmla="*/ 0 h 308"/>
                  <a:gd name="T96" fmla="*/ 188 w 301"/>
                  <a:gd name="T97" fmla="*/ 49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01" h="308">
                    <a:moveTo>
                      <a:pt x="188" y="49"/>
                    </a:moveTo>
                    <a:lnTo>
                      <a:pt x="188" y="49"/>
                    </a:lnTo>
                    <a:lnTo>
                      <a:pt x="196" y="53"/>
                    </a:lnTo>
                    <a:lnTo>
                      <a:pt x="205" y="58"/>
                    </a:lnTo>
                    <a:lnTo>
                      <a:pt x="214" y="63"/>
                    </a:lnTo>
                    <a:lnTo>
                      <a:pt x="221" y="67"/>
                    </a:lnTo>
                    <a:lnTo>
                      <a:pt x="267" y="49"/>
                    </a:lnTo>
                    <a:lnTo>
                      <a:pt x="298" y="102"/>
                    </a:lnTo>
                    <a:lnTo>
                      <a:pt x="260" y="135"/>
                    </a:lnTo>
                    <a:lnTo>
                      <a:pt x="260" y="135"/>
                    </a:lnTo>
                    <a:lnTo>
                      <a:pt x="261" y="145"/>
                    </a:lnTo>
                    <a:lnTo>
                      <a:pt x="261" y="154"/>
                    </a:lnTo>
                    <a:lnTo>
                      <a:pt x="261" y="154"/>
                    </a:lnTo>
                    <a:lnTo>
                      <a:pt x="260" y="172"/>
                    </a:lnTo>
                    <a:lnTo>
                      <a:pt x="301" y="203"/>
                    </a:lnTo>
                    <a:lnTo>
                      <a:pt x="270" y="258"/>
                    </a:lnTo>
                    <a:lnTo>
                      <a:pt x="222" y="240"/>
                    </a:lnTo>
                    <a:lnTo>
                      <a:pt x="222" y="240"/>
                    </a:lnTo>
                    <a:lnTo>
                      <a:pt x="215" y="246"/>
                    </a:lnTo>
                    <a:lnTo>
                      <a:pt x="208" y="251"/>
                    </a:lnTo>
                    <a:lnTo>
                      <a:pt x="199" y="256"/>
                    </a:lnTo>
                    <a:lnTo>
                      <a:pt x="190" y="260"/>
                    </a:lnTo>
                    <a:lnTo>
                      <a:pt x="183" y="308"/>
                    </a:lnTo>
                    <a:lnTo>
                      <a:pt x="121" y="308"/>
                    </a:lnTo>
                    <a:lnTo>
                      <a:pt x="113" y="260"/>
                    </a:lnTo>
                    <a:lnTo>
                      <a:pt x="113" y="260"/>
                    </a:lnTo>
                    <a:lnTo>
                      <a:pt x="103" y="256"/>
                    </a:lnTo>
                    <a:lnTo>
                      <a:pt x="94" y="253"/>
                    </a:lnTo>
                    <a:lnTo>
                      <a:pt x="87" y="248"/>
                    </a:lnTo>
                    <a:lnTo>
                      <a:pt x="79" y="241"/>
                    </a:lnTo>
                    <a:lnTo>
                      <a:pt x="34" y="260"/>
                    </a:lnTo>
                    <a:lnTo>
                      <a:pt x="1" y="207"/>
                    </a:lnTo>
                    <a:lnTo>
                      <a:pt x="41" y="174"/>
                    </a:lnTo>
                    <a:lnTo>
                      <a:pt x="41" y="174"/>
                    </a:lnTo>
                    <a:lnTo>
                      <a:pt x="40" y="164"/>
                    </a:lnTo>
                    <a:lnTo>
                      <a:pt x="38" y="154"/>
                    </a:lnTo>
                    <a:lnTo>
                      <a:pt x="38" y="154"/>
                    </a:lnTo>
                    <a:lnTo>
                      <a:pt x="40" y="137"/>
                    </a:lnTo>
                    <a:lnTo>
                      <a:pt x="0" y="106"/>
                    </a:lnTo>
                    <a:lnTo>
                      <a:pt x="31" y="53"/>
                    </a:lnTo>
                    <a:lnTo>
                      <a:pt x="77" y="70"/>
                    </a:lnTo>
                    <a:lnTo>
                      <a:pt x="77" y="70"/>
                    </a:lnTo>
                    <a:lnTo>
                      <a:pt x="84" y="64"/>
                    </a:lnTo>
                    <a:lnTo>
                      <a:pt x="93" y="59"/>
                    </a:lnTo>
                    <a:lnTo>
                      <a:pt x="102" y="54"/>
                    </a:lnTo>
                    <a:lnTo>
                      <a:pt x="111" y="50"/>
                    </a:lnTo>
                    <a:lnTo>
                      <a:pt x="117" y="0"/>
                    </a:lnTo>
                    <a:lnTo>
                      <a:pt x="179" y="0"/>
                    </a:lnTo>
                    <a:lnTo>
                      <a:pt x="188" y="4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1" name="Freeform 219">
                <a:extLst>
                  <a:ext uri="{FF2B5EF4-FFF2-40B4-BE49-F238E27FC236}">
                    <a16:creationId xmlns:a16="http://schemas.microsoft.com/office/drawing/2014/main" xmlns="" id="{AFF65E3A-5E75-48AC-8982-02781D70A8B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35275" y="3268663"/>
                <a:ext cx="50800" cy="50800"/>
              </a:xfrm>
              <a:custGeom>
                <a:avLst/>
                <a:gdLst>
                  <a:gd name="T0" fmla="*/ 80 w 161"/>
                  <a:gd name="T1" fmla="*/ 134 h 161"/>
                  <a:gd name="T2" fmla="*/ 59 w 161"/>
                  <a:gd name="T3" fmla="*/ 130 h 161"/>
                  <a:gd name="T4" fmla="*/ 42 w 161"/>
                  <a:gd name="T5" fmla="*/ 119 h 161"/>
                  <a:gd name="T6" fmla="*/ 31 w 161"/>
                  <a:gd name="T7" fmla="*/ 102 h 161"/>
                  <a:gd name="T8" fmla="*/ 27 w 161"/>
                  <a:gd name="T9" fmla="*/ 80 h 161"/>
                  <a:gd name="T10" fmla="*/ 27 w 161"/>
                  <a:gd name="T11" fmla="*/ 71 h 161"/>
                  <a:gd name="T12" fmla="*/ 36 w 161"/>
                  <a:gd name="T13" fmla="*/ 51 h 161"/>
                  <a:gd name="T14" fmla="*/ 51 w 161"/>
                  <a:gd name="T15" fmla="*/ 36 h 161"/>
                  <a:gd name="T16" fmla="*/ 69 w 161"/>
                  <a:gd name="T17" fmla="*/ 28 h 161"/>
                  <a:gd name="T18" fmla="*/ 80 w 161"/>
                  <a:gd name="T19" fmla="*/ 27 h 161"/>
                  <a:gd name="T20" fmla="*/ 101 w 161"/>
                  <a:gd name="T21" fmla="*/ 31 h 161"/>
                  <a:gd name="T22" fmla="*/ 118 w 161"/>
                  <a:gd name="T23" fmla="*/ 43 h 161"/>
                  <a:gd name="T24" fmla="*/ 130 w 161"/>
                  <a:gd name="T25" fmla="*/ 59 h 161"/>
                  <a:gd name="T26" fmla="*/ 134 w 161"/>
                  <a:gd name="T27" fmla="*/ 80 h 161"/>
                  <a:gd name="T28" fmla="*/ 133 w 161"/>
                  <a:gd name="T29" fmla="*/ 92 h 161"/>
                  <a:gd name="T30" fmla="*/ 125 w 161"/>
                  <a:gd name="T31" fmla="*/ 110 h 161"/>
                  <a:gd name="T32" fmla="*/ 110 w 161"/>
                  <a:gd name="T33" fmla="*/ 125 h 161"/>
                  <a:gd name="T34" fmla="*/ 90 w 161"/>
                  <a:gd name="T35" fmla="*/ 134 h 161"/>
                  <a:gd name="T36" fmla="*/ 80 w 161"/>
                  <a:gd name="T37" fmla="*/ 0 h 161"/>
                  <a:gd name="T38" fmla="*/ 72 w 161"/>
                  <a:gd name="T39" fmla="*/ 0 h 161"/>
                  <a:gd name="T40" fmla="*/ 55 w 161"/>
                  <a:gd name="T41" fmla="*/ 3 h 161"/>
                  <a:gd name="T42" fmla="*/ 42 w 161"/>
                  <a:gd name="T43" fmla="*/ 10 h 161"/>
                  <a:gd name="T44" fmla="*/ 23 w 161"/>
                  <a:gd name="T45" fmla="*/ 23 h 161"/>
                  <a:gd name="T46" fmla="*/ 9 w 161"/>
                  <a:gd name="T47" fmla="*/ 42 h 161"/>
                  <a:gd name="T48" fmla="*/ 3 w 161"/>
                  <a:gd name="T49" fmla="*/ 57 h 161"/>
                  <a:gd name="T50" fmla="*/ 0 w 161"/>
                  <a:gd name="T51" fmla="*/ 73 h 161"/>
                  <a:gd name="T52" fmla="*/ 0 w 161"/>
                  <a:gd name="T53" fmla="*/ 80 h 161"/>
                  <a:gd name="T54" fmla="*/ 1 w 161"/>
                  <a:gd name="T55" fmla="*/ 97 h 161"/>
                  <a:gd name="T56" fmla="*/ 6 w 161"/>
                  <a:gd name="T57" fmla="*/ 113 h 161"/>
                  <a:gd name="T58" fmla="*/ 13 w 161"/>
                  <a:gd name="T59" fmla="*/ 126 h 161"/>
                  <a:gd name="T60" fmla="*/ 34 w 161"/>
                  <a:gd name="T61" fmla="*/ 148 h 161"/>
                  <a:gd name="T62" fmla="*/ 48 w 161"/>
                  <a:gd name="T63" fmla="*/ 155 h 161"/>
                  <a:gd name="T64" fmla="*/ 64 w 161"/>
                  <a:gd name="T65" fmla="*/ 160 h 161"/>
                  <a:gd name="T66" fmla="*/ 80 w 161"/>
                  <a:gd name="T67" fmla="*/ 161 h 161"/>
                  <a:gd name="T68" fmla="*/ 88 w 161"/>
                  <a:gd name="T69" fmla="*/ 161 h 161"/>
                  <a:gd name="T70" fmla="*/ 104 w 161"/>
                  <a:gd name="T71" fmla="*/ 157 h 161"/>
                  <a:gd name="T72" fmla="*/ 119 w 161"/>
                  <a:gd name="T73" fmla="*/ 151 h 161"/>
                  <a:gd name="T74" fmla="*/ 138 w 161"/>
                  <a:gd name="T75" fmla="*/ 138 h 161"/>
                  <a:gd name="T76" fmla="*/ 151 w 161"/>
                  <a:gd name="T77" fmla="*/ 119 h 161"/>
                  <a:gd name="T78" fmla="*/ 157 w 161"/>
                  <a:gd name="T79" fmla="*/ 105 h 161"/>
                  <a:gd name="T80" fmla="*/ 161 w 161"/>
                  <a:gd name="T81" fmla="*/ 89 h 161"/>
                  <a:gd name="T82" fmla="*/ 161 w 161"/>
                  <a:gd name="T83" fmla="*/ 80 h 161"/>
                  <a:gd name="T84" fmla="*/ 160 w 161"/>
                  <a:gd name="T85" fmla="*/ 64 h 161"/>
                  <a:gd name="T86" fmla="*/ 155 w 161"/>
                  <a:gd name="T87" fmla="*/ 49 h 161"/>
                  <a:gd name="T88" fmla="*/ 147 w 161"/>
                  <a:gd name="T89" fmla="*/ 36 h 161"/>
                  <a:gd name="T90" fmla="*/ 125 w 161"/>
                  <a:gd name="T91" fmla="*/ 13 h 161"/>
                  <a:gd name="T92" fmla="*/ 111 w 161"/>
                  <a:gd name="T93" fmla="*/ 6 h 161"/>
                  <a:gd name="T94" fmla="*/ 96 w 161"/>
                  <a:gd name="T95" fmla="*/ 1 h 161"/>
                  <a:gd name="T96" fmla="*/ 80 w 161"/>
                  <a:gd name="T97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1" h="161">
                    <a:moveTo>
                      <a:pt x="80" y="134"/>
                    </a:moveTo>
                    <a:lnTo>
                      <a:pt x="80" y="134"/>
                    </a:lnTo>
                    <a:lnTo>
                      <a:pt x="69" y="134"/>
                    </a:lnTo>
                    <a:lnTo>
                      <a:pt x="59" y="130"/>
                    </a:lnTo>
                    <a:lnTo>
                      <a:pt x="51" y="125"/>
                    </a:lnTo>
                    <a:lnTo>
                      <a:pt x="42" y="119"/>
                    </a:lnTo>
                    <a:lnTo>
                      <a:pt x="36" y="110"/>
                    </a:lnTo>
                    <a:lnTo>
                      <a:pt x="31" y="102"/>
                    </a:lnTo>
                    <a:lnTo>
                      <a:pt x="27" y="92"/>
                    </a:lnTo>
                    <a:lnTo>
                      <a:pt x="27" y="80"/>
                    </a:lnTo>
                    <a:lnTo>
                      <a:pt x="27" y="80"/>
                    </a:lnTo>
                    <a:lnTo>
                      <a:pt x="27" y="71"/>
                    </a:lnTo>
                    <a:lnTo>
                      <a:pt x="31" y="59"/>
                    </a:lnTo>
                    <a:lnTo>
                      <a:pt x="36" y="51"/>
                    </a:lnTo>
                    <a:lnTo>
                      <a:pt x="42" y="43"/>
                    </a:lnTo>
                    <a:lnTo>
                      <a:pt x="51" y="36"/>
                    </a:lnTo>
                    <a:lnTo>
                      <a:pt x="59" y="31"/>
                    </a:lnTo>
                    <a:lnTo>
                      <a:pt x="69" y="28"/>
                    </a:lnTo>
                    <a:lnTo>
                      <a:pt x="80" y="27"/>
                    </a:lnTo>
                    <a:lnTo>
                      <a:pt x="80" y="27"/>
                    </a:lnTo>
                    <a:lnTo>
                      <a:pt x="90" y="28"/>
                    </a:lnTo>
                    <a:lnTo>
                      <a:pt x="101" y="31"/>
                    </a:lnTo>
                    <a:lnTo>
                      <a:pt x="110" y="36"/>
                    </a:lnTo>
                    <a:lnTo>
                      <a:pt x="118" y="43"/>
                    </a:lnTo>
                    <a:lnTo>
                      <a:pt x="125" y="51"/>
                    </a:lnTo>
                    <a:lnTo>
                      <a:pt x="130" y="59"/>
                    </a:lnTo>
                    <a:lnTo>
                      <a:pt x="133" y="71"/>
                    </a:lnTo>
                    <a:lnTo>
                      <a:pt x="134" y="80"/>
                    </a:lnTo>
                    <a:lnTo>
                      <a:pt x="134" y="80"/>
                    </a:lnTo>
                    <a:lnTo>
                      <a:pt x="133" y="92"/>
                    </a:lnTo>
                    <a:lnTo>
                      <a:pt x="130" y="102"/>
                    </a:lnTo>
                    <a:lnTo>
                      <a:pt x="125" y="110"/>
                    </a:lnTo>
                    <a:lnTo>
                      <a:pt x="118" y="119"/>
                    </a:lnTo>
                    <a:lnTo>
                      <a:pt x="110" y="125"/>
                    </a:lnTo>
                    <a:lnTo>
                      <a:pt x="101" y="130"/>
                    </a:lnTo>
                    <a:lnTo>
                      <a:pt x="90" y="134"/>
                    </a:lnTo>
                    <a:lnTo>
                      <a:pt x="80" y="134"/>
                    </a:lnTo>
                    <a:close/>
                    <a:moveTo>
                      <a:pt x="80" y="0"/>
                    </a:moveTo>
                    <a:lnTo>
                      <a:pt x="80" y="0"/>
                    </a:lnTo>
                    <a:lnTo>
                      <a:pt x="72" y="0"/>
                    </a:lnTo>
                    <a:lnTo>
                      <a:pt x="64" y="1"/>
                    </a:lnTo>
                    <a:lnTo>
                      <a:pt x="55" y="3"/>
                    </a:lnTo>
                    <a:lnTo>
                      <a:pt x="48" y="6"/>
                    </a:lnTo>
                    <a:lnTo>
                      <a:pt x="42" y="10"/>
                    </a:lnTo>
                    <a:lnTo>
                      <a:pt x="34" y="13"/>
                    </a:lnTo>
                    <a:lnTo>
                      <a:pt x="23" y="23"/>
                    </a:lnTo>
                    <a:lnTo>
                      <a:pt x="13" y="36"/>
                    </a:lnTo>
                    <a:lnTo>
                      <a:pt x="9" y="42"/>
                    </a:lnTo>
                    <a:lnTo>
                      <a:pt x="6" y="49"/>
                    </a:lnTo>
                    <a:lnTo>
                      <a:pt x="3" y="57"/>
                    </a:lnTo>
                    <a:lnTo>
                      <a:pt x="1" y="64"/>
                    </a:lnTo>
                    <a:lnTo>
                      <a:pt x="0" y="73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89"/>
                    </a:lnTo>
                    <a:lnTo>
                      <a:pt x="1" y="97"/>
                    </a:lnTo>
                    <a:lnTo>
                      <a:pt x="3" y="105"/>
                    </a:lnTo>
                    <a:lnTo>
                      <a:pt x="6" y="113"/>
                    </a:lnTo>
                    <a:lnTo>
                      <a:pt x="9" y="119"/>
                    </a:lnTo>
                    <a:lnTo>
                      <a:pt x="13" y="126"/>
                    </a:lnTo>
                    <a:lnTo>
                      <a:pt x="23" y="138"/>
                    </a:lnTo>
                    <a:lnTo>
                      <a:pt x="34" y="148"/>
                    </a:lnTo>
                    <a:lnTo>
                      <a:pt x="42" y="151"/>
                    </a:lnTo>
                    <a:lnTo>
                      <a:pt x="48" y="155"/>
                    </a:lnTo>
                    <a:lnTo>
                      <a:pt x="55" y="157"/>
                    </a:lnTo>
                    <a:lnTo>
                      <a:pt x="64" y="160"/>
                    </a:lnTo>
                    <a:lnTo>
                      <a:pt x="72" y="161"/>
                    </a:lnTo>
                    <a:lnTo>
                      <a:pt x="80" y="161"/>
                    </a:lnTo>
                    <a:lnTo>
                      <a:pt x="80" y="161"/>
                    </a:lnTo>
                    <a:lnTo>
                      <a:pt x="88" y="161"/>
                    </a:lnTo>
                    <a:lnTo>
                      <a:pt x="96" y="160"/>
                    </a:lnTo>
                    <a:lnTo>
                      <a:pt x="104" y="157"/>
                    </a:lnTo>
                    <a:lnTo>
                      <a:pt x="111" y="155"/>
                    </a:lnTo>
                    <a:lnTo>
                      <a:pt x="119" y="151"/>
                    </a:lnTo>
                    <a:lnTo>
                      <a:pt x="125" y="148"/>
                    </a:lnTo>
                    <a:lnTo>
                      <a:pt x="138" y="138"/>
                    </a:lnTo>
                    <a:lnTo>
                      <a:pt x="147" y="126"/>
                    </a:lnTo>
                    <a:lnTo>
                      <a:pt x="151" y="119"/>
                    </a:lnTo>
                    <a:lnTo>
                      <a:pt x="155" y="113"/>
                    </a:lnTo>
                    <a:lnTo>
                      <a:pt x="157" y="105"/>
                    </a:lnTo>
                    <a:lnTo>
                      <a:pt x="160" y="97"/>
                    </a:lnTo>
                    <a:lnTo>
                      <a:pt x="161" y="89"/>
                    </a:lnTo>
                    <a:lnTo>
                      <a:pt x="161" y="80"/>
                    </a:lnTo>
                    <a:lnTo>
                      <a:pt x="161" y="80"/>
                    </a:lnTo>
                    <a:lnTo>
                      <a:pt x="161" y="73"/>
                    </a:lnTo>
                    <a:lnTo>
                      <a:pt x="160" y="64"/>
                    </a:lnTo>
                    <a:lnTo>
                      <a:pt x="157" y="57"/>
                    </a:lnTo>
                    <a:lnTo>
                      <a:pt x="155" y="49"/>
                    </a:lnTo>
                    <a:lnTo>
                      <a:pt x="151" y="42"/>
                    </a:lnTo>
                    <a:lnTo>
                      <a:pt x="147" y="36"/>
                    </a:lnTo>
                    <a:lnTo>
                      <a:pt x="138" y="23"/>
                    </a:lnTo>
                    <a:lnTo>
                      <a:pt x="125" y="13"/>
                    </a:lnTo>
                    <a:lnTo>
                      <a:pt x="119" y="10"/>
                    </a:lnTo>
                    <a:lnTo>
                      <a:pt x="111" y="6"/>
                    </a:lnTo>
                    <a:lnTo>
                      <a:pt x="104" y="3"/>
                    </a:lnTo>
                    <a:lnTo>
                      <a:pt x="96" y="1"/>
                    </a:lnTo>
                    <a:lnTo>
                      <a:pt x="88" y="0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7828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2" name="Freeform 220">
                <a:extLst>
                  <a:ext uri="{FF2B5EF4-FFF2-40B4-BE49-F238E27FC236}">
                    <a16:creationId xmlns:a16="http://schemas.microsoft.com/office/drawing/2014/main" xmlns="" id="{1DEE609E-96E2-4820-A2CC-DF6A0E3D5B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3213" y="3276601"/>
                <a:ext cx="34925" cy="34925"/>
              </a:xfrm>
              <a:custGeom>
                <a:avLst/>
                <a:gdLst>
                  <a:gd name="T0" fmla="*/ 53 w 107"/>
                  <a:gd name="T1" fmla="*/ 107 h 107"/>
                  <a:gd name="T2" fmla="*/ 53 w 107"/>
                  <a:gd name="T3" fmla="*/ 107 h 107"/>
                  <a:gd name="T4" fmla="*/ 42 w 107"/>
                  <a:gd name="T5" fmla="*/ 107 h 107"/>
                  <a:gd name="T6" fmla="*/ 32 w 107"/>
                  <a:gd name="T7" fmla="*/ 103 h 107"/>
                  <a:gd name="T8" fmla="*/ 24 w 107"/>
                  <a:gd name="T9" fmla="*/ 98 h 107"/>
                  <a:gd name="T10" fmla="*/ 15 w 107"/>
                  <a:gd name="T11" fmla="*/ 92 h 107"/>
                  <a:gd name="T12" fmla="*/ 9 w 107"/>
                  <a:gd name="T13" fmla="*/ 83 h 107"/>
                  <a:gd name="T14" fmla="*/ 4 w 107"/>
                  <a:gd name="T15" fmla="*/ 75 h 107"/>
                  <a:gd name="T16" fmla="*/ 0 w 107"/>
                  <a:gd name="T17" fmla="*/ 65 h 107"/>
                  <a:gd name="T18" fmla="*/ 0 w 107"/>
                  <a:gd name="T19" fmla="*/ 53 h 107"/>
                  <a:gd name="T20" fmla="*/ 0 w 107"/>
                  <a:gd name="T21" fmla="*/ 53 h 107"/>
                  <a:gd name="T22" fmla="*/ 0 w 107"/>
                  <a:gd name="T23" fmla="*/ 44 h 107"/>
                  <a:gd name="T24" fmla="*/ 4 w 107"/>
                  <a:gd name="T25" fmla="*/ 32 h 107"/>
                  <a:gd name="T26" fmla="*/ 9 w 107"/>
                  <a:gd name="T27" fmla="*/ 24 h 107"/>
                  <a:gd name="T28" fmla="*/ 15 w 107"/>
                  <a:gd name="T29" fmla="*/ 16 h 107"/>
                  <a:gd name="T30" fmla="*/ 24 w 107"/>
                  <a:gd name="T31" fmla="*/ 9 h 107"/>
                  <a:gd name="T32" fmla="*/ 32 w 107"/>
                  <a:gd name="T33" fmla="*/ 4 h 107"/>
                  <a:gd name="T34" fmla="*/ 42 w 107"/>
                  <a:gd name="T35" fmla="*/ 1 h 107"/>
                  <a:gd name="T36" fmla="*/ 53 w 107"/>
                  <a:gd name="T37" fmla="*/ 0 h 107"/>
                  <a:gd name="T38" fmla="*/ 53 w 107"/>
                  <a:gd name="T39" fmla="*/ 0 h 107"/>
                  <a:gd name="T40" fmla="*/ 63 w 107"/>
                  <a:gd name="T41" fmla="*/ 1 h 107"/>
                  <a:gd name="T42" fmla="*/ 74 w 107"/>
                  <a:gd name="T43" fmla="*/ 4 h 107"/>
                  <a:gd name="T44" fmla="*/ 83 w 107"/>
                  <a:gd name="T45" fmla="*/ 9 h 107"/>
                  <a:gd name="T46" fmla="*/ 91 w 107"/>
                  <a:gd name="T47" fmla="*/ 16 h 107"/>
                  <a:gd name="T48" fmla="*/ 98 w 107"/>
                  <a:gd name="T49" fmla="*/ 24 h 107"/>
                  <a:gd name="T50" fmla="*/ 103 w 107"/>
                  <a:gd name="T51" fmla="*/ 32 h 107"/>
                  <a:gd name="T52" fmla="*/ 106 w 107"/>
                  <a:gd name="T53" fmla="*/ 44 h 107"/>
                  <a:gd name="T54" fmla="*/ 107 w 107"/>
                  <a:gd name="T55" fmla="*/ 53 h 107"/>
                  <a:gd name="T56" fmla="*/ 107 w 107"/>
                  <a:gd name="T57" fmla="*/ 53 h 107"/>
                  <a:gd name="T58" fmla="*/ 106 w 107"/>
                  <a:gd name="T59" fmla="*/ 65 h 107"/>
                  <a:gd name="T60" fmla="*/ 103 w 107"/>
                  <a:gd name="T61" fmla="*/ 75 h 107"/>
                  <a:gd name="T62" fmla="*/ 98 w 107"/>
                  <a:gd name="T63" fmla="*/ 83 h 107"/>
                  <a:gd name="T64" fmla="*/ 91 w 107"/>
                  <a:gd name="T65" fmla="*/ 92 h 107"/>
                  <a:gd name="T66" fmla="*/ 83 w 107"/>
                  <a:gd name="T67" fmla="*/ 98 h 107"/>
                  <a:gd name="T68" fmla="*/ 74 w 107"/>
                  <a:gd name="T69" fmla="*/ 103 h 107"/>
                  <a:gd name="T70" fmla="*/ 63 w 107"/>
                  <a:gd name="T71" fmla="*/ 107 h 107"/>
                  <a:gd name="T72" fmla="*/ 53 w 107"/>
                  <a:gd name="T73" fmla="*/ 107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7" h="107">
                    <a:moveTo>
                      <a:pt x="53" y="107"/>
                    </a:moveTo>
                    <a:lnTo>
                      <a:pt x="53" y="107"/>
                    </a:lnTo>
                    <a:lnTo>
                      <a:pt x="42" y="107"/>
                    </a:lnTo>
                    <a:lnTo>
                      <a:pt x="32" y="103"/>
                    </a:lnTo>
                    <a:lnTo>
                      <a:pt x="24" y="98"/>
                    </a:lnTo>
                    <a:lnTo>
                      <a:pt x="15" y="92"/>
                    </a:lnTo>
                    <a:lnTo>
                      <a:pt x="9" y="83"/>
                    </a:lnTo>
                    <a:lnTo>
                      <a:pt x="4" y="75"/>
                    </a:lnTo>
                    <a:lnTo>
                      <a:pt x="0" y="65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44"/>
                    </a:lnTo>
                    <a:lnTo>
                      <a:pt x="4" y="32"/>
                    </a:lnTo>
                    <a:lnTo>
                      <a:pt x="9" y="24"/>
                    </a:lnTo>
                    <a:lnTo>
                      <a:pt x="15" y="16"/>
                    </a:lnTo>
                    <a:lnTo>
                      <a:pt x="24" y="9"/>
                    </a:lnTo>
                    <a:lnTo>
                      <a:pt x="32" y="4"/>
                    </a:lnTo>
                    <a:lnTo>
                      <a:pt x="42" y="1"/>
                    </a:lnTo>
                    <a:lnTo>
                      <a:pt x="53" y="0"/>
                    </a:lnTo>
                    <a:lnTo>
                      <a:pt x="53" y="0"/>
                    </a:lnTo>
                    <a:lnTo>
                      <a:pt x="63" y="1"/>
                    </a:lnTo>
                    <a:lnTo>
                      <a:pt x="74" y="4"/>
                    </a:lnTo>
                    <a:lnTo>
                      <a:pt x="83" y="9"/>
                    </a:lnTo>
                    <a:lnTo>
                      <a:pt x="91" y="16"/>
                    </a:lnTo>
                    <a:lnTo>
                      <a:pt x="98" y="24"/>
                    </a:lnTo>
                    <a:lnTo>
                      <a:pt x="103" y="32"/>
                    </a:lnTo>
                    <a:lnTo>
                      <a:pt x="106" y="44"/>
                    </a:lnTo>
                    <a:lnTo>
                      <a:pt x="107" y="53"/>
                    </a:lnTo>
                    <a:lnTo>
                      <a:pt x="107" y="53"/>
                    </a:lnTo>
                    <a:lnTo>
                      <a:pt x="106" y="65"/>
                    </a:lnTo>
                    <a:lnTo>
                      <a:pt x="103" y="75"/>
                    </a:lnTo>
                    <a:lnTo>
                      <a:pt x="98" y="83"/>
                    </a:lnTo>
                    <a:lnTo>
                      <a:pt x="91" y="92"/>
                    </a:lnTo>
                    <a:lnTo>
                      <a:pt x="83" y="98"/>
                    </a:lnTo>
                    <a:lnTo>
                      <a:pt x="74" y="103"/>
                    </a:lnTo>
                    <a:lnTo>
                      <a:pt x="63" y="107"/>
                    </a:lnTo>
                    <a:lnTo>
                      <a:pt x="53" y="10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3" name="Freeform 221">
                <a:extLst>
                  <a:ext uri="{FF2B5EF4-FFF2-40B4-BE49-F238E27FC236}">
                    <a16:creationId xmlns:a16="http://schemas.microsoft.com/office/drawing/2014/main" xmlns="" id="{84DC4FB9-6F9A-44FE-92E8-21D4AA3536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35275" y="3268663"/>
                <a:ext cx="50800" cy="50800"/>
              </a:xfrm>
              <a:custGeom>
                <a:avLst/>
                <a:gdLst>
                  <a:gd name="T0" fmla="*/ 80 w 161"/>
                  <a:gd name="T1" fmla="*/ 0 h 161"/>
                  <a:gd name="T2" fmla="*/ 80 w 161"/>
                  <a:gd name="T3" fmla="*/ 0 h 161"/>
                  <a:gd name="T4" fmla="*/ 72 w 161"/>
                  <a:gd name="T5" fmla="*/ 0 h 161"/>
                  <a:gd name="T6" fmla="*/ 64 w 161"/>
                  <a:gd name="T7" fmla="*/ 1 h 161"/>
                  <a:gd name="T8" fmla="*/ 55 w 161"/>
                  <a:gd name="T9" fmla="*/ 3 h 161"/>
                  <a:gd name="T10" fmla="*/ 48 w 161"/>
                  <a:gd name="T11" fmla="*/ 6 h 161"/>
                  <a:gd name="T12" fmla="*/ 42 w 161"/>
                  <a:gd name="T13" fmla="*/ 10 h 161"/>
                  <a:gd name="T14" fmla="*/ 34 w 161"/>
                  <a:gd name="T15" fmla="*/ 13 h 161"/>
                  <a:gd name="T16" fmla="*/ 23 w 161"/>
                  <a:gd name="T17" fmla="*/ 23 h 161"/>
                  <a:gd name="T18" fmla="*/ 13 w 161"/>
                  <a:gd name="T19" fmla="*/ 36 h 161"/>
                  <a:gd name="T20" fmla="*/ 9 w 161"/>
                  <a:gd name="T21" fmla="*/ 42 h 161"/>
                  <a:gd name="T22" fmla="*/ 6 w 161"/>
                  <a:gd name="T23" fmla="*/ 49 h 161"/>
                  <a:gd name="T24" fmla="*/ 3 w 161"/>
                  <a:gd name="T25" fmla="*/ 57 h 161"/>
                  <a:gd name="T26" fmla="*/ 1 w 161"/>
                  <a:gd name="T27" fmla="*/ 64 h 161"/>
                  <a:gd name="T28" fmla="*/ 0 w 161"/>
                  <a:gd name="T29" fmla="*/ 73 h 161"/>
                  <a:gd name="T30" fmla="*/ 0 w 161"/>
                  <a:gd name="T31" fmla="*/ 80 h 161"/>
                  <a:gd name="T32" fmla="*/ 0 w 161"/>
                  <a:gd name="T33" fmla="*/ 80 h 161"/>
                  <a:gd name="T34" fmla="*/ 0 w 161"/>
                  <a:gd name="T35" fmla="*/ 89 h 161"/>
                  <a:gd name="T36" fmla="*/ 1 w 161"/>
                  <a:gd name="T37" fmla="*/ 97 h 161"/>
                  <a:gd name="T38" fmla="*/ 3 w 161"/>
                  <a:gd name="T39" fmla="*/ 105 h 161"/>
                  <a:gd name="T40" fmla="*/ 6 w 161"/>
                  <a:gd name="T41" fmla="*/ 113 h 161"/>
                  <a:gd name="T42" fmla="*/ 9 w 161"/>
                  <a:gd name="T43" fmla="*/ 119 h 161"/>
                  <a:gd name="T44" fmla="*/ 13 w 161"/>
                  <a:gd name="T45" fmla="*/ 126 h 161"/>
                  <a:gd name="T46" fmla="*/ 23 w 161"/>
                  <a:gd name="T47" fmla="*/ 138 h 161"/>
                  <a:gd name="T48" fmla="*/ 34 w 161"/>
                  <a:gd name="T49" fmla="*/ 148 h 161"/>
                  <a:gd name="T50" fmla="*/ 42 w 161"/>
                  <a:gd name="T51" fmla="*/ 151 h 161"/>
                  <a:gd name="T52" fmla="*/ 48 w 161"/>
                  <a:gd name="T53" fmla="*/ 155 h 161"/>
                  <a:gd name="T54" fmla="*/ 55 w 161"/>
                  <a:gd name="T55" fmla="*/ 157 h 161"/>
                  <a:gd name="T56" fmla="*/ 64 w 161"/>
                  <a:gd name="T57" fmla="*/ 160 h 161"/>
                  <a:gd name="T58" fmla="*/ 72 w 161"/>
                  <a:gd name="T59" fmla="*/ 161 h 161"/>
                  <a:gd name="T60" fmla="*/ 80 w 161"/>
                  <a:gd name="T61" fmla="*/ 161 h 161"/>
                  <a:gd name="T62" fmla="*/ 80 w 161"/>
                  <a:gd name="T63" fmla="*/ 161 h 161"/>
                  <a:gd name="T64" fmla="*/ 88 w 161"/>
                  <a:gd name="T65" fmla="*/ 161 h 161"/>
                  <a:gd name="T66" fmla="*/ 96 w 161"/>
                  <a:gd name="T67" fmla="*/ 160 h 161"/>
                  <a:gd name="T68" fmla="*/ 104 w 161"/>
                  <a:gd name="T69" fmla="*/ 157 h 161"/>
                  <a:gd name="T70" fmla="*/ 111 w 161"/>
                  <a:gd name="T71" fmla="*/ 155 h 161"/>
                  <a:gd name="T72" fmla="*/ 119 w 161"/>
                  <a:gd name="T73" fmla="*/ 151 h 161"/>
                  <a:gd name="T74" fmla="*/ 125 w 161"/>
                  <a:gd name="T75" fmla="*/ 148 h 161"/>
                  <a:gd name="T76" fmla="*/ 138 w 161"/>
                  <a:gd name="T77" fmla="*/ 138 h 161"/>
                  <a:gd name="T78" fmla="*/ 147 w 161"/>
                  <a:gd name="T79" fmla="*/ 126 h 161"/>
                  <a:gd name="T80" fmla="*/ 151 w 161"/>
                  <a:gd name="T81" fmla="*/ 119 h 161"/>
                  <a:gd name="T82" fmla="*/ 155 w 161"/>
                  <a:gd name="T83" fmla="*/ 113 h 161"/>
                  <a:gd name="T84" fmla="*/ 157 w 161"/>
                  <a:gd name="T85" fmla="*/ 105 h 161"/>
                  <a:gd name="T86" fmla="*/ 160 w 161"/>
                  <a:gd name="T87" fmla="*/ 97 h 161"/>
                  <a:gd name="T88" fmla="*/ 161 w 161"/>
                  <a:gd name="T89" fmla="*/ 89 h 161"/>
                  <a:gd name="T90" fmla="*/ 161 w 161"/>
                  <a:gd name="T91" fmla="*/ 80 h 161"/>
                  <a:gd name="T92" fmla="*/ 161 w 161"/>
                  <a:gd name="T93" fmla="*/ 80 h 161"/>
                  <a:gd name="T94" fmla="*/ 161 w 161"/>
                  <a:gd name="T95" fmla="*/ 73 h 161"/>
                  <a:gd name="T96" fmla="*/ 160 w 161"/>
                  <a:gd name="T97" fmla="*/ 64 h 161"/>
                  <a:gd name="T98" fmla="*/ 157 w 161"/>
                  <a:gd name="T99" fmla="*/ 57 h 161"/>
                  <a:gd name="T100" fmla="*/ 155 w 161"/>
                  <a:gd name="T101" fmla="*/ 49 h 161"/>
                  <a:gd name="T102" fmla="*/ 151 w 161"/>
                  <a:gd name="T103" fmla="*/ 42 h 161"/>
                  <a:gd name="T104" fmla="*/ 147 w 161"/>
                  <a:gd name="T105" fmla="*/ 36 h 161"/>
                  <a:gd name="T106" fmla="*/ 138 w 161"/>
                  <a:gd name="T107" fmla="*/ 23 h 161"/>
                  <a:gd name="T108" fmla="*/ 125 w 161"/>
                  <a:gd name="T109" fmla="*/ 13 h 161"/>
                  <a:gd name="T110" fmla="*/ 119 w 161"/>
                  <a:gd name="T111" fmla="*/ 10 h 161"/>
                  <a:gd name="T112" fmla="*/ 111 w 161"/>
                  <a:gd name="T113" fmla="*/ 6 h 161"/>
                  <a:gd name="T114" fmla="*/ 104 w 161"/>
                  <a:gd name="T115" fmla="*/ 3 h 161"/>
                  <a:gd name="T116" fmla="*/ 96 w 161"/>
                  <a:gd name="T117" fmla="*/ 1 h 161"/>
                  <a:gd name="T118" fmla="*/ 88 w 161"/>
                  <a:gd name="T119" fmla="*/ 0 h 161"/>
                  <a:gd name="T120" fmla="*/ 80 w 161"/>
                  <a:gd name="T121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61" h="161">
                    <a:moveTo>
                      <a:pt x="80" y="0"/>
                    </a:moveTo>
                    <a:lnTo>
                      <a:pt x="80" y="0"/>
                    </a:lnTo>
                    <a:lnTo>
                      <a:pt x="72" y="0"/>
                    </a:lnTo>
                    <a:lnTo>
                      <a:pt x="64" y="1"/>
                    </a:lnTo>
                    <a:lnTo>
                      <a:pt x="55" y="3"/>
                    </a:lnTo>
                    <a:lnTo>
                      <a:pt x="48" y="6"/>
                    </a:lnTo>
                    <a:lnTo>
                      <a:pt x="42" y="10"/>
                    </a:lnTo>
                    <a:lnTo>
                      <a:pt x="34" y="13"/>
                    </a:lnTo>
                    <a:lnTo>
                      <a:pt x="23" y="23"/>
                    </a:lnTo>
                    <a:lnTo>
                      <a:pt x="13" y="36"/>
                    </a:lnTo>
                    <a:lnTo>
                      <a:pt x="9" y="42"/>
                    </a:lnTo>
                    <a:lnTo>
                      <a:pt x="6" y="49"/>
                    </a:lnTo>
                    <a:lnTo>
                      <a:pt x="3" y="57"/>
                    </a:lnTo>
                    <a:lnTo>
                      <a:pt x="1" y="64"/>
                    </a:lnTo>
                    <a:lnTo>
                      <a:pt x="0" y="73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89"/>
                    </a:lnTo>
                    <a:lnTo>
                      <a:pt x="1" y="97"/>
                    </a:lnTo>
                    <a:lnTo>
                      <a:pt x="3" y="105"/>
                    </a:lnTo>
                    <a:lnTo>
                      <a:pt x="6" y="113"/>
                    </a:lnTo>
                    <a:lnTo>
                      <a:pt x="9" y="119"/>
                    </a:lnTo>
                    <a:lnTo>
                      <a:pt x="13" y="126"/>
                    </a:lnTo>
                    <a:lnTo>
                      <a:pt x="23" y="138"/>
                    </a:lnTo>
                    <a:lnTo>
                      <a:pt x="34" y="148"/>
                    </a:lnTo>
                    <a:lnTo>
                      <a:pt x="42" y="151"/>
                    </a:lnTo>
                    <a:lnTo>
                      <a:pt x="48" y="155"/>
                    </a:lnTo>
                    <a:lnTo>
                      <a:pt x="55" y="157"/>
                    </a:lnTo>
                    <a:lnTo>
                      <a:pt x="64" y="160"/>
                    </a:lnTo>
                    <a:lnTo>
                      <a:pt x="72" y="161"/>
                    </a:lnTo>
                    <a:lnTo>
                      <a:pt x="80" y="161"/>
                    </a:lnTo>
                    <a:lnTo>
                      <a:pt x="80" y="161"/>
                    </a:lnTo>
                    <a:lnTo>
                      <a:pt x="88" y="161"/>
                    </a:lnTo>
                    <a:lnTo>
                      <a:pt x="96" y="160"/>
                    </a:lnTo>
                    <a:lnTo>
                      <a:pt x="104" y="157"/>
                    </a:lnTo>
                    <a:lnTo>
                      <a:pt x="111" y="155"/>
                    </a:lnTo>
                    <a:lnTo>
                      <a:pt x="119" y="151"/>
                    </a:lnTo>
                    <a:lnTo>
                      <a:pt x="125" y="148"/>
                    </a:lnTo>
                    <a:lnTo>
                      <a:pt x="138" y="138"/>
                    </a:lnTo>
                    <a:lnTo>
                      <a:pt x="147" y="126"/>
                    </a:lnTo>
                    <a:lnTo>
                      <a:pt x="151" y="119"/>
                    </a:lnTo>
                    <a:lnTo>
                      <a:pt x="155" y="113"/>
                    </a:lnTo>
                    <a:lnTo>
                      <a:pt x="157" y="105"/>
                    </a:lnTo>
                    <a:lnTo>
                      <a:pt x="160" y="97"/>
                    </a:lnTo>
                    <a:lnTo>
                      <a:pt x="161" y="89"/>
                    </a:lnTo>
                    <a:lnTo>
                      <a:pt x="161" y="80"/>
                    </a:lnTo>
                    <a:lnTo>
                      <a:pt x="161" y="80"/>
                    </a:lnTo>
                    <a:lnTo>
                      <a:pt x="161" y="73"/>
                    </a:lnTo>
                    <a:lnTo>
                      <a:pt x="160" y="64"/>
                    </a:lnTo>
                    <a:lnTo>
                      <a:pt x="157" y="57"/>
                    </a:lnTo>
                    <a:lnTo>
                      <a:pt x="155" y="49"/>
                    </a:lnTo>
                    <a:lnTo>
                      <a:pt x="151" y="42"/>
                    </a:lnTo>
                    <a:lnTo>
                      <a:pt x="147" y="36"/>
                    </a:lnTo>
                    <a:lnTo>
                      <a:pt x="138" y="23"/>
                    </a:lnTo>
                    <a:lnTo>
                      <a:pt x="125" y="13"/>
                    </a:lnTo>
                    <a:lnTo>
                      <a:pt x="119" y="10"/>
                    </a:lnTo>
                    <a:lnTo>
                      <a:pt x="111" y="6"/>
                    </a:lnTo>
                    <a:lnTo>
                      <a:pt x="104" y="3"/>
                    </a:lnTo>
                    <a:lnTo>
                      <a:pt x="96" y="1"/>
                    </a:lnTo>
                    <a:lnTo>
                      <a:pt x="88" y="0"/>
                    </a:lnTo>
                    <a:lnTo>
                      <a:pt x="8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4" name="Freeform 222">
                <a:extLst>
                  <a:ext uri="{FF2B5EF4-FFF2-40B4-BE49-F238E27FC236}">
                    <a16:creationId xmlns:a16="http://schemas.microsoft.com/office/drawing/2014/main" xmlns="" id="{7EF62F30-6E1C-4CE3-BDF8-1C2BFBC3D3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3213" y="3276601"/>
                <a:ext cx="34925" cy="34925"/>
              </a:xfrm>
              <a:custGeom>
                <a:avLst/>
                <a:gdLst>
                  <a:gd name="T0" fmla="*/ 53 w 107"/>
                  <a:gd name="T1" fmla="*/ 0 h 107"/>
                  <a:gd name="T2" fmla="*/ 53 w 107"/>
                  <a:gd name="T3" fmla="*/ 0 h 107"/>
                  <a:gd name="T4" fmla="*/ 42 w 107"/>
                  <a:gd name="T5" fmla="*/ 1 h 107"/>
                  <a:gd name="T6" fmla="*/ 32 w 107"/>
                  <a:gd name="T7" fmla="*/ 4 h 107"/>
                  <a:gd name="T8" fmla="*/ 24 w 107"/>
                  <a:gd name="T9" fmla="*/ 9 h 107"/>
                  <a:gd name="T10" fmla="*/ 15 w 107"/>
                  <a:gd name="T11" fmla="*/ 16 h 107"/>
                  <a:gd name="T12" fmla="*/ 9 w 107"/>
                  <a:gd name="T13" fmla="*/ 24 h 107"/>
                  <a:gd name="T14" fmla="*/ 4 w 107"/>
                  <a:gd name="T15" fmla="*/ 32 h 107"/>
                  <a:gd name="T16" fmla="*/ 0 w 107"/>
                  <a:gd name="T17" fmla="*/ 44 h 107"/>
                  <a:gd name="T18" fmla="*/ 0 w 107"/>
                  <a:gd name="T19" fmla="*/ 53 h 107"/>
                  <a:gd name="T20" fmla="*/ 0 w 107"/>
                  <a:gd name="T21" fmla="*/ 53 h 107"/>
                  <a:gd name="T22" fmla="*/ 0 w 107"/>
                  <a:gd name="T23" fmla="*/ 65 h 107"/>
                  <a:gd name="T24" fmla="*/ 4 w 107"/>
                  <a:gd name="T25" fmla="*/ 75 h 107"/>
                  <a:gd name="T26" fmla="*/ 9 w 107"/>
                  <a:gd name="T27" fmla="*/ 83 h 107"/>
                  <a:gd name="T28" fmla="*/ 15 w 107"/>
                  <a:gd name="T29" fmla="*/ 92 h 107"/>
                  <a:gd name="T30" fmla="*/ 24 w 107"/>
                  <a:gd name="T31" fmla="*/ 98 h 107"/>
                  <a:gd name="T32" fmla="*/ 32 w 107"/>
                  <a:gd name="T33" fmla="*/ 103 h 107"/>
                  <a:gd name="T34" fmla="*/ 42 w 107"/>
                  <a:gd name="T35" fmla="*/ 107 h 107"/>
                  <a:gd name="T36" fmla="*/ 53 w 107"/>
                  <a:gd name="T37" fmla="*/ 107 h 107"/>
                  <a:gd name="T38" fmla="*/ 53 w 107"/>
                  <a:gd name="T39" fmla="*/ 107 h 107"/>
                  <a:gd name="T40" fmla="*/ 63 w 107"/>
                  <a:gd name="T41" fmla="*/ 107 h 107"/>
                  <a:gd name="T42" fmla="*/ 74 w 107"/>
                  <a:gd name="T43" fmla="*/ 103 h 107"/>
                  <a:gd name="T44" fmla="*/ 83 w 107"/>
                  <a:gd name="T45" fmla="*/ 98 h 107"/>
                  <a:gd name="T46" fmla="*/ 91 w 107"/>
                  <a:gd name="T47" fmla="*/ 92 h 107"/>
                  <a:gd name="T48" fmla="*/ 98 w 107"/>
                  <a:gd name="T49" fmla="*/ 83 h 107"/>
                  <a:gd name="T50" fmla="*/ 103 w 107"/>
                  <a:gd name="T51" fmla="*/ 75 h 107"/>
                  <a:gd name="T52" fmla="*/ 106 w 107"/>
                  <a:gd name="T53" fmla="*/ 65 h 107"/>
                  <a:gd name="T54" fmla="*/ 107 w 107"/>
                  <a:gd name="T55" fmla="*/ 53 h 107"/>
                  <a:gd name="T56" fmla="*/ 107 w 107"/>
                  <a:gd name="T57" fmla="*/ 53 h 107"/>
                  <a:gd name="T58" fmla="*/ 106 w 107"/>
                  <a:gd name="T59" fmla="*/ 44 h 107"/>
                  <a:gd name="T60" fmla="*/ 103 w 107"/>
                  <a:gd name="T61" fmla="*/ 32 h 107"/>
                  <a:gd name="T62" fmla="*/ 98 w 107"/>
                  <a:gd name="T63" fmla="*/ 24 h 107"/>
                  <a:gd name="T64" fmla="*/ 91 w 107"/>
                  <a:gd name="T65" fmla="*/ 16 h 107"/>
                  <a:gd name="T66" fmla="*/ 83 w 107"/>
                  <a:gd name="T67" fmla="*/ 9 h 107"/>
                  <a:gd name="T68" fmla="*/ 74 w 107"/>
                  <a:gd name="T69" fmla="*/ 4 h 107"/>
                  <a:gd name="T70" fmla="*/ 63 w 107"/>
                  <a:gd name="T71" fmla="*/ 1 h 107"/>
                  <a:gd name="T72" fmla="*/ 53 w 107"/>
                  <a:gd name="T73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7" h="107">
                    <a:moveTo>
                      <a:pt x="53" y="0"/>
                    </a:moveTo>
                    <a:lnTo>
                      <a:pt x="53" y="0"/>
                    </a:lnTo>
                    <a:lnTo>
                      <a:pt x="42" y="1"/>
                    </a:lnTo>
                    <a:lnTo>
                      <a:pt x="32" y="4"/>
                    </a:lnTo>
                    <a:lnTo>
                      <a:pt x="24" y="9"/>
                    </a:lnTo>
                    <a:lnTo>
                      <a:pt x="15" y="16"/>
                    </a:lnTo>
                    <a:lnTo>
                      <a:pt x="9" y="24"/>
                    </a:lnTo>
                    <a:lnTo>
                      <a:pt x="4" y="32"/>
                    </a:lnTo>
                    <a:lnTo>
                      <a:pt x="0" y="44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65"/>
                    </a:lnTo>
                    <a:lnTo>
                      <a:pt x="4" y="75"/>
                    </a:lnTo>
                    <a:lnTo>
                      <a:pt x="9" y="83"/>
                    </a:lnTo>
                    <a:lnTo>
                      <a:pt x="15" y="92"/>
                    </a:lnTo>
                    <a:lnTo>
                      <a:pt x="24" y="98"/>
                    </a:lnTo>
                    <a:lnTo>
                      <a:pt x="32" y="103"/>
                    </a:lnTo>
                    <a:lnTo>
                      <a:pt x="42" y="107"/>
                    </a:lnTo>
                    <a:lnTo>
                      <a:pt x="53" y="107"/>
                    </a:lnTo>
                    <a:lnTo>
                      <a:pt x="53" y="107"/>
                    </a:lnTo>
                    <a:lnTo>
                      <a:pt x="63" y="107"/>
                    </a:lnTo>
                    <a:lnTo>
                      <a:pt x="74" y="103"/>
                    </a:lnTo>
                    <a:lnTo>
                      <a:pt x="83" y="98"/>
                    </a:lnTo>
                    <a:lnTo>
                      <a:pt x="91" y="92"/>
                    </a:lnTo>
                    <a:lnTo>
                      <a:pt x="98" y="83"/>
                    </a:lnTo>
                    <a:lnTo>
                      <a:pt x="103" y="75"/>
                    </a:lnTo>
                    <a:lnTo>
                      <a:pt x="106" y="65"/>
                    </a:lnTo>
                    <a:lnTo>
                      <a:pt x="107" y="53"/>
                    </a:lnTo>
                    <a:lnTo>
                      <a:pt x="107" y="53"/>
                    </a:lnTo>
                    <a:lnTo>
                      <a:pt x="106" y="44"/>
                    </a:lnTo>
                    <a:lnTo>
                      <a:pt x="103" y="32"/>
                    </a:lnTo>
                    <a:lnTo>
                      <a:pt x="98" y="24"/>
                    </a:lnTo>
                    <a:lnTo>
                      <a:pt x="91" y="16"/>
                    </a:lnTo>
                    <a:lnTo>
                      <a:pt x="83" y="9"/>
                    </a:lnTo>
                    <a:lnTo>
                      <a:pt x="74" y="4"/>
                    </a:lnTo>
                    <a:lnTo>
                      <a:pt x="63" y="1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BC94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5" name="Freeform 223">
                <a:extLst>
                  <a:ext uri="{FF2B5EF4-FFF2-40B4-BE49-F238E27FC236}">
                    <a16:creationId xmlns:a16="http://schemas.microsoft.com/office/drawing/2014/main" xmlns="" id="{EB5CEB85-6E76-4E3A-A2F5-EE7A3223A0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3213" y="3276601"/>
                <a:ext cx="34925" cy="34925"/>
              </a:xfrm>
              <a:custGeom>
                <a:avLst/>
                <a:gdLst>
                  <a:gd name="T0" fmla="*/ 53 w 107"/>
                  <a:gd name="T1" fmla="*/ 0 h 107"/>
                  <a:gd name="T2" fmla="*/ 53 w 107"/>
                  <a:gd name="T3" fmla="*/ 0 h 107"/>
                  <a:gd name="T4" fmla="*/ 42 w 107"/>
                  <a:gd name="T5" fmla="*/ 1 h 107"/>
                  <a:gd name="T6" fmla="*/ 32 w 107"/>
                  <a:gd name="T7" fmla="*/ 4 h 107"/>
                  <a:gd name="T8" fmla="*/ 24 w 107"/>
                  <a:gd name="T9" fmla="*/ 9 h 107"/>
                  <a:gd name="T10" fmla="*/ 15 w 107"/>
                  <a:gd name="T11" fmla="*/ 16 h 107"/>
                  <a:gd name="T12" fmla="*/ 9 w 107"/>
                  <a:gd name="T13" fmla="*/ 24 h 107"/>
                  <a:gd name="T14" fmla="*/ 4 w 107"/>
                  <a:gd name="T15" fmla="*/ 32 h 107"/>
                  <a:gd name="T16" fmla="*/ 0 w 107"/>
                  <a:gd name="T17" fmla="*/ 44 h 107"/>
                  <a:gd name="T18" fmla="*/ 0 w 107"/>
                  <a:gd name="T19" fmla="*/ 53 h 107"/>
                  <a:gd name="T20" fmla="*/ 0 w 107"/>
                  <a:gd name="T21" fmla="*/ 53 h 107"/>
                  <a:gd name="T22" fmla="*/ 0 w 107"/>
                  <a:gd name="T23" fmla="*/ 65 h 107"/>
                  <a:gd name="T24" fmla="*/ 4 w 107"/>
                  <a:gd name="T25" fmla="*/ 75 h 107"/>
                  <a:gd name="T26" fmla="*/ 9 w 107"/>
                  <a:gd name="T27" fmla="*/ 83 h 107"/>
                  <a:gd name="T28" fmla="*/ 15 w 107"/>
                  <a:gd name="T29" fmla="*/ 92 h 107"/>
                  <a:gd name="T30" fmla="*/ 24 w 107"/>
                  <a:gd name="T31" fmla="*/ 98 h 107"/>
                  <a:gd name="T32" fmla="*/ 32 w 107"/>
                  <a:gd name="T33" fmla="*/ 103 h 107"/>
                  <a:gd name="T34" fmla="*/ 42 w 107"/>
                  <a:gd name="T35" fmla="*/ 107 h 107"/>
                  <a:gd name="T36" fmla="*/ 53 w 107"/>
                  <a:gd name="T37" fmla="*/ 107 h 107"/>
                  <a:gd name="T38" fmla="*/ 53 w 107"/>
                  <a:gd name="T39" fmla="*/ 107 h 107"/>
                  <a:gd name="T40" fmla="*/ 63 w 107"/>
                  <a:gd name="T41" fmla="*/ 107 h 107"/>
                  <a:gd name="T42" fmla="*/ 74 w 107"/>
                  <a:gd name="T43" fmla="*/ 103 h 107"/>
                  <a:gd name="T44" fmla="*/ 83 w 107"/>
                  <a:gd name="T45" fmla="*/ 98 h 107"/>
                  <a:gd name="T46" fmla="*/ 91 w 107"/>
                  <a:gd name="T47" fmla="*/ 92 h 107"/>
                  <a:gd name="T48" fmla="*/ 98 w 107"/>
                  <a:gd name="T49" fmla="*/ 83 h 107"/>
                  <a:gd name="T50" fmla="*/ 103 w 107"/>
                  <a:gd name="T51" fmla="*/ 75 h 107"/>
                  <a:gd name="T52" fmla="*/ 106 w 107"/>
                  <a:gd name="T53" fmla="*/ 65 h 107"/>
                  <a:gd name="T54" fmla="*/ 107 w 107"/>
                  <a:gd name="T55" fmla="*/ 53 h 107"/>
                  <a:gd name="T56" fmla="*/ 107 w 107"/>
                  <a:gd name="T57" fmla="*/ 53 h 107"/>
                  <a:gd name="T58" fmla="*/ 106 w 107"/>
                  <a:gd name="T59" fmla="*/ 44 h 107"/>
                  <a:gd name="T60" fmla="*/ 103 w 107"/>
                  <a:gd name="T61" fmla="*/ 32 h 107"/>
                  <a:gd name="T62" fmla="*/ 98 w 107"/>
                  <a:gd name="T63" fmla="*/ 24 h 107"/>
                  <a:gd name="T64" fmla="*/ 91 w 107"/>
                  <a:gd name="T65" fmla="*/ 16 h 107"/>
                  <a:gd name="T66" fmla="*/ 83 w 107"/>
                  <a:gd name="T67" fmla="*/ 9 h 107"/>
                  <a:gd name="T68" fmla="*/ 74 w 107"/>
                  <a:gd name="T69" fmla="*/ 4 h 107"/>
                  <a:gd name="T70" fmla="*/ 63 w 107"/>
                  <a:gd name="T71" fmla="*/ 1 h 107"/>
                  <a:gd name="T72" fmla="*/ 53 w 107"/>
                  <a:gd name="T73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7" h="107">
                    <a:moveTo>
                      <a:pt x="53" y="0"/>
                    </a:moveTo>
                    <a:lnTo>
                      <a:pt x="53" y="0"/>
                    </a:lnTo>
                    <a:lnTo>
                      <a:pt x="42" y="1"/>
                    </a:lnTo>
                    <a:lnTo>
                      <a:pt x="32" y="4"/>
                    </a:lnTo>
                    <a:lnTo>
                      <a:pt x="24" y="9"/>
                    </a:lnTo>
                    <a:lnTo>
                      <a:pt x="15" y="16"/>
                    </a:lnTo>
                    <a:lnTo>
                      <a:pt x="9" y="24"/>
                    </a:lnTo>
                    <a:lnTo>
                      <a:pt x="4" y="32"/>
                    </a:lnTo>
                    <a:lnTo>
                      <a:pt x="0" y="44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65"/>
                    </a:lnTo>
                    <a:lnTo>
                      <a:pt x="4" y="75"/>
                    </a:lnTo>
                    <a:lnTo>
                      <a:pt x="9" y="83"/>
                    </a:lnTo>
                    <a:lnTo>
                      <a:pt x="15" y="92"/>
                    </a:lnTo>
                    <a:lnTo>
                      <a:pt x="24" y="98"/>
                    </a:lnTo>
                    <a:lnTo>
                      <a:pt x="32" y="103"/>
                    </a:lnTo>
                    <a:lnTo>
                      <a:pt x="42" y="107"/>
                    </a:lnTo>
                    <a:lnTo>
                      <a:pt x="53" y="107"/>
                    </a:lnTo>
                    <a:lnTo>
                      <a:pt x="53" y="107"/>
                    </a:lnTo>
                    <a:lnTo>
                      <a:pt x="63" y="107"/>
                    </a:lnTo>
                    <a:lnTo>
                      <a:pt x="74" y="103"/>
                    </a:lnTo>
                    <a:lnTo>
                      <a:pt x="83" y="98"/>
                    </a:lnTo>
                    <a:lnTo>
                      <a:pt x="91" y="92"/>
                    </a:lnTo>
                    <a:lnTo>
                      <a:pt x="98" y="83"/>
                    </a:lnTo>
                    <a:lnTo>
                      <a:pt x="103" y="75"/>
                    </a:lnTo>
                    <a:lnTo>
                      <a:pt x="106" y="65"/>
                    </a:lnTo>
                    <a:lnTo>
                      <a:pt x="107" y="53"/>
                    </a:lnTo>
                    <a:lnTo>
                      <a:pt x="107" y="53"/>
                    </a:lnTo>
                    <a:lnTo>
                      <a:pt x="106" y="44"/>
                    </a:lnTo>
                    <a:lnTo>
                      <a:pt x="103" y="32"/>
                    </a:lnTo>
                    <a:lnTo>
                      <a:pt x="98" y="24"/>
                    </a:lnTo>
                    <a:lnTo>
                      <a:pt x="91" y="16"/>
                    </a:lnTo>
                    <a:lnTo>
                      <a:pt x="83" y="9"/>
                    </a:lnTo>
                    <a:lnTo>
                      <a:pt x="74" y="4"/>
                    </a:lnTo>
                    <a:lnTo>
                      <a:pt x="63" y="1"/>
                    </a:lnTo>
                    <a:lnTo>
                      <a:pt x="5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6" name="Freeform 224">
                <a:extLst>
                  <a:ext uri="{FF2B5EF4-FFF2-40B4-BE49-F238E27FC236}">
                    <a16:creationId xmlns:a16="http://schemas.microsoft.com/office/drawing/2014/main" xmlns="" id="{E9A8B494-983F-4952-9817-1AA885F559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32100" y="3094038"/>
                <a:ext cx="149225" cy="146050"/>
              </a:xfrm>
              <a:custGeom>
                <a:avLst/>
                <a:gdLst>
                  <a:gd name="T0" fmla="*/ 238 w 467"/>
                  <a:gd name="T1" fmla="*/ 64 h 461"/>
                  <a:gd name="T2" fmla="*/ 238 w 467"/>
                  <a:gd name="T3" fmla="*/ 64 h 461"/>
                  <a:gd name="T4" fmla="*/ 252 w 467"/>
                  <a:gd name="T5" fmla="*/ 64 h 461"/>
                  <a:gd name="T6" fmla="*/ 267 w 467"/>
                  <a:gd name="T7" fmla="*/ 67 h 461"/>
                  <a:gd name="T8" fmla="*/ 281 w 467"/>
                  <a:gd name="T9" fmla="*/ 70 h 461"/>
                  <a:gd name="T10" fmla="*/ 294 w 467"/>
                  <a:gd name="T11" fmla="*/ 75 h 461"/>
                  <a:gd name="T12" fmla="*/ 350 w 467"/>
                  <a:gd name="T13" fmla="*/ 28 h 461"/>
                  <a:gd name="T14" fmla="*/ 419 w 467"/>
                  <a:gd name="T15" fmla="*/ 89 h 461"/>
                  <a:gd name="T16" fmla="*/ 379 w 467"/>
                  <a:gd name="T17" fmla="*/ 152 h 461"/>
                  <a:gd name="T18" fmla="*/ 379 w 467"/>
                  <a:gd name="T19" fmla="*/ 152 h 461"/>
                  <a:gd name="T20" fmla="*/ 385 w 467"/>
                  <a:gd name="T21" fmla="*/ 166 h 461"/>
                  <a:gd name="T22" fmla="*/ 390 w 467"/>
                  <a:gd name="T23" fmla="*/ 180 h 461"/>
                  <a:gd name="T24" fmla="*/ 390 w 467"/>
                  <a:gd name="T25" fmla="*/ 180 h 461"/>
                  <a:gd name="T26" fmla="*/ 394 w 467"/>
                  <a:gd name="T27" fmla="*/ 192 h 461"/>
                  <a:gd name="T28" fmla="*/ 396 w 467"/>
                  <a:gd name="T29" fmla="*/ 205 h 461"/>
                  <a:gd name="T30" fmla="*/ 467 w 467"/>
                  <a:gd name="T31" fmla="*/ 231 h 461"/>
                  <a:gd name="T32" fmla="*/ 449 w 467"/>
                  <a:gd name="T33" fmla="*/ 320 h 461"/>
                  <a:gd name="T34" fmla="*/ 375 w 467"/>
                  <a:gd name="T35" fmla="*/ 318 h 461"/>
                  <a:gd name="T36" fmla="*/ 375 w 467"/>
                  <a:gd name="T37" fmla="*/ 318 h 461"/>
                  <a:gd name="T38" fmla="*/ 367 w 467"/>
                  <a:gd name="T39" fmla="*/ 329 h 461"/>
                  <a:gd name="T40" fmla="*/ 358 w 467"/>
                  <a:gd name="T41" fmla="*/ 340 h 461"/>
                  <a:gd name="T42" fmla="*/ 348 w 467"/>
                  <a:gd name="T43" fmla="*/ 351 h 461"/>
                  <a:gd name="T44" fmla="*/ 338 w 467"/>
                  <a:gd name="T45" fmla="*/ 360 h 461"/>
                  <a:gd name="T46" fmla="*/ 350 w 467"/>
                  <a:gd name="T47" fmla="*/ 433 h 461"/>
                  <a:gd name="T48" fmla="*/ 262 w 467"/>
                  <a:gd name="T49" fmla="*/ 461 h 461"/>
                  <a:gd name="T50" fmla="*/ 229 w 467"/>
                  <a:gd name="T51" fmla="*/ 396 h 461"/>
                  <a:gd name="T52" fmla="*/ 229 w 467"/>
                  <a:gd name="T53" fmla="*/ 396 h 461"/>
                  <a:gd name="T54" fmla="*/ 215 w 467"/>
                  <a:gd name="T55" fmla="*/ 395 h 461"/>
                  <a:gd name="T56" fmla="*/ 200 w 467"/>
                  <a:gd name="T57" fmla="*/ 393 h 461"/>
                  <a:gd name="T58" fmla="*/ 186 w 467"/>
                  <a:gd name="T59" fmla="*/ 390 h 461"/>
                  <a:gd name="T60" fmla="*/ 173 w 467"/>
                  <a:gd name="T61" fmla="*/ 385 h 461"/>
                  <a:gd name="T62" fmla="*/ 117 w 467"/>
                  <a:gd name="T63" fmla="*/ 432 h 461"/>
                  <a:gd name="T64" fmla="*/ 48 w 467"/>
                  <a:gd name="T65" fmla="*/ 371 h 461"/>
                  <a:gd name="T66" fmla="*/ 88 w 467"/>
                  <a:gd name="T67" fmla="*/ 308 h 461"/>
                  <a:gd name="T68" fmla="*/ 88 w 467"/>
                  <a:gd name="T69" fmla="*/ 308 h 461"/>
                  <a:gd name="T70" fmla="*/ 82 w 467"/>
                  <a:gd name="T71" fmla="*/ 294 h 461"/>
                  <a:gd name="T72" fmla="*/ 77 w 467"/>
                  <a:gd name="T73" fmla="*/ 280 h 461"/>
                  <a:gd name="T74" fmla="*/ 77 w 467"/>
                  <a:gd name="T75" fmla="*/ 280 h 461"/>
                  <a:gd name="T76" fmla="*/ 73 w 467"/>
                  <a:gd name="T77" fmla="*/ 268 h 461"/>
                  <a:gd name="T78" fmla="*/ 71 w 467"/>
                  <a:gd name="T79" fmla="*/ 256 h 461"/>
                  <a:gd name="T80" fmla="*/ 0 w 467"/>
                  <a:gd name="T81" fmla="*/ 229 h 461"/>
                  <a:gd name="T82" fmla="*/ 18 w 467"/>
                  <a:gd name="T83" fmla="*/ 140 h 461"/>
                  <a:gd name="T84" fmla="*/ 93 w 467"/>
                  <a:gd name="T85" fmla="*/ 143 h 461"/>
                  <a:gd name="T86" fmla="*/ 93 w 467"/>
                  <a:gd name="T87" fmla="*/ 143 h 461"/>
                  <a:gd name="T88" fmla="*/ 101 w 467"/>
                  <a:gd name="T89" fmla="*/ 131 h 461"/>
                  <a:gd name="T90" fmla="*/ 109 w 467"/>
                  <a:gd name="T91" fmla="*/ 120 h 461"/>
                  <a:gd name="T92" fmla="*/ 119 w 467"/>
                  <a:gd name="T93" fmla="*/ 109 h 461"/>
                  <a:gd name="T94" fmla="*/ 130 w 467"/>
                  <a:gd name="T95" fmla="*/ 100 h 461"/>
                  <a:gd name="T96" fmla="*/ 117 w 467"/>
                  <a:gd name="T97" fmla="*/ 27 h 461"/>
                  <a:gd name="T98" fmla="*/ 205 w 467"/>
                  <a:gd name="T99" fmla="*/ 0 h 461"/>
                  <a:gd name="T100" fmla="*/ 238 w 467"/>
                  <a:gd name="T101" fmla="*/ 64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67" h="461">
                    <a:moveTo>
                      <a:pt x="238" y="64"/>
                    </a:moveTo>
                    <a:lnTo>
                      <a:pt x="238" y="64"/>
                    </a:lnTo>
                    <a:lnTo>
                      <a:pt x="252" y="64"/>
                    </a:lnTo>
                    <a:lnTo>
                      <a:pt x="267" y="67"/>
                    </a:lnTo>
                    <a:lnTo>
                      <a:pt x="281" y="70"/>
                    </a:lnTo>
                    <a:lnTo>
                      <a:pt x="294" y="75"/>
                    </a:lnTo>
                    <a:lnTo>
                      <a:pt x="350" y="28"/>
                    </a:lnTo>
                    <a:lnTo>
                      <a:pt x="419" y="89"/>
                    </a:lnTo>
                    <a:lnTo>
                      <a:pt x="379" y="152"/>
                    </a:lnTo>
                    <a:lnTo>
                      <a:pt x="379" y="152"/>
                    </a:lnTo>
                    <a:lnTo>
                      <a:pt x="385" y="166"/>
                    </a:lnTo>
                    <a:lnTo>
                      <a:pt x="390" y="180"/>
                    </a:lnTo>
                    <a:lnTo>
                      <a:pt x="390" y="180"/>
                    </a:lnTo>
                    <a:lnTo>
                      <a:pt x="394" y="192"/>
                    </a:lnTo>
                    <a:lnTo>
                      <a:pt x="396" y="205"/>
                    </a:lnTo>
                    <a:lnTo>
                      <a:pt x="467" y="231"/>
                    </a:lnTo>
                    <a:lnTo>
                      <a:pt x="449" y="320"/>
                    </a:lnTo>
                    <a:lnTo>
                      <a:pt x="375" y="318"/>
                    </a:lnTo>
                    <a:lnTo>
                      <a:pt x="375" y="318"/>
                    </a:lnTo>
                    <a:lnTo>
                      <a:pt x="367" y="329"/>
                    </a:lnTo>
                    <a:lnTo>
                      <a:pt x="358" y="340"/>
                    </a:lnTo>
                    <a:lnTo>
                      <a:pt x="348" y="351"/>
                    </a:lnTo>
                    <a:lnTo>
                      <a:pt x="338" y="360"/>
                    </a:lnTo>
                    <a:lnTo>
                      <a:pt x="350" y="433"/>
                    </a:lnTo>
                    <a:lnTo>
                      <a:pt x="262" y="461"/>
                    </a:lnTo>
                    <a:lnTo>
                      <a:pt x="229" y="396"/>
                    </a:lnTo>
                    <a:lnTo>
                      <a:pt x="229" y="396"/>
                    </a:lnTo>
                    <a:lnTo>
                      <a:pt x="215" y="395"/>
                    </a:lnTo>
                    <a:lnTo>
                      <a:pt x="200" y="393"/>
                    </a:lnTo>
                    <a:lnTo>
                      <a:pt x="186" y="390"/>
                    </a:lnTo>
                    <a:lnTo>
                      <a:pt x="173" y="385"/>
                    </a:lnTo>
                    <a:lnTo>
                      <a:pt x="117" y="432"/>
                    </a:lnTo>
                    <a:lnTo>
                      <a:pt x="48" y="371"/>
                    </a:lnTo>
                    <a:lnTo>
                      <a:pt x="88" y="308"/>
                    </a:lnTo>
                    <a:lnTo>
                      <a:pt x="88" y="308"/>
                    </a:lnTo>
                    <a:lnTo>
                      <a:pt x="82" y="294"/>
                    </a:lnTo>
                    <a:lnTo>
                      <a:pt x="77" y="280"/>
                    </a:lnTo>
                    <a:lnTo>
                      <a:pt x="77" y="280"/>
                    </a:lnTo>
                    <a:lnTo>
                      <a:pt x="73" y="268"/>
                    </a:lnTo>
                    <a:lnTo>
                      <a:pt x="71" y="256"/>
                    </a:lnTo>
                    <a:lnTo>
                      <a:pt x="0" y="229"/>
                    </a:lnTo>
                    <a:lnTo>
                      <a:pt x="18" y="140"/>
                    </a:lnTo>
                    <a:lnTo>
                      <a:pt x="93" y="143"/>
                    </a:lnTo>
                    <a:lnTo>
                      <a:pt x="93" y="143"/>
                    </a:lnTo>
                    <a:lnTo>
                      <a:pt x="101" y="131"/>
                    </a:lnTo>
                    <a:lnTo>
                      <a:pt x="109" y="120"/>
                    </a:lnTo>
                    <a:lnTo>
                      <a:pt x="119" y="109"/>
                    </a:lnTo>
                    <a:lnTo>
                      <a:pt x="130" y="100"/>
                    </a:lnTo>
                    <a:lnTo>
                      <a:pt x="117" y="27"/>
                    </a:lnTo>
                    <a:lnTo>
                      <a:pt x="205" y="0"/>
                    </a:lnTo>
                    <a:lnTo>
                      <a:pt x="238" y="64"/>
                    </a:lnTo>
                    <a:close/>
                  </a:path>
                </a:pathLst>
              </a:custGeom>
              <a:solidFill>
                <a:srgbClr val="F39C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7" name="Freeform 225">
                <a:extLst>
                  <a:ext uri="{FF2B5EF4-FFF2-40B4-BE49-F238E27FC236}">
                    <a16:creationId xmlns:a16="http://schemas.microsoft.com/office/drawing/2014/main" xmlns="" id="{A320A1DD-3EF3-4AF1-8C46-EEEA8F4C9B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32100" y="3094038"/>
                <a:ext cx="149225" cy="146050"/>
              </a:xfrm>
              <a:custGeom>
                <a:avLst/>
                <a:gdLst>
                  <a:gd name="T0" fmla="*/ 238 w 467"/>
                  <a:gd name="T1" fmla="*/ 64 h 461"/>
                  <a:gd name="T2" fmla="*/ 238 w 467"/>
                  <a:gd name="T3" fmla="*/ 64 h 461"/>
                  <a:gd name="T4" fmla="*/ 252 w 467"/>
                  <a:gd name="T5" fmla="*/ 64 h 461"/>
                  <a:gd name="T6" fmla="*/ 267 w 467"/>
                  <a:gd name="T7" fmla="*/ 67 h 461"/>
                  <a:gd name="T8" fmla="*/ 281 w 467"/>
                  <a:gd name="T9" fmla="*/ 70 h 461"/>
                  <a:gd name="T10" fmla="*/ 294 w 467"/>
                  <a:gd name="T11" fmla="*/ 75 h 461"/>
                  <a:gd name="T12" fmla="*/ 350 w 467"/>
                  <a:gd name="T13" fmla="*/ 28 h 461"/>
                  <a:gd name="T14" fmla="*/ 419 w 467"/>
                  <a:gd name="T15" fmla="*/ 89 h 461"/>
                  <a:gd name="T16" fmla="*/ 379 w 467"/>
                  <a:gd name="T17" fmla="*/ 152 h 461"/>
                  <a:gd name="T18" fmla="*/ 379 w 467"/>
                  <a:gd name="T19" fmla="*/ 152 h 461"/>
                  <a:gd name="T20" fmla="*/ 385 w 467"/>
                  <a:gd name="T21" fmla="*/ 166 h 461"/>
                  <a:gd name="T22" fmla="*/ 390 w 467"/>
                  <a:gd name="T23" fmla="*/ 180 h 461"/>
                  <a:gd name="T24" fmla="*/ 390 w 467"/>
                  <a:gd name="T25" fmla="*/ 180 h 461"/>
                  <a:gd name="T26" fmla="*/ 394 w 467"/>
                  <a:gd name="T27" fmla="*/ 192 h 461"/>
                  <a:gd name="T28" fmla="*/ 396 w 467"/>
                  <a:gd name="T29" fmla="*/ 205 h 461"/>
                  <a:gd name="T30" fmla="*/ 467 w 467"/>
                  <a:gd name="T31" fmla="*/ 231 h 461"/>
                  <a:gd name="T32" fmla="*/ 449 w 467"/>
                  <a:gd name="T33" fmla="*/ 320 h 461"/>
                  <a:gd name="T34" fmla="*/ 375 w 467"/>
                  <a:gd name="T35" fmla="*/ 318 h 461"/>
                  <a:gd name="T36" fmla="*/ 375 w 467"/>
                  <a:gd name="T37" fmla="*/ 318 h 461"/>
                  <a:gd name="T38" fmla="*/ 367 w 467"/>
                  <a:gd name="T39" fmla="*/ 329 h 461"/>
                  <a:gd name="T40" fmla="*/ 358 w 467"/>
                  <a:gd name="T41" fmla="*/ 340 h 461"/>
                  <a:gd name="T42" fmla="*/ 348 w 467"/>
                  <a:gd name="T43" fmla="*/ 351 h 461"/>
                  <a:gd name="T44" fmla="*/ 338 w 467"/>
                  <a:gd name="T45" fmla="*/ 360 h 461"/>
                  <a:gd name="T46" fmla="*/ 350 w 467"/>
                  <a:gd name="T47" fmla="*/ 433 h 461"/>
                  <a:gd name="T48" fmla="*/ 262 w 467"/>
                  <a:gd name="T49" fmla="*/ 461 h 461"/>
                  <a:gd name="T50" fmla="*/ 229 w 467"/>
                  <a:gd name="T51" fmla="*/ 396 h 461"/>
                  <a:gd name="T52" fmla="*/ 229 w 467"/>
                  <a:gd name="T53" fmla="*/ 396 h 461"/>
                  <a:gd name="T54" fmla="*/ 215 w 467"/>
                  <a:gd name="T55" fmla="*/ 395 h 461"/>
                  <a:gd name="T56" fmla="*/ 200 w 467"/>
                  <a:gd name="T57" fmla="*/ 393 h 461"/>
                  <a:gd name="T58" fmla="*/ 186 w 467"/>
                  <a:gd name="T59" fmla="*/ 390 h 461"/>
                  <a:gd name="T60" fmla="*/ 173 w 467"/>
                  <a:gd name="T61" fmla="*/ 385 h 461"/>
                  <a:gd name="T62" fmla="*/ 117 w 467"/>
                  <a:gd name="T63" fmla="*/ 432 h 461"/>
                  <a:gd name="T64" fmla="*/ 48 w 467"/>
                  <a:gd name="T65" fmla="*/ 371 h 461"/>
                  <a:gd name="T66" fmla="*/ 88 w 467"/>
                  <a:gd name="T67" fmla="*/ 308 h 461"/>
                  <a:gd name="T68" fmla="*/ 88 w 467"/>
                  <a:gd name="T69" fmla="*/ 308 h 461"/>
                  <a:gd name="T70" fmla="*/ 82 w 467"/>
                  <a:gd name="T71" fmla="*/ 294 h 461"/>
                  <a:gd name="T72" fmla="*/ 77 w 467"/>
                  <a:gd name="T73" fmla="*/ 280 h 461"/>
                  <a:gd name="T74" fmla="*/ 77 w 467"/>
                  <a:gd name="T75" fmla="*/ 280 h 461"/>
                  <a:gd name="T76" fmla="*/ 73 w 467"/>
                  <a:gd name="T77" fmla="*/ 268 h 461"/>
                  <a:gd name="T78" fmla="*/ 71 w 467"/>
                  <a:gd name="T79" fmla="*/ 256 h 461"/>
                  <a:gd name="T80" fmla="*/ 0 w 467"/>
                  <a:gd name="T81" fmla="*/ 229 h 461"/>
                  <a:gd name="T82" fmla="*/ 18 w 467"/>
                  <a:gd name="T83" fmla="*/ 140 h 461"/>
                  <a:gd name="T84" fmla="*/ 93 w 467"/>
                  <a:gd name="T85" fmla="*/ 143 h 461"/>
                  <a:gd name="T86" fmla="*/ 93 w 467"/>
                  <a:gd name="T87" fmla="*/ 143 h 461"/>
                  <a:gd name="T88" fmla="*/ 101 w 467"/>
                  <a:gd name="T89" fmla="*/ 131 h 461"/>
                  <a:gd name="T90" fmla="*/ 109 w 467"/>
                  <a:gd name="T91" fmla="*/ 120 h 461"/>
                  <a:gd name="T92" fmla="*/ 119 w 467"/>
                  <a:gd name="T93" fmla="*/ 109 h 461"/>
                  <a:gd name="T94" fmla="*/ 130 w 467"/>
                  <a:gd name="T95" fmla="*/ 100 h 461"/>
                  <a:gd name="T96" fmla="*/ 117 w 467"/>
                  <a:gd name="T97" fmla="*/ 27 h 461"/>
                  <a:gd name="T98" fmla="*/ 205 w 467"/>
                  <a:gd name="T99" fmla="*/ 0 h 461"/>
                  <a:gd name="T100" fmla="*/ 238 w 467"/>
                  <a:gd name="T101" fmla="*/ 64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67" h="461">
                    <a:moveTo>
                      <a:pt x="238" y="64"/>
                    </a:moveTo>
                    <a:lnTo>
                      <a:pt x="238" y="64"/>
                    </a:lnTo>
                    <a:lnTo>
                      <a:pt x="252" y="64"/>
                    </a:lnTo>
                    <a:lnTo>
                      <a:pt x="267" y="67"/>
                    </a:lnTo>
                    <a:lnTo>
                      <a:pt x="281" y="70"/>
                    </a:lnTo>
                    <a:lnTo>
                      <a:pt x="294" y="75"/>
                    </a:lnTo>
                    <a:lnTo>
                      <a:pt x="350" y="28"/>
                    </a:lnTo>
                    <a:lnTo>
                      <a:pt x="419" y="89"/>
                    </a:lnTo>
                    <a:lnTo>
                      <a:pt x="379" y="152"/>
                    </a:lnTo>
                    <a:lnTo>
                      <a:pt x="379" y="152"/>
                    </a:lnTo>
                    <a:lnTo>
                      <a:pt x="385" y="166"/>
                    </a:lnTo>
                    <a:lnTo>
                      <a:pt x="390" y="180"/>
                    </a:lnTo>
                    <a:lnTo>
                      <a:pt x="390" y="180"/>
                    </a:lnTo>
                    <a:lnTo>
                      <a:pt x="394" y="192"/>
                    </a:lnTo>
                    <a:lnTo>
                      <a:pt x="396" y="205"/>
                    </a:lnTo>
                    <a:lnTo>
                      <a:pt x="467" y="231"/>
                    </a:lnTo>
                    <a:lnTo>
                      <a:pt x="449" y="320"/>
                    </a:lnTo>
                    <a:lnTo>
                      <a:pt x="375" y="318"/>
                    </a:lnTo>
                    <a:lnTo>
                      <a:pt x="375" y="318"/>
                    </a:lnTo>
                    <a:lnTo>
                      <a:pt x="367" y="329"/>
                    </a:lnTo>
                    <a:lnTo>
                      <a:pt x="358" y="340"/>
                    </a:lnTo>
                    <a:lnTo>
                      <a:pt x="348" y="351"/>
                    </a:lnTo>
                    <a:lnTo>
                      <a:pt x="338" y="360"/>
                    </a:lnTo>
                    <a:lnTo>
                      <a:pt x="350" y="433"/>
                    </a:lnTo>
                    <a:lnTo>
                      <a:pt x="262" y="461"/>
                    </a:lnTo>
                    <a:lnTo>
                      <a:pt x="229" y="396"/>
                    </a:lnTo>
                    <a:lnTo>
                      <a:pt x="229" y="396"/>
                    </a:lnTo>
                    <a:lnTo>
                      <a:pt x="215" y="395"/>
                    </a:lnTo>
                    <a:lnTo>
                      <a:pt x="200" y="393"/>
                    </a:lnTo>
                    <a:lnTo>
                      <a:pt x="186" y="390"/>
                    </a:lnTo>
                    <a:lnTo>
                      <a:pt x="173" y="385"/>
                    </a:lnTo>
                    <a:lnTo>
                      <a:pt x="117" y="432"/>
                    </a:lnTo>
                    <a:lnTo>
                      <a:pt x="48" y="371"/>
                    </a:lnTo>
                    <a:lnTo>
                      <a:pt x="88" y="308"/>
                    </a:lnTo>
                    <a:lnTo>
                      <a:pt x="88" y="308"/>
                    </a:lnTo>
                    <a:lnTo>
                      <a:pt x="82" y="294"/>
                    </a:lnTo>
                    <a:lnTo>
                      <a:pt x="77" y="280"/>
                    </a:lnTo>
                    <a:lnTo>
                      <a:pt x="77" y="280"/>
                    </a:lnTo>
                    <a:lnTo>
                      <a:pt x="73" y="268"/>
                    </a:lnTo>
                    <a:lnTo>
                      <a:pt x="71" y="256"/>
                    </a:lnTo>
                    <a:lnTo>
                      <a:pt x="0" y="229"/>
                    </a:lnTo>
                    <a:lnTo>
                      <a:pt x="18" y="140"/>
                    </a:lnTo>
                    <a:lnTo>
                      <a:pt x="93" y="143"/>
                    </a:lnTo>
                    <a:lnTo>
                      <a:pt x="93" y="143"/>
                    </a:lnTo>
                    <a:lnTo>
                      <a:pt x="101" y="131"/>
                    </a:lnTo>
                    <a:lnTo>
                      <a:pt x="109" y="120"/>
                    </a:lnTo>
                    <a:lnTo>
                      <a:pt x="119" y="109"/>
                    </a:lnTo>
                    <a:lnTo>
                      <a:pt x="130" y="100"/>
                    </a:lnTo>
                    <a:lnTo>
                      <a:pt x="117" y="27"/>
                    </a:lnTo>
                    <a:lnTo>
                      <a:pt x="205" y="0"/>
                    </a:lnTo>
                    <a:lnTo>
                      <a:pt x="238" y="6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8" name="Freeform 226">
                <a:extLst>
                  <a:ext uri="{FF2B5EF4-FFF2-40B4-BE49-F238E27FC236}">
                    <a16:creationId xmlns:a16="http://schemas.microsoft.com/office/drawing/2014/main" xmlns="" id="{199F8F95-57F8-44D2-82BA-41955BC737C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65438" y="3125788"/>
                <a:ext cx="82550" cy="82550"/>
              </a:xfrm>
              <a:custGeom>
                <a:avLst/>
                <a:gdLst>
                  <a:gd name="T0" fmla="*/ 131 w 261"/>
                  <a:gd name="T1" fmla="*/ 210 h 261"/>
                  <a:gd name="T2" fmla="*/ 106 w 261"/>
                  <a:gd name="T3" fmla="*/ 206 h 261"/>
                  <a:gd name="T4" fmla="*/ 85 w 261"/>
                  <a:gd name="T5" fmla="*/ 195 h 261"/>
                  <a:gd name="T6" fmla="*/ 67 w 261"/>
                  <a:gd name="T7" fmla="*/ 178 h 261"/>
                  <a:gd name="T8" fmla="*/ 55 w 261"/>
                  <a:gd name="T9" fmla="*/ 155 h 261"/>
                  <a:gd name="T10" fmla="*/ 52 w 261"/>
                  <a:gd name="T11" fmla="*/ 148 h 261"/>
                  <a:gd name="T12" fmla="*/ 51 w 261"/>
                  <a:gd name="T13" fmla="*/ 132 h 261"/>
                  <a:gd name="T14" fmla="*/ 52 w 261"/>
                  <a:gd name="T15" fmla="*/ 117 h 261"/>
                  <a:gd name="T16" fmla="*/ 60 w 261"/>
                  <a:gd name="T17" fmla="*/ 94 h 261"/>
                  <a:gd name="T18" fmla="*/ 73 w 261"/>
                  <a:gd name="T19" fmla="*/ 76 h 261"/>
                  <a:gd name="T20" fmla="*/ 85 w 261"/>
                  <a:gd name="T21" fmla="*/ 66 h 261"/>
                  <a:gd name="T22" fmla="*/ 98 w 261"/>
                  <a:gd name="T23" fmla="*/ 58 h 261"/>
                  <a:gd name="T24" fmla="*/ 106 w 261"/>
                  <a:gd name="T25" fmla="*/ 56 h 261"/>
                  <a:gd name="T26" fmla="*/ 131 w 261"/>
                  <a:gd name="T27" fmla="*/ 51 h 261"/>
                  <a:gd name="T28" fmla="*/ 143 w 261"/>
                  <a:gd name="T29" fmla="*/ 52 h 261"/>
                  <a:gd name="T30" fmla="*/ 167 w 261"/>
                  <a:gd name="T31" fmla="*/ 60 h 261"/>
                  <a:gd name="T32" fmla="*/ 186 w 261"/>
                  <a:gd name="T33" fmla="*/ 75 h 261"/>
                  <a:gd name="T34" fmla="*/ 201 w 261"/>
                  <a:gd name="T35" fmla="*/ 94 h 261"/>
                  <a:gd name="T36" fmla="*/ 206 w 261"/>
                  <a:gd name="T37" fmla="*/ 107 h 261"/>
                  <a:gd name="T38" fmla="*/ 210 w 261"/>
                  <a:gd name="T39" fmla="*/ 122 h 261"/>
                  <a:gd name="T40" fmla="*/ 210 w 261"/>
                  <a:gd name="T41" fmla="*/ 138 h 261"/>
                  <a:gd name="T42" fmla="*/ 208 w 261"/>
                  <a:gd name="T43" fmla="*/ 153 h 261"/>
                  <a:gd name="T44" fmla="*/ 193 w 261"/>
                  <a:gd name="T45" fmla="*/ 180 h 261"/>
                  <a:gd name="T46" fmla="*/ 183 w 261"/>
                  <a:gd name="T47" fmla="*/ 191 h 261"/>
                  <a:gd name="T48" fmla="*/ 170 w 261"/>
                  <a:gd name="T49" fmla="*/ 200 h 261"/>
                  <a:gd name="T50" fmla="*/ 155 w 261"/>
                  <a:gd name="T51" fmla="*/ 206 h 261"/>
                  <a:gd name="T52" fmla="*/ 143 w 261"/>
                  <a:gd name="T53" fmla="*/ 210 h 261"/>
                  <a:gd name="T54" fmla="*/ 131 w 261"/>
                  <a:gd name="T55" fmla="*/ 0 h 261"/>
                  <a:gd name="T56" fmla="*/ 117 w 261"/>
                  <a:gd name="T57" fmla="*/ 1 h 261"/>
                  <a:gd name="T58" fmla="*/ 92 w 261"/>
                  <a:gd name="T59" fmla="*/ 6 h 261"/>
                  <a:gd name="T60" fmla="*/ 68 w 261"/>
                  <a:gd name="T61" fmla="*/ 16 h 261"/>
                  <a:gd name="T62" fmla="*/ 47 w 261"/>
                  <a:gd name="T63" fmla="*/ 31 h 261"/>
                  <a:gd name="T64" fmla="*/ 30 w 261"/>
                  <a:gd name="T65" fmla="*/ 48 h 261"/>
                  <a:gd name="T66" fmla="*/ 16 w 261"/>
                  <a:gd name="T67" fmla="*/ 68 h 261"/>
                  <a:gd name="T68" fmla="*/ 6 w 261"/>
                  <a:gd name="T69" fmla="*/ 92 h 261"/>
                  <a:gd name="T70" fmla="*/ 1 w 261"/>
                  <a:gd name="T71" fmla="*/ 118 h 261"/>
                  <a:gd name="T72" fmla="*/ 0 w 261"/>
                  <a:gd name="T73" fmla="*/ 130 h 261"/>
                  <a:gd name="T74" fmla="*/ 2 w 261"/>
                  <a:gd name="T75" fmla="*/ 158 h 261"/>
                  <a:gd name="T76" fmla="*/ 10 w 261"/>
                  <a:gd name="T77" fmla="*/ 181 h 261"/>
                  <a:gd name="T78" fmla="*/ 22 w 261"/>
                  <a:gd name="T79" fmla="*/ 204 h 261"/>
                  <a:gd name="T80" fmla="*/ 39 w 261"/>
                  <a:gd name="T81" fmla="*/ 224 h 261"/>
                  <a:gd name="T82" fmla="*/ 57 w 261"/>
                  <a:gd name="T83" fmla="*/ 239 h 261"/>
                  <a:gd name="T84" fmla="*/ 80 w 261"/>
                  <a:gd name="T85" fmla="*/ 251 h 261"/>
                  <a:gd name="T86" fmla="*/ 104 w 261"/>
                  <a:gd name="T87" fmla="*/ 258 h 261"/>
                  <a:gd name="T88" fmla="*/ 131 w 261"/>
                  <a:gd name="T89" fmla="*/ 261 h 261"/>
                  <a:gd name="T90" fmla="*/ 144 w 261"/>
                  <a:gd name="T91" fmla="*/ 261 h 261"/>
                  <a:gd name="T92" fmla="*/ 169 w 261"/>
                  <a:gd name="T93" fmla="*/ 256 h 261"/>
                  <a:gd name="T94" fmla="*/ 193 w 261"/>
                  <a:gd name="T95" fmla="*/ 246 h 261"/>
                  <a:gd name="T96" fmla="*/ 214 w 261"/>
                  <a:gd name="T97" fmla="*/ 231 h 261"/>
                  <a:gd name="T98" fmla="*/ 231 w 261"/>
                  <a:gd name="T99" fmla="*/ 214 h 261"/>
                  <a:gd name="T100" fmla="*/ 245 w 261"/>
                  <a:gd name="T101" fmla="*/ 193 h 261"/>
                  <a:gd name="T102" fmla="*/ 255 w 261"/>
                  <a:gd name="T103" fmla="*/ 170 h 261"/>
                  <a:gd name="T104" fmla="*/ 261 w 261"/>
                  <a:gd name="T105" fmla="*/ 144 h 261"/>
                  <a:gd name="T106" fmla="*/ 261 w 261"/>
                  <a:gd name="T107" fmla="*/ 130 h 261"/>
                  <a:gd name="T108" fmla="*/ 259 w 261"/>
                  <a:gd name="T109" fmla="*/ 104 h 261"/>
                  <a:gd name="T110" fmla="*/ 251 w 261"/>
                  <a:gd name="T111" fmla="*/ 81 h 261"/>
                  <a:gd name="T112" fmla="*/ 239 w 261"/>
                  <a:gd name="T113" fmla="*/ 58 h 261"/>
                  <a:gd name="T114" fmla="*/ 222 w 261"/>
                  <a:gd name="T115" fmla="*/ 39 h 261"/>
                  <a:gd name="T116" fmla="*/ 204 w 261"/>
                  <a:gd name="T117" fmla="*/ 22 h 261"/>
                  <a:gd name="T118" fmla="*/ 181 w 261"/>
                  <a:gd name="T119" fmla="*/ 11 h 261"/>
                  <a:gd name="T120" fmla="*/ 157 w 261"/>
                  <a:gd name="T121" fmla="*/ 4 h 261"/>
                  <a:gd name="T122" fmla="*/ 131 w 261"/>
                  <a:gd name="T123" fmla="*/ 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61" h="261">
                    <a:moveTo>
                      <a:pt x="131" y="210"/>
                    </a:moveTo>
                    <a:lnTo>
                      <a:pt x="131" y="210"/>
                    </a:lnTo>
                    <a:lnTo>
                      <a:pt x="118" y="210"/>
                    </a:lnTo>
                    <a:lnTo>
                      <a:pt x="106" y="206"/>
                    </a:lnTo>
                    <a:lnTo>
                      <a:pt x="94" y="203"/>
                    </a:lnTo>
                    <a:lnTo>
                      <a:pt x="85" y="195"/>
                    </a:lnTo>
                    <a:lnTo>
                      <a:pt x="75" y="188"/>
                    </a:lnTo>
                    <a:lnTo>
                      <a:pt x="67" y="178"/>
                    </a:lnTo>
                    <a:lnTo>
                      <a:pt x="60" y="168"/>
                    </a:lnTo>
                    <a:lnTo>
                      <a:pt x="55" y="155"/>
                    </a:lnTo>
                    <a:lnTo>
                      <a:pt x="55" y="155"/>
                    </a:lnTo>
                    <a:lnTo>
                      <a:pt x="52" y="148"/>
                    </a:lnTo>
                    <a:lnTo>
                      <a:pt x="51" y="139"/>
                    </a:lnTo>
                    <a:lnTo>
                      <a:pt x="51" y="132"/>
                    </a:lnTo>
                    <a:lnTo>
                      <a:pt x="51" y="124"/>
                    </a:lnTo>
                    <a:lnTo>
                      <a:pt x="52" y="117"/>
                    </a:lnTo>
                    <a:lnTo>
                      <a:pt x="55" y="109"/>
                    </a:lnTo>
                    <a:lnTo>
                      <a:pt x="60" y="94"/>
                    </a:lnTo>
                    <a:lnTo>
                      <a:pt x="68" y="82"/>
                    </a:lnTo>
                    <a:lnTo>
                      <a:pt x="73" y="76"/>
                    </a:lnTo>
                    <a:lnTo>
                      <a:pt x="78" y="71"/>
                    </a:lnTo>
                    <a:lnTo>
                      <a:pt x="85" y="66"/>
                    </a:lnTo>
                    <a:lnTo>
                      <a:pt x="92" y="62"/>
                    </a:lnTo>
                    <a:lnTo>
                      <a:pt x="98" y="58"/>
                    </a:lnTo>
                    <a:lnTo>
                      <a:pt x="106" y="56"/>
                    </a:lnTo>
                    <a:lnTo>
                      <a:pt x="106" y="56"/>
                    </a:lnTo>
                    <a:lnTo>
                      <a:pt x="118" y="52"/>
                    </a:lnTo>
                    <a:lnTo>
                      <a:pt x="131" y="51"/>
                    </a:lnTo>
                    <a:lnTo>
                      <a:pt x="131" y="51"/>
                    </a:lnTo>
                    <a:lnTo>
                      <a:pt x="143" y="52"/>
                    </a:lnTo>
                    <a:lnTo>
                      <a:pt x="155" y="56"/>
                    </a:lnTo>
                    <a:lnTo>
                      <a:pt x="167" y="60"/>
                    </a:lnTo>
                    <a:lnTo>
                      <a:pt x="176" y="66"/>
                    </a:lnTo>
                    <a:lnTo>
                      <a:pt x="186" y="75"/>
                    </a:lnTo>
                    <a:lnTo>
                      <a:pt x="195" y="83"/>
                    </a:lnTo>
                    <a:lnTo>
                      <a:pt x="201" y="94"/>
                    </a:lnTo>
                    <a:lnTo>
                      <a:pt x="206" y="107"/>
                    </a:lnTo>
                    <a:lnTo>
                      <a:pt x="206" y="107"/>
                    </a:lnTo>
                    <a:lnTo>
                      <a:pt x="209" y="114"/>
                    </a:lnTo>
                    <a:lnTo>
                      <a:pt x="210" y="122"/>
                    </a:lnTo>
                    <a:lnTo>
                      <a:pt x="210" y="130"/>
                    </a:lnTo>
                    <a:lnTo>
                      <a:pt x="210" y="138"/>
                    </a:lnTo>
                    <a:lnTo>
                      <a:pt x="209" y="145"/>
                    </a:lnTo>
                    <a:lnTo>
                      <a:pt x="208" y="153"/>
                    </a:lnTo>
                    <a:lnTo>
                      <a:pt x="201" y="168"/>
                    </a:lnTo>
                    <a:lnTo>
                      <a:pt x="193" y="180"/>
                    </a:lnTo>
                    <a:lnTo>
                      <a:pt x="188" y="186"/>
                    </a:lnTo>
                    <a:lnTo>
                      <a:pt x="183" y="191"/>
                    </a:lnTo>
                    <a:lnTo>
                      <a:pt x="176" y="196"/>
                    </a:lnTo>
                    <a:lnTo>
                      <a:pt x="170" y="200"/>
                    </a:lnTo>
                    <a:lnTo>
                      <a:pt x="163" y="204"/>
                    </a:lnTo>
                    <a:lnTo>
                      <a:pt x="155" y="206"/>
                    </a:lnTo>
                    <a:lnTo>
                      <a:pt x="155" y="206"/>
                    </a:lnTo>
                    <a:lnTo>
                      <a:pt x="143" y="210"/>
                    </a:lnTo>
                    <a:lnTo>
                      <a:pt x="131" y="210"/>
                    </a:lnTo>
                    <a:close/>
                    <a:moveTo>
                      <a:pt x="131" y="0"/>
                    </a:moveTo>
                    <a:lnTo>
                      <a:pt x="131" y="0"/>
                    </a:lnTo>
                    <a:lnTo>
                      <a:pt x="117" y="1"/>
                    </a:lnTo>
                    <a:lnTo>
                      <a:pt x="104" y="4"/>
                    </a:lnTo>
                    <a:lnTo>
                      <a:pt x="92" y="6"/>
                    </a:lnTo>
                    <a:lnTo>
                      <a:pt x="80" y="11"/>
                    </a:lnTo>
                    <a:lnTo>
                      <a:pt x="68" y="16"/>
                    </a:lnTo>
                    <a:lnTo>
                      <a:pt x="57" y="22"/>
                    </a:lnTo>
                    <a:lnTo>
                      <a:pt x="47" y="31"/>
                    </a:lnTo>
                    <a:lnTo>
                      <a:pt x="39" y="39"/>
                    </a:lnTo>
                    <a:lnTo>
                      <a:pt x="30" y="48"/>
                    </a:lnTo>
                    <a:lnTo>
                      <a:pt x="22" y="58"/>
                    </a:lnTo>
                    <a:lnTo>
                      <a:pt x="16" y="68"/>
                    </a:lnTo>
                    <a:lnTo>
                      <a:pt x="10" y="81"/>
                    </a:lnTo>
                    <a:lnTo>
                      <a:pt x="6" y="92"/>
                    </a:lnTo>
                    <a:lnTo>
                      <a:pt x="2" y="104"/>
                    </a:lnTo>
                    <a:lnTo>
                      <a:pt x="1" y="118"/>
                    </a:lnTo>
                    <a:lnTo>
                      <a:pt x="0" y="130"/>
                    </a:lnTo>
                    <a:lnTo>
                      <a:pt x="0" y="130"/>
                    </a:lnTo>
                    <a:lnTo>
                      <a:pt x="1" y="144"/>
                    </a:lnTo>
                    <a:lnTo>
                      <a:pt x="2" y="158"/>
                    </a:lnTo>
                    <a:lnTo>
                      <a:pt x="6" y="170"/>
                    </a:lnTo>
                    <a:lnTo>
                      <a:pt x="10" y="181"/>
                    </a:lnTo>
                    <a:lnTo>
                      <a:pt x="16" y="193"/>
                    </a:lnTo>
                    <a:lnTo>
                      <a:pt x="22" y="204"/>
                    </a:lnTo>
                    <a:lnTo>
                      <a:pt x="30" y="214"/>
                    </a:lnTo>
                    <a:lnTo>
                      <a:pt x="39" y="224"/>
                    </a:lnTo>
                    <a:lnTo>
                      <a:pt x="47" y="231"/>
                    </a:lnTo>
                    <a:lnTo>
                      <a:pt x="57" y="239"/>
                    </a:lnTo>
                    <a:lnTo>
                      <a:pt x="68" y="246"/>
                    </a:lnTo>
                    <a:lnTo>
                      <a:pt x="80" y="251"/>
                    </a:lnTo>
                    <a:lnTo>
                      <a:pt x="92" y="256"/>
                    </a:lnTo>
                    <a:lnTo>
                      <a:pt x="104" y="258"/>
                    </a:lnTo>
                    <a:lnTo>
                      <a:pt x="117" y="261"/>
                    </a:lnTo>
                    <a:lnTo>
                      <a:pt x="131" y="261"/>
                    </a:lnTo>
                    <a:lnTo>
                      <a:pt x="131" y="261"/>
                    </a:lnTo>
                    <a:lnTo>
                      <a:pt x="144" y="261"/>
                    </a:lnTo>
                    <a:lnTo>
                      <a:pt x="157" y="258"/>
                    </a:lnTo>
                    <a:lnTo>
                      <a:pt x="169" y="256"/>
                    </a:lnTo>
                    <a:lnTo>
                      <a:pt x="181" y="251"/>
                    </a:lnTo>
                    <a:lnTo>
                      <a:pt x="193" y="246"/>
                    </a:lnTo>
                    <a:lnTo>
                      <a:pt x="204" y="239"/>
                    </a:lnTo>
                    <a:lnTo>
                      <a:pt x="214" y="231"/>
                    </a:lnTo>
                    <a:lnTo>
                      <a:pt x="222" y="224"/>
                    </a:lnTo>
                    <a:lnTo>
                      <a:pt x="231" y="214"/>
                    </a:lnTo>
                    <a:lnTo>
                      <a:pt x="239" y="204"/>
                    </a:lnTo>
                    <a:lnTo>
                      <a:pt x="245" y="193"/>
                    </a:lnTo>
                    <a:lnTo>
                      <a:pt x="251" y="181"/>
                    </a:lnTo>
                    <a:lnTo>
                      <a:pt x="255" y="170"/>
                    </a:lnTo>
                    <a:lnTo>
                      <a:pt x="259" y="158"/>
                    </a:lnTo>
                    <a:lnTo>
                      <a:pt x="261" y="144"/>
                    </a:lnTo>
                    <a:lnTo>
                      <a:pt x="261" y="130"/>
                    </a:lnTo>
                    <a:lnTo>
                      <a:pt x="261" y="130"/>
                    </a:lnTo>
                    <a:lnTo>
                      <a:pt x="261" y="118"/>
                    </a:lnTo>
                    <a:lnTo>
                      <a:pt x="259" y="104"/>
                    </a:lnTo>
                    <a:lnTo>
                      <a:pt x="255" y="92"/>
                    </a:lnTo>
                    <a:lnTo>
                      <a:pt x="251" y="81"/>
                    </a:lnTo>
                    <a:lnTo>
                      <a:pt x="245" y="68"/>
                    </a:lnTo>
                    <a:lnTo>
                      <a:pt x="239" y="58"/>
                    </a:lnTo>
                    <a:lnTo>
                      <a:pt x="231" y="48"/>
                    </a:lnTo>
                    <a:lnTo>
                      <a:pt x="222" y="39"/>
                    </a:lnTo>
                    <a:lnTo>
                      <a:pt x="214" y="31"/>
                    </a:lnTo>
                    <a:lnTo>
                      <a:pt x="204" y="22"/>
                    </a:lnTo>
                    <a:lnTo>
                      <a:pt x="193" y="16"/>
                    </a:lnTo>
                    <a:lnTo>
                      <a:pt x="181" y="11"/>
                    </a:lnTo>
                    <a:lnTo>
                      <a:pt x="169" y="6"/>
                    </a:lnTo>
                    <a:lnTo>
                      <a:pt x="157" y="4"/>
                    </a:lnTo>
                    <a:lnTo>
                      <a:pt x="144" y="1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794E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9" name="Freeform 227">
                <a:extLst>
                  <a:ext uri="{FF2B5EF4-FFF2-40B4-BE49-F238E27FC236}">
                    <a16:creationId xmlns:a16="http://schemas.microsoft.com/office/drawing/2014/main" xmlns="" id="{A1160556-D009-48CC-91C3-EA9DBBD98F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1313" y="3141663"/>
                <a:ext cx="50800" cy="50800"/>
              </a:xfrm>
              <a:custGeom>
                <a:avLst/>
                <a:gdLst>
                  <a:gd name="T0" fmla="*/ 80 w 159"/>
                  <a:gd name="T1" fmla="*/ 159 h 159"/>
                  <a:gd name="T2" fmla="*/ 80 w 159"/>
                  <a:gd name="T3" fmla="*/ 159 h 159"/>
                  <a:gd name="T4" fmla="*/ 67 w 159"/>
                  <a:gd name="T5" fmla="*/ 159 h 159"/>
                  <a:gd name="T6" fmla="*/ 55 w 159"/>
                  <a:gd name="T7" fmla="*/ 155 h 159"/>
                  <a:gd name="T8" fmla="*/ 43 w 159"/>
                  <a:gd name="T9" fmla="*/ 152 h 159"/>
                  <a:gd name="T10" fmla="*/ 34 w 159"/>
                  <a:gd name="T11" fmla="*/ 144 h 159"/>
                  <a:gd name="T12" fmla="*/ 24 w 159"/>
                  <a:gd name="T13" fmla="*/ 137 h 159"/>
                  <a:gd name="T14" fmla="*/ 16 w 159"/>
                  <a:gd name="T15" fmla="*/ 127 h 159"/>
                  <a:gd name="T16" fmla="*/ 9 w 159"/>
                  <a:gd name="T17" fmla="*/ 117 h 159"/>
                  <a:gd name="T18" fmla="*/ 4 w 159"/>
                  <a:gd name="T19" fmla="*/ 104 h 159"/>
                  <a:gd name="T20" fmla="*/ 4 w 159"/>
                  <a:gd name="T21" fmla="*/ 104 h 159"/>
                  <a:gd name="T22" fmla="*/ 1 w 159"/>
                  <a:gd name="T23" fmla="*/ 97 h 159"/>
                  <a:gd name="T24" fmla="*/ 0 w 159"/>
                  <a:gd name="T25" fmla="*/ 88 h 159"/>
                  <a:gd name="T26" fmla="*/ 0 w 159"/>
                  <a:gd name="T27" fmla="*/ 81 h 159"/>
                  <a:gd name="T28" fmla="*/ 0 w 159"/>
                  <a:gd name="T29" fmla="*/ 73 h 159"/>
                  <a:gd name="T30" fmla="*/ 1 w 159"/>
                  <a:gd name="T31" fmla="*/ 66 h 159"/>
                  <a:gd name="T32" fmla="*/ 4 w 159"/>
                  <a:gd name="T33" fmla="*/ 58 h 159"/>
                  <a:gd name="T34" fmla="*/ 9 w 159"/>
                  <a:gd name="T35" fmla="*/ 43 h 159"/>
                  <a:gd name="T36" fmla="*/ 17 w 159"/>
                  <a:gd name="T37" fmla="*/ 31 h 159"/>
                  <a:gd name="T38" fmla="*/ 22 w 159"/>
                  <a:gd name="T39" fmla="*/ 25 h 159"/>
                  <a:gd name="T40" fmla="*/ 27 w 159"/>
                  <a:gd name="T41" fmla="*/ 20 h 159"/>
                  <a:gd name="T42" fmla="*/ 34 w 159"/>
                  <a:gd name="T43" fmla="*/ 15 h 159"/>
                  <a:gd name="T44" fmla="*/ 41 w 159"/>
                  <a:gd name="T45" fmla="*/ 11 h 159"/>
                  <a:gd name="T46" fmla="*/ 47 w 159"/>
                  <a:gd name="T47" fmla="*/ 7 h 159"/>
                  <a:gd name="T48" fmla="*/ 55 w 159"/>
                  <a:gd name="T49" fmla="*/ 5 h 159"/>
                  <a:gd name="T50" fmla="*/ 55 w 159"/>
                  <a:gd name="T51" fmla="*/ 5 h 159"/>
                  <a:gd name="T52" fmla="*/ 67 w 159"/>
                  <a:gd name="T53" fmla="*/ 1 h 159"/>
                  <a:gd name="T54" fmla="*/ 80 w 159"/>
                  <a:gd name="T55" fmla="*/ 0 h 159"/>
                  <a:gd name="T56" fmla="*/ 80 w 159"/>
                  <a:gd name="T57" fmla="*/ 0 h 159"/>
                  <a:gd name="T58" fmla="*/ 92 w 159"/>
                  <a:gd name="T59" fmla="*/ 1 h 159"/>
                  <a:gd name="T60" fmla="*/ 104 w 159"/>
                  <a:gd name="T61" fmla="*/ 5 h 159"/>
                  <a:gd name="T62" fmla="*/ 116 w 159"/>
                  <a:gd name="T63" fmla="*/ 9 h 159"/>
                  <a:gd name="T64" fmla="*/ 125 w 159"/>
                  <a:gd name="T65" fmla="*/ 15 h 159"/>
                  <a:gd name="T66" fmla="*/ 135 w 159"/>
                  <a:gd name="T67" fmla="*/ 24 h 159"/>
                  <a:gd name="T68" fmla="*/ 144 w 159"/>
                  <a:gd name="T69" fmla="*/ 32 h 159"/>
                  <a:gd name="T70" fmla="*/ 150 w 159"/>
                  <a:gd name="T71" fmla="*/ 43 h 159"/>
                  <a:gd name="T72" fmla="*/ 155 w 159"/>
                  <a:gd name="T73" fmla="*/ 56 h 159"/>
                  <a:gd name="T74" fmla="*/ 155 w 159"/>
                  <a:gd name="T75" fmla="*/ 56 h 159"/>
                  <a:gd name="T76" fmla="*/ 158 w 159"/>
                  <a:gd name="T77" fmla="*/ 63 h 159"/>
                  <a:gd name="T78" fmla="*/ 159 w 159"/>
                  <a:gd name="T79" fmla="*/ 71 h 159"/>
                  <a:gd name="T80" fmla="*/ 159 w 159"/>
                  <a:gd name="T81" fmla="*/ 79 h 159"/>
                  <a:gd name="T82" fmla="*/ 159 w 159"/>
                  <a:gd name="T83" fmla="*/ 87 h 159"/>
                  <a:gd name="T84" fmla="*/ 158 w 159"/>
                  <a:gd name="T85" fmla="*/ 94 h 159"/>
                  <a:gd name="T86" fmla="*/ 157 w 159"/>
                  <a:gd name="T87" fmla="*/ 102 h 159"/>
                  <a:gd name="T88" fmla="*/ 150 w 159"/>
                  <a:gd name="T89" fmla="*/ 117 h 159"/>
                  <a:gd name="T90" fmla="*/ 142 w 159"/>
                  <a:gd name="T91" fmla="*/ 129 h 159"/>
                  <a:gd name="T92" fmla="*/ 137 w 159"/>
                  <a:gd name="T93" fmla="*/ 135 h 159"/>
                  <a:gd name="T94" fmla="*/ 132 w 159"/>
                  <a:gd name="T95" fmla="*/ 140 h 159"/>
                  <a:gd name="T96" fmla="*/ 125 w 159"/>
                  <a:gd name="T97" fmla="*/ 145 h 159"/>
                  <a:gd name="T98" fmla="*/ 119 w 159"/>
                  <a:gd name="T99" fmla="*/ 149 h 159"/>
                  <a:gd name="T100" fmla="*/ 112 w 159"/>
                  <a:gd name="T101" fmla="*/ 153 h 159"/>
                  <a:gd name="T102" fmla="*/ 104 w 159"/>
                  <a:gd name="T103" fmla="*/ 155 h 159"/>
                  <a:gd name="T104" fmla="*/ 104 w 159"/>
                  <a:gd name="T105" fmla="*/ 155 h 159"/>
                  <a:gd name="T106" fmla="*/ 92 w 159"/>
                  <a:gd name="T107" fmla="*/ 159 h 159"/>
                  <a:gd name="T108" fmla="*/ 80 w 159"/>
                  <a:gd name="T109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9" h="159">
                    <a:moveTo>
                      <a:pt x="80" y="159"/>
                    </a:moveTo>
                    <a:lnTo>
                      <a:pt x="80" y="159"/>
                    </a:lnTo>
                    <a:lnTo>
                      <a:pt x="67" y="159"/>
                    </a:lnTo>
                    <a:lnTo>
                      <a:pt x="55" y="155"/>
                    </a:lnTo>
                    <a:lnTo>
                      <a:pt x="43" y="152"/>
                    </a:lnTo>
                    <a:lnTo>
                      <a:pt x="34" y="144"/>
                    </a:lnTo>
                    <a:lnTo>
                      <a:pt x="24" y="137"/>
                    </a:lnTo>
                    <a:lnTo>
                      <a:pt x="16" y="127"/>
                    </a:lnTo>
                    <a:lnTo>
                      <a:pt x="9" y="117"/>
                    </a:lnTo>
                    <a:lnTo>
                      <a:pt x="4" y="104"/>
                    </a:lnTo>
                    <a:lnTo>
                      <a:pt x="4" y="104"/>
                    </a:lnTo>
                    <a:lnTo>
                      <a:pt x="1" y="97"/>
                    </a:lnTo>
                    <a:lnTo>
                      <a:pt x="0" y="88"/>
                    </a:lnTo>
                    <a:lnTo>
                      <a:pt x="0" y="81"/>
                    </a:lnTo>
                    <a:lnTo>
                      <a:pt x="0" y="73"/>
                    </a:lnTo>
                    <a:lnTo>
                      <a:pt x="1" y="66"/>
                    </a:lnTo>
                    <a:lnTo>
                      <a:pt x="4" y="58"/>
                    </a:lnTo>
                    <a:lnTo>
                      <a:pt x="9" y="43"/>
                    </a:lnTo>
                    <a:lnTo>
                      <a:pt x="17" y="31"/>
                    </a:lnTo>
                    <a:lnTo>
                      <a:pt x="22" y="25"/>
                    </a:lnTo>
                    <a:lnTo>
                      <a:pt x="27" y="20"/>
                    </a:lnTo>
                    <a:lnTo>
                      <a:pt x="34" y="15"/>
                    </a:lnTo>
                    <a:lnTo>
                      <a:pt x="41" y="11"/>
                    </a:lnTo>
                    <a:lnTo>
                      <a:pt x="47" y="7"/>
                    </a:lnTo>
                    <a:lnTo>
                      <a:pt x="55" y="5"/>
                    </a:lnTo>
                    <a:lnTo>
                      <a:pt x="55" y="5"/>
                    </a:lnTo>
                    <a:lnTo>
                      <a:pt x="67" y="1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92" y="1"/>
                    </a:lnTo>
                    <a:lnTo>
                      <a:pt x="104" y="5"/>
                    </a:lnTo>
                    <a:lnTo>
                      <a:pt x="116" y="9"/>
                    </a:lnTo>
                    <a:lnTo>
                      <a:pt x="125" y="15"/>
                    </a:lnTo>
                    <a:lnTo>
                      <a:pt x="135" y="24"/>
                    </a:lnTo>
                    <a:lnTo>
                      <a:pt x="144" y="32"/>
                    </a:lnTo>
                    <a:lnTo>
                      <a:pt x="150" y="43"/>
                    </a:lnTo>
                    <a:lnTo>
                      <a:pt x="155" y="56"/>
                    </a:lnTo>
                    <a:lnTo>
                      <a:pt x="155" y="56"/>
                    </a:lnTo>
                    <a:lnTo>
                      <a:pt x="158" y="63"/>
                    </a:lnTo>
                    <a:lnTo>
                      <a:pt x="159" y="71"/>
                    </a:lnTo>
                    <a:lnTo>
                      <a:pt x="159" y="79"/>
                    </a:lnTo>
                    <a:lnTo>
                      <a:pt x="159" y="87"/>
                    </a:lnTo>
                    <a:lnTo>
                      <a:pt x="158" y="94"/>
                    </a:lnTo>
                    <a:lnTo>
                      <a:pt x="157" y="102"/>
                    </a:lnTo>
                    <a:lnTo>
                      <a:pt x="150" y="117"/>
                    </a:lnTo>
                    <a:lnTo>
                      <a:pt x="142" y="129"/>
                    </a:lnTo>
                    <a:lnTo>
                      <a:pt x="137" y="135"/>
                    </a:lnTo>
                    <a:lnTo>
                      <a:pt x="132" y="140"/>
                    </a:lnTo>
                    <a:lnTo>
                      <a:pt x="125" y="145"/>
                    </a:lnTo>
                    <a:lnTo>
                      <a:pt x="119" y="149"/>
                    </a:lnTo>
                    <a:lnTo>
                      <a:pt x="112" y="153"/>
                    </a:lnTo>
                    <a:lnTo>
                      <a:pt x="104" y="155"/>
                    </a:lnTo>
                    <a:lnTo>
                      <a:pt x="104" y="155"/>
                    </a:lnTo>
                    <a:lnTo>
                      <a:pt x="92" y="159"/>
                    </a:lnTo>
                    <a:lnTo>
                      <a:pt x="80" y="15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0" name="Freeform 228">
                <a:extLst>
                  <a:ext uri="{FF2B5EF4-FFF2-40B4-BE49-F238E27FC236}">
                    <a16:creationId xmlns:a16="http://schemas.microsoft.com/office/drawing/2014/main" xmlns="" id="{4B1F632A-6E23-465D-8D33-CC74F33485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5438" y="3125788"/>
                <a:ext cx="82550" cy="82550"/>
              </a:xfrm>
              <a:custGeom>
                <a:avLst/>
                <a:gdLst>
                  <a:gd name="T0" fmla="*/ 131 w 261"/>
                  <a:gd name="T1" fmla="*/ 0 h 261"/>
                  <a:gd name="T2" fmla="*/ 104 w 261"/>
                  <a:gd name="T3" fmla="*/ 4 h 261"/>
                  <a:gd name="T4" fmla="*/ 80 w 261"/>
                  <a:gd name="T5" fmla="*/ 11 h 261"/>
                  <a:gd name="T6" fmla="*/ 57 w 261"/>
                  <a:gd name="T7" fmla="*/ 22 h 261"/>
                  <a:gd name="T8" fmla="*/ 39 w 261"/>
                  <a:gd name="T9" fmla="*/ 39 h 261"/>
                  <a:gd name="T10" fmla="*/ 22 w 261"/>
                  <a:gd name="T11" fmla="*/ 58 h 261"/>
                  <a:gd name="T12" fmla="*/ 10 w 261"/>
                  <a:gd name="T13" fmla="*/ 81 h 261"/>
                  <a:gd name="T14" fmla="*/ 2 w 261"/>
                  <a:gd name="T15" fmla="*/ 104 h 261"/>
                  <a:gd name="T16" fmla="*/ 0 w 261"/>
                  <a:gd name="T17" fmla="*/ 130 h 261"/>
                  <a:gd name="T18" fmla="*/ 1 w 261"/>
                  <a:gd name="T19" fmla="*/ 144 h 261"/>
                  <a:gd name="T20" fmla="*/ 6 w 261"/>
                  <a:gd name="T21" fmla="*/ 170 h 261"/>
                  <a:gd name="T22" fmla="*/ 16 w 261"/>
                  <a:gd name="T23" fmla="*/ 193 h 261"/>
                  <a:gd name="T24" fmla="*/ 30 w 261"/>
                  <a:gd name="T25" fmla="*/ 214 h 261"/>
                  <a:gd name="T26" fmla="*/ 47 w 261"/>
                  <a:gd name="T27" fmla="*/ 231 h 261"/>
                  <a:gd name="T28" fmla="*/ 68 w 261"/>
                  <a:gd name="T29" fmla="*/ 246 h 261"/>
                  <a:gd name="T30" fmla="*/ 92 w 261"/>
                  <a:gd name="T31" fmla="*/ 256 h 261"/>
                  <a:gd name="T32" fmla="*/ 117 w 261"/>
                  <a:gd name="T33" fmla="*/ 261 h 261"/>
                  <a:gd name="T34" fmla="*/ 131 w 261"/>
                  <a:gd name="T35" fmla="*/ 261 h 261"/>
                  <a:gd name="T36" fmla="*/ 157 w 261"/>
                  <a:gd name="T37" fmla="*/ 258 h 261"/>
                  <a:gd name="T38" fmla="*/ 181 w 261"/>
                  <a:gd name="T39" fmla="*/ 251 h 261"/>
                  <a:gd name="T40" fmla="*/ 204 w 261"/>
                  <a:gd name="T41" fmla="*/ 239 h 261"/>
                  <a:gd name="T42" fmla="*/ 222 w 261"/>
                  <a:gd name="T43" fmla="*/ 224 h 261"/>
                  <a:gd name="T44" fmla="*/ 239 w 261"/>
                  <a:gd name="T45" fmla="*/ 204 h 261"/>
                  <a:gd name="T46" fmla="*/ 251 w 261"/>
                  <a:gd name="T47" fmla="*/ 181 h 261"/>
                  <a:gd name="T48" fmla="*/ 259 w 261"/>
                  <a:gd name="T49" fmla="*/ 158 h 261"/>
                  <a:gd name="T50" fmla="*/ 261 w 261"/>
                  <a:gd name="T51" fmla="*/ 130 h 261"/>
                  <a:gd name="T52" fmla="*/ 261 w 261"/>
                  <a:gd name="T53" fmla="*/ 118 h 261"/>
                  <a:gd name="T54" fmla="*/ 255 w 261"/>
                  <a:gd name="T55" fmla="*/ 92 h 261"/>
                  <a:gd name="T56" fmla="*/ 245 w 261"/>
                  <a:gd name="T57" fmla="*/ 68 h 261"/>
                  <a:gd name="T58" fmla="*/ 231 w 261"/>
                  <a:gd name="T59" fmla="*/ 48 h 261"/>
                  <a:gd name="T60" fmla="*/ 214 w 261"/>
                  <a:gd name="T61" fmla="*/ 31 h 261"/>
                  <a:gd name="T62" fmla="*/ 193 w 261"/>
                  <a:gd name="T63" fmla="*/ 16 h 261"/>
                  <a:gd name="T64" fmla="*/ 169 w 261"/>
                  <a:gd name="T65" fmla="*/ 6 h 261"/>
                  <a:gd name="T66" fmla="*/ 144 w 261"/>
                  <a:gd name="T67" fmla="*/ 1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61" h="261">
                    <a:moveTo>
                      <a:pt x="131" y="0"/>
                    </a:moveTo>
                    <a:lnTo>
                      <a:pt x="131" y="0"/>
                    </a:lnTo>
                    <a:lnTo>
                      <a:pt x="117" y="1"/>
                    </a:lnTo>
                    <a:lnTo>
                      <a:pt x="104" y="4"/>
                    </a:lnTo>
                    <a:lnTo>
                      <a:pt x="92" y="6"/>
                    </a:lnTo>
                    <a:lnTo>
                      <a:pt x="80" y="11"/>
                    </a:lnTo>
                    <a:lnTo>
                      <a:pt x="68" y="16"/>
                    </a:lnTo>
                    <a:lnTo>
                      <a:pt x="57" y="22"/>
                    </a:lnTo>
                    <a:lnTo>
                      <a:pt x="47" y="31"/>
                    </a:lnTo>
                    <a:lnTo>
                      <a:pt x="39" y="39"/>
                    </a:lnTo>
                    <a:lnTo>
                      <a:pt x="30" y="48"/>
                    </a:lnTo>
                    <a:lnTo>
                      <a:pt x="22" y="58"/>
                    </a:lnTo>
                    <a:lnTo>
                      <a:pt x="16" y="68"/>
                    </a:lnTo>
                    <a:lnTo>
                      <a:pt x="10" y="81"/>
                    </a:lnTo>
                    <a:lnTo>
                      <a:pt x="6" y="92"/>
                    </a:lnTo>
                    <a:lnTo>
                      <a:pt x="2" y="104"/>
                    </a:lnTo>
                    <a:lnTo>
                      <a:pt x="1" y="118"/>
                    </a:lnTo>
                    <a:lnTo>
                      <a:pt x="0" y="130"/>
                    </a:lnTo>
                    <a:lnTo>
                      <a:pt x="0" y="130"/>
                    </a:lnTo>
                    <a:lnTo>
                      <a:pt x="1" y="144"/>
                    </a:lnTo>
                    <a:lnTo>
                      <a:pt x="2" y="158"/>
                    </a:lnTo>
                    <a:lnTo>
                      <a:pt x="6" y="170"/>
                    </a:lnTo>
                    <a:lnTo>
                      <a:pt x="10" y="181"/>
                    </a:lnTo>
                    <a:lnTo>
                      <a:pt x="16" y="193"/>
                    </a:lnTo>
                    <a:lnTo>
                      <a:pt x="22" y="204"/>
                    </a:lnTo>
                    <a:lnTo>
                      <a:pt x="30" y="214"/>
                    </a:lnTo>
                    <a:lnTo>
                      <a:pt x="39" y="224"/>
                    </a:lnTo>
                    <a:lnTo>
                      <a:pt x="47" y="231"/>
                    </a:lnTo>
                    <a:lnTo>
                      <a:pt x="57" y="239"/>
                    </a:lnTo>
                    <a:lnTo>
                      <a:pt x="68" y="246"/>
                    </a:lnTo>
                    <a:lnTo>
                      <a:pt x="80" y="251"/>
                    </a:lnTo>
                    <a:lnTo>
                      <a:pt x="92" y="256"/>
                    </a:lnTo>
                    <a:lnTo>
                      <a:pt x="104" y="258"/>
                    </a:lnTo>
                    <a:lnTo>
                      <a:pt x="117" y="261"/>
                    </a:lnTo>
                    <a:lnTo>
                      <a:pt x="131" y="261"/>
                    </a:lnTo>
                    <a:lnTo>
                      <a:pt x="131" y="261"/>
                    </a:lnTo>
                    <a:lnTo>
                      <a:pt x="144" y="261"/>
                    </a:lnTo>
                    <a:lnTo>
                      <a:pt x="157" y="258"/>
                    </a:lnTo>
                    <a:lnTo>
                      <a:pt x="169" y="256"/>
                    </a:lnTo>
                    <a:lnTo>
                      <a:pt x="181" y="251"/>
                    </a:lnTo>
                    <a:lnTo>
                      <a:pt x="193" y="246"/>
                    </a:lnTo>
                    <a:lnTo>
                      <a:pt x="204" y="239"/>
                    </a:lnTo>
                    <a:lnTo>
                      <a:pt x="214" y="231"/>
                    </a:lnTo>
                    <a:lnTo>
                      <a:pt x="222" y="224"/>
                    </a:lnTo>
                    <a:lnTo>
                      <a:pt x="231" y="214"/>
                    </a:lnTo>
                    <a:lnTo>
                      <a:pt x="239" y="204"/>
                    </a:lnTo>
                    <a:lnTo>
                      <a:pt x="245" y="193"/>
                    </a:lnTo>
                    <a:lnTo>
                      <a:pt x="251" y="181"/>
                    </a:lnTo>
                    <a:lnTo>
                      <a:pt x="255" y="170"/>
                    </a:lnTo>
                    <a:lnTo>
                      <a:pt x="259" y="158"/>
                    </a:lnTo>
                    <a:lnTo>
                      <a:pt x="261" y="144"/>
                    </a:lnTo>
                    <a:lnTo>
                      <a:pt x="261" y="130"/>
                    </a:lnTo>
                    <a:lnTo>
                      <a:pt x="261" y="130"/>
                    </a:lnTo>
                    <a:lnTo>
                      <a:pt x="261" y="118"/>
                    </a:lnTo>
                    <a:lnTo>
                      <a:pt x="259" y="104"/>
                    </a:lnTo>
                    <a:lnTo>
                      <a:pt x="255" y="92"/>
                    </a:lnTo>
                    <a:lnTo>
                      <a:pt x="251" y="81"/>
                    </a:lnTo>
                    <a:lnTo>
                      <a:pt x="245" y="68"/>
                    </a:lnTo>
                    <a:lnTo>
                      <a:pt x="239" y="58"/>
                    </a:lnTo>
                    <a:lnTo>
                      <a:pt x="231" y="48"/>
                    </a:lnTo>
                    <a:lnTo>
                      <a:pt x="222" y="39"/>
                    </a:lnTo>
                    <a:lnTo>
                      <a:pt x="214" y="31"/>
                    </a:lnTo>
                    <a:lnTo>
                      <a:pt x="204" y="22"/>
                    </a:lnTo>
                    <a:lnTo>
                      <a:pt x="193" y="16"/>
                    </a:lnTo>
                    <a:lnTo>
                      <a:pt x="181" y="11"/>
                    </a:lnTo>
                    <a:lnTo>
                      <a:pt x="169" y="6"/>
                    </a:lnTo>
                    <a:lnTo>
                      <a:pt x="157" y="4"/>
                    </a:lnTo>
                    <a:lnTo>
                      <a:pt x="144" y="1"/>
                    </a:lnTo>
                    <a:lnTo>
                      <a:pt x="13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1" name="Freeform 229">
                <a:extLst>
                  <a:ext uri="{FF2B5EF4-FFF2-40B4-BE49-F238E27FC236}">
                    <a16:creationId xmlns:a16="http://schemas.microsoft.com/office/drawing/2014/main" xmlns="" id="{D875E238-52B5-4C0C-AC06-4E1737A765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1313" y="3141663"/>
                <a:ext cx="50800" cy="50800"/>
              </a:xfrm>
              <a:custGeom>
                <a:avLst/>
                <a:gdLst>
                  <a:gd name="T0" fmla="*/ 80 w 159"/>
                  <a:gd name="T1" fmla="*/ 0 h 159"/>
                  <a:gd name="T2" fmla="*/ 80 w 159"/>
                  <a:gd name="T3" fmla="*/ 0 h 159"/>
                  <a:gd name="T4" fmla="*/ 67 w 159"/>
                  <a:gd name="T5" fmla="*/ 1 h 159"/>
                  <a:gd name="T6" fmla="*/ 55 w 159"/>
                  <a:gd name="T7" fmla="*/ 5 h 159"/>
                  <a:gd name="T8" fmla="*/ 55 w 159"/>
                  <a:gd name="T9" fmla="*/ 5 h 159"/>
                  <a:gd name="T10" fmla="*/ 47 w 159"/>
                  <a:gd name="T11" fmla="*/ 7 h 159"/>
                  <a:gd name="T12" fmla="*/ 41 w 159"/>
                  <a:gd name="T13" fmla="*/ 11 h 159"/>
                  <a:gd name="T14" fmla="*/ 34 w 159"/>
                  <a:gd name="T15" fmla="*/ 15 h 159"/>
                  <a:gd name="T16" fmla="*/ 27 w 159"/>
                  <a:gd name="T17" fmla="*/ 20 h 159"/>
                  <a:gd name="T18" fmla="*/ 22 w 159"/>
                  <a:gd name="T19" fmla="*/ 25 h 159"/>
                  <a:gd name="T20" fmla="*/ 17 w 159"/>
                  <a:gd name="T21" fmla="*/ 31 h 159"/>
                  <a:gd name="T22" fmla="*/ 9 w 159"/>
                  <a:gd name="T23" fmla="*/ 43 h 159"/>
                  <a:gd name="T24" fmla="*/ 4 w 159"/>
                  <a:gd name="T25" fmla="*/ 58 h 159"/>
                  <a:gd name="T26" fmla="*/ 1 w 159"/>
                  <a:gd name="T27" fmla="*/ 66 h 159"/>
                  <a:gd name="T28" fmla="*/ 0 w 159"/>
                  <a:gd name="T29" fmla="*/ 73 h 159"/>
                  <a:gd name="T30" fmla="*/ 0 w 159"/>
                  <a:gd name="T31" fmla="*/ 81 h 159"/>
                  <a:gd name="T32" fmla="*/ 0 w 159"/>
                  <a:gd name="T33" fmla="*/ 88 h 159"/>
                  <a:gd name="T34" fmla="*/ 1 w 159"/>
                  <a:gd name="T35" fmla="*/ 97 h 159"/>
                  <a:gd name="T36" fmla="*/ 4 w 159"/>
                  <a:gd name="T37" fmla="*/ 104 h 159"/>
                  <a:gd name="T38" fmla="*/ 4 w 159"/>
                  <a:gd name="T39" fmla="*/ 104 h 159"/>
                  <a:gd name="T40" fmla="*/ 9 w 159"/>
                  <a:gd name="T41" fmla="*/ 117 h 159"/>
                  <a:gd name="T42" fmla="*/ 16 w 159"/>
                  <a:gd name="T43" fmla="*/ 127 h 159"/>
                  <a:gd name="T44" fmla="*/ 24 w 159"/>
                  <a:gd name="T45" fmla="*/ 137 h 159"/>
                  <a:gd name="T46" fmla="*/ 34 w 159"/>
                  <a:gd name="T47" fmla="*/ 144 h 159"/>
                  <a:gd name="T48" fmla="*/ 43 w 159"/>
                  <a:gd name="T49" fmla="*/ 152 h 159"/>
                  <a:gd name="T50" fmla="*/ 55 w 159"/>
                  <a:gd name="T51" fmla="*/ 155 h 159"/>
                  <a:gd name="T52" fmla="*/ 67 w 159"/>
                  <a:gd name="T53" fmla="*/ 159 h 159"/>
                  <a:gd name="T54" fmla="*/ 80 w 159"/>
                  <a:gd name="T55" fmla="*/ 159 h 159"/>
                  <a:gd name="T56" fmla="*/ 80 w 159"/>
                  <a:gd name="T57" fmla="*/ 159 h 159"/>
                  <a:gd name="T58" fmla="*/ 92 w 159"/>
                  <a:gd name="T59" fmla="*/ 159 h 159"/>
                  <a:gd name="T60" fmla="*/ 104 w 159"/>
                  <a:gd name="T61" fmla="*/ 155 h 159"/>
                  <a:gd name="T62" fmla="*/ 104 w 159"/>
                  <a:gd name="T63" fmla="*/ 155 h 159"/>
                  <a:gd name="T64" fmla="*/ 112 w 159"/>
                  <a:gd name="T65" fmla="*/ 153 h 159"/>
                  <a:gd name="T66" fmla="*/ 119 w 159"/>
                  <a:gd name="T67" fmla="*/ 149 h 159"/>
                  <a:gd name="T68" fmla="*/ 125 w 159"/>
                  <a:gd name="T69" fmla="*/ 145 h 159"/>
                  <a:gd name="T70" fmla="*/ 132 w 159"/>
                  <a:gd name="T71" fmla="*/ 140 h 159"/>
                  <a:gd name="T72" fmla="*/ 137 w 159"/>
                  <a:gd name="T73" fmla="*/ 135 h 159"/>
                  <a:gd name="T74" fmla="*/ 142 w 159"/>
                  <a:gd name="T75" fmla="*/ 129 h 159"/>
                  <a:gd name="T76" fmla="*/ 150 w 159"/>
                  <a:gd name="T77" fmla="*/ 117 h 159"/>
                  <a:gd name="T78" fmla="*/ 157 w 159"/>
                  <a:gd name="T79" fmla="*/ 102 h 159"/>
                  <a:gd name="T80" fmla="*/ 158 w 159"/>
                  <a:gd name="T81" fmla="*/ 94 h 159"/>
                  <a:gd name="T82" fmla="*/ 159 w 159"/>
                  <a:gd name="T83" fmla="*/ 87 h 159"/>
                  <a:gd name="T84" fmla="*/ 159 w 159"/>
                  <a:gd name="T85" fmla="*/ 79 h 159"/>
                  <a:gd name="T86" fmla="*/ 159 w 159"/>
                  <a:gd name="T87" fmla="*/ 71 h 159"/>
                  <a:gd name="T88" fmla="*/ 158 w 159"/>
                  <a:gd name="T89" fmla="*/ 63 h 159"/>
                  <a:gd name="T90" fmla="*/ 155 w 159"/>
                  <a:gd name="T91" fmla="*/ 56 h 159"/>
                  <a:gd name="T92" fmla="*/ 155 w 159"/>
                  <a:gd name="T93" fmla="*/ 56 h 159"/>
                  <a:gd name="T94" fmla="*/ 150 w 159"/>
                  <a:gd name="T95" fmla="*/ 43 h 159"/>
                  <a:gd name="T96" fmla="*/ 144 w 159"/>
                  <a:gd name="T97" fmla="*/ 32 h 159"/>
                  <a:gd name="T98" fmla="*/ 135 w 159"/>
                  <a:gd name="T99" fmla="*/ 24 h 159"/>
                  <a:gd name="T100" fmla="*/ 125 w 159"/>
                  <a:gd name="T101" fmla="*/ 15 h 159"/>
                  <a:gd name="T102" fmla="*/ 116 w 159"/>
                  <a:gd name="T103" fmla="*/ 9 h 159"/>
                  <a:gd name="T104" fmla="*/ 104 w 159"/>
                  <a:gd name="T105" fmla="*/ 5 h 159"/>
                  <a:gd name="T106" fmla="*/ 92 w 159"/>
                  <a:gd name="T107" fmla="*/ 1 h 159"/>
                  <a:gd name="T108" fmla="*/ 80 w 159"/>
                  <a:gd name="T10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9" h="159">
                    <a:moveTo>
                      <a:pt x="80" y="0"/>
                    </a:moveTo>
                    <a:lnTo>
                      <a:pt x="80" y="0"/>
                    </a:lnTo>
                    <a:lnTo>
                      <a:pt x="67" y="1"/>
                    </a:lnTo>
                    <a:lnTo>
                      <a:pt x="55" y="5"/>
                    </a:lnTo>
                    <a:lnTo>
                      <a:pt x="55" y="5"/>
                    </a:lnTo>
                    <a:lnTo>
                      <a:pt x="47" y="7"/>
                    </a:lnTo>
                    <a:lnTo>
                      <a:pt x="41" y="11"/>
                    </a:lnTo>
                    <a:lnTo>
                      <a:pt x="34" y="15"/>
                    </a:lnTo>
                    <a:lnTo>
                      <a:pt x="27" y="20"/>
                    </a:lnTo>
                    <a:lnTo>
                      <a:pt x="22" y="25"/>
                    </a:lnTo>
                    <a:lnTo>
                      <a:pt x="17" y="31"/>
                    </a:lnTo>
                    <a:lnTo>
                      <a:pt x="9" y="43"/>
                    </a:lnTo>
                    <a:lnTo>
                      <a:pt x="4" y="58"/>
                    </a:lnTo>
                    <a:lnTo>
                      <a:pt x="1" y="66"/>
                    </a:lnTo>
                    <a:lnTo>
                      <a:pt x="0" y="73"/>
                    </a:lnTo>
                    <a:lnTo>
                      <a:pt x="0" y="81"/>
                    </a:lnTo>
                    <a:lnTo>
                      <a:pt x="0" y="88"/>
                    </a:lnTo>
                    <a:lnTo>
                      <a:pt x="1" y="97"/>
                    </a:lnTo>
                    <a:lnTo>
                      <a:pt x="4" y="104"/>
                    </a:lnTo>
                    <a:lnTo>
                      <a:pt x="4" y="104"/>
                    </a:lnTo>
                    <a:lnTo>
                      <a:pt x="9" y="117"/>
                    </a:lnTo>
                    <a:lnTo>
                      <a:pt x="16" y="127"/>
                    </a:lnTo>
                    <a:lnTo>
                      <a:pt x="24" y="137"/>
                    </a:lnTo>
                    <a:lnTo>
                      <a:pt x="34" y="144"/>
                    </a:lnTo>
                    <a:lnTo>
                      <a:pt x="43" y="152"/>
                    </a:lnTo>
                    <a:lnTo>
                      <a:pt x="55" y="155"/>
                    </a:lnTo>
                    <a:lnTo>
                      <a:pt x="67" y="159"/>
                    </a:lnTo>
                    <a:lnTo>
                      <a:pt x="80" y="159"/>
                    </a:lnTo>
                    <a:lnTo>
                      <a:pt x="80" y="159"/>
                    </a:lnTo>
                    <a:lnTo>
                      <a:pt x="92" y="159"/>
                    </a:lnTo>
                    <a:lnTo>
                      <a:pt x="104" y="155"/>
                    </a:lnTo>
                    <a:lnTo>
                      <a:pt x="104" y="155"/>
                    </a:lnTo>
                    <a:lnTo>
                      <a:pt x="112" y="153"/>
                    </a:lnTo>
                    <a:lnTo>
                      <a:pt x="119" y="149"/>
                    </a:lnTo>
                    <a:lnTo>
                      <a:pt x="125" y="145"/>
                    </a:lnTo>
                    <a:lnTo>
                      <a:pt x="132" y="140"/>
                    </a:lnTo>
                    <a:lnTo>
                      <a:pt x="137" y="135"/>
                    </a:lnTo>
                    <a:lnTo>
                      <a:pt x="142" y="129"/>
                    </a:lnTo>
                    <a:lnTo>
                      <a:pt x="150" y="117"/>
                    </a:lnTo>
                    <a:lnTo>
                      <a:pt x="157" y="102"/>
                    </a:lnTo>
                    <a:lnTo>
                      <a:pt x="158" y="94"/>
                    </a:lnTo>
                    <a:lnTo>
                      <a:pt x="159" y="87"/>
                    </a:lnTo>
                    <a:lnTo>
                      <a:pt x="159" y="79"/>
                    </a:lnTo>
                    <a:lnTo>
                      <a:pt x="159" y="71"/>
                    </a:lnTo>
                    <a:lnTo>
                      <a:pt x="158" y="63"/>
                    </a:lnTo>
                    <a:lnTo>
                      <a:pt x="155" y="56"/>
                    </a:lnTo>
                    <a:lnTo>
                      <a:pt x="155" y="56"/>
                    </a:lnTo>
                    <a:lnTo>
                      <a:pt x="150" y="43"/>
                    </a:lnTo>
                    <a:lnTo>
                      <a:pt x="144" y="32"/>
                    </a:lnTo>
                    <a:lnTo>
                      <a:pt x="135" y="24"/>
                    </a:lnTo>
                    <a:lnTo>
                      <a:pt x="125" y="15"/>
                    </a:lnTo>
                    <a:lnTo>
                      <a:pt x="116" y="9"/>
                    </a:lnTo>
                    <a:lnTo>
                      <a:pt x="104" y="5"/>
                    </a:lnTo>
                    <a:lnTo>
                      <a:pt x="92" y="1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BCA7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2" name="Freeform 230">
                <a:extLst>
                  <a:ext uri="{FF2B5EF4-FFF2-40B4-BE49-F238E27FC236}">
                    <a16:creationId xmlns:a16="http://schemas.microsoft.com/office/drawing/2014/main" xmlns="" id="{9C680FE7-ADFD-4A2E-8D63-7E0A12BBB3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1313" y="3141663"/>
                <a:ext cx="50800" cy="50800"/>
              </a:xfrm>
              <a:custGeom>
                <a:avLst/>
                <a:gdLst>
                  <a:gd name="T0" fmla="*/ 80 w 159"/>
                  <a:gd name="T1" fmla="*/ 0 h 159"/>
                  <a:gd name="T2" fmla="*/ 80 w 159"/>
                  <a:gd name="T3" fmla="*/ 0 h 159"/>
                  <a:gd name="T4" fmla="*/ 67 w 159"/>
                  <a:gd name="T5" fmla="*/ 1 h 159"/>
                  <a:gd name="T6" fmla="*/ 55 w 159"/>
                  <a:gd name="T7" fmla="*/ 5 h 159"/>
                  <a:gd name="T8" fmla="*/ 55 w 159"/>
                  <a:gd name="T9" fmla="*/ 5 h 159"/>
                  <a:gd name="T10" fmla="*/ 47 w 159"/>
                  <a:gd name="T11" fmla="*/ 7 h 159"/>
                  <a:gd name="T12" fmla="*/ 41 w 159"/>
                  <a:gd name="T13" fmla="*/ 11 h 159"/>
                  <a:gd name="T14" fmla="*/ 34 w 159"/>
                  <a:gd name="T15" fmla="*/ 15 h 159"/>
                  <a:gd name="T16" fmla="*/ 27 w 159"/>
                  <a:gd name="T17" fmla="*/ 20 h 159"/>
                  <a:gd name="T18" fmla="*/ 22 w 159"/>
                  <a:gd name="T19" fmla="*/ 25 h 159"/>
                  <a:gd name="T20" fmla="*/ 17 w 159"/>
                  <a:gd name="T21" fmla="*/ 31 h 159"/>
                  <a:gd name="T22" fmla="*/ 9 w 159"/>
                  <a:gd name="T23" fmla="*/ 43 h 159"/>
                  <a:gd name="T24" fmla="*/ 4 w 159"/>
                  <a:gd name="T25" fmla="*/ 58 h 159"/>
                  <a:gd name="T26" fmla="*/ 1 w 159"/>
                  <a:gd name="T27" fmla="*/ 66 h 159"/>
                  <a:gd name="T28" fmla="*/ 0 w 159"/>
                  <a:gd name="T29" fmla="*/ 73 h 159"/>
                  <a:gd name="T30" fmla="*/ 0 w 159"/>
                  <a:gd name="T31" fmla="*/ 81 h 159"/>
                  <a:gd name="T32" fmla="*/ 0 w 159"/>
                  <a:gd name="T33" fmla="*/ 88 h 159"/>
                  <a:gd name="T34" fmla="*/ 1 w 159"/>
                  <a:gd name="T35" fmla="*/ 97 h 159"/>
                  <a:gd name="T36" fmla="*/ 4 w 159"/>
                  <a:gd name="T37" fmla="*/ 104 h 159"/>
                  <a:gd name="T38" fmla="*/ 4 w 159"/>
                  <a:gd name="T39" fmla="*/ 104 h 159"/>
                  <a:gd name="T40" fmla="*/ 9 w 159"/>
                  <a:gd name="T41" fmla="*/ 117 h 159"/>
                  <a:gd name="T42" fmla="*/ 16 w 159"/>
                  <a:gd name="T43" fmla="*/ 127 h 159"/>
                  <a:gd name="T44" fmla="*/ 24 w 159"/>
                  <a:gd name="T45" fmla="*/ 137 h 159"/>
                  <a:gd name="T46" fmla="*/ 34 w 159"/>
                  <a:gd name="T47" fmla="*/ 144 h 159"/>
                  <a:gd name="T48" fmla="*/ 43 w 159"/>
                  <a:gd name="T49" fmla="*/ 152 h 159"/>
                  <a:gd name="T50" fmla="*/ 55 w 159"/>
                  <a:gd name="T51" fmla="*/ 155 h 159"/>
                  <a:gd name="T52" fmla="*/ 67 w 159"/>
                  <a:gd name="T53" fmla="*/ 159 h 159"/>
                  <a:gd name="T54" fmla="*/ 80 w 159"/>
                  <a:gd name="T55" fmla="*/ 159 h 159"/>
                  <a:gd name="T56" fmla="*/ 80 w 159"/>
                  <a:gd name="T57" fmla="*/ 159 h 159"/>
                  <a:gd name="T58" fmla="*/ 92 w 159"/>
                  <a:gd name="T59" fmla="*/ 159 h 159"/>
                  <a:gd name="T60" fmla="*/ 104 w 159"/>
                  <a:gd name="T61" fmla="*/ 155 h 159"/>
                  <a:gd name="T62" fmla="*/ 104 w 159"/>
                  <a:gd name="T63" fmla="*/ 155 h 159"/>
                  <a:gd name="T64" fmla="*/ 112 w 159"/>
                  <a:gd name="T65" fmla="*/ 153 h 159"/>
                  <a:gd name="T66" fmla="*/ 119 w 159"/>
                  <a:gd name="T67" fmla="*/ 149 h 159"/>
                  <a:gd name="T68" fmla="*/ 125 w 159"/>
                  <a:gd name="T69" fmla="*/ 145 h 159"/>
                  <a:gd name="T70" fmla="*/ 132 w 159"/>
                  <a:gd name="T71" fmla="*/ 140 h 159"/>
                  <a:gd name="T72" fmla="*/ 137 w 159"/>
                  <a:gd name="T73" fmla="*/ 135 h 159"/>
                  <a:gd name="T74" fmla="*/ 142 w 159"/>
                  <a:gd name="T75" fmla="*/ 129 h 159"/>
                  <a:gd name="T76" fmla="*/ 150 w 159"/>
                  <a:gd name="T77" fmla="*/ 117 h 159"/>
                  <a:gd name="T78" fmla="*/ 157 w 159"/>
                  <a:gd name="T79" fmla="*/ 102 h 159"/>
                  <a:gd name="T80" fmla="*/ 158 w 159"/>
                  <a:gd name="T81" fmla="*/ 94 h 159"/>
                  <a:gd name="T82" fmla="*/ 159 w 159"/>
                  <a:gd name="T83" fmla="*/ 87 h 159"/>
                  <a:gd name="T84" fmla="*/ 159 w 159"/>
                  <a:gd name="T85" fmla="*/ 79 h 159"/>
                  <a:gd name="T86" fmla="*/ 159 w 159"/>
                  <a:gd name="T87" fmla="*/ 71 h 159"/>
                  <a:gd name="T88" fmla="*/ 158 w 159"/>
                  <a:gd name="T89" fmla="*/ 63 h 159"/>
                  <a:gd name="T90" fmla="*/ 155 w 159"/>
                  <a:gd name="T91" fmla="*/ 56 h 159"/>
                  <a:gd name="T92" fmla="*/ 155 w 159"/>
                  <a:gd name="T93" fmla="*/ 56 h 159"/>
                  <a:gd name="T94" fmla="*/ 150 w 159"/>
                  <a:gd name="T95" fmla="*/ 43 h 159"/>
                  <a:gd name="T96" fmla="*/ 144 w 159"/>
                  <a:gd name="T97" fmla="*/ 32 h 159"/>
                  <a:gd name="T98" fmla="*/ 135 w 159"/>
                  <a:gd name="T99" fmla="*/ 24 h 159"/>
                  <a:gd name="T100" fmla="*/ 125 w 159"/>
                  <a:gd name="T101" fmla="*/ 15 h 159"/>
                  <a:gd name="T102" fmla="*/ 116 w 159"/>
                  <a:gd name="T103" fmla="*/ 9 h 159"/>
                  <a:gd name="T104" fmla="*/ 104 w 159"/>
                  <a:gd name="T105" fmla="*/ 5 h 159"/>
                  <a:gd name="T106" fmla="*/ 92 w 159"/>
                  <a:gd name="T107" fmla="*/ 1 h 159"/>
                  <a:gd name="T108" fmla="*/ 80 w 159"/>
                  <a:gd name="T10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9" h="159">
                    <a:moveTo>
                      <a:pt x="80" y="0"/>
                    </a:moveTo>
                    <a:lnTo>
                      <a:pt x="80" y="0"/>
                    </a:lnTo>
                    <a:lnTo>
                      <a:pt x="67" y="1"/>
                    </a:lnTo>
                    <a:lnTo>
                      <a:pt x="55" y="5"/>
                    </a:lnTo>
                    <a:lnTo>
                      <a:pt x="55" y="5"/>
                    </a:lnTo>
                    <a:lnTo>
                      <a:pt x="47" y="7"/>
                    </a:lnTo>
                    <a:lnTo>
                      <a:pt x="41" y="11"/>
                    </a:lnTo>
                    <a:lnTo>
                      <a:pt x="34" y="15"/>
                    </a:lnTo>
                    <a:lnTo>
                      <a:pt x="27" y="20"/>
                    </a:lnTo>
                    <a:lnTo>
                      <a:pt x="22" y="25"/>
                    </a:lnTo>
                    <a:lnTo>
                      <a:pt x="17" y="31"/>
                    </a:lnTo>
                    <a:lnTo>
                      <a:pt x="9" y="43"/>
                    </a:lnTo>
                    <a:lnTo>
                      <a:pt x="4" y="58"/>
                    </a:lnTo>
                    <a:lnTo>
                      <a:pt x="1" y="66"/>
                    </a:lnTo>
                    <a:lnTo>
                      <a:pt x="0" y="73"/>
                    </a:lnTo>
                    <a:lnTo>
                      <a:pt x="0" y="81"/>
                    </a:lnTo>
                    <a:lnTo>
                      <a:pt x="0" y="88"/>
                    </a:lnTo>
                    <a:lnTo>
                      <a:pt x="1" y="97"/>
                    </a:lnTo>
                    <a:lnTo>
                      <a:pt x="4" y="104"/>
                    </a:lnTo>
                    <a:lnTo>
                      <a:pt x="4" y="104"/>
                    </a:lnTo>
                    <a:lnTo>
                      <a:pt x="9" y="117"/>
                    </a:lnTo>
                    <a:lnTo>
                      <a:pt x="16" y="127"/>
                    </a:lnTo>
                    <a:lnTo>
                      <a:pt x="24" y="137"/>
                    </a:lnTo>
                    <a:lnTo>
                      <a:pt x="34" y="144"/>
                    </a:lnTo>
                    <a:lnTo>
                      <a:pt x="43" y="152"/>
                    </a:lnTo>
                    <a:lnTo>
                      <a:pt x="55" y="155"/>
                    </a:lnTo>
                    <a:lnTo>
                      <a:pt x="67" y="159"/>
                    </a:lnTo>
                    <a:lnTo>
                      <a:pt x="80" y="159"/>
                    </a:lnTo>
                    <a:lnTo>
                      <a:pt x="80" y="159"/>
                    </a:lnTo>
                    <a:lnTo>
                      <a:pt x="92" y="159"/>
                    </a:lnTo>
                    <a:lnTo>
                      <a:pt x="104" y="155"/>
                    </a:lnTo>
                    <a:lnTo>
                      <a:pt x="104" y="155"/>
                    </a:lnTo>
                    <a:lnTo>
                      <a:pt x="112" y="153"/>
                    </a:lnTo>
                    <a:lnTo>
                      <a:pt x="119" y="149"/>
                    </a:lnTo>
                    <a:lnTo>
                      <a:pt x="125" y="145"/>
                    </a:lnTo>
                    <a:lnTo>
                      <a:pt x="132" y="140"/>
                    </a:lnTo>
                    <a:lnTo>
                      <a:pt x="137" y="135"/>
                    </a:lnTo>
                    <a:lnTo>
                      <a:pt x="142" y="129"/>
                    </a:lnTo>
                    <a:lnTo>
                      <a:pt x="150" y="117"/>
                    </a:lnTo>
                    <a:lnTo>
                      <a:pt x="157" y="102"/>
                    </a:lnTo>
                    <a:lnTo>
                      <a:pt x="158" y="94"/>
                    </a:lnTo>
                    <a:lnTo>
                      <a:pt x="159" y="87"/>
                    </a:lnTo>
                    <a:lnTo>
                      <a:pt x="159" y="79"/>
                    </a:lnTo>
                    <a:lnTo>
                      <a:pt x="159" y="71"/>
                    </a:lnTo>
                    <a:lnTo>
                      <a:pt x="158" y="63"/>
                    </a:lnTo>
                    <a:lnTo>
                      <a:pt x="155" y="56"/>
                    </a:lnTo>
                    <a:lnTo>
                      <a:pt x="155" y="56"/>
                    </a:lnTo>
                    <a:lnTo>
                      <a:pt x="150" y="43"/>
                    </a:lnTo>
                    <a:lnTo>
                      <a:pt x="144" y="32"/>
                    </a:lnTo>
                    <a:lnTo>
                      <a:pt x="135" y="24"/>
                    </a:lnTo>
                    <a:lnTo>
                      <a:pt x="125" y="15"/>
                    </a:lnTo>
                    <a:lnTo>
                      <a:pt x="116" y="9"/>
                    </a:lnTo>
                    <a:lnTo>
                      <a:pt x="104" y="5"/>
                    </a:lnTo>
                    <a:lnTo>
                      <a:pt x="92" y="1"/>
                    </a:lnTo>
                    <a:lnTo>
                      <a:pt x="8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3" name="Freeform 231">
                <a:extLst>
                  <a:ext uri="{FF2B5EF4-FFF2-40B4-BE49-F238E27FC236}">
                    <a16:creationId xmlns:a16="http://schemas.microsoft.com/office/drawing/2014/main" xmlns="" id="{D5B6B32E-DD8E-4CFD-874E-F619942AFB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8125" y="3222626"/>
                <a:ext cx="41275" cy="42863"/>
              </a:xfrm>
              <a:custGeom>
                <a:avLst/>
                <a:gdLst>
                  <a:gd name="T0" fmla="*/ 46 w 131"/>
                  <a:gd name="T1" fmla="*/ 22 h 131"/>
                  <a:gd name="T2" fmla="*/ 46 w 131"/>
                  <a:gd name="T3" fmla="*/ 22 h 131"/>
                  <a:gd name="T4" fmla="*/ 54 w 131"/>
                  <a:gd name="T5" fmla="*/ 20 h 131"/>
                  <a:gd name="T6" fmla="*/ 62 w 131"/>
                  <a:gd name="T7" fmla="*/ 19 h 131"/>
                  <a:gd name="T8" fmla="*/ 71 w 131"/>
                  <a:gd name="T9" fmla="*/ 0 h 131"/>
                  <a:gd name="T10" fmla="*/ 96 w 131"/>
                  <a:gd name="T11" fmla="*/ 8 h 131"/>
                  <a:gd name="T12" fmla="*/ 92 w 131"/>
                  <a:gd name="T13" fmla="*/ 29 h 131"/>
                  <a:gd name="T14" fmla="*/ 92 w 131"/>
                  <a:gd name="T15" fmla="*/ 29 h 131"/>
                  <a:gd name="T16" fmla="*/ 98 w 131"/>
                  <a:gd name="T17" fmla="*/ 34 h 131"/>
                  <a:gd name="T18" fmla="*/ 98 w 131"/>
                  <a:gd name="T19" fmla="*/ 34 h 131"/>
                  <a:gd name="T20" fmla="*/ 103 w 131"/>
                  <a:gd name="T21" fmla="*/ 40 h 131"/>
                  <a:gd name="T22" fmla="*/ 124 w 131"/>
                  <a:gd name="T23" fmla="*/ 37 h 131"/>
                  <a:gd name="T24" fmla="*/ 131 w 131"/>
                  <a:gd name="T25" fmla="*/ 62 h 131"/>
                  <a:gd name="T26" fmla="*/ 111 w 131"/>
                  <a:gd name="T27" fmla="*/ 71 h 131"/>
                  <a:gd name="T28" fmla="*/ 111 w 131"/>
                  <a:gd name="T29" fmla="*/ 71 h 131"/>
                  <a:gd name="T30" fmla="*/ 109 w 131"/>
                  <a:gd name="T31" fmla="*/ 78 h 131"/>
                  <a:gd name="T32" fmla="*/ 107 w 131"/>
                  <a:gd name="T33" fmla="*/ 86 h 131"/>
                  <a:gd name="T34" fmla="*/ 118 w 131"/>
                  <a:gd name="T35" fmla="*/ 103 h 131"/>
                  <a:gd name="T36" fmla="*/ 100 w 131"/>
                  <a:gd name="T37" fmla="*/ 121 h 131"/>
                  <a:gd name="T38" fmla="*/ 83 w 131"/>
                  <a:gd name="T39" fmla="*/ 108 h 131"/>
                  <a:gd name="T40" fmla="*/ 83 w 131"/>
                  <a:gd name="T41" fmla="*/ 108 h 131"/>
                  <a:gd name="T42" fmla="*/ 76 w 131"/>
                  <a:gd name="T43" fmla="*/ 111 h 131"/>
                  <a:gd name="T44" fmla="*/ 67 w 131"/>
                  <a:gd name="T45" fmla="*/ 112 h 131"/>
                  <a:gd name="T46" fmla="*/ 59 w 131"/>
                  <a:gd name="T47" fmla="*/ 131 h 131"/>
                  <a:gd name="T48" fmla="*/ 35 w 131"/>
                  <a:gd name="T49" fmla="*/ 123 h 131"/>
                  <a:gd name="T50" fmla="*/ 37 w 131"/>
                  <a:gd name="T51" fmla="*/ 102 h 131"/>
                  <a:gd name="T52" fmla="*/ 37 w 131"/>
                  <a:gd name="T53" fmla="*/ 102 h 131"/>
                  <a:gd name="T54" fmla="*/ 31 w 131"/>
                  <a:gd name="T55" fmla="*/ 97 h 131"/>
                  <a:gd name="T56" fmla="*/ 31 w 131"/>
                  <a:gd name="T57" fmla="*/ 97 h 131"/>
                  <a:gd name="T58" fmla="*/ 26 w 131"/>
                  <a:gd name="T59" fmla="*/ 91 h 131"/>
                  <a:gd name="T60" fmla="*/ 5 w 131"/>
                  <a:gd name="T61" fmla="*/ 93 h 131"/>
                  <a:gd name="T62" fmla="*/ 0 w 131"/>
                  <a:gd name="T63" fmla="*/ 67 h 131"/>
                  <a:gd name="T64" fmla="*/ 19 w 131"/>
                  <a:gd name="T65" fmla="*/ 60 h 131"/>
                  <a:gd name="T66" fmla="*/ 19 w 131"/>
                  <a:gd name="T67" fmla="*/ 60 h 131"/>
                  <a:gd name="T68" fmla="*/ 20 w 131"/>
                  <a:gd name="T69" fmla="*/ 52 h 131"/>
                  <a:gd name="T70" fmla="*/ 22 w 131"/>
                  <a:gd name="T71" fmla="*/ 45 h 131"/>
                  <a:gd name="T72" fmla="*/ 11 w 131"/>
                  <a:gd name="T73" fmla="*/ 27 h 131"/>
                  <a:gd name="T74" fmla="*/ 30 w 131"/>
                  <a:gd name="T75" fmla="*/ 10 h 131"/>
                  <a:gd name="T76" fmla="*/ 46 w 131"/>
                  <a:gd name="T77" fmla="*/ 22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1" h="131">
                    <a:moveTo>
                      <a:pt x="46" y="22"/>
                    </a:moveTo>
                    <a:lnTo>
                      <a:pt x="46" y="22"/>
                    </a:lnTo>
                    <a:lnTo>
                      <a:pt x="54" y="20"/>
                    </a:lnTo>
                    <a:lnTo>
                      <a:pt x="62" y="19"/>
                    </a:lnTo>
                    <a:lnTo>
                      <a:pt x="71" y="0"/>
                    </a:lnTo>
                    <a:lnTo>
                      <a:pt x="96" y="8"/>
                    </a:lnTo>
                    <a:lnTo>
                      <a:pt x="92" y="29"/>
                    </a:lnTo>
                    <a:lnTo>
                      <a:pt x="92" y="29"/>
                    </a:lnTo>
                    <a:lnTo>
                      <a:pt x="98" y="34"/>
                    </a:lnTo>
                    <a:lnTo>
                      <a:pt x="98" y="34"/>
                    </a:lnTo>
                    <a:lnTo>
                      <a:pt x="103" y="40"/>
                    </a:lnTo>
                    <a:lnTo>
                      <a:pt x="124" y="37"/>
                    </a:lnTo>
                    <a:lnTo>
                      <a:pt x="131" y="62"/>
                    </a:lnTo>
                    <a:lnTo>
                      <a:pt x="111" y="71"/>
                    </a:lnTo>
                    <a:lnTo>
                      <a:pt x="111" y="71"/>
                    </a:lnTo>
                    <a:lnTo>
                      <a:pt x="109" y="78"/>
                    </a:lnTo>
                    <a:lnTo>
                      <a:pt x="107" y="86"/>
                    </a:lnTo>
                    <a:lnTo>
                      <a:pt x="118" y="103"/>
                    </a:lnTo>
                    <a:lnTo>
                      <a:pt x="100" y="121"/>
                    </a:lnTo>
                    <a:lnTo>
                      <a:pt x="83" y="108"/>
                    </a:lnTo>
                    <a:lnTo>
                      <a:pt x="83" y="108"/>
                    </a:lnTo>
                    <a:lnTo>
                      <a:pt x="76" y="111"/>
                    </a:lnTo>
                    <a:lnTo>
                      <a:pt x="67" y="112"/>
                    </a:lnTo>
                    <a:lnTo>
                      <a:pt x="59" y="131"/>
                    </a:lnTo>
                    <a:lnTo>
                      <a:pt x="35" y="123"/>
                    </a:lnTo>
                    <a:lnTo>
                      <a:pt x="37" y="102"/>
                    </a:lnTo>
                    <a:lnTo>
                      <a:pt x="37" y="102"/>
                    </a:lnTo>
                    <a:lnTo>
                      <a:pt x="31" y="97"/>
                    </a:lnTo>
                    <a:lnTo>
                      <a:pt x="31" y="97"/>
                    </a:lnTo>
                    <a:lnTo>
                      <a:pt x="26" y="91"/>
                    </a:lnTo>
                    <a:lnTo>
                      <a:pt x="5" y="93"/>
                    </a:lnTo>
                    <a:lnTo>
                      <a:pt x="0" y="67"/>
                    </a:lnTo>
                    <a:lnTo>
                      <a:pt x="19" y="60"/>
                    </a:lnTo>
                    <a:lnTo>
                      <a:pt x="19" y="60"/>
                    </a:lnTo>
                    <a:lnTo>
                      <a:pt x="20" y="52"/>
                    </a:lnTo>
                    <a:lnTo>
                      <a:pt x="22" y="45"/>
                    </a:lnTo>
                    <a:lnTo>
                      <a:pt x="11" y="27"/>
                    </a:lnTo>
                    <a:lnTo>
                      <a:pt x="30" y="10"/>
                    </a:lnTo>
                    <a:lnTo>
                      <a:pt x="46" y="22"/>
                    </a:lnTo>
                    <a:close/>
                  </a:path>
                </a:pathLst>
              </a:custGeom>
              <a:solidFill>
                <a:srgbClr val="EA84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4" name="Freeform 232">
                <a:extLst>
                  <a:ext uri="{FF2B5EF4-FFF2-40B4-BE49-F238E27FC236}">
                    <a16:creationId xmlns:a16="http://schemas.microsoft.com/office/drawing/2014/main" xmlns="" id="{9E384CD2-B29B-486B-8681-42403EA775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8125" y="3222626"/>
                <a:ext cx="41275" cy="42863"/>
              </a:xfrm>
              <a:custGeom>
                <a:avLst/>
                <a:gdLst>
                  <a:gd name="T0" fmla="*/ 46 w 131"/>
                  <a:gd name="T1" fmla="*/ 22 h 131"/>
                  <a:gd name="T2" fmla="*/ 46 w 131"/>
                  <a:gd name="T3" fmla="*/ 22 h 131"/>
                  <a:gd name="T4" fmla="*/ 54 w 131"/>
                  <a:gd name="T5" fmla="*/ 20 h 131"/>
                  <a:gd name="T6" fmla="*/ 62 w 131"/>
                  <a:gd name="T7" fmla="*/ 19 h 131"/>
                  <a:gd name="T8" fmla="*/ 71 w 131"/>
                  <a:gd name="T9" fmla="*/ 0 h 131"/>
                  <a:gd name="T10" fmla="*/ 96 w 131"/>
                  <a:gd name="T11" fmla="*/ 8 h 131"/>
                  <a:gd name="T12" fmla="*/ 92 w 131"/>
                  <a:gd name="T13" fmla="*/ 29 h 131"/>
                  <a:gd name="T14" fmla="*/ 92 w 131"/>
                  <a:gd name="T15" fmla="*/ 29 h 131"/>
                  <a:gd name="T16" fmla="*/ 98 w 131"/>
                  <a:gd name="T17" fmla="*/ 34 h 131"/>
                  <a:gd name="T18" fmla="*/ 98 w 131"/>
                  <a:gd name="T19" fmla="*/ 34 h 131"/>
                  <a:gd name="T20" fmla="*/ 103 w 131"/>
                  <a:gd name="T21" fmla="*/ 40 h 131"/>
                  <a:gd name="T22" fmla="*/ 124 w 131"/>
                  <a:gd name="T23" fmla="*/ 37 h 131"/>
                  <a:gd name="T24" fmla="*/ 131 w 131"/>
                  <a:gd name="T25" fmla="*/ 62 h 131"/>
                  <a:gd name="T26" fmla="*/ 111 w 131"/>
                  <a:gd name="T27" fmla="*/ 71 h 131"/>
                  <a:gd name="T28" fmla="*/ 111 w 131"/>
                  <a:gd name="T29" fmla="*/ 71 h 131"/>
                  <a:gd name="T30" fmla="*/ 109 w 131"/>
                  <a:gd name="T31" fmla="*/ 78 h 131"/>
                  <a:gd name="T32" fmla="*/ 107 w 131"/>
                  <a:gd name="T33" fmla="*/ 86 h 131"/>
                  <a:gd name="T34" fmla="*/ 118 w 131"/>
                  <a:gd name="T35" fmla="*/ 103 h 131"/>
                  <a:gd name="T36" fmla="*/ 100 w 131"/>
                  <a:gd name="T37" fmla="*/ 121 h 131"/>
                  <a:gd name="T38" fmla="*/ 83 w 131"/>
                  <a:gd name="T39" fmla="*/ 108 h 131"/>
                  <a:gd name="T40" fmla="*/ 83 w 131"/>
                  <a:gd name="T41" fmla="*/ 108 h 131"/>
                  <a:gd name="T42" fmla="*/ 76 w 131"/>
                  <a:gd name="T43" fmla="*/ 111 h 131"/>
                  <a:gd name="T44" fmla="*/ 67 w 131"/>
                  <a:gd name="T45" fmla="*/ 112 h 131"/>
                  <a:gd name="T46" fmla="*/ 59 w 131"/>
                  <a:gd name="T47" fmla="*/ 131 h 131"/>
                  <a:gd name="T48" fmla="*/ 35 w 131"/>
                  <a:gd name="T49" fmla="*/ 123 h 131"/>
                  <a:gd name="T50" fmla="*/ 37 w 131"/>
                  <a:gd name="T51" fmla="*/ 102 h 131"/>
                  <a:gd name="T52" fmla="*/ 37 w 131"/>
                  <a:gd name="T53" fmla="*/ 102 h 131"/>
                  <a:gd name="T54" fmla="*/ 31 w 131"/>
                  <a:gd name="T55" fmla="*/ 97 h 131"/>
                  <a:gd name="T56" fmla="*/ 31 w 131"/>
                  <a:gd name="T57" fmla="*/ 97 h 131"/>
                  <a:gd name="T58" fmla="*/ 26 w 131"/>
                  <a:gd name="T59" fmla="*/ 91 h 131"/>
                  <a:gd name="T60" fmla="*/ 5 w 131"/>
                  <a:gd name="T61" fmla="*/ 93 h 131"/>
                  <a:gd name="T62" fmla="*/ 0 w 131"/>
                  <a:gd name="T63" fmla="*/ 67 h 131"/>
                  <a:gd name="T64" fmla="*/ 19 w 131"/>
                  <a:gd name="T65" fmla="*/ 60 h 131"/>
                  <a:gd name="T66" fmla="*/ 19 w 131"/>
                  <a:gd name="T67" fmla="*/ 60 h 131"/>
                  <a:gd name="T68" fmla="*/ 20 w 131"/>
                  <a:gd name="T69" fmla="*/ 52 h 131"/>
                  <a:gd name="T70" fmla="*/ 22 w 131"/>
                  <a:gd name="T71" fmla="*/ 45 h 131"/>
                  <a:gd name="T72" fmla="*/ 11 w 131"/>
                  <a:gd name="T73" fmla="*/ 27 h 131"/>
                  <a:gd name="T74" fmla="*/ 30 w 131"/>
                  <a:gd name="T75" fmla="*/ 10 h 131"/>
                  <a:gd name="T76" fmla="*/ 46 w 131"/>
                  <a:gd name="T77" fmla="*/ 22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1" h="131">
                    <a:moveTo>
                      <a:pt x="46" y="22"/>
                    </a:moveTo>
                    <a:lnTo>
                      <a:pt x="46" y="22"/>
                    </a:lnTo>
                    <a:lnTo>
                      <a:pt x="54" y="20"/>
                    </a:lnTo>
                    <a:lnTo>
                      <a:pt x="62" y="19"/>
                    </a:lnTo>
                    <a:lnTo>
                      <a:pt x="71" y="0"/>
                    </a:lnTo>
                    <a:lnTo>
                      <a:pt x="96" y="8"/>
                    </a:lnTo>
                    <a:lnTo>
                      <a:pt x="92" y="29"/>
                    </a:lnTo>
                    <a:lnTo>
                      <a:pt x="92" y="29"/>
                    </a:lnTo>
                    <a:lnTo>
                      <a:pt x="98" y="34"/>
                    </a:lnTo>
                    <a:lnTo>
                      <a:pt x="98" y="34"/>
                    </a:lnTo>
                    <a:lnTo>
                      <a:pt x="103" y="40"/>
                    </a:lnTo>
                    <a:lnTo>
                      <a:pt x="124" y="37"/>
                    </a:lnTo>
                    <a:lnTo>
                      <a:pt x="131" y="62"/>
                    </a:lnTo>
                    <a:lnTo>
                      <a:pt x="111" y="71"/>
                    </a:lnTo>
                    <a:lnTo>
                      <a:pt x="111" y="71"/>
                    </a:lnTo>
                    <a:lnTo>
                      <a:pt x="109" y="78"/>
                    </a:lnTo>
                    <a:lnTo>
                      <a:pt x="107" y="86"/>
                    </a:lnTo>
                    <a:lnTo>
                      <a:pt x="118" y="103"/>
                    </a:lnTo>
                    <a:lnTo>
                      <a:pt x="100" y="121"/>
                    </a:lnTo>
                    <a:lnTo>
                      <a:pt x="83" y="108"/>
                    </a:lnTo>
                    <a:lnTo>
                      <a:pt x="83" y="108"/>
                    </a:lnTo>
                    <a:lnTo>
                      <a:pt x="76" y="111"/>
                    </a:lnTo>
                    <a:lnTo>
                      <a:pt x="67" y="112"/>
                    </a:lnTo>
                    <a:lnTo>
                      <a:pt x="59" y="131"/>
                    </a:lnTo>
                    <a:lnTo>
                      <a:pt x="35" y="123"/>
                    </a:lnTo>
                    <a:lnTo>
                      <a:pt x="37" y="102"/>
                    </a:lnTo>
                    <a:lnTo>
                      <a:pt x="37" y="102"/>
                    </a:lnTo>
                    <a:lnTo>
                      <a:pt x="31" y="97"/>
                    </a:lnTo>
                    <a:lnTo>
                      <a:pt x="31" y="97"/>
                    </a:lnTo>
                    <a:lnTo>
                      <a:pt x="26" y="91"/>
                    </a:lnTo>
                    <a:lnTo>
                      <a:pt x="5" y="93"/>
                    </a:lnTo>
                    <a:lnTo>
                      <a:pt x="0" y="67"/>
                    </a:lnTo>
                    <a:lnTo>
                      <a:pt x="19" y="60"/>
                    </a:lnTo>
                    <a:lnTo>
                      <a:pt x="19" y="60"/>
                    </a:lnTo>
                    <a:lnTo>
                      <a:pt x="20" y="52"/>
                    </a:lnTo>
                    <a:lnTo>
                      <a:pt x="22" y="45"/>
                    </a:lnTo>
                    <a:lnTo>
                      <a:pt x="11" y="27"/>
                    </a:lnTo>
                    <a:lnTo>
                      <a:pt x="30" y="10"/>
                    </a:lnTo>
                    <a:lnTo>
                      <a:pt x="46" y="2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5" name="Freeform 233">
                <a:extLst>
                  <a:ext uri="{FF2B5EF4-FFF2-40B4-BE49-F238E27FC236}">
                    <a16:creationId xmlns:a16="http://schemas.microsoft.com/office/drawing/2014/main" xmlns="" id="{98CCE47B-486E-4545-B0C8-4EE07078B40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87650" y="3233738"/>
                <a:ext cx="20637" cy="20638"/>
              </a:xfrm>
              <a:custGeom>
                <a:avLst/>
                <a:gdLst>
                  <a:gd name="T0" fmla="*/ 34 w 67"/>
                  <a:gd name="T1" fmla="*/ 56 h 67"/>
                  <a:gd name="T2" fmla="*/ 25 w 67"/>
                  <a:gd name="T3" fmla="*/ 55 h 67"/>
                  <a:gd name="T4" fmla="*/ 18 w 67"/>
                  <a:gd name="T5" fmla="*/ 49 h 67"/>
                  <a:gd name="T6" fmla="*/ 15 w 67"/>
                  <a:gd name="T7" fmla="*/ 46 h 67"/>
                  <a:gd name="T8" fmla="*/ 11 w 67"/>
                  <a:gd name="T9" fmla="*/ 37 h 67"/>
                  <a:gd name="T10" fmla="*/ 13 w 67"/>
                  <a:gd name="T11" fmla="*/ 29 h 67"/>
                  <a:gd name="T12" fmla="*/ 15 w 67"/>
                  <a:gd name="T13" fmla="*/ 21 h 67"/>
                  <a:gd name="T14" fmla="*/ 19 w 67"/>
                  <a:gd name="T15" fmla="*/ 18 h 67"/>
                  <a:gd name="T16" fmla="*/ 26 w 67"/>
                  <a:gd name="T17" fmla="*/ 14 h 67"/>
                  <a:gd name="T18" fmla="*/ 34 w 67"/>
                  <a:gd name="T19" fmla="*/ 11 h 67"/>
                  <a:gd name="T20" fmla="*/ 39 w 67"/>
                  <a:gd name="T21" fmla="*/ 13 h 67"/>
                  <a:gd name="T22" fmla="*/ 46 w 67"/>
                  <a:gd name="T23" fmla="*/ 16 h 67"/>
                  <a:gd name="T24" fmla="*/ 50 w 67"/>
                  <a:gd name="T25" fmla="*/ 19 h 67"/>
                  <a:gd name="T26" fmla="*/ 55 w 67"/>
                  <a:gd name="T27" fmla="*/ 26 h 67"/>
                  <a:gd name="T28" fmla="*/ 56 w 67"/>
                  <a:gd name="T29" fmla="*/ 35 h 67"/>
                  <a:gd name="T30" fmla="*/ 54 w 67"/>
                  <a:gd name="T31" fmla="*/ 44 h 67"/>
                  <a:gd name="T32" fmla="*/ 49 w 67"/>
                  <a:gd name="T33" fmla="*/ 50 h 67"/>
                  <a:gd name="T34" fmla="*/ 46 w 67"/>
                  <a:gd name="T35" fmla="*/ 54 h 67"/>
                  <a:gd name="T36" fmla="*/ 37 w 67"/>
                  <a:gd name="T37" fmla="*/ 56 h 67"/>
                  <a:gd name="T38" fmla="*/ 34 w 67"/>
                  <a:gd name="T39" fmla="*/ 0 h 67"/>
                  <a:gd name="T40" fmla="*/ 28 w 67"/>
                  <a:gd name="T41" fmla="*/ 1 h 67"/>
                  <a:gd name="T42" fmla="*/ 16 w 67"/>
                  <a:gd name="T43" fmla="*/ 5 h 67"/>
                  <a:gd name="T44" fmla="*/ 11 w 67"/>
                  <a:gd name="T45" fmla="*/ 9 h 67"/>
                  <a:gd name="T46" fmla="*/ 3 w 67"/>
                  <a:gd name="T47" fmla="*/ 20 h 67"/>
                  <a:gd name="T48" fmla="*/ 0 w 67"/>
                  <a:gd name="T49" fmla="*/ 32 h 67"/>
                  <a:gd name="T50" fmla="*/ 3 w 67"/>
                  <a:gd name="T51" fmla="*/ 46 h 67"/>
                  <a:gd name="T52" fmla="*/ 9 w 67"/>
                  <a:gd name="T53" fmla="*/ 57 h 67"/>
                  <a:gd name="T54" fmla="*/ 15 w 67"/>
                  <a:gd name="T55" fmla="*/ 61 h 67"/>
                  <a:gd name="T56" fmla="*/ 28 w 67"/>
                  <a:gd name="T57" fmla="*/ 67 h 67"/>
                  <a:gd name="T58" fmla="*/ 34 w 67"/>
                  <a:gd name="T59" fmla="*/ 67 h 67"/>
                  <a:gd name="T60" fmla="*/ 46 w 67"/>
                  <a:gd name="T61" fmla="*/ 66 h 67"/>
                  <a:gd name="T62" fmla="*/ 56 w 67"/>
                  <a:gd name="T63" fmla="*/ 59 h 67"/>
                  <a:gd name="T64" fmla="*/ 61 w 67"/>
                  <a:gd name="T65" fmla="*/ 54 h 67"/>
                  <a:gd name="T66" fmla="*/ 66 w 67"/>
                  <a:gd name="T67" fmla="*/ 41 h 67"/>
                  <a:gd name="T68" fmla="*/ 67 w 67"/>
                  <a:gd name="T69" fmla="*/ 29 h 67"/>
                  <a:gd name="T70" fmla="*/ 62 w 67"/>
                  <a:gd name="T71" fmla="*/ 16 h 67"/>
                  <a:gd name="T72" fmla="*/ 59 w 67"/>
                  <a:gd name="T73" fmla="*/ 11 h 67"/>
                  <a:gd name="T74" fmla="*/ 47 w 67"/>
                  <a:gd name="T75" fmla="*/ 3 h 67"/>
                  <a:gd name="T76" fmla="*/ 34 w 67"/>
                  <a:gd name="T77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7" h="67">
                    <a:moveTo>
                      <a:pt x="34" y="56"/>
                    </a:moveTo>
                    <a:lnTo>
                      <a:pt x="34" y="56"/>
                    </a:lnTo>
                    <a:lnTo>
                      <a:pt x="29" y="56"/>
                    </a:lnTo>
                    <a:lnTo>
                      <a:pt x="25" y="55"/>
                    </a:lnTo>
                    <a:lnTo>
                      <a:pt x="21" y="52"/>
                    </a:lnTo>
                    <a:lnTo>
                      <a:pt x="18" y="49"/>
                    </a:lnTo>
                    <a:lnTo>
                      <a:pt x="18" y="49"/>
                    </a:lnTo>
                    <a:lnTo>
                      <a:pt x="15" y="46"/>
                    </a:lnTo>
                    <a:lnTo>
                      <a:pt x="13" y="41"/>
                    </a:lnTo>
                    <a:lnTo>
                      <a:pt x="11" y="37"/>
                    </a:lnTo>
                    <a:lnTo>
                      <a:pt x="11" y="34"/>
                    </a:lnTo>
                    <a:lnTo>
                      <a:pt x="13" y="29"/>
                    </a:lnTo>
                    <a:lnTo>
                      <a:pt x="14" y="25"/>
                    </a:lnTo>
                    <a:lnTo>
                      <a:pt x="15" y="21"/>
                    </a:lnTo>
                    <a:lnTo>
                      <a:pt x="19" y="18"/>
                    </a:lnTo>
                    <a:lnTo>
                      <a:pt x="19" y="18"/>
                    </a:lnTo>
                    <a:lnTo>
                      <a:pt x="23" y="15"/>
                    </a:lnTo>
                    <a:lnTo>
                      <a:pt x="26" y="14"/>
                    </a:lnTo>
                    <a:lnTo>
                      <a:pt x="30" y="13"/>
                    </a:lnTo>
                    <a:lnTo>
                      <a:pt x="34" y="11"/>
                    </a:lnTo>
                    <a:lnTo>
                      <a:pt x="34" y="11"/>
                    </a:lnTo>
                    <a:lnTo>
                      <a:pt x="39" y="13"/>
                    </a:lnTo>
                    <a:lnTo>
                      <a:pt x="42" y="14"/>
                    </a:lnTo>
                    <a:lnTo>
                      <a:pt x="46" y="16"/>
                    </a:lnTo>
                    <a:lnTo>
                      <a:pt x="50" y="19"/>
                    </a:lnTo>
                    <a:lnTo>
                      <a:pt x="50" y="19"/>
                    </a:lnTo>
                    <a:lnTo>
                      <a:pt x="52" y="23"/>
                    </a:lnTo>
                    <a:lnTo>
                      <a:pt x="55" y="26"/>
                    </a:lnTo>
                    <a:lnTo>
                      <a:pt x="56" y="31"/>
                    </a:lnTo>
                    <a:lnTo>
                      <a:pt x="56" y="35"/>
                    </a:lnTo>
                    <a:lnTo>
                      <a:pt x="56" y="39"/>
                    </a:lnTo>
                    <a:lnTo>
                      <a:pt x="54" y="44"/>
                    </a:lnTo>
                    <a:lnTo>
                      <a:pt x="52" y="47"/>
                    </a:lnTo>
                    <a:lnTo>
                      <a:pt x="49" y="50"/>
                    </a:lnTo>
                    <a:lnTo>
                      <a:pt x="49" y="50"/>
                    </a:lnTo>
                    <a:lnTo>
                      <a:pt x="46" y="54"/>
                    </a:lnTo>
                    <a:lnTo>
                      <a:pt x="42" y="55"/>
                    </a:lnTo>
                    <a:lnTo>
                      <a:pt x="37" y="56"/>
                    </a:lnTo>
                    <a:lnTo>
                      <a:pt x="34" y="56"/>
                    </a:lnTo>
                    <a:close/>
                    <a:moveTo>
                      <a:pt x="34" y="0"/>
                    </a:moveTo>
                    <a:lnTo>
                      <a:pt x="34" y="0"/>
                    </a:lnTo>
                    <a:lnTo>
                      <a:pt x="28" y="1"/>
                    </a:lnTo>
                    <a:lnTo>
                      <a:pt x="21" y="3"/>
                    </a:lnTo>
                    <a:lnTo>
                      <a:pt x="16" y="5"/>
                    </a:lnTo>
                    <a:lnTo>
                      <a:pt x="11" y="9"/>
                    </a:lnTo>
                    <a:lnTo>
                      <a:pt x="11" y="9"/>
                    </a:lnTo>
                    <a:lnTo>
                      <a:pt x="6" y="15"/>
                    </a:lnTo>
                    <a:lnTo>
                      <a:pt x="3" y="20"/>
                    </a:lnTo>
                    <a:lnTo>
                      <a:pt x="1" y="26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3" y="46"/>
                    </a:lnTo>
                    <a:lnTo>
                      <a:pt x="5" y="51"/>
                    </a:lnTo>
                    <a:lnTo>
                      <a:pt x="9" y="57"/>
                    </a:lnTo>
                    <a:lnTo>
                      <a:pt x="9" y="57"/>
                    </a:lnTo>
                    <a:lnTo>
                      <a:pt x="15" y="61"/>
                    </a:lnTo>
                    <a:lnTo>
                      <a:pt x="20" y="65"/>
                    </a:lnTo>
                    <a:lnTo>
                      <a:pt x="28" y="67"/>
                    </a:lnTo>
                    <a:lnTo>
                      <a:pt x="34" y="67"/>
                    </a:lnTo>
                    <a:lnTo>
                      <a:pt x="34" y="67"/>
                    </a:lnTo>
                    <a:lnTo>
                      <a:pt x="40" y="67"/>
                    </a:lnTo>
                    <a:lnTo>
                      <a:pt x="46" y="66"/>
                    </a:lnTo>
                    <a:lnTo>
                      <a:pt x="51" y="62"/>
                    </a:lnTo>
                    <a:lnTo>
                      <a:pt x="56" y="59"/>
                    </a:lnTo>
                    <a:lnTo>
                      <a:pt x="56" y="59"/>
                    </a:lnTo>
                    <a:lnTo>
                      <a:pt x="61" y="54"/>
                    </a:lnTo>
                    <a:lnTo>
                      <a:pt x="65" y="47"/>
                    </a:lnTo>
                    <a:lnTo>
                      <a:pt x="66" y="41"/>
                    </a:lnTo>
                    <a:lnTo>
                      <a:pt x="67" y="35"/>
                    </a:lnTo>
                    <a:lnTo>
                      <a:pt x="67" y="29"/>
                    </a:lnTo>
                    <a:lnTo>
                      <a:pt x="65" y="23"/>
                    </a:lnTo>
                    <a:lnTo>
                      <a:pt x="62" y="16"/>
                    </a:lnTo>
                    <a:lnTo>
                      <a:pt x="59" y="11"/>
                    </a:lnTo>
                    <a:lnTo>
                      <a:pt x="59" y="11"/>
                    </a:lnTo>
                    <a:lnTo>
                      <a:pt x="54" y="6"/>
                    </a:lnTo>
                    <a:lnTo>
                      <a:pt x="47" y="3"/>
                    </a:lnTo>
                    <a:lnTo>
                      <a:pt x="40" y="1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7542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6" name="Freeform 234">
                <a:extLst>
                  <a:ext uri="{FF2B5EF4-FFF2-40B4-BE49-F238E27FC236}">
                    <a16:creationId xmlns:a16="http://schemas.microsoft.com/office/drawing/2014/main" xmlns="" id="{11A506BF-EE8A-4D9B-98C2-0ED40F443A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0825" y="3236913"/>
                <a:ext cx="14287" cy="14288"/>
              </a:xfrm>
              <a:custGeom>
                <a:avLst/>
                <a:gdLst>
                  <a:gd name="T0" fmla="*/ 23 w 45"/>
                  <a:gd name="T1" fmla="*/ 45 h 45"/>
                  <a:gd name="T2" fmla="*/ 23 w 45"/>
                  <a:gd name="T3" fmla="*/ 45 h 45"/>
                  <a:gd name="T4" fmla="*/ 18 w 45"/>
                  <a:gd name="T5" fmla="*/ 45 h 45"/>
                  <a:gd name="T6" fmla="*/ 14 w 45"/>
                  <a:gd name="T7" fmla="*/ 44 h 45"/>
                  <a:gd name="T8" fmla="*/ 10 w 45"/>
                  <a:gd name="T9" fmla="*/ 41 h 45"/>
                  <a:gd name="T10" fmla="*/ 7 w 45"/>
                  <a:gd name="T11" fmla="*/ 38 h 45"/>
                  <a:gd name="T12" fmla="*/ 7 w 45"/>
                  <a:gd name="T13" fmla="*/ 38 h 45"/>
                  <a:gd name="T14" fmla="*/ 4 w 45"/>
                  <a:gd name="T15" fmla="*/ 35 h 45"/>
                  <a:gd name="T16" fmla="*/ 2 w 45"/>
                  <a:gd name="T17" fmla="*/ 30 h 45"/>
                  <a:gd name="T18" fmla="*/ 0 w 45"/>
                  <a:gd name="T19" fmla="*/ 26 h 45"/>
                  <a:gd name="T20" fmla="*/ 0 w 45"/>
                  <a:gd name="T21" fmla="*/ 23 h 45"/>
                  <a:gd name="T22" fmla="*/ 2 w 45"/>
                  <a:gd name="T23" fmla="*/ 18 h 45"/>
                  <a:gd name="T24" fmla="*/ 3 w 45"/>
                  <a:gd name="T25" fmla="*/ 14 h 45"/>
                  <a:gd name="T26" fmla="*/ 4 w 45"/>
                  <a:gd name="T27" fmla="*/ 10 h 45"/>
                  <a:gd name="T28" fmla="*/ 8 w 45"/>
                  <a:gd name="T29" fmla="*/ 7 h 45"/>
                  <a:gd name="T30" fmla="*/ 8 w 45"/>
                  <a:gd name="T31" fmla="*/ 7 h 45"/>
                  <a:gd name="T32" fmla="*/ 12 w 45"/>
                  <a:gd name="T33" fmla="*/ 4 h 45"/>
                  <a:gd name="T34" fmla="*/ 15 w 45"/>
                  <a:gd name="T35" fmla="*/ 3 h 45"/>
                  <a:gd name="T36" fmla="*/ 19 w 45"/>
                  <a:gd name="T37" fmla="*/ 2 h 45"/>
                  <a:gd name="T38" fmla="*/ 23 w 45"/>
                  <a:gd name="T39" fmla="*/ 0 h 45"/>
                  <a:gd name="T40" fmla="*/ 23 w 45"/>
                  <a:gd name="T41" fmla="*/ 0 h 45"/>
                  <a:gd name="T42" fmla="*/ 28 w 45"/>
                  <a:gd name="T43" fmla="*/ 2 h 45"/>
                  <a:gd name="T44" fmla="*/ 31 w 45"/>
                  <a:gd name="T45" fmla="*/ 3 h 45"/>
                  <a:gd name="T46" fmla="*/ 35 w 45"/>
                  <a:gd name="T47" fmla="*/ 5 h 45"/>
                  <a:gd name="T48" fmla="*/ 39 w 45"/>
                  <a:gd name="T49" fmla="*/ 8 h 45"/>
                  <a:gd name="T50" fmla="*/ 39 w 45"/>
                  <a:gd name="T51" fmla="*/ 8 h 45"/>
                  <a:gd name="T52" fmla="*/ 41 w 45"/>
                  <a:gd name="T53" fmla="*/ 12 h 45"/>
                  <a:gd name="T54" fmla="*/ 44 w 45"/>
                  <a:gd name="T55" fmla="*/ 15 h 45"/>
                  <a:gd name="T56" fmla="*/ 45 w 45"/>
                  <a:gd name="T57" fmla="*/ 20 h 45"/>
                  <a:gd name="T58" fmla="*/ 45 w 45"/>
                  <a:gd name="T59" fmla="*/ 24 h 45"/>
                  <a:gd name="T60" fmla="*/ 45 w 45"/>
                  <a:gd name="T61" fmla="*/ 28 h 45"/>
                  <a:gd name="T62" fmla="*/ 43 w 45"/>
                  <a:gd name="T63" fmla="*/ 33 h 45"/>
                  <a:gd name="T64" fmla="*/ 41 w 45"/>
                  <a:gd name="T65" fmla="*/ 36 h 45"/>
                  <a:gd name="T66" fmla="*/ 38 w 45"/>
                  <a:gd name="T67" fmla="*/ 39 h 45"/>
                  <a:gd name="T68" fmla="*/ 38 w 45"/>
                  <a:gd name="T69" fmla="*/ 39 h 45"/>
                  <a:gd name="T70" fmla="*/ 35 w 45"/>
                  <a:gd name="T71" fmla="*/ 43 h 45"/>
                  <a:gd name="T72" fmla="*/ 31 w 45"/>
                  <a:gd name="T73" fmla="*/ 44 h 45"/>
                  <a:gd name="T74" fmla="*/ 26 w 45"/>
                  <a:gd name="T75" fmla="*/ 45 h 45"/>
                  <a:gd name="T76" fmla="*/ 23 w 45"/>
                  <a:gd name="T77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5" h="45">
                    <a:moveTo>
                      <a:pt x="23" y="45"/>
                    </a:moveTo>
                    <a:lnTo>
                      <a:pt x="23" y="45"/>
                    </a:lnTo>
                    <a:lnTo>
                      <a:pt x="18" y="45"/>
                    </a:lnTo>
                    <a:lnTo>
                      <a:pt x="14" y="44"/>
                    </a:lnTo>
                    <a:lnTo>
                      <a:pt x="10" y="41"/>
                    </a:lnTo>
                    <a:lnTo>
                      <a:pt x="7" y="38"/>
                    </a:lnTo>
                    <a:lnTo>
                      <a:pt x="7" y="38"/>
                    </a:lnTo>
                    <a:lnTo>
                      <a:pt x="4" y="35"/>
                    </a:lnTo>
                    <a:lnTo>
                      <a:pt x="2" y="30"/>
                    </a:lnTo>
                    <a:lnTo>
                      <a:pt x="0" y="26"/>
                    </a:lnTo>
                    <a:lnTo>
                      <a:pt x="0" y="23"/>
                    </a:lnTo>
                    <a:lnTo>
                      <a:pt x="2" y="18"/>
                    </a:lnTo>
                    <a:lnTo>
                      <a:pt x="3" y="14"/>
                    </a:lnTo>
                    <a:lnTo>
                      <a:pt x="4" y="10"/>
                    </a:lnTo>
                    <a:lnTo>
                      <a:pt x="8" y="7"/>
                    </a:lnTo>
                    <a:lnTo>
                      <a:pt x="8" y="7"/>
                    </a:lnTo>
                    <a:lnTo>
                      <a:pt x="12" y="4"/>
                    </a:lnTo>
                    <a:lnTo>
                      <a:pt x="15" y="3"/>
                    </a:lnTo>
                    <a:lnTo>
                      <a:pt x="19" y="2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28" y="2"/>
                    </a:lnTo>
                    <a:lnTo>
                      <a:pt x="31" y="3"/>
                    </a:lnTo>
                    <a:lnTo>
                      <a:pt x="35" y="5"/>
                    </a:lnTo>
                    <a:lnTo>
                      <a:pt x="39" y="8"/>
                    </a:lnTo>
                    <a:lnTo>
                      <a:pt x="39" y="8"/>
                    </a:lnTo>
                    <a:lnTo>
                      <a:pt x="41" y="12"/>
                    </a:lnTo>
                    <a:lnTo>
                      <a:pt x="44" y="15"/>
                    </a:lnTo>
                    <a:lnTo>
                      <a:pt x="45" y="20"/>
                    </a:lnTo>
                    <a:lnTo>
                      <a:pt x="45" y="24"/>
                    </a:lnTo>
                    <a:lnTo>
                      <a:pt x="45" y="28"/>
                    </a:lnTo>
                    <a:lnTo>
                      <a:pt x="43" y="33"/>
                    </a:lnTo>
                    <a:lnTo>
                      <a:pt x="41" y="36"/>
                    </a:lnTo>
                    <a:lnTo>
                      <a:pt x="38" y="39"/>
                    </a:lnTo>
                    <a:lnTo>
                      <a:pt x="38" y="39"/>
                    </a:lnTo>
                    <a:lnTo>
                      <a:pt x="35" y="43"/>
                    </a:lnTo>
                    <a:lnTo>
                      <a:pt x="31" y="44"/>
                    </a:lnTo>
                    <a:lnTo>
                      <a:pt x="26" y="45"/>
                    </a:lnTo>
                    <a:lnTo>
                      <a:pt x="23" y="4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7" name="Freeform 235">
                <a:extLst>
                  <a:ext uri="{FF2B5EF4-FFF2-40B4-BE49-F238E27FC236}">
                    <a16:creationId xmlns:a16="http://schemas.microsoft.com/office/drawing/2014/main" xmlns="" id="{F9B2CEE5-AAB9-4AE8-BFD4-3EE9C0DBE0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7650" y="3233738"/>
                <a:ext cx="20637" cy="20638"/>
              </a:xfrm>
              <a:custGeom>
                <a:avLst/>
                <a:gdLst>
                  <a:gd name="T0" fmla="*/ 34 w 67"/>
                  <a:gd name="T1" fmla="*/ 0 h 67"/>
                  <a:gd name="T2" fmla="*/ 34 w 67"/>
                  <a:gd name="T3" fmla="*/ 0 h 67"/>
                  <a:gd name="T4" fmla="*/ 28 w 67"/>
                  <a:gd name="T5" fmla="*/ 1 h 67"/>
                  <a:gd name="T6" fmla="*/ 21 w 67"/>
                  <a:gd name="T7" fmla="*/ 3 h 67"/>
                  <a:gd name="T8" fmla="*/ 16 w 67"/>
                  <a:gd name="T9" fmla="*/ 5 h 67"/>
                  <a:gd name="T10" fmla="*/ 11 w 67"/>
                  <a:gd name="T11" fmla="*/ 9 h 67"/>
                  <a:gd name="T12" fmla="*/ 11 w 67"/>
                  <a:gd name="T13" fmla="*/ 9 h 67"/>
                  <a:gd name="T14" fmla="*/ 6 w 67"/>
                  <a:gd name="T15" fmla="*/ 15 h 67"/>
                  <a:gd name="T16" fmla="*/ 3 w 67"/>
                  <a:gd name="T17" fmla="*/ 20 h 67"/>
                  <a:gd name="T18" fmla="*/ 1 w 67"/>
                  <a:gd name="T19" fmla="*/ 26 h 67"/>
                  <a:gd name="T20" fmla="*/ 0 w 67"/>
                  <a:gd name="T21" fmla="*/ 32 h 67"/>
                  <a:gd name="T22" fmla="*/ 0 w 67"/>
                  <a:gd name="T23" fmla="*/ 39 h 67"/>
                  <a:gd name="T24" fmla="*/ 3 w 67"/>
                  <a:gd name="T25" fmla="*/ 46 h 67"/>
                  <a:gd name="T26" fmla="*/ 5 w 67"/>
                  <a:gd name="T27" fmla="*/ 51 h 67"/>
                  <a:gd name="T28" fmla="*/ 9 w 67"/>
                  <a:gd name="T29" fmla="*/ 57 h 67"/>
                  <a:gd name="T30" fmla="*/ 9 w 67"/>
                  <a:gd name="T31" fmla="*/ 57 h 67"/>
                  <a:gd name="T32" fmla="*/ 15 w 67"/>
                  <a:gd name="T33" fmla="*/ 61 h 67"/>
                  <a:gd name="T34" fmla="*/ 20 w 67"/>
                  <a:gd name="T35" fmla="*/ 65 h 67"/>
                  <a:gd name="T36" fmla="*/ 28 w 67"/>
                  <a:gd name="T37" fmla="*/ 67 h 67"/>
                  <a:gd name="T38" fmla="*/ 34 w 67"/>
                  <a:gd name="T39" fmla="*/ 67 h 67"/>
                  <a:gd name="T40" fmla="*/ 34 w 67"/>
                  <a:gd name="T41" fmla="*/ 67 h 67"/>
                  <a:gd name="T42" fmla="*/ 40 w 67"/>
                  <a:gd name="T43" fmla="*/ 67 h 67"/>
                  <a:gd name="T44" fmla="*/ 46 w 67"/>
                  <a:gd name="T45" fmla="*/ 66 h 67"/>
                  <a:gd name="T46" fmla="*/ 51 w 67"/>
                  <a:gd name="T47" fmla="*/ 62 h 67"/>
                  <a:gd name="T48" fmla="*/ 56 w 67"/>
                  <a:gd name="T49" fmla="*/ 59 h 67"/>
                  <a:gd name="T50" fmla="*/ 56 w 67"/>
                  <a:gd name="T51" fmla="*/ 59 h 67"/>
                  <a:gd name="T52" fmla="*/ 61 w 67"/>
                  <a:gd name="T53" fmla="*/ 54 h 67"/>
                  <a:gd name="T54" fmla="*/ 65 w 67"/>
                  <a:gd name="T55" fmla="*/ 47 h 67"/>
                  <a:gd name="T56" fmla="*/ 66 w 67"/>
                  <a:gd name="T57" fmla="*/ 41 h 67"/>
                  <a:gd name="T58" fmla="*/ 67 w 67"/>
                  <a:gd name="T59" fmla="*/ 35 h 67"/>
                  <a:gd name="T60" fmla="*/ 67 w 67"/>
                  <a:gd name="T61" fmla="*/ 29 h 67"/>
                  <a:gd name="T62" fmla="*/ 65 w 67"/>
                  <a:gd name="T63" fmla="*/ 23 h 67"/>
                  <a:gd name="T64" fmla="*/ 62 w 67"/>
                  <a:gd name="T65" fmla="*/ 16 h 67"/>
                  <a:gd name="T66" fmla="*/ 59 w 67"/>
                  <a:gd name="T67" fmla="*/ 11 h 67"/>
                  <a:gd name="T68" fmla="*/ 59 w 67"/>
                  <a:gd name="T69" fmla="*/ 11 h 67"/>
                  <a:gd name="T70" fmla="*/ 54 w 67"/>
                  <a:gd name="T71" fmla="*/ 6 h 67"/>
                  <a:gd name="T72" fmla="*/ 47 w 67"/>
                  <a:gd name="T73" fmla="*/ 3 h 67"/>
                  <a:gd name="T74" fmla="*/ 40 w 67"/>
                  <a:gd name="T75" fmla="*/ 1 h 67"/>
                  <a:gd name="T76" fmla="*/ 34 w 67"/>
                  <a:gd name="T77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7" h="67">
                    <a:moveTo>
                      <a:pt x="34" y="0"/>
                    </a:moveTo>
                    <a:lnTo>
                      <a:pt x="34" y="0"/>
                    </a:lnTo>
                    <a:lnTo>
                      <a:pt x="28" y="1"/>
                    </a:lnTo>
                    <a:lnTo>
                      <a:pt x="21" y="3"/>
                    </a:lnTo>
                    <a:lnTo>
                      <a:pt x="16" y="5"/>
                    </a:lnTo>
                    <a:lnTo>
                      <a:pt x="11" y="9"/>
                    </a:lnTo>
                    <a:lnTo>
                      <a:pt x="11" y="9"/>
                    </a:lnTo>
                    <a:lnTo>
                      <a:pt x="6" y="15"/>
                    </a:lnTo>
                    <a:lnTo>
                      <a:pt x="3" y="20"/>
                    </a:lnTo>
                    <a:lnTo>
                      <a:pt x="1" y="26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3" y="46"/>
                    </a:lnTo>
                    <a:lnTo>
                      <a:pt x="5" y="51"/>
                    </a:lnTo>
                    <a:lnTo>
                      <a:pt x="9" y="57"/>
                    </a:lnTo>
                    <a:lnTo>
                      <a:pt x="9" y="57"/>
                    </a:lnTo>
                    <a:lnTo>
                      <a:pt x="15" y="61"/>
                    </a:lnTo>
                    <a:lnTo>
                      <a:pt x="20" y="65"/>
                    </a:lnTo>
                    <a:lnTo>
                      <a:pt x="28" y="67"/>
                    </a:lnTo>
                    <a:lnTo>
                      <a:pt x="34" y="67"/>
                    </a:lnTo>
                    <a:lnTo>
                      <a:pt x="34" y="67"/>
                    </a:lnTo>
                    <a:lnTo>
                      <a:pt x="40" y="67"/>
                    </a:lnTo>
                    <a:lnTo>
                      <a:pt x="46" y="66"/>
                    </a:lnTo>
                    <a:lnTo>
                      <a:pt x="51" y="62"/>
                    </a:lnTo>
                    <a:lnTo>
                      <a:pt x="56" y="59"/>
                    </a:lnTo>
                    <a:lnTo>
                      <a:pt x="56" y="59"/>
                    </a:lnTo>
                    <a:lnTo>
                      <a:pt x="61" y="54"/>
                    </a:lnTo>
                    <a:lnTo>
                      <a:pt x="65" y="47"/>
                    </a:lnTo>
                    <a:lnTo>
                      <a:pt x="66" y="41"/>
                    </a:lnTo>
                    <a:lnTo>
                      <a:pt x="67" y="35"/>
                    </a:lnTo>
                    <a:lnTo>
                      <a:pt x="67" y="29"/>
                    </a:lnTo>
                    <a:lnTo>
                      <a:pt x="65" y="23"/>
                    </a:lnTo>
                    <a:lnTo>
                      <a:pt x="62" y="16"/>
                    </a:lnTo>
                    <a:lnTo>
                      <a:pt x="59" y="11"/>
                    </a:lnTo>
                    <a:lnTo>
                      <a:pt x="59" y="11"/>
                    </a:lnTo>
                    <a:lnTo>
                      <a:pt x="54" y="6"/>
                    </a:lnTo>
                    <a:lnTo>
                      <a:pt x="47" y="3"/>
                    </a:lnTo>
                    <a:lnTo>
                      <a:pt x="40" y="1"/>
                    </a:lnTo>
                    <a:lnTo>
                      <a:pt x="3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8" name="Freeform 236">
                <a:extLst>
                  <a:ext uri="{FF2B5EF4-FFF2-40B4-BE49-F238E27FC236}">
                    <a16:creationId xmlns:a16="http://schemas.microsoft.com/office/drawing/2014/main" xmlns="" id="{4876A3F0-45BA-43D7-8EF5-BD43071AC5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0825" y="3236913"/>
                <a:ext cx="14287" cy="14288"/>
              </a:xfrm>
              <a:custGeom>
                <a:avLst/>
                <a:gdLst>
                  <a:gd name="T0" fmla="*/ 23 w 45"/>
                  <a:gd name="T1" fmla="*/ 0 h 45"/>
                  <a:gd name="T2" fmla="*/ 23 w 45"/>
                  <a:gd name="T3" fmla="*/ 0 h 45"/>
                  <a:gd name="T4" fmla="*/ 19 w 45"/>
                  <a:gd name="T5" fmla="*/ 2 h 45"/>
                  <a:gd name="T6" fmla="*/ 15 w 45"/>
                  <a:gd name="T7" fmla="*/ 3 h 45"/>
                  <a:gd name="T8" fmla="*/ 12 w 45"/>
                  <a:gd name="T9" fmla="*/ 4 h 45"/>
                  <a:gd name="T10" fmla="*/ 8 w 45"/>
                  <a:gd name="T11" fmla="*/ 7 h 45"/>
                  <a:gd name="T12" fmla="*/ 8 w 45"/>
                  <a:gd name="T13" fmla="*/ 7 h 45"/>
                  <a:gd name="T14" fmla="*/ 4 w 45"/>
                  <a:gd name="T15" fmla="*/ 10 h 45"/>
                  <a:gd name="T16" fmla="*/ 3 w 45"/>
                  <a:gd name="T17" fmla="*/ 14 h 45"/>
                  <a:gd name="T18" fmla="*/ 2 w 45"/>
                  <a:gd name="T19" fmla="*/ 18 h 45"/>
                  <a:gd name="T20" fmla="*/ 0 w 45"/>
                  <a:gd name="T21" fmla="*/ 23 h 45"/>
                  <a:gd name="T22" fmla="*/ 0 w 45"/>
                  <a:gd name="T23" fmla="*/ 26 h 45"/>
                  <a:gd name="T24" fmla="*/ 2 w 45"/>
                  <a:gd name="T25" fmla="*/ 30 h 45"/>
                  <a:gd name="T26" fmla="*/ 4 w 45"/>
                  <a:gd name="T27" fmla="*/ 35 h 45"/>
                  <a:gd name="T28" fmla="*/ 7 w 45"/>
                  <a:gd name="T29" fmla="*/ 38 h 45"/>
                  <a:gd name="T30" fmla="*/ 7 w 45"/>
                  <a:gd name="T31" fmla="*/ 38 h 45"/>
                  <a:gd name="T32" fmla="*/ 10 w 45"/>
                  <a:gd name="T33" fmla="*/ 41 h 45"/>
                  <a:gd name="T34" fmla="*/ 14 w 45"/>
                  <a:gd name="T35" fmla="*/ 44 h 45"/>
                  <a:gd name="T36" fmla="*/ 18 w 45"/>
                  <a:gd name="T37" fmla="*/ 45 h 45"/>
                  <a:gd name="T38" fmla="*/ 23 w 45"/>
                  <a:gd name="T39" fmla="*/ 45 h 45"/>
                  <a:gd name="T40" fmla="*/ 23 w 45"/>
                  <a:gd name="T41" fmla="*/ 45 h 45"/>
                  <a:gd name="T42" fmla="*/ 26 w 45"/>
                  <a:gd name="T43" fmla="*/ 45 h 45"/>
                  <a:gd name="T44" fmla="*/ 31 w 45"/>
                  <a:gd name="T45" fmla="*/ 44 h 45"/>
                  <a:gd name="T46" fmla="*/ 35 w 45"/>
                  <a:gd name="T47" fmla="*/ 43 h 45"/>
                  <a:gd name="T48" fmla="*/ 38 w 45"/>
                  <a:gd name="T49" fmla="*/ 39 h 45"/>
                  <a:gd name="T50" fmla="*/ 38 w 45"/>
                  <a:gd name="T51" fmla="*/ 39 h 45"/>
                  <a:gd name="T52" fmla="*/ 41 w 45"/>
                  <a:gd name="T53" fmla="*/ 36 h 45"/>
                  <a:gd name="T54" fmla="*/ 43 w 45"/>
                  <a:gd name="T55" fmla="*/ 33 h 45"/>
                  <a:gd name="T56" fmla="*/ 45 w 45"/>
                  <a:gd name="T57" fmla="*/ 28 h 45"/>
                  <a:gd name="T58" fmla="*/ 45 w 45"/>
                  <a:gd name="T59" fmla="*/ 24 h 45"/>
                  <a:gd name="T60" fmla="*/ 45 w 45"/>
                  <a:gd name="T61" fmla="*/ 20 h 45"/>
                  <a:gd name="T62" fmla="*/ 44 w 45"/>
                  <a:gd name="T63" fmla="*/ 15 h 45"/>
                  <a:gd name="T64" fmla="*/ 41 w 45"/>
                  <a:gd name="T65" fmla="*/ 12 h 45"/>
                  <a:gd name="T66" fmla="*/ 39 w 45"/>
                  <a:gd name="T67" fmla="*/ 8 h 45"/>
                  <a:gd name="T68" fmla="*/ 39 w 45"/>
                  <a:gd name="T69" fmla="*/ 8 h 45"/>
                  <a:gd name="T70" fmla="*/ 35 w 45"/>
                  <a:gd name="T71" fmla="*/ 5 h 45"/>
                  <a:gd name="T72" fmla="*/ 31 w 45"/>
                  <a:gd name="T73" fmla="*/ 3 h 45"/>
                  <a:gd name="T74" fmla="*/ 28 w 45"/>
                  <a:gd name="T75" fmla="*/ 2 h 45"/>
                  <a:gd name="T76" fmla="*/ 23 w 45"/>
                  <a:gd name="T7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5" h="45">
                    <a:moveTo>
                      <a:pt x="23" y="0"/>
                    </a:moveTo>
                    <a:lnTo>
                      <a:pt x="23" y="0"/>
                    </a:lnTo>
                    <a:lnTo>
                      <a:pt x="19" y="2"/>
                    </a:lnTo>
                    <a:lnTo>
                      <a:pt x="15" y="3"/>
                    </a:lnTo>
                    <a:lnTo>
                      <a:pt x="12" y="4"/>
                    </a:lnTo>
                    <a:lnTo>
                      <a:pt x="8" y="7"/>
                    </a:lnTo>
                    <a:lnTo>
                      <a:pt x="8" y="7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2" y="18"/>
                    </a:lnTo>
                    <a:lnTo>
                      <a:pt x="0" y="23"/>
                    </a:lnTo>
                    <a:lnTo>
                      <a:pt x="0" y="26"/>
                    </a:lnTo>
                    <a:lnTo>
                      <a:pt x="2" y="30"/>
                    </a:lnTo>
                    <a:lnTo>
                      <a:pt x="4" y="35"/>
                    </a:lnTo>
                    <a:lnTo>
                      <a:pt x="7" y="38"/>
                    </a:lnTo>
                    <a:lnTo>
                      <a:pt x="7" y="38"/>
                    </a:lnTo>
                    <a:lnTo>
                      <a:pt x="10" y="41"/>
                    </a:lnTo>
                    <a:lnTo>
                      <a:pt x="14" y="44"/>
                    </a:lnTo>
                    <a:lnTo>
                      <a:pt x="18" y="45"/>
                    </a:lnTo>
                    <a:lnTo>
                      <a:pt x="23" y="45"/>
                    </a:lnTo>
                    <a:lnTo>
                      <a:pt x="23" y="45"/>
                    </a:lnTo>
                    <a:lnTo>
                      <a:pt x="26" y="45"/>
                    </a:lnTo>
                    <a:lnTo>
                      <a:pt x="31" y="44"/>
                    </a:lnTo>
                    <a:lnTo>
                      <a:pt x="35" y="43"/>
                    </a:lnTo>
                    <a:lnTo>
                      <a:pt x="38" y="39"/>
                    </a:lnTo>
                    <a:lnTo>
                      <a:pt x="38" y="39"/>
                    </a:lnTo>
                    <a:lnTo>
                      <a:pt x="41" y="36"/>
                    </a:lnTo>
                    <a:lnTo>
                      <a:pt x="43" y="33"/>
                    </a:lnTo>
                    <a:lnTo>
                      <a:pt x="45" y="28"/>
                    </a:lnTo>
                    <a:lnTo>
                      <a:pt x="45" y="24"/>
                    </a:lnTo>
                    <a:lnTo>
                      <a:pt x="45" y="20"/>
                    </a:lnTo>
                    <a:lnTo>
                      <a:pt x="44" y="15"/>
                    </a:lnTo>
                    <a:lnTo>
                      <a:pt x="41" y="12"/>
                    </a:lnTo>
                    <a:lnTo>
                      <a:pt x="39" y="8"/>
                    </a:lnTo>
                    <a:lnTo>
                      <a:pt x="39" y="8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8" y="2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BAA1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9" name="Freeform 237">
                <a:extLst>
                  <a:ext uri="{FF2B5EF4-FFF2-40B4-BE49-F238E27FC236}">
                    <a16:creationId xmlns:a16="http://schemas.microsoft.com/office/drawing/2014/main" xmlns="" id="{1B9E5572-DAEC-4E16-91E2-C94E0201A6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0825" y="3236913"/>
                <a:ext cx="14287" cy="14288"/>
              </a:xfrm>
              <a:custGeom>
                <a:avLst/>
                <a:gdLst>
                  <a:gd name="T0" fmla="*/ 23 w 45"/>
                  <a:gd name="T1" fmla="*/ 0 h 45"/>
                  <a:gd name="T2" fmla="*/ 23 w 45"/>
                  <a:gd name="T3" fmla="*/ 0 h 45"/>
                  <a:gd name="T4" fmla="*/ 19 w 45"/>
                  <a:gd name="T5" fmla="*/ 2 h 45"/>
                  <a:gd name="T6" fmla="*/ 15 w 45"/>
                  <a:gd name="T7" fmla="*/ 3 h 45"/>
                  <a:gd name="T8" fmla="*/ 12 w 45"/>
                  <a:gd name="T9" fmla="*/ 4 h 45"/>
                  <a:gd name="T10" fmla="*/ 8 w 45"/>
                  <a:gd name="T11" fmla="*/ 7 h 45"/>
                  <a:gd name="T12" fmla="*/ 8 w 45"/>
                  <a:gd name="T13" fmla="*/ 7 h 45"/>
                  <a:gd name="T14" fmla="*/ 4 w 45"/>
                  <a:gd name="T15" fmla="*/ 10 h 45"/>
                  <a:gd name="T16" fmla="*/ 3 w 45"/>
                  <a:gd name="T17" fmla="*/ 14 h 45"/>
                  <a:gd name="T18" fmla="*/ 2 w 45"/>
                  <a:gd name="T19" fmla="*/ 18 h 45"/>
                  <a:gd name="T20" fmla="*/ 0 w 45"/>
                  <a:gd name="T21" fmla="*/ 23 h 45"/>
                  <a:gd name="T22" fmla="*/ 0 w 45"/>
                  <a:gd name="T23" fmla="*/ 26 h 45"/>
                  <a:gd name="T24" fmla="*/ 2 w 45"/>
                  <a:gd name="T25" fmla="*/ 30 h 45"/>
                  <a:gd name="T26" fmla="*/ 4 w 45"/>
                  <a:gd name="T27" fmla="*/ 35 h 45"/>
                  <a:gd name="T28" fmla="*/ 7 w 45"/>
                  <a:gd name="T29" fmla="*/ 38 h 45"/>
                  <a:gd name="T30" fmla="*/ 7 w 45"/>
                  <a:gd name="T31" fmla="*/ 38 h 45"/>
                  <a:gd name="T32" fmla="*/ 10 w 45"/>
                  <a:gd name="T33" fmla="*/ 41 h 45"/>
                  <a:gd name="T34" fmla="*/ 14 w 45"/>
                  <a:gd name="T35" fmla="*/ 44 h 45"/>
                  <a:gd name="T36" fmla="*/ 18 w 45"/>
                  <a:gd name="T37" fmla="*/ 45 h 45"/>
                  <a:gd name="T38" fmla="*/ 23 w 45"/>
                  <a:gd name="T39" fmla="*/ 45 h 45"/>
                  <a:gd name="T40" fmla="*/ 23 w 45"/>
                  <a:gd name="T41" fmla="*/ 45 h 45"/>
                  <a:gd name="T42" fmla="*/ 26 w 45"/>
                  <a:gd name="T43" fmla="*/ 45 h 45"/>
                  <a:gd name="T44" fmla="*/ 31 w 45"/>
                  <a:gd name="T45" fmla="*/ 44 h 45"/>
                  <a:gd name="T46" fmla="*/ 35 w 45"/>
                  <a:gd name="T47" fmla="*/ 43 h 45"/>
                  <a:gd name="T48" fmla="*/ 38 w 45"/>
                  <a:gd name="T49" fmla="*/ 39 h 45"/>
                  <a:gd name="T50" fmla="*/ 38 w 45"/>
                  <a:gd name="T51" fmla="*/ 39 h 45"/>
                  <a:gd name="T52" fmla="*/ 41 w 45"/>
                  <a:gd name="T53" fmla="*/ 36 h 45"/>
                  <a:gd name="T54" fmla="*/ 43 w 45"/>
                  <a:gd name="T55" fmla="*/ 33 h 45"/>
                  <a:gd name="T56" fmla="*/ 45 w 45"/>
                  <a:gd name="T57" fmla="*/ 28 h 45"/>
                  <a:gd name="T58" fmla="*/ 45 w 45"/>
                  <a:gd name="T59" fmla="*/ 24 h 45"/>
                  <a:gd name="T60" fmla="*/ 45 w 45"/>
                  <a:gd name="T61" fmla="*/ 20 h 45"/>
                  <a:gd name="T62" fmla="*/ 44 w 45"/>
                  <a:gd name="T63" fmla="*/ 15 h 45"/>
                  <a:gd name="T64" fmla="*/ 41 w 45"/>
                  <a:gd name="T65" fmla="*/ 12 h 45"/>
                  <a:gd name="T66" fmla="*/ 39 w 45"/>
                  <a:gd name="T67" fmla="*/ 8 h 45"/>
                  <a:gd name="T68" fmla="*/ 39 w 45"/>
                  <a:gd name="T69" fmla="*/ 8 h 45"/>
                  <a:gd name="T70" fmla="*/ 35 w 45"/>
                  <a:gd name="T71" fmla="*/ 5 h 45"/>
                  <a:gd name="T72" fmla="*/ 31 w 45"/>
                  <a:gd name="T73" fmla="*/ 3 h 45"/>
                  <a:gd name="T74" fmla="*/ 28 w 45"/>
                  <a:gd name="T75" fmla="*/ 2 h 45"/>
                  <a:gd name="T76" fmla="*/ 23 w 45"/>
                  <a:gd name="T7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5" h="45">
                    <a:moveTo>
                      <a:pt x="23" y="0"/>
                    </a:moveTo>
                    <a:lnTo>
                      <a:pt x="23" y="0"/>
                    </a:lnTo>
                    <a:lnTo>
                      <a:pt x="19" y="2"/>
                    </a:lnTo>
                    <a:lnTo>
                      <a:pt x="15" y="3"/>
                    </a:lnTo>
                    <a:lnTo>
                      <a:pt x="12" y="4"/>
                    </a:lnTo>
                    <a:lnTo>
                      <a:pt x="8" y="7"/>
                    </a:lnTo>
                    <a:lnTo>
                      <a:pt x="8" y="7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2" y="18"/>
                    </a:lnTo>
                    <a:lnTo>
                      <a:pt x="0" y="23"/>
                    </a:lnTo>
                    <a:lnTo>
                      <a:pt x="0" y="26"/>
                    </a:lnTo>
                    <a:lnTo>
                      <a:pt x="2" y="30"/>
                    </a:lnTo>
                    <a:lnTo>
                      <a:pt x="4" y="35"/>
                    </a:lnTo>
                    <a:lnTo>
                      <a:pt x="7" y="38"/>
                    </a:lnTo>
                    <a:lnTo>
                      <a:pt x="7" y="38"/>
                    </a:lnTo>
                    <a:lnTo>
                      <a:pt x="10" y="41"/>
                    </a:lnTo>
                    <a:lnTo>
                      <a:pt x="14" y="44"/>
                    </a:lnTo>
                    <a:lnTo>
                      <a:pt x="18" y="45"/>
                    </a:lnTo>
                    <a:lnTo>
                      <a:pt x="23" y="45"/>
                    </a:lnTo>
                    <a:lnTo>
                      <a:pt x="23" y="45"/>
                    </a:lnTo>
                    <a:lnTo>
                      <a:pt x="26" y="45"/>
                    </a:lnTo>
                    <a:lnTo>
                      <a:pt x="31" y="44"/>
                    </a:lnTo>
                    <a:lnTo>
                      <a:pt x="35" y="43"/>
                    </a:lnTo>
                    <a:lnTo>
                      <a:pt x="38" y="39"/>
                    </a:lnTo>
                    <a:lnTo>
                      <a:pt x="38" y="39"/>
                    </a:lnTo>
                    <a:lnTo>
                      <a:pt x="41" y="36"/>
                    </a:lnTo>
                    <a:lnTo>
                      <a:pt x="43" y="33"/>
                    </a:lnTo>
                    <a:lnTo>
                      <a:pt x="45" y="28"/>
                    </a:lnTo>
                    <a:lnTo>
                      <a:pt x="45" y="24"/>
                    </a:lnTo>
                    <a:lnTo>
                      <a:pt x="45" y="20"/>
                    </a:lnTo>
                    <a:lnTo>
                      <a:pt x="44" y="15"/>
                    </a:lnTo>
                    <a:lnTo>
                      <a:pt x="41" y="12"/>
                    </a:lnTo>
                    <a:lnTo>
                      <a:pt x="39" y="8"/>
                    </a:lnTo>
                    <a:lnTo>
                      <a:pt x="39" y="8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8" y="2"/>
                    </a:lnTo>
                    <a:lnTo>
                      <a:pt x="2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0" name="Freeform 238">
                <a:extLst>
                  <a:ext uri="{FF2B5EF4-FFF2-40B4-BE49-F238E27FC236}">
                    <a16:creationId xmlns:a16="http://schemas.microsoft.com/office/drawing/2014/main" xmlns="" id="{05D66DDD-41E2-447C-8CF3-330039FE4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6375" y="3162301"/>
                <a:ext cx="58737" cy="60325"/>
              </a:xfrm>
              <a:custGeom>
                <a:avLst/>
                <a:gdLst>
                  <a:gd name="T0" fmla="*/ 47 w 185"/>
                  <a:gd name="T1" fmla="*/ 42 h 190"/>
                  <a:gd name="T2" fmla="*/ 47 w 185"/>
                  <a:gd name="T3" fmla="*/ 42 h 190"/>
                  <a:gd name="T4" fmla="*/ 57 w 185"/>
                  <a:gd name="T5" fmla="*/ 36 h 190"/>
                  <a:gd name="T6" fmla="*/ 67 w 185"/>
                  <a:gd name="T7" fmla="*/ 31 h 190"/>
                  <a:gd name="T8" fmla="*/ 71 w 185"/>
                  <a:gd name="T9" fmla="*/ 0 h 190"/>
                  <a:gd name="T10" fmla="*/ 110 w 185"/>
                  <a:gd name="T11" fmla="*/ 0 h 190"/>
                  <a:gd name="T12" fmla="*/ 114 w 185"/>
                  <a:gd name="T13" fmla="*/ 29 h 190"/>
                  <a:gd name="T14" fmla="*/ 114 w 185"/>
                  <a:gd name="T15" fmla="*/ 29 h 190"/>
                  <a:gd name="T16" fmla="*/ 126 w 185"/>
                  <a:gd name="T17" fmla="*/ 34 h 190"/>
                  <a:gd name="T18" fmla="*/ 126 w 185"/>
                  <a:gd name="T19" fmla="*/ 34 h 190"/>
                  <a:gd name="T20" fmla="*/ 136 w 185"/>
                  <a:gd name="T21" fmla="*/ 41 h 190"/>
                  <a:gd name="T22" fmla="*/ 164 w 185"/>
                  <a:gd name="T23" fmla="*/ 28 h 190"/>
                  <a:gd name="T24" fmla="*/ 184 w 185"/>
                  <a:gd name="T25" fmla="*/ 62 h 190"/>
                  <a:gd name="T26" fmla="*/ 160 w 185"/>
                  <a:gd name="T27" fmla="*/ 82 h 190"/>
                  <a:gd name="T28" fmla="*/ 160 w 185"/>
                  <a:gd name="T29" fmla="*/ 82 h 190"/>
                  <a:gd name="T30" fmla="*/ 162 w 185"/>
                  <a:gd name="T31" fmla="*/ 93 h 190"/>
                  <a:gd name="T32" fmla="*/ 162 w 185"/>
                  <a:gd name="T33" fmla="*/ 105 h 190"/>
                  <a:gd name="T34" fmla="*/ 185 w 185"/>
                  <a:gd name="T35" fmla="*/ 123 h 190"/>
                  <a:gd name="T36" fmla="*/ 167 w 185"/>
                  <a:gd name="T37" fmla="*/ 156 h 190"/>
                  <a:gd name="T38" fmla="*/ 138 w 185"/>
                  <a:gd name="T39" fmla="*/ 146 h 190"/>
                  <a:gd name="T40" fmla="*/ 138 w 185"/>
                  <a:gd name="T41" fmla="*/ 146 h 190"/>
                  <a:gd name="T42" fmla="*/ 128 w 185"/>
                  <a:gd name="T43" fmla="*/ 154 h 190"/>
                  <a:gd name="T44" fmla="*/ 118 w 185"/>
                  <a:gd name="T45" fmla="*/ 159 h 190"/>
                  <a:gd name="T46" fmla="*/ 114 w 185"/>
                  <a:gd name="T47" fmla="*/ 190 h 190"/>
                  <a:gd name="T48" fmla="*/ 76 w 185"/>
                  <a:gd name="T49" fmla="*/ 190 h 190"/>
                  <a:gd name="T50" fmla="*/ 70 w 185"/>
                  <a:gd name="T51" fmla="*/ 159 h 190"/>
                  <a:gd name="T52" fmla="*/ 70 w 185"/>
                  <a:gd name="T53" fmla="*/ 159 h 190"/>
                  <a:gd name="T54" fmla="*/ 59 w 185"/>
                  <a:gd name="T55" fmla="*/ 154 h 190"/>
                  <a:gd name="T56" fmla="*/ 59 w 185"/>
                  <a:gd name="T57" fmla="*/ 154 h 190"/>
                  <a:gd name="T58" fmla="*/ 50 w 185"/>
                  <a:gd name="T59" fmla="*/ 149 h 190"/>
                  <a:gd name="T60" fmla="*/ 21 w 185"/>
                  <a:gd name="T61" fmla="*/ 161 h 190"/>
                  <a:gd name="T62" fmla="*/ 1 w 185"/>
                  <a:gd name="T63" fmla="*/ 128 h 190"/>
                  <a:gd name="T64" fmla="*/ 25 w 185"/>
                  <a:gd name="T65" fmla="*/ 108 h 190"/>
                  <a:gd name="T66" fmla="*/ 25 w 185"/>
                  <a:gd name="T67" fmla="*/ 108 h 190"/>
                  <a:gd name="T68" fmla="*/ 24 w 185"/>
                  <a:gd name="T69" fmla="*/ 96 h 190"/>
                  <a:gd name="T70" fmla="*/ 24 w 185"/>
                  <a:gd name="T71" fmla="*/ 84 h 190"/>
                  <a:gd name="T72" fmla="*/ 0 w 185"/>
                  <a:gd name="T73" fmla="*/ 65 h 190"/>
                  <a:gd name="T74" fmla="*/ 19 w 185"/>
                  <a:gd name="T75" fmla="*/ 32 h 190"/>
                  <a:gd name="T76" fmla="*/ 47 w 185"/>
                  <a:gd name="T77" fmla="*/ 4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85" h="190">
                    <a:moveTo>
                      <a:pt x="47" y="42"/>
                    </a:moveTo>
                    <a:lnTo>
                      <a:pt x="47" y="42"/>
                    </a:lnTo>
                    <a:lnTo>
                      <a:pt x="57" y="36"/>
                    </a:lnTo>
                    <a:lnTo>
                      <a:pt x="67" y="31"/>
                    </a:lnTo>
                    <a:lnTo>
                      <a:pt x="71" y="0"/>
                    </a:lnTo>
                    <a:lnTo>
                      <a:pt x="110" y="0"/>
                    </a:lnTo>
                    <a:lnTo>
                      <a:pt x="114" y="29"/>
                    </a:lnTo>
                    <a:lnTo>
                      <a:pt x="114" y="29"/>
                    </a:lnTo>
                    <a:lnTo>
                      <a:pt x="126" y="34"/>
                    </a:lnTo>
                    <a:lnTo>
                      <a:pt x="126" y="34"/>
                    </a:lnTo>
                    <a:lnTo>
                      <a:pt x="136" y="41"/>
                    </a:lnTo>
                    <a:lnTo>
                      <a:pt x="164" y="28"/>
                    </a:lnTo>
                    <a:lnTo>
                      <a:pt x="184" y="62"/>
                    </a:lnTo>
                    <a:lnTo>
                      <a:pt x="160" y="82"/>
                    </a:lnTo>
                    <a:lnTo>
                      <a:pt x="160" y="82"/>
                    </a:lnTo>
                    <a:lnTo>
                      <a:pt x="162" y="93"/>
                    </a:lnTo>
                    <a:lnTo>
                      <a:pt x="162" y="105"/>
                    </a:lnTo>
                    <a:lnTo>
                      <a:pt x="185" y="123"/>
                    </a:lnTo>
                    <a:lnTo>
                      <a:pt x="167" y="156"/>
                    </a:lnTo>
                    <a:lnTo>
                      <a:pt x="138" y="146"/>
                    </a:lnTo>
                    <a:lnTo>
                      <a:pt x="138" y="146"/>
                    </a:lnTo>
                    <a:lnTo>
                      <a:pt x="128" y="154"/>
                    </a:lnTo>
                    <a:lnTo>
                      <a:pt x="118" y="159"/>
                    </a:lnTo>
                    <a:lnTo>
                      <a:pt x="114" y="190"/>
                    </a:lnTo>
                    <a:lnTo>
                      <a:pt x="76" y="190"/>
                    </a:lnTo>
                    <a:lnTo>
                      <a:pt x="70" y="159"/>
                    </a:lnTo>
                    <a:lnTo>
                      <a:pt x="70" y="159"/>
                    </a:lnTo>
                    <a:lnTo>
                      <a:pt x="59" y="154"/>
                    </a:lnTo>
                    <a:lnTo>
                      <a:pt x="59" y="154"/>
                    </a:lnTo>
                    <a:lnTo>
                      <a:pt x="50" y="149"/>
                    </a:lnTo>
                    <a:lnTo>
                      <a:pt x="21" y="161"/>
                    </a:lnTo>
                    <a:lnTo>
                      <a:pt x="1" y="128"/>
                    </a:lnTo>
                    <a:lnTo>
                      <a:pt x="25" y="108"/>
                    </a:lnTo>
                    <a:lnTo>
                      <a:pt x="25" y="108"/>
                    </a:lnTo>
                    <a:lnTo>
                      <a:pt x="24" y="96"/>
                    </a:lnTo>
                    <a:lnTo>
                      <a:pt x="24" y="84"/>
                    </a:lnTo>
                    <a:lnTo>
                      <a:pt x="0" y="65"/>
                    </a:lnTo>
                    <a:lnTo>
                      <a:pt x="19" y="32"/>
                    </a:lnTo>
                    <a:lnTo>
                      <a:pt x="47" y="42"/>
                    </a:lnTo>
                    <a:close/>
                  </a:path>
                </a:pathLst>
              </a:custGeom>
              <a:solidFill>
                <a:srgbClr val="1ABC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1" name="Freeform 239">
                <a:extLst>
                  <a:ext uri="{FF2B5EF4-FFF2-40B4-BE49-F238E27FC236}">
                    <a16:creationId xmlns:a16="http://schemas.microsoft.com/office/drawing/2014/main" xmlns="" id="{D435202F-6FBB-45FA-85AC-688807BB3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6375" y="3162301"/>
                <a:ext cx="58737" cy="60325"/>
              </a:xfrm>
              <a:custGeom>
                <a:avLst/>
                <a:gdLst>
                  <a:gd name="T0" fmla="*/ 47 w 185"/>
                  <a:gd name="T1" fmla="*/ 42 h 190"/>
                  <a:gd name="T2" fmla="*/ 47 w 185"/>
                  <a:gd name="T3" fmla="*/ 42 h 190"/>
                  <a:gd name="T4" fmla="*/ 57 w 185"/>
                  <a:gd name="T5" fmla="*/ 36 h 190"/>
                  <a:gd name="T6" fmla="*/ 67 w 185"/>
                  <a:gd name="T7" fmla="*/ 31 h 190"/>
                  <a:gd name="T8" fmla="*/ 71 w 185"/>
                  <a:gd name="T9" fmla="*/ 0 h 190"/>
                  <a:gd name="T10" fmla="*/ 110 w 185"/>
                  <a:gd name="T11" fmla="*/ 0 h 190"/>
                  <a:gd name="T12" fmla="*/ 114 w 185"/>
                  <a:gd name="T13" fmla="*/ 29 h 190"/>
                  <a:gd name="T14" fmla="*/ 114 w 185"/>
                  <a:gd name="T15" fmla="*/ 29 h 190"/>
                  <a:gd name="T16" fmla="*/ 126 w 185"/>
                  <a:gd name="T17" fmla="*/ 34 h 190"/>
                  <a:gd name="T18" fmla="*/ 126 w 185"/>
                  <a:gd name="T19" fmla="*/ 34 h 190"/>
                  <a:gd name="T20" fmla="*/ 136 w 185"/>
                  <a:gd name="T21" fmla="*/ 41 h 190"/>
                  <a:gd name="T22" fmla="*/ 164 w 185"/>
                  <a:gd name="T23" fmla="*/ 28 h 190"/>
                  <a:gd name="T24" fmla="*/ 184 w 185"/>
                  <a:gd name="T25" fmla="*/ 62 h 190"/>
                  <a:gd name="T26" fmla="*/ 160 w 185"/>
                  <a:gd name="T27" fmla="*/ 82 h 190"/>
                  <a:gd name="T28" fmla="*/ 160 w 185"/>
                  <a:gd name="T29" fmla="*/ 82 h 190"/>
                  <a:gd name="T30" fmla="*/ 162 w 185"/>
                  <a:gd name="T31" fmla="*/ 93 h 190"/>
                  <a:gd name="T32" fmla="*/ 162 w 185"/>
                  <a:gd name="T33" fmla="*/ 105 h 190"/>
                  <a:gd name="T34" fmla="*/ 185 w 185"/>
                  <a:gd name="T35" fmla="*/ 123 h 190"/>
                  <a:gd name="T36" fmla="*/ 167 w 185"/>
                  <a:gd name="T37" fmla="*/ 156 h 190"/>
                  <a:gd name="T38" fmla="*/ 138 w 185"/>
                  <a:gd name="T39" fmla="*/ 146 h 190"/>
                  <a:gd name="T40" fmla="*/ 138 w 185"/>
                  <a:gd name="T41" fmla="*/ 146 h 190"/>
                  <a:gd name="T42" fmla="*/ 128 w 185"/>
                  <a:gd name="T43" fmla="*/ 154 h 190"/>
                  <a:gd name="T44" fmla="*/ 118 w 185"/>
                  <a:gd name="T45" fmla="*/ 159 h 190"/>
                  <a:gd name="T46" fmla="*/ 114 w 185"/>
                  <a:gd name="T47" fmla="*/ 190 h 190"/>
                  <a:gd name="T48" fmla="*/ 76 w 185"/>
                  <a:gd name="T49" fmla="*/ 190 h 190"/>
                  <a:gd name="T50" fmla="*/ 70 w 185"/>
                  <a:gd name="T51" fmla="*/ 159 h 190"/>
                  <a:gd name="T52" fmla="*/ 70 w 185"/>
                  <a:gd name="T53" fmla="*/ 159 h 190"/>
                  <a:gd name="T54" fmla="*/ 59 w 185"/>
                  <a:gd name="T55" fmla="*/ 154 h 190"/>
                  <a:gd name="T56" fmla="*/ 59 w 185"/>
                  <a:gd name="T57" fmla="*/ 154 h 190"/>
                  <a:gd name="T58" fmla="*/ 50 w 185"/>
                  <a:gd name="T59" fmla="*/ 149 h 190"/>
                  <a:gd name="T60" fmla="*/ 21 w 185"/>
                  <a:gd name="T61" fmla="*/ 161 h 190"/>
                  <a:gd name="T62" fmla="*/ 1 w 185"/>
                  <a:gd name="T63" fmla="*/ 128 h 190"/>
                  <a:gd name="T64" fmla="*/ 25 w 185"/>
                  <a:gd name="T65" fmla="*/ 108 h 190"/>
                  <a:gd name="T66" fmla="*/ 25 w 185"/>
                  <a:gd name="T67" fmla="*/ 108 h 190"/>
                  <a:gd name="T68" fmla="*/ 24 w 185"/>
                  <a:gd name="T69" fmla="*/ 96 h 190"/>
                  <a:gd name="T70" fmla="*/ 24 w 185"/>
                  <a:gd name="T71" fmla="*/ 84 h 190"/>
                  <a:gd name="T72" fmla="*/ 0 w 185"/>
                  <a:gd name="T73" fmla="*/ 65 h 190"/>
                  <a:gd name="T74" fmla="*/ 19 w 185"/>
                  <a:gd name="T75" fmla="*/ 32 h 190"/>
                  <a:gd name="T76" fmla="*/ 47 w 185"/>
                  <a:gd name="T77" fmla="*/ 4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85" h="190">
                    <a:moveTo>
                      <a:pt x="47" y="42"/>
                    </a:moveTo>
                    <a:lnTo>
                      <a:pt x="47" y="42"/>
                    </a:lnTo>
                    <a:lnTo>
                      <a:pt x="57" y="36"/>
                    </a:lnTo>
                    <a:lnTo>
                      <a:pt x="67" y="31"/>
                    </a:lnTo>
                    <a:lnTo>
                      <a:pt x="71" y="0"/>
                    </a:lnTo>
                    <a:lnTo>
                      <a:pt x="110" y="0"/>
                    </a:lnTo>
                    <a:lnTo>
                      <a:pt x="114" y="29"/>
                    </a:lnTo>
                    <a:lnTo>
                      <a:pt x="114" y="29"/>
                    </a:lnTo>
                    <a:lnTo>
                      <a:pt x="126" y="34"/>
                    </a:lnTo>
                    <a:lnTo>
                      <a:pt x="126" y="34"/>
                    </a:lnTo>
                    <a:lnTo>
                      <a:pt x="136" y="41"/>
                    </a:lnTo>
                    <a:lnTo>
                      <a:pt x="164" y="28"/>
                    </a:lnTo>
                    <a:lnTo>
                      <a:pt x="184" y="62"/>
                    </a:lnTo>
                    <a:lnTo>
                      <a:pt x="160" y="82"/>
                    </a:lnTo>
                    <a:lnTo>
                      <a:pt x="160" y="82"/>
                    </a:lnTo>
                    <a:lnTo>
                      <a:pt x="162" y="93"/>
                    </a:lnTo>
                    <a:lnTo>
                      <a:pt x="162" y="105"/>
                    </a:lnTo>
                    <a:lnTo>
                      <a:pt x="185" y="123"/>
                    </a:lnTo>
                    <a:lnTo>
                      <a:pt x="167" y="156"/>
                    </a:lnTo>
                    <a:lnTo>
                      <a:pt x="138" y="146"/>
                    </a:lnTo>
                    <a:lnTo>
                      <a:pt x="138" y="146"/>
                    </a:lnTo>
                    <a:lnTo>
                      <a:pt x="128" y="154"/>
                    </a:lnTo>
                    <a:lnTo>
                      <a:pt x="118" y="159"/>
                    </a:lnTo>
                    <a:lnTo>
                      <a:pt x="114" y="190"/>
                    </a:lnTo>
                    <a:lnTo>
                      <a:pt x="76" y="190"/>
                    </a:lnTo>
                    <a:lnTo>
                      <a:pt x="70" y="159"/>
                    </a:lnTo>
                    <a:lnTo>
                      <a:pt x="70" y="159"/>
                    </a:lnTo>
                    <a:lnTo>
                      <a:pt x="59" y="154"/>
                    </a:lnTo>
                    <a:lnTo>
                      <a:pt x="59" y="154"/>
                    </a:lnTo>
                    <a:lnTo>
                      <a:pt x="50" y="149"/>
                    </a:lnTo>
                    <a:lnTo>
                      <a:pt x="21" y="161"/>
                    </a:lnTo>
                    <a:lnTo>
                      <a:pt x="1" y="128"/>
                    </a:lnTo>
                    <a:lnTo>
                      <a:pt x="25" y="108"/>
                    </a:lnTo>
                    <a:lnTo>
                      <a:pt x="25" y="108"/>
                    </a:lnTo>
                    <a:lnTo>
                      <a:pt x="24" y="96"/>
                    </a:lnTo>
                    <a:lnTo>
                      <a:pt x="24" y="84"/>
                    </a:lnTo>
                    <a:lnTo>
                      <a:pt x="0" y="65"/>
                    </a:lnTo>
                    <a:lnTo>
                      <a:pt x="19" y="32"/>
                    </a:lnTo>
                    <a:lnTo>
                      <a:pt x="47" y="4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2" name="Freeform 240">
                <a:extLst>
                  <a:ext uri="{FF2B5EF4-FFF2-40B4-BE49-F238E27FC236}">
                    <a16:creationId xmlns:a16="http://schemas.microsoft.com/office/drawing/2014/main" xmlns="" id="{1A14B17B-FBE6-4A42-A6A8-07EA127448E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59075" y="3175001"/>
                <a:ext cx="34925" cy="34925"/>
              </a:xfrm>
              <a:custGeom>
                <a:avLst/>
                <a:gdLst>
                  <a:gd name="T0" fmla="*/ 53 w 108"/>
                  <a:gd name="T1" fmla="*/ 87 h 108"/>
                  <a:gd name="T2" fmla="*/ 37 w 108"/>
                  <a:gd name="T3" fmla="*/ 83 h 108"/>
                  <a:gd name="T4" fmla="*/ 32 w 108"/>
                  <a:gd name="T5" fmla="*/ 78 h 108"/>
                  <a:gd name="T6" fmla="*/ 25 w 108"/>
                  <a:gd name="T7" fmla="*/ 68 h 108"/>
                  <a:gd name="T8" fmla="*/ 21 w 108"/>
                  <a:gd name="T9" fmla="*/ 55 h 108"/>
                  <a:gd name="T10" fmla="*/ 22 w 108"/>
                  <a:gd name="T11" fmla="*/ 43 h 108"/>
                  <a:gd name="T12" fmla="*/ 25 w 108"/>
                  <a:gd name="T13" fmla="*/ 37 h 108"/>
                  <a:gd name="T14" fmla="*/ 37 w 108"/>
                  <a:gd name="T15" fmla="*/ 24 h 108"/>
                  <a:gd name="T16" fmla="*/ 54 w 108"/>
                  <a:gd name="T17" fmla="*/ 21 h 108"/>
                  <a:gd name="T18" fmla="*/ 62 w 108"/>
                  <a:gd name="T19" fmla="*/ 22 h 108"/>
                  <a:gd name="T20" fmla="*/ 69 w 108"/>
                  <a:gd name="T21" fmla="*/ 24 h 108"/>
                  <a:gd name="T22" fmla="*/ 79 w 108"/>
                  <a:gd name="T23" fmla="*/ 33 h 108"/>
                  <a:gd name="T24" fmla="*/ 85 w 108"/>
                  <a:gd name="T25" fmla="*/ 44 h 108"/>
                  <a:gd name="T26" fmla="*/ 87 w 108"/>
                  <a:gd name="T27" fmla="*/ 57 h 108"/>
                  <a:gd name="T28" fmla="*/ 83 w 108"/>
                  <a:gd name="T29" fmla="*/ 69 h 108"/>
                  <a:gd name="T30" fmla="*/ 77 w 108"/>
                  <a:gd name="T31" fmla="*/ 77 h 108"/>
                  <a:gd name="T32" fmla="*/ 62 w 108"/>
                  <a:gd name="T33" fmla="*/ 85 h 108"/>
                  <a:gd name="T34" fmla="*/ 53 w 108"/>
                  <a:gd name="T35" fmla="*/ 0 h 108"/>
                  <a:gd name="T36" fmla="*/ 43 w 108"/>
                  <a:gd name="T37" fmla="*/ 0 h 108"/>
                  <a:gd name="T38" fmla="*/ 25 w 108"/>
                  <a:gd name="T39" fmla="*/ 7 h 108"/>
                  <a:gd name="T40" fmla="*/ 17 w 108"/>
                  <a:gd name="T41" fmla="*/ 13 h 108"/>
                  <a:gd name="T42" fmla="*/ 5 w 108"/>
                  <a:gd name="T43" fmla="*/ 31 h 108"/>
                  <a:gd name="T44" fmla="*/ 0 w 108"/>
                  <a:gd name="T45" fmla="*/ 52 h 108"/>
                  <a:gd name="T46" fmla="*/ 2 w 108"/>
                  <a:gd name="T47" fmla="*/ 72 h 108"/>
                  <a:gd name="T48" fmla="*/ 13 w 108"/>
                  <a:gd name="T49" fmla="*/ 90 h 108"/>
                  <a:gd name="T50" fmla="*/ 22 w 108"/>
                  <a:gd name="T51" fmla="*/ 98 h 108"/>
                  <a:gd name="T52" fmla="*/ 43 w 108"/>
                  <a:gd name="T53" fmla="*/ 106 h 108"/>
                  <a:gd name="T54" fmla="*/ 53 w 108"/>
                  <a:gd name="T55" fmla="*/ 108 h 108"/>
                  <a:gd name="T56" fmla="*/ 73 w 108"/>
                  <a:gd name="T57" fmla="*/ 104 h 108"/>
                  <a:gd name="T58" fmla="*/ 90 w 108"/>
                  <a:gd name="T59" fmla="*/ 93 h 108"/>
                  <a:gd name="T60" fmla="*/ 98 w 108"/>
                  <a:gd name="T61" fmla="*/ 85 h 108"/>
                  <a:gd name="T62" fmla="*/ 107 w 108"/>
                  <a:gd name="T63" fmla="*/ 65 h 108"/>
                  <a:gd name="T64" fmla="*/ 108 w 108"/>
                  <a:gd name="T65" fmla="*/ 46 h 108"/>
                  <a:gd name="T66" fmla="*/ 100 w 108"/>
                  <a:gd name="T67" fmla="*/ 26 h 108"/>
                  <a:gd name="T68" fmla="*/ 93 w 108"/>
                  <a:gd name="T69" fmla="*/ 17 h 108"/>
                  <a:gd name="T70" fmla="*/ 75 w 108"/>
                  <a:gd name="T71" fmla="*/ 3 h 108"/>
                  <a:gd name="T72" fmla="*/ 53 w 108"/>
                  <a:gd name="T73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8" h="108">
                    <a:moveTo>
                      <a:pt x="53" y="87"/>
                    </a:moveTo>
                    <a:lnTo>
                      <a:pt x="53" y="87"/>
                    </a:lnTo>
                    <a:lnTo>
                      <a:pt x="46" y="85"/>
                    </a:lnTo>
                    <a:lnTo>
                      <a:pt x="37" y="83"/>
                    </a:lnTo>
                    <a:lnTo>
                      <a:pt x="37" y="83"/>
                    </a:lnTo>
                    <a:lnTo>
                      <a:pt x="32" y="78"/>
                    </a:lnTo>
                    <a:lnTo>
                      <a:pt x="27" y="74"/>
                    </a:lnTo>
                    <a:lnTo>
                      <a:pt x="25" y="68"/>
                    </a:lnTo>
                    <a:lnTo>
                      <a:pt x="22" y="63"/>
                    </a:lnTo>
                    <a:lnTo>
                      <a:pt x="21" y="55"/>
                    </a:lnTo>
                    <a:lnTo>
                      <a:pt x="21" y="49"/>
                    </a:lnTo>
                    <a:lnTo>
                      <a:pt x="22" y="43"/>
                    </a:lnTo>
                    <a:lnTo>
                      <a:pt x="25" y="37"/>
                    </a:lnTo>
                    <a:lnTo>
                      <a:pt x="25" y="37"/>
                    </a:lnTo>
                    <a:lnTo>
                      <a:pt x="31" y="31"/>
                    </a:lnTo>
                    <a:lnTo>
                      <a:pt x="37" y="24"/>
                    </a:lnTo>
                    <a:lnTo>
                      <a:pt x="46" y="22"/>
                    </a:lnTo>
                    <a:lnTo>
                      <a:pt x="54" y="21"/>
                    </a:lnTo>
                    <a:lnTo>
                      <a:pt x="54" y="21"/>
                    </a:lnTo>
                    <a:lnTo>
                      <a:pt x="62" y="22"/>
                    </a:lnTo>
                    <a:lnTo>
                      <a:pt x="69" y="24"/>
                    </a:lnTo>
                    <a:lnTo>
                      <a:pt x="69" y="24"/>
                    </a:lnTo>
                    <a:lnTo>
                      <a:pt x="75" y="28"/>
                    </a:lnTo>
                    <a:lnTo>
                      <a:pt x="79" y="33"/>
                    </a:lnTo>
                    <a:lnTo>
                      <a:pt x="83" y="38"/>
                    </a:lnTo>
                    <a:lnTo>
                      <a:pt x="85" y="44"/>
                    </a:lnTo>
                    <a:lnTo>
                      <a:pt x="87" y="50"/>
                    </a:lnTo>
                    <a:lnTo>
                      <a:pt x="87" y="57"/>
                    </a:lnTo>
                    <a:lnTo>
                      <a:pt x="85" y="63"/>
                    </a:lnTo>
                    <a:lnTo>
                      <a:pt x="83" y="69"/>
                    </a:lnTo>
                    <a:lnTo>
                      <a:pt x="83" y="69"/>
                    </a:lnTo>
                    <a:lnTo>
                      <a:pt x="77" y="77"/>
                    </a:lnTo>
                    <a:lnTo>
                      <a:pt x="71" y="82"/>
                    </a:lnTo>
                    <a:lnTo>
                      <a:pt x="62" y="85"/>
                    </a:lnTo>
                    <a:lnTo>
                      <a:pt x="53" y="87"/>
                    </a:lnTo>
                    <a:close/>
                    <a:moveTo>
                      <a:pt x="53" y="0"/>
                    </a:moveTo>
                    <a:lnTo>
                      <a:pt x="53" y="0"/>
                    </a:lnTo>
                    <a:lnTo>
                      <a:pt x="43" y="0"/>
                    </a:lnTo>
                    <a:lnTo>
                      <a:pt x="34" y="3"/>
                    </a:lnTo>
                    <a:lnTo>
                      <a:pt x="25" y="7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0" y="22"/>
                    </a:lnTo>
                    <a:lnTo>
                      <a:pt x="5" y="31"/>
                    </a:lnTo>
                    <a:lnTo>
                      <a:pt x="1" y="41"/>
                    </a:lnTo>
                    <a:lnTo>
                      <a:pt x="0" y="52"/>
                    </a:lnTo>
                    <a:lnTo>
                      <a:pt x="0" y="62"/>
                    </a:lnTo>
                    <a:lnTo>
                      <a:pt x="2" y="72"/>
                    </a:lnTo>
                    <a:lnTo>
                      <a:pt x="7" y="82"/>
                    </a:lnTo>
                    <a:lnTo>
                      <a:pt x="13" y="90"/>
                    </a:lnTo>
                    <a:lnTo>
                      <a:pt x="13" y="90"/>
                    </a:lnTo>
                    <a:lnTo>
                      <a:pt x="22" y="98"/>
                    </a:lnTo>
                    <a:lnTo>
                      <a:pt x="32" y="103"/>
                    </a:lnTo>
                    <a:lnTo>
                      <a:pt x="43" y="106"/>
                    </a:lnTo>
                    <a:lnTo>
                      <a:pt x="53" y="108"/>
                    </a:lnTo>
                    <a:lnTo>
                      <a:pt x="53" y="108"/>
                    </a:lnTo>
                    <a:lnTo>
                      <a:pt x="63" y="106"/>
                    </a:lnTo>
                    <a:lnTo>
                      <a:pt x="73" y="104"/>
                    </a:lnTo>
                    <a:lnTo>
                      <a:pt x="82" y="99"/>
                    </a:lnTo>
                    <a:lnTo>
                      <a:pt x="90" y="93"/>
                    </a:lnTo>
                    <a:lnTo>
                      <a:pt x="90" y="93"/>
                    </a:lnTo>
                    <a:lnTo>
                      <a:pt x="98" y="85"/>
                    </a:lnTo>
                    <a:lnTo>
                      <a:pt x="103" y="75"/>
                    </a:lnTo>
                    <a:lnTo>
                      <a:pt x="107" y="65"/>
                    </a:lnTo>
                    <a:lnTo>
                      <a:pt x="108" y="55"/>
                    </a:lnTo>
                    <a:lnTo>
                      <a:pt x="108" y="46"/>
                    </a:lnTo>
                    <a:lnTo>
                      <a:pt x="104" y="34"/>
                    </a:lnTo>
                    <a:lnTo>
                      <a:pt x="100" y="26"/>
                    </a:lnTo>
                    <a:lnTo>
                      <a:pt x="93" y="17"/>
                    </a:lnTo>
                    <a:lnTo>
                      <a:pt x="93" y="17"/>
                    </a:lnTo>
                    <a:lnTo>
                      <a:pt x="84" y="9"/>
                    </a:lnTo>
                    <a:lnTo>
                      <a:pt x="75" y="3"/>
                    </a:lnTo>
                    <a:lnTo>
                      <a:pt x="64" y="1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0D5E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3" name="Freeform 241">
                <a:extLst>
                  <a:ext uri="{FF2B5EF4-FFF2-40B4-BE49-F238E27FC236}">
                    <a16:creationId xmlns:a16="http://schemas.microsoft.com/office/drawing/2014/main" xmlns="" id="{3D3CAB41-D93A-4C45-83EE-1215990EB6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5425" y="3181351"/>
                <a:ext cx="20637" cy="22225"/>
              </a:xfrm>
              <a:custGeom>
                <a:avLst/>
                <a:gdLst>
                  <a:gd name="T0" fmla="*/ 32 w 66"/>
                  <a:gd name="T1" fmla="*/ 66 h 66"/>
                  <a:gd name="T2" fmla="*/ 32 w 66"/>
                  <a:gd name="T3" fmla="*/ 66 h 66"/>
                  <a:gd name="T4" fmla="*/ 25 w 66"/>
                  <a:gd name="T5" fmla="*/ 64 h 66"/>
                  <a:gd name="T6" fmla="*/ 16 w 66"/>
                  <a:gd name="T7" fmla="*/ 62 h 66"/>
                  <a:gd name="T8" fmla="*/ 16 w 66"/>
                  <a:gd name="T9" fmla="*/ 62 h 66"/>
                  <a:gd name="T10" fmla="*/ 11 w 66"/>
                  <a:gd name="T11" fmla="*/ 57 h 66"/>
                  <a:gd name="T12" fmla="*/ 6 w 66"/>
                  <a:gd name="T13" fmla="*/ 53 h 66"/>
                  <a:gd name="T14" fmla="*/ 4 w 66"/>
                  <a:gd name="T15" fmla="*/ 47 h 66"/>
                  <a:gd name="T16" fmla="*/ 1 w 66"/>
                  <a:gd name="T17" fmla="*/ 42 h 66"/>
                  <a:gd name="T18" fmla="*/ 0 w 66"/>
                  <a:gd name="T19" fmla="*/ 34 h 66"/>
                  <a:gd name="T20" fmla="*/ 0 w 66"/>
                  <a:gd name="T21" fmla="*/ 28 h 66"/>
                  <a:gd name="T22" fmla="*/ 1 w 66"/>
                  <a:gd name="T23" fmla="*/ 22 h 66"/>
                  <a:gd name="T24" fmla="*/ 4 w 66"/>
                  <a:gd name="T25" fmla="*/ 16 h 66"/>
                  <a:gd name="T26" fmla="*/ 4 w 66"/>
                  <a:gd name="T27" fmla="*/ 16 h 66"/>
                  <a:gd name="T28" fmla="*/ 10 w 66"/>
                  <a:gd name="T29" fmla="*/ 10 h 66"/>
                  <a:gd name="T30" fmla="*/ 16 w 66"/>
                  <a:gd name="T31" fmla="*/ 3 h 66"/>
                  <a:gd name="T32" fmla="*/ 25 w 66"/>
                  <a:gd name="T33" fmla="*/ 1 h 66"/>
                  <a:gd name="T34" fmla="*/ 33 w 66"/>
                  <a:gd name="T35" fmla="*/ 0 h 66"/>
                  <a:gd name="T36" fmla="*/ 33 w 66"/>
                  <a:gd name="T37" fmla="*/ 0 h 66"/>
                  <a:gd name="T38" fmla="*/ 41 w 66"/>
                  <a:gd name="T39" fmla="*/ 1 h 66"/>
                  <a:gd name="T40" fmla="*/ 48 w 66"/>
                  <a:gd name="T41" fmla="*/ 3 h 66"/>
                  <a:gd name="T42" fmla="*/ 48 w 66"/>
                  <a:gd name="T43" fmla="*/ 3 h 66"/>
                  <a:gd name="T44" fmla="*/ 54 w 66"/>
                  <a:gd name="T45" fmla="*/ 7 h 66"/>
                  <a:gd name="T46" fmla="*/ 58 w 66"/>
                  <a:gd name="T47" fmla="*/ 12 h 66"/>
                  <a:gd name="T48" fmla="*/ 62 w 66"/>
                  <a:gd name="T49" fmla="*/ 17 h 66"/>
                  <a:gd name="T50" fmla="*/ 64 w 66"/>
                  <a:gd name="T51" fmla="*/ 23 h 66"/>
                  <a:gd name="T52" fmla="*/ 66 w 66"/>
                  <a:gd name="T53" fmla="*/ 29 h 66"/>
                  <a:gd name="T54" fmla="*/ 66 w 66"/>
                  <a:gd name="T55" fmla="*/ 36 h 66"/>
                  <a:gd name="T56" fmla="*/ 64 w 66"/>
                  <a:gd name="T57" fmla="*/ 42 h 66"/>
                  <a:gd name="T58" fmla="*/ 62 w 66"/>
                  <a:gd name="T59" fmla="*/ 48 h 66"/>
                  <a:gd name="T60" fmla="*/ 62 w 66"/>
                  <a:gd name="T61" fmla="*/ 48 h 66"/>
                  <a:gd name="T62" fmla="*/ 56 w 66"/>
                  <a:gd name="T63" fmla="*/ 56 h 66"/>
                  <a:gd name="T64" fmla="*/ 50 w 66"/>
                  <a:gd name="T65" fmla="*/ 61 h 66"/>
                  <a:gd name="T66" fmla="*/ 41 w 66"/>
                  <a:gd name="T67" fmla="*/ 64 h 66"/>
                  <a:gd name="T68" fmla="*/ 32 w 66"/>
                  <a:gd name="T69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6" h="66">
                    <a:moveTo>
                      <a:pt x="32" y="66"/>
                    </a:moveTo>
                    <a:lnTo>
                      <a:pt x="32" y="66"/>
                    </a:lnTo>
                    <a:lnTo>
                      <a:pt x="25" y="64"/>
                    </a:lnTo>
                    <a:lnTo>
                      <a:pt x="16" y="62"/>
                    </a:lnTo>
                    <a:lnTo>
                      <a:pt x="16" y="62"/>
                    </a:lnTo>
                    <a:lnTo>
                      <a:pt x="11" y="57"/>
                    </a:lnTo>
                    <a:lnTo>
                      <a:pt x="6" y="53"/>
                    </a:lnTo>
                    <a:lnTo>
                      <a:pt x="4" y="47"/>
                    </a:lnTo>
                    <a:lnTo>
                      <a:pt x="1" y="42"/>
                    </a:lnTo>
                    <a:lnTo>
                      <a:pt x="0" y="34"/>
                    </a:lnTo>
                    <a:lnTo>
                      <a:pt x="0" y="28"/>
                    </a:lnTo>
                    <a:lnTo>
                      <a:pt x="1" y="22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10" y="10"/>
                    </a:lnTo>
                    <a:lnTo>
                      <a:pt x="16" y="3"/>
                    </a:lnTo>
                    <a:lnTo>
                      <a:pt x="25" y="1"/>
                    </a:lnTo>
                    <a:lnTo>
                      <a:pt x="33" y="0"/>
                    </a:lnTo>
                    <a:lnTo>
                      <a:pt x="33" y="0"/>
                    </a:lnTo>
                    <a:lnTo>
                      <a:pt x="41" y="1"/>
                    </a:lnTo>
                    <a:lnTo>
                      <a:pt x="48" y="3"/>
                    </a:lnTo>
                    <a:lnTo>
                      <a:pt x="48" y="3"/>
                    </a:lnTo>
                    <a:lnTo>
                      <a:pt x="54" y="7"/>
                    </a:lnTo>
                    <a:lnTo>
                      <a:pt x="58" y="12"/>
                    </a:lnTo>
                    <a:lnTo>
                      <a:pt x="62" y="17"/>
                    </a:lnTo>
                    <a:lnTo>
                      <a:pt x="64" y="23"/>
                    </a:lnTo>
                    <a:lnTo>
                      <a:pt x="66" y="29"/>
                    </a:lnTo>
                    <a:lnTo>
                      <a:pt x="66" y="36"/>
                    </a:lnTo>
                    <a:lnTo>
                      <a:pt x="64" y="42"/>
                    </a:lnTo>
                    <a:lnTo>
                      <a:pt x="62" y="48"/>
                    </a:lnTo>
                    <a:lnTo>
                      <a:pt x="62" y="48"/>
                    </a:lnTo>
                    <a:lnTo>
                      <a:pt x="56" y="56"/>
                    </a:lnTo>
                    <a:lnTo>
                      <a:pt x="50" y="61"/>
                    </a:lnTo>
                    <a:lnTo>
                      <a:pt x="41" y="64"/>
                    </a:lnTo>
                    <a:lnTo>
                      <a:pt x="32" y="6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4" name="Freeform 242">
                <a:extLst>
                  <a:ext uri="{FF2B5EF4-FFF2-40B4-BE49-F238E27FC236}">
                    <a16:creationId xmlns:a16="http://schemas.microsoft.com/office/drawing/2014/main" xmlns="" id="{7F443F7C-9083-44EB-AF38-29BD214D95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9075" y="3175001"/>
                <a:ext cx="34925" cy="34925"/>
              </a:xfrm>
              <a:custGeom>
                <a:avLst/>
                <a:gdLst>
                  <a:gd name="T0" fmla="*/ 53 w 108"/>
                  <a:gd name="T1" fmla="*/ 0 h 108"/>
                  <a:gd name="T2" fmla="*/ 53 w 108"/>
                  <a:gd name="T3" fmla="*/ 0 h 108"/>
                  <a:gd name="T4" fmla="*/ 43 w 108"/>
                  <a:gd name="T5" fmla="*/ 0 h 108"/>
                  <a:gd name="T6" fmla="*/ 34 w 108"/>
                  <a:gd name="T7" fmla="*/ 3 h 108"/>
                  <a:gd name="T8" fmla="*/ 25 w 108"/>
                  <a:gd name="T9" fmla="*/ 7 h 108"/>
                  <a:gd name="T10" fmla="*/ 17 w 108"/>
                  <a:gd name="T11" fmla="*/ 13 h 108"/>
                  <a:gd name="T12" fmla="*/ 17 w 108"/>
                  <a:gd name="T13" fmla="*/ 13 h 108"/>
                  <a:gd name="T14" fmla="*/ 10 w 108"/>
                  <a:gd name="T15" fmla="*/ 22 h 108"/>
                  <a:gd name="T16" fmla="*/ 5 w 108"/>
                  <a:gd name="T17" fmla="*/ 31 h 108"/>
                  <a:gd name="T18" fmla="*/ 1 w 108"/>
                  <a:gd name="T19" fmla="*/ 41 h 108"/>
                  <a:gd name="T20" fmla="*/ 0 w 108"/>
                  <a:gd name="T21" fmla="*/ 52 h 108"/>
                  <a:gd name="T22" fmla="*/ 0 w 108"/>
                  <a:gd name="T23" fmla="*/ 62 h 108"/>
                  <a:gd name="T24" fmla="*/ 2 w 108"/>
                  <a:gd name="T25" fmla="*/ 72 h 108"/>
                  <a:gd name="T26" fmla="*/ 7 w 108"/>
                  <a:gd name="T27" fmla="*/ 82 h 108"/>
                  <a:gd name="T28" fmla="*/ 13 w 108"/>
                  <a:gd name="T29" fmla="*/ 90 h 108"/>
                  <a:gd name="T30" fmla="*/ 13 w 108"/>
                  <a:gd name="T31" fmla="*/ 90 h 108"/>
                  <a:gd name="T32" fmla="*/ 22 w 108"/>
                  <a:gd name="T33" fmla="*/ 98 h 108"/>
                  <a:gd name="T34" fmla="*/ 32 w 108"/>
                  <a:gd name="T35" fmla="*/ 103 h 108"/>
                  <a:gd name="T36" fmla="*/ 43 w 108"/>
                  <a:gd name="T37" fmla="*/ 106 h 108"/>
                  <a:gd name="T38" fmla="*/ 53 w 108"/>
                  <a:gd name="T39" fmla="*/ 108 h 108"/>
                  <a:gd name="T40" fmla="*/ 53 w 108"/>
                  <a:gd name="T41" fmla="*/ 108 h 108"/>
                  <a:gd name="T42" fmla="*/ 63 w 108"/>
                  <a:gd name="T43" fmla="*/ 106 h 108"/>
                  <a:gd name="T44" fmla="*/ 73 w 108"/>
                  <a:gd name="T45" fmla="*/ 104 h 108"/>
                  <a:gd name="T46" fmla="*/ 82 w 108"/>
                  <a:gd name="T47" fmla="*/ 99 h 108"/>
                  <a:gd name="T48" fmla="*/ 90 w 108"/>
                  <a:gd name="T49" fmla="*/ 93 h 108"/>
                  <a:gd name="T50" fmla="*/ 90 w 108"/>
                  <a:gd name="T51" fmla="*/ 93 h 108"/>
                  <a:gd name="T52" fmla="*/ 98 w 108"/>
                  <a:gd name="T53" fmla="*/ 85 h 108"/>
                  <a:gd name="T54" fmla="*/ 103 w 108"/>
                  <a:gd name="T55" fmla="*/ 75 h 108"/>
                  <a:gd name="T56" fmla="*/ 107 w 108"/>
                  <a:gd name="T57" fmla="*/ 65 h 108"/>
                  <a:gd name="T58" fmla="*/ 108 w 108"/>
                  <a:gd name="T59" fmla="*/ 55 h 108"/>
                  <a:gd name="T60" fmla="*/ 108 w 108"/>
                  <a:gd name="T61" fmla="*/ 46 h 108"/>
                  <a:gd name="T62" fmla="*/ 104 w 108"/>
                  <a:gd name="T63" fmla="*/ 34 h 108"/>
                  <a:gd name="T64" fmla="*/ 100 w 108"/>
                  <a:gd name="T65" fmla="*/ 26 h 108"/>
                  <a:gd name="T66" fmla="*/ 93 w 108"/>
                  <a:gd name="T67" fmla="*/ 17 h 108"/>
                  <a:gd name="T68" fmla="*/ 93 w 108"/>
                  <a:gd name="T69" fmla="*/ 17 h 108"/>
                  <a:gd name="T70" fmla="*/ 84 w 108"/>
                  <a:gd name="T71" fmla="*/ 9 h 108"/>
                  <a:gd name="T72" fmla="*/ 75 w 108"/>
                  <a:gd name="T73" fmla="*/ 3 h 108"/>
                  <a:gd name="T74" fmla="*/ 64 w 108"/>
                  <a:gd name="T75" fmla="*/ 1 h 108"/>
                  <a:gd name="T76" fmla="*/ 53 w 108"/>
                  <a:gd name="T77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08" h="108">
                    <a:moveTo>
                      <a:pt x="53" y="0"/>
                    </a:moveTo>
                    <a:lnTo>
                      <a:pt x="53" y="0"/>
                    </a:lnTo>
                    <a:lnTo>
                      <a:pt x="43" y="0"/>
                    </a:lnTo>
                    <a:lnTo>
                      <a:pt x="34" y="3"/>
                    </a:lnTo>
                    <a:lnTo>
                      <a:pt x="25" y="7"/>
                    </a:lnTo>
                    <a:lnTo>
                      <a:pt x="17" y="13"/>
                    </a:lnTo>
                    <a:lnTo>
                      <a:pt x="17" y="13"/>
                    </a:lnTo>
                    <a:lnTo>
                      <a:pt x="10" y="22"/>
                    </a:lnTo>
                    <a:lnTo>
                      <a:pt x="5" y="31"/>
                    </a:lnTo>
                    <a:lnTo>
                      <a:pt x="1" y="41"/>
                    </a:lnTo>
                    <a:lnTo>
                      <a:pt x="0" y="52"/>
                    </a:lnTo>
                    <a:lnTo>
                      <a:pt x="0" y="62"/>
                    </a:lnTo>
                    <a:lnTo>
                      <a:pt x="2" y="72"/>
                    </a:lnTo>
                    <a:lnTo>
                      <a:pt x="7" y="82"/>
                    </a:lnTo>
                    <a:lnTo>
                      <a:pt x="13" y="90"/>
                    </a:lnTo>
                    <a:lnTo>
                      <a:pt x="13" y="90"/>
                    </a:lnTo>
                    <a:lnTo>
                      <a:pt x="22" y="98"/>
                    </a:lnTo>
                    <a:lnTo>
                      <a:pt x="32" y="103"/>
                    </a:lnTo>
                    <a:lnTo>
                      <a:pt x="43" y="106"/>
                    </a:lnTo>
                    <a:lnTo>
                      <a:pt x="53" y="108"/>
                    </a:lnTo>
                    <a:lnTo>
                      <a:pt x="53" y="108"/>
                    </a:lnTo>
                    <a:lnTo>
                      <a:pt x="63" y="106"/>
                    </a:lnTo>
                    <a:lnTo>
                      <a:pt x="73" y="104"/>
                    </a:lnTo>
                    <a:lnTo>
                      <a:pt x="82" y="99"/>
                    </a:lnTo>
                    <a:lnTo>
                      <a:pt x="90" y="93"/>
                    </a:lnTo>
                    <a:lnTo>
                      <a:pt x="90" y="93"/>
                    </a:lnTo>
                    <a:lnTo>
                      <a:pt x="98" y="85"/>
                    </a:lnTo>
                    <a:lnTo>
                      <a:pt x="103" y="75"/>
                    </a:lnTo>
                    <a:lnTo>
                      <a:pt x="107" y="65"/>
                    </a:lnTo>
                    <a:lnTo>
                      <a:pt x="108" y="55"/>
                    </a:lnTo>
                    <a:lnTo>
                      <a:pt x="108" y="46"/>
                    </a:lnTo>
                    <a:lnTo>
                      <a:pt x="104" y="34"/>
                    </a:lnTo>
                    <a:lnTo>
                      <a:pt x="100" y="26"/>
                    </a:lnTo>
                    <a:lnTo>
                      <a:pt x="93" y="17"/>
                    </a:lnTo>
                    <a:lnTo>
                      <a:pt x="93" y="17"/>
                    </a:lnTo>
                    <a:lnTo>
                      <a:pt x="84" y="9"/>
                    </a:lnTo>
                    <a:lnTo>
                      <a:pt x="75" y="3"/>
                    </a:lnTo>
                    <a:lnTo>
                      <a:pt x="64" y="1"/>
                    </a:lnTo>
                    <a:lnTo>
                      <a:pt x="5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5" name="Freeform 243">
                <a:extLst>
                  <a:ext uri="{FF2B5EF4-FFF2-40B4-BE49-F238E27FC236}">
                    <a16:creationId xmlns:a16="http://schemas.microsoft.com/office/drawing/2014/main" xmlns="" id="{DCC49DD7-EDFF-44B7-8297-1E38FB3133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5425" y="3181351"/>
                <a:ext cx="20637" cy="22225"/>
              </a:xfrm>
              <a:custGeom>
                <a:avLst/>
                <a:gdLst>
                  <a:gd name="T0" fmla="*/ 33 w 66"/>
                  <a:gd name="T1" fmla="*/ 0 h 66"/>
                  <a:gd name="T2" fmla="*/ 33 w 66"/>
                  <a:gd name="T3" fmla="*/ 0 h 66"/>
                  <a:gd name="T4" fmla="*/ 25 w 66"/>
                  <a:gd name="T5" fmla="*/ 1 h 66"/>
                  <a:gd name="T6" fmla="*/ 16 w 66"/>
                  <a:gd name="T7" fmla="*/ 3 h 66"/>
                  <a:gd name="T8" fmla="*/ 10 w 66"/>
                  <a:gd name="T9" fmla="*/ 10 h 66"/>
                  <a:gd name="T10" fmla="*/ 4 w 66"/>
                  <a:gd name="T11" fmla="*/ 16 h 66"/>
                  <a:gd name="T12" fmla="*/ 4 w 66"/>
                  <a:gd name="T13" fmla="*/ 16 h 66"/>
                  <a:gd name="T14" fmla="*/ 1 w 66"/>
                  <a:gd name="T15" fmla="*/ 22 h 66"/>
                  <a:gd name="T16" fmla="*/ 0 w 66"/>
                  <a:gd name="T17" fmla="*/ 28 h 66"/>
                  <a:gd name="T18" fmla="*/ 0 w 66"/>
                  <a:gd name="T19" fmla="*/ 34 h 66"/>
                  <a:gd name="T20" fmla="*/ 1 w 66"/>
                  <a:gd name="T21" fmla="*/ 42 h 66"/>
                  <a:gd name="T22" fmla="*/ 4 w 66"/>
                  <a:gd name="T23" fmla="*/ 47 h 66"/>
                  <a:gd name="T24" fmla="*/ 6 w 66"/>
                  <a:gd name="T25" fmla="*/ 53 h 66"/>
                  <a:gd name="T26" fmla="*/ 11 w 66"/>
                  <a:gd name="T27" fmla="*/ 57 h 66"/>
                  <a:gd name="T28" fmla="*/ 16 w 66"/>
                  <a:gd name="T29" fmla="*/ 62 h 66"/>
                  <a:gd name="T30" fmla="*/ 16 w 66"/>
                  <a:gd name="T31" fmla="*/ 62 h 66"/>
                  <a:gd name="T32" fmla="*/ 25 w 66"/>
                  <a:gd name="T33" fmla="*/ 64 h 66"/>
                  <a:gd name="T34" fmla="*/ 32 w 66"/>
                  <a:gd name="T35" fmla="*/ 66 h 66"/>
                  <a:gd name="T36" fmla="*/ 32 w 66"/>
                  <a:gd name="T37" fmla="*/ 66 h 66"/>
                  <a:gd name="T38" fmla="*/ 41 w 66"/>
                  <a:gd name="T39" fmla="*/ 64 h 66"/>
                  <a:gd name="T40" fmla="*/ 50 w 66"/>
                  <a:gd name="T41" fmla="*/ 61 h 66"/>
                  <a:gd name="T42" fmla="*/ 56 w 66"/>
                  <a:gd name="T43" fmla="*/ 56 h 66"/>
                  <a:gd name="T44" fmla="*/ 62 w 66"/>
                  <a:gd name="T45" fmla="*/ 48 h 66"/>
                  <a:gd name="T46" fmla="*/ 62 w 66"/>
                  <a:gd name="T47" fmla="*/ 48 h 66"/>
                  <a:gd name="T48" fmla="*/ 64 w 66"/>
                  <a:gd name="T49" fmla="*/ 42 h 66"/>
                  <a:gd name="T50" fmla="*/ 66 w 66"/>
                  <a:gd name="T51" fmla="*/ 36 h 66"/>
                  <a:gd name="T52" fmla="*/ 66 w 66"/>
                  <a:gd name="T53" fmla="*/ 29 h 66"/>
                  <a:gd name="T54" fmla="*/ 64 w 66"/>
                  <a:gd name="T55" fmla="*/ 23 h 66"/>
                  <a:gd name="T56" fmla="*/ 62 w 66"/>
                  <a:gd name="T57" fmla="*/ 17 h 66"/>
                  <a:gd name="T58" fmla="*/ 58 w 66"/>
                  <a:gd name="T59" fmla="*/ 12 h 66"/>
                  <a:gd name="T60" fmla="*/ 54 w 66"/>
                  <a:gd name="T61" fmla="*/ 7 h 66"/>
                  <a:gd name="T62" fmla="*/ 48 w 66"/>
                  <a:gd name="T63" fmla="*/ 3 h 66"/>
                  <a:gd name="T64" fmla="*/ 48 w 66"/>
                  <a:gd name="T65" fmla="*/ 3 h 66"/>
                  <a:gd name="T66" fmla="*/ 41 w 66"/>
                  <a:gd name="T67" fmla="*/ 1 h 66"/>
                  <a:gd name="T68" fmla="*/ 33 w 66"/>
                  <a:gd name="T6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6" h="66">
                    <a:moveTo>
                      <a:pt x="33" y="0"/>
                    </a:moveTo>
                    <a:lnTo>
                      <a:pt x="33" y="0"/>
                    </a:lnTo>
                    <a:lnTo>
                      <a:pt x="25" y="1"/>
                    </a:lnTo>
                    <a:lnTo>
                      <a:pt x="16" y="3"/>
                    </a:lnTo>
                    <a:lnTo>
                      <a:pt x="10" y="10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1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42"/>
                    </a:lnTo>
                    <a:lnTo>
                      <a:pt x="4" y="47"/>
                    </a:lnTo>
                    <a:lnTo>
                      <a:pt x="6" y="53"/>
                    </a:lnTo>
                    <a:lnTo>
                      <a:pt x="11" y="57"/>
                    </a:lnTo>
                    <a:lnTo>
                      <a:pt x="16" y="62"/>
                    </a:lnTo>
                    <a:lnTo>
                      <a:pt x="16" y="62"/>
                    </a:lnTo>
                    <a:lnTo>
                      <a:pt x="25" y="64"/>
                    </a:lnTo>
                    <a:lnTo>
                      <a:pt x="32" y="66"/>
                    </a:lnTo>
                    <a:lnTo>
                      <a:pt x="32" y="66"/>
                    </a:lnTo>
                    <a:lnTo>
                      <a:pt x="41" y="64"/>
                    </a:lnTo>
                    <a:lnTo>
                      <a:pt x="50" y="61"/>
                    </a:lnTo>
                    <a:lnTo>
                      <a:pt x="56" y="56"/>
                    </a:lnTo>
                    <a:lnTo>
                      <a:pt x="62" y="48"/>
                    </a:lnTo>
                    <a:lnTo>
                      <a:pt x="62" y="48"/>
                    </a:lnTo>
                    <a:lnTo>
                      <a:pt x="64" y="42"/>
                    </a:lnTo>
                    <a:lnTo>
                      <a:pt x="66" y="36"/>
                    </a:lnTo>
                    <a:lnTo>
                      <a:pt x="66" y="29"/>
                    </a:lnTo>
                    <a:lnTo>
                      <a:pt x="64" y="23"/>
                    </a:lnTo>
                    <a:lnTo>
                      <a:pt x="62" y="17"/>
                    </a:lnTo>
                    <a:lnTo>
                      <a:pt x="58" y="12"/>
                    </a:lnTo>
                    <a:lnTo>
                      <a:pt x="54" y="7"/>
                    </a:lnTo>
                    <a:lnTo>
                      <a:pt x="48" y="3"/>
                    </a:lnTo>
                    <a:lnTo>
                      <a:pt x="48" y="3"/>
                    </a:lnTo>
                    <a:lnTo>
                      <a:pt x="41" y="1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86AF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6" name="Freeform 244">
                <a:extLst>
                  <a:ext uri="{FF2B5EF4-FFF2-40B4-BE49-F238E27FC236}">
                    <a16:creationId xmlns:a16="http://schemas.microsoft.com/office/drawing/2014/main" xmlns="" id="{D7F5D8B1-CE46-4119-962D-0EBD6F88E8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5425" y="3181351"/>
                <a:ext cx="20637" cy="22225"/>
              </a:xfrm>
              <a:custGeom>
                <a:avLst/>
                <a:gdLst>
                  <a:gd name="T0" fmla="*/ 33 w 66"/>
                  <a:gd name="T1" fmla="*/ 0 h 66"/>
                  <a:gd name="T2" fmla="*/ 33 w 66"/>
                  <a:gd name="T3" fmla="*/ 0 h 66"/>
                  <a:gd name="T4" fmla="*/ 25 w 66"/>
                  <a:gd name="T5" fmla="*/ 1 h 66"/>
                  <a:gd name="T6" fmla="*/ 16 w 66"/>
                  <a:gd name="T7" fmla="*/ 3 h 66"/>
                  <a:gd name="T8" fmla="*/ 10 w 66"/>
                  <a:gd name="T9" fmla="*/ 10 h 66"/>
                  <a:gd name="T10" fmla="*/ 4 w 66"/>
                  <a:gd name="T11" fmla="*/ 16 h 66"/>
                  <a:gd name="T12" fmla="*/ 4 w 66"/>
                  <a:gd name="T13" fmla="*/ 16 h 66"/>
                  <a:gd name="T14" fmla="*/ 1 w 66"/>
                  <a:gd name="T15" fmla="*/ 22 h 66"/>
                  <a:gd name="T16" fmla="*/ 0 w 66"/>
                  <a:gd name="T17" fmla="*/ 28 h 66"/>
                  <a:gd name="T18" fmla="*/ 0 w 66"/>
                  <a:gd name="T19" fmla="*/ 34 h 66"/>
                  <a:gd name="T20" fmla="*/ 1 w 66"/>
                  <a:gd name="T21" fmla="*/ 42 h 66"/>
                  <a:gd name="T22" fmla="*/ 4 w 66"/>
                  <a:gd name="T23" fmla="*/ 47 h 66"/>
                  <a:gd name="T24" fmla="*/ 6 w 66"/>
                  <a:gd name="T25" fmla="*/ 53 h 66"/>
                  <a:gd name="T26" fmla="*/ 11 w 66"/>
                  <a:gd name="T27" fmla="*/ 57 h 66"/>
                  <a:gd name="T28" fmla="*/ 16 w 66"/>
                  <a:gd name="T29" fmla="*/ 62 h 66"/>
                  <a:gd name="T30" fmla="*/ 16 w 66"/>
                  <a:gd name="T31" fmla="*/ 62 h 66"/>
                  <a:gd name="T32" fmla="*/ 25 w 66"/>
                  <a:gd name="T33" fmla="*/ 64 h 66"/>
                  <a:gd name="T34" fmla="*/ 32 w 66"/>
                  <a:gd name="T35" fmla="*/ 66 h 66"/>
                  <a:gd name="T36" fmla="*/ 32 w 66"/>
                  <a:gd name="T37" fmla="*/ 66 h 66"/>
                  <a:gd name="T38" fmla="*/ 41 w 66"/>
                  <a:gd name="T39" fmla="*/ 64 h 66"/>
                  <a:gd name="T40" fmla="*/ 50 w 66"/>
                  <a:gd name="T41" fmla="*/ 61 h 66"/>
                  <a:gd name="T42" fmla="*/ 56 w 66"/>
                  <a:gd name="T43" fmla="*/ 56 h 66"/>
                  <a:gd name="T44" fmla="*/ 62 w 66"/>
                  <a:gd name="T45" fmla="*/ 48 h 66"/>
                  <a:gd name="T46" fmla="*/ 62 w 66"/>
                  <a:gd name="T47" fmla="*/ 48 h 66"/>
                  <a:gd name="T48" fmla="*/ 64 w 66"/>
                  <a:gd name="T49" fmla="*/ 42 h 66"/>
                  <a:gd name="T50" fmla="*/ 66 w 66"/>
                  <a:gd name="T51" fmla="*/ 36 h 66"/>
                  <a:gd name="T52" fmla="*/ 66 w 66"/>
                  <a:gd name="T53" fmla="*/ 29 h 66"/>
                  <a:gd name="T54" fmla="*/ 64 w 66"/>
                  <a:gd name="T55" fmla="*/ 23 h 66"/>
                  <a:gd name="T56" fmla="*/ 62 w 66"/>
                  <a:gd name="T57" fmla="*/ 17 h 66"/>
                  <a:gd name="T58" fmla="*/ 58 w 66"/>
                  <a:gd name="T59" fmla="*/ 12 h 66"/>
                  <a:gd name="T60" fmla="*/ 54 w 66"/>
                  <a:gd name="T61" fmla="*/ 7 h 66"/>
                  <a:gd name="T62" fmla="*/ 48 w 66"/>
                  <a:gd name="T63" fmla="*/ 3 h 66"/>
                  <a:gd name="T64" fmla="*/ 48 w 66"/>
                  <a:gd name="T65" fmla="*/ 3 h 66"/>
                  <a:gd name="T66" fmla="*/ 41 w 66"/>
                  <a:gd name="T67" fmla="*/ 1 h 66"/>
                  <a:gd name="T68" fmla="*/ 33 w 66"/>
                  <a:gd name="T6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6" h="66">
                    <a:moveTo>
                      <a:pt x="33" y="0"/>
                    </a:moveTo>
                    <a:lnTo>
                      <a:pt x="33" y="0"/>
                    </a:lnTo>
                    <a:lnTo>
                      <a:pt x="25" y="1"/>
                    </a:lnTo>
                    <a:lnTo>
                      <a:pt x="16" y="3"/>
                    </a:lnTo>
                    <a:lnTo>
                      <a:pt x="10" y="10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1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42"/>
                    </a:lnTo>
                    <a:lnTo>
                      <a:pt x="4" y="47"/>
                    </a:lnTo>
                    <a:lnTo>
                      <a:pt x="6" y="53"/>
                    </a:lnTo>
                    <a:lnTo>
                      <a:pt x="11" y="57"/>
                    </a:lnTo>
                    <a:lnTo>
                      <a:pt x="16" y="62"/>
                    </a:lnTo>
                    <a:lnTo>
                      <a:pt x="16" y="62"/>
                    </a:lnTo>
                    <a:lnTo>
                      <a:pt x="25" y="64"/>
                    </a:lnTo>
                    <a:lnTo>
                      <a:pt x="32" y="66"/>
                    </a:lnTo>
                    <a:lnTo>
                      <a:pt x="32" y="66"/>
                    </a:lnTo>
                    <a:lnTo>
                      <a:pt x="41" y="64"/>
                    </a:lnTo>
                    <a:lnTo>
                      <a:pt x="50" y="61"/>
                    </a:lnTo>
                    <a:lnTo>
                      <a:pt x="56" y="56"/>
                    </a:lnTo>
                    <a:lnTo>
                      <a:pt x="62" y="48"/>
                    </a:lnTo>
                    <a:lnTo>
                      <a:pt x="62" y="48"/>
                    </a:lnTo>
                    <a:lnTo>
                      <a:pt x="64" y="42"/>
                    </a:lnTo>
                    <a:lnTo>
                      <a:pt x="66" y="36"/>
                    </a:lnTo>
                    <a:lnTo>
                      <a:pt x="66" y="29"/>
                    </a:lnTo>
                    <a:lnTo>
                      <a:pt x="64" y="23"/>
                    </a:lnTo>
                    <a:lnTo>
                      <a:pt x="62" y="17"/>
                    </a:lnTo>
                    <a:lnTo>
                      <a:pt x="58" y="12"/>
                    </a:lnTo>
                    <a:lnTo>
                      <a:pt x="54" y="7"/>
                    </a:lnTo>
                    <a:lnTo>
                      <a:pt x="48" y="3"/>
                    </a:lnTo>
                    <a:lnTo>
                      <a:pt x="48" y="3"/>
                    </a:lnTo>
                    <a:lnTo>
                      <a:pt x="41" y="1"/>
                    </a:lnTo>
                    <a:lnTo>
                      <a:pt x="3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7" name="Freeform 245">
                <a:extLst>
                  <a:ext uri="{FF2B5EF4-FFF2-40B4-BE49-F238E27FC236}">
                    <a16:creationId xmlns:a16="http://schemas.microsoft.com/office/drawing/2014/main" xmlns="" id="{04F992AC-3A58-441E-9CEF-107FF240D1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6375" y="3579813"/>
                <a:ext cx="317500" cy="163513"/>
              </a:xfrm>
              <a:custGeom>
                <a:avLst/>
                <a:gdLst>
                  <a:gd name="T0" fmla="*/ 745 w 1003"/>
                  <a:gd name="T1" fmla="*/ 351 h 515"/>
                  <a:gd name="T2" fmla="*/ 723 w 1003"/>
                  <a:gd name="T3" fmla="*/ 330 h 515"/>
                  <a:gd name="T4" fmla="*/ 707 w 1003"/>
                  <a:gd name="T5" fmla="*/ 305 h 515"/>
                  <a:gd name="T6" fmla="*/ 694 w 1003"/>
                  <a:gd name="T7" fmla="*/ 279 h 515"/>
                  <a:gd name="T8" fmla="*/ 684 w 1003"/>
                  <a:gd name="T9" fmla="*/ 252 h 515"/>
                  <a:gd name="T10" fmla="*/ 671 w 1003"/>
                  <a:gd name="T11" fmla="*/ 194 h 515"/>
                  <a:gd name="T12" fmla="*/ 667 w 1003"/>
                  <a:gd name="T13" fmla="*/ 136 h 515"/>
                  <a:gd name="T14" fmla="*/ 669 w 1003"/>
                  <a:gd name="T15" fmla="*/ 83 h 515"/>
                  <a:gd name="T16" fmla="*/ 672 w 1003"/>
                  <a:gd name="T17" fmla="*/ 41 h 515"/>
                  <a:gd name="T18" fmla="*/ 679 w 1003"/>
                  <a:gd name="T19" fmla="*/ 0 h 515"/>
                  <a:gd name="T20" fmla="*/ 323 w 1003"/>
                  <a:gd name="T21" fmla="*/ 0 h 515"/>
                  <a:gd name="T22" fmla="*/ 326 w 1003"/>
                  <a:gd name="T23" fmla="*/ 11 h 515"/>
                  <a:gd name="T24" fmla="*/ 332 w 1003"/>
                  <a:gd name="T25" fmla="*/ 61 h 515"/>
                  <a:gd name="T26" fmla="*/ 336 w 1003"/>
                  <a:gd name="T27" fmla="*/ 109 h 515"/>
                  <a:gd name="T28" fmla="*/ 334 w 1003"/>
                  <a:gd name="T29" fmla="*/ 165 h 515"/>
                  <a:gd name="T30" fmla="*/ 327 w 1003"/>
                  <a:gd name="T31" fmla="*/ 223 h 515"/>
                  <a:gd name="T32" fmla="*/ 314 w 1003"/>
                  <a:gd name="T33" fmla="*/ 266 h 515"/>
                  <a:gd name="T34" fmla="*/ 302 w 1003"/>
                  <a:gd name="T35" fmla="*/ 293 h 515"/>
                  <a:gd name="T36" fmla="*/ 287 w 1003"/>
                  <a:gd name="T37" fmla="*/ 318 h 515"/>
                  <a:gd name="T38" fmla="*/ 270 w 1003"/>
                  <a:gd name="T39" fmla="*/ 341 h 515"/>
                  <a:gd name="T40" fmla="*/ 259 w 1003"/>
                  <a:gd name="T41" fmla="*/ 351 h 515"/>
                  <a:gd name="T42" fmla="*/ 213 w 1003"/>
                  <a:gd name="T43" fmla="*/ 386 h 515"/>
                  <a:gd name="T44" fmla="*/ 168 w 1003"/>
                  <a:gd name="T45" fmla="*/ 412 h 515"/>
                  <a:gd name="T46" fmla="*/ 124 w 1003"/>
                  <a:gd name="T47" fmla="*/ 431 h 515"/>
                  <a:gd name="T48" fmla="*/ 85 w 1003"/>
                  <a:gd name="T49" fmla="*/ 443 h 515"/>
                  <a:gd name="T50" fmla="*/ 50 w 1003"/>
                  <a:gd name="T51" fmla="*/ 451 h 515"/>
                  <a:gd name="T52" fmla="*/ 6 w 1003"/>
                  <a:gd name="T53" fmla="*/ 456 h 515"/>
                  <a:gd name="T54" fmla="*/ 0 w 1003"/>
                  <a:gd name="T55" fmla="*/ 515 h 515"/>
                  <a:gd name="T56" fmla="*/ 1003 w 1003"/>
                  <a:gd name="T57" fmla="*/ 515 h 515"/>
                  <a:gd name="T58" fmla="*/ 1003 w 1003"/>
                  <a:gd name="T59" fmla="*/ 457 h 515"/>
                  <a:gd name="T60" fmla="*/ 979 w 1003"/>
                  <a:gd name="T61" fmla="*/ 454 h 515"/>
                  <a:gd name="T62" fmla="*/ 936 w 1003"/>
                  <a:gd name="T63" fmla="*/ 448 h 515"/>
                  <a:gd name="T64" fmla="*/ 899 w 1003"/>
                  <a:gd name="T65" fmla="*/ 438 h 515"/>
                  <a:gd name="T66" fmla="*/ 858 w 1003"/>
                  <a:gd name="T67" fmla="*/ 422 h 515"/>
                  <a:gd name="T68" fmla="*/ 813 w 1003"/>
                  <a:gd name="T69" fmla="*/ 400 h 515"/>
                  <a:gd name="T70" fmla="*/ 767 w 1003"/>
                  <a:gd name="T71" fmla="*/ 370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03" h="515">
                    <a:moveTo>
                      <a:pt x="745" y="351"/>
                    </a:moveTo>
                    <a:lnTo>
                      <a:pt x="745" y="351"/>
                    </a:lnTo>
                    <a:lnTo>
                      <a:pt x="733" y="341"/>
                    </a:lnTo>
                    <a:lnTo>
                      <a:pt x="723" y="330"/>
                    </a:lnTo>
                    <a:lnTo>
                      <a:pt x="715" y="318"/>
                    </a:lnTo>
                    <a:lnTo>
                      <a:pt x="707" y="305"/>
                    </a:lnTo>
                    <a:lnTo>
                      <a:pt x="700" y="293"/>
                    </a:lnTo>
                    <a:lnTo>
                      <a:pt x="694" y="279"/>
                    </a:lnTo>
                    <a:lnTo>
                      <a:pt x="689" y="266"/>
                    </a:lnTo>
                    <a:lnTo>
                      <a:pt x="684" y="252"/>
                    </a:lnTo>
                    <a:lnTo>
                      <a:pt x="676" y="223"/>
                    </a:lnTo>
                    <a:lnTo>
                      <a:pt x="671" y="194"/>
                    </a:lnTo>
                    <a:lnTo>
                      <a:pt x="669" y="165"/>
                    </a:lnTo>
                    <a:lnTo>
                      <a:pt x="667" y="136"/>
                    </a:lnTo>
                    <a:lnTo>
                      <a:pt x="667" y="109"/>
                    </a:lnTo>
                    <a:lnTo>
                      <a:pt x="669" y="83"/>
                    </a:lnTo>
                    <a:lnTo>
                      <a:pt x="670" y="61"/>
                    </a:lnTo>
                    <a:lnTo>
                      <a:pt x="672" y="41"/>
                    </a:lnTo>
                    <a:lnTo>
                      <a:pt x="677" y="11"/>
                    </a:lnTo>
                    <a:lnTo>
                      <a:pt x="679" y="0"/>
                    </a:lnTo>
                    <a:lnTo>
                      <a:pt x="501" y="0"/>
                    </a:lnTo>
                    <a:lnTo>
                      <a:pt x="323" y="0"/>
                    </a:lnTo>
                    <a:lnTo>
                      <a:pt x="323" y="0"/>
                    </a:lnTo>
                    <a:lnTo>
                      <a:pt x="326" y="11"/>
                    </a:lnTo>
                    <a:lnTo>
                      <a:pt x="331" y="41"/>
                    </a:lnTo>
                    <a:lnTo>
                      <a:pt x="332" y="61"/>
                    </a:lnTo>
                    <a:lnTo>
                      <a:pt x="334" y="83"/>
                    </a:lnTo>
                    <a:lnTo>
                      <a:pt x="336" y="109"/>
                    </a:lnTo>
                    <a:lnTo>
                      <a:pt x="336" y="136"/>
                    </a:lnTo>
                    <a:lnTo>
                      <a:pt x="334" y="165"/>
                    </a:lnTo>
                    <a:lnTo>
                      <a:pt x="332" y="194"/>
                    </a:lnTo>
                    <a:lnTo>
                      <a:pt x="327" y="223"/>
                    </a:lnTo>
                    <a:lnTo>
                      <a:pt x="319" y="252"/>
                    </a:lnTo>
                    <a:lnTo>
                      <a:pt x="314" y="266"/>
                    </a:lnTo>
                    <a:lnTo>
                      <a:pt x="308" y="279"/>
                    </a:lnTo>
                    <a:lnTo>
                      <a:pt x="302" y="293"/>
                    </a:lnTo>
                    <a:lnTo>
                      <a:pt x="296" y="305"/>
                    </a:lnTo>
                    <a:lnTo>
                      <a:pt x="287" y="318"/>
                    </a:lnTo>
                    <a:lnTo>
                      <a:pt x="278" y="330"/>
                    </a:lnTo>
                    <a:lnTo>
                      <a:pt x="270" y="341"/>
                    </a:lnTo>
                    <a:lnTo>
                      <a:pt x="259" y="351"/>
                    </a:lnTo>
                    <a:lnTo>
                      <a:pt x="259" y="351"/>
                    </a:lnTo>
                    <a:lnTo>
                      <a:pt x="236" y="370"/>
                    </a:lnTo>
                    <a:lnTo>
                      <a:pt x="213" y="386"/>
                    </a:lnTo>
                    <a:lnTo>
                      <a:pt x="190" y="400"/>
                    </a:lnTo>
                    <a:lnTo>
                      <a:pt x="168" y="412"/>
                    </a:lnTo>
                    <a:lnTo>
                      <a:pt x="145" y="422"/>
                    </a:lnTo>
                    <a:lnTo>
                      <a:pt x="124" y="431"/>
                    </a:lnTo>
                    <a:lnTo>
                      <a:pt x="103" y="438"/>
                    </a:lnTo>
                    <a:lnTo>
                      <a:pt x="85" y="443"/>
                    </a:lnTo>
                    <a:lnTo>
                      <a:pt x="66" y="448"/>
                    </a:lnTo>
                    <a:lnTo>
                      <a:pt x="50" y="451"/>
                    </a:lnTo>
                    <a:lnTo>
                      <a:pt x="24" y="454"/>
                    </a:lnTo>
                    <a:lnTo>
                      <a:pt x="6" y="456"/>
                    </a:lnTo>
                    <a:lnTo>
                      <a:pt x="0" y="457"/>
                    </a:lnTo>
                    <a:lnTo>
                      <a:pt x="0" y="515"/>
                    </a:lnTo>
                    <a:lnTo>
                      <a:pt x="501" y="515"/>
                    </a:lnTo>
                    <a:lnTo>
                      <a:pt x="1003" y="515"/>
                    </a:lnTo>
                    <a:lnTo>
                      <a:pt x="1003" y="457"/>
                    </a:lnTo>
                    <a:lnTo>
                      <a:pt x="1003" y="457"/>
                    </a:lnTo>
                    <a:lnTo>
                      <a:pt x="997" y="456"/>
                    </a:lnTo>
                    <a:lnTo>
                      <a:pt x="979" y="454"/>
                    </a:lnTo>
                    <a:lnTo>
                      <a:pt x="952" y="451"/>
                    </a:lnTo>
                    <a:lnTo>
                      <a:pt x="936" y="448"/>
                    </a:lnTo>
                    <a:lnTo>
                      <a:pt x="919" y="443"/>
                    </a:lnTo>
                    <a:lnTo>
                      <a:pt x="899" y="438"/>
                    </a:lnTo>
                    <a:lnTo>
                      <a:pt x="879" y="431"/>
                    </a:lnTo>
                    <a:lnTo>
                      <a:pt x="858" y="422"/>
                    </a:lnTo>
                    <a:lnTo>
                      <a:pt x="835" y="412"/>
                    </a:lnTo>
                    <a:lnTo>
                      <a:pt x="813" y="400"/>
                    </a:lnTo>
                    <a:lnTo>
                      <a:pt x="789" y="386"/>
                    </a:lnTo>
                    <a:lnTo>
                      <a:pt x="767" y="370"/>
                    </a:lnTo>
                    <a:lnTo>
                      <a:pt x="745" y="351"/>
                    </a:lnTo>
                    <a:close/>
                  </a:path>
                </a:pathLst>
              </a:custGeom>
              <a:solidFill>
                <a:srgbClr val="A5A5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8" name="Freeform 246">
                <a:extLst>
                  <a:ext uri="{FF2B5EF4-FFF2-40B4-BE49-F238E27FC236}">
                    <a16:creationId xmlns:a16="http://schemas.microsoft.com/office/drawing/2014/main" xmlns="" id="{BD670FBB-B8E6-499D-A642-B6F5354892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6375" y="3579813"/>
                <a:ext cx="317500" cy="163513"/>
              </a:xfrm>
              <a:custGeom>
                <a:avLst/>
                <a:gdLst>
                  <a:gd name="T0" fmla="*/ 745 w 1003"/>
                  <a:gd name="T1" fmla="*/ 351 h 515"/>
                  <a:gd name="T2" fmla="*/ 723 w 1003"/>
                  <a:gd name="T3" fmla="*/ 330 h 515"/>
                  <a:gd name="T4" fmla="*/ 707 w 1003"/>
                  <a:gd name="T5" fmla="*/ 305 h 515"/>
                  <a:gd name="T6" fmla="*/ 694 w 1003"/>
                  <a:gd name="T7" fmla="*/ 279 h 515"/>
                  <a:gd name="T8" fmla="*/ 684 w 1003"/>
                  <a:gd name="T9" fmla="*/ 252 h 515"/>
                  <a:gd name="T10" fmla="*/ 671 w 1003"/>
                  <a:gd name="T11" fmla="*/ 194 h 515"/>
                  <a:gd name="T12" fmla="*/ 667 w 1003"/>
                  <a:gd name="T13" fmla="*/ 136 h 515"/>
                  <a:gd name="T14" fmla="*/ 669 w 1003"/>
                  <a:gd name="T15" fmla="*/ 83 h 515"/>
                  <a:gd name="T16" fmla="*/ 672 w 1003"/>
                  <a:gd name="T17" fmla="*/ 41 h 515"/>
                  <a:gd name="T18" fmla="*/ 679 w 1003"/>
                  <a:gd name="T19" fmla="*/ 0 h 515"/>
                  <a:gd name="T20" fmla="*/ 323 w 1003"/>
                  <a:gd name="T21" fmla="*/ 0 h 515"/>
                  <a:gd name="T22" fmla="*/ 326 w 1003"/>
                  <a:gd name="T23" fmla="*/ 11 h 515"/>
                  <a:gd name="T24" fmla="*/ 332 w 1003"/>
                  <a:gd name="T25" fmla="*/ 61 h 515"/>
                  <a:gd name="T26" fmla="*/ 336 w 1003"/>
                  <a:gd name="T27" fmla="*/ 109 h 515"/>
                  <a:gd name="T28" fmla="*/ 334 w 1003"/>
                  <a:gd name="T29" fmla="*/ 165 h 515"/>
                  <a:gd name="T30" fmla="*/ 327 w 1003"/>
                  <a:gd name="T31" fmla="*/ 223 h 515"/>
                  <a:gd name="T32" fmla="*/ 314 w 1003"/>
                  <a:gd name="T33" fmla="*/ 266 h 515"/>
                  <a:gd name="T34" fmla="*/ 302 w 1003"/>
                  <a:gd name="T35" fmla="*/ 293 h 515"/>
                  <a:gd name="T36" fmla="*/ 287 w 1003"/>
                  <a:gd name="T37" fmla="*/ 318 h 515"/>
                  <a:gd name="T38" fmla="*/ 270 w 1003"/>
                  <a:gd name="T39" fmla="*/ 341 h 515"/>
                  <a:gd name="T40" fmla="*/ 259 w 1003"/>
                  <a:gd name="T41" fmla="*/ 351 h 515"/>
                  <a:gd name="T42" fmla="*/ 213 w 1003"/>
                  <a:gd name="T43" fmla="*/ 386 h 515"/>
                  <a:gd name="T44" fmla="*/ 168 w 1003"/>
                  <a:gd name="T45" fmla="*/ 412 h 515"/>
                  <a:gd name="T46" fmla="*/ 124 w 1003"/>
                  <a:gd name="T47" fmla="*/ 431 h 515"/>
                  <a:gd name="T48" fmla="*/ 85 w 1003"/>
                  <a:gd name="T49" fmla="*/ 443 h 515"/>
                  <a:gd name="T50" fmla="*/ 50 w 1003"/>
                  <a:gd name="T51" fmla="*/ 451 h 515"/>
                  <a:gd name="T52" fmla="*/ 6 w 1003"/>
                  <a:gd name="T53" fmla="*/ 456 h 515"/>
                  <a:gd name="T54" fmla="*/ 0 w 1003"/>
                  <a:gd name="T55" fmla="*/ 515 h 515"/>
                  <a:gd name="T56" fmla="*/ 1003 w 1003"/>
                  <a:gd name="T57" fmla="*/ 515 h 515"/>
                  <a:gd name="T58" fmla="*/ 1003 w 1003"/>
                  <a:gd name="T59" fmla="*/ 457 h 515"/>
                  <a:gd name="T60" fmla="*/ 979 w 1003"/>
                  <a:gd name="T61" fmla="*/ 454 h 515"/>
                  <a:gd name="T62" fmla="*/ 936 w 1003"/>
                  <a:gd name="T63" fmla="*/ 448 h 515"/>
                  <a:gd name="T64" fmla="*/ 899 w 1003"/>
                  <a:gd name="T65" fmla="*/ 438 h 515"/>
                  <a:gd name="T66" fmla="*/ 858 w 1003"/>
                  <a:gd name="T67" fmla="*/ 422 h 515"/>
                  <a:gd name="T68" fmla="*/ 813 w 1003"/>
                  <a:gd name="T69" fmla="*/ 400 h 515"/>
                  <a:gd name="T70" fmla="*/ 767 w 1003"/>
                  <a:gd name="T71" fmla="*/ 370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03" h="515">
                    <a:moveTo>
                      <a:pt x="745" y="351"/>
                    </a:moveTo>
                    <a:lnTo>
                      <a:pt x="745" y="351"/>
                    </a:lnTo>
                    <a:lnTo>
                      <a:pt x="733" y="341"/>
                    </a:lnTo>
                    <a:lnTo>
                      <a:pt x="723" y="330"/>
                    </a:lnTo>
                    <a:lnTo>
                      <a:pt x="715" y="318"/>
                    </a:lnTo>
                    <a:lnTo>
                      <a:pt x="707" y="305"/>
                    </a:lnTo>
                    <a:lnTo>
                      <a:pt x="700" y="293"/>
                    </a:lnTo>
                    <a:lnTo>
                      <a:pt x="694" y="279"/>
                    </a:lnTo>
                    <a:lnTo>
                      <a:pt x="689" y="266"/>
                    </a:lnTo>
                    <a:lnTo>
                      <a:pt x="684" y="252"/>
                    </a:lnTo>
                    <a:lnTo>
                      <a:pt x="676" y="223"/>
                    </a:lnTo>
                    <a:lnTo>
                      <a:pt x="671" y="194"/>
                    </a:lnTo>
                    <a:lnTo>
                      <a:pt x="669" y="165"/>
                    </a:lnTo>
                    <a:lnTo>
                      <a:pt x="667" y="136"/>
                    </a:lnTo>
                    <a:lnTo>
                      <a:pt x="667" y="109"/>
                    </a:lnTo>
                    <a:lnTo>
                      <a:pt x="669" y="83"/>
                    </a:lnTo>
                    <a:lnTo>
                      <a:pt x="670" y="61"/>
                    </a:lnTo>
                    <a:lnTo>
                      <a:pt x="672" y="41"/>
                    </a:lnTo>
                    <a:lnTo>
                      <a:pt x="677" y="11"/>
                    </a:lnTo>
                    <a:lnTo>
                      <a:pt x="679" y="0"/>
                    </a:lnTo>
                    <a:lnTo>
                      <a:pt x="501" y="0"/>
                    </a:lnTo>
                    <a:lnTo>
                      <a:pt x="323" y="0"/>
                    </a:lnTo>
                    <a:lnTo>
                      <a:pt x="323" y="0"/>
                    </a:lnTo>
                    <a:lnTo>
                      <a:pt x="326" y="11"/>
                    </a:lnTo>
                    <a:lnTo>
                      <a:pt x="331" y="41"/>
                    </a:lnTo>
                    <a:lnTo>
                      <a:pt x="332" y="61"/>
                    </a:lnTo>
                    <a:lnTo>
                      <a:pt x="334" y="83"/>
                    </a:lnTo>
                    <a:lnTo>
                      <a:pt x="336" y="109"/>
                    </a:lnTo>
                    <a:lnTo>
                      <a:pt x="336" y="136"/>
                    </a:lnTo>
                    <a:lnTo>
                      <a:pt x="334" y="165"/>
                    </a:lnTo>
                    <a:lnTo>
                      <a:pt x="332" y="194"/>
                    </a:lnTo>
                    <a:lnTo>
                      <a:pt x="327" y="223"/>
                    </a:lnTo>
                    <a:lnTo>
                      <a:pt x="319" y="252"/>
                    </a:lnTo>
                    <a:lnTo>
                      <a:pt x="314" y="266"/>
                    </a:lnTo>
                    <a:lnTo>
                      <a:pt x="308" y="279"/>
                    </a:lnTo>
                    <a:lnTo>
                      <a:pt x="302" y="293"/>
                    </a:lnTo>
                    <a:lnTo>
                      <a:pt x="296" y="305"/>
                    </a:lnTo>
                    <a:lnTo>
                      <a:pt x="287" y="318"/>
                    </a:lnTo>
                    <a:lnTo>
                      <a:pt x="278" y="330"/>
                    </a:lnTo>
                    <a:lnTo>
                      <a:pt x="270" y="341"/>
                    </a:lnTo>
                    <a:lnTo>
                      <a:pt x="259" y="351"/>
                    </a:lnTo>
                    <a:lnTo>
                      <a:pt x="259" y="351"/>
                    </a:lnTo>
                    <a:lnTo>
                      <a:pt x="236" y="370"/>
                    </a:lnTo>
                    <a:lnTo>
                      <a:pt x="213" y="386"/>
                    </a:lnTo>
                    <a:lnTo>
                      <a:pt x="190" y="400"/>
                    </a:lnTo>
                    <a:lnTo>
                      <a:pt x="168" y="412"/>
                    </a:lnTo>
                    <a:lnTo>
                      <a:pt x="145" y="422"/>
                    </a:lnTo>
                    <a:lnTo>
                      <a:pt x="124" y="431"/>
                    </a:lnTo>
                    <a:lnTo>
                      <a:pt x="103" y="438"/>
                    </a:lnTo>
                    <a:lnTo>
                      <a:pt x="85" y="443"/>
                    </a:lnTo>
                    <a:lnTo>
                      <a:pt x="66" y="448"/>
                    </a:lnTo>
                    <a:lnTo>
                      <a:pt x="50" y="451"/>
                    </a:lnTo>
                    <a:lnTo>
                      <a:pt x="24" y="454"/>
                    </a:lnTo>
                    <a:lnTo>
                      <a:pt x="6" y="456"/>
                    </a:lnTo>
                    <a:lnTo>
                      <a:pt x="0" y="457"/>
                    </a:lnTo>
                    <a:lnTo>
                      <a:pt x="0" y="515"/>
                    </a:lnTo>
                    <a:lnTo>
                      <a:pt x="501" y="515"/>
                    </a:lnTo>
                    <a:lnTo>
                      <a:pt x="1003" y="515"/>
                    </a:lnTo>
                    <a:lnTo>
                      <a:pt x="1003" y="457"/>
                    </a:lnTo>
                    <a:lnTo>
                      <a:pt x="1003" y="457"/>
                    </a:lnTo>
                    <a:lnTo>
                      <a:pt x="997" y="456"/>
                    </a:lnTo>
                    <a:lnTo>
                      <a:pt x="979" y="454"/>
                    </a:lnTo>
                    <a:lnTo>
                      <a:pt x="952" y="451"/>
                    </a:lnTo>
                    <a:lnTo>
                      <a:pt x="936" y="448"/>
                    </a:lnTo>
                    <a:lnTo>
                      <a:pt x="919" y="443"/>
                    </a:lnTo>
                    <a:lnTo>
                      <a:pt x="899" y="438"/>
                    </a:lnTo>
                    <a:lnTo>
                      <a:pt x="879" y="431"/>
                    </a:lnTo>
                    <a:lnTo>
                      <a:pt x="858" y="422"/>
                    </a:lnTo>
                    <a:lnTo>
                      <a:pt x="835" y="412"/>
                    </a:lnTo>
                    <a:lnTo>
                      <a:pt x="813" y="400"/>
                    </a:lnTo>
                    <a:lnTo>
                      <a:pt x="789" y="386"/>
                    </a:lnTo>
                    <a:lnTo>
                      <a:pt x="767" y="370"/>
                    </a:lnTo>
                    <a:lnTo>
                      <a:pt x="745" y="35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9" name="Freeform 247">
                <a:extLst>
                  <a:ext uri="{FF2B5EF4-FFF2-40B4-BE49-F238E27FC236}">
                    <a16:creationId xmlns:a16="http://schemas.microsoft.com/office/drawing/2014/main" xmlns="" id="{C9130F05-0546-4AE2-A65C-E7BAC2A624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6375" y="3724276"/>
                <a:ext cx="317500" cy="19050"/>
              </a:xfrm>
              <a:custGeom>
                <a:avLst/>
                <a:gdLst>
                  <a:gd name="T0" fmla="*/ 1003 w 1003"/>
                  <a:gd name="T1" fmla="*/ 0 h 58"/>
                  <a:gd name="T2" fmla="*/ 0 w 1003"/>
                  <a:gd name="T3" fmla="*/ 0 h 58"/>
                  <a:gd name="T4" fmla="*/ 0 w 1003"/>
                  <a:gd name="T5" fmla="*/ 0 h 58"/>
                  <a:gd name="T6" fmla="*/ 0 w 1003"/>
                  <a:gd name="T7" fmla="*/ 58 h 58"/>
                  <a:gd name="T8" fmla="*/ 1003 w 1003"/>
                  <a:gd name="T9" fmla="*/ 58 h 58"/>
                  <a:gd name="T10" fmla="*/ 1003 w 1003"/>
                  <a:gd name="T11" fmla="*/ 0 h 58"/>
                  <a:gd name="T12" fmla="*/ 1003 w 1003"/>
                  <a:gd name="T13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3" h="58">
                    <a:moveTo>
                      <a:pt x="1003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58"/>
                    </a:lnTo>
                    <a:lnTo>
                      <a:pt x="1003" y="58"/>
                    </a:lnTo>
                    <a:lnTo>
                      <a:pt x="1003" y="0"/>
                    </a:lnTo>
                    <a:lnTo>
                      <a:pt x="1003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0" name="Freeform 248">
                <a:extLst>
                  <a:ext uri="{FF2B5EF4-FFF2-40B4-BE49-F238E27FC236}">
                    <a16:creationId xmlns:a16="http://schemas.microsoft.com/office/drawing/2014/main" xmlns="" id="{5FA00392-21A8-4465-AD4A-05B3DCE78F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6375" y="3724276"/>
                <a:ext cx="317500" cy="19050"/>
              </a:xfrm>
              <a:custGeom>
                <a:avLst/>
                <a:gdLst>
                  <a:gd name="T0" fmla="*/ 1003 w 1003"/>
                  <a:gd name="T1" fmla="*/ 0 h 58"/>
                  <a:gd name="T2" fmla="*/ 0 w 1003"/>
                  <a:gd name="T3" fmla="*/ 0 h 58"/>
                  <a:gd name="T4" fmla="*/ 0 w 1003"/>
                  <a:gd name="T5" fmla="*/ 0 h 58"/>
                  <a:gd name="T6" fmla="*/ 0 w 1003"/>
                  <a:gd name="T7" fmla="*/ 58 h 58"/>
                  <a:gd name="T8" fmla="*/ 1003 w 1003"/>
                  <a:gd name="T9" fmla="*/ 58 h 58"/>
                  <a:gd name="T10" fmla="*/ 1003 w 1003"/>
                  <a:gd name="T11" fmla="*/ 0 h 58"/>
                  <a:gd name="T12" fmla="*/ 1003 w 1003"/>
                  <a:gd name="T13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3" h="58">
                    <a:moveTo>
                      <a:pt x="1003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58"/>
                    </a:lnTo>
                    <a:lnTo>
                      <a:pt x="1003" y="58"/>
                    </a:lnTo>
                    <a:lnTo>
                      <a:pt x="1003" y="0"/>
                    </a:lnTo>
                    <a:lnTo>
                      <a:pt x="100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1" name="Freeform 249">
                <a:extLst>
                  <a:ext uri="{FF2B5EF4-FFF2-40B4-BE49-F238E27FC236}">
                    <a16:creationId xmlns:a16="http://schemas.microsoft.com/office/drawing/2014/main" xmlns="" id="{F5ACD943-C857-41CF-A84B-FB75B5D7AD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4438" y="3070226"/>
                <a:ext cx="841375" cy="509588"/>
              </a:xfrm>
              <a:custGeom>
                <a:avLst/>
                <a:gdLst>
                  <a:gd name="T0" fmla="*/ 2651 w 2651"/>
                  <a:gd name="T1" fmla="*/ 1447 h 1605"/>
                  <a:gd name="T2" fmla="*/ 2647 w 2651"/>
                  <a:gd name="T3" fmla="*/ 1479 h 1605"/>
                  <a:gd name="T4" fmla="*/ 2639 w 2651"/>
                  <a:gd name="T5" fmla="*/ 1509 h 1605"/>
                  <a:gd name="T6" fmla="*/ 2624 w 2651"/>
                  <a:gd name="T7" fmla="*/ 1535 h 1605"/>
                  <a:gd name="T8" fmla="*/ 2605 w 2651"/>
                  <a:gd name="T9" fmla="*/ 1559 h 1605"/>
                  <a:gd name="T10" fmla="*/ 2581 w 2651"/>
                  <a:gd name="T11" fmla="*/ 1579 h 1605"/>
                  <a:gd name="T12" fmla="*/ 2554 w 2651"/>
                  <a:gd name="T13" fmla="*/ 1592 h 1605"/>
                  <a:gd name="T14" fmla="*/ 2524 w 2651"/>
                  <a:gd name="T15" fmla="*/ 1602 h 1605"/>
                  <a:gd name="T16" fmla="*/ 2493 w 2651"/>
                  <a:gd name="T17" fmla="*/ 1605 h 1605"/>
                  <a:gd name="T18" fmla="*/ 158 w 2651"/>
                  <a:gd name="T19" fmla="*/ 1605 h 1605"/>
                  <a:gd name="T20" fmla="*/ 126 w 2651"/>
                  <a:gd name="T21" fmla="*/ 1602 h 1605"/>
                  <a:gd name="T22" fmla="*/ 96 w 2651"/>
                  <a:gd name="T23" fmla="*/ 1592 h 1605"/>
                  <a:gd name="T24" fmla="*/ 70 w 2651"/>
                  <a:gd name="T25" fmla="*/ 1579 h 1605"/>
                  <a:gd name="T26" fmla="*/ 46 w 2651"/>
                  <a:gd name="T27" fmla="*/ 1559 h 1605"/>
                  <a:gd name="T28" fmla="*/ 26 w 2651"/>
                  <a:gd name="T29" fmla="*/ 1535 h 1605"/>
                  <a:gd name="T30" fmla="*/ 12 w 2651"/>
                  <a:gd name="T31" fmla="*/ 1509 h 1605"/>
                  <a:gd name="T32" fmla="*/ 2 w 2651"/>
                  <a:gd name="T33" fmla="*/ 1479 h 1605"/>
                  <a:gd name="T34" fmla="*/ 0 w 2651"/>
                  <a:gd name="T35" fmla="*/ 1447 h 1605"/>
                  <a:gd name="T36" fmla="*/ 0 w 2651"/>
                  <a:gd name="T37" fmla="*/ 158 h 1605"/>
                  <a:gd name="T38" fmla="*/ 2 w 2651"/>
                  <a:gd name="T39" fmla="*/ 125 h 1605"/>
                  <a:gd name="T40" fmla="*/ 12 w 2651"/>
                  <a:gd name="T41" fmla="*/ 96 h 1605"/>
                  <a:gd name="T42" fmla="*/ 26 w 2651"/>
                  <a:gd name="T43" fmla="*/ 69 h 1605"/>
                  <a:gd name="T44" fmla="*/ 46 w 2651"/>
                  <a:gd name="T45" fmla="*/ 46 h 1605"/>
                  <a:gd name="T46" fmla="*/ 70 w 2651"/>
                  <a:gd name="T47" fmla="*/ 26 h 1605"/>
                  <a:gd name="T48" fmla="*/ 96 w 2651"/>
                  <a:gd name="T49" fmla="*/ 12 h 1605"/>
                  <a:gd name="T50" fmla="*/ 126 w 2651"/>
                  <a:gd name="T51" fmla="*/ 2 h 1605"/>
                  <a:gd name="T52" fmla="*/ 158 w 2651"/>
                  <a:gd name="T53" fmla="*/ 0 h 1605"/>
                  <a:gd name="T54" fmla="*/ 2493 w 2651"/>
                  <a:gd name="T55" fmla="*/ 0 h 1605"/>
                  <a:gd name="T56" fmla="*/ 2524 w 2651"/>
                  <a:gd name="T57" fmla="*/ 2 h 1605"/>
                  <a:gd name="T58" fmla="*/ 2554 w 2651"/>
                  <a:gd name="T59" fmla="*/ 12 h 1605"/>
                  <a:gd name="T60" fmla="*/ 2581 w 2651"/>
                  <a:gd name="T61" fmla="*/ 26 h 1605"/>
                  <a:gd name="T62" fmla="*/ 2605 w 2651"/>
                  <a:gd name="T63" fmla="*/ 46 h 1605"/>
                  <a:gd name="T64" fmla="*/ 2624 w 2651"/>
                  <a:gd name="T65" fmla="*/ 69 h 1605"/>
                  <a:gd name="T66" fmla="*/ 2639 w 2651"/>
                  <a:gd name="T67" fmla="*/ 96 h 1605"/>
                  <a:gd name="T68" fmla="*/ 2647 w 2651"/>
                  <a:gd name="T69" fmla="*/ 125 h 1605"/>
                  <a:gd name="T70" fmla="*/ 2651 w 2651"/>
                  <a:gd name="T71" fmla="*/ 158 h 1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651" h="1605">
                    <a:moveTo>
                      <a:pt x="2651" y="1447"/>
                    </a:moveTo>
                    <a:lnTo>
                      <a:pt x="2651" y="1447"/>
                    </a:lnTo>
                    <a:lnTo>
                      <a:pt x="2650" y="1463"/>
                    </a:lnTo>
                    <a:lnTo>
                      <a:pt x="2647" y="1479"/>
                    </a:lnTo>
                    <a:lnTo>
                      <a:pt x="2644" y="1494"/>
                    </a:lnTo>
                    <a:lnTo>
                      <a:pt x="2639" y="1509"/>
                    </a:lnTo>
                    <a:lnTo>
                      <a:pt x="2632" y="1523"/>
                    </a:lnTo>
                    <a:lnTo>
                      <a:pt x="2624" y="1535"/>
                    </a:lnTo>
                    <a:lnTo>
                      <a:pt x="2615" y="1548"/>
                    </a:lnTo>
                    <a:lnTo>
                      <a:pt x="2605" y="1559"/>
                    </a:lnTo>
                    <a:lnTo>
                      <a:pt x="2594" y="1569"/>
                    </a:lnTo>
                    <a:lnTo>
                      <a:pt x="2581" y="1579"/>
                    </a:lnTo>
                    <a:lnTo>
                      <a:pt x="2568" y="1586"/>
                    </a:lnTo>
                    <a:lnTo>
                      <a:pt x="2554" y="1592"/>
                    </a:lnTo>
                    <a:lnTo>
                      <a:pt x="2540" y="1599"/>
                    </a:lnTo>
                    <a:lnTo>
                      <a:pt x="2524" y="1602"/>
                    </a:lnTo>
                    <a:lnTo>
                      <a:pt x="2509" y="1605"/>
                    </a:lnTo>
                    <a:lnTo>
                      <a:pt x="2493" y="1605"/>
                    </a:lnTo>
                    <a:lnTo>
                      <a:pt x="158" y="1605"/>
                    </a:lnTo>
                    <a:lnTo>
                      <a:pt x="158" y="1605"/>
                    </a:lnTo>
                    <a:lnTo>
                      <a:pt x="142" y="1605"/>
                    </a:lnTo>
                    <a:lnTo>
                      <a:pt x="126" y="1602"/>
                    </a:lnTo>
                    <a:lnTo>
                      <a:pt x="111" y="1599"/>
                    </a:lnTo>
                    <a:lnTo>
                      <a:pt x="96" y="1592"/>
                    </a:lnTo>
                    <a:lnTo>
                      <a:pt x="82" y="1586"/>
                    </a:lnTo>
                    <a:lnTo>
                      <a:pt x="70" y="1579"/>
                    </a:lnTo>
                    <a:lnTo>
                      <a:pt x="57" y="1569"/>
                    </a:lnTo>
                    <a:lnTo>
                      <a:pt x="46" y="1559"/>
                    </a:lnTo>
                    <a:lnTo>
                      <a:pt x="36" y="1548"/>
                    </a:lnTo>
                    <a:lnTo>
                      <a:pt x="26" y="1535"/>
                    </a:lnTo>
                    <a:lnTo>
                      <a:pt x="19" y="1523"/>
                    </a:lnTo>
                    <a:lnTo>
                      <a:pt x="12" y="1509"/>
                    </a:lnTo>
                    <a:lnTo>
                      <a:pt x="6" y="1494"/>
                    </a:lnTo>
                    <a:lnTo>
                      <a:pt x="2" y="1479"/>
                    </a:lnTo>
                    <a:lnTo>
                      <a:pt x="0" y="1463"/>
                    </a:lnTo>
                    <a:lnTo>
                      <a:pt x="0" y="1447"/>
                    </a:lnTo>
                    <a:lnTo>
                      <a:pt x="0" y="158"/>
                    </a:lnTo>
                    <a:lnTo>
                      <a:pt x="0" y="158"/>
                    </a:lnTo>
                    <a:lnTo>
                      <a:pt x="0" y="142"/>
                    </a:lnTo>
                    <a:lnTo>
                      <a:pt x="2" y="125"/>
                    </a:lnTo>
                    <a:lnTo>
                      <a:pt x="6" y="110"/>
                    </a:lnTo>
                    <a:lnTo>
                      <a:pt x="12" y="96"/>
                    </a:lnTo>
                    <a:lnTo>
                      <a:pt x="19" y="82"/>
                    </a:lnTo>
                    <a:lnTo>
                      <a:pt x="26" y="69"/>
                    </a:lnTo>
                    <a:lnTo>
                      <a:pt x="36" y="57"/>
                    </a:lnTo>
                    <a:lnTo>
                      <a:pt x="46" y="46"/>
                    </a:lnTo>
                    <a:lnTo>
                      <a:pt x="57" y="36"/>
                    </a:lnTo>
                    <a:lnTo>
                      <a:pt x="70" y="26"/>
                    </a:lnTo>
                    <a:lnTo>
                      <a:pt x="82" y="19"/>
                    </a:lnTo>
                    <a:lnTo>
                      <a:pt x="96" y="12"/>
                    </a:lnTo>
                    <a:lnTo>
                      <a:pt x="111" y="6"/>
                    </a:lnTo>
                    <a:lnTo>
                      <a:pt x="126" y="2"/>
                    </a:lnTo>
                    <a:lnTo>
                      <a:pt x="142" y="0"/>
                    </a:lnTo>
                    <a:lnTo>
                      <a:pt x="158" y="0"/>
                    </a:lnTo>
                    <a:lnTo>
                      <a:pt x="2493" y="0"/>
                    </a:lnTo>
                    <a:lnTo>
                      <a:pt x="2493" y="0"/>
                    </a:lnTo>
                    <a:lnTo>
                      <a:pt x="2509" y="0"/>
                    </a:lnTo>
                    <a:lnTo>
                      <a:pt x="2524" y="2"/>
                    </a:lnTo>
                    <a:lnTo>
                      <a:pt x="2540" y="6"/>
                    </a:lnTo>
                    <a:lnTo>
                      <a:pt x="2554" y="12"/>
                    </a:lnTo>
                    <a:lnTo>
                      <a:pt x="2568" y="19"/>
                    </a:lnTo>
                    <a:lnTo>
                      <a:pt x="2581" y="26"/>
                    </a:lnTo>
                    <a:lnTo>
                      <a:pt x="2594" y="36"/>
                    </a:lnTo>
                    <a:lnTo>
                      <a:pt x="2605" y="46"/>
                    </a:lnTo>
                    <a:lnTo>
                      <a:pt x="2615" y="57"/>
                    </a:lnTo>
                    <a:lnTo>
                      <a:pt x="2624" y="69"/>
                    </a:lnTo>
                    <a:lnTo>
                      <a:pt x="2632" y="82"/>
                    </a:lnTo>
                    <a:lnTo>
                      <a:pt x="2639" y="96"/>
                    </a:lnTo>
                    <a:lnTo>
                      <a:pt x="2644" y="110"/>
                    </a:lnTo>
                    <a:lnTo>
                      <a:pt x="2647" y="125"/>
                    </a:lnTo>
                    <a:lnTo>
                      <a:pt x="2650" y="142"/>
                    </a:lnTo>
                    <a:lnTo>
                      <a:pt x="2651" y="158"/>
                    </a:lnTo>
                    <a:lnTo>
                      <a:pt x="2651" y="1447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2" name="Freeform 250">
                <a:extLst>
                  <a:ext uri="{FF2B5EF4-FFF2-40B4-BE49-F238E27FC236}">
                    <a16:creationId xmlns:a16="http://schemas.microsoft.com/office/drawing/2014/main" xmlns="" id="{24BB5731-32C9-462A-8BC5-83DB74254B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4438" y="3086101"/>
                <a:ext cx="841375" cy="469900"/>
              </a:xfrm>
              <a:custGeom>
                <a:avLst/>
                <a:gdLst>
                  <a:gd name="T0" fmla="*/ 0 w 2651"/>
                  <a:gd name="T1" fmla="*/ 107 h 1479"/>
                  <a:gd name="T2" fmla="*/ 0 w 2651"/>
                  <a:gd name="T3" fmla="*/ 1396 h 1479"/>
                  <a:gd name="T4" fmla="*/ 0 w 2651"/>
                  <a:gd name="T5" fmla="*/ 1396 h 1479"/>
                  <a:gd name="T6" fmla="*/ 0 w 2651"/>
                  <a:gd name="T7" fmla="*/ 1407 h 1479"/>
                  <a:gd name="T8" fmla="*/ 1 w 2651"/>
                  <a:gd name="T9" fmla="*/ 1418 h 1479"/>
                  <a:gd name="T10" fmla="*/ 4 w 2651"/>
                  <a:gd name="T11" fmla="*/ 1430 h 1479"/>
                  <a:gd name="T12" fmla="*/ 6 w 2651"/>
                  <a:gd name="T13" fmla="*/ 1441 h 1479"/>
                  <a:gd name="T14" fmla="*/ 9 w 2651"/>
                  <a:gd name="T15" fmla="*/ 1451 h 1479"/>
                  <a:gd name="T16" fmla="*/ 14 w 2651"/>
                  <a:gd name="T17" fmla="*/ 1461 h 1479"/>
                  <a:gd name="T18" fmla="*/ 24 w 2651"/>
                  <a:gd name="T19" fmla="*/ 1479 h 1479"/>
                  <a:gd name="T20" fmla="*/ 2627 w 2651"/>
                  <a:gd name="T21" fmla="*/ 1479 h 1479"/>
                  <a:gd name="T22" fmla="*/ 2627 w 2651"/>
                  <a:gd name="T23" fmla="*/ 1479 h 1479"/>
                  <a:gd name="T24" fmla="*/ 2637 w 2651"/>
                  <a:gd name="T25" fmla="*/ 1461 h 1479"/>
                  <a:gd name="T26" fmla="*/ 2641 w 2651"/>
                  <a:gd name="T27" fmla="*/ 1451 h 1479"/>
                  <a:gd name="T28" fmla="*/ 2645 w 2651"/>
                  <a:gd name="T29" fmla="*/ 1441 h 1479"/>
                  <a:gd name="T30" fmla="*/ 2647 w 2651"/>
                  <a:gd name="T31" fmla="*/ 1430 h 1479"/>
                  <a:gd name="T32" fmla="*/ 2650 w 2651"/>
                  <a:gd name="T33" fmla="*/ 1418 h 1479"/>
                  <a:gd name="T34" fmla="*/ 2651 w 2651"/>
                  <a:gd name="T35" fmla="*/ 1407 h 1479"/>
                  <a:gd name="T36" fmla="*/ 2651 w 2651"/>
                  <a:gd name="T37" fmla="*/ 1396 h 1479"/>
                  <a:gd name="T38" fmla="*/ 2651 w 2651"/>
                  <a:gd name="T39" fmla="*/ 107 h 1479"/>
                  <a:gd name="T40" fmla="*/ 2651 w 2651"/>
                  <a:gd name="T41" fmla="*/ 107 h 1479"/>
                  <a:gd name="T42" fmla="*/ 2650 w 2651"/>
                  <a:gd name="T43" fmla="*/ 92 h 1479"/>
                  <a:gd name="T44" fmla="*/ 2649 w 2651"/>
                  <a:gd name="T45" fmla="*/ 77 h 1479"/>
                  <a:gd name="T46" fmla="*/ 2645 w 2651"/>
                  <a:gd name="T47" fmla="*/ 62 h 1479"/>
                  <a:gd name="T48" fmla="*/ 2640 w 2651"/>
                  <a:gd name="T49" fmla="*/ 48 h 1479"/>
                  <a:gd name="T50" fmla="*/ 2634 w 2651"/>
                  <a:gd name="T51" fmla="*/ 36 h 1479"/>
                  <a:gd name="T52" fmla="*/ 2627 w 2651"/>
                  <a:gd name="T53" fmla="*/ 23 h 1479"/>
                  <a:gd name="T54" fmla="*/ 2619 w 2651"/>
                  <a:gd name="T55" fmla="*/ 11 h 1479"/>
                  <a:gd name="T56" fmla="*/ 2610 w 2651"/>
                  <a:gd name="T57" fmla="*/ 0 h 1479"/>
                  <a:gd name="T58" fmla="*/ 41 w 2651"/>
                  <a:gd name="T59" fmla="*/ 0 h 1479"/>
                  <a:gd name="T60" fmla="*/ 41 w 2651"/>
                  <a:gd name="T61" fmla="*/ 0 h 1479"/>
                  <a:gd name="T62" fmla="*/ 31 w 2651"/>
                  <a:gd name="T63" fmla="*/ 11 h 1479"/>
                  <a:gd name="T64" fmla="*/ 24 w 2651"/>
                  <a:gd name="T65" fmla="*/ 23 h 1479"/>
                  <a:gd name="T66" fmla="*/ 16 w 2651"/>
                  <a:gd name="T67" fmla="*/ 36 h 1479"/>
                  <a:gd name="T68" fmla="*/ 11 w 2651"/>
                  <a:gd name="T69" fmla="*/ 48 h 1479"/>
                  <a:gd name="T70" fmla="*/ 6 w 2651"/>
                  <a:gd name="T71" fmla="*/ 62 h 1479"/>
                  <a:gd name="T72" fmla="*/ 2 w 2651"/>
                  <a:gd name="T73" fmla="*/ 77 h 1479"/>
                  <a:gd name="T74" fmla="*/ 0 w 2651"/>
                  <a:gd name="T75" fmla="*/ 92 h 1479"/>
                  <a:gd name="T76" fmla="*/ 0 w 2651"/>
                  <a:gd name="T77" fmla="*/ 107 h 1479"/>
                  <a:gd name="T78" fmla="*/ 0 w 2651"/>
                  <a:gd name="T79" fmla="*/ 107 h 1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651" h="1479">
                    <a:moveTo>
                      <a:pt x="0" y="107"/>
                    </a:moveTo>
                    <a:lnTo>
                      <a:pt x="0" y="1396"/>
                    </a:lnTo>
                    <a:lnTo>
                      <a:pt x="0" y="1396"/>
                    </a:lnTo>
                    <a:lnTo>
                      <a:pt x="0" y="1407"/>
                    </a:lnTo>
                    <a:lnTo>
                      <a:pt x="1" y="1418"/>
                    </a:lnTo>
                    <a:lnTo>
                      <a:pt x="4" y="1430"/>
                    </a:lnTo>
                    <a:lnTo>
                      <a:pt x="6" y="1441"/>
                    </a:lnTo>
                    <a:lnTo>
                      <a:pt x="9" y="1451"/>
                    </a:lnTo>
                    <a:lnTo>
                      <a:pt x="14" y="1461"/>
                    </a:lnTo>
                    <a:lnTo>
                      <a:pt x="24" y="1479"/>
                    </a:lnTo>
                    <a:lnTo>
                      <a:pt x="2627" y="1479"/>
                    </a:lnTo>
                    <a:lnTo>
                      <a:pt x="2627" y="1479"/>
                    </a:lnTo>
                    <a:lnTo>
                      <a:pt x="2637" y="1461"/>
                    </a:lnTo>
                    <a:lnTo>
                      <a:pt x="2641" y="1451"/>
                    </a:lnTo>
                    <a:lnTo>
                      <a:pt x="2645" y="1441"/>
                    </a:lnTo>
                    <a:lnTo>
                      <a:pt x="2647" y="1430"/>
                    </a:lnTo>
                    <a:lnTo>
                      <a:pt x="2650" y="1418"/>
                    </a:lnTo>
                    <a:lnTo>
                      <a:pt x="2651" y="1407"/>
                    </a:lnTo>
                    <a:lnTo>
                      <a:pt x="2651" y="1396"/>
                    </a:lnTo>
                    <a:lnTo>
                      <a:pt x="2651" y="107"/>
                    </a:lnTo>
                    <a:lnTo>
                      <a:pt x="2651" y="107"/>
                    </a:lnTo>
                    <a:lnTo>
                      <a:pt x="2650" y="92"/>
                    </a:lnTo>
                    <a:lnTo>
                      <a:pt x="2649" y="77"/>
                    </a:lnTo>
                    <a:lnTo>
                      <a:pt x="2645" y="62"/>
                    </a:lnTo>
                    <a:lnTo>
                      <a:pt x="2640" y="48"/>
                    </a:lnTo>
                    <a:lnTo>
                      <a:pt x="2634" y="36"/>
                    </a:lnTo>
                    <a:lnTo>
                      <a:pt x="2627" y="23"/>
                    </a:lnTo>
                    <a:lnTo>
                      <a:pt x="2619" y="11"/>
                    </a:lnTo>
                    <a:lnTo>
                      <a:pt x="2610" y="0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31" y="11"/>
                    </a:lnTo>
                    <a:lnTo>
                      <a:pt x="24" y="23"/>
                    </a:lnTo>
                    <a:lnTo>
                      <a:pt x="16" y="36"/>
                    </a:lnTo>
                    <a:lnTo>
                      <a:pt x="11" y="48"/>
                    </a:lnTo>
                    <a:lnTo>
                      <a:pt x="6" y="62"/>
                    </a:lnTo>
                    <a:lnTo>
                      <a:pt x="2" y="77"/>
                    </a:lnTo>
                    <a:lnTo>
                      <a:pt x="0" y="92"/>
                    </a:lnTo>
                    <a:lnTo>
                      <a:pt x="0" y="107"/>
                    </a:lnTo>
                    <a:lnTo>
                      <a:pt x="0" y="107"/>
                    </a:lnTo>
                    <a:close/>
                  </a:path>
                </a:pathLst>
              </a:custGeom>
              <a:solidFill>
                <a:srgbClr val="223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3" name="Rectangle 251">
                <a:extLst>
                  <a:ext uri="{FF2B5EF4-FFF2-40B4-BE49-F238E27FC236}">
                    <a16:creationId xmlns:a16="http://schemas.microsoft.com/office/drawing/2014/main" xmlns="" id="{F7B19D82-1E31-4F43-88B1-17A85567C1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0950" y="3103563"/>
                <a:ext cx="768350" cy="434975"/>
              </a:xfrm>
              <a:prstGeom prst="rect">
                <a:avLst/>
              </a:pr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4" name="Rectangle 252">
                <a:extLst>
                  <a:ext uri="{FF2B5EF4-FFF2-40B4-BE49-F238E27FC236}">
                    <a16:creationId xmlns:a16="http://schemas.microsoft.com/office/drawing/2014/main" xmlns="" id="{48008004-EF67-48A8-95A8-B36347B284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7150" y="3381376"/>
                <a:ext cx="82550" cy="157163"/>
              </a:xfrm>
              <a:prstGeom prst="rect">
                <a:avLst/>
              </a:prstGeom>
              <a:solidFill>
                <a:srgbClr val="9AC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5" name="Rectangle 253">
                <a:extLst>
                  <a:ext uri="{FF2B5EF4-FFF2-40B4-BE49-F238E27FC236}">
                    <a16:creationId xmlns:a16="http://schemas.microsoft.com/office/drawing/2014/main" xmlns="" id="{B2A83AB1-7664-4FCE-A395-0CFBC68259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6850" y="3333751"/>
                <a:ext cx="80962" cy="204788"/>
              </a:xfrm>
              <a:prstGeom prst="rect">
                <a:avLst/>
              </a:prstGeom>
              <a:solidFill>
                <a:srgbClr val="C3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6" name="Rectangle 254">
                <a:extLst>
                  <a:ext uri="{FF2B5EF4-FFF2-40B4-BE49-F238E27FC236}">
                    <a16:creationId xmlns:a16="http://schemas.microsoft.com/office/drawing/2014/main" xmlns="" id="{9A98FF9E-BAF6-40B0-819E-04BFBA8C31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6550" y="3235326"/>
                <a:ext cx="82550" cy="303213"/>
              </a:xfrm>
              <a:prstGeom prst="rect">
                <a:avLst/>
              </a:prstGeom>
              <a:solidFill>
                <a:srgbClr val="DFC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7" name="Rectangle 255">
                <a:extLst>
                  <a:ext uri="{FF2B5EF4-FFF2-40B4-BE49-F238E27FC236}">
                    <a16:creationId xmlns:a16="http://schemas.microsoft.com/office/drawing/2014/main" xmlns="" id="{BA282BAF-4A6C-4FC2-B7C1-6E1D0ED749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4188" y="3182938"/>
                <a:ext cx="82550" cy="355600"/>
              </a:xfrm>
              <a:prstGeom prst="rect">
                <a:avLst/>
              </a:prstGeom>
              <a:solidFill>
                <a:srgbClr val="E85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8" name="Rectangle 256">
                <a:extLst>
                  <a:ext uri="{FF2B5EF4-FFF2-40B4-BE49-F238E27FC236}">
                    <a16:creationId xmlns:a16="http://schemas.microsoft.com/office/drawing/2014/main" xmlns="" id="{C86F3DED-E514-4205-B0A3-66081B8DD1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3888" y="3127376"/>
                <a:ext cx="82550" cy="403225"/>
              </a:xfrm>
              <a:prstGeom prst="rect">
                <a:avLst/>
              </a:prstGeom>
              <a:solidFill>
                <a:srgbClr val="E53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9" name="Freeform 257">
                <a:extLst>
                  <a:ext uri="{FF2B5EF4-FFF2-40B4-BE49-F238E27FC236}">
                    <a16:creationId xmlns:a16="http://schemas.microsoft.com/office/drawing/2014/main" xmlns="" id="{406E6F48-286A-45F6-BC08-F65F0D3FE7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6988" y="3122613"/>
                <a:ext cx="682625" cy="322263"/>
              </a:xfrm>
              <a:custGeom>
                <a:avLst/>
                <a:gdLst>
                  <a:gd name="T0" fmla="*/ 24 w 2147"/>
                  <a:gd name="T1" fmla="*/ 1015 h 1015"/>
                  <a:gd name="T2" fmla="*/ 0 w 2147"/>
                  <a:gd name="T3" fmla="*/ 984 h 1015"/>
                  <a:gd name="T4" fmla="*/ 752 w 2147"/>
                  <a:gd name="T5" fmla="*/ 420 h 1015"/>
                  <a:gd name="T6" fmla="*/ 1559 w 2147"/>
                  <a:gd name="T7" fmla="*/ 335 h 1015"/>
                  <a:gd name="T8" fmla="*/ 2126 w 2147"/>
                  <a:gd name="T9" fmla="*/ 0 h 1015"/>
                  <a:gd name="T10" fmla="*/ 2147 w 2147"/>
                  <a:gd name="T11" fmla="*/ 35 h 1015"/>
                  <a:gd name="T12" fmla="*/ 1571 w 2147"/>
                  <a:gd name="T13" fmla="*/ 374 h 1015"/>
                  <a:gd name="T14" fmla="*/ 767 w 2147"/>
                  <a:gd name="T15" fmla="*/ 458 h 1015"/>
                  <a:gd name="T16" fmla="*/ 24 w 2147"/>
                  <a:gd name="T17" fmla="*/ 1015 h 10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47" h="1015">
                    <a:moveTo>
                      <a:pt x="24" y="1015"/>
                    </a:moveTo>
                    <a:lnTo>
                      <a:pt x="0" y="984"/>
                    </a:lnTo>
                    <a:lnTo>
                      <a:pt x="752" y="420"/>
                    </a:lnTo>
                    <a:lnTo>
                      <a:pt x="1559" y="335"/>
                    </a:lnTo>
                    <a:lnTo>
                      <a:pt x="2126" y="0"/>
                    </a:lnTo>
                    <a:lnTo>
                      <a:pt x="2147" y="35"/>
                    </a:lnTo>
                    <a:lnTo>
                      <a:pt x="1571" y="374"/>
                    </a:lnTo>
                    <a:lnTo>
                      <a:pt x="767" y="458"/>
                    </a:lnTo>
                    <a:lnTo>
                      <a:pt x="24" y="1015"/>
                    </a:lnTo>
                    <a:close/>
                  </a:path>
                </a:pathLst>
              </a:custGeom>
              <a:solidFill>
                <a:srgbClr val="3449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0" name="Freeform 258">
                <a:extLst>
                  <a:ext uri="{FF2B5EF4-FFF2-40B4-BE49-F238E27FC236}">
                    <a16:creationId xmlns:a16="http://schemas.microsoft.com/office/drawing/2014/main" xmlns="" id="{27A2C5FC-10BF-49D4-B1E6-785C00A779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1113" y="3419476"/>
                <a:ext cx="41275" cy="39688"/>
              </a:xfrm>
              <a:custGeom>
                <a:avLst/>
                <a:gdLst>
                  <a:gd name="T0" fmla="*/ 129 w 129"/>
                  <a:gd name="T1" fmla="*/ 65 h 129"/>
                  <a:gd name="T2" fmla="*/ 129 w 129"/>
                  <a:gd name="T3" fmla="*/ 65 h 129"/>
                  <a:gd name="T4" fmla="*/ 128 w 129"/>
                  <a:gd name="T5" fmla="*/ 78 h 129"/>
                  <a:gd name="T6" fmla="*/ 124 w 129"/>
                  <a:gd name="T7" fmla="*/ 91 h 129"/>
                  <a:gd name="T8" fmla="*/ 118 w 129"/>
                  <a:gd name="T9" fmla="*/ 102 h 129"/>
                  <a:gd name="T10" fmla="*/ 109 w 129"/>
                  <a:gd name="T11" fmla="*/ 111 h 129"/>
                  <a:gd name="T12" fmla="*/ 101 w 129"/>
                  <a:gd name="T13" fmla="*/ 119 h 129"/>
                  <a:gd name="T14" fmla="*/ 90 w 129"/>
                  <a:gd name="T15" fmla="*/ 124 h 129"/>
                  <a:gd name="T16" fmla="*/ 77 w 129"/>
                  <a:gd name="T17" fmla="*/ 128 h 129"/>
                  <a:gd name="T18" fmla="*/ 65 w 129"/>
                  <a:gd name="T19" fmla="*/ 129 h 129"/>
                  <a:gd name="T20" fmla="*/ 65 w 129"/>
                  <a:gd name="T21" fmla="*/ 129 h 129"/>
                  <a:gd name="T22" fmla="*/ 51 w 129"/>
                  <a:gd name="T23" fmla="*/ 128 h 129"/>
                  <a:gd name="T24" fmla="*/ 39 w 129"/>
                  <a:gd name="T25" fmla="*/ 124 h 129"/>
                  <a:gd name="T26" fmla="*/ 29 w 129"/>
                  <a:gd name="T27" fmla="*/ 119 h 129"/>
                  <a:gd name="T28" fmla="*/ 19 w 129"/>
                  <a:gd name="T29" fmla="*/ 111 h 129"/>
                  <a:gd name="T30" fmla="*/ 10 w 129"/>
                  <a:gd name="T31" fmla="*/ 102 h 129"/>
                  <a:gd name="T32" fmla="*/ 5 w 129"/>
                  <a:gd name="T33" fmla="*/ 91 h 129"/>
                  <a:gd name="T34" fmla="*/ 1 w 129"/>
                  <a:gd name="T35" fmla="*/ 78 h 129"/>
                  <a:gd name="T36" fmla="*/ 0 w 129"/>
                  <a:gd name="T37" fmla="*/ 65 h 129"/>
                  <a:gd name="T38" fmla="*/ 0 w 129"/>
                  <a:gd name="T39" fmla="*/ 65 h 129"/>
                  <a:gd name="T40" fmla="*/ 1 w 129"/>
                  <a:gd name="T41" fmla="*/ 52 h 129"/>
                  <a:gd name="T42" fmla="*/ 5 w 129"/>
                  <a:gd name="T43" fmla="*/ 40 h 129"/>
                  <a:gd name="T44" fmla="*/ 10 w 129"/>
                  <a:gd name="T45" fmla="*/ 29 h 129"/>
                  <a:gd name="T46" fmla="*/ 19 w 129"/>
                  <a:gd name="T47" fmla="*/ 20 h 129"/>
                  <a:gd name="T48" fmla="*/ 29 w 129"/>
                  <a:gd name="T49" fmla="*/ 11 h 129"/>
                  <a:gd name="T50" fmla="*/ 39 w 129"/>
                  <a:gd name="T51" fmla="*/ 5 h 129"/>
                  <a:gd name="T52" fmla="*/ 51 w 129"/>
                  <a:gd name="T53" fmla="*/ 1 h 129"/>
                  <a:gd name="T54" fmla="*/ 65 w 129"/>
                  <a:gd name="T55" fmla="*/ 0 h 129"/>
                  <a:gd name="T56" fmla="*/ 65 w 129"/>
                  <a:gd name="T57" fmla="*/ 0 h 129"/>
                  <a:gd name="T58" fmla="*/ 77 w 129"/>
                  <a:gd name="T59" fmla="*/ 1 h 129"/>
                  <a:gd name="T60" fmla="*/ 90 w 129"/>
                  <a:gd name="T61" fmla="*/ 5 h 129"/>
                  <a:gd name="T62" fmla="*/ 101 w 129"/>
                  <a:gd name="T63" fmla="*/ 11 h 129"/>
                  <a:gd name="T64" fmla="*/ 109 w 129"/>
                  <a:gd name="T65" fmla="*/ 20 h 129"/>
                  <a:gd name="T66" fmla="*/ 118 w 129"/>
                  <a:gd name="T67" fmla="*/ 29 h 129"/>
                  <a:gd name="T68" fmla="*/ 124 w 129"/>
                  <a:gd name="T69" fmla="*/ 40 h 129"/>
                  <a:gd name="T70" fmla="*/ 128 w 129"/>
                  <a:gd name="T71" fmla="*/ 52 h 129"/>
                  <a:gd name="T72" fmla="*/ 129 w 129"/>
                  <a:gd name="T73" fmla="*/ 65 h 129"/>
                  <a:gd name="T74" fmla="*/ 129 w 129"/>
                  <a:gd name="T75" fmla="*/ 6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29" h="129">
                    <a:moveTo>
                      <a:pt x="129" y="65"/>
                    </a:moveTo>
                    <a:lnTo>
                      <a:pt x="129" y="65"/>
                    </a:lnTo>
                    <a:lnTo>
                      <a:pt x="128" y="78"/>
                    </a:lnTo>
                    <a:lnTo>
                      <a:pt x="124" y="91"/>
                    </a:lnTo>
                    <a:lnTo>
                      <a:pt x="118" y="102"/>
                    </a:lnTo>
                    <a:lnTo>
                      <a:pt x="109" y="111"/>
                    </a:lnTo>
                    <a:lnTo>
                      <a:pt x="101" y="119"/>
                    </a:lnTo>
                    <a:lnTo>
                      <a:pt x="90" y="124"/>
                    </a:lnTo>
                    <a:lnTo>
                      <a:pt x="77" y="128"/>
                    </a:lnTo>
                    <a:lnTo>
                      <a:pt x="65" y="129"/>
                    </a:lnTo>
                    <a:lnTo>
                      <a:pt x="65" y="129"/>
                    </a:lnTo>
                    <a:lnTo>
                      <a:pt x="51" y="128"/>
                    </a:lnTo>
                    <a:lnTo>
                      <a:pt x="39" y="124"/>
                    </a:lnTo>
                    <a:lnTo>
                      <a:pt x="29" y="119"/>
                    </a:lnTo>
                    <a:lnTo>
                      <a:pt x="19" y="111"/>
                    </a:lnTo>
                    <a:lnTo>
                      <a:pt x="10" y="102"/>
                    </a:lnTo>
                    <a:lnTo>
                      <a:pt x="5" y="91"/>
                    </a:lnTo>
                    <a:lnTo>
                      <a:pt x="1" y="78"/>
                    </a:lnTo>
                    <a:lnTo>
                      <a:pt x="0" y="65"/>
                    </a:lnTo>
                    <a:lnTo>
                      <a:pt x="0" y="65"/>
                    </a:lnTo>
                    <a:lnTo>
                      <a:pt x="1" y="52"/>
                    </a:lnTo>
                    <a:lnTo>
                      <a:pt x="5" y="40"/>
                    </a:lnTo>
                    <a:lnTo>
                      <a:pt x="10" y="29"/>
                    </a:lnTo>
                    <a:lnTo>
                      <a:pt x="19" y="20"/>
                    </a:lnTo>
                    <a:lnTo>
                      <a:pt x="29" y="11"/>
                    </a:lnTo>
                    <a:lnTo>
                      <a:pt x="39" y="5"/>
                    </a:lnTo>
                    <a:lnTo>
                      <a:pt x="51" y="1"/>
                    </a:lnTo>
                    <a:lnTo>
                      <a:pt x="65" y="0"/>
                    </a:lnTo>
                    <a:lnTo>
                      <a:pt x="65" y="0"/>
                    </a:lnTo>
                    <a:lnTo>
                      <a:pt x="77" y="1"/>
                    </a:lnTo>
                    <a:lnTo>
                      <a:pt x="90" y="5"/>
                    </a:lnTo>
                    <a:lnTo>
                      <a:pt x="101" y="11"/>
                    </a:lnTo>
                    <a:lnTo>
                      <a:pt x="109" y="20"/>
                    </a:lnTo>
                    <a:lnTo>
                      <a:pt x="118" y="29"/>
                    </a:lnTo>
                    <a:lnTo>
                      <a:pt x="124" y="40"/>
                    </a:lnTo>
                    <a:lnTo>
                      <a:pt x="128" y="52"/>
                    </a:lnTo>
                    <a:lnTo>
                      <a:pt x="129" y="65"/>
                    </a:lnTo>
                    <a:lnTo>
                      <a:pt x="129" y="65"/>
                    </a:lnTo>
                    <a:close/>
                  </a:path>
                </a:pathLst>
              </a:custGeom>
              <a:solidFill>
                <a:srgbClr val="0CC1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1" name="Freeform 259">
                <a:extLst>
                  <a:ext uri="{FF2B5EF4-FFF2-40B4-BE49-F238E27FC236}">
                    <a16:creationId xmlns:a16="http://schemas.microsoft.com/office/drawing/2014/main" xmlns="" id="{A999B972-7784-4651-B462-6506D99EAD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7650" y="3241676"/>
                <a:ext cx="41275" cy="39688"/>
              </a:xfrm>
              <a:custGeom>
                <a:avLst/>
                <a:gdLst>
                  <a:gd name="T0" fmla="*/ 129 w 129"/>
                  <a:gd name="T1" fmla="*/ 65 h 129"/>
                  <a:gd name="T2" fmla="*/ 129 w 129"/>
                  <a:gd name="T3" fmla="*/ 65 h 129"/>
                  <a:gd name="T4" fmla="*/ 128 w 129"/>
                  <a:gd name="T5" fmla="*/ 78 h 129"/>
                  <a:gd name="T6" fmla="*/ 124 w 129"/>
                  <a:gd name="T7" fmla="*/ 89 h 129"/>
                  <a:gd name="T8" fmla="*/ 118 w 129"/>
                  <a:gd name="T9" fmla="*/ 101 h 129"/>
                  <a:gd name="T10" fmla="*/ 111 w 129"/>
                  <a:gd name="T11" fmla="*/ 111 h 129"/>
                  <a:gd name="T12" fmla="*/ 101 w 129"/>
                  <a:gd name="T13" fmla="*/ 118 h 129"/>
                  <a:gd name="T14" fmla="*/ 90 w 129"/>
                  <a:gd name="T15" fmla="*/ 124 h 129"/>
                  <a:gd name="T16" fmla="*/ 78 w 129"/>
                  <a:gd name="T17" fmla="*/ 128 h 129"/>
                  <a:gd name="T18" fmla="*/ 65 w 129"/>
                  <a:gd name="T19" fmla="*/ 129 h 129"/>
                  <a:gd name="T20" fmla="*/ 65 w 129"/>
                  <a:gd name="T21" fmla="*/ 129 h 129"/>
                  <a:gd name="T22" fmla="*/ 52 w 129"/>
                  <a:gd name="T23" fmla="*/ 128 h 129"/>
                  <a:gd name="T24" fmla="*/ 40 w 129"/>
                  <a:gd name="T25" fmla="*/ 124 h 129"/>
                  <a:gd name="T26" fmla="*/ 29 w 129"/>
                  <a:gd name="T27" fmla="*/ 118 h 129"/>
                  <a:gd name="T28" fmla="*/ 19 w 129"/>
                  <a:gd name="T29" fmla="*/ 111 h 129"/>
                  <a:gd name="T30" fmla="*/ 11 w 129"/>
                  <a:gd name="T31" fmla="*/ 101 h 129"/>
                  <a:gd name="T32" fmla="*/ 5 w 129"/>
                  <a:gd name="T33" fmla="*/ 89 h 129"/>
                  <a:gd name="T34" fmla="*/ 1 w 129"/>
                  <a:gd name="T35" fmla="*/ 78 h 129"/>
                  <a:gd name="T36" fmla="*/ 0 w 129"/>
                  <a:gd name="T37" fmla="*/ 65 h 129"/>
                  <a:gd name="T38" fmla="*/ 0 w 129"/>
                  <a:gd name="T39" fmla="*/ 65 h 129"/>
                  <a:gd name="T40" fmla="*/ 1 w 129"/>
                  <a:gd name="T41" fmla="*/ 52 h 129"/>
                  <a:gd name="T42" fmla="*/ 5 w 129"/>
                  <a:gd name="T43" fmla="*/ 40 h 129"/>
                  <a:gd name="T44" fmla="*/ 11 w 129"/>
                  <a:gd name="T45" fmla="*/ 29 h 129"/>
                  <a:gd name="T46" fmla="*/ 19 w 129"/>
                  <a:gd name="T47" fmla="*/ 19 h 129"/>
                  <a:gd name="T48" fmla="*/ 29 w 129"/>
                  <a:gd name="T49" fmla="*/ 11 h 129"/>
                  <a:gd name="T50" fmla="*/ 40 w 129"/>
                  <a:gd name="T51" fmla="*/ 5 h 129"/>
                  <a:gd name="T52" fmla="*/ 52 w 129"/>
                  <a:gd name="T53" fmla="*/ 1 h 129"/>
                  <a:gd name="T54" fmla="*/ 65 w 129"/>
                  <a:gd name="T55" fmla="*/ 0 h 129"/>
                  <a:gd name="T56" fmla="*/ 65 w 129"/>
                  <a:gd name="T57" fmla="*/ 0 h 129"/>
                  <a:gd name="T58" fmla="*/ 78 w 129"/>
                  <a:gd name="T59" fmla="*/ 1 h 129"/>
                  <a:gd name="T60" fmla="*/ 90 w 129"/>
                  <a:gd name="T61" fmla="*/ 5 h 129"/>
                  <a:gd name="T62" fmla="*/ 101 w 129"/>
                  <a:gd name="T63" fmla="*/ 11 h 129"/>
                  <a:gd name="T64" fmla="*/ 111 w 129"/>
                  <a:gd name="T65" fmla="*/ 19 h 129"/>
                  <a:gd name="T66" fmla="*/ 118 w 129"/>
                  <a:gd name="T67" fmla="*/ 29 h 129"/>
                  <a:gd name="T68" fmla="*/ 124 w 129"/>
                  <a:gd name="T69" fmla="*/ 40 h 129"/>
                  <a:gd name="T70" fmla="*/ 128 w 129"/>
                  <a:gd name="T71" fmla="*/ 52 h 129"/>
                  <a:gd name="T72" fmla="*/ 129 w 129"/>
                  <a:gd name="T73" fmla="*/ 65 h 129"/>
                  <a:gd name="T74" fmla="*/ 129 w 129"/>
                  <a:gd name="T75" fmla="*/ 6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29" h="129">
                    <a:moveTo>
                      <a:pt x="129" y="65"/>
                    </a:moveTo>
                    <a:lnTo>
                      <a:pt x="129" y="65"/>
                    </a:lnTo>
                    <a:lnTo>
                      <a:pt x="128" y="78"/>
                    </a:lnTo>
                    <a:lnTo>
                      <a:pt x="124" y="89"/>
                    </a:lnTo>
                    <a:lnTo>
                      <a:pt x="118" y="101"/>
                    </a:lnTo>
                    <a:lnTo>
                      <a:pt x="111" y="111"/>
                    </a:lnTo>
                    <a:lnTo>
                      <a:pt x="101" y="118"/>
                    </a:lnTo>
                    <a:lnTo>
                      <a:pt x="90" y="124"/>
                    </a:lnTo>
                    <a:lnTo>
                      <a:pt x="78" y="128"/>
                    </a:lnTo>
                    <a:lnTo>
                      <a:pt x="65" y="129"/>
                    </a:lnTo>
                    <a:lnTo>
                      <a:pt x="65" y="129"/>
                    </a:lnTo>
                    <a:lnTo>
                      <a:pt x="52" y="128"/>
                    </a:lnTo>
                    <a:lnTo>
                      <a:pt x="40" y="124"/>
                    </a:lnTo>
                    <a:lnTo>
                      <a:pt x="29" y="118"/>
                    </a:lnTo>
                    <a:lnTo>
                      <a:pt x="19" y="111"/>
                    </a:lnTo>
                    <a:lnTo>
                      <a:pt x="11" y="101"/>
                    </a:lnTo>
                    <a:lnTo>
                      <a:pt x="5" y="89"/>
                    </a:lnTo>
                    <a:lnTo>
                      <a:pt x="1" y="78"/>
                    </a:lnTo>
                    <a:lnTo>
                      <a:pt x="0" y="65"/>
                    </a:lnTo>
                    <a:lnTo>
                      <a:pt x="0" y="65"/>
                    </a:lnTo>
                    <a:lnTo>
                      <a:pt x="1" y="52"/>
                    </a:lnTo>
                    <a:lnTo>
                      <a:pt x="5" y="40"/>
                    </a:lnTo>
                    <a:lnTo>
                      <a:pt x="11" y="29"/>
                    </a:lnTo>
                    <a:lnTo>
                      <a:pt x="19" y="19"/>
                    </a:lnTo>
                    <a:lnTo>
                      <a:pt x="29" y="11"/>
                    </a:lnTo>
                    <a:lnTo>
                      <a:pt x="40" y="5"/>
                    </a:lnTo>
                    <a:lnTo>
                      <a:pt x="52" y="1"/>
                    </a:lnTo>
                    <a:lnTo>
                      <a:pt x="65" y="0"/>
                    </a:lnTo>
                    <a:lnTo>
                      <a:pt x="65" y="0"/>
                    </a:lnTo>
                    <a:lnTo>
                      <a:pt x="78" y="1"/>
                    </a:lnTo>
                    <a:lnTo>
                      <a:pt x="90" y="5"/>
                    </a:lnTo>
                    <a:lnTo>
                      <a:pt x="101" y="11"/>
                    </a:lnTo>
                    <a:lnTo>
                      <a:pt x="111" y="19"/>
                    </a:lnTo>
                    <a:lnTo>
                      <a:pt x="118" y="29"/>
                    </a:lnTo>
                    <a:lnTo>
                      <a:pt x="124" y="40"/>
                    </a:lnTo>
                    <a:lnTo>
                      <a:pt x="128" y="52"/>
                    </a:lnTo>
                    <a:lnTo>
                      <a:pt x="129" y="65"/>
                    </a:lnTo>
                    <a:lnTo>
                      <a:pt x="129" y="65"/>
                    </a:lnTo>
                    <a:close/>
                  </a:path>
                </a:pathLst>
              </a:custGeom>
              <a:solidFill>
                <a:srgbClr val="0CC1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2" name="Freeform 260">
                <a:extLst>
                  <a:ext uri="{FF2B5EF4-FFF2-40B4-BE49-F238E27FC236}">
                    <a16:creationId xmlns:a16="http://schemas.microsoft.com/office/drawing/2014/main" xmlns="" id="{4ED93727-3A48-4999-9C1A-9FE26C57CD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3238" y="3214688"/>
                <a:ext cx="41275" cy="41275"/>
              </a:xfrm>
              <a:custGeom>
                <a:avLst/>
                <a:gdLst>
                  <a:gd name="T0" fmla="*/ 130 w 130"/>
                  <a:gd name="T1" fmla="*/ 64 h 129"/>
                  <a:gd name="T2" fmla="*/ 130 w 130"/>
                  <a:gd name="T3" fmla="*/ 64 h 129"/>
                  <a:gd name="T4" fmla="*/ 128 w 130"/>
                  <a:gd name="T5" fmla="*/ 77 h 129"/>
                  <a:gd name="T6" fmla="*/ 125 w 130"/>
                  <a:gd name="T7" fmla="*/ 89 h 129"/>
                  <a:gd name="T8" fmla="*/ 118 w 130"/>
                  <a:gd name="T9" fmla="*/ 100 h 129"/>
                  <a:gd name="T10" fmla="*/ 111 w 130"/>
                  <a:gd name="T11" fmla="*/ 109 h 129"/>
                  <a:gd name="T12" fmla="*/ 101 w 130"/>
                  <a:gd name="T13" fmla="*/ 118 h 129"/>
                  <a:gd name="T14" fmla="*/ 90 w 130"/>
                  <a:gd name="T15" fmla="*/ 124 h 129"/>
                  <a:gd name="T16" fmla="*/ 77 w 130"/>
                  <a:gd name="T17" fmla="*/ 128 h 129"/>
                  <a:gd name="T18" fmla="*/ 65 w 130"/>
                  <a:gd name="T19" fmla="*/ 129 h 129"/>
                  <a:gd name="T20" fmla="*/ 65 w 130"/>
                  <a:gd name="T21" fmla="*/ 129 h 129"/>
                  <a:gd name="T22" fmla="*/ 51 w 130"/>
                  <a:gd name="T23" fmla="*/ 128 h 129"/>
                  <a:gd name="T24" fmla="*/ 40 w 130"/>
                  <a:gd name="T25" fmla="*/ 124 h 129"/>
                  <a:gd name="T26" fmla="*/ 29 w 130"/>
                  <a:gd name="T27" fmla="*/ 118 h 129"/>
                  <a:gd name="T28" fmla="*/ 19 w 130"/>
                  <a:gd name="T29" fmla="*/ 109 h 129"/>
                  <a:gd name="T30" fmla="*/ 12 w 130"/>
                  <a:gd name="T31" fmla="*/ 100 h 129"/>
                  <a:gd name="T32" fmla="*/ 5 w 130"/>
                  <a:gd name="T33" fmla="*/ 89 h 129"/>
                  <a:gd name="T34" fmla="*/ 2 w 130"/>
                  <a:gd name="T35" fmla="*/ 77 h 129"/>
                  <a:gd name="T36" fmla="*/ 0 w 130"/>
                  <a:gd name="T37" fmla="*/ 64 h 129"/>
                  <a:gd name="T38" fmla="*/ 0 w 130"/>
                  <a:gd name="T39" fmla="*/ 64 h 129"/>
                  <a:gd name="T40" fmla="*/ 2 w 130"/>
                  <a:gd name="T41" fmla="*/ 51 h 129"/>
                  <a:gd name="T42" fmla="*/ 5 w 130"/>
                  <a:gd name="T43" fmla="*/ 38 h 129"/>
                  <a:gd name="T44" fmla="*/ 12 w 130"/>
                  <a:gd name="T45" fmla="*/ 28 h 129"/>
                  <a:gd name="T46" fmla="*/ 19 w 130"/>
                  <a:gd name="T47" fmla="*/ 18 h 129"/>
                  <a:gd name="T48" fmla="*/ 29 w 130"/>
                  <a:gd name="T49" fmla="*/ 11 h 129"/>
                  <a:gd name="T50" fmla="*/ 40 w 130"/>
                  <a:gd name="T51" fmla="*/ 5 h 129"/>
                  <a:gd name="T52" fmla="*/ 51 w 130"/>
                  <a:gd name="T53" fmla="*/ 1 h 129"/>
                  <a:gd name="T54" fmla="*/ 65 w 130"/>
                  <a:gd name="T55" fmla="*/ 0 h 129"/>
                  <a:gd name="T56" fmla="*/ 65 w 130"/>
                  <a:gd name="T57" fmla="*/ 0 h 129"/>
                  <a:gd name="T58" fmla="*/ 77 w 130"/>
                  <a:gd name="T59" fmla="*/ 1 h 129"/>
                  <a:gd name="T60" fmla="*/ 90 w 130"/>
                  <a:gd name="T61" fmla="*/ 5 h 129"/>
                  <a:gd name="T62" fmla="*/ 101 w 130"/>
                  <a:gd name="T63" fmla="*/ 11 h 129"/>
                  <a:gd name="T64" fmla="*/ 111 w 130"/>
                  <a:gd name="T65" fmla="*/ 18 h 129"/>
                  <a:gd name="T66" fmla="*/ 118 w 130"/>
                  <a:gd name="T67" fmla="*/ 28 h 129"/>
                  <a:gd name="T68" fmla="*/ 125 w 130"/>
                  <a:gd name="T69" fmla="*/ 38 h 129"/>
                  <a:gd name="T70" fmla="*/ 128 w 130"/>
                  <a:gd name="T71" fmla="*/ 51 h 129"/>
                  <a:gd name="T72" fmla="*/ 130 w 130"/>
                  <a:gd name="T73" fmla="*/ 64 h 129"/>
                  <a:gd name="T74" fmla="*/ 130 w 130"/>
                  <a:gd name="T75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0" h="129">
                    <a:moveTo>
                      <a:pt x="130" y="64"/>
                    </a:moveTo>
                    <a:lnTo>
                      <a:pt x="130" y="64"/>
                    </a:lnTo>
                    <a:lnTo>
                      <a:pt x="128" y="77"/>
                    </a:lnTo>
                    <a:lnTo>
                      <a:pt x="125" y="89"/>
                    </a:lnTo>
                    <a:lnTo>
                      <a:pt x="118" y="100"/>
                    </a:lnTo>
                    <a:lnTo>
                      <a:pt x="111" y="109"/>
                    </a:lnTo>
                    <a:lnTo>
                      <a:pt x="101" y="118"/>
                    </a:lnTo>
                    <a:lnTo>
                      <a:pt x="90" y="124"/>
                    </a:lnTo>
                    <a:lnTo>
                      <a:pt x="77" y="128"/>
                    </a:lnTo>
                    <a:lnTo>
                      <a:pt x="65" y="129"/>
                    </a:lnTo>
                    <a:lnTo>
                      <a:pt x="65" y="129"/>
                    </a:lnTo>
                    <a:lnTo>
                      <a:pt x="51" y="128"/>
                    </a:lnTo>
                    <a:lnTo>
                      <a:pt x="40" y="124"/>
                    </a:lnTo>
                    <a:lnTo>
                      <a:pt x="29" y="118"/>
                    </a:lnTo>
                    <a:lnTo>
                      <a:pt x="19" y="109"/>
                    </a:lnTo>
                    <a:lnTo>
                      <a:pt x="12" y="100"/>
                    </a:lnTo>
                    <a:lnTo>
                      <a:pt x="5" y="89"/>
                    </a:lnTo>
                    <a:lnTo>
                      <a:pt x="2" y="77"/>
                    </a:lnTo>
                    <a:lnTo>
                      <a:pt x="0" y="64"/>
                    </a:lnTo>
                    <a:lnTo>
                      <a:pt x="0" y="64"/>
                    </a:lnTo>
                    <a:lnTo>
                      <a:pt x="2" y="51"/>
                    </a:lnTo>
                    <a:lnTo>
                      <a:pt x="5" y="38"/>
                    </a:lnTo>
                    <a:lnTo>
                      <a:pt x="12" y="28"/>
                    </a:lnTo>
                    <a:lnTo>
                      <a:pt x="19" y="18"/>
                    </a:lnTo>
                    <a:lnTo>
                      <a:pt x="29" y="11"/>
                    </a:lnTo>
                    <a:lnTo>
                      <a:pt x="40" y="5"/>
                    </a:lnTo>
                    <a:lnTo>
                      <a:pt x="51" y="1"/>
                    </a:lnTo>
                    <a:lnTo>
                      <a:pt x="65" y="0"/>
                    </a:lnTo>
                    <a:lnTo>
                      <a:pt x="65" y="0"/>
                    </a:lnTo>
                    <a:lnTo>
                      <a:pt x="77" y="1"/>
                    </a:lnTo>
                    <a:lnTo>
                      <a:pt x="90" y="5"/>
                    </a:lnTo>
                    <a:lnTo>
                      <a:pt x="101" y="11"/>
                    </a:lnTo>
                    <a:lnTo>
                      <a:pt x="111" y="18"/>
                    </a:lnTo>
                    <a:lnTo>
                      <a:pt x="118" y="28"/>
                    </a:lnTo>
                    <a:lnTo>
                      <a:pt x="125" y="38"/>
                    </a:lnTo>
                    <a:lnTo>
                      <a:pt x="128" y="51"/>
                    </a:lnTo>
                    <a:lnTo>
                      <a:pt x="130" y="64"/>
                    </a:lnTo>
                    <a:lnTo>
                      <a:pt x="130" y="64"/>
                    </a:lnTo>
                    <a:close/>
                  </a:path>
                </a:pathLst>
              </a:custGeom>
              <a:solidFill>
                <a:srgbClr val="0CC1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3" name="Freeform 261">
                <a:extLst>
                  <a:ext uri="{FF2B5EF4-FFF2-40B4-BE49-F238E27FC236}">
                    <a16:creationId xmlns:a16="http://schemas.microsoft.com/office/drawing/2014/main" xmlns="" id="{481EC1AC-1683-44D2-8EBE-28830A7D81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5800" y="3106738"/>
                <a:ext cx="41275" cy="41275"/>
              </a:xfrm>
              <a:custGeom>
                <a:avLst/>
                <a:gdLst>
                  <a:gd name="T0" fmla="*/ 129 w 129"/>
                  <a:gd name="T1" fmla="*/ 65 h 129"/>
                  <a:gd name="T2" fmla="*/ 129 w 129"/>
                  <a:gd name="T3" fmla="*/ 65 h 129"/>
                  <a:gd name="T4" fmla="*/ 128 w 129"/>
                  <a:gd name="T5" fmla="*/ 78 h 129"/>
                  <a:gd name="T6" fmla="*/ 124 w 129"/>
                  <a:gd name="T7" fmla="*/ 89 h 129"/>
                  <a:gd name="T8" fmla="*/ 118 w 129"/>
                  <a:gd name="T9" fmla="*/ 101 h 129"/>
                  <a:gd name="T10" fmla="*/ 110 w 129"/>
                  <a:gd name="T11" fmla="*/ 110 h 129"/>
                  <a:gd name="T12" fmla="*/ 101 w 129"/>
                  <a:gd name="T13" fmla="*/ 118 h 129"/>
                  <a:gd name="T14" fmla="*/ 90 w 129"/>
                  <a:gd name="T15" fmla="*/ 124 h 129"/>
                  <a:gd name="T16" fmla="*/ 77 w 129"/>
                  <a:gd name="T17" fmla="*/ 128 h 129"/>
                  <a:gd name="T18" fmla="*/ 65 w 129"/>
                  <a:gd name="T19" fmla="*/ 129 h 129"/>
                  <a:gd name="T20" fmla="*/ 65 w 129"/>
                  <a:gd name="T21" fmla="*/ 129 h 129"/>
                  <a:gd name="T22" fmla="*/ 51 w 129"/>
                  <a:gd name="T23" fmla="*/ 128 h 129"/>
                  <a:gd name="T24" fmla="*/ 39 w 129"/>
                  <a:gd name="T25" fmla="*/ 124 h 129"/>
                  <a:gd name="T26" fmla="*/ 27 w 129"/>
                  <a:gd name="T27" fmla="*/ 118 h 129"/>
                  <a:gd name="T28" fmla="*/ 19 w 129"/>
                  <a:gd name="T29" fmla="*/ 110 h 129"/>
                  <a:gd name="T30" fmla="*/ 10 w 129"/>
                  <a:gd name="T31" fmla="*/ 101 h 129"/>
                  <a:gd name="T32" fmla="*/ 5 w 129"/>
                  <a:gd name="T33" fmla="*/ 89 h 129"/>
                  <a:gd name="T34" fmla="*/ 1 w 129"/>
                  <a:gd name="T35" fmla="*/ 78 h 129"/>
                  <a:gd name="T36" fmla="*/ 0 w 129"/>
                  <a:gd name="T37" fmla="*/ 65 h 129"/>
                  <a:gd name="T38" fmla="*/ 0 w 129"/>
                  <a:gd name="T39" fmla="*/ 65 h 129"/>
                  <a:gd name="T40" fmla="*/ 1 w 129"/>
                  <a:gd name="T41" fmla="*/ 52 h 129"/>
                  <a:gd name="T42" fmla="*/ 5 w 129"/>
                  <a:gd name="T43" fmla="*/ 40 h 129"/>
                  <a:gd name="T44" fmla="*/ 10 w 129"/>
                  <a:gd name="T45" fmla="*/ 28 h 129"/>
                  <a:gd name="T46" fmla="*/ 19 w 129"/>
                  <a:gd name="T47" fmla="*/ 19 h 129"/>
                  <a:gd name="T48" fmla="*/ 27 w 129"/>
                  <a:gd name="T49" fmla="*/ 11 h 129"/>
                  <a:gd name="T50" fmla="*/ 39 w 129"/>
                  <a:gd name="T51" fmla="*/ 5 h 129"/>
                  <a:gd name="T52" fmla="*/ 51 w 129"/>
                  <a:gd name="T53" fmla="*/ 1 h 129"/>
                  <a:gd name="T54" fmla="*/ 65 w 129"/>
                  <a:gd name="T55" fmla="*/ 0 h 129"/>
                  <a:gd name="T56" fmla="*/ 65 w 129"/>
                  <a:gd name="T57" fmla="*/ 0 h 129"/>
                  <a:gd name="T58" fmla="*/ 77 w 129"/>
                  <a:gd name="T59" fmla="*/ 1 h 129"/>
                  <a:gd name="T60" fmla="*/ 90 w 129"/>
                  <a:gd name="T61" fmla="*/ 5 h 129"/>
                  <a:gd name="T62" fmla="*/ 101 w 129"/>
                  <a:gd name="T63" fmla="*/ 11 h 129"/>
                  <a:gd name="T64" fmla="*/ 110 w 129"/>
                  <a:gd name="T65" fmla="*/ 19 h 129"/>
                  <a:gd name="T66" fmla="*/ 118 w 129"/>
                  <a:gd name="T67" fmla="*/ 28 h 129"/>
                  <a:gd name="T68" fmla="*/ 124 w 129"/>
                  <a:gd name="T69" fmla="*/ 40 h 129"/>
                  <a:gd name="T70" fmla="*/ 128 w 129"/>
                  <a:gd name="T71" fmla="*/ 52 h 129"/>
                  <a:gd name="T72" fmla="*/ 129 w 129"/>
                  <a:gd name="T73" fmla="*/ 65 h 129"/>
                  <a:gd name="T74" fmla="*/ 129 w 129"/>
                  <a:gd name="T75" fmla="*/ 6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29" h="129">
                    <a:moveTo>
                      <a:pt x="129" y="65"/>
                    </a:moveTo>
                    <a:lnTo>
                      <a:pt x="129" y="65"/>
                    </a:lnTo>
                    <a:lnTo>
                      <a:pt x="128" y="78"/>
                    </a:lnTo>
                    <a:lnTo>
                      <a:pt x="124" y="89"/>
                    </a:lnTo>
                    <a:lnTo>
                      <a:pt x="118" y="101"/>
                    </a:lnTo>
                    <a:lnTo>
                      <a:pt x="110" y="110"/>
                    </a:lnTo>
                    <a:lnTo>
                      <a:pt x="101" y="118"/>
                    </a:lnTo>
                    <a:lnTo>
                      <a:pt x="90" y="124"/>
                    </a:lnTo>
                    <a:lnTo>
                      <a:pt x="77" y="128"/>
                    </a:lnTo>
                    <a:lnTo>
                      <a:pt x="65" y="129"/>
                    </a:lnTo>
                    <a:lnTo>
                      <a:pt x="65" y="129"/>
                    </a:lnTo>
                    <a:lnTo>
                      <a:pt x="51" y="128"/>
                    </a:lnTo>
                    <a:lnTo>
                      <a:pt x="39" y="124"/>
                    </a:lnTo>
                    <a:lnTo>
                      <a:pt x="27" y="118"/>
                    </a:lnTo>
                    <a:lnTo>
                      <a:pt x="19" y="110"/>
                    </a:lnTo>
                    <a:lnTo>
                      <a:pt x="10" y="101"/>
                    </a:lnTo>
                    <a:lnTo>
                      <a:pt x="5" y="89"/>
                    </a:lnTo>
                    <a:lnTo>
                      <a:pt x="1" y="78"/>
                    </a:lnTo>
                    <a:lnTo>
                      <a:pt x="0" y="65"/>
                    </a:lnTo>
                    <a:lnTo>
                      <a:pt x="0" y="65"/>
                    </a:lnTo>
                    <a:lnTo>
                      <a:pt x="1" y="52"/>
                    </a:lnTo>
                    <a:lnTo>
                      <a:pt x="5" y="40"/>
                    </a:lnTo>
                    <a:lnTo>
                      <a:pt x="10" y="28"/>
                    </a:lnTo>
                    <a:lnTo>
                      <a:pt x="19" y="19"/>
                    </a:lnTo>
                    <a:lnTo>
                      <a:pt x="27" y="11"/>
                    </a:lnTo>
                    <a:lnTo>
                      <a:pt x="39" y="5"/>
                    </a:lnTo>
                    <a:lnTo>
                      <a:pt x="51" y="1"/>
                    </a:lnTo>
                    <a:lnTo>
                      <a:pt x="65" y="0"/>
                    </a:lnTo>
                    <a:lnTo>
                      <a:pt x="65" y="0"/>
                    </a:lnTo>
                    <a:lnTo>
                      <a:pt x="77" y="1"/>
                    </a:lnTo>
                    <a:lnTo>
                      <a:pt x="90" y="5"/>
                    </a:lnTo>
                    <a:lnTo>
                      <a:pt x="101" y="11"/>
                    </a:lnTo>
                    <a:lnTo>
                      <a:pt x="110" y="19"/>
                    </a:lnTo>
                    <a:lnTo>
                      <a:pt x="118" y="28"/>
                    </a:lnTo>
                    <a:lnTo>
                      <a:pt x="124" y="40"/>
                    </a:lnTo>
                    <a:lnTo>
                      <a:pt x="128" y="52"/>
                    </a:lnTo>
                    <a:lnTo>
                      <a:pt x="129" y="65"/>
                    </a:lnTo>
                    <a:lnTo>
                      <a:pt x="129" y="65"/>
                    </a:lnTo>
                    <a:close/>
                  </a:path>
                </a:pathLst>
              </a:custGeom>
              <a:solidFill>
                <a:srgbClr val="0CC1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4" name="Freeform 262">
                <a:extLst>
                  <a:ext uri="{FF2B5EF4-FFF2-40B4-BE49-F238E27FC236}">
                    <a16:creationId xmlns:a16="http://schemas.microsoft.com/office/drawing/2014/main" xmlns="" id="{9B3C3797-797B-4C09-8BC9-227805C65C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7088" y="3524251"/>
                <a:ext cx="266700" cy="206375"/>
              </a:xfrm>
              <a:custGeom>
                <a:avLst/>
                <a:gdLst>
                  <a:gd name="T0" fmla="*/ 0 w 837"/>
                  <a:gd name="T1" fmla="*/ 479 h 653"/>
                  <a:gd name="T2" fmla="*/ 36 w 837"/>
                  <a:gd name="T3" fmla="*/ 160 h 653"/>
                  <a:gd name="T4" fmla="*/ 819 w 837"/>
                  <a:gd name="T5" fmla="*/ 0 h 653"/>
                  <a:gd name="T6" fmla="*/ 805 w 837"/>
                  <a:gd name="T7" fmla="*/ 248 h 653"/>
                  <a:gd name="T8" fmla="*/ 837 w 837"/>
                  <a:gd name="T9" fmla="*/ 455 h 653"/>
                  <a:gd name="T10" fmla="*/ 724 w 837"/>
                  <a:gd name="T11" fmla="*/ 561 h 653"/>
                  <a:gd name="T12" fmla="*/ 476 w 837"/>
                  <a:gd name="T13" fmla="*/ 653 h 653"/>
                  <a:gd name="T14" fmla="*/ 124 w 837"/>
                  <a:gd name="T15" fmla="*/ 572 h 653"/>
                  <a:gd name="T16" fmla="*/ 0 w 837"/>
                  <a:gd name="T17" fmla="*/ 479 h 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7" h="653">
                    <a:moveTo>
                      <a:pt x="0" y="479"/>
                    </a:moveTo>
                    <a:lnTo>
                      <a:pt x="36" y="160"/>
                    </a:lnTo>
                    <a:lnTo>
                      <a:pt x="819" y="0"/>
                    </a:lnTo>
                    <a:lnTo>
                      <a:pt x="805" y="248"/>
                    </a:lnTo>
                    <a:lnTo>
                      <a:pt x="837" y="455"/>
                    </a:lnTo>
                    <a:lnTo>
                      <a:pt x="724" y="561"/>
                    </a:lnTo>
                    <a:lnTo>
                      <a:pt x="476" y="653"/>
                    </a:lnTo>
                    <a:lnTo>
                      <a:pt x="124" y="572"/>
                    </a:lnTo>
                    <a:lnTo>
                      <a:pt x="0" y="479"/>
                    </a:lnTo>
                    <a:close/>
                  </a:path>
                </a:pathLst>
              </a:custGeom>
              <a:solidFill>
                <a:srgbClr val="F6B9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5" name="Freeform 263">
                <a:extLst>
                  <a:ext uri="{FF2B5EF4-FFF2-40B4-BE49-F238E27FC236}">
                    <a16:creationId xmlns:a16="http://schemas.microsoft.com/office/drawing/2014/main" xmlns="" id="{29EBF9C1-98C0-44CB-83AD-FCA0D4E7A4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7088" y="3524251"/>
                <a:ext cx="266700" cy="206375"/>
              </a:xfrm>
              <a:custGeom>
                <a:avLst/>
                <a:gdLst>
                  <a:gd name="T0" fmla="*/ 0 w 837"/>
                  <a:gd name="T1" fmla="*/ 479 h 653"/>
                  <a:gd name="T2" fmla="*/ 36 w 837"/>
                  <a:gd name="T3" fmla="*/ 160 h 653"/>
                  <a:gd name="T4" fmla="*/ 819 w 837"/>
                  <a:gd name="T5" fmla="*/ 0 h 653"/>
                  <a:gd name="T6" fmla="*/ 805 w 837"/>
                  <a:gd name="T7" fmla="*/ 248 h 653"/>
                  <a:gd name="T8" fmla="*/ 837 w 837"/>
                  <a:gd name="T9" fmla="*/ 455 h 653"/>
                  <a:gd name="T10" fmla="*/ 724 w 837"/>
                  <a:gd name="T11" fmla="*/ 561 h 653"/>
                  <a:gd name="T12" fmla="*/ 476 w 837"/>
                  <a:gd name="T13" fmla="*/ 653 h 653"/>
                  <a:gd name="T14" fmla="*/ 124 w 837"/>
                  <a:gd name="T15" fmla="*/ 572 h 653"/>
                  <a:gd name="T16" fmla="*/ 0 w 837"/>
                  <a:gd name="T17" fmla="*/ 479 h 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7" h="653">
                    <a:moveTo>
                      <a:pt x="0" y="479"/>
                    </a:moveTo>
                    <a:lnTo>
                      <a:pt x="36" y="160"/>
                    </a:lnTo>
                    <a:lnTo>
                      <a:pt x="819" y="0"/>
                    </a:lnTo>
                    <a:lnTo>
                      <a:pt x="805" y="248"/>
                    </a:lnTo>
                    <a:lnTo>
                      <a:pt x="837" y="455"/>
                    </a:lnTo>
                    <a:lnTo>
                      <a:pt x="724" y="561"/>
                    </a:lnTo>
                    <a:lnTo>
                      <a:pt x="476" y="653"/>
                    </a:lnTo>
                    <a:lnTo>
                      <a:pt x="124" y="572"/>
                    </a:lnTo>
                    <a:lnTo>
                      <a:pt x="0" y="47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6" name="Freeform 264">
                <a:extLst>
                  <a:ext uri="{FF2B5EF4-FFF2-40B4-BE49-F238E27FC236}">
                    <a16:creationId xmlns:a16="http://schemas.microsoft.com/office/drawing/2014/main" xmlns="" id="{998DF617-5F16-474A-98EB-3E6572F890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4225" y="3627438"/>
                <a:ext cx="357187" cy="176213"/>
              </a:xfrm>
              <a:custGeom>
                <a:avLst/>
                <a:gdLst>
                  <a:gd name="T0" fmla="*/ 154 w 1125"/>
                  <a:gd name="T1" fmla="*/ 0 h 554"/>
                  <a:gd name="T2" fmla="*/ 159 w 1125"/>
                  <a:gd name="T3" fmla="*/ 14 h 554"/>
                  <a:gd name="T4" fmla="*/ 178 w 1125"/>
                  <a:gd name="T5" fmla="*/ 47 h 554"/>
                  <a:gd name="T6" fmla="*/ 207 w 1125"/>
                  <a:gd name="T7" fmla="*/ 95 h 554"/>
                  <a:gd name="T8" fmla="*/ 251 w 1125"/>
                  <a:gd name="T9" fmla="*/ 148 h 554"/>
                  <a:gd name="T10" fmla="*/ 278 w 1125"/>
                  <a:gd name="T11" fmla="*/ 175 h 554"/>
                  <a:gd name="T12" fmla="*/ 309 w 1125"/>
                  <a:gd name="T13" fmla="*/ 201 h 554"/>
                  <a:gd name="T14" fmla="*/ 343 w 1125"/>
                  <a:gd name="T15" fmla="*/ 225 h 554"/>
                  <a:gd name="T16" fmla="*/ 381 w 1125"/>
                  <a:gd name="T17" fmla="*/ 246 h 554"/>
                  <a:gd name="T18" fmla="*/ 424 w 1125"/>
                  <a:gd name="T19" fmla="*/ 264 h 554"/>
                  <a:gd name="T20" fmla="*/ 468 w 1125"/>
                  <a:gd name="T21" fmla="*/ 276 h 554"/>
                  <a:gd name="T22" fmla="*/ 518 w 1125"/>
                  <a:gd name="T23" fmla="*/ 282 h 554"/>
                  <a:gd name="T24" fmla="*/ 573 w 1125"/>
                  <a:gd name="T25" fmla="*/ 282 h 554"/>
                  <a:gd name="T26" fmla="*/ 600 w 1125"/>
                  <a:gd name="T27" fmla="*/ 280 h 554"/>
                  <a:gd name="T28" fmla="*/ 651 w 1125"/>
                  <a:gd name="T29" fmla="*/ 271 h 554"/>
                  <a:gd name="T30" fmla="*/ 697 w 1125"/>
                  <a:gd name="T31" fmla="*/ 259 h 554"/>
                  <a:gd name="T32" fmla="*/ 738 w 1125"/>
                  <a:gd name="T33" fmla="*/ 242 h 554"/>
                  <a:gd name="T34" fmla="*/ 777 w 1125"/>
                  <a:gd name="T35" fmla="*/ 223 h 554"/>
                  <a:gd name="T36" fmla="*/ 809 w 1125"/>
                  <a:gd name="T37" fmla="*/ 201 h 554"/>
                  <a:gd name="T38" fmla="*/ 839 w 1125"/>
                  <a:gd name="T39" fmla="*/ 178 h 554"/>
                  <a:gd name="T40" fmla="*/ 876 w 1125"/>
                  <a:gd name="T41" fmla="*/ 142 h 554"/>
                  <a:gd name="T42" fmla="*/ 913 w 1125"/>
                  <a:gd name="T43" fmla="*/ 95 h 554"/>
                  <a:gd name="T44" fmla="*/ 938 w 1125"/>
                  <a:gd name="T45" fmla="*/ 54 h 554"/>
                  <a:gd name="T46" fmla="*/ 952 w 1125"/>
                  <a:gd name="T47" fmla="*/ 25 h 554"/>
                  <a:gd name="T48" fmla="*/ 1113 w 1125"/>
                  <a:gd name="T49" fmla="*/ 129 h 554"/>
                  <a:gd name="T50" fmla="*/ 1125 w 1125"/>
                  <a:gd name="T51" fmla="*/ 420 h 554"/>
                  <a:gd name="T52" fmla="*/ 930 w 1125"/>
                  <a:gd name="T53" fmla="*/ 467 h 554"/>
                  <a:gd name="T54" fmla="*/ 690 w 1125"/>
                  <a:gd name="T55" fmla="*/ 521 h 554"/>
                  <a:gd name="T56" fmla="*/ 577 w 1125"/>
                  <a:gd name="T57" fmla="*/ 542 h 554"/>
                  <a:gd name="T58" fmla="*/ 486 w 1125"/>
                  <a:gd name="T59" fmla="*/ 553 h 554"/>
                  <a:gd name="T60" fmla="*/ 451 w 1125"/>
                  <a:gd name="T61" fmla="*/ 554 h 554"/>
                  <a:gd name="T62" fmla="*/ 429 w 1125"/>
                  <a:gd name="T63" fmla="*/ 553 h 554"/>
                  <a:gd name="T64" fmla="*/ 408 w 1125"/>
                  <a:gd name="T65" fmla="*/ 547 h 554"/>
                  <a:gd name="T66" fmla="*/ 322 w 1125"/>
                  <a:gd name="T67" fmla="*/ 515 h 554"/>
                  <a:gd name="T68" fmla="*/ 179 w 1125"/>
                  <a:gd name="T69" fmla="*/ 454 h 554"/>
                  <a:gd name="T70" fmla="*/ 0 w 1125"/>
                  <a:gd name="T71" fmla="*/ 373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125" h="554">
                    <a:moveTo>
                      <a:pt x="31" y="129"/>
                    </a:moveTo>
                    <a:lnTo>
                      <a:pt x="154" y="0"/>
                    </a:lnTo>
                    <a:lnTo>
                      <a:pt x="154" y="0"/>
                    </a:lnTo>
                    <a:lnTo>
                      <a:pt x="159" y="14"/>
                    </a:lnTo>
                    <a:lnTo>
                      <a:pt x="166" y="29"/>
                    </a:lnTo>
                    <a:lnTo>
                      <a:pt x="178" y="47"/>
                    </a:lnTo>
                    <a:lnTo>
                      <a:pt x="191" y="70"/>
                    </a:lnTo>
                    <a:lnTo>
                      <a:pt x="207" y="95"/>
                    </a:lnTo>
                    <a:lnTo>
                      <a:pt x="227" y="121"/>
                    </a:lnTo>
                    <a:lnTo>
                      <a:pt x="251" y="148"/>
                    </a:lnTo>
                    <a:lnTo>
                      <a:pt x="265" y="162"/>
                    </a:lnTo>
                    <a:lnTo>
                      <a:pt x="278" y="175"/>
                    </a:lnTo>
                    <a:lnTo>
                      <a:pt x="293" y="188"/>
                    </a:lnTo>
                    <a:lnTo>
                      <a:pt x="309" y="201"/>
                    </a:lnTo>
                    <a:lnTo>
                      <a:pt x="326" y="214"/>
                    </a:lnTo>
                    <a:lnTo>
                      <a:pt x="343" y="225"/>
                    </a:lnTo>
                    <a:lnTo>
                      <a:pt x="362" y="236"/>
                    </a:lnTo>
                    <a:lnTo>
                      <a:pt x="381" y="246"/>
                    </a:lnTo>
                    <a:lnTo>
                      <a:pt x="401" y="255"/>
                    </a:lnTo>
                    <a:lnTo>
                      <a:pt x="424" y="264"/>
                    </a:lnTo>
                    <a:lnTo>
                      <a:pt x="446" y="270"/>
                    </a:lnTo>
                    <a:lnTo>
                      <a:pt x="468" y="276"/>
                    </a:lnTo>
                    <a:lnTo>
                      <a:pt x="493" y="280"/>
                    </a:lnTo>
                    <a:lnTo>
                      <a:pt x="518" y="282"/>
                    </a:lnTo>
                    <a:lnTo>
                      <a:pt x="545" y="283"/>
                    </a:lnTo>
                    <a:lnTo>
                      <a:pt x="573" y="282"/>
                    </a:lnTo>
                    <a:lnTo>
                      <a:pt x="573" y="282"/>
                    </a:lnTo>
                    <a:lnTo>
                      <a:pt x="600" y="280"/>
                    </a:lnTo>
                    <a:lnTo>
                      <a:pt x="626" y="276"/>
                    </a:lnTo>
                    <a:lnTo>
                      <a:pt x="651" y="271"/>
                    </a:lnTo>
                    <a:lnTo>
                      <a:pt x="675" y="266"/>
                    </a:lnTo>
                    <a:lnTo>
                      <a:pt x="697" y="259"/>
                    </a:lnTo>
                    <a:lnTo>
                      <a:pt x="718" y="251"/>
                    </a:lnTo>
                    <a:lnTo>
                      <a:pt x="738" y="242"/>
                    </a:lnTo>
                    <a:lnTo>
                      <a:pt x="758" y="233"/>
                    </a:lnTo>
                    <a:lnTo>
                      <a:pt x="777" y="223"/>
                    </a:lnTo>
                    <a:lnTo>
                      <a:pt x="793" y="213"/>
                    </a:lnTo>
                    <a:lnTo>
                      <a:pt x="809" y="201"/>
                    </a:lnTo>
                    <a:lnTo>
                      <a:pt x="825" y="189"/>
                    </a:lnTo>
                    <a:lnTo>
                      <a:pt x="839" y="178"/>
                    </a:lnTo>
                    <a:lnTo>
                      <a:pt x="852" y="165"/>
                    </a:lnTo>
                    <a:lnTo>
                      <a:pt x="876" y="142"/>
                    </a:lnTo>
                    <a:lnTo>
                      <a:pt x="896" y="117"/>
                    </a:lnTo>
                    <a:lnTo>
                      <a:pt x="913" y="95"/>
                    </a:lnTo>
                    <a:lnTo>
                      <a:pt x="927" y="72"/>
                    </a:lnTo>
                    <a:lnTo>
                      <a:pt x="938" y="54"/>
                    </a:lnTo>
                    <a:lnTo>
                      <a:pt x="947" y="38"/>
                    </a:lnTo>
                    <a:lnTo>
                      <a:pt x="952" y="25"/>
                    </a:lnTo>
                    <a:lnTo>
                      <a:pt x="957" y="14"/>
                    </a:lnTo>
                    <a:lnTo>
                      <a:pt x="1113" y="129"/>
                    </a:lnTo>
                    <a:lnTo>
                      <a:pt x="1125" y="420"/>
                    </a:lnTo>
                    <a:lnTo>
                      <a:pt x="1125" y="420"/>
                    </a:lnTo>
                    <a:lnTo>
                      <a:pt x="1029" y="444"/>
                    </a:lnTo>
                    <a:lnTo>
                      <a:pt x="930" y="467"/>
                    </a:lnTo>
                    <a:lnTo>
                      <a:pt x="811" y="495"/>
                    </a:lnTo>
                    <a:lnTo>
                      <a:pt x="690" y="521"/>
                    </a:lnTo>
                    <a:lnTo>
                      <a:pt x="631" y="532"/>
                    </a:lnTo>
                    <a:lnTo>
                      <a:pt x="577" y="542"/>
                    </a:lnTo>
                    <a:lnTo>
                      <a:pt x="528" y="549"/>
                    </a:lnTo>
                    <a:lnTo>
                      <a:pt x="486" y="553"/>
                    </a:lnTo>
                    <a:lnTo>
                      <a:pt x="467" y="554"/>
                    </a:lnTo>
                    <a:lnTo>
                      <a:pt x="451" y="554"/>
                    </a:lnTo>
                    <a:lnTo>
                      <a:pt x="439" y="554"/>
                    </a:lnTo>
                    <a:lnTo>
                      <a:pt x="429" y="553"/>
                    </a:lnTo>
                    <a:lnTo>
                      <a:pt x="429" y="553"/>
                    </a:lnTo>
                    <a:lnTo>
                      <a:pt x="408" y="547"/>
                    </a:lnTo>
                    <a:lnTo>
                      <a:pt x="383" y="538"/>
                    </a:lnTo>
                    <a:lnTo>
                      <a:pt x="322" y="515"/>
                    </a:lnTo>
                    <a:lnTo>
                      <a:pt x="251" y="486"/>
                    </a:lnTo>
                    <a:lnTo>
                      <a:pt x="179" y="454"/>
                    </a:lnTo>
                    <a:lnTo>
                      <a:pt x="53" y="398"/>
                    </a:lnTo>
                    <a:lnTo>
                      <a:pt x="0" y="373"/>
                    </a:lnTo>
                    <a:lnTo>
                      <a:pt x="31" y="129"/>
                    </a:lnTo>
                    <a:close/>
                  </a:path>
                </a:pathLst>
              </a:custGeom>
              <a:solidFill>
                <a:srgbClr val="EFB7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7" name="Freeform 265">
                <a:extLst>
                  <a:ext uri="{FF2B5EF4-FFF2-40B4-BE49-F238E27FC236}">
                    <a16:creationId xmlns:a16="http://schemas.microsoft.com/office/drawing/2014/main" xmlns="" id="{85DAD283-CD46-45E6-B711-ABFCCEE377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4225" y="3627438"/>
                <a:ext cx="357187" cy="176213"/>
              </a:xfrm>
              <a:custGeom>
                <a:avLst/>
                <a:gdLst>
                  <a:gd name="T0" fmla="*/ 154 w 1125"/>
                  <a:gd name="T1" fmla="*/ 0 h 554"/>
                  <a:gd name="T2" fmla="*/ 159 w 1125"/>
                  <a:gd name="T3" fmla="*/ 14 h 554"/>
                  <a:gd name="T4" fmla="*/ 178 w 1125"/>
                  <a:gd name="T5" fmla="*/ 47 h 554"/>
                  <a:gd name="T6" fmla="*/ 207 w 1125"/>
                  <a:gd name="T7" fmla="*/ 95 h 554"/>
                  <a:gd name="T8" fmla="*/ 251 w 1125"/>
                  <a:gd name="T9" fmla="*/ 148 h 554"/>
                  <a:gd name="T10" fmla="*/ 278 w 1125"/>
                  <a:gd name="T11" fmla="*/ 175 h 554"/>
                  <a:gd name="T12" fmla="*/ 309 w 1125"/>
                  <a:gd name="T13" fmla="*/ 201 h 554"/>
                  <a:gd name="T14" fmla="*/ 343 w 1125"/>
                  <a:gd name="T15" fmla="*/ 225 h 554"/>
                  <a:gd name="T16" fmla="*/ 381 w 1125"/>
                  <a:gd name="T17" fmla="*/ 246 h 554"/>
                  <a:gd name="T18" fmla="*/ 424 w 1125"/>
                  <a:gd name="T19" fmla="*/ 264 h 554"/>
                  <a:gd name="T20" fmla="*/ 468 w 1125"/>
                  <a:gd name="T21" fmla="*/ 276 h 554"/>
                  <a:gd name="T22" fmla="*/ 518 w 1125"/>
                  <a:gd name="T23" fmla="*/ 282 h 554"/>
                  <a:gd name="T24" fmla="*/ 573 w 1125"/>
                  <a:gd name="T25" fmla="*/ 282 h 554"/>
                  <a:gd name="T26" fmla="*/ 600 w 1125"/>
                  <a:gd name="T27" fmla="*/ 280 h 554"/>
                  <a:gd name="T28" fmla="*/ 651 w 1125"/>
                  <a:gd name="T29" fmla="*/ 271 h 554"/>
                  <a:gd name="T30" fmla="*/ 697 w 1125"/>
                  <a:gd name="T31" fmla="*/ 259 h 554"/>
                  <a:gd name="T32" fmla="*/ 738 w 1125"/>
                  <a:gd name="T33" fmla="*/ 242 h 554"/>
                  <a:gd name="T34" fmla="*/ 777 w 1125"/>
                  <a:gd name="T35" fmla="*/ 223 h 554"/>
                  <a:gd name="T36" fmla="*/ 809 w 1125"/>
                  <a:gd name="T37" fmla="*/ 201 h 554"/>
                  <a:gd name="T38" fmla="*/ 839 w 1125"/>
                  <a:gd name="T39" fmla="*/ 178 h 554"/>
                  <a:gd name="T40" fmla="*/ 876 w 1125"/>
                  <a:gd name="T41" fmla="*/ 142 h 554"/>
                  <a:gd name="T42" fmla="*/ 913 w 1125"/>
                  <a:gd name="T43" fmla="*/ 95 h 554"/>
                  <a:gd name="T44" fmla="*/ 938 w 1125"/>
                  <a:gd name="T45" fmla="*/ 54 h 554"/>
                  <a:gd name="T46" fmla="*/ 952 w 1125"/>
                  <a:gd name="T47" fmla="*/ 25 h 554"/>
                  <a:gd name="T48" fmla="*/ 1113 w 1125"/>
                  <a:gd name="T49" fmla="*/ 129 h 554"/>
                  <a:gd name="T50" fmla="*/ 1125 w 1125"/>
                  <a:gd name="T51" fmla="*/ 420 h 554"/>
                  <a:gd name="T52" fmla="*/ 930 w 1125"/>
                  <a:gd name="T53" fmla="*/ 467 h 554"/>
                  <a:gd name="T54" fmla="*/ 690 w 1125"/>
                  <a:gd name="T55" fmla="*/ 521 h 554"/>
                  <a:gd name="T56" fmla="*/ 577 w 1125"/>
                  <a:gd name="T57" fmla="*/ 542 h 554"/>
                  <a:gd name="T58" fmla="*/ 486 w 1125"/>
                  <a:gd name="T59" fmla="*/ 553 h 554"/>
                  <a:gd name="T60" fmla="*/ 451 w 1125"/>
                  <a:gd name="T61" fmla="*/ 554 h 554"/>
                  <a:gd name="T62" fmla="*/ 429 w 1125"/>
                  <a:gd name="T63" fmla="*/ 553 h 554"/>
                  <a:gd name="T64" fmla="*/ 408 w 1125"/>
                  <a:gd name="T65" fmla="*/ 547 h 554"/>
                  <a:gd name="T66" fmla="*/ 322 w 1125"/>
                  <a:gd name="T67" fmla="*/ 515 h 554"/>
                  <a:gd name="T68" fmla="*/ 179 w 1125"/>
                  <a:gd name="T69" fmla="*/ 454 h 554"/>
                  <a:gd name="T70" fmla="*/ 0 w 1125"/>
                  <a:gd name="T71" fmla="*/ 373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125" h="554">
                    <a:moveTo>
                      <a:pt x="31" y="129"/>
                    </a:moveTo>
                    <a:lnTo>
                      <a:pt x="154" y="0"/>
                    </a:lnTo>
                    <a:lnTo>
                      <a:pt x="154" y="0"/>
                    </a:lnTo>
                    <a:lnTo>
                      <a:pt x="159" y="14"/>
                    </a:lnTo>
                    <a:lnTo>
                      <a:pt x="166" y="29"/>
                    </a:lnTo>
                    <a:lnTo>
                      <a:pt x="178" y="47"/>
                    </a:lnTo>
                    <a:lnTo>
                      <a:pt x="191" y="70"/>
                    </a:lnTo>
                    <a:lnTo>
                      <a:pt x="207" y="95"/>
                    </a:lnTo>
                    <a:lnTo>
                      <a:pt x="227" y="121"/>
                    </a:lnTo>
                    <a:lnTo>
                      <a:pt x="251" y="148"/>
                    </a:lnTo>
                    <a:lnTo>
                      <a:pt x="265" y="162"/>
                    </a:lnTo>
                    <a:lnTo>
                      <a:pt x="278" y="175"/>
                    </a:lnTo>
                    <a:lnTo>
                      <a:pt x="293" y="188"/>
                    </a:lnTo>
                    <a:lnTo>
                      <a:pt x="309" y="201"/>
                    </a:lnTo>
                    <a:lnTo>
                      <a:pt x="326" y="214"/>
                    </a:lnTo>
                    <a:lnTo>
                      <a:pt x="343" y="225"/>
                    </a:lnTo>
                    <a:lnTo>
                      <a:pt x="362" y="236"/>
                    </a:lnTo>
                    <a:lnTo>
                      <a:pt x="381" y="246"/>
                    </a:lnTo>
                    <a:lnTo>
                      <a:pt x="401" y="255"/>
                    </a:lnTo>
                    <a:lnTo>
                      <a:pt x="424" y="264"/>
                    </a:lnTo>
                    <a:lnTo>
                      <a:pt x="446" y="270"/>
                    </a:lnTo>
                    <a:lnTo>
                      <a:pt x="468" y="276"/>
                    </a:lnTo>
                    <a:lnTo>
                      <a:pt x="493" y="280"/>
                    </a:lnTo>
                    <a:lnTo>
                      <a:pt x="518" y="282"/>
                    </a:lnTo>
                    <a:lnTo>
                      <a:pt x="545" y="283"/>
                    </a:lnTo>
                    <a:lnTo>
                      <a:pt x="573" y="282"/>
                    </a:lnTo>
                    <a:lnTo>
                      <a:pt x="573" y="282"/>
                    </a:lnTo>
                    <a:lnTo>
                      <a:pt x="600" y="280"/>
                    </a:lnTo>
                    <a:lnTo>
                      <a:pt x="626" y="276"/>
                    </a:lnTo>
                    <a:lnTo>
                      <a:pt x="651" y="271"/>
                    </a:lnTo>
                    <a:lnTo>
                      <a:pt x="675" y="266"/>
                    </a:lnTo>
                    <a:lnTo>
                      <a:pt x="697" y="259"/>
                    </a:lnTo>
                    <a:lnTo>
                      <a:pt x="718" y="251"/>
                    </a:lnTo>
                    <a:lnTo>
                      <a:pt x="738" y="242"/>
                    </a:lnTo>
                    <a:lnTo>
                      <a:pt x="758" y="233"/>
                    </a:lnTo>
                    <a:lnTo>
                      <a:pt x="777" y="223"/>
                    </a:lnTo>
                    <a:lnTo>
                      <a:pt x="793" y="213"/>
                    </a:lnTo>
                    <a:lnTo>
                      <a:pt x="809" y="201"/>
                    </a:lnTo>
                    <a:lnTo>
                      <a:pt x="825" y="189"/>
                    </a:lnTo>
                    <a:lnTo>
                      <a:pt x="839" y="178"/>
                    </a:lnTo>
                    <a:lnTo>
                      <a:pt x="852" y="165"/>
                    </a:lnTo>
                    <a:lnTo>
                      <a:pt x="876" y="142"/>
                    </a:lnTo>
                    <a:lnTo>
                      <a:pt x="896" y="117"/>
                    </a:lnTo>
                    <a:lnTo>
                      <a:pt x="913" y="95"/>
                    </a:lnTo>
                    <a:lnTo>
                      <a:pt x="927" y="72"/>
                    </a:lnTo>
                    <a:lnTo>
                      <a:pt x="938" y="54"/>
                    </a:lnTo>
                    <a:lnTo>
                      <a:pt x="947" y="38"/>
                    </a:lnTo>
                    <a:lnTo>
                      <a:pt x="952" y="25"/>
                    </a:lnTo>
                    <a:lnTo>
                      <a:pt x="957" y="14"/>
                    </a:lnTo>
                    <a:lnTo>
                      <a:pt x="1113" y="129"/>
                    </a:lnTo>
                    <a:lnTo>
                      <a:pt x="1125" y="420"/>
                    </a:lnTo>
                    <a:lnTo>
                      <a:pt x="1125" y="420"/>
                    </a:lnTo>
                    <a:lnTo>
                      <a:pt x="1029" y="444"/>
                    </a:lnTo>
                    <a:lnTo>
                      <a:pt x="930" y="467"/>
                    </a:lnTo>
                    <a:lnTo>
                      <a:pt x="811" y="495"/>
                    </a:lnTo>
                    <a:lnTo>
                      <a:pt x="690" y="521"/>
                    </a:lnTo>
                    <a:lnTo>
                      <a:pt x="631" y="532"/>
                    </a:lnTo>
                    <a:lnTo>
                      <a:pt x="577" y="542"/>
                    </a:lnTo>
                    <a:lnTo>
                      <a:pt x="528" y="549"/>
                    </a:lnTo>
                    <a:lnTo>
                      <a:pt x="486" y="553"/>
                    </a:lnTo>
                    <a:lnTo>
                      <a:pt x="467" y="554"/>
                    </a:lnTo>
                    <a:lnTo>
                      <a:pt x="451" y="554"/>
                    </a:lnTo>
                    <a:lnTo>
                      <a:pt x="439" y="554"/>
                    </a:lnTo>
                    <a:lnTo>
                      <a:pt x="429" y="553"/>
                    </a:lnTo>
                    <a:lnTo>
                      <a:pt x="429" y="553"/>
                    </a:lnTo>
                    <a:lnTo>
                      <a:pt x="408" y="547"/>
                    </a:lnTo>
                    <a:lnTo>
                      <a:pt x="383" y="538"/>
                    </a:lnTo>
                    <a:lnTo>
                      <a:pt x="322" y="515"/>
                    </a:lnTo>
                    <a:lnTo>
                      <a:pt x="251" y="486"/>
                    </a:lnTo>
                    <a:lnTo>
                      <a:pt x="179" y="454"/>
                    </a:lnTo>
                    <a:lnTo>
                      <a:pt x="53" y="398"/>
                    </a:lnTo>
                    <a:lnTo>
                      <a:pt x="0" y="373"/>
                    </a:lnTo>
                    <a:lnTo>
                      <a:pt x="31" y="12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8" name="Freeform 266">
                <a:extLst>
                  <a:ext uri="{FF2B5EF4-FFF2-40B4-BE49-F238E27FC236}">
                    <a16:creationId xmlns:a16="http://schemas.microsoft.com/office/drawing/2014/main" xmlns="" id="{8B1100B7-2E05-4282-A31E-040C752EE0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0850" y="3668713"/>
                <a:ext cx="1030287" cy="660400"/>
              </a:xfrm>
              <a:custGeom>
                <a:avLst/>
                <a:gdLst>
                  <a:gd name="T0" fmla="*/ 2140 w 3245"/>
                  <a:gd name="T1" fmla="*/ 50 h 2081"/>
                  <a:gd name="T2" fmla="*/ 2073 w 3245"/>
                  <a:gd name="T3" fmla="*/ 135 h 2081"/>
                  <a:gd name="T4" fmla="*/ 1989 w 3245"/>
                  <a:gd name="T5" fmla="*/ 198 h 2081"/>
                  <a:gd name="T6" fmla="*/ 1899 w 3245"/>
                  <a:gd name="T7" fmla="*/ 244 h 2081"/>
                  <a:gd name="T8" fmla="*/ 1765 w 3245"/>
                  <a:gd name="T9" fmla="*/ 287 h 2081"/>
                  <a:gd name="T10" fmla="*/ 1641 w 3245"/>
                  <a:gd name="T11" fmla="*/ 310 h 2081"/>
                  <a:gd name="T12" fmla="*/ 1582 w 3245"/>
                  <a:gd name="T13" fmla="*/ 307 h 2081"/>
                  <a:gd name="T14" fmla="*/ 1438 w 3245"/>
                  <a:gd name="T15" fmla="*/ 276 h 2081"/>
                  <a:gd name="T16" fmla="*/ 1323 w 3245"/>
                  <a:gd name="T17" fmla="*/ 234 h 2081"/>
                  <a:gd name="T18" fmla="*/ 1233 w 3245"/>
                  <a:gd name="T19" fmla="*/ 184 h 2081"/>
                  <a:gd name="T20" fmla="*/ 1153 w 3245"/>
                  <a:gd name="T21" fmla="*/ 115 h 2081"/>
                  <a:gd name="T22" fmla="*/ 1092 w 3245"/>
                  <a:gd name="T23" fmla="*/ 27 h 2081"/>
                  <a:gd name="T24" fmla="*/ 1039 w 3245"/>
                  <a:gd name="T25" fmla="*/ 13 h 2081"/>
                  <a:gd name="T26" fmla="*/ 887 w 3245"/>
                  <a:gd name="T27" fmla="*/ 69 h 2081"/>
                  <a:gd name="T28" fmla="*/ 714 w 3245"/>
                  <a:gd name="T29" fmla="*/ 152 h 2081"/>
                  <a:gd name="T30" fmla="*/ 522 w 3245"/>
                  <a:gd name="T31" fmla="*/ 277 h 2081"/>
                  <a:gd name="T32" fmla="*/ 377 w 3245"/>
                  <a:gd name="T33" fmla="*/ 400 h 2081"/>
                  <a:gd name="T34" fmla="*/ 287 w 3245"/>
                  <a:gd name="T35" fmla="*/ 499 h 2081"/>
                  <a:gd name="T36" fmla="*/ 203 w 3245"/>
                  <a:gd name="T37" fmla="*/ 610 h 2081"/>
                  <a:gd name="T38" fmla="*/ 130 w 3245"/>
                  <a:gd name="T39" fmla="*/ 736 h 2081"/>
                  <a:gd name="T40" fmla="*/ 69 w 3245"/>
                  <a:gd name="T41" fmla="*/ 876 h 2081"/>
                  <a:gd name="T42" fmla="*/ 26 w 3245"/>
                  <a:gd name="T43" fmla="*/ 1031 h 2081"/>
                  <a:gd name="T44" fmla="*/ 0 w 3245"/>
                  <a:gd name="T45" fmla="*/ 1203 h 2081"/>
                  <a:gd name="T46" fmla="*/ 46 w 3245"/>
                  <a:gd name="T47" fmla="*/ 1277 h 2081"/>
                  <a:gd name="T48" fmla="*/ 131 w 3245"/>
                  <a:gd name="T49" fmla="*/ 1390 h 2081"/>
                  <a:gd name="T50" fmla="*/ 267 w 3245"/>
                  <a:gd name="T51" fmla="*/ 1534 h 2081"/>
                  <a:gd name="T52" fmla="*/ 457 w 3245"/>
                  <a:gd name="T53" fmla="*/ 1691 h 2081"/>
                  <a:gd name="T54" fmla="*/ 672 w 3245"/>
                  <a:gd name="T55" fmla="*/ 1824 h 2081"/>
                  <a:gd name="T56" fmla="*/ 816 w 3245"/>
                  <a:gd name="T57" fmla="*/ 1893 h 2081"/>
                  <a:gd name="T58" fmla="*/ 978 w 3245"/>
                  <a:gd name="T59" fmla="*/ 1956 h 2081"/>
                  <a:gd name="T60" fmla="*/ 1156 w 3245"/>
                  <a:gd name="T61" fmla="*/ 2009 h 2081"/>
                  <a:gd name="T62" fmla="*/ 1352 w 3245"/>
                  <a:gd name="T63" fmla="*/ 2050 h 2081"/>
                  <a:gd name="T64" fmla="*/ 1566 w 3245"/>
                  <a:gd name="T65" fmla="*/ 2077 h 2081"/>
                  <a:gd name="T66" fmla="*/ 1733 w 3245"/>
                  <a:gd name="T67" fmla="*/ 2072 h 2081"/>
                  <a:gd name="T68" fmla="*/ 1944 w 3245"/>
                  <a:gd name="T69" fmla="*/ 2041 h 2081"/>
                  <a:gd name="T70" fmla="*/ 2135 w 3245"/>
                  <a:gd name="T71" fmla="*/ 1997 h 2081"/>
                  <a:gd name="T72" fmla="*/ 2309 w 3245"/>
                  <a:gd name="T73" fmla="*/ 1941 h 2081"/>
                  <a:gd name="T74" fmla="*/ 2466 w 3245"/>
                  <a:gd name="T75" fmla="*/ 1877 h 2081"/>
                  <a:gd name="T76" fmla="*/ 2606 w 3245"/>
                  <a:gd name="T77" fmla="*/ 1805 h 2081"/>
                  <a:gd name="T78" fmla="*/ 2841 w 3245"/>
                  <a:gd name="T79" fmla="*/ 1651 h 2081"/>
                  <a:gd name="T80" fmla="*/ 3017 w 3245"/>
                  <a:gd name="T81" fmla="*/ 1496 h 2081"/>
                  <a:gd name="T82" fmla="*/ 3139 w 3245"/>
                  <a:gd name="T83" fmla="*/ 1358 h 2081"/>
                  <a:gd name="T84" fmla="*/ 3225 w 3245"/>
                  <a:gd name="T85" fmla="*/ 1238 h 2081"/>
                  <a:gd name="T86" fmla="*/ 3241 w 3245"/>
                  <a:gd name="T87" fmla="*/ 1158 h 2081"/>
                  <a:gd name="T88" fmla="*/ 3210 w 3245"/>
                  <a:gd name="T89" fmla="*/ 990 h 2081"/>
                  <a:gd name="T90" fmla="*/ 3162 w 3245"/>
                  <a:gd name="T91" fmla="*/ 839 h 2081"/>
                  <a:gd name="T92" fmla="*/ 3098 w 3245"/>
                  <a:gd name="T93" fmla="*/ 703 h 2081"/>
                  <a:gd name="T94" fmla="*/ 3022 w 3245"/>
                  <a:gd name="T95" fmla="*/ 581 h 2081"/>
                  <a:gd name="T96" fmla="*/ 2937 w 3245"/>
                  <a:gd name="T97" fmla="*/ 474 h 2081"/>
                  <a:gd name="T98" fmla="*/ 2843 w 3245"/>
                  <a:gd name="T99" fmla="*/ 378 h 2081"/>
                  <a:gd name="T100" fmla="*/ 2674 w 3245"/>
                  <a:gd name="T101" fmla="*/ 241 h 2081"/>
                  <a:gd name="T102" fmla="*/ 2484 w 3245"/>
                  <a:gd name="T103" fmla="*/ 127 h 2081"/>
                  <a:gd name="T104" fmla="*/ 2321 w 3245"/>
                  <a:gd name="T105" fmla="*/ 53 h 2081"/>
                  <a:gd name="T106" fmla="*/ 2175 w 3245"/>
                  <a:gd name="T107" fmla="*/ 3 h 20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245" h="2081">
                    <a:moveTo>
                      <a:pt x="2163" y="0"/>
                    </a:moveTo>
                    <a:lnTo>
                      <a:pt x="2163" y="0"/>
                    </a:lnTo>
                    <a:lnTo>
                      <a:pt x="2152" y="27"/>
                    </a:lnTo>
                    <a:lnTo>
                      <a:pt x="2140" y="50"/>
                    </a:lnTo>
                    <a:lnTo>
                      <a:pt x="2125" y="74"/>
                    </a:lnTo>
                    <a:lnTo>
                      <a:pt x="2109" y="95"/>
                    </a:lnTo>
                    <a:lnTo>
                      <a:pt x="2091" y="115"/>
                    </a:lnTo>
                    <a:lnTo>
                      <a:pt x="2073" y="135"/>
                    </a:lnTo>
                    <a:lnTo>
                      <a:pt x="2054" y="152"/>
                    </a:lnTo>
                    <a:lnTo>
                      <a:pt x="2033" y="168"/>
                    </a:lnTo>
                    <a:lnTo>
                      <a:pt x="2012" y="184"/>
                    </a:lnTo>
                    <a:lnTo>
                      <a:pt x="1989" y="198"/>
                    </a:lnTo>
                    <a:lnTo>
                      <a:pt x="1967" y="212"/>
                    </a:lnTo>
                    <a:lnTo>
                      <a:pt x="1945" y="223"/>
                    </a:lnTo>
                    <a:lnTo>
                      <a:pt x="1921" y="234"/>
                    </a:lnTo>
                    <a:lnTo>
                      <a:pt x="1899" y="244"/>
                    </a:lnTo>
                    <a:lnTo>
                      <a:pt x="1875" y="254"/>
                    </a:lnTo>
                    <a:lnTo>
                      <a:pt x="1853" y="263"/>
                    </a:lnTo>
                    <a:lnTo>
                      <a:pt x="1807" y="276"/>
                    </a:lnTo>
                    <a:lnTo>
                      <a:pt x="1765" y="287"/>
                    </a:lnTo>
                    <a:lnTo>
                      <a:pt x="1726" y="296"/>
                    </a:lnTo>
                    <a:lnTo>
                      <a:pt x="1691" y="302"/>
                    </a:lnTo>
                    <a:lnTo>
                      <a:pt x="1663" y="307"/>
                    </a:lnTo>
                    <a:lnTo>
                      <a:pt x="1641" y="310"/>
                    </a:lnTo>
                    <a:lnTo>
                      <a:pt x="1623" y="311"/>
                    </a:lnTo>
                    <a:lnTo>
                      <a:pt x="1623" y="311"/>
                    </a:lnTo>
                    <a:lnTo>
                      <a:pt x="1603" y="310"/>
                    </a:lnTo>
                    <a:lnTo>
                      <a:pt x="1582" y="307"/>
                    </a:lnTo>
                    <a:lnTo>
                      <a:pt x="1553" y="302"/>
                    </a:lnTo>
                    <a:lnTo>
                      <a:pt x="1518" y="296"/>
                    </a:lnTo>
                    <a:lnTo>
                      <a:pt x="1480" y="287"/>
                    </a:lnTo>
                    <a:lnTo>
                      <a:pt x="1438" y="276"/>
                    </a:lnTo>
                    <a:lnTo>
                      <a:pt x="1393" y="263"/>
                    </a:lnTo>
                    <a:lnTo>
                      <a:pt x="1369" y="254"/>
                    </a:lnTo>
                    <a:lnTo>
                      <a:pt x="1347" y="244"/>
                    </a:lnTo>
                    <a:lnTo>
                      <a:pt x="1323" y="234"/>
                    </a:lnTo>
                    <a:lnTo>
                      <a:pt x="1300" y="223"/>
                    </a:lnTo>
                    <a:lnTo>
                      <a:pt x="1277" y="212"/>
                    </a:lnTo>
                    <a:lnTo>
                      <a:pt x="1255" y="198"/>
                    </a:lnTo>
                    <a:lnTo>
                      <a:pt x="1233" y="184"/>
                    </a:lnTo>
                    <a:lnTo>
                      <a:pt x="1211" y="168"/>
                    </a:lnTo>
                    <a:lnTo>
                      <a:pt x="1192" y="152"/>
                    </a:lnTo>
                    <a:lnTo>
                      <a:pt x="1172" y="135"/>
                    </a:lnTo>
                    <a:lnTo>
                      <a:pt x="1153" y="115"/>
                    </a:lnTo>
                    <a:lnTo>
                      <a:pt x="1136" y="95"/>
                    </a:lnTo>
                    <a:lnTo>
                      <a:pt x="1119" y="74"/>
                    </a:lnTo>
                    <a:lnTo>
                      <a:pt x="1106" y="50"/>
                    </a:lnTo>
                    <a:lnTo>
                      <a:pt x="1092" y="27"/>
                    </a:lnTo>
                    <a:lnTo>
                      <a:pt x="1081" y="0"/>
                    </a:lnTo>
                    <a:lnTo>
                      <a:pt x="1081" y="0"/>
                    </a:lnTo>
                    <a:lnTo>
                      <a:pt x="1070" y="3"/>
                    </a:lnTo>
                    <a:lnTo>
                      <a:pt x="1039" y="13"/>
                    </a:lnTo>
                    <a:lnTo>
                      <a:pt x="989" y="29"/>
                    </a:lnTo>
                    <a:lnTo>
                      <a:pt x="958" y="40"/>
                    </a:lnTo>
                    <a:lnTo>
                      <a:pt x="924" y="53"/>
                    </a:lnTo>
                    <a:lnTo>
                      <a:pt x="887" y="69"/>
                    </a:lnTo>
                    <a:lnTo>
                      <a:pt x="847" y="86"/>
                    </a:lnTo>
                    <a:lnTo>
                      <a:pt x="805" y="106"/>
                    </a:lnTo>
                    <a:lnTo>
                      <a:pt x="760" y="127"/>
                    </a:lnTo>
                    <a:lnTo>
                      <a:pt x="714" y="152"/>
                    </a:lnTo>
                    <a:lnTo>
                      <a:pt x="667" y="179"/>
                    </a:lnTo>
                    <a:lnTo>
                      <a:pt x="620" y="209"/>
                    </a:lnTo>
                    <a:lnTo>
                      <a:pt x="571" y="241"/>
                    </a:lnTo>
                    <a:lnTo>
                      <a:pt x="522" y="277"/>
                    </a:lnTo>
                    <a:lnTo>
                      <a:pt x="473" y="315"/>
                    </a:lnTo>
                    <a:lnTo>
                      <a:pt x="425" y="357"/>
                    </a:lnTo>
                    <a:lnTo>
                      <a:pt x="401" y="378"/>
                    </a:lnTo>
                    <a:lnTo>
                      <a:pt x="377" y="400"/>
                    </a:lnTo>
                    <a:lnTo>
                      <a:pt x="354" y="424"/>
                    </a:lnTo>
                    <a:lnTo>
                      <a:pt x="331" y="448"/>
                    </a:lnTo>
                    <a:lnTo>
                      <a:pt x="309" y="474"/>
                    </a:lnTo>
                    <a:lnTo>
                      <a:pt x="287" y="499"/>
                    </a:lnTo>
                    <a:lnTo>
                      <a:pt x="264" y="526"/>
                    </a:lnTo>
                    <a:lnTo>
                      <a:pt x="243" y="553"/>
                    </a:lnTo>
                    <a:lnTo>
                      <a:pt x="223" y="581"/>
                    </a:lnTo>
                    <a:lnTo>
                      <a:pt x="203" y="610"/>
                    </a:lnTo>
                    <a:lnTo>
                      <a:pt x="184" y="640"/>
                    </a:lnTo>
                    <a:lnTo>
                      <a:pt x="165" y="671"/>
                    </a:lnTo>
                    <a:lnTo>
                      <a:pt x="146" y="703"/>
                    </a:lnTo>
                    <a:lnTo>
                      <a:pt x="130" y="736"/>
                    </a:lnTo>
                    <a:lnTo>
                      <a:pt x="113" y="769"/>
                    </a:lnTo>
                    <a:lnTo>
                      <a:pt x="98" y="804"/>
                    </a:lnTo>
                    <a:lnTo>
                      <a:pt x="83" y="839"/>
                    </a:lnTo>
                    <a:lnTo>
                      <a:pt x="69" y="876"/>
                    </a:lnTo>
                    <a:lnTo>
                      <a:pt x="57" y="913"/>
                    </a:lnTo>
                    <a:lnTo>
                      <a:pt x="46" y="952"/>
                    </a:lnTo>
                    <a:lnTo>
                      <a:pt x="34" y="990"/>
                    </a:lnTo>
                    <a:lnTo>
                      <a:pt x="26" y="1031"/>
                    </a:lnTo>
                    <a:lnTo>
                      <a:pt x="17" y="1072"/>
                    </a:lnTo>
                    <a:lnTo>
                      <a:pt x="10" y="1115"/>
                    </a:lnTo>
                    <a:lnTo>
                      <a:pt x="5" y="1158"/>
                    </a:lnTo>
                    <a:lnTo>
                      <a:pt x="0" y="1203"/>
                    </a:lnTo>
                    <a:lnTo>
                      <a:pt x="0" y="1203"/>
                    </a:lnTo>
                    <a:lnTo>
                      <a:pt x="5" y="1212"/>
                    </a:lnTo>
                    <a:lnTo>
                      <a:pt x="20" y="1238"/>
                    </a:lnTo>
                    <a:lnTo>
                      <a:pt x="46" y="1277"/>
                    </a:lnTo>
                    <a:lnTo>
                      <a:pt x="62" y="1302"/>
                    </a:lnTo>
                    <a:lnTo>
                      <a:pt x="82" y="1328"/>
                    </a:lnTo>
                    <a:lnTo>
                      <a:pt x="105" y="1358"/>
                    </a:lnTo>
                    <a:lnTo>
                      <a:pt x="131" y="1390"/>
                    </a:lnTo>
                    <a:lnTo>
                      <a:pt x="160" y="1424"/>
                    </a:lnTo>
                    <a:lnTo>
                      <a:pt x="192" y="1460"/>
                    </a:lnTo>
                    <a:lnTo>
                      <a:pt x="227" y="1496"/>
                    </a:lnTo>
                    <a:lnTo>
                      <a:pt x="267" y="1534"/>
                    </a:lnTo>
                    <a:lnTo>
                      <a:pt x="309" y="1573"/>
                    </a:lnTo>
                    <a:lnTo>
                      <a:pt x="355" y="1611"/>
                    </a:lnTo>
                    <a:lnTo>
                      <a:pt x="404" y="1651"/>
                    </a:lnTo>
                    <a:lnTo>
                      <a:pt x="457" y="1691"/>
                    </a:lnTo>
                    <a:lnTo>
                      <a:pt x="514" y="1729"/>
                    </a:lnTo>
                    <a:lnTo>
                      <a:pt x="574" y="1768"/>
                    </a:lnTo>
                    <a:lnTo>
                      <a:pt x="638" y="1805"/>
                    </a:lnTo>
                    <a:lnTo>
                      <a:pt x="672" y="1824"/>
                    </a:lnTo>
                    <a:lnTo>
                      <a:pt x="707" y="1841"/>
                    </a:lnTo>
                    <a:lnTo>
                      <a:pt x="743" y="1860"/>
                    </a:lnTo>
                    <a:lnTo>
                      <a:pt x="779" y="1877"/>
                    </a:lnTo>
                    <a:lnTo>
                      <a:pt x="816" y="1893"/>
                    </a:lnTo>
                    <a:lnTo>
                      <a:pt x="856" y="1910"/>
                    </a:lnTo>
                    <a:lnTo>
                      <a:pt x="895" y="1926"/>
                    </a:lnTo>
                    <a:lnTo>
                      <a:pt x="936" y="1941"/>
                    </a:lnTo>
                    <a:lnTo>
                      <a:pt x="978" y="1956"/>
                    </a:lnTo>
                    <a:lnTo>
                      <a:pt x="1021" y="1970"/>
                    </a:lnTo>
                    <a:lnTo>
                      <a:pt x="1065" y="1984"/>
                    </a:lnTo>
                    <a:lnTo>
                      <a:pt x="1110" y="1997"/>
                    </a:lnTo>
                    <a:lnTo>
                      <a:pt x="1156" y="2009"/>
                    </a:lnTo>
                    <a:lnTo>
                      <a:pt x="1203" y="2020"/>
                    </a:lnTo>
                    <a:lnTo>
                      <a:pt x="1251" y="2031"/>
                    </a:lnTo>
                    <a:lnTo>
                      <a:pt x="1301" y="2041"/>
                    </a:lnTo>
                    <a:lnTo>
                      <a:pt x="1352" y="2050"/>
                    </a:lnTo>
                    <a:lnTo>
                      <a:pt x="1404" y="2059"/>
                    </a:lnTo>
                    <a:lnTo>
                      <a:pt x="1456" y="2065"/>
                    </a:lnTo>
                    <a:lnTo>
                      <a:pt x="1511" y="2072"/>
                    </a:lnTo>
                    <a:lnTo>
                      <a:pt x="1566" y="2077"/>
                    </a:lnTo>
                    <a:lnTo>
                      <a:pt x="1623" y="2081"/>
                    </a:lnTo>
                    <a:lnTo>
                      <a:pt x="1623" y="2081"/>
                    </a:lnTo>
                    <a:lnTo>
                      <a:pt x="1679" y="2077"/>
                    </a:lnTo>
                    <a:lnTo>
                      <a:pt x="1733" y="2072"/>
                    </a:lnTo>
                    <a:lnTo>
                      <a:pt x="1788" y="2065"/>
                    </a:lnTo>
                    <a:lnTo>
                      <a:pt x="1842" y="2059"/>
                    </a:lnTo>
                    <a:lnTo>
                      <a:pt x="1893" y="2050"/>
                    </a:lnTo>
                    <a:lnTo>
                      <a:pt x="1944" y="2041"/>
                    </a:lnTo>
                    <a:lnTo>
                      <a:pt x="1993" y="2031"/>
                    </a:lnTo>
                    <a:lnTo>
                      <a:pt x="2042" y="2020"/>
                    </a:lnTo>
                    <a:lnTo>
                      <a:pt x="2089" y="2009"/>
                    </a:lnTo>
                    <a:lnTo>
                      <a:pt x="2135" y="1997"/>
                    </a:lnTo>
                    <a:lnTo>
                      <a:pt x="2180" y="1984"/>
                    </a:lnTo>
                    <a:lnTo>
                      <a:pt x="2224" y="1970"/>
                    </a:lnTo>
                    <a:lnTo>
                      <a:pt x="2267" y="1956"/>
                    </a:lnTo>
                    <a:lnTo>
                      <a:pt x="2309" y="1941"/>
                    </a:lnTo>
                    <a:lnTo>
                      <a:pt x="2350" y="1926"/>
                    </a:lnTo>
                    <a:lnTo>
                      <a:pt x="2390" y="1910"/>
                    </a:lnTo>
                    <a:lnTo>
                      <a:pt x="2428" y="1893"/>
                    </a:lnTo>
                    <a:lnTo>
                      <a:pt x="2466" y="1877"/>
                    </a:lnTo>
                    <a:lnTo>
                      <a:pt x="2503" y="1860"/>
                    </a:lnTo>
                    <a:lnTo>
                      <a:pt x="2538" y="1841"/>
                    </a:lnTo>
                    <a:lnTo>
                      <a:pt x="2572" y="1824"/>
                    </a:lnTo>
                    <a:lnTo>
                      <a:pt x="2606" y="1805"/>
                    </a:lnTo>
                    <a:lnTo>
                      <a:pt x="2671" y="1768"/>
                    </a:lnTo>
                    <a:lnTo>
                      <a:pt x="2731" y="1729"/>
                    </a:lnTo>
                    <a:lnTo>
                      <a:pt x="2787" y="1691"/>
                    </a:lnTo>
                    <a:lnTo>
                      <a:pt x="2841" y="1651"/>
                    </a:lnTo>
                    <a:lnTo>
                      <a:pt x="2891" y="1611"/>
                    </a:lnTo>
                    <a:lnTo>
                      <a:pt x="2935" y="1573"/>
                    </a:lnTo>
                    <a:lnTo>
                      <a:pt x="2978" y="1534"/>
                    </a:lnTo>
                    <a:lnTo>
                      <a:pt x="3017" y="1496"/>
                    </a:lnTo>
                    <a:lnTo>
                      <a:pt x="3052" y="1460"/>
                    </a:lnTo>
                    <a:lnTo>
                      <a:pt x="3084" y="1424"/>
                    </a:lnTo>
                    <a:lnTo>
                      <a:pt x="3114" y="1390"/>
                    </a:lnTo>
                    <a:lnTo>
                      <a:pt x="3139" y="1358"/>
                    </a:lnTo>
                    <a:lnTo>
                      <a:pt x="3163" y="1328"/>
                    </a:lnTo>
                    <a:lnTo>
                      <a:pt x="3183" y="1302"/>
                    </a:lnTo>
                    <a:lnTo>
                      <a:pt x="3200" y="1277"/>
                    </a:lnTo>
                    <a:lnTo>
                      <a:pt x="3225" y="1238"/>
                    </a:lnTo>
                    <a:lnTo>
                      <a:pt x="3240" y="1212"/>
                    </a:lnTo>
                    <a:lnTo>
                      <a:pt x="3245" y="1203"/>
                    </a:lnTo>
                    <a:lnTo>
                      <a:pt x="3245" y="1203"/>
                    </a:lnTo>
                    <a:lnTo>
                      <a:pt x="3241" y="1158"/>
                    </a:lnTo>
                    <a:lnTo>
                      <a:pt x="3235" y="1115"/>
                    </a:lnTo>
                    <a:lnTo>
                      <a:pt x="3227" y="1072"/>
                    </a:lnTo>
                    <a:lnTo>
                      <a:pt x="3220" y="1031"/>
                    </a:lnTo>
                    <a:lnTo>
                      <a:pt x="3210" y="990"/>
                    </a:lnTo>
                    <a:lnTo>
                      <a:pt x="3200" y="952"/>
                    </a:lnTo>
                    <a:lnTo>
                      <a:pt x="3188" y="913"/>
                    </a:lnTo>
                    <a:lnTo>
                      <a:pt x="3175" y="876"/>
                    </a:lnTo>
                    <a:lnTo>
                      <a:pt x="3162" y="839"/>
                    </a:lnTo>
                    <a:lnTo>
                      <a:pt x="3147" y="804"/>
                    </a:lnTo>
                    <a:lnTo>
                      <a:pt x="3132" y="769"/>
                    </a:lnTo>
                    <a:lnTo>
                      <a:pt x="3116" y="736"/>
                    </a:lnTo>
                    <a:lnTo>
                      <a:pt x="3098" y="703"/>
                    </a:lnTo>
                    <a:lnTo>
                      <a:pt x="3080" y="671"/>
                    </a:lnTo>
                    <a:lnTo>
                      <a:pt x="3061" y="640"/>
                    </a:lnTo>
                    <a:lnTo>
                      <a:pt x="3042" y="610"/>
                    </a:lnTo>
                    <a:lnTo>
                      <a:pt x="3022" y="581"/>
                    </a:lnTo>
                    <a:lnTo>
                      <a:pt x="3001" y="553"/>
                    </a:lnTo>
                    <a:lnTo>
                      <a:pt x="2980" y="526"/>
                    </a:lnTo>
                    <a:lnTo>
                      <a:pt x="2958" y="499"/>
                    </a:lnTo>
                    <a:lnTo>
                      <a:pt x="2937" y="474"/>
                    </a:lnTo>
                    <a:lnTo>
                      <a:pt x="2913" y="448"/>
                    </a:lnTo>
                    <a:lnTo>
                      <a:pt x="2891" y="424"/>
                    </a:lnTo>
                    <a:lnTo>
                      <a:pt x="2867" y="400"/>
                    </a:lnTo>
                    <a:lnTo>
                      <a:pt x="2843" y="378"/>
                    </a:lnTo>
                    <a:lnTo>
                      <a:pt x="2820" y="357"/>
                    </a:lnTo>
                    <a:lnTo>
                      <a:pt x="2771" y="315"/>
                    </a:lnTo>
                    <a:lnTo>
                      <a:pt x="2723" y="277"/>
                    </a:lnTo>
                    <a:lnTo>
                      <a:pt x="2674" y="241"/>
                    </a:lnTo>
                    <a:lnTo>
                      <a:pt x="2625" y="209"/>
                    </a:lnTo>
                    <a:lnTo>
                      <a:pt x="2577" y="179"/>
                    </a:lnTo>
                    <a:lnTo>
                      <a:pt x="2530" y="152"/>
                    </a:lnTo>
                    <a:lnTo>
                      <a:pt x="2484" y="127"/>
                    </a:lnTo>
                    <a:lnTo>
                      <a:pt x="2439" y="106"/>
                    </a:lnTo>
                    <a:lnTo>
                      <a:pt x="2398" y="86"/>
                    </a:lnTo>
                    <a:lnTo>
                      <a:pt x="2357" y="69"/>
                    </a:lnTo>
                    <a:lnTo>
                      <a:pt x="2321" y="53"/>
                    </a:lnTo>
                    <a:lnTo>
                      <a:pt x="2287" y="40"/>
                    </a:lnTo>
                    <a:lnTo>
                      <a:pt x="2257" y="29"/>
                    </a:lnTo>
                    <a:lnTo>
                      <a:pt x="2207" y="13"/>
                    </a:lnTo>
                    <a:lnTo>
                      <a:pt x="2175" y="3"/>
                    </a:lnTo>
                    <a:lnTo>
                      <a:pt x="2163" y="0"/>
                    </a:lnTo>
                    <a:close/>
                  </a:path>
                </a:pathLst>
              </a:custGeom>
              <a:solidFill>
                <a:srgbClr val="3383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9" name="Freeform 267">
                <a:extLst>
                  <a:ext uri="{FF2B5EF4-FFF2-40B4-BE49-F238E27FC236}">
                    <a16:creationId xmlns:a16="http://schemas.microsoft.com/office/drawing/2014/main" xmlns="" id="{EDB97D2B-A36D-4079-A3CC-AC6262BDEC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0850" y="3668713"/>
                <a:ext cx="1030287" cy="660400"/>
              </a:xfrm>
              <a:custGeom>
                <a:avLst/>
                <a:gdLst>
                  <a:gd name="T0" fmla="*/ 2140 w 3245"/>
                  <a:gd name="T1" fmla="*/ 50 h 2081"/>
                  <a:gd name="T2" fmla="*/ 2073 w 3245"/>
                  <a:gd name="T3" fmla="*/ 135 h 2081"/>
                  <a:gd name="T4" fmla="*/ 1989 w 3245"/>
                  <a:gd name="T5" fmla="*/ 198 h 2081"/>
                  <a:gd name="T6" fmla="*/ 1899 w 3245"/>
                  <a:gd name="T7" fmla="*/ 244 h 2081"/>
                  <a:gd name="T8" fmla="*/ 1765 w 3245"/>
                  <a:gd name="T9" fmla="*/ 287 h 2081"/>
                  <a:gd name="T10" fmla="*/ 1641 w 3245"/>
                  <a:gd name="T11" fmla="*/ 310 h 2081"/>
                  <a:gd name="T12" fmla="*/ 1582 w 3245"/>
                  <a:gd name="T13" fmla="*/ 307 h 2081"/>
                  <a:gd name="T14" fmla="*/ 1438 w 3245"/>
                  <a:gd name="T15" fmla="*/ 276 h 2081"/>
                  <a:gd name="T16" fmla="*/ 1323 w 3245"/>
                  <a:gd name="T17" fmla="*/ 234 h 2081"/>
                  <a:gd name="T18" fmla="*/ 1233 w 3245"/>
                  <a:gd name="T19" fmla="*/ 184 h 2081"/>
                  <a:gd name="T20" fmla="*/ 1153 w 3245"/>
                  <a:gd name="T21" fmla="*/ 115 h 2081"/>
                  <a:gd name="T22" fmla="*/ 1092 w 3245"/>
                  <a:gd name="T23" fmla="*/ 27 h 2081"/>
                  <a:gd name="T24" fmla="*/ 1039 w 3245"/>
                  <a:gd name="T25" fmla="*/ 13 h 2081"/>
                  <a:gd name="T26" fmla="*/ 887 w 3245"/>
                  <a:gd name="T27" fmla="*/ 69 h 2081"/>
                  <a:gd name="T28" fmla="*/ 714 w 3245"/>
                  <a:gd name="T29" fmla="*/ 152 h 2081"/>
                  <a:gd name="T30" fmla="*/ 522 w 3245"/>
                  <a:gd name="T31" fmla="*/ 277 h 2081"/>
                  <a:gd name="T32" fmla="*/ 377 w 3245"/>
                  <a:gd name="T33" fmla="*/ 400 h 2081"/>
                  <a:gd name="T34" fmla="*/ 287 w 3245"/>
                  <a:gd name="T35" fmla="*/ 499 h 2081"/>
                  <a:gd name="T36" fmla="*/ 203 w 3245"/>
                  <a:gd name="T37" fmla="*/ 610 h 2081"/>
                  <a:gd name="T38" fmla="*/ 130 w 3245"/>
                  <a:gd name="T39" fmla="*/ 736 h 2081"/>
                  <a:gd name="T40" fmla="*/ 69 w 3245"/>
                  <a:gd name="T41" fmla="*/ 876 h 2081"/>
                  <a:gd name="T42" fmla="*/ 26 w 3245"/>
                  <a:gd name="T43" fmla="*/ 1031 h 2081"/>
                  <a:gd name="T44" fmla="*/ 0 w 3245"/>
                  <a:gd name="T45" fmla="*/ 1203 h 2081"/>
                  <a:gd name="T46" fmla="*/ 46 w 3245"/>
                  <a:gd name="T47" fmla="*/ 1277 h 2081"/>
                  <a:gd name="T48" fmla="*/ 131 w 3245"/>
                  <a:gd name="T49" fmla="*/ 1390 h 2081"/>
                  <a:gd name="T50" fmla="*/ 267 w 3245"/>
                  <a:gd name="T51" fmla="*/ 1534 h 2081"/>
                  <a:gd name="T52" fmla="*/ 457 w 3245"/>
                  <a:gd name="T53" fmla="*/ 1691 h 2081"/>
                  <a:gd name="T54" fmla="*/ 672 w 3245"/>
                  <a:gd name="T55" fmla="*/ 1824 h 2081"/>
                  <a:gd name="T56" fmla="*/ 816 w 3245"/>
                  <a:gd name="T57" fmla="*/ 1893 h 2081"/>
                  <a:gd name="T58" fmla="*/ 978 w 3245"/>
                  <a:gd name="T59" fmla="*/ 1956 h 2081"/>
                  <a:gd name="T60" fmla="*/ 1156 w 3245"/>
                  <a:gd name="T61" fmla="*/ 2009 h 2081"/>
                  <a:gd name="T62" fmla="*/ 1352 w 3245"/>
                  <a:gd name="T63" fmla="*/ 2050 h 2081"/>
                  <a:gd name="T64" fmla="*/ 1566 w 3245"/>
                  <a:gd name="T65" fmla="*/ 2077 h 2081"/>
                  <a:gd name="T66" fmla="*/ 1733 w 3245"/>
                  <a:gd name="T67" fmla="*/ 2072 h 2081"/>
                  <a:gd name="T68" fmla="*/ 1944 w 3245"/>
                  <a:gd name="T69" fmla="*/ 2041 h 2081"/>
                  <a:gd name="T70" fmla="*/ 2135 w 3245"/>
                  <a:gd name="T71" fmla="*/ 1997 h 2081"/>
                  <a:gd name="T72" fmla="*/ 2309 w 3245"/>
                  <a:gd name="T73" fmla="*/ 1941 h 2081"/>
                  <a:gd name="T74" fmla="*/ 2466 w 3245"/>
                  <a:gd name="T75" fmla="*/ 1877 h 2081"/>
                  <a:gd name="T76" fmla="*/ 2606 w 3245"/>
                  <a:gd name="T77" fmla="*/ 1805 h 2081"/>
                  <a:gd name="T78" fmla="*/ 2841 w 3245"/>
                  <a:gd name="T79" fmla="*/ 1651 h 2081"/>
                  <a:gd name="T80" fmla="*/ 3017 w 3245"/>
                  <a:gd name="T81" fmla="*/ 1496 h 2081"/>
                  <a:gd name="T82" fmla="*/ 3139 w 3245"/>
                  <a:gd name="T83" fmla="*/ 1358 h 2081"/>
                  <a:gd name="T84" fmla="*/ 3225 w 3245"/>
                  <a:gd name="T85" fmla="*/ 1238 h 2081"/>
                  <a:gd name="T86" fmla="*/ 3241 w 3245"/>
                  <a:gd name="T87" fmla="*/ 1158 h 2081"/>
                  <a:gd name="T88" fmla="*/ 3210 w 3245"/>
                  <a:gd name="T89" fmla="*/ 990 h 2081"/>
                  <a:gd name="T90" fmla="*/ 3162 w 3245"/>
                  <a:gd name="T91" fmla="*/ 839 h 2081"/>
                  <a:gd name="T92" fmla="*/ 3098 w 3245"/>
                  <a:gd name="T93" fmla="*/ 703 h 2081"/>
                  <a:gd name="T94" fmla="*/ 3022 w 3245"/>
                  <a:gd name="T95" fmla="*/ 581 h 2081"/>
                  <a:gd name="T96" fmla="*/ 2937 w 3245"/>
                  <a:gd name="T97" fmla="*/ 474 h 2081"/>
                  <a:gd name="T98" fmla="*/ 2843 w 3245"/>
                  <a:gd name="T99" fmla="*/ 378 h 2081"/>
                  <a:gd name="T100" fmla="*/ 2674 w 3245"/>
                  <a:gd name="T101" fmla="*/ 241 h 2081"/>
                  <a:gd name="T102" fmla="*/ 2484 w 3245"/>
                  <a:gd name="T103" fmla="*/ 127 h 2081"/>
                  <a:gd name="T104" fmla="*/ 2321 w 3245"/>
                  <a:gd name="T105" fmla="*/ 53 h 2081"/>
                  <a:gd name="T106" fmla="*/ 2175 w 3245"/>
                  <a:gd name="T107" fmla="*/ 3 h 20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245" h="2081">
                    <a:moveTo>
                      <a:pt x="2163" y="0"/>
                    </a:moveTo>
                    <a:lnTo>
                      <a:pt x="2163" y="0"/>
                    </a:lnTo>
                    <a:lnTo>
                      <a:pt x="2152" y="27"/>
                    </a:lnTo>
                    <a:lnTo>
                      <a:pt x="2140" y="50"/>
                    </a:lnTo>
                    <a:lnTo>
                      <a:pt x="2125" y="74"/>
                    </a:lnTo>
                    <a:lnTo>
                      <a:pt x="2109" y="95"/>
                    </a:lnTo>
                    <a:lnTo>
                      <a:pt x="2091" y="115"/>
                    </a:lnTo>
                    <a:lnTo>
                      <a:pt x="2073" y="135"/>
                    </a:lnTo>
                    <a:lnTo>
                      <a:pt x="2054" y="152"/>
                    </a:lnTo>
                    <a:lnTo>
                      <a:pt x="2033" y="168"/>
                    </a:lnTo>
                    <a:lnTo>
                      <a:pt x="2012" y="184"/>
                    </a:lnTo>
                    <a:lnTo>
                      <a:pt x="1989" y="198"/>
                    </a:lnTo>
                    <a:lnTo>
                      <a:pt x="1967" y="212"/>
                    </a:lnTo>
                    <a:lnTo>
                      <a:pt x="1945" y="223"/>
                    </a:lnTo>
                    <a:lnTo>
                      <a:pt x="1921" y="234"/>
                    </a:lnTo>
                    <a:lnTo>
                      <a:pt x="1899" y="244"/>
                    </a:lnTo>
                    <a:lnTo>
                      <a:pt x="1875" y="254"/>
                    </a:lnTo>
                    <a:lnTo>
                      <a:pt x="1853" y="263"/>
                    </a:lnTo>
                    <a:lnTo>
                      <a:pt x="1807" y="276"/>
                    </a:lnTo>
                    <a:lnTo>
                      <a:pt x="1765" y="287"/>
                    </a:lnTo>
                    <a:lnTo>
                      <a:pt x="1726" y="296"/>
                    </a:lnTo>
                    <a:lnTo>
                      <a:pt x="1691" y="302"/>
                    </a:lnTo>
                    <a:lnTo>
                      <a:pt x="1663" y="307"/>
                    </a:lnTo>
                    <a:lnTo>
                      <a:pt x="1641" y="310"/>
                    </a:lnTo>
                    <a:lnTo>
                      <a:pt x="1623" y="311"/>
                    </a:lnTo>
                    <a:lnTo>
                      <a:pt x="1623" y="311"/>
                    </a:lnTo>
                    <a:lnTo>
                      <a:pt x="1603" y="310"/>
                    </a:lnTo>
                    <a:lnTo>
                      <a:pt x="1582" y="307"/>
                    </a:lnTo>
                    <a:lnTo>
                      <a:pt x="1553" y="302"/>
                    </a:lnTo>
                    <a:lnTo>
                      <a:pt x="1518" y="296"/>
                    </a:lnTo>
                    <a:lnTo>
                      <a:pt x="1480" y="287"/>
                    </a:lnTo>
                    <a:lnTo>
                      <a:pt x="1438" y="276"/>
                    </a:lnTo>
                    <a:lnTo>
                      <a:pt x="1393" y="263"/>
                    </a:lnTo>
                    <a:lnTo>
                      <a:pt x="1369" y="254"/>
                    </a:lnTo>
                    <a:lnTo>
                      <a:pt x="1347" y="244"/>
                    </a:lnTo>
                    <a:lnTo>
                      <a:pt x="1323" y="234"/>
                    </a:lnTo>
                    <a:lnTo>
                      <a:pt x="1300" y="223"/>
                    </a:lnTo>
                    <a:lnTo>
                      <a:pt x="1277" y="212"/>
                    </a:lnTo>
                    <a:lnTo>
                      <a:pt x="1255" y="198"/>
                    </a:lnTo>
                    <a:lnTo>
                      <a:pt x="1233" y="184"/>
                    </a:lnTo>
                    <a:lnTo>
                      <a:pt x="1211" y="168"/>
                    </a:lnTo>
                    <a:lnTo>
                      <a:pt x="1192" y="152"/>
                    </a:lnTo>
                    <a:lnTo>
                      <a:pt x="1172" y="135"/>
                    </a:lnTo>
                    <a:lnTo>
                      <a:pt x="1153" y="115"/>
                    </a:lnTo>
                    <a:lnTo>
                      <a:pt x="1136" y="95"/>
                    </a:lnTo>
                    <a:lnTo>
                      <a:pt x="1119" y="74"/>
                    </a:lnTo>
                    <a:lnTo>
                      <a:pt x="1106" y="50"/>
                    </a:lnTo>
                    <a:lnTo>
                      <a:pt x="1092" y="27"/>
                    </a:lnTo>
                    <a:lnTo>
                      <a:pt x="1081" y="0"/>
                    </a:lnTo>
                    <a:lnTo>
                      <a:pt x="1081" y="0"/>
                    </a:lnTo>
                    <a:lnTo>
                      <a:pt x="1070" y="3"/>
                    </a:lnTo>
                    <a:lnTo>
                      <a:pt x="1039" y="13"/>
                    </a:lnTo>
                    <a:lnTo>
                      <a:pt x="989" y="29"/>
                    </a:lnTo>
                    <a:lnTo>
                      <a:pt x="958" y="40"/>
                    </a:lnTo>
                    <a:lnTo>
                      <a:pt x="924" y="53"/>
                    </a:lnTo>
                    <a:lnTo>
                      <a:pt x="887" y="69"/>
                    </a:lnTo>
                    <a:lnTo>
                      <a:pt x="847" y="86"/>
                    </a:lnTo>
                    <a:lnTo>
                      <a:pt x="805" y="106"/>
                    </a:lnTo>
                    <a:lnTo>
                      <a:pt x="760" y="127"/>
                    </a:lnTo>
                    <a:lnTo>
                      <a:pt x="714" y="152"/>
                    </a:lnTo>
                    <a:lnTo>
                      <a:pt x="667" y="179"/>
                    </a:lnTo>
                    <a:lnTo>
                      <a:pt x="620" y="209"/>
                    </a:lnTo>
                    <a:lnTo>
                      <a:pt x="571" y="241"/>
                    </a:lnTo>
                    <a:lnTo>
                      <a:pt x="522" y="277"/>
                    </a:lnTo>
                    <a:lnTo>
                      <a:pt x="473" y="315"/>
                    </a:lnTo>
                    <a:lnTo>
                      <a:pt x="425" y="357"/>
                    </a:lnTo>
                    <a:lnTo>
                      <a:pt x="401" y="378"/>
                    </a:lnTo>
                    <a:lnTo>
                      <a:pt x="377" y="400"/>
                    </a:lnTo>
                    <a:lnTo>
                      <a:pt x="354" y="424"/>
                    </a:lnTo>
                    <a:lnTo>
                      <a:pt x="331" y="448"/>
                    </a:lnTo>
                    <a:lnTo>
                      <a:pt x="309" y="474"/>
                    </a:lnTo>
                    <a:lnTo>
                      <a:pt x="287" y="499"/>
                    </a:lnTo>
                    <a:lnTo>
                      <a:pt x="264" y="526"/>
                    </a:lnTo>
                    <a:lnTo>
                      <a:pt x="243" y="553"/>
                    </a:lnTo>
                    <a:lnTo>
                      <a:pt x="223" y="581"/>
                    </a:lnTo>
                    <a:lnTo>
                      <a:pt x="203" y="610"/>
                    </a:lnTo>
                    <a:lnTo>
                      <a:pt x="184" y="640"/>
                    </a:lnTo>
                    <a:lnTo>
                      <a:pt x="165" y="671"/>
                    </a:lnTo>
                    <a:lnTo>
                      <a:pt x="146" y="703"/>
                    </a:lnTo>
                    <a:lnTo>
                      <a:pt x="130" y="736"/>
                    </a:lnTo>
                    <a:lnTo>
                      <a:pt x="113" y="769"/>
                    </a:lnTo>
                    <a:lnTo>
                      <a:pt x="98" y="804"/>
                    </a:lnTo>
                    <a:lnTo>
                      <a:pt x="83" y="839"/>
                    </a:lnTo>
                    <a:lnTo>
                      <a:pt x="69" y="876"/>
                    </a:lnTo>
                    <a:lnTo>
                      <a:pt x="57" y="913"/>
                    </a:lnTo>
                    <a:lnTo>
                      <a:pt x="46" y="952"/>
                    </a:lnTo>
                    <a:lnTo>
                      <a:pt x="34" y="990"/>
                    </a:lnTo>
                    <a:lnTo>
                      <a:pt x="26" y="1031"/>
                    </a:lnTo>
                    <a:lnTo>
                      <a:pt x="17" y="1072"/>
                    </a:lnTo>
                    <a:lnTo>
                      <a:pt x="10" y="1115"/>
                    </a:lnTo>
                    <a:lnTo>
                      <a:pt x="5" y="1158"/>
                    </a:lnTo>
                    <a:lnTo>
                      <a:pt x="0" y="1203"/>
                    </a:lnTo>
                    <a:lnTo>
                      <a:pt x="0" y="1203"/>
                    </a:lnTo>
                    <a:lnTo>
                      <a:pt x="5" y="1212"/>
                    </a:lnTo>
                    <a:lnTo>
                      <a:pt x="20" y="1238"/>
                    </a:lnTo>
                    <a:lnTo>
                      <a:pt x="46" y="1277"/>
                    </a:lnTo>
                    <a:lnTo>
                      <a:pt x="62" y="1302"/>
                    </a:lnTo>
                    <a:lnTo>
                      <a:pt x="82" y="1328"/>
                    </a:lnTo>
                    <a:lnTo>
                      <a:pt x="105" y="1358"/>
                    </a:lnTo>
                    <a:lnTo>
                      <a:pt x="131" y="1390"/>
                    </a:lnTo>
                    <a:lnTo>
                      <a:pt x="160" y="1424"/>
                    </a:lnTo>
                    <a:lnTo>
                      <a:pt x="192" y="1460"/>
                    </a:lnTo>
                    <a:lnTo>
                      <a:pt x="227" y="1496"/>
                    </a:lnTo>
                    <a:lnTo>
                      <a:pt x="267" y="1534"/>
                    </a:lnTo>
                    <a:lnTo>
                      <a:pt x="309" y="1573"/>
                    </a:lnTo>
                    <a:lnTo>
                      <a:pt x="355" y="1611"/>
                    </a:lnTo>
                    <a:lnTo>
                      <a:pt x="404" y="1651"/>
                    </a:lnTo>
                    <a:lnTo>
                      <a:pt x="457" y="1691"/>
                    </a:lnTo>
                    <a:lnTo>
                      <a:pt x="514" y="1729"/>
                    </a:lnTo>
                    <a:lnTo>
                      <a:pt x="574" y="1768"/>
                    </a:lnTo>
                    <a:lnTo>
                      <a:pt x="638" y="1805"/>
                    </a:lnTo>
                    <a:lnTo>
                      <a:pt x="672" y="1824"/>
                    </a:lnTo>
                    <a:lnTo>
                      <a:pt x="707" y="1841"/>
                    </a:lnTo>
                    <a:lnTo>
                      <a:pt x="743" y="1860"/>
                    </a:lnTo>
                    <a:lnTo>
                      <a:pt x="779" y="1877"/>
                    </a:lnTo>
                    <a:lnTo>
                      <a:pt x="816" y="1893"/>
                    </a:lnTo>
                    <a:lnTo>
                      <a:pt x="856" y="1910"/>
                    </a:lnTo>
                    <a:lnTo>
                      <a:pt x="895" y="1926"/>
                    </a:lnTo>
                    <a:lnTo>
                      <a:pt x="936" y="1941"/>
                    </a:lnTo>
                    <a:lnTo>
                      <a:pt x="978" y="1956"/>
                    </a:lnTo>
                    <a:lnTo>
                      <a:pt x="1021" y="1970"/>
                    </a:lnTo>
                    <a:lnTo>
                      <a:pt x="1065" y="1984"/>
                    </a:lnTo>
                    <a:lnTo>
                      <a:pt x="1110" y="1997"/>
                    </a:lnTo>
                    <a:lnTo>
                      <a:pt x="1156" y="2009"/>
                    </a:lnTo>
                    <a:lnTo>
                      <a:pt x="1203" y="2020"/>
                    </a:lnTo>
                    <a:lnTo>
                      <a:pt x="1251" y="2031"/>
                    </a:lnTo>
                    <a:lnTo>
                      <a:pt x="1301" y="2041"/>
                    </a:lnTo>
                    <a:lnTo>
                      <a:pt x="1352" y="2050"/>
                    </a:lnTo>
                    <a:lnTo>
                      <a:pt x="1404" y="2059"/>
                    </a:lnTo>
                    <a:lnTo>
                      <a:pt x="1456" y="2065"/>
                    </a:lnTo>
                    <a:lnTo>
                      <a:pt x="1511" y="2072"/>
                    </a:lnTo>
                    <a:lnTo>
                      <a:pt x="1566" y="2077"/>
                    </a:lnTo>
                    <a:lnTo>
                      <a:pt x="1623" y="2081"/>
                    </a:lnTo>
                    <a:lnTo>
                      <a:pt x="1623" y="2081"/>
                    </a:lnTo>
                    <a:lnTo>
                      <a:pt x="1679" y="2077"/>
                    </a:lnTo>
                    <a:lnTo>
                      <a:pt x="1733" y="2072"/>
                    </a:lnTo>
                    <a:lnTo>
                      <a:pt x="1788" y="2065"/>
                    </a:lnTo>
                    <a:lnTo>
                      <a:pt x="1842" y="2059"/>
                    </a:lnTo>
                    <a:lnTo>
                      <a:pt x="1893" y="2050"/>
                    </a:lnTo>
                    <a:lnTo>
                      <a:pt x="1944" y="2041"/>
                    </a:lnTo>
                    <a:lnTo>
                      <a:pt x="1993" y="2031"/>
                    </a:lnTo>
                    <a:lnTo>
                      <a:pt x="2042" y="2020"/>
                    </a:lnTo>
                    <a:lnTo>
                      <a:pt x="2089" y="2009"/>
                    </a:lnTo>
                    <a:lnTo>
                      <a:pt x="2135" y="1997"/>
                    </a:lnTo>
                    <a:lnTo>
                      <a:pt x="2180" y="1984"/>
                    </a:lnTo>
                    <a:lnTo>
                      <a:pt x="2224" y="1970"/>
                    </a:lnTo>
                    <a:lnTo>
                      <a:pt x="2267" y="1956"/>
                    </a:lnTo>
                    <a:lnTo>
                      <a:pt x="2309" y="1941"/>
                    </a:lnTo>
                    <a:lnTo>
                      <a:pt x="2350" y="1926"/>
                    </a:lnTo>
                    <a:lnTo>
                      <a:pt x="2390" y="1910"/>
                    </a:lnTo>
                    <a:lnTo>
                      <a:pt x="2428" y="1893"/>
                    </a:lnTo>
                    <a:lnTo>
                      <a:pt x="2466" y="1877"/>
                    </a:lnTo>
                    <a:lnTo>
                      <a:pt x="2503" y="1860"/>
                    </a:lnTo>
                    <a:lnTo>
                      <a:pt x="2538" y="1841"/>
                    </a:lnTo>
                    <a:lnTo>
                      <a:pt x="2572" y="1824"/>
                    </a:lnTo>
                    <a:lnTo>
                      <a:pt x="2606" y="1805"/>
                    </a:lnTo>
                    <a:lnTo>
                      <a:pt x="2671" y="1768"/>
                    </a:lnTo>
                    <a:lnTo>
                      <a:pt x="2731" y="1729"/>
                    </a:lnTo>
                    <a:lnTo>
                      <a:pt x="2787" y="1691"/>
                    </a:lnTo>
                    <a:lnTo>
                      <a:pt x="2841" y="1651"/>
                    </a:lnTo>
                    <a:lnTo>
                      <a:pt x="2891" y="1611"/>
                    </a:lnTo>
                    <a:lnTo>
                      <a:pt x="2935" y="1573"/>
                    </a:lnTo>
                    <a:lnTo>
                      <a:pt x="2978" y="1534"/>
                    </a:lnTo>
                    <a:lnTo>
                      <a:pt x="3017" y="1496"/>
                    </a:lnTo>
                    <a:lnTo>
                      <a:pt x="3052" y="1460"/>
                    </a:lnTo>
                    <a:lnTo>
                      <a:pt x="3084" y="1424"/>
                    </a:lnTo>
                    <a:lnTo>
                      <a:pt x="3114" y="1390"/>
                    </a:lnTo>
                    <a:lnTo>
                      <a:pt x="3139" y="1358"/>
                    </a:lnTo>
                    <a:lnTo>
                      <a:pt x="3163" y="1328"/>
                    </a:lnTo>
                    <a:lnTo>
                      <a:pt x="3183" y="1302"/>
                    </a:lnTo>
                    <a:lnTo>
                      <a:pt x="3200" y="1277"/>
                    </a:lnTo>
                    <a:lnTo>
                      <a:pt x="3225" y="1238"/>
                    </a:lnTo>
                    <a:lnTo>
                      <a:pt x="3240" y="1212"/>
                    </a:lnTo>
                    <a:lnTo>
                      <a:pt x="3245" y="1203"/>
                    </a:lnTo>
                    <a:lnTo>
                      <a:pt x="3245" y="1203"/>
                    </a:lnTo>
                    <a:lnTo>
                      <a:pt x="3241" y="1158"/>
                    </a:lnTo>
                    <a:lnTo>
                      <a:pt x="3235" y="1115"/>
                    </a:lnTo>
                    <a:lnTo>
                      <a:pt x="3227" y="1072"/>
                    </a:lnTo>
                    <a:lnTo>
                      <a:pt x="3220" y="1031"/>
                    </a:lnTo>
                    <a:lnTo>
                      <a:pt x="3210" y="990"/>
                    </a:lnTo>
                    <a:lnTo>
                      <a:pt x="3200" y="952"/>
                    </a:lnTo>
                    <a:lnTo>
                      <a:pt x="3188" y="913"/>
                    </a:lnTo>
                    <a:lnTo>
                      <a:pt x="3175" y="876"/>
                    </a:lnTo>
                    <a:lnTo>
                      <a:pt x="3162" y="839"/>
                    </a:lnTo>
                    <a:lnTo>
                      <a:pt x="3147" y="804"/>
                    </a:lnTo>
                    <a:lnTo>
                      <a:pt x="3132" y="769"/>
                    </a:lnTo>
                    <a:lnTo>
                      <a:pt x="3116" y="736"/>
                    </a:lnTo>
                    <a:lnTo>
                      <a:pt x="3098" y="703"/>
                    </a:lnTo>
                    <a:lnTo>
                      <a:pt x="3080" y="671"/>
                    </a:lnTo>
                    <a:lnTo>
                      <a:pt x="3061" y="640"/>
                    </a:lnTo>
                    <a:lnTo>
                      <a:pt x="3042" y="610"/>
                    </a:lnTo>
                    <a:lnTo>
                      <a:pt x="3022" y="581"/>
                    </a:lnTo>
                    <a:lnTo>
                      <a:pt x="3001" y="553"/>
                    </a:lnTo>
                    <a:lnTo>
                      <a:pt x="2980" y="526"/>
                    </a:lnTo>
                    <a:lnTo>
                      <a:pt x="2958" y="499"/>
                    </a:lnTo>
                    <a:lnTo>
                      <a:pt x="2937" y="474"/>
                    </a:lnTo>
                    <a:lnTo>
                      <a:pt x="2913" y="448"/>
                    </a:lnTo>
                    <a:lnTo>
                      <a:pt x="2891" y="424"/>
                    </a:lnTo>
                    <a:lnTo>
                      <a:pt x="2867" y="400"/>
                    </a:lnTo>
                    <a:lnTo>
                      <a:pt x="2843" y="378"/>
                    </a:lnTo>
                    <a:lnTo>
                      <a:pt x="2820" y="357"/>
                    </a:lnTo>
                    <a:lnTo>
                      <a:pt x="2771" y="315"/>
                    </a:lnTo>
                    <a:lnTo>
                      <a:pt x="2723" y="277"/>
                    </a:lnTo>
                    <a:lnTo>
                      <a:pt x="2674" y="241"/>
                    </a:lnTo>
                    <a:lnTo>
                      <a:pt x="2625" y="209"/>
                    </a:lnTo>
                    <a:lnTo>
                      <a:pt x="2577" y="179"/>
                    </a:lnTo>
                    <a:lnTo>
                      <a:pt x="2530" y="152"/>
                    </a:lnTo>
                    <a:lnTo>
                      <a:pt x="2484" y="127"/>
                    </a:lnTo>
                    <a:lnTo>
                      <a:pt x="2439" y="106"/>
                    </a:lnTo>
                    <a:lnTo>
                      <a:pt x="2398" y="86"/>
                    </a:lnTo>
                    <a:lnTo>
                      <a:pt x="2357" y="69"/>
                    </a:lnTo>
                    <a:lnTo>
                      <a:pt x="2321" y="53"/>
                    </a:lnTo>
                    <a:lnTo>
                      <a:pt x="2287" y="40"/>
                    </a:lnTo>
                    <a:lnTo>
                      <a:pt x="2257" y="29"/>
                    </a:lnTo>
                    <a:lnTo>
                      <a:pt x="2207" y="13"/>
                    </a:lnTo>
                    <a:lnTo>
                      <a:pt x="2175" y="3"/>
                    </a:lnTo>
                    <a:lnTo>
                      <a:pt x="216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0" name="Freeform 268">
                <a:extLst>
                  <a:ext uri="{FF2B5EF4-FFF2-40B4-BE49-F238E27FC236}">
                    <a16:creationId xmlns:a16="http://schemas.microsoft.com/office/drawing/2014/main" xmlns="" id="{2346CE63-A43C-4CBD-A639-ACEF5C5C18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9138" y="2997201"/>
                <a:ext cx="493712" cy="684213"/>
              </a:xfrm>
              <a:custGeom>
                <a:avLst/>
                <a:gdLst>
                  <a:gd name="T0" fmla="*/ 1510 w 1555"/>
                  <a:gd name="T1" fmla="*/ 404 h 2155"/>
                  <a:gd name="T2" fmla="*/ 1491 w 1555"/>
                  <a:gd name="T3" fmla="*/ 362 h 2155"/>
                  <a:gd name="T4" fmla="*/ 1458 w 1555"/>
                  <a:gd name="T5" fmla="*/ 309 h 2155"/>
                  <a:gd name="T6" fmla="*/ 1389 w 1555"/>
                  <a:gd name="T7" fmla="*/ 241 h 2155"/>
                  <a:gd name="T8" fmla="*/ 1305 w 1555"/>
                  <a:gd name="T9" fmla="*/ 181 h 2155"/>
                  <a:gd name="T10" fmla="*/ 1210 w 1555"/>
                  <a:gd name="T11" fmla="*/ 132 h 2155"/>
                  <a:gd name="T12" fmla="*/ 1113 w 1555"/>
                  <a:gd name="T13" fmla="*/ 91 h 2155"/>
                  <a:gd name="T14" fmla="*/ 931 w 1555"/>
                  <a:gd name="T15" fmla="*/ 34 h 2155"/>
                  <a:gd name="T16" fmla="*/ 805 w 1555"/>
                  <a:gd name="T17" fmla="*/ 5 h 2155"/>
                  <a:gd name="T18" fmla="*/ 749 w 1555"/>
                  <a:gd name="T19" fmla="*/ 5 h 2155"/>
                  <a:gd name="T20" fmla="*/ 624 w 1555"/>
                  <a:gd name="T21" fmla="*/ 34 h 2155"/>
                  <a:gd name="T22" fmla="*/ 442 w 1555"/>
                  <a:gd name="T23" fmla="*/ 91 h 2155"/>
                  <a:gd name="T24" fmla="*/ 344 w 1555"/>
                  <a:gd name="T25" fmla="*/ 132 h 2155"/>
                  <a:gd name="T26" fmla="*/ 251 w 1555"/>
                  <a:gd name="T27" fmla="*/ 181 h 2155"/>
                  <a:gd name="T28" fmla="*/ 166 w 1555"/>
                  <a:gd name="T29" fmla="*/ 241 h 2155"/>
                  <a:gd name="T30" fmla="*/ 97 w 1555"/>
                  <a:gd name="T31" fmla="*/ 309 h 2155"/>
                  <a:gd name="T32" fmla="*/ 63 w 1555"/>
                  <a:gd name="T33" fmla="*/ 362 h 2155"/>
                  <a:gd name="T34" fmla="*/ 45 w 1555"/>
                  <a:gd name="T35" fmla="*/ 404 h 2155"/>
                  <a:gd name="T36" fmla="*/ 32 w 1555"/>
                  <a:gd name="T37" fmla="*/ 449 h 2155"/>
                  <a:gd name="T38" fmla="*/ 15 w 1555"/>
                  <a:gd name="T39" fmla="*/ 540 h 2155"/>
                  <a:gd name="T40" fmla="*/ 4 w 1555"/>
                  <a:gd name="T41" fmla="*/ 634 h 2155"/>
                  <a:gd name="T42" fmla="*/ 0 w 1555"/>
                  <a:gd name="T43" fmla="*/ 790 h 2155"/>
                  <a:gd name="T44" fmla="*/ 17 w 1555"/>
                  <a:gd name="T45" fmla="*/ 978 h 2155"/>
                  <a:gd name="T46" fmla="*/ 51 w 1555"/>
                  <a:gd name="T47" fmla="*/ 1159 h 2155"/>
                  <a:gd name="T48" fmla="*/ 97 w 1555"/>
                  <a:gd name="T49" fmla="*/ 1332 h 2155"/>
                  <a:gd name="T50" fmla="*/ 134 w 1555"/>
                  <a:gd name="T51" fmla="*/ 1440 h 2155"/>
                  <a:gd name="T52" fmla="*/ 205 w 1555"/>
                  <a:gd name="T53" fmla="*/ 1606 h 2155"/>
                  <a:gd name="T54" fmla="*/ 266 w 1555"/>
                  <a:gd name="T55" fmla="*/ 1718 h 2155"/>
                  <a:gd name="T56" fmla="*/ 320 w 1555"/>
                  <a:gd name="T57" fmla="*/ 1800 h 2155"/>
                  <a:gd name="T58" fmla="*/ 381 w 1555"/>
                  <a:gd name="T59" fmla="*/ 1878 h 2155"/>
                  <a:gd name="T60" fmla="*/ 450 w 1555"/>
                  <a:gd name="T61" fmla="*/ 1951 h 2155"/>
                  <a:gd name="T62" fmla="*/ 527 w 1555"/>
                  <a:gd name="T63" fmla="*/ 2019 h 2155"/>
                  <a:gd name="T64" fmla="*/ 614 w 1555"/>
                  <a:gd name="T65" fmla="*/ 2078 h 2155"/>
                  <a:gd name="T66" fmla="*/ 708 w 1555"/>
                  <a:gd name="T67" fmla="*/ 2128 h 2155"/>
                  <a:gd name="T68" fmla="*/ 778 w 1555"/>
                  <a:gd name="T69" fmla="*/ 2155 h 2155"/>
                  <a:gd name="T70" fmla="*/ 879 w 1555"/>
                  <a:gd name="T71" fmla="*/ 2112 h 2155"/>
                  <a:gd name="T72" fmla="*/ 970 w 1555"/>
                  <a:gd name="T73" fmla="*/ 2058 h 2155"/>
                  <a:gd name="T74" fmla="*/ 1054 w 1555"/>
                  <a:gd name="T75" fmla="*/ 1996 h 2155"/>
                  <a:gd name="T76" fmla="*/ 1128 w 1555"/>
                  <a:gd name="T77" fmla="*/ 1928 h 2155"/>
                  <a:gd name="T78" fmla="*/ 1194 w 1555"/>
                  <a:gd name="T79" fmla="*/ 1852 h 2155"/>
                  <a:gd name="T80" fmla="*/ 1254 w 1555"/>
                  <a:gd name="T81" fmla="*/ 1773 h 2155"/>
                  <a:gd name="T82" fmla="*/ 1305 w 1555"/>
                  <a:gd name="T83" fmla="*/ 1691 h 2155"/>
                  <a:gd name="T84" fmla="*/ 1376 w 1555"/>
                  <a:gd name="T85" fmla="*/ 1550 h 2155"/>
                  <a:gd name="T86" fmla="*/ 1440 w 1555"/>
                  <a:gd name="T87" fmla="*/ 1385 h 2155"/>
                  <a:gd name="T88" fmla="*/ 1474 w 1555"/>
                  <a:gd name="T89" fmla="*/ 1276 h 2155"/>
                  <a:gd name="T90" fmla="*/ 1517 w 1555"/>
                  <a:gd name="T91" fmla="*/ 1099 h 2155"/>
                  <a:gd name="T92" fmla="*/ 1546 w 1555"/>
                  <a:gd name="T93" fmla="*/ 916 h 2155"/>
                  <a:gd name="T94" fmla="*/ 1555 w 1555"/>
                  <a:gd name="T95" fmla="*/ 727 h 2155"/>
                  <a:gd name="T96" fmla="*/ 1548 w 1555"/>
                  <a:gd name="T97" fmla="*/ 603 h 2155"/>
                  <a:gd name="T98" fmla="*/ 1535 w 1555"/>
                  <a:gd name="T99" fmla="*/ 509 h 2155"/>
                  <a:gd name="T100" fmla="*/ 1515 w 1555"/>
                  <a:gd name="T101" fmla="*/ 419 h 2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555" h="2155">
                    <a:moveTo>
                      <a:pt x="1515" y="419"/>
                    </a:moveTo>
                    <a:lnTo>
                      <a:pt x="1515" y="419"/>
                    </a:lnTo>
                    <a:lnTo>
                      <a:pt x="1510" y="404"/>
                    </a:lnTo>
                    <a:lnTo>
                      <a:pt x="1505" y="390"/>
                    </a:lnTo>
                    <a:lnTo>
                      <a:pt x="1499" y="376"/>
                    </a:lnTo>
                    <a:lnTo>
                      <a:pt x="1491" y="362"/>
                    </a:lnTo>
                    <a:lnTo>
                      <a:pt x="1484" y="349"/>
                    </a:lnTo>
                    <a:lnTo>
                      <a:pt x="1476" y="335"/>
                    </a:lnTo>
                    <a:lnTo>
                      <a:pt x="1458" y="309"/>
                    </a:lnTo>
                    <a:lnTo>
                      <a:pt x="1437" y="286"/>
                    </a:lnTo>
                    <a:lnTo>
                      <a:pt x="1414" y="262"/>
                    </a:lnTo>
                    <a:lnTo>
                      <a:pt x="1389" y="241"/>
                    </a:lnTo>
                    <a:lnTo>
                      <a:pt x="1362" y="220"/>
                    </a:lnTo>
                    <a:lnTo>
                      <a:pt x="1333" y="200"/>
                    </a:lnTo>
                    <a:lnTo>
                      <a:pt x="1305" y="181"/>
                    </a:lnTo>
                    <a:lnTo>
                      <a:pt x="1274" y="164"/>
                    </a:lnTo>
                    <a:lnTo>
                      <a:pt x="1243" y="147"/>
                    </a:lnTo>
                    <a:lnTo>
                      <a:pt x="1210" y="132"/>
                    </a:lnTo>
                    <a:lnTo>
                      <a:pt x="1178" y="117"/>
                    </a:lnTo>
                    <a:lnTo>
                      <a:pt x="1146" y="103"/>
                    </a:lnTo>
                    <a:lnTo>
                      <a:pt x="1113" y="91"/>
                    </a:lnTo>
                    <a:lnTo>
                      <a:pt x="1049" y="68"/>
                    </a:lnTo>
                    <a:lnTo>
                      <a:pt x="988" y="49"/>
                    </a:lnTo>
                    <a:lnTo>
                      <a:pt x="931" y="34"/>
                    </a:lnTo>
                    <a:lnTo>
                      <a:pt x="880" y="21"/>
                    </a:lnTo>
                    <a:lnTo>
                      <a:pt x="838" y="11"/>
                    </a:lnTo>
                    <a:lnTo>
                      <a:pt x="805" y="5"/>
                    </a:lnTo>
                    <a:lnTo>
                      <a:pt x="778" y="0"/>
                    </a:lnTo>
                    <a:lnTo>
                      <a:pt x="778" y="0"/>
                    </a:lnTo>
                    <a:lnTo>
                      <a:pt x="749" y="5"/>
                    </a:lnTo>
                    <a:lnTo>
                      <a:pt x="717" y="11"/>
                    </a:lnTo>
                    <a:lnTo>
                      <a:pt x="675" y="21"/>
                    </a:lnTo>
                    <a:lnTo>
                      <a:pt x="624" y="34"/>
                    </a:lnTo>
                    <a:lnTo>
                      <a:pt x="568" y="49"/>
                    </a:lnTo>
                    <a:lnTo>
                      <a:pt x="506" y="68"/>
                    </a:lnTo>
                    <a:lnTo>
                      <a:pt x="442" y="91"/>
                    </a:lnTo>
                    <a:lnTo>
                      <a:pt x="409" y="103"/>
                    </a:lnTo>
                    <a:lnTo>
                      <a:pt x="376" y="117"/>
                    </a:lnTo>
                    <a:lnTo>
                      <a:pt x="344" y="132"/>
                    </a:lnTo>
                    <a:lnTo>
                      <a:pt x="312" y="147"/>
                    </a:lnTo>
                    <a:lnTo>
                      <a:pt x="281" y="164"/>
                    </a:lnTo>
                    <a:lnTo>
                      <a:pt x="251" y="181"/>
                    </a:lnTo>
                    <a:lnTo>
                      <a:pt x="221" y="200"/>
                    </a:lnTo>
                    <a:lnTo>
                      <a:pt x="192" y="220"/>
                    </a:lnTo>
                    <a:lnTo>
                      <a:pt x="166" y="241"/>
                    </a:lnTo>
                    <a:lnTo>
                      <a:pt x="141" y="262"/>
                    </a:lnTo>
                    <a:lnTo>
                      <a:pt x="118" y="286"/>
                    </a:lnTo>
                    <a:lnTo>
                      <a:pt x="97" y="309"/>
                    </a:lnTo>
                    <a:lnTo>
                      <a:pt x="79" y="335"/>
                    </a:lnTo>
                    <a:lnTo>
                      <a:pt x="71" y="349"/>
                    </a:lnTo>
                    <a:lnTo>
                      <a:pt x="63" y="362"/>
                    </a:lnTo>
                    <a:lnTo>
                      <a:pt x="56" y="376"/>
                    </a:lnTo>
                    <a:lnTo>
                      <a:pt x="51" y="390"/>
                    </a:lnTo>
                    <a:lnTo>
                      <a:pt x="45" y="404"/>
                    </a:lnTo>
                    <a:lnTo>
                      <a:pt x="41" y="419"/>
                    </a:lnTo>
                    <a:lnTo>
                      <a:pt x="41" y="419"/>
                    </a:lnTo>
                    <a:lnTo>
                      <a:pt x="32" y="449"/>
                    </a:lnTo>
                    <a:lnTo>
                      <a:pt x="26" y="480"/>
                    </a:lnTo>
                    <a:lnTo>
                      <a:pt x="20" y="509"/>
                    </a:lnTo>
                    <a:lnTo>
                      <a:pt x="15" y="540"/>
                    </a:lnTo>
                    <a:lnTo>
                      <a:pt x="10" y="571"/>
                    </a:lnTo>
                    <a:lnTo>
                      <a:pt x="6" y="603"/>
                    </a:lnTo>
                    <a:lnTo>
                      <a:pt x="4" y="634"/>
                    </a:lnTo>
                    <a:lnTo>
                      <a:pt x="1" y="665"/>
                    </a:lnTo>
                    <a:lnTo>
                      <a:pt x="0" y="727"/>
                    </a:lnTo>
                    <a:lnTo>
                      <a:pt x="0" y="790"/>
                    </a:lnTo>
                    <a:lnTo>
                      <a:pt x="4" y="852"/>
                    </a:lnTo>
                    <a:lnTo>
                      <a:pt x="8" y="916"/>
                    </a:lnTo>
                    <a:lnTo>
                      <a:pt x="17" y="978"/>
                    </a:lnTo>
                    <a:lnTo>
                      <a:pt x="26" y="1039"/>
                    </a:lnTo>
                    <a:lnTo>
                      <a:pt x="38" y="1099"/>
                    </a:lnTo>
                    <a:lnTo>
                      <a:pt x="51" y="1159"/>
                    </a:lnTo>
                    <a:lnTo>
                      <a:pt x="66" y="1219"/>
                    </a:lnTo>
                    <a:lnTo>
                      <a:pt x="81" y="1276"/>
                    </a:lnTo>
                    <a:lnTo>
                      <a:pt x="97" y="1332"/>
                    </a:lnTo>
                    <a:lnTo>
                      <a:pt x="114" y="1385"/>
                    </a:lnTo>
                    <a:lnTo>
                      <a:pt x="114" y="1385"/>
                    </a:lnTo>
                    <a:lnTo>
                      <a:pt x="134" y="1440"/>
                    </a:lnTo>
                    <a:lnTo>
                      <a:pt x="155" y="1494"/>
                    </a:lnTo>
                    <a:lnTo>
                      <a:pt x="179" y="1550"/>
                    </a:lnTo>
                    <a:lnTo>
                      <a:pt x="205" y="1606"/>
                    </a:lnTo>
                    <a:lnTo>
                      <a:pt x="235" y="1662"/>
                    </a:lnTo>
                    <a:lnTo>
                      <a:pt x="250" y="1691"/>
                    </a:lnTo>
                    <a:lnTo>
                      <a:pt x="266" y="1718"/>
                    </a:lnTo>
                    <a:lnTo>
                      <a:pt x="283" y="1745"/>
                    </a:lnTo>
                    <a:lnTo>
                      <a:pt x="302" y="1773"/>
                    </a:lnTo>
                    <a:lnTo>
                      <a:pt x="320" y="1800"/>
                    </a:lnTo>
                    <a:lnTo>
                      <a:pt x="339" y="1826"/>
                    </a:lnTo>
                    <a:lnTo>
                      <a:pt x="360" y="1852"/>
                    </a:lnTo>
                    <a:lnTo>
                      <a:pt x="381" y="1878"/>
                    </a:lnTo>
                    <a:lnTo>
                      <a:pt x="404" y="1903"/>
                    </a:lnTo>
                    <a:lnTo>
                      <a:pt x="426" y="1928"/>
                    </a:lnTo>
                    <a:lnTo>
                      <a:pt x="450" y="1951"/>
                    </a:lnTo>
                    <a:lnTo>
                      <a:pt x="475" y="1974"/>
                    </a:lnTo>
                    <a:lnTo>
                      <a:pt x="501" y="1996"/>
                    </a:lnTo>
                    <a:lnTo>
                      <a:pt x="527" y="2019"/>
                    </a:lnTo>
                    <a:lnTo>
                      <a:pt x="555" y="2038"/>
                    </a:lnTo>
                    <a:lnTo>
                      <a:pt x="584" y="2058"/>
                    </a:lnTo>
                    <a:lnTo>
                      <a:pt x="614" y="2078"/>
                    </a:lnTo>
                    <a:lnTo>
                      <a:pt x="644" y="2096"/>
                    </a:lnTo>
                    <a:lnTo>
                      <a:pt x="676" y="2112"/>
                    </a:lnTo>
                    <a:lnTo>
                      <a:pt x="708" y="2128"/>
                    </a:lnTo>
                    <a:lnTo>
                      <a:pt x="742" y="2143"/>
                    </a:lnTo>
                    <a:lnTo>
                      <a:pt x="778" y="2155"/>
                    </a:lnTo>
                    <a:lnTo>
                      <a:pt x="778" y="2155"/>
                    </a:lnTo>
                    <a:lnTo>
                      <a:pt x="813" y="2143"/>
                    </a:lnTo>
                    <a:lnTo>
                      <a:pt x="846" y="2128"/>
                    </a:lnTo>
                    <a:lnTo>
                      <a:pt x="879" y="2112"/>
                    </a:lnTo>
                    <a:lnTo>
                      <a:pt x="911" y="2096"/>
                    </a:lnTo>
                    <a:lnTo>
                      <a:pt x="942" y="2078"/>
                    </a:lnTo>
                    <a:lnTo>
                      <a:pt x="970" y="2058"/>
                    </a:lnTo>
                    <a:lnTo>
                      <a:pt x="999" y="2038"/>
                    </a:lnTo>
                    <a:lnTo>
                      <a:pt x="1028" y="2019"/>
                    </a:lnTo>
                    <a:lnTo>
                      <a:pt x="1054" y="1996"/>
                    </a:lnTo>
                    <a:lnTo>
                      <a:pt x="1080" y="1974"/>
                    </a:lnTo>
                    <a:lnTo>
                      <a:pt x="1105" y="1951"/>
                    </a:lnTo>
                    <a:lnTo>
                      <a:pt x="1128" y="1928"/>
                    </a:lnTo>
                    <a:lnTo>
                      <a:pt x="1152" y="1903"/>
                    </a:lnTo>
                    <a:lnTo>
                      <a:pt x="1173" y="1878"/>
                    </a:lnTo>
                    <a:lnTo>
                      <a:pt x="1194" y="1852"/>
                    </a:lnTo>
                    <a:lnTo>
                      <a:pt x="1215" y="1826"/>
                    </a:lnTo>
                    <a:lnTo>
                      <a:pt x="1235" y="1800"/>
                    </a:lnTo>
                    <a:lnTo>
                      <a:pt x="1254" y="1773"/>
                    </a:lnTo>
                    <a:lnTo>
                      <a:pt x="1271" y="1745"/>
                    </a:lnTo>
                    <a:lnTo>
                      <a:pt x="1289" y="1718"/>
                    </a:lnTo>
                    <a:lnTo>
                      <a:pt x="1305" y="1691"/>
                    </a:lnTo>
                    <a:lnTo>
                      <a:pt x="1321" y="1662"/>
                    </a:lnTo>
                    <a:lnTo>
                      <a:pt x="1350" y="1606"/>
                    </a:lnTo>
                    <a:lnTo>
                      <a:pt x="1376" y="1550"/>
                    </a:lnTo>
                    <a:lnTo>
                      <a:pt x="1399" y="1494"/>
                    </a:lnTo>
                    <a:lnTo>
                      <a:pt x="1422" y="1440"/>
                    </a:lnTo>
                    <a:lnTo>
                      <a:pt x="1440" y="1385"/>
                    </a:lnTo>
                    <a:lnTo>
                      <a:pt x="1440" y="1385"/>
                    </a:lnTo>
                    <a:lnTo>
                      <a:pt x="1458" y="1332"/>
                    </a:lnTo>
                    <a:lnTo>
                      <a:pt x="1474" y="1276"/>
                    </a:lnTo>
                    <a:lnTo>
                      <a:pt x="1490" y="1219"/>
                    </a:lnTo>
                    <a:lnTo>
                      <a:pt x="1504" y="1159"/>
                    </a:lnTo>
                    <a:lnTo>
                      <a:pt x="1517" y="1099"/>
                    </a:lnTo>
                    <a:lnTo>
                      <a:pt x="1529" y="1039"/>
                    </a:lnTo>
                    <a:lnTo>
                      <a:pt x="1538" y="978"/>
                    </a:lnTo>
                    <a:lnTo>
                      <a:pt x="1546" y="916"/>
                    </a:lnTo>
                    <a:lnTo>
                      <a:pt x="1551" y="852"/>
                    </a:lnTo>
                    <a:lnTo>
                      <a:pt x="1555" y="790"/>
                    </a:lnTo>
                    <a:lnTo>
                      <a:pt x="1555" y="727"/>
                    </a:lnTo>
                    <a:lnTo>
                      <a:pt x="1553" y="665"/>
                    </a:lnTo>
                    <a:lnTo>
                      <a:pt x="1551" y="634"/>
                    </a:lnTo>
                    <a:lnTo>
                      <a:pt x="1548" y="603"/>
                    </a:lnTo>
                    <a:lnTo>
                      <a:pt x="1545" y="571"/>
                    </a:lnTo>
                    <a:lnTo>
                      <a:pt x="1540" y="540"/>
                    </a:lnTo>
                    <a:lnTo>
                      <a:pt x="1535" y="509"/>
                    </a:lnTo>
                    <a:lnTo>
                      <a:pt x="1529" y="480"/>
                    </a:lnTo>
                    <a:lnTo>
                      <a:pt x="1522" y="449"/>
                    </a:lnTo>
                    <a:lnTo>
                      <a:pt x="1515" y="419"/>
                    </a:lnTo>
                    <a:close/>
                  </a:path>
                </a:pathLst>
              </a:custGeom>
              <a:solidFill>
                <a:srgbClr val="5E3B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1" name="Freeform 269">
                <a:extLst>
                  <a:ext uri="{FF2B5EF4-FFF2-40B4-BE49-F238E27FC236}">
                    <a16:creationId xmlns:a16="http://schemas.microsoft.com/office/drawing/2014/main" xmlns="" id="{14BC5ACA-6AE5-4071-9DEB-A80D898106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9138" y="2997201"/>
                <a:ext cx="493712" cy="684213"/>
              </a:xfrm>
              <a:custGeom>
                <a:avLst/>
                <a:gdLst>
                  <a:gd name="T0" fmla="*/ 1510 w 1555"/>
                  <a:gd name="T1" fmla="*/ 404 h 2155"/>
                  <a:gd name="T2" fmla="*/ 1491 w 1555"/>
                  <a:gd name="T3" fmla="*/ 362 h 2155"/>
                  <a:gd name="T4" fmla="*/ 1458 w 1555"/>
                  <a:gd name="T5" fmla="*/ 309 h 2155"/>
                  <a:gd name="T6" fmla="*/ 1389 w 1555"/>
                  <a:gd name="T7" fmla="*/ 241 h 2155"/>
                  <a:gd name="T8" fmla="*/ 1305 w 1555"/>
                  <a:gd name="T9" fmla="*/ 181 h 2155"/>
                  <a:gd name="T10" fmla="*/ 1210 w 1555"/>
                  <a:gd name="T11" fmla="*/ 132 h 2155"/>
                  <a:gd name="T12" fmla="*/ 1113 w 1555"/>
                  <a:gd name="T13" fmla="*/ 91 h 2155"/>
                  <a:gd name="T14" fmla="*/ 931 w 1555"/>
                  <a:gd name="T15" fmla="*/ 34 h 2155"/>
                  <a:gd name="T16" fmla="*/ 805 w 1555"/>
                  <a:gd name="T17" fmla="*/ 5 h 2155"/>
                  <a:gd name="T18" fmla="*/ 749 w 1555"/>
                  <a:gd name="T19" fmla="*/ 5 h 2155"/>
                  <a:gd name="T20" fmla="*/ 624 w 1555"/>
                  <a:gd name="T21" fmla="*/ 34 h 2155"/>
                  <a:gd name="T22" fmla="*/ 442 w 1555"/>
                  <a:gd name="T23" fmla="*/ 91 h 2155"/>
                  <a:gd name="T24" fmla="*/ 344 w 1555"/>
                  <a:gd name="T25" fmla="*/ 132 h 2155"/>
                  <a:gd name="T26" fmla="*/ 251 w 1555"/>
                  <a:gd name="T27" fmla="*/ 181 h 2155"/>
                  <a:gd name="T28" fmla="*/ 166 w 1555"/>
                  <a:gd name="T29" fmla="*/ 241 h 2155"/>
                  <a:gd name="T30" fmla="*/ 97 w 1555"/>
                  <a:gd name="T31" fmla="*/ 309 h 2155"/>
                  <a:gd name="T32" fmla="*/ 63 w 1555"/>
                  <a:gd name="T33" fmla="*/ 362 h 2155"/>
                  <a:gd name="T34" fmla="*/ 45 w 1555"/>
                  <a:gd name="T35" fmla="*/ 404 h 2155"/>
                  <a:gd name="T36" fmla="*/ 32 w 1555"/>
                  <a:gd name="T37" fmla="*/ 449 h 2155"/>
                  <a:gd name="T38" fmla="*/ 15 w 1555"/>
                  <a:gd name="T39" fmla="*/ 540 h 2155"/>
                  <a:gd name="T40" fmla="*/ 4 w 1555"/>
                  <a:gd name="T41" fmla="*/ 634 h 2155"/>
                  <a:gd name="T42" fmla="*/ 0 w 1555"/>
                  <a:gd name="T43" fmla="*/ 790 h 2155"/>
                  <a:gd name="T44" fmla="*/ 17 w 1555"/>
                  <a:gd name="T45" fmla="*/ 978 h 2155"/>
                  <a:gd name="T46" fmla="*/ 51 w 1555"/>
                  <a:gd name="T47" fmla="*/ 1159 h 2155"/>
                  <a:gd name="T48" fmla="*/ 97 w 1555"/>
                  <a:gd name="T49" fmla="*/ 1332 h 2155"/>
                  <a:gd name="T50" fmla="*/ 134 w 1555"/>
                  <a:gd name="T51" fmla="*/ 1440 h 2155"/>
                  <a:gd name="T52" fmla="*/ 205 w 1555"/>
                  <a:gd name="T53" fmla="*/ 1606 h 2155"/>
                  <a:gd name="T54" fmla="*/ 266 w 1555"/>
                  <a:gd name="T55" fmla="*/ 1718 h 2155"/>
                  <a:gd name="T56" fmla="*/ 320 w 1555"/>
                  <a:gd name="T57" fmla="*/ 1800 h 2155"/>
                  <a:gd name="T58" fmla="*/ 381 w 1555"/>
                  <a:gd name="T59" fmla="*/ 1878 h 2155"/>
                  <a:gd name="T60" fmla="*/ 450 w 1555"/>
                  <a:gd name="T61" fmla="*/ 1951 h 2155"/>
                  <a:gd name="T62" fmla="*/ 527 w 1555"/>
                  <a:gd name="T63" fmla="*/ 2019 h 2155"/>
                  <a:gd name="T64" fmla="*/ 614 w 1555"/>
                  <a:gd name="T65" fmla="*/ 2078 h 2155"/>
                  <a:gd name="T66" fmla="*/ 708 w 1555"/>
                  <a:gd name="T67" fmla="*/ 2128 h 2155"/>
                  <a:gd name="T68" fmla="*/ 778 w 1555"/>
                  <a:gd name="T69" fmla="*/ 2155 h 2155"/>
                  <a:gd name="T70" fmla="*/ 879 w 1555"/>
                  <a:gd name="T71" fmla="*/ 2112 h 2155"/>
                  <a:gd name="T72" fmla="*/ 970 w 1555"/>
                  <a:gd name="T73" fmla="*/ 2058 h 2155"/>
                  <a:gd name="T74" fmla="*/ 1054 w 1555"/>
                  <a:gd name="T75" fmla="*/ 1996 h 2155"/>
                  <a:gd name="T76" fmla="*/ 1128 w 1555"/>
                  <a:gd name="T77" fmla="*/ 1928 h 2155"/>
                  <a:gd name="T78" fmla="*/ 1194 w 1555"/>
                  <a:gd name="T79" fmla="*/ 1852 h 2155"/>
                  <a:gd name="T80" fmla="*/ 1254 w 1555"/>
                  <a:gd name="T81" fmla="*/ 1773 h 2155"/>
                  <a:gd name="T82" fmla="*/ 1305 w 1555"/>
                  <a:gd name="T83" fmla="*/ 1691 h 2155"/>
                  <a:gd name="T84" fmla="*/ 1376 w 1555"/>
                  <a:gd name="T85" fmla="*/ 1550 h 2155"/>
                  <a:gd name="T86" fmla="*/ 1440 w 1555"/>
                  <a:gd name="T87" fmla="*/ 1385 h 2155"/>
                  <a:gd name="T88" fmla="*/ 1474 w 1555"/>
                  <a:gd name="T89" fmla="*/ 1276 h 2155"/>
                  <a:gd name="T90" fmla="*/ 1517 w 1555"/>
                  <a:gd name="T91" fmla="*/ 1099 h 2155"/>
                  <a:gd name="T92" fmla="*/ 1546 w 1555"/>
                  <a:gd name="T93" fmla="*/ 916 h 2155"/>
                  <a:gd name="T94" fmla="*/ 1555 w 1555"/>
                  <a:gd name="T95" fmla="*/ 727 h 2155"/>
                  <a:gd name="T96" fmla="*/ 1548 w 1555"/>
                  <a:gd name="T97" fmla="*/ 603 h 2155"/>
                  <a:gd name="T98" fmla="*/ 1535 w 1555"/>
                  <a:gd name="T99" fmla="*/ 509 h 2155"/>
                  <a:gd name="T100" fmla="*/ 1515 w 1555"/>
                  <a:gd name="T101" fmla="*/ 419 h 2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555" h="2155">
                    <a:moveTo>
                      <a:pt x="1515" y="419"/>
                    </a:moveTo>
                    <a:lnTo>
                      <a:pt x="1515" y="419"/>
                    </a:lnTo>
                    <a:lnTo>
                      <a:pt x="1510" y="404"/>
                    </a:lnTo>
                    <a:lnTo>
                      <a:pt x="1505" y="390"/>
                    </a:lnTo>
                    <a:lnTo>
                      <a:pt x="1499" y="376"/>
                    </a:lnTo>
                    <a:lnTo>
                      <a:pt x="1491" y="362"/>
                    </a:lnTo>
                    <a:lnTo>
                      <a:pt x="1484" y="349"/>
                    </a:lnTo>
                    <a:lnTo>
                      <a:pt x="1476" y="335"/>
                    </a:lnTo>
                    <a:lnTo>
                      <a:pt x="1458" y="309"/>
                    </a:lnTo>
                    <a:lnTo>
                      <a:pt x="1437" y="286"/>
                    </a:lnTo>
                    <a:lnTo>
                      <a:pt x="1414" y="262"/>
                    </a:lnTo>
                    <a:lnTo>
                      <a:pt x="1389" y="241"/>
                    </a:lnTo>
                    <a:lnTo>
                      <a:pt x="1362" y="220"/>
                    </a:lnTo>
                    <a:lnTo>
                      <a:pt x="1333" y="200"/>
                    </a:lnTo>
                    <a:lnTo>
                      <a:pt x="1305" y="181"/>
                    </a:lnTo>
                    <a:lnTo>
                      <a:pt x="1274" y="164"/>
                    </a:lnTo>
                    <a:lnTo>
                      <a:pt x="1243" y="147"/>
                    </a:lnTo>
                    <a:lnTo>
                      <a:pt x="1210" y="132"/>
                    </a:lnTo>
                    <a:lnTo>
                      <a:pt x="1178" y="117"/>
                    </a:lnTo>
                    <a:lnTo>
                      <a:pt x="1146" y="103"/>
                    </a:lnTo>
                    <a:lnTo>
                      <a:pt x="1113" y="91"/>
                    </a:lnTo>
                    <a:lnTo>
                      <a:pt x="1049" y="68"/>
                    </a:lnTo>
                    <a:lnTo>
                      <a:pt x="988" y="49"/>
                    </a:lnTo>
                    <a:lnTo>
                      <a:pt x="931" y="34"/>
                    </a:lnTo>
                    <a:lnTo>
                      <a:pt x="880" y="21"/>
                    </a:lnTo>
                    <a:lnTo>
                      <a:pt x="838" y="11"/>
                    </a:lnTo>
                    <a:lnTo>
                      <a:pt x="805" y="5"/>
                    </a:lnTo>
                    <a:lnTo>
                      <a:pt x="778" y="0"/>
                    </a:lnTo>
                    <a:lnTo>
                      <a:pt x="778" y="0"/>
                    </a:lnTo>
                    <a:lnTo>
                      <a:pt x="749" y="5"/>
                    </a:lnTo>
                    <a:lnTo>
                      <a:pt x="717" y="11"/>
                    </a:lnTo>
                    <a:lnTo>
                      <a:pt x="675" y="21"/>
                    </a:lnTo>
                    <a:lnTo>
                      <a:pt x="624" y="34"/>
                    </a:lnTo>
                    <a:lnTo>
                      <a:pt x="568" y="49"/>
                    </a:lnTo>
                    <a:lnTo>
                      <a:pt x="506" y="68"/>
                    </a:lnTo>
                    <a:lnTo>
                      <a:pt x="442" y="91"/>
                    </a:lnTo>
                    <a:lnTo>
                      <a:pt x="409" y="103"/>
                    </a:lnTo>
                    <a:lnTo>
                      <a:pt x="376" y="117"/>
                    </a:lnTo>
                    <a:lnTo>
                      <a:pt x="344" y="132"/>
                    </a:lnTo>
                    <a:lnTo>
                      <a:pt x="312" y="147"/>
                    </a:lnTo>
                    <a:lnTo>
                      <a:pt x="281" y="164"/>
                    </a:lnTo>
                    <a:lnTo>
                      <a:pt x="251" y="181"/>
                    </a:lnTo>
                    <a:lnTo>
                      <a:pt x="221" y="200"/>
                    </a:lnTo>
                    <a:lnTo>
                      <a:pt x="192" y="220"/>
                    </a:lnTo>
                    <a:lnTo>
                      <a:pt x="166" y="241"/>
                    </a:lnTo>
                    <a:lnTo>
                      <a:pt x="141" y="262"/>
                    </a:lnTo>
                    <a:lnTo>
                      <a:pt x="118" y="286"/>
                    </a:lnTo>
                    <a:lnTo>
                      <a:pt x="97" y="309"/>
                    </a:lnTo>
                    <a:lnTo>
                      <a:pt x="79" y="335"/>
                    </a:lnTo>
                    <a:lnTo>
                      <a:pt x="71" y="349"/>
                    </a:lnTo>
                    <a:lnTo>
                      <a:pt x="63" y="362"/>
                    </a:lnTo>
                    <a:lnTo>
                      <a:pt x="56" y="376"/>
                    </a:lnTo>
                    <a:lnTo>
                      <a:pt x="51" y="390"/>
                    </a:lnTo>
                    <a:lnTo>
                      <a:pt x="45" y="404"/>
                    </a:lnTo>
                    <a:lnTo>
                      <a:pt x="41" y="419"/>
                    </a:lnTo>
                    <a:lnTo>
                      <a:pt x="41" y="419"/>
                    </a:lnTo>
                    <a:lnTo>
                      <a:pt x="32" y="449"/>
                    </a:lnTo>
                    <a:lnTo>
                      <a:pt x="26" y="480"/>
                    </a:lnTo>
                    <a:lnTo>
                      <a:pt x="20" y="509"/>
                    </a:lnTo>
                    <a:lnTo>
                      <a:pt x="15" y="540"/>
                    </a:lnTo>
                    <a:lnTo>
                      <a:pt x="10" y="571"/>
                    </a:lnTo>
                    <a:lnTo>
                      <a:pt x="6" y="603"/>
                    </a:lnTo>
                    <a:lnTo>
                      <a:pt x="4" y="634"/>
                    </a:lnTo>
                    <a:lnTo>
                      <a:pt x="1" y="665"/>
                    </a:lnTo>
                    <a:lnTo>
                      <a:pt x="0" y="727"/>
                    </a:lnTo>
                    <a:lnTo>
                      <a:pt x="0" y="790"/>
                    </a:lnTo>
                    <a:lnTo>
                      <a:pt x="4" y="852"/>
                    </a:lnTo>
                    <a:lnTo>
                      <a:pt x="8" y="916"/>
                    </a:lnTo>
                    <a:lnTo>
                      <a:pt x="17" y="978"/>
                    </a:lnTo>
                    <a:lnTo>
                      <a:pt x="26" y="1039"/>
                    </a:lnTo>
                    <a:lnTo>
                      <a:pt x="38" y="1099"/>
                    </a:lnTo>
                    <a:lnTo>
                      <a:pt x="51" y="1159"/>
                    </a:lnTo>
                    <a:lnTo>
                      <a:pt x="66" y="1219"/>
                    </a:lnTo>
                    <a:lnTo>
                      <a:pt x="81" y="1276"/>
                    </a:lnTo>
                    <a:lnTo>
                      <a:pt x="97" y="1332"/>
                    </a:lnTo>
                    <a:lnTo>
                      <a:pt x="114" y="1385"/>
                    </a:lnTo>
                    <a:lnTo>
                      <a:pt x="114" y="1385"/>
                    </a:lnTo>
                    <a:lnTo>
                      <a:pt x="134" y="1440"/>
                    </a:lnTo>
                    <a:lnTo>
                      <a:pt x="155" y="1494"/>
                    </a:lnTo>
                    <a:lnTo>
                      <a:pt x="179" y="1550"/>
                    </a:lnTo>
                    <a:lnTo>
                      <a:pt x="205" y="1606"/>
                    </a:lnTo>
                    <a:lnTo>
                      <a:pt x="235" y="1662"/>
                    </a:lnTo>
                    <a:lnTo>
                      <a:pt x="250" y="1691"/>
                    </a:lnTo>
                    <a:lnTo>
                      <a:pt x="266" y="1718"/>
                    </a:lnTo>
                    <a:lnTo>
                      <a:pt x="283" y="1745"/>
                    </a:lnTo>
                    <a:lnTo>
                      <a:pt x="302" y="1773"/>
                    </a:lnTo>
                    <a:lnTo>
                      <a:pt x="320" y="1800"/>
                    </a:lnTo>
                    <a:lnTo>
                      <a:pt x="339" y="1826"/>
                    </a:lnTo>
                    <a:lnTo>
                      <a:pt x="360" y="1852"/>
                    </a:lnTo>
                    <a:lnTo>
                      <a:pt x="381" y="1878"/>
                    </a:lnTo>
                    <a:lnTo>
                      <a:pt x="404" y="1903"/>
                    </a:lnTo>
                    <a:lnTo>
                      <a:pt x="426" y="1928"/>
                    </a:lnTo>
                    <a:lnTo>
                      <a:pt x="450" y="1951"/>
                    </a:lnTo>
                    <a:lnTo>
                      <a:pt x="475" y="1974"/>
                    </a:lnTo>
                    <a:lnTo>
                      <a:pt x="501" y="1996"/>
                    </a:lnTo>
                    <a:lnTo>
                      <a:pt x="527" y="2019"/>
                    </a:lnTo>
                    <a:lnTo>
                      <a:pt x="555" y="2038"/>
                    </a:lnTo>
                    <a:lnTo>
                      <a:pt x="584" y="2058"/>
                    </a:lnTo>
                    <a:lnTo>
                      <a:pt x="614" y="2078"/>
                    </a:lnTo>
                    <a:lnTo>
                      <a:pt x="644" y="2096"/>
                    </a:lnTo>
                    <a:lnTo>
                      <a:pt x="676" y="2112"/>
                    </a:lnTo>
                    <a:lnTo>
                      <a:pt x="708" y="2128"/>
                    </a:lnTo>
                    <a:lnTo>
                      <a:pt x="742" y="2143"/>
                    </a:lnTo>
                    <a:lnTo>
                      <a:pt x="778" y="2155"/>
                    </a:lnTo>
                    <a:lnTo>
                      <a:pt x="778" y="2155"/>
                    </a:lnTo>
                    <a:lnTo>
                      <a:pt x="813" y="2143"/>
                    </a:lnTo>
                    <a:lnTo>
                      <a:pt x="846" y="2128"/>
                    </a:lnTo>
                    <a:lnTo>
                      <a:pt x="879" y="2112"/>
                    </a:lnTo>
                    <a:lnTo>
                      <a:pt x="911" y="2096"/>
                    </a:lnTo>
                    <a:lnTo>
                      <a:pt x="942" y="2078"/>
                    </a:lnTo>
                    <a:lnTo>
                      <a:pt x="970" y="2058"/>
                    </a:lnTo>
                    <a:lnTo>
                      <a:pt x="999" y="2038"/>
                    </a:lnTo>
                    <a:lnTo>
                      <a:pt x="1028" y="2019"/>
                    </a:lnTo>
                    <a:lnTo>
                      <a:pt x="1054" y="1996"/>
                    </a:lnTo>
                    <a:lnTo>
                      <a:pt x="1080" y="1974"/>
                    </a:lnTo>
                    <a:lnTo>
                      <a:pt x="1105" y="1951"/>
                    </a:lnTo>
                    <a:lnTo>
                      <a:pt x="1128" y="1928"/>
                    </a:lnTo>
                    <a:lnTo>
                      <a:pt x="1152" y="1903"/>
                    </a:lnTo>
                    <a:lnTo>
                      <a:pt x="1173" y="1878"/>
                    </a:lnTo>
                    <a:lnTo>
                      <a:pt x="1194" y="1852"/>
                    </a:lnTo>
                    <a:lnTo>
                      <a:pt x="1215" y="1826"/>
                    </a:lnTo>
                    <a:lnTo>
                      <a:pt x="1235" y="1800"/>
                    </a:lnTo>
                    <a:lnTo>
                      <a:pt x="1254" y="1773"/>
                    </a:lnTo>
                    <a:lnTo>
                      <a:pt x="1271" y="1745"/>
                    </a:lnTo>
                    <a:lnTo>
                      <a:pt x="1289" y="1718"/>
                    </a:lnTo>
                    <a:lnTo>
                      <a:pt x="1305" y="1691"/>
                    </a:lnTo>
                    <a:lnTo>
                      <a:pt x="1321" y="1662"/>
                    </a:lnTo>
                    <a:lnTo>
                      <a:pt x="1350" y="1606"/>
                    </a:lnTo>
                    <a:lnTo>
                      <a:pt x="1376" y="1550"/>
                    </a:lnTo>
                    <a:lnTo>
                      <a:pt x="1399" y="1494"/>
                    </a:lnTo>
                    <a:lnTo>
                      <a:pt x="1422" y="1440"/>
                    </a:lnTo>
                    <a:lnTo>
                      <a:pt x="1440" y="1385"/>
                    </a:lnTo>
                    <a:lnTo>
                      <a:pt x="1440" y="1385"/>
                    </a:lnTo>
                    <a:lnTo>
                      <a:pt x="1458" y="1332"/>
                    </a:lnTo>
                    <a:lnTo>
                      <a:pt x="1474" y="1276"/>
                    </a:lnTo>
                    <a:lnTo>
                      <a:pt x="1490" y="1219"/>
                    </a:lnTo>
                    <a:lnTo>
                      <a:pt x="1504" y="1159"/>
                    </a:lnTo>
                    <a:lnTo>
                      <a:pt x="1517" y="1099"/>
                    </a:lnTo>
                    <a:lnTo>
                      <a:pt x="1529" y="1039"/>
                    </a:lnTo>
                    <a:lnTo>
                      <a:pt x="1538" y="978"/>
                    </a:lnTo>
                    <a:lnTo>
                      <a:pt x="1546" y="916"/>
                    </a:lnTo>
                    <a:lnTo>
                      <a:pt x="1551" y="852"/>
                    </a:lnTo>
                    <a:lnTo>
                      <a:pt x="1555" y="790"/>
                    </a:lnTo>
                    <a:lnTo>
                      <a:pt x="1555" y="727"/>
                    </a:lnTo>
                    <a:lnTo>
                      <a:pt x="1553" y="665"/>
                    </a:lnTo>
                    <a:lnTo>
                      <a:pt x="1551" y="634"/>
                    </a:lnTo>
                    <a:lnTo>
                      <a:pt x="1548" y="603"/>
                    </a:lnTo>
                    <a:lnTo>
                      <a:pt x="1545" y="571"/>
                    </a:lnTo>
                    <a:lnTo>
                      <a:pt x="1540" y="540"/>
                    </a:lnTo>
                    <a:lnTo>
                      <a:pt x="1535" y="509"/>
                    </a:lnTo>
                    <a:lnTo>
                      <a:pt x="1529" y="480"/>
                    </a:lnTo>
                    <a:lnTo>
                      <a:pt x="1522" y="449"/>
                    </a:lnTo>
                    <a:lnTo>
                      <a:pt x="1515" y="41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2" name="Freeform 270">
                <a:extLst>
                  <a:ext uri="{FF2B5EF4-FFF2-40B4-BE49-F238E27FC236}">
                    <a16:creationId xmlns:a16="http://schemas.microsoft.com/office/drawing/2014/main" xmlns="" id="{D660F399-483B-41EC-805D-AEA795E5069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271713" y="3003551"/>
                <a:ext cx="211137" cy="433388"/>
              </a:xfrm>
              <a:custGeom>
                <a:avLst/>
                <a:gdLst>
                  <a:gd name="T0" fmla="*/ 626 w 667"/>
                  <a:gd name="T1" fmla="*/ 397 h 1366"/>
                  <a:gd name="T2" fmla="*/ 652 w 667"/>
                  <a:gd name="T3" fmla="*/ 516 h 1366"/>
                  <a:gd name="T4" fmla="*/ 667 w 667"/>
                  <a:gd name="T5" fmla="*/ 718 h 1366"/>
                  <a:gd name="T6" fmla="*/ 644 w 667"/>
                  <a:gd name="T7" fmla="*/ 476 h 1366"/>
                  <a:gd name="T8" fmla="*/ 626 w 667"/>
                  <a:gd name="T9" fmla="*/ 395 h 1366"/>
                  <a:gd name="T10" fmla="*/ 626 w 667"/>
                  <a:gd name="T11" fmla="*/ 395 h 1366"/>
                  <a:gd name="T12" fmla="*/ 626 w 667"/>
                  <a:gd name="T13" fmla="*/ 394 h 1366"/>
                  <a:gd name="T14" fmla="*/ 626 w 667"/>
                  <a:gd name="T15" fmla="*/ 393 h 1366"/>
                  <a:gd name="T16" fmla="*/ 624 w 667"/>
                  <a:gd name="T17" fmla="*/ 391 h 1366"/>
                  <a:gd name="T18" fmla="*/ 624 w 667"/>
                  <a:gd name="T19" fmla="*/ 389 h 1366"/>
                  <a:gd name="T20" fmla="*/ 624 w 667"/>
                  <a:gd name="T21" fmla="*/ 389 h 1366"/>
                  <a:gd name="T22" fmla="*/ 624 w 667"/>
                  <a:gd name="T23" fmla="*/ 389 h 1366"/>
                  <a:gd name="T24" fmla="*/ 623 w 667"/>
                  <a:gd name="T25" fmla="*/ 387 h 1366"/>
                  <a:gd name="T26" fmla="*/ 623 w 667"/>
                  <a:gd name="T27" fmla="*/ 386 h 1366"/>
                  <a:gd name="T28" fmla="*/ 622 w 667"/>
                  <a:gd name="T29" fmla="*/ 384 h 1366"/>
                  <a:gd name="T30" fmla="*/ 622 w 667"/>
                  <a:gd name="T31" fmla="*/ 384 h 1366"/>
                  <a:gd name="T32" fmla="*/ 622 w 667"/>
                  <a:gd name="T33" fmla="*/ 383 h 1366"/>
                  <a:gd name="T34" fmla="*/ 621 w 667"/>
                  <a:gd name="T35" fmla="*/ 381 h 1366"/>
                  <a:gd name="T36" fmla="*/ 621 w 667"/>
                  <a:gd name="T37" fmla="*/ 379 h 1366"/>
                  <a:gd name="T38" fmla="*/ 621 w 667"/>
                  <a:gd name="T39" fmla="*/ 378 h 1366"/>
                  <a:gd name="T40" fmla="*/ 621 w 667"/>
                  <a:gd name="T41" fmla="*/ 378 h 1366"/>
                  <a:gd name="T42" fmla="*/ 619 w 667"/>
                  <a:gd name="T43" fmla="*/ 377 h 1366"/>
                  <a:gd name="T44" fmla="*/ 619 w 667"/>
                  <a:gd name="T45" fmla="*/ 376 h 1366"/>
                  <a:gd name="T46" fmla="*/ 618 w 667"/>
                  <a:gd name="T47" fmla="*/ 373 h 1366"/>
                  <a:gd name="T48" fmla="*/ 618 w 667"/>
                  <a:gd name="T49" fmla="*/ 373 h 1366"/>
                  <a:gd name="T50" fmla="*/ 618 w 667"/>
                  <a:gd name="T51" fmla="*/ 372 h 1366"/>
                  <a:gd name="T52" fmla="*/ 617 w 667"/>
                  <a:gd name="T53" fmla="*/ 371 h 1366"/>
                  <a:gd name="T54" fmla="*/ 617 w 667"/>
                  <a:gd name="T55" fmla="*/ 368 h 1366"/>
                  <a:gd name="T56" fmla="*/ 616 w 667"/>
                  <a:gd name="T57" fmla="*/ 366 h 1366"/>
                  <a:gd name="T58" fmla="*/ 614 w 667"/>
                  <a:gd name="T59" fmla="*/ 364 h 1366"/>
                  <a:gd name="T60" fmla="*/ 614 w 667"/>
                  <a:gd name="T61" fmla="*/ 364 h 1366"/>
                  <a:gd name="T62" fmla="*/ 614 w 667"/>
                  <a:gd name="T63" fmla="*/ 363 h 1366"/>
                  <a:gd name="T64" fmla="*/ 503 w 667"/>
                  <a:gd name="T65" fmla="*/ 220 h 1366"/>
                  <a:gd name="T66" fmla="*/ 588 w 667"/>
                  <a:gd name="T67" fmla="*/ 315 h 1366"/>
                  <a:gd name="T68" fmla="*/ 597 w 667"/>
                  <a:gd name="T69" fmla="*/ 330 h 1366"/>
                  <a:gd name="T70" fmla="*/ 531 w 667"/>
                  <a:gd name="T71" fmla="*/ 245 h 1366"/>
                  <a:gd name="T72" fmla="*/ 407 w 667"/>
                  <a:gd name="T73" fmla="*/ 153 h 1366"/>
                  <a:gd name="T74" fmla="*/ 407 w 667"/>
                  <a:gd name="T75" fmla="*/ 153 h 1366"/>
                  <a:gd name="T76" fmla="*/ 406 w 667"/>
                  <a:gd name="T77" fmla="*/ 153 h 1366"/>
                  <a:gd name="T78" fmla="*/ 404 w 667"/>
                  <a:gd name="T79" fmla="*/ 152 h 1366"/>
                  <a:gd name="T80" fmla="*/ 402 w 667"/>
                  <a:gd name="T81" fmla="*/ 151 h 1366"/>
                  <a:gd name="T82" fmla="*/ 402 w 667"/>
                  <a:gd name="T83" fmla="*/ 151 h 1366"/>
                  <a:gd name="T84" fmla="*/ 401 w 667"/>
                  <a:gd name="T85" fmla="*/ 151 h 1366"/>
                  <a:gd name="T86" fmla="*/ 401 w 667"/>
                  <a:gd name="T87" fmla="*/ 150 h 1366"/>
                  <a:gd name="T88" fmla="*/ 398 w 667"/>
                  <a:gd name="T89" fmla="*/ 148 h 1366"/>
                  <a:gd name="T90" fmla="*/ 397 w 667"/>
                  <a:gd name="T91" fmla="*/ 148 h 1366"/>
                  <a:gd name="T92" fmla="*/ 396 w 667"/>
                  <a:gd name="T93" fmla="*/ 147 h 1366"/>
                  <a:gd name="T94" fmla="*/ 394 w 667"/>
                  <a:gd name="T95" fmla="*/ 147 h 1366"/>
                  <a:gd name="T96" fmla="*/ 394 w 667"/>
                  <a:gd name="T97" fmla="*/ 146 h 1366"/>
                  <a:gd name="T98" fmla="*/ 392 w 667"/>
                  <a:gd name="T99" fmla="*/ 145 h 1366"/>
                  <a:gd name="T100" fmla="*/ 95 w 667"/>
                  <a:gd name="T101" fmla="*/ 25 h 1366"/>
                  <a:gd name="T102" fmla="*/ 94 w 667"/>
                  <a:gd name="T103" fmla="*/ 25 h 1366"/>
                  <a:gd name="T104" fmla="*/ 0 w 667"/>
                  <a:gd name="T105" fmla="*/ 0 h 1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67" h="1366">
                    <a:moveTo>
                      <a:pt x="551" y="1364"/>
                    </a:moveTo>
                    <a:lnTo>
                      <a:pt x="551" y="1364"/>
                    </a:lnTo>
                    <a:lnTo>
                      <a:pt x="551" y="1366"/>
                    </a:lnTo>
                    <a:lnTo>
                      <a:pt x="551" y="1366"/>
                    </a:lnTo>
                    <a:lnTo>
                      <a:pt x="551" y="1364"/>
                    </a:lnTo>
                    <a:close/>
                    <a:moveTo>
                      <a:pt x="626" y="397"/>
                    </a:moveTo>
                    <a:lnTo>
                      <a:pt x="626" y="397"/>
                    </a:lnTo>
                    <a:lnTo>
                      <a:pt x="627" y="397"/>
                    </a:lnTo>
                    <a:lnTo>
                      <a:pt x="627" y="397"/>
                    </a:lnTo>
                    <a:lnTo>
                      <a:pt x="637" y="436"/>
                    </a:lnTo>
                    <a:lnTo>
                      <a:pt x="644" y="476"/>
                    </a:lnTo>
                    <a:lnTo>
                      <a:pt x="652" y="516"/>
                    </a:lnTo>
                    <a:lnTo>
                      <a:pt x="658" y="556"/>
                    </a:lnTo>
                    <a:lnTo>
                      <a:pt x="662" y="597"/>
                    </a:lnTo>
                    <a:lnTo>
                      <a:pt x="665" y="636"/>
                    </a:lnTo>
                    <a:lnTo>
                      <a:pt x="667" y="677"/>
                    </a:lnTo>
                    <a:lnTo>
                      <a:pt x="667" y="718"/>
                    </a:lnTo>
                    <a:lnTo>
                      <a:pt x="667" y="718"/>
                    </a:lnTo>
                    <a:lnTo>
                      <a:pt x="667" y="677"/>
                    </a:lnTo>
                    <a:lnTo>
                      <a:pt x="665" y="636"/>
                    </a:lnTo>
                    <a:lnTo>
                      <a:pt x="662" y="597"/>
                    </a:lnTo>
                    <a:lnTo>
                      <a:pt x="658" y="556"/>
                    </a:lnTo>
                    <a:lnTo>
                      <a:pt x="652" y="516"/>
                    </a:lnTo>
                    <a:lnTo>
                      <a:pt x="644" y="476"/>
                    </a:lnTo>
                    <a:lnTo>
                      <a:pt x="637" y="436"/>
                    </a:lnTo>
                    <a:lnTo>
                      <a:pt x="627" y="397"/>
                    </a:lnTo>
                    <a:lnTo>
                      <a:pt x="627" y="397"/>
                    </a:lnTo>
                    <a:lnTo>
                      <a:pt x="626" y="397"/>
                    </a:lnTo>
                    <a:close/>
                    <a:moveTo>
                      <a:pt x="626" y="395"/>
                    </a:moveTo>
                    <a:lnTo>
                      <a:pt x="626" y="395"/>
                    </a:lnTo>
                    <a:lnTo>
                      <a:pt x="626" y="395"/>
                    </a:lnTo>
                    <a:lnTo>
                      <a:pt x="626" y="395"/>
                    </a:lnTo>
                    <a:lnTo>
                      <a:pt x="626" y="395"/>
                    </a:lnTo>
                    <a:close/>
                    <a:moveTo>
                      <a:pt x="626" y="394"/>
                    </a:moveTo>
                    <a:lnTo>
                      <a:pt x="626" y="394"/>
                    </a:lnTo>
                    <a:lnTo>
                      <a:pt x="626" y="395"/>
                    </a:lnTo>
                    <a:lnTo>
                      <a:pt x="626" y="395"/>
                    </a:lnTo>
                    <a:lnTo>
                      <a:pt x="626" y="394"/>
                    </a:lnTo>
                    <a:close/>
                    <a:moveTo>
                      <a:pt x="626" y="393"/>
                    </a:moveTo>
                    <a:lnTo>
                      <a:pt x="626" y="393"/>
                    </a:lnTo>
                    <a:lnTo>
                      <a:pt x="626" y="394"/>
                    </a:lnTo>
                    <a:lnTo>
                      <a:pt x="626" y="394"/>
                    </a:lnTo>
                    <a:lnTo>
                      <a:pt x="626" y="393"/>
                    </a:lnTo>
                    <a:close/>
                    <a:moveTo>
                      <a:pt x="626" y="393"/>
                    </a:moveTo>
                    <a:lnTo>
                      <a:pt x="626" y="393"/>
                    </a:lnTo>
                    <a:lnTo>
                      <a:pt x="626" y="393"/>
                    </a:lnTo>
                    <a:lnTo>
                      <a:pt x="626" y="393"/>
                    </a:lnTo>
                    <a:lnTo>
                      <a:pt x="626" y="393"/>
                    </a:lnTo>
                    <a:close/>
                    <a:moveTo>
                      <a:pt x="624" y="392"/>
                    </a:moveTo>
                    <a:lnTo>
                      <a:pt x="624" y="392"/>
                    </a:lnTo>
                    <a:lnTo>
                      <a:pt x="624" y="393"/>
                    </a:lnTo>
                    <a:lnTo>
                      <a:pt x="624" y="393"/>
                    </a:lnTo>
                    <a:lnTo>
                      <a:pt x="624" y="392"/>
                    </a:lnTo>
                    <a:close/>
                    <a:moveTo>
                      <a:pt x="624" y="391"/>
                    </a:moveTo>
                    <a:lnTo>
                      <a:pt x="624" y="391"/>
                    </a:lnTo>
                    <a:lnTo>
                      <a:pt x="624" y="392"/>
                    </a:lnTo>
                    <a:lnTo>
                      <a:pt x="624" y="392"/>
                    </a:lnTo>
                    <a:lnTo>
                      <a:pt x="624" y="391"/>
                    </a:lnTo>
                    <a:close/>
                    <a:moveTo>
                      <a:pt x="624" y="389"/>
                    </a:moveTo>
                    <a:lnTo>
                      <a:pt x="624" y="389"/>
                    </a:lnTo>
                    <a:lnTo>
                      <a:pt x="624" y="391"/>
                    </a:lnTo>
                    <a:lnTo>
                      <a:pt x="624" y="391"/>
                    </a:lnTo>
                    <a:lnTo>
                      <a:pt x="624" y="389"/>
                    </a:lnTo>
                    <a:close/>
                    <a:moveTo>
                      <a:pt x="624" y="389"/>
                    </a:moveTo>
                    <a:lnTo>
                      <a:pt x="624" y="389"/>
                    </a:lnTo>
                    <a:lnTo>
                      <a:pt x="624" y="389"/>
                    </a:lnTo>
                    <a:lnTo>
                      <a:pt x="624" y="389"/>
                    </a:lnTo>
                    <a:lnTo>
                      <a:pt x="624" y="389"/>
                    </a:lnTo>
                    <a:close/>
                    <a:moveTo>
                      <a:pt x="623" y="388"/>
                    </a:moveTo>
                    <a:lnTo>
                      <a:pt x="623" y="388"/>
                    </a:lnTo>
                    <a:lnTo>
                      <a:pt x="624" y="389"/>
                    </a:lnTo>
                    <a:lnTo>
                      <a:pt x="624" y="389"/>
                    </a:lnTo>
                    <a:lnTo>
                      <a:pt x="623" y="388"/>
                    </a:lnTo>
                    <a:close/>
                    <a:moveTo>
                      <a:pt x="623" y="387"/>
                    </a:moveTo>
                    <a:lnTo>
                      <a:pt x="623" y="387"/>
                    </a:lnTo>
                    <a:lnTo>
                      <a:pt x="623" y="388"/>
                    </a:lnTo>
                    <a:lnTo>
                      <a:pt x="623" y="388"/>
                    </a:lnTo>
                    <a:lnTo>
                      <a:pt x="623" y="387"/>
                    </a:lnTo>
                    <a:close/>
                    <a:moveTo>
                      <a:pt x="623" y="386"/>
                    </a:moveTo>
                    <a:lnTo>
                      <a:pt x="623" y="386"/>
                    </a:lnTo>
                    <a:lnTo>
                      <a:pt x="623" y="387"/>
                    </a:lnTo>
                    <a:lnTo>
                      <a:pt x="623" y="387"/>
                    </a:lnTo>
                    <a:lnTo>
                      <a:pt x="623" y="386"/>
                    </a:lnTo>
                    <a:close/>
                    <a:moveTo>
                      <a:pt x="623" y="386"/>
                    </a:moveTo>
                    <a:lnTo>
                      <a:pt x="623" y="386"/>
                    </a:lnTo>
                    <a:lnTo>
                      <a:pt x="623" y="386"/>
                    </a:lnTo>
                    <a:lnTo>
                      <a:pt x="623" y="386"/>
                    </a:lnTo>
                    <a:lnTo>
                      <a:pt x="623" y="386"/>
                    </a:lnTo>
                    <a:close/>
                    <a:moveTo>
                      <a:pt x="622" y="384"/>
                    </a:moveTo>
                    <a:lnTo>
                      <a:pt x="622" y="384"/>
                    </a:lnTo>
                    <a:lnTo>
                      <a:pt x="623" y="386"/>
                    </a:lnTo>
                    <a:lnTo>
                      <a:pt x="623" y="386"/>
                    </a:lnTo>
                    <a:lnTo>
                      <a:pt x="622" y="384"/>
                    </a:lnTo>
                    <a:close/>
                    <a:moveTo>
                      <a:pt x="622" y="383"/>
                    </a:moveTo>
                    <a:lnTo>
                      <a:pt x="622" y="383"/>
                    </a:lnTo>
                    <a:lnTo>
                      <a:pt x="622" y="384"/>
                    </a:lnTo>
                    <a:lnTo>
                      <a:pt x="622" y="384"/>
                    </a:lnTo>
                    <a:lnTo>
                      <a:pt x="622" y="383"/>
                    </a:lnTo>
                    <a:close/>
                    <a:moveTo>
                      <a:pt x="622" y="383"/>
                    </a:moveTo>
                    <a:lnTo>
                      <a:pt x="622" y="383"/>
                    </a:lnTo>
                    <a:lnTo>
                      <a:pt x="622" y="383"/>
                    </a:lnTo>
                    <a:lnTo>
                      <a:pt x="622" y="383"/>
                    </a:lnTo>
                    <a:lnTo>
                      <a:pt x="622" y="383"/>
                    </a:lnTo>
                    <a:close/>
                    <a:moveTo>
                      <a:pt x="621" y="381"/>
                    </a:moveTo>
                    <a:lnTo>
                      <a:pt x="621" y="381"/>
                    </a:lnTo>
                    <a:lnTo>
                      <a:pt x="622" y="382"/>
                    </a:lnTo>
                    <a:lnTo>
                      <a:pt x="622" y="382"/>
                    </a:lnTo>
                    <a:lnTo>
                      <a:pt x="621" y="381"/>
                    </a:lnTo>
                    <a:close/>
                    <a:moveTo>
                      <a:pt x="621" y="379"/>
                    </a:moveTo>
                    <a:lnTo>
                      <a:pt x="621" y="379"/>
                    </a:lnTo>
                    <a:lnTo>
                      <a:pt x="621" y="381"/>
                    </a:lnTo>
                    <a:lnTo>
                      <a:pt x="621" y="381"/>
                    </a:lnTo>
                    <a:lnTo>
                      <a:pt x="621" y="379"/>
                    </a:lnTo>
                    <a:close/>
                    <a:moveTo>
                      <a:pt x="621" y="379"/>
                    </a:moveTo>
                    <a:lnTo>
                      <a:pt x="621" y="379"/>
                    </a:lnTo>
                    <a:lnTo>
                      <a:pt x="621" y="379"/>
                    </a:lnTo>
                    <a:lnTo>
                      <a:pt x="621" y="379"/>
                    </a:lnTo>
                    <a:lnTo>
                      <a:pt x="621" y="379"/>
                    </a:lnTo>
                    <a:close/>
                    <a:moveTo>
                      <a:pt x="621" y="378"/>
                    </a:moveTo>
                    <a:lnTo>
                      <a:pt x="621" y="378"/>
                    </a:lnTo>
                    <a:lnTo>
                      <a:pt x="621" y="379"/>
                    </a:lnTo>
                    <a:lnTo>
                      <a:pt x="621" y="379"/>
                    </a:lnTo>
                    <a:lnTo>
                      <a:pt x="621" y="378"/>
                    </a:lnTo>
                    <a:close/>
                    <a:moveTo>
                      <a:pt x="619" y="377"/>
                    </a:moveTo>
                    <a:lnTo>
                      <a:pt x="619" y="377"/>
                    </a:lnTo>
                    <a:lnTo>
                      <a:pt x="621" y="378"/>
                    </a:lnTo>
                    <a:lnTo>
                      <a:pt x="621" y="378"/>
                    </a:lnTo>
                    <a:lnTo>
                      <a:pt x="619" y="377"/>
                    </a:lnTo>
                    <a:close/>
                    <a:moveTo>
                      <a:pt x="619" y="376"/>
                    </a:moveTo>
                    <a:lnTo>
                      <a:pt x="619" y="376"/>
                    </a:lnTo>
                    <a:lnTo>
                      <a:pt x="619" y="377"/>
                    </a:lnTo>
                    <a:lnTo>
                      <a:pt x="619" y="377"/>
                    </a:lnTo>
                    <a:lnTo>
                      <a:pt x="619" y="376"/>
                    </a:lnTo>
                    <a:close/>
                    <a:moveTo>
                      <a:pt x="619" y="376"/>
                    </a:moveTo>
                    <a:lnTo>
                      <a:pt x="619" y="376"/>
                    </a:lnTo>
                    <a:lnTo>
                      <a:pt x="619" y="376"/>
                    </a:lnTo>
                    <a:lnTo>
                      <a:pt x="619" y="376"/>
                    </a:lnTo>
                    <a:lnTo>
                      <a:pt x="619" y="376"/>
                    </a:lnTo>
                    <a:close/>
                    <a:moveTo>
                      <a:pt x="619" y="374"/>
                    </a:moveTo>
                    <a:lnTo>
                      <a:pt x="619" y="374"/>
                    </a:lnTo>
                    <a:lnTo>
                      <a:pt x="619" y="376"/>
                    </a:lnTo>
                    <a:lnTo>
                      <a:pt x="619" y="376"/>
                    </a:lnTo>
                    <a:lnTo>
                      <a:pt x="619" y="374"/>
                    </a:lnTo>
                    <a:close/>
                    <a:moveTo>
                      <a:pt x="618" y="373"/>
                    </a:moveTo>
                    <a:lnTo>
                      <a:pt x="618" y="373"/>
                    </a:lnTo>
                    <a:lnTo>
                      <a:pt x="619" y="374"/>
                    </a:lnTo>
                    <a:lnTo>
                      <a:pt x="619" y="374"/>
                    </a:lnTo>
                    <a:lnTo>
                      <a:pt x="618" y="373"/>
                    </a:lnTo>
                    <a:close/>
                    <a:moveTo>
                      <a:pt x="618" y="373"/>
                    </a:moveTo>
                    <a:lnTo>
                      <a:pt x="618" y="373"/>
                    </a:lnTo>
                    <a:lnTo>
                      <a:pt x="618" y="373"/>
                    </a:lnTo>
                    <a:lnTo>
                      <a:pt x="618" y="373"/>
                    </a:lnTo>
                    <a:lnTo>
                      <a:pt x="618" y="373"/>
                    </a:lnTo>
                    <a:close/>
                    <a:moveTo>
                      <a:pt x="617" y="371"/>
                    </a:moveTo>
                    <a:lnTo>
                      <a:pt x="617" y="371"/>
                    </a:lnTo>
                    <a:lnTo>
                      <a:pt x="618" y="372"/>
                    </a:lnTo>
                    <a:lnTo>
                      <a:pt x="618" y="372"/>
                    </a:lnTo>
                    <a:lnTo>
                      <a:pt x="617" y="371"/>
                    </a:lnTo>
                    <a:close/>
                    <a:moveTo>
                      <a:pt x="617" y="369"/>
                    </a:moveTo>
                    <a:lnTo>
                      <a:pt x="617" y="369"/>
                    </a:lnTo>
                    <a:lnTo>
                      <a:pt x="617" y="371"/>
                    </a:lnTo>
                    <a:lnTo>
                      <a:pt x="617" y="371"/>
                    </a:lnTo>
                    <a:lnTo>
                      <a:pt x="617" y="369"/>
                    </a:lnTo>
                    <a:close/>
                    <a:moveTo>
                      <a:pt x="617" y="368"/>
                    </a:moveTo>
                    <a:lnTo>
                      <a:pt x="617" y="368"/>
                    </a:lnTo>
                    <a:lnTo>
                      <a:pt x="617" y="369"/>
                    </a:lnTo>
                    <a:lnTo>
                      <a:pt x="617" y="369"/>
                    </a:lnTo>
                    <a:lnTo>
                      <a:pt x="617" y="368"/>
                    </a:lnTo>
                    <a:close/>
                    <a:moveTo>
                      <a:pt x="616" y="367"/>
                    </a:moveTo>
                    <a:lnTo>
                      <a:pt x="616" y="367"/>
                    </a:lnTo>
                    <a:lnTo>
                      <a:pt x="617" y="368"/>
                    </a:lnTo>
                    <a:lnTo>
                      <a:pt x="617" y="368"/>
                    </a:lnTo>
                    <a:lnTo>
                      <a:pt x="616" y="367"/>
                    </a:lnTo>
                    <a:close/>
                    <a:moveTo>
                      <a:pt x="616" y="366"/>
                    </a:moveTo>
                    <a:lnTo>
                      <a:pt x="616" y="366"/>
                    </a:lnTo>
                    <a:lnTo>
                      <a:pt x="616" y="367"/>
                    </a:lnTo>
                    <a:lnTo>
                      <a:pt x="616" y="367"/>
                    </a:lnTo>
                    <a:lnTo>
                      <a:pt x="616" y="366"/>
                    </a:lnTo>
                    <a:close/>
                    <a:moveTo>
                      <a:pt x="614" y="364"/>
                    </a:moveTo>
                    <a:lnTo>
                      <a:pt x="614" y="364"/>
                    </a:lnTo>
                    <a:lnTo>
                      <a:pt x="616" y="366"/>
                    </a:lnTo>
                    <a:lnTo>
                      <a:pt x="616" y="366"/>
                    </a:lnTo>
                    <a:lnTo>
                      <a:pt x="614" y="364"/>
                    </a:lnTo>
                    <a:close/>
                    <a:moveTo>
                      <a:pt x="614" y="363"/>
                    </a:moveTo>
                    <a:lnTo>
                      <a:pt x="614" y="363"/>
                    </a:lnTo>
                    <a:lnTo>
                      <a:pt x="614" y="364"/>
                    </a:lnTo>
                    <a:lnTo>
                      <a:pt x="614" y="364"/>
                    </a:lnTo>
                    <a:lnTo>
                      <a:pt x="614" y="363"/>
                    </a:lnTo>
                    <a:close/>
                    <a:moveTo>
                      <a:pt x="613" y="359"/>
                    </a:moveTo>
                    <a:lnTo>
                      <a:pt x="613" y="359"/>
                    </a:lnTo>
                    <a:lnTo>
                      <a:pt x="614" y="363"/>
                    </a:lnTo>
                    <a:lnTo>
                      <a:pt x="614" y="363"/>
                    </a:lnTo>
                    <a:lnTo>
                      <a:pt x="613" y="359"/>
                    </a:lnTo>
                    <a:close/>
                    <a:moveTo>
                      <a:pt x="408" y="155"/>
                    </a:moveTo>
                    <a:lnTo>
                      <a:pt x="408" y="155"/>
                    </a:lnTo>
                    <a:lnTo>
                      <a:pt x="442" y="174"/>
                    </a:lnTo>
                    <a:lnTo>
                      <a:pt x="473" y="197"/>
                    </a:lnTo>
                    <a:lnTo>
                      <a:pt x="503" y="220"/>
                    </a:lnTo>
                    <a:lnTo>
                      <a:pt x="531" y="245"/>
                    </a:lnTo>
                    <a:lnTo>
                      <a:pt x="544" y="259"/>
                    </a:lnTo>
                    <a:lnTo>
                      <a:pt x="556" y="273"/>
                    </a:lnTo>
                    <a:lnTo>
                      <a:pt x="567" y="286"/>
                    </a:lnTo>
                    <a:lnTo>
                      <a:pt x="578" y="300"/>
                    </a:lnTo>
                    <a:lnTo>
                      <a:pt x="588" y="315"/>
                    </a:lnTo>
                    <a:lnTo>
                      <a:pt x="597" y="330"/>
                    </a:lnTo>
                    <a:lnTo>
                      <a:pt x="606" y="345"/>
                    </a:lnTo>
                    <a:lnTo>
                      <a:pt x="613" y="359"/>
                    </a:lnTo>
                    <a:lnTo>
                      <a:pt x="613" y="359"/>
                    </a:lnTo>
                    <a:lnTo>
                      <a:pt x="606" y="345"/>
                    </a:lnTo>
                    <a:lnTo>
                      <a:pt x="597" y="330"/>
                    </a:lnTo>
                    <a:lnTo>
                      <a:pt x="588" y="315"/>
                    </a:lnTo>
                    <a:lnTo>
                      <a:pt x="578" y="300"/>
                    </a:lnTo>
                    <a:lnTo>
                      <a:pt x="567" y="286"/>
                    </a:lnTo>
                    <a:lnTo>
                      <a:pt x="556" y="273"/>
                    </a:lnTo>
                    <a:lnTo>
                      <a:pt x="544" y="259"/>
                    </a:lnTo>
                    <a:lnTo>
                      <a:pt x="531" y="245"/>
                    </a:lnTo>
                    <a:lnTo>
                      <a:pt x="503" y="220"/>
                    </a:lnTo>
                    <a:lnTo>
                      <a:pt x="473" y="197"/>
                    </a:lnTo>
                    <a:lnTo>
                      <a:pt x="442" y="174"/>
                    </a:lnTo>
                    <a:lnTo>
                      <a:pt x="408" y="155"/>
                    </a:lnTo>
                    <a:close/>
                    <a:moveTo>
                      <a:pt x="407" y="153"/>
                    </a:moveTo>
                    <a:lnTo>
                      <a:pt x="407" y="153"/>
                    </a:lnTo>
                    <a:lnTo>
                      <a:pt x="408" y="155"/>
                    </a:lnTo>
                    <a:lnTo>
                      <a:pt x="408" y="155"/>
                    </a:lnTo>
                    <a:lnTo>
                      <a:pt x="407" y="153"/>
                    </a:lnTo>
                    <a:close/>
                    <a:moveTo>
                      <a:pt x="406" y="153"/>
                    </a:moveTo>
                    <a:lnTo>
                      <a:pt x="406" y="153"/>
                    </a:lnTo>
                    <a:lnTo>
                      <a:pt x="407" y="153"/>
                    </a:lnTo>
                    <a:lnTo>
                      <a:pt x="407" y="153"/>
                    </a:lnTo>
                    <a:lnTo>
                      <a:pt x="406" y="153"/>
                    </a:lnTo>
                    <a:close/>
                    <a:moveTo>
                      <a:pt x="406" y="152"/>
                    </a:moveTo>
                    <a:lnTo>
                      <a:pt x="406" y="152"/>
                    </a:lnTo>
                    <a:lnTo>
                      <a:pt x="406" y="153"/>
                    </a:lnTo>
                    <a:lnTo>
                      <a:pt x="406" y="153"/>
                    </a:lnTo>
                    <a:lnTo>
                      <a:pt x="406" y="152"/>
                    </a:lnTo>
                    <a:close/>
                    <a:moveTo>
                      <a:pt x="404" y="152"/>
                    </a:moveTo>
                    <a:lnTo>
                      <a:pt x="404" y="152"/>
                    </a:lnTo>
                    <a:lnTo>
                      <a:pt x="406" y="152"/>
                    </a:lnTo>
                    <a:lnTo>
                      <a:pt x="406" y="152"/>
                    </a:lnTo>
                    <a:lnTo>
                      <a:pt x="404" y="152"/>
                    </a:lnTo>
                    <a:close/>
                    <a:moveTo>
                      <a:pt x="403" y="152"/>
                    </a:moveTo>
                    <a:lnTo>
                      <a:pt x="403" y="152"/>
                    </a:lnTo>
                    <a:lnTo>
                      <a:pt x="404" y="152"/>
                    </a:lnTo>
                    <a:lnTo>
                      <a:pt x="404" y="152"/>
                    </a:lnTo>
                    <a:lnTo>
                      <a:pt x="403" y="152"/>
                    </a:lnTo>
                    <a:close/>
                    <a:moveTo>
                      <a:pt x="402" y="151"/>
                    </a:moveTo>
                    <a:lnTo>
                      <a:pt x="402" y="151"/>
                    </a:lnTo>
                    <a:lnTo>
                      <a:pt x="403" y="151"/>
                    </a:lnTo>
                    <a:lnTo>
                      <a:pt x="403" y="151"/>
                    </a:lnTo>
                    <a:lnTo>
                      <a:pt x="402" y="151"/>
                    </a:lnTo>
                    <a:close/>
                    <a:moveTo>
                      <a:pt x="402" y="151"/>
                    </a:moveTo>
                    <a:lnTo>
                      <a:pt x="402" y="151"/>
                    </a:lnTo>
                    <a:lnTo>
                      <a:pt x="402" y="151"/>
                    </a:lnTo>
                    <a:lnTo>
                      <a:pt x="402" y="151"/>
                    </a:lnTo>
                    <a:lnTo>
                      <a:pt x="402" y="151"/>
                    </a:lnTo>
                    <a:close/>
                    <a:moveTo>
                      <a:pt x="401" y="150"/>
                    </a:moveTo>
                    <a:lnTo>
                      <a:pt x="401" y="150"/>
                    </a:lnTo>
                    <a:lnTo>
                      <a:pt x="401" y="151"/>
                    </a:lnTo>
                    <a:lnTo>
                      <a:pt x="401" y="151"/>
                    </a:lnTo>
                    <a:lnTo>
                      <a:pt x="401" y="150"/>
                    </a:lnTo>
                    <a:close/>
                    <a:moveTo>
                      <a:pt x="399" y="150"/>
                    </a:moveTo>
                    <a:lnTo>
                      <a:pt x="399" y="150"/>
                    </a:lnTo>
                    <a:lnTo>
                      <a:pt x="401" y="150"/>
                    </a:lnTo>
                    <a:lnTo>
                      <a:pt x="401" y="150"/>
                    </a:lnTo>
                    <a:lnTo>
                      <a:pt x="399" y="150"/>
                    </a:lnTo>
                    <a:close/>
                    <a:moveTo>
                      <a:pt x="398" y="148"/>
                    </a:moveTo>
                    <a:lnTo>
                      <a:pt x="398" y="148"/>
                    </a:lnTo>
                    <a:lnTo>
                      <a:pt x="399" y="150"/>
                    </a:lnTo>
                    <a:lnTo>
                      <a:pt x="399" y="150"/>
                    </a:lnTo>
                    <a:lnTo>
                      <a:pt x="398" y="148"/>
                    </a:lnTo>
                    <a:close/>
                    <a:moveTo>
                      <a:pt x="398" y="148"/>
                    </a:moveTo>
                    <a:lnTo>
                      <a:pt x="398" y="148"/>
                    </a:lnTo>
                    <a:lnTo>
                      <a:pt x="398" y="148"/>
                    </a:lnTo>
                    <a:lnTo>
                      <a:pt x="398" y="148"/>
                    </a:lnTo>
                    <a:lnTo>
                      <a:pt x="398" y="148"/>
                    </a:lnTo>
                    <a:close/>
                    <a:moveTo>
                      <a:pt x="397" y="148"/>
                    </a:moveTo>
                    <a:lnTo>
                      <a:pt x="397" y="148"/>
                    </a:lnTo>
                    <a:lnTo>
                      <a:pt x="397" y="148"/>
                    </a:lnTo>
                    <a:lnTo>
                      <a:pt x="397" y="148"/>
                    </a:lnTo>
                    <a:lnTo>
                      <a:pt x="397" y="148"/>
                    </a:lnTo>
                    <a:close/>
                    <a:moveTo>
                      <a:pt x="396" y="147"/>
                    </a:moveTo>
                    <a:lnTo>
                      <a:pt x="396" y="147"/>
                    </a:lnTo>
                    <a:lnTo>
                      <a:pt x="397" y="147"/>
                    </a:lnTo>
                    <a:lnTo>
                      <a:pt x="397" y="147"/>
                    </a:lnTo>
                    <a:lnTo>
                      <a:pt x="396" y="147"/>
                    </a:lnTo>
                    <a:close/>
                    <a:moveTo>
                      <a:pt x="394" y="147"/>
                    </a:moveTo>
                    <a:lnTo>
                      <a:pt x="394" y="147"/>
                    </a:lnTo>
                    <a:lnTo>
                      <a:pt x="394" y="147"/>
                    </a:lnTo>
                    <a:lnTo>
                      <a:pt x="394" y="147"/>
                    </a:lnTo>
                    <a:lnTo>
                      <a:pt x="394" y="147"/>
                    </a:lnTo>
                    <a:close/>
                    <a:moveTo>
                      <a:pt x="394" y="146"/>
                    </a:moveTo>
                    <a:lnTo>
                      <a:pt x="394" y="146"/>
                    </a:lnTo>
                    <a:lnTo>
                      <a:pt x="394" y="146"/>
                    </a:lnTo>
                    <a:lnTo>
                      <a:pt x="394" y="146"/>
                    </a:lnTo>
                    <a:lnTo>
                      <a:pt x="394" y="146"/>
                    </a:lnTo>
                    <a:close/>
                    <a:moveTo>
                      <a:pt x="392" y="145"/>
                    </a:moveTo>
                    <a:lnTo>
                      <a:pt x="392" y="145"/>
                    </a:lnTo>
                    <a:lnTo>
                      <a:pt x="392" y="145"/>
                    </a:lnTo>
                    <a:lnTo>
                      <a:pt x="392" y="145"/>
                    </a:lnTo>
                    <a:lnTo>
                      <a:pt x="392" y="145"/>
                    </a:lnTo>
                    <a:close/>
                    <a:moveTo>
                      <a:pt x="391" y="145"/>
                    </a:moveTo>
                    <a:lnTo>
                      <a:pt x="391" y="145"/>
                    </a:lnTo>
                    <a:lnTo>
                      <a:pt x="392" y="145"/>
                    </a:lnTo>
                    <a:lnTo>
                      <a:pt x="392" y="145"/>
                    </a:lnTo>
                    <a:lnTo>
                      <a:pt x="391" y="145"/>
                    </a:lnTo>
                    <a:close/>
                    <a:moveTo>
                      <a:pt x="95" y="25"/>
                    </a:moveTo>
                    <a:lnTo>
                      <a:pt x="95" y="25"/>
                    </a:lnTo>
                    <a:lnTo>
                      <a:pt x="95" y="25"/>
                    </a:lnTo>
                    <a:lnTo>
                      <a:pt x="95" y="25"/>
                    </a:lnTo>
                    <a:lnTo>
                      <a:pt x="95" y="25"/>
                    </a:lnTo>
                    <a:close/>
                    <a:moveTo>
                      <a:pt x="94" y="25"/>
                    </a:moveTo>
                    <a:lnTo>
                      <a:pt x="94" y="25"/>
                    </a:lnTo>
                    <a:lnTo>
                      <a:pt x="95" y="25"/>
                    </a:lnTo>
                    <a:lnTo>
                      <a:pt x="95" y="25"/>
                    </a:lnTo>
                    <a:lnTo>
                      <a:pt x="94" y="25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45" y="12"/>
                    </a:lnTo>
                    <a:lnTo>
                      <a:pt x="94" y="25"/>
                    </a:lnTo>
                    <a:lnTo>
                      <a:pt x="94" y="25"/>
                    </a:lnTo>
                    <a:lnTo>
                      <a:pt x="45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3" name="Rectangle 271">
                <a:extLst>
                  <a:ext uri="{FF2B5EF4-FFF2-40B4-BE49-F238E27FC236}">
                    <a16:creationId xmlns:a16="http://schemas.microsoft.com/office/drawing/2014/main" xmlns="" id="{6980F1E9-B353-4109-A43C-2DE6D50620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6338" y="3436938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4" name="Freeform 272">
                <a:extLst>
                  <a:ext uri="{FF2B5EF4-FFF2-40B4-BE49-F238E27FC236}">
                    <a16:creationId xmlns:a16="http://schemas.microsoft.com/office/drawing/2014/main" xmlns="" id="{947054D8-E3FE-4E5D-9EB4-19480FE731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0150" y="3130551"/>
                <a:ext cx="12700" cy="101600"/>
              </a:xfrm>
              <a:custGeom>
                <a:avLst/>
                <a:gdLst>
                  <a:gd name="T0" fmla="*/ 0 w 41"/>
                  <a:gd name="T1" fmla="*/ 0 h 321"/>
                  <a:gd name="T2" fmla="*/ 0 w 41"/>
                  <a:gd name="T3" fmla="*/ 0 h 321"/>
                  <a:gd name="T4" fmla="*/ 1 w 41"/>
                  <a:gd name="T5" fmla="*/ 0 h 321"/>
                  <a:gd name="T6" fmla="*/ 1 w 41"/>
                  <a:gd name="T7" fmla="*/ 0 h 321"/>
                  <a:gd name="T8" fmla="*/ 11 w 41"/>
                  <a:gd name="T9" fmla="*/ 39 h 321"/>
                  <a:gd name="T10" fmla="*/ 18 w 41"/>
                  <a:gd name="T11" fmla="*/ 79 h 321"/>
                  <a:gd name="T12" fmla="*/ 26 w 41"/>
                  <a:gd name="T13" fmla="*/ 119 h 321"/>
                  <a:gd name="T14" fmla="*/ 32 w 41"/>
                  <a:gd name="T15" fmla="*/ 159 h 321"/>
                  <a:gd name="T16" fmla="*/ 36 w 41"/>
                  <a:gd name="T17" fmla="*/ 200 h 321"/>
                  <a:gd name="T18" fmla="*/ 39 w 41"/>
                  <a:gd name="T19" fmla="*/ 239 h 321"/>
                  <a:gd name="T20" fmla="*/ 41 w 41"/>
                  <a:gd name="T21" fmla="*/ 280 h 321"/>
                  <a:gd name="T22" fmla="*/ 41 w 41"/>
                  <a:gd name="T23" fmla="*/ 321 h 321"/>
                  <a:gd name="T24" fmla="*/ 41 w 41"/>
                  <a:gd name="T25" fmla="*/ 321 h 321"/>
                  <a:gd name="T26" fmla="*/ 41 w 41"/>
                  <a:gd name="T27" fmla="*/ 280 h 321"/>
                  <a:gd name="T28" fmla="*/ 39 w 41"/>
                  <a:gd name="T29" fmla="*/ 239 h 321"/>
                  <a:gd name="T30" fmla="*/ 36 w 41"/>
                  <a:gd name="T31" fmla="*/ 200 h 321"/>
                  <a:gd name="T32" fmla="*/ 32 w 41"/>
                  <a:gd name="T33" fmla="*/ 159 h 321"/>
                  <a:gd name="T34" fmla="*/ 26 w 41"/>
                  <a:gd name="T35" fmla="*/ 119 h 321"/>
                  <a:gd name="T36" fmla="*/ 18 w 41"/>
                  <a:gd name="T37" fmla="*/ 79 h 321"/>
                  <a:gd name="T38" fmla="*/ 11 w 41"/>
                  <a:gd name="T39" fmla="*/ 39 h 321"/>
                  <a:gd name="T40" fmla="*/ 1 w 41"/>
                  <a:gd name="T41" fmla="*/ 0 h 321"/>
                  <a:gd name="T42" fmla="*/ 1 w 41"/>
                  <a:gd name="T43" fmla="*/ 0 h 321"/>
                  <a:gd name="T44" fmla="*/ 0 w 41"/>
                  <a:gd name="T45" fmla="*/ 0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1" h="321">
                    <a:moveTo>
                      <a:pt x="0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1" y="39"/>
                    </a:lnTo>
                    <a:lnTo>
                      <a:pt x="18" y="79"/>
                    </a:lnTo>
                    <a:lnTo>
                      <a:pt x="26" y="119"/>
                    </a:lnTo>
                    <a:lnTo>
                      <a:pt x="32" y="159"/>
                    </a:lnTo>
                    <a:lnTo>
                      <a:pt x="36" y="200"/>
                    </a:lnTo>
                    <a:lnTo>
                      <a:pt x="39" y="239"/>
                    </a:lnTo>
                    <a:lnTo>
                      <a:pt x="41" y="280"/>
                    </a:lnTo>
                    <a:lnTo>
                      <a:pt x="41" y="321"/>
                    </a:lnTo>
                    <a:lnTo>
                      <a:pt x="41" y="321"/>
                    </a:lnTo>
                    <a:lnTo>
                      <a:pt x="41" y="280"/>
                    </a:lnTo>
                    <a:lnTo>
                      <a:pt x="39" y="239"/>
                    </a:lnTo>
                    <a:lnTo>
                      <a:pt x="36" y="200"/>
                    </a:lnTo>
                    <a:lnTo>
                      <a:pt x="32" y="159"/>
                    </a:lnTo>
                    <a:lnTo>
                      <a:pt x="26" y="119"/>
                    </a:lnTo>
                    <a:lnTo>
                      <a:pt x="18" y="79"/>
                    </a:lnTo>
                    <a:lnTo>
                      <a:pt x="11" y="39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5" name="Rectangle 273">
                <a:extLst>
                  <a:ext uri="{FF2B5EF4-FFF2-40B4-BE49-F238E27FC236}">
                    <a16:creationId xmlns:a16="http://schemas.microsoft.com/office/drawing/2014/main" xmlns="" id="{6D226BC4-393C-4CEA-8061-EB8B869395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0150" y="3128963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6" name="Rectangle 274">
                <a:extLst>
                  <a:ext uri="{FF2B5EF4-FFF2-40B4-BE49-F238E27FC236}">
                    <a16:creationId xmlns:a16="http://schemas.microsoft.com/office/drawing/2014/main" xmlns="" id="{B9DF6504-016E-4434-8096-8AEFA6CB8B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0150" y="3128963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7" name="Rectangle 275">
                <a:extLst>
                  <a:ext uri="{FF2B5EF4-FFF2-40B4-BE49-F238E27FC236}">
                    <a16:creationId xmlns:a16="http://schemas.microsoft.com/office/drawing/2014/main" xmlns="" id="{B37B95EE-B426-44B8-964A-91F7F9AE35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0150" y="3128963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8" name="Rectangle 276">
                <a:extLst>
                  <a:ext uri="{FF2B5EF4-FFF2-40B4-BE49-F238E27FC236}">
                    <a16:creationId xmlns:a16="http://schemas.microsoft.com/office/drawing/2014/main" xmlns="" id="{47B3561C-826B-4314-8DA3-BCF2AFF273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0150" y="3128963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9" name="Rectangle 277">
                <a:extLst>
                  <a:ext uri="{FF2B5EF4-FFF2-40B4-BE49-F238E27FC236}">
                    <a16:creationId xmlns:a16="http://schemas.microsoft.com/office/drawing/2014/main" xmlns="" id="{9B4DCD15-8EEB-4D76-93AF-95D7BE3E81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8563" y="3128963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0" name="Rectangle 278">
                <a:extLst>
                  <a:ext uri="{FF2B5EF4-FFF2-40B4-BE49-F238E27FC236}">
                    <a16:creationId xmlns:a16="http://schemas.microsoft.com/office/drawing/2014/main" xmlns="" id="{272AE096-2826-41B0-89A2-F558A7ADCF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8563" y="3127376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1" name="Rectangle 279">
                <a:extLst>
                  <a:ext uri="{FF2B5EF4-FFF2-40B4-BE49-F238E27FC236}">
                    <a16:creationId xmlns:a16="http://schemas.microsoft.com/office/drawing/2014/main" xmlns="" id="{48AD423A-8BCE-4FA0-9EC4-DC945C3406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8563" y="3127376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2" name="Rectangle 280">
                <a:extLst>
                  <a:ext uri="{FF2B5EF4-FFF2-40B4-BE49-F238E27FC236}">
                    <a16:creationId xmlns:a16="http://schemas.microsoft.com/office/drawing/2014/main" xmlns="" id="{0C34DFE4-39E2-4AA5-A9AD-9F1DD2DF6F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8563" y="3127376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3" name="Freeform 281">
                <a:extLst>
                  <a:ext uri="{FF2B5EF4-FFF2-40B4-BE49-F238E27FC236}">
                    <a16:creationId xmlns:a16="http://schemas.microsoft.com/office/drawing/2014/main" xmlns="" id="{26F154FE-D141-4192-AA42-6899270817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8563" y="3127376"/>
                <a:ext cx="0" cy="0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4" name="Rectangle 282">
                <a:extLst>
                  <a:ext uri="{FF2B5EF4-FFF2-40B4-BE49-F238E27FC236}">
                    <a16:creationId xmlns:a16="http://schemas.microsoft.com/office/drawing/2014/main" xmlns="" id="{18B38D00-B39A-4893-A2B9-E196568D4E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8563" y="3127376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5" name="Rectangle 283">
                <a:extLst>
                  <a:ext uri="{FF2B5EF4-FFF2-40B4-BE49-F238E27FC236}">
                    <a16:creationId xmlns:a16="http://schemas.microsoft.com/office/drawing/2014/main" xmlns="" id="{F65568DF-C3BE-49DD-B479-9FB25D7B65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8563" y="3125788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6" name="Rectangle 284">
                <a:extLst>
                  <a:ext uri="{FF2B5EF4-FFF2-40B4-BE49-F238E27FC236}">
                    <a16:creationId xmlns:a16="http://schemas.microsoft.com/office/drawing/2014/main" xmlns="" id="{B73B4529-672C-477C-9ACE-7A23337760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8563" y="3125788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7" name="Freeform 285">
                <a:extLst>
                  <a:ext uri="{FF2B5EF4-FFF2-40B4-BE49-F238E27FC236}">
                    <a16:creationId xmlns:a16="http://schemas.microsoft.com/office/drawing/2014/main" xmlns="" id="{C530CF23-D8A2-4A41-98DE-807374E2D5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8563" y="3125788"/>
                <a:ext cx="0" cy="0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0 h 2"/>
                  <a:gd name="T4" fmla="*/ 1 w 1"/>
                  <a:gd name="T5" fmla="*/ 2 h 2"/>
                  <a:gd name="T6" fmla="*/ 1 w 1"/>
                  <a:gd name="T7" fmla="*/ 2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8" name="Rectangle 286">
                <a:extLst>
                  <a:ext uri="{FF2B5EF4-FFF2-40B4-BE49-F238E27FC236}">
                    <a16:creationId xmlns:a16="http://schemas.microsoft.com/office/drawing/2014/main" xmlns="" id="{D326E444-5EB3-4B25-85B8-6BD6BD2FD3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8563" y="3125788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9" name="Rectangle 287">
                <a:extLst>
                  <a:ext uri="{FF2B5EF4-FFF2-40B4-BE49-F238E27FC236}">
                    <a16:creationId xmlns:a16="http://schemas.microsoft.com/office/drawing/2014/main" xmlns="" id="{88A932B1-A2CA-43F1-8C50-6814B1FA93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8563" y="3125788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0" name="Freeform 288">
                <a:extLst>
                  <a:ext uri="{FF2B5EF4-FFF2-40B4-BE49-F238E27FC236}">
                    <a16:creationId xmlns:a16="http://schemas.microsoft.com/office/drawing/2014/main" xmlns="" id="{C7ABD996-1B94-4A28-90D9-5C17461B22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8563" y="3124201"/>
                <a:ext cx="0" cy="1588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1" name="Rectangle 289">
                <a:extLst>
                  <a:ext uri="{FF2B5EF4-FFF2-40B4-BE49-F238E27FC236}">
                    <a16:creationId xmlns:a16="http://schemas.microsoft.com/office/drawing/2014/main" xmlns="" id="{12102852-DD7D-4278-985E-DD48B341B4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8563" y="3124201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2" name="Rectangle 290">
                <a:extLst>
                  <a:ext uri="{FF2B5EF4-FFF2-40B4-BE49-F238E27FC236}">
                    <a16:creationId xmlns:a16="http://schemas.microsoft.com/office/drawing/2014/main" xmlns="" id="{25FD6F23-B43C-4E2A-BBD9-116ED07866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8563" y="3124201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3" name="Rectangle 291">
                <a:extLst>
                  <a:ext uri="{FF2B5EF4-FFF2-40B4-BE49-F238E27FC236}">
                    <a16:creationId xmlns:a16="http://schemas.microsoft.com/office/drawing/2014/main" xmlns="" id="{BAA3C458-DB5C-483E-BDEC-B429668CD4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8563" y="3124201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4" name="Freeform 292">
                <a:extLst>
                  <a:ext uri="{FF2B5EF4-FFF2-40B4-BE49-F238E27FC236}">
                    <a16:creationId xmlns:a16="http://schemas.microsoft.com/office/drawing/2014/main" xmlns="" id="{5F601FDC-8487-46BB-95AC-B3351B453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6975" y="3124201"/>
                <a:ext cx="1587" cy="0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2 w 2"/>
                  <a:gd name="T5" fmla="*/ 1 h 1"/>
                  <a:gd name="T6" fmla="*/ 2 w 2"/>
                  <a:gd name="T7" fmla="*/ 1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5" name="Rectangle 293">
                <a:extLst>
                  <a:ext uri="{FF2B5EF4-FFF2-40B4-BE49-F238E27FC236}">
                    <a16:creationId xmlns:a16="http://schemas.microsoft.com/office/drawing/2014/main" xmlns="" id="{AEBEAC8B-5B15-461A-9AAE-ABC22B7727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6975" y="3122613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6" name="Rectangle 294">
                <a:extLst>
                  <a:ext uri="{FF2B5EF4-FFF2-40B4-BE49-F238E27FC236}">
                    <a16:creationId xmlns:a16="http://schemas.microsoft.com/office/drawing/2014/main" xmlns="" id="{8C3213C7-025A-44C1-A2F8-D52A12359A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6975" y="3122613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7" name="Rectangle 295">
                <a:extLst>
                  <a:ext uri="{FF2B5EF4-FFF2-40B4-BE49-F238E27FC236}">
                    <a16:creationId xmlns:a16="http://schemas.microsoft.com/office/drawing/2014/main" xmlns="" id="{9B40567B-2B24-41E6-B514-5FDB7F1533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6975" y="3122613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8" name="Freeform 296">
                <a:extLst>
                  <a:ext uri="{FF2B5EF4-FFF2-40B4-BE49-F238E27FC236}">
                    <a16:creationId xmlns:a16="http://schemas.microsoft.com/office/drawing/2014/main" xmlns="" id="{690515EE-FAC3-47D5-B6F8-8E15F2E4FB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6975" y="3122613"/>
                <a:ext cx="0" cy="0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9" name="Rectangle 297">
                <a:extLst>
                  <a:ext uri="{FF2B5EF4-FFF2-40B4-BE49-F238E27FC236}">
                    <a16:creationId xmlns:a16="http://schemas.microsoft.com/office/drawing/2014/main" xmlns="" id="{2B5D832E-9322-4A14-ABA1-C5947CB00C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6975" y="3122613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0" name="Freeform 298">
                <a:extLst>
                  <a:ext uri="{FF2B5EF4-FFF2-40B4-BE49-F238E27FC236}">
                    <a16:creationId xmlns:a16="http://schemas.microsoft.com/office/drawing/2014/main" xmlns="" id="{4F226C24-4381-46E1-9E0D-67312BB150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6975" y="3121026"/>
                <a:ext cx="0" cy="1588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1" name="Rectangle 299">
                <a:extLst>
                  <a:ext uri="{FF2B5EF4-FFF2-40B4-BE49-F238E27FC236}">
                    <a16:creationId xmlns:a16="http://schemas.microsoft.com/office/drawing/2014/main" xmlns="" id="{AFB51ADA-6AD0-4D23-B3AC-FB833587A9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6975" y="3121026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2" name="Rectangle 300">
                <a:extLst>
                  <a:ext uri="{FF2B5EF4-FFF2-40B4-BE49-F238E27FC236}">
                    <a16:creationId xmlns:a16="http://schemas.microsoft.com/office/drawing/2014/main" xmlns="" id="{93F2F8C1-0CFB-49E2-BC62-50A59BE0A7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6975" y="3121026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3" name="Freeform 301">
                <a:extLst>
                  <a:ext uri="{FF2B5EF4-FFF2-40B4-BE49-F238E27FC236}">
                    <a16:creationId xmlns:a16="http://schemas.microsoft.com/office/drawing/2014/main" xmlns="" id="{7ECD4FE8-C968-48C9-BC90-42F054A0D7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6975" y="3121026"/>
                <a:ext cx="0" cy="0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4" name="Rectangle 302">
                <a:extLst>
                  <a:ext uri="{FF2B5EF4-FFF2-40B4-BE49-F238E27FC236}">
                    <a16:creationId xmlns:a16="http://schemas.microsoft.com/office/drawing/2014/main" xmlns="" id="{5EB0B770-3E35-4C24-9B69-6F7C65BA22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6975" y="3119438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5" name="Freeform 303">
                <a:extLst>
                  <a:ext uri="{FF2B5EF4-FFF2-40B4-BE49-F238E27FC236}">
                    <a16:creationId xmlns:a16="http://schemas.microsoft.com/office/drawing/2014/main" xmlns="" id="{B0DEEB8D-5CE6-439C-AA40-B1D496C9F8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5388" y="3119438"/>
                <a:ext cx="1587" cy="0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2 w 2"/>
                  <a:gd name="T5" fmla="*/ 2 h 2"/>
                  <a:gd name="T6" fmla="*/ 2 w 2"/>
                  <a:gd name="T7" fmla="*/ 2 h 2"/>
                  <a:gd name="T8" fmla="*/ 0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6" name="Rectangle 304">
                <a:extLst>
                  <a:ext uri="{FF2B5EF4-FFF2-40B4-BE49-F238E27FC236}">
                    <a16:creationId xmlns:a16="http://schemas.microsoft.com/office/drawing/2014/main" xmlns="" id="{38A90A62-3182-4A81-9815-E7AC476BB0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5388" y="3119438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7" name="Freeform 305">
                <a:extLst>
                  <a:ext uri="{FF2B5EF4-FFF2-40B4-BE49-F238E27FC236}">
                    <a16:creationId xmlns:a16="http://schemas.microsoft.com/office/drawing/2014/main" xmlns="" id="{A631573D-F4BA-437A-983F-E1C2B5C9B2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5388" y="3117851"/>
                <a:ext cx="0" cy="1588"/>
              </a:xfrm>
              <a:custGeom>
                <a:avLst/>
                <a:gdLst>
                  <a:gd name="T0" fmla="*/ 0 w 1"/>
                  <a:gd name="T1" fmla="*/ 0 h 4"/>
                  <a:gd name="T2" fmla="*/ 0 w 1"/>
                  <a:gd name="T3" fmla="*/ 0 h 4"/>
                  <a:gd name="T4" fmla="*/ 1 w 1"/>
                  <a:gd name="T5" fmla="*/ 4 h 4"/>
                  <a:gd name="T6" fmla="*/ 1 w 1"/>
                  <a:gd name="T7" fmla="*/ 4 h 4"/>
                  <a:gd name="T8" fmla="*/ 0 w 1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0"/>
                    </a:moveTo>
                    <a:lnTo>
                      <a:pt x="0" y="0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8" name="Freeform 306">
                <a:extLst>
                  <a:ext uri="{FF2B5EF4-FFF2-40B4-BE49-F238E27FC236}">
                    <a16:creationId xmlns:a16="http://schemas.microsoft.com/office/drawing/2014/main" xmlns="" id="{6962A706-5F3E-4073-A3B1-AC83962403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0300" y="3052763"/>
                <a:ext cx="65087" cy="65088"/>
              </a:xfrm>
              <a:custGeom>
                <a:avLst/>
                <a:gdLst>
                  <a:gd name="T0" fmla="*/ 0 w 205"/>
                  <a:gd name="T1" fmla="*/ 0 h 204"/>
                  <a:gd name="T2" fmla="*/ 0 w 205"/>
                  <a:gd name="T3" fmla="*/ 0 h 204"/>
                  <a:gd name="T4" fmla="*/ 34 w 205"/>
                  <a:gd name="T5" fmla="*/ 19 h 204"/>
                  <a:gd name="T6" fmla="*/ 65 w 205"/>
                  <a:gd name="T7" fmla="*/ 42 h 204"/>
                  <a:gd name="T8" fmla="*/ 95 w 205"/>
                  <a:gd name="T9" fmla="*/ 65 h 204"/>
                  <a:gd name="T10" fmla="*/ 123 w 205"/>
                  <a:gd name="T11" fmla="*/ 90 h 204"/>
                  <a:gd name="T12" fmla="*/ 136 w 205"/>
                  <a:gd name="T13" fmla="*/ 104 h 204"/>
                  <a:gd name="T14" fmla="*/ 148 w 205"/>
                  <a:gd name="T15" fmla="*/ 118 h 204"/>
                  <a:gd name="T16" fmla="*/ 159 w 205"/>
                  <a:gd name="T17" fmla="*/ 131 h 204"/>
                  <a:gd name="T18" fmla="*/ 170 w 205"/>
                  <a:gd name="T19" fmla="*/ 145 h 204"/>
                  <a:gd name="T20" fmla="*/ 180 w 205"/>
                  <a:gd name="T21" fmla="*/ 160 h 204"/>
                  <a:gd name="T22" fmla="*/ 189 w 205"/>
                  <a:gd name="T23" fmla="*/ 175 h 204"/>
                  <a:gd name="T24" fmla="*/ 198 w 205"/>
                  <a:gd name="T25" fmla="*/ 190 h 204"/>
                  <a:gd name="T26" fmla="*/ 205 w 205"/>
                  <a:gd name="T27" fmla="*/ 204 h 204"/>
                  <a:gd name="T28" fmla="*/ 205 w 205"/>
                  <a:gd name="T29" fmla="*/ 204 h 204"/>
                  <a:gd name="T30" fmla="*/ 198 w 205"/>
                  <a:gd name="T31" fmla="*/ 190 h 204"/>
                  <a:gd name="T32" fmla="*/ 189 w 205"/>
                  <a:gd name="T33" fmla="*/ 175 h 204"/>
                  <a:gd name="T34" fmla="*/ 180 w 205"/>
                  <a:gd name="T35" fmla="*/ 160 h 204"/>
                  <a:gd name="T36" fmla="*/ 170 w 205"/>
                  <a:gd name="T37" fmla="*/ 145 h 204"/>
                  <a:gd name="T38" fmla="*/ 159 w 205"/>
                  <a:gd name="T39" fmla="*/ 131 h 204"/>
                  <a:gd name="T40" fmla="*/ 148 w 205"/>
                  <a:gd name="T41" fmla="*/ 118 h 204"/>
                  <a:gd name="T42" fmla="*/ 136 w 205"/>
                  <a:gd name="T43" fmla="*/ 104 h 204"/>
                  <a:gd name="T44" fmla="*/ 123 w 205"/>
                  <a:gd name="T45" fmla="*/ 90 h 204"/>
                  <a:gd name="T46" fmla="*/ 95 w 205"/>
                  <a:gd name="T47" fmla="*/ 65 h 204"/>
                  <a:gd name="T48" fmla="*/ 65 w 205"/>
                  <a:gd name="T49" fmla="*/ 42 h 204"/>
                  <a:gd name="T50" fmla="*/ 34 w 205"/>
                  <a:gd name="T51" fmla="*/ 19 h 204"/>
                  <a:gd name="T52" fmla="*/ 0 w 205"/>
                  <a:gd name="T53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05" h="204">
                    <a:moveTo>
                      <a:pt x="0" y="0"/>
                    </a:moveTo>
                    <a:lnTo>
                      <a:pt x="0" y="0"/>
                    </a:lnTo>
                    <a:lnTo>
                      <a:pt x="34" y="19"/>
                    </a:lnTo>
                    <a:lnTo>
                      <a:pt x="65" y="42"/>
                    </a:lnTo>
                    <a:lnTo>
                      <a:pt x="95" y="65"/>
                    </a:lnTo>
                    <a:lnTo>
                      <a:pt x="123" y="90"/>
                    </a:lnTo>
                    <a:lnTo>
                      <a:pt x="136" y="104"/>
                    </a:lnTo>
                    <a:lnTo>
                      <a:pt x="148" y="118"/>
                    </a:lnTo>
                    <a:lnTo>
                      <a:pt x="159" y="131"/>
                    </a:lnTo>
                    <a:lnTo>
                      <a:pt x="170" y="145"/>
                    </a:lnTo>
                    <a:lnTo>
                      <a:pt x="180" y="160"/>
                    </a:lnTo>
                    <a:lnTo>
                      <a:pt x="189" y="175"/>
                    </a:lnTo>
                    <a:lnTo>
                      <a:pt x="198" y="190"/>
                    </a:lnTo>
                    <a:lnTo>
                      <a:pt x="205" y="204"/>
                    </a:lnTo>
                    <a:lnTo>
                      <a:pt x="205" y="204"/>
                    </a:lnTo>
                    <a:lnTo>
                      <a:pt x="198" y="190"/>
                    </a:lnTo>
                    <a:lnTo>
                      <a:pt x="189" y="175"/>
                    </a:lnTo>
                    <a:lnTo>
                      <a:pt x="180" y="160"/>
                    </a:lnTo>
                    <a:lnTo>
                      <a:pt x="170" y="145"/>
                    </a:lnTo>
                    <a:lnTo>
                      <a:pt x="159" y="131"/>
                    </a:lnTo>
                    <a:lnTo>
                      <a:pt x="148" y="118"/>
                    </a:lnTo>
                    <a:lnTo>
                      <a:pt x="136" y="104"/>
                    </a:lnTo>
                    <a:lnTo>
                      <a:pt x="123" y="90"/>
                    </a:lnTo>
                    <a:lnTo>
                      <a:pt x="95" y="65"/>
                    </a:lnTo>
                    <a:lnTo>
                      <a:pt x="65" y="42"/>
                    </a:lnTo>
                    <a:lnTo>
                      <a:pt x="34" y="19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9" name="Freeform 307">
                <a:extLst>
                  <a:ext uri="{FF2B5EF4-FFF2-40B4-BE49-F238E27FC236}">
                    <a16:creationId xmlns:a16="http://schemas.microsoft.com/office/drawing/2014/main" xmlns="" id="{E12AEDAD-9F6A-458C-B161-CC6D013CD1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0300" y="3052763"/>
                <a:ext cx="0" cy="0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0 h 2"/>
                  <a:gd name="T4" fmla="*/ 1 w 1"/>
                  <a:gd name="T5" fmla="*/ 2 h 2"/>
                  <a:gd name="T6" fmla="*/ 1 w 1"/>
                  <a:gd name="T7" fmla="*/ 2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0" name="Rectangle 308">
                <a:extLst>
                  <a:ext uri="{FF2B5EF4-FFF2-40B4-BE49-F238E27FC236}">
                    <a16:creationId xmlns:a16="http://schemas.microsoft.com/office/drawing/2014/main" xmlns="" id="{9873AE3E-3A66-4CCE-AB21-5468573C91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0300" y="3052763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1" name="Rectangle 309">
                <a:extLst>
                  <a:ext uri="{FF2B5EF4-FFF2-40B4-BE49-F238E27FC236}">
                    <a16:creationId xmlns:a16="http://schemas.microsoft.com/office/drawing/2014/main" xmlns="" id="{63E4B860-CD78-44C3-8C13-08637A5F10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0300" y="3052763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2" name="Rectangle 310">
                <a:extLst>
                  <a:ext uri="{FF2B5EF4-FFF2-40B4-BE49-F238E27FC236}">
                    <a16:creationId xmlns:a16="http://schemas.microsoft.com/office/drawing/2014/main" xmlns="" id="{6942FC7A-9FA6-460B-B1B2-B432336BE9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8713" y="3052763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3" name="Rectangle 311">
                <a:extLst>
                  <a:ext uri="{FF2B5EF4-FFF2-40B4-BE49-F238E27FC236}">
                    <a16:creationId xmlns:a16="http://schemas.microsoft.com/office/drawing/2014/main" xmlns="" id="{5004A6FC-A345-4A55-B1F7-482CEE7FE8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8713" y="3052763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4" name="Rectangle 312">
                <a:extLst>
                  <a:ext uri="{FF2B5EF4-FFF2-40B4-BE49-F238E27FC236}">
                    <a16:creationId xmlns:a16="http://schemas.microsoft.com/office/drawing/2014/main" xmlns="" id="{929F3CE0-166C-4384-83D5-FC07760968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8713" y="3051176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5" name="Rectangle 313">
                <a:extLst>
                  <a:ext uri="{FF2B5EF4-FFF2-40B4-BE49-F238E27FC236}">
                    <a16:creationId xmlns:a16="http://schemas.microsoft.com/office/drawing/2014/main" xmlns="" id="{8A5348E0-8441-46C1-8057-D986CA5F05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8713" y="3051176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6" name="Rectangle 314">
                <a:extLst>
                  <a:ext uri="{FF2B5EF4-FFF2-40B4-BE49-F238E27FC236}">
                    <a16:creationId xmlns:a16="http://schemas.microsoft.com/office/drawing/2014/main" xmlns="" id="{7F6DE80A-D19E-445F-9B8D-EBED609961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8713" y="3051176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7" name="Rectangle 315">
                <a:extLst>
                  <a:ext uri="{FF2B5EF4-FFF2-40B4-BE49-F238E27FC236}">
                    <a16:creationId xmlns:a16="http://schemas.microsoft.com/office/drawing/2014/main" xmlns="" id="{62B8AB0F-D26F-4B9D-BBA8-2EF96BDD0B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7125" y="3051176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8" name="Freeform 316">
                <a:extLst>
                  <a:ext uri="{FF2B5EF4-FFF2-40B4-BE49-F238E27FC236}">
                    <a16:creationId xmlns:a16="http://schemas.microsoft.com/office/drawing/2014/main" xmlns="" id="{DFFD8031-04AD-449B-B19B-AF0E5FC29C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7125" y="3051176"/>
                <a:ext cx="0" cy="0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0 h 2"/>
                  <a:gd name="T4" fmla="*/ 1 w 1"/>
                  <a:gd name="T5" fmla="*/ 2 h 2"/>
                  <a:gd name="T6" fmla="*/ 1 w 1"/>
                  <a:gd name="T7" fmla="*/ 2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9" name="Rectangle 317">
                <a:extLst>
                  <a:ext uri="{FF2B5EF4-FFF2-40B4-BE49-F238E27FC236}">
                    <a16:creationId xmlns:a16="http://schemas.microsoft.com/office/drawing/2014/main" xmlns="" id="{D6C77587-2649-421C-9E88-439BEAA9AB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7125" y="3051176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0" name="Rectangle 318">
                <a:extLst>
                  <a:ext uri="{FF2B5EF4-FFF2-40B4-BE49-F238E27FC236}">
                    <a16:creationId xmlns:a16="http://schemas.microsoft.com/office/drawing/2014/main" xmlns="" id="{692F581D-9443-4373-BBB0-3E916BEBDE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7125" y="3051176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1" name="Rectangle 319">
                <a:extLst>
                  <a:ext uri="{FF2B5EF4-FFF2-40B4-BE49-F238E27FC236}">
                    <a16:creationId xmlns:a16="http://schemas.microsoft.com/office/drawing/2014/main" xmlns="" id="{9DDB0551-641F-4129-8A85-795114806C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7125" y="3051176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2" name="Rectangle 320">
                <a:extLst>
                  <a:ext uri="{FF2B5EF4-FFF2-40B4-BE49-F238E27FC236}">
                    <a16:creationId xmlns:a16="http://schemas.microsoft.com/office/drawing/2014/main" xmlns="" id="{562B2EED-FC73-4409-BB44-8F5E331F50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5538" y="3051176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3" name="Rectangle 321">
                <a:extLst>
                  <a:ext uri="{FF2B5EF4-FFF2-40B4-BE49-F238E27FC236}">
                    <a16:creationId xmlns:a16="http://schemas.microsoft.com/office/drawing/2014/main" xmlns="" id="{2484645A-B227-4640-9042-A788407987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5538" y="3049588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4" name="Rectangle 322">
                <a:extLst>
                  <a:ext uri="{FF2B5EF4-FFF2-40B4-BE49-F238E27FC236}">
                    <a16:creationId xmlns:a16="http://schemas.microsoft.com/office/drawing/2014/main" xmlns="" id="{2416C0B5-225C-41A6-AA5C-DA21E0519E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5538" y="3049588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5" name="Rectangle 323">
                <a:extLst>
                  <a:ext uri="{FF2B5EF4-FFF2-40B4-BE49-F238E27FC236}">
                    <a16:creationId xmlns:a16="http://schemas.microsoft.com/office/drawing/2014/main" xmlns="" id="{2C0D6763-DD36-43ED-82DF-30C7823501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5538" y="3049588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6" name="Rectangle 324">
                <a:extLst>
                  <a:ext uri="{FF2B5EF4-FFF2-40B4-BE49-F238E27FC236}">
                    <a16:creationId xmlns:a16="http://schemas.microsoft.com/office/drawing/2014/main" xmlns="" id="{66351D92-4966-4457-9A26-6FD2BA9A54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1875" y="3011488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7" name="Rectangle 325">
                <a:extLst>
                  <a:ext uri="{FF2B5EF4-FFF2-40B4-BE49-F238E27FC236}">
                    <a16:creationId xmlns:a16="http://schemas.microsoft.com/office/drawing/2014/main" xmlns="" id="{5CFBB28B-8636-4F09-B201-5692530BC9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0288" y="3011488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8" name="Freeform 326">
                <a:extLst>
                  <a:ext uri="{FF2B5EF4-FFF2-40B4-BE49-F238E27FC236}">
                    <a16:creationId xmlns:a16="http://schemas.microsoft.com/office/drawing/2014/main" xmlns="" id="{22DCB0A5-0349-45F7-A17D-820EE449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1713" y="3003551"/>
                <a:ext cx="28575" cy="7938"/>
              </a:xfrm>
              <a:custGeom>
                <a:avLst/>
                <a:gdLst>
                  <a:gd name="T0" fmla="*/ 0 w 94"/>
                  <a:gd name="T1" fmla="*/ 0 h 25"/>
                  <a:gd name="T2" fmla="*/ 0 w 94"/>
                  <a:gd name="T3" fmla="*/ 0 h 25"/>
                  <a:gd name="T4" fmla="*/ 0 w 94"/>
                  <a:gd name="T5" fmla="*/ 0 h 25"/>
                  <a:gd name="T6" fmla="*/ 45 w 94"/>
                  <a:gd name="T7" fmla="*/ 12 h 25"/>
                  <a:gd name="T8" fmla="*/ 94 w 94"/>
                  <a:gd name="T9" fmla="*/ 25 h 25"/>
                  <a:gd name="T10" fmla="*/ 94 w 94"/>
                  <a:gd name="T11" fmla="*/ 25 h 25"/>
                  <a:gd name="T12" fmla="*/ 45 w 94"/>
                  <a:gd name="T13" fmla="*/ 12 h 25"/>
                  <a:gd name="T14" fmla="*/ 0 w 94"/>
                  <a:gd name="T1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4" h="25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45" y="12"/>
                    </a:lnTo>
                    <a:lnTo>
                      <a:pt x="94" y="25"/>
                    </a:lnTo>
                    <a:lnTo>
                      <a:pt x="94" y="25"/>
                    </a:lnTo>
                    <a:lnTo>
                      <a:pt x="45" y="1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9" name="Freeform 327">
                <a:extLst>
                  <a:ext uri="{FF2B5EF4-FFF2-40B4-BE49-F238E27FC236}">
                    <a16:creationId xmlns:a16="http://schemas.microsoft.com/office/drawing/2014/main" xmlns="" id="{9E58B84C-223B-4B84-88A4-FAC2B160F7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2188" y="3003551"/>
                <a:ext cx="220662" cy="666750"/>
              </a:xfrm>
              <a:custGeom>
                <a:avLst/>
                <a:gdLst>
                  <a:gd name="T0" fmla="*/ 102 w 693"/>
                  <a:gd name="T1" fmla="*/ 125 h 2098"/>
                  <a:gd name="T2" fmla="*/ 220 w 693"/>
                  <a:gd name="T3" fmla="*/ 389 h 2098"/>
                  <a:gd name="T4" fmla="*/ 301 w 693"/>
                  <a:gd name="T5" fmla="*/ 747 h 2098"/>
                  <a:gd name="T6" fmla="*/ 310 w 693"/>
                  <a:gd name="T7" fmla="*/ 1108 h 2098"/>
                  <a:gd name="T8" fmla="*/ 276 w 693"/>
                  <a:gd name="T9" fmla="*/ 1353 h 2098"/>
                  <a:gd name="T10" fmla="*/ 208 w 693"/>
                  <a:gd name="T11" fmla="*/ 1618 h 2098"/>
                  <a:gd name="T12" fmla="*/ 99 w 693"/>
                  <a:gd name="T13" fmla="*/ 1900 h 2098"/>
                  <a:gd name="T14" fmla="*/ 30 w 693"/>
                  <a:gd name="T15" fmla="*/ 2084 h 2098"/>
                  <a:gd name="T16" fmla="*/ 191 w 693"/>
                  <a:gd name="T17" fmla="*/ 1975 h 2098"/>
                  <a:gd name="T18" fmla="*/ 321 w 693"/>
                  <a:gd name="T19" fmla="*/ 1844 h 2098"/>
                  <a:gd name="T20" fmla="*/ 470 w 693"/>
                  <a:gd name="T21" fmla="*/ 1620 h 2098"/>
                  <a:gd name="T22" fmla="*/ 577 w 693"/>
                  <a:gd name="T23" fmla="*/ 1366 h 2098"/>
                  <a:gd name="T24" fmla="*/ 623 w 693"/>
                  <a:gd name="T25" fmla="*/ 1214 h 2098"/>
                  <a:gd name="T26" fmla="*/ 679 w 693"/>
                  <a:gd name="T27" fmla="*/ 930 h 2098"/>
                  <a:gd name="T28" fmla="*/ 693 w 693"/>
                  <a:gd name="T29" fmla="*/ 718 h 2098"/>
                  <a:gd name="T30" fmla="*/ 670 w 693"/>
                  <a:gd name="T31" fmla="*/ 476 h 2098"/>
                  <a:gd name="T32" fmla="*/ 652 w 693"/>
                  <a:gd name="T33" fmla="*/ 395 h 2098"/>
                  <a:gd name="T34" fmla="*/ 652 w 693"/>
                  <a:gd name="T35" fmla="*/ 394 h 2098"/>
                  <a:gd name="T36" fmla="*/ 652 w 693"/>
                  <a:gd name="T37" fmla="*/ 393 h 2098"/>
                  <a:gd name="T38" fmla="*/ 650 w 693"/>
                  <a:gd name="T39" fmla="*/ 392 h 2098"/>
                  <a:gd name="T40" fmla="*/ 650 w 693"/>
                  <a:gd name="T41" fmla="*/ 391 h 2098"/>
                  <a:gd name="T42" fmla="*/ 650 w 693"/>
                  <a:gd name="T43" fmla="*/ 389 h 2098"/>
                  <a:gd name="T44" fmla="*/ 649 w 693"/>
                  <a:gd name="T45" fmla="*/ 388 h 2098"/>
                  <a:gd name="T46" fmla="*/ 649 w 693"/>
                  <a:gd name="T47" fmla="*/ 386 h 2098"/>
                  <a:gd name="T48" fmla="*/ 649 w 693"/>
                  <a:gd name="T49" fmla="*/ 386 h 2098"/>
                  <a:gd name="T50" fmla="*/ 648 w 693"/>
                  <a:gd name="T51" fmla="*/ 383 h 2098"/>
                  <a:gd name="T52" fmla="*/ 648 w 693"/>
                  <a:gd name="T53" fmla="*/ 382 h 2098"/>
                  <a:gd name="T54" fmla="*/ 647 w 693"/>
                  <a:gd name="T55" fmla="*/ 379 h 2098"/>
                  <a:gd name="T56" fmla="*/ 647 w 693"/>
                  <a:gd name="T57" fmla="*/ 379 h 2098"/>
                  <a:gd name="T58" fmla="*/ 645 w 693"/>
                  <a:gd name="T59" fmla="*/ 377 h 2098"/>
                  <a:gd name="T60" fmla="*/ 645 w 693"/>
                  <a:gd name="T61" fmla="*/ 376 h 2098"/>
                  <a:gd name="T62" fmla="*/ 645 w 693"/>
                  <a:gd name="T63" fmla="*/ 374 h 2098"/>
                  <a:gd name="T64" fmla="*/ 644 w 693"/>
                  <a:gd name="T65" fmla="*/ 373 h 2098"/>
                  <a:gd name="T66" fmla="*/ 643 w 693"/>
                  <a:gd name="T67" fmla="*/ 371 h 2098"/>
                  <a:gd name="T68" fmla="*/ 643 w 693"/>
                  <a:gd name="T69" fmla="*/ 369 h 2098"/>
                  <a:gd name="T70" fmla="*/ 642 w 693"/>
                  <a:gd name="T71" fmla="*/ 367 h 2098"/>
                  <a:gd name="T72" fmla="*/ 642 w 693"/>
                  <a:gd name="T73" fmla="*/ 366 h 2098"/>
                  <a:gd name="T74" fmla="*/ 640 w 693"/>
                  <a:gd name="T75" fmla="*/ 363 h 2098"/>
                  <a:gd name="T76" fmla="*/ 632 w 693"/>
                  <a:gd name="T77" fmla="*/ 345 h 2098"/>
                  <a:gd name="T78" fmla="*/ 570 w 693"/>
                  <a:gd name="T79" fmla="*/ 259 h 2098"/>
                  <a:gd name="T80" fmla="*/ 434 w 693"/>
                  <a:gd name="T81" fmla="*/ 155 h 2098"/>
                  <a:gd name="T82" fmla="*/ 432 w 693"/>
                  <a:gd name="T83" fmla="*/ 153 h 2098"/>
                  <a:gd name="T84" fmla="*/ 432 w 693"/>
                  <a:gd name="T85" fmla="*/ 152 h 2098"/>
                  <a:gd name="T86" fmla="*/ 429 w 693"/>
                  <a:gd name="T87" fmla="*/ 152 h 2098"/>
                  <a:gd name="T88" fmla="*/ 428 w 693"/>
                  <a:gd name="T89" fmla="*/ 151 h 2098"/>
                  <a:gd name="T90" fmla="*/ 427 w 693"/>
                  <a:gd name="T91" fmla="*/ 150 h 2098"/>
                  <a:gd name="T92" fmla="*/ 425 w 693"/>
                  <a:gd name="T93" fmla="*/ 150 h 2098"/>
                  <a:gd name="T94" fmla="*/ 424 w 693"/>
                  <a:gd name="T95" fmla="*/ 148 h 2098"/>
                  <a:gd name="T96" fmla="*/ 423 w 693"/>
                  <a:gd name="T97" fmla="*/ 147 h 2098"/>
                  <a:gd name="T98" fmla="*/ 420 w 693"/>
                  <a:gd name="T99" fmla="*/ 147 h 2098"/>
                  <a:gd name="T100" fmla="*/ 418 w 693"/>
                  <a:gd name="T101" fmla="*/ 145 h 2098"/>
                  <a:gd name="T102" fmla="*/ 417 w 693"/>
                  <a:gd name="T103" fmla="*/ 145 h 2098"/>
                  <a:gd name="T104" fmla="*/ 230 w 693"/>
                  <a:gd name="T105" fmla="*/ 61 h 2098"/>
                  <a:gd name="T106" fmla="*/ 121 w 693"/>
                  <a:gd name="T107" fmla="*/ 25 h 2098"/>
                  <a:gd name="T108" fmla="*/ 120 w 693"/>
                  <a:gd name="T109" fmla="*/ 25 h 20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93" h="2098">
                    <a:moveTo>
                      <a:pt x="26" y="0"/>
                    </a:moveTo>
                    <a:lnTo>
                      <a:pt x="26" y="0"/>
                    </a:lnTo>
                    <a:lnTo>
                      <a:pt x="45" y="28"/>
                    </a:lnTo>
                    <a:lnTo>
                      <a:pt x="64" y="58"/>
                    </a:lnTo>
                    <a:lnTo>
                      <a:pt x="82" y="90"/>
                    </a:lnTo>
                    <a:lnTo>
                      <a:pt x="102" y="125"/>
                    </a:lnTo>
                    <a:lnTo>
                      <a:pt x="122" y="162"/>
                    </a:lnTo>
                    <a:lnTo>
                      <a:pt x="143" y="203"/>
                    </a:lnTo>
                    <a:lnTo>
                      <a:pt x="163" y="245"/>
                    </a:lnTo>
                    <a:lnTo>
                      <a:pt x="183" y="291"/>
                    </a:lnTo>
                    <a:lnTo>
                      <a:pt x="202" y="340"/>
                    </a:lnTo>
                    <a:lnTo>
                      <a:pt x="220" y="389"/>
                    </a:lnTo>
                    <a:lnTo>
                      <a:pt x="238" y="443"/>
                    </a:lnTo>
                    <a:lnTo>
                      <a:pt x="254" y="499"/>
                    </a:lnTo>
                    <a:lnTo>
                      <a:pt x="268" y="557"/>
                    </a:lnTo>
                    <a:lnTo>
                      <a:pt x="281" y="618"/>
                    </a:lnTo>
                    <a:lnTo>
                      <a:pt x="292" y="681"/>
                    </a:lnTo>
                    <a:lnTo>
                      <a:pt x="301" y="747"/>
                    </a:lnTo>
                    <a:lnTo>
                      <a:pt x="309" y="814"/>
                    </a:lnTo>
                    <a:lnTo>
                      <a:pt x="312" y="885"/>
                    </a:lnTo>
                    <a:lnTo>
                      <a:pt x="315" y="957"/>
                    </a:lnTo>
                    <a:lnTo>
                      <a:pt x="314" y="1031"/>
                    </a:lnTo>
                    <a:lnTo>
                      <a:pt x="312" y="1070"/>
                    </a:lnTo>
                    <a:lnTo>
                      <a:pt x="310" y="1108"/>
                    </a:lnTo>
                    <a:lnTo>
                      <a:pt x="306" y="1148"/>
                    </a:lnTo>
                    <a:lnTo>
                      <a:pt x="302" y="1188"/>
                    </a:lnTo>
                    <a:lnTo>
                      <a:pt x="297" y="1229"/>
                    </a:lnTo>
                    <a:lnTo>
                      <a:pt x="291" y="1270"/>
                    </a:lnTo>
                    <a:lnTo>
                      <a:pt x="284" y="1311"/>
                    </a:lnTo>
                    <a:lnTo>
                      <a:pt x="276" y="1353"/>
                    </a:lnTo>
                    <a:lnTo>
                      <a:pt x="268" y="1397"/>
                    </a:lnTo>
                    <a:lnTo>
                      <a:pt x="258" y="1439"/>
                    </a:lnTo>
                    <a:lnTo>
                      <a:pt x="246" y="1484"/>
                    </a:lnTo>
                    <a:lnTo>
                      <a:pt x="235" y="1527"/>
                    </a:lnTo>
                    <a:lnTo>
                      <a:pt x="222" y="1572"/>
                    </a:lnTo>
                    <a:lnTo>
                      <a:pt x="208" y="1618"/>
                    </a:lnTo>
                    <a:lnTo>
                      <a:pt x="193" y="1664"/>
                    </a:lnTo>
                    <a:lnTo>
                      <a:pt x="177" y="1710"/>
                    </a:lnTo>
                    <a:lnTo>
                      <a:pt x="159" y="1757"/>
                    </a:lnTo>
                    <a:lnTo>
                      <a:pt x="141" y="1804"/>
                    </a:lnTo>
                    <a:lnTo>
                      <a:pt x="120" y="1851"/>
                    </a:lnTo>
                    <a:lnTo>
                      <a:pt x="99" y="1900"/>
                    </a:lnTo>
                    <a:lnTo>
                      <a:pt x="76" y="1948"/>
                    </a:lnTo>
                    <a:lnTo>
                      <a:pt x="53" y="1998"/>
                    </a:lnTo>
                    <a:lnTo>
                      <a:pt x="28" y="2047"/>
                    </a:lnTo>
                    <a:lnTo>
                      <a:pt x="0" y="2098"/>
                    </a:lnTo>
                    <a:lnTo>
                      <a:pt x="0" y="2098"/>
                    </a:lnTo>
                    <a:lnTo>
                      <a:pt x="30" y="2084"/>
                    </a:lnTo>
                    <a:lnTo>
                      <a:pt x="59" y="2067"/>
                    </a:lnTo>
                    <a:lnTo>
                      <a:pt x="87" y="2051"/>
                    </a:lnTo>
                    <a:lnTo>
                      <a:pt x="115" y="2033"/>
                    </a:lnTo>
                    <a:lnTo>
                      <a:pt x="141" y="2015"/>
                    </a:lnTo>
                    <a:lnTo>
                      <a:pt x="166" y="1995"/>
                    </a:lnTo>
                    <a:lnTo>
                      <a:pt x="191" y="1975"/>
                    </a:lnTo>
                    <a:lnTo>
                      <a:pt x="214" y="1956"/>
                    </a:lnTo>
                    <a:lnTo>
                      <a:pt x="237" y="1934"/>
                    </a:lnTo>
                    <a:lnTo>
                      <a:pt x="259" y="1912"/>
                    </a:lnTo>
                    <a:lnTo>
                      <a:pt x="281" y="1890"/>
                    </a:lnTo>
                    <a:lnTo>
                      <a:pt x="301" y="1867"/>
                    </a:lnTo>
                    <a:lnTo>
                      <a:pt x="321" y="1844"/>
                    </a:lnTo>
                    <a:lnTo>
                      <a:pt x="341" y="1820"/>
                    </a:lnTo>
                    <a:lnTo>
                      <a:pt x="360" y="1797"/>
                    </a:lnTo>
                    <a:lnTo>
                      <a:pt x="377" y="1772"/>
                    </a:lnTo>
                    <a:lnTo>
                      <a:pt x="411" y="1722"/>
                    </a:lnTo>
                    <a:lnTo>
                      <a:pt x="442" y="1671"/>
                    </a:lnTo>
                    <a:lnTo>
                      <a:pt x="470" y="1620"/>
                    </a:lnTo>
                    <a:lnTo>
                      <a:pt x="496" y="1568"/>
                    </a:lnTo>
                    <a:lnTo>
                      <a:pt x="520" y="1517"/>
                    </a:lnTo>
                    <a:lnTo>
                      <a:pt x="541" y="1465"/>
                    </a:lnTo>
                    <a:lnTo>
                      <a:pt x="560" y="1414"/>
                    </a:lnTo>
                    <a:lnTo>
                      <a:pt x="577" y="1366"/>
                    </a:lnTo>
                    <a:lnTo>
                      <a:pt x="577" y="1366"/>
                    </a:lnTo>
                    <a:lnTo>
                      <a:pt x="577" y="1364"/>
                    </a:lnTo>
                    <a:lnTo>
                      <a:pt x="577" y="1364"/>
                    </a:lnTo>
                    <a:lnTo>
                      <a:pt x="578" y="1363"/>
                    </a:lnTo>
                    <a:lnTo>
                      <a:pt x="578" y="1363"/>
                    </a:lnTo>
                    <a:lnTo>
                      <a:pt x="601" y="1290"/>
                    </a:lnTo>
                    <a:lnTo>
                      <a:pt x="623" y="1214"/>
                    </a:lnTo>
                    <a:lnTo>
                      <a:pt x="643" y="1135"/>
                    </a:lnTo>
                    <a:lnTo>
                      <a:pt x="652" y="1095"/>
                    </a:lnTo>
                    <a:lnTo>
                      <a:pt x="659" y="1054"/>
                    </a:lnTo>
                    <a:lnTo>
                      <a:pt x="667" y="1013"/>
                    </a:lnTo>
                    <a:lnTo>
                      <a:pt x="674" y="972"/>
                    </a:lnTo>
                    <a:lnTo>
                      <a:pt x="679" y="930"/>
                    </a:lnTo>
                    <a:lnTo>
                      <a:pt x="684" y="887"/>
                    </a:lnTo>
                    <a:lnTo>
                      <a:pt x="688" y="845"/>
                    </a:lnTo>
                    <a:lnTo>
                      <a:pt x="691" y="803"/>
                    </a:lnTo>
                    <a:lnTo>
                      <a:pt x="693" y="761"/>
                    </a:lnTo>
                    <a:lnTo>
                      <a:pt x="693" y="718"/>
                    </a:lnTo>
                    <a:lnTo>
                      <a:pt x="693" y="718"/>
                    </a:lnTo>
                    <a:lnTo>
                      <a:pt x="693" y="677"/>
                    </a:lnTo>
                    <a:lnTo>
                      <a:pt x="691" y="636"/>
                    </a:lnTo>
                    <a:lnTo>
                      <a:pt x="688" y="597"/>
                    </a:lnTo>
                    <a:lnTo>
                      <a:pt x="684" y="556"/>
                    </a:lnTo>
                    <a:lnTo>
                      <a:pt x="678" y="516"/>
                    </a:lnTo>
                    <a:lnTo>
                      <a:pt x="670" y="476"/>
                    </a:lnTo>
                    <a:lnTo>
                      <a:pt x="663" y="436"/>
                    </a:lnTo>
                    <a:lnTo>
                      <a:pt x="653" y="397"/>
                    </a:lnTo>
                    <a:lnTo>
                      <a:pt x="653" y="397"/>
                    </a:lnTo>
                    <a:lnTo>
                      <a:pt x="652" y="397"/>
                    </a:lnTo>
                    <a:lnTo>
                      <a:pt x="652" y="397"/>
                    </a:lnTo>
                    <a:lnTo>
                      <a:pt x="652" y="395"/>
                    </a:lnTo>
                    <a:lnTo>
                      <a:pt x="652" y="395"/>
                    </a:lnTo>
                    <a:lnTo>
                      <a:pt x="652" y="395"/>
                    </a:lnTo>
                    <a:lnTo>
                      <a:pt x="652" y="395"/>
                    </a:lnTo>
                    <a:lnTo>
                      <a:pt x="652" y="395"/>
                    </a:lnTo>
                    <a:lnTo>
                      <a:pt x="652" y="395"/>
                    </a:lnTo>
                    <a:lnTo>
                      <a:pt x="652" y="394"/>
                    </a:lnTo>
                    <a:lnTo>
                      <a:pt x="652" y="394"/>
                    </a:lnTo>
                    <a:lnTo>
                      <a:pt x="652" y="394"/>
                    </a:lnTo>
                    <a:lnTo>
                      <a:pt x="652" y="394"/>
                    </a:lnTo>
                    <a:lnTo>
                      <a:pt x="652" y="393"/>
                    </a:lnTo>
                    <a:lnTo>
                      <a:pt x="652" y="393"/>
                    </a:lnTo>
                    <a:lnTo>
                      <a:pt x="652" y="393"/>
                    </a:lnTo>
                    <a:lnTo>
                      <a:pt x="652" y="393"/>
                    </a:lnTo>
                    <a:lnTo>
                      <a:pt x="652" y="393"/>
                    </a:lnTo>
                    <a:lnTo>
                      <a:pt x="652" y="393"/>
                    </a:lnTo>
                    <a:lnTo>
                      <a:pt x="650" y="393"/>
                    </a:lnTo>
                    <a:lnTo>
                      <a:pt x="650" y="393"/>
                    </a:lnTo>
                    <a:lnTo>
                      <a:pt x="650" y="392"/>
                    </a:lnTo>
                    <a:lnTo>
                      <a:pt x="650" y="392"/>
                    </a:lnTo>
                    <a:lnTo>
                      <a:pt x="650" y="392"/>
                    </a:lnTo>
                    <a:lnTo>
                      <a:pt x="650" y="392"/>
                    </a:lnTo>
                    <a:lnTo>
                      <a:pt x="650" y="391"/>
                    </a:lnTo>
                    <a:lnTo>
                      <a:pt x="650" y="391"/>
                    </a:lnTo>
                    <a:lnTo>
                      <a:pt x="650" y="391"/>
                    </a:lnTo>
                    <a:lnTo>
                      <a:pt x="650" y="391"/>
                    </a:lnTo>
                    <a:lnTo>
                      <a:pt x="650" y="389"/>
                    </a:lnTo>
                    <a:lnTo>
                      <a:pt x="650" y="389"/>
                    </a:lnTo>
                    <a:lnTo>
                      <a:pt x="650" y="389"/>
                    </a:lnTo>
                    <a:lnTo>
                      <a:pt x="650" y="389"/>
                    </a:lnTo>
                    <a:lnTo>
                      <a:pt x="650" y="389"/>
                    </a:lnTo>
                    <a:lnTo>
                      <a:pt x="650" y="389"/>
                    </a:lnTo>
                    <a:lnTo>
                      <a:pt x="650" y="389"/>
                    </a:lnTo>
                    <a:lnTo>
                      <a:pt x="650" y="389"/>
                    </a:lnTo>
                    <a:lnTo>
                      <a:pt x="649" y="388"/>
                    </a:lnTo>
                    <a:lnTo>
                      <a:pt x="649" y="388"/>
                    </a:lnTo>
                    <a:lnTo>
                      <a:pt x="649" y="388"/>
                    </a:lnTo>
                    <a:lnTo>
                      <a:pt x="649" y="388"/>
                    </a:lnTo>
                    <a:lnTo>
                      <a:pt x="649" y="387"/>
                    </a:lnTo>
                    <a:lnTo>
                      <a:pt x="649" y="387"/>
                    </a:lnTo>
                    <a:lnTo>
                      <a:pt x="649" y="387"/>
                    </a:lnTo>
                    <a:lnTo>
                      <a:pt x="649" y="387"/>
                    </a:lnTo>
                    <a:lnTo>
                      <a:pt x="649" y="386"/>
                    </a:lnTo>
                    <a:lnTo>
                      <a:pt x="649" y="386"/>
                    </a:lnTo>
                    <a:lnTo>
                      <a:pt x="649" y="386"/>
                    </a:lnTo>
                    <a:lnTo>
                      <a:pt x="649" y="386"/>
                    </a:lnTo>
                    <a:lnTo>
                      <a:pt x="649" y="386"/>
                    </a:lnTo>
                    <a:lnTo>
                      <a:pt x="649" y="386"/>
                    </a:lnTo>
                    <a:lnTo>
                      <a:pt x="649" y="386"/>
                    </a:lnTo>
                    <a:lnTo>
                      <a:pt x="649" y="386"/>
                    </a:lnTo>
                    <a:lnTo>
                      <a:pt x="648" y="384"/>
                    </a:lnTo>
                    <a:lnTo>
                      <a:pt x="648" y="384"/>
                    </a:lnTo>
                    <a:lnTo>
                      <a:pt x="648" y="384"/>
                    </a:lnTo>
                    <a:lnTo>
                      <a:pt x="648" y="383"/>
                    </a:lnTo>
                    <a:lnTo>
                      <a:pt x="648" y="383"/>
                    </a:lnTo>
                    <a:lnTo>
                      <a:pt x="648" y="383"/>
                    </a:lnTo>
                    <a:lnTo>
                      <a:pt x="648" y="383"/>
                    </a:lnTo>
                    <a:lnTo>
                      <a:pt x="648" y="383"/>
                    </a:lnTo>
                    <a:lnTo>
                      <a:pt x="648" y="383"/>
                    </a:lnTo>
                    <a:lnTo>
                      <a:pt x="648" y="382"/>
                    </a:lnTo>
                    <a:lnTo>
                      <a:pt x="648" y="382"/>
                    </a:lnTo>
                    <a:lnTo>
                      <a:pt x="647" y="381"/>
                    </a:lnTo>
                    <a:lnTo>
                      <a:pt x="647" y="381"/>
                    </a:lnTo>
                    <a:lnTo>
                      <a:pt x="647" y="381"/>
                    </a:lnTo>
                    <a:lnTo>
                      <a:pt x="647" y="381"/>
                    </a:lnTo>
                    <a:lnTo>
                      <a:pt x="647" y="379"/>
                    </a:lnTo>
                    <a:lnTo>
                      <a:pt x="647" y="379"/>
                    </a:lnTo>
                    <a:lnTo>
                      <a:pt x="647" y="379"/>
                    </a:lnTo>
                    <a:lnTo>
                      <a:pt x="647" y="379"/>
                    </a:lnTo>
                    <a:lnTo>
                      <a:pt x="647" y="379"/>
                    </a:lnTo>
                    <a:lnTo>
                      <a:pt x="647" y="379"/>
                    </a:lnTo>
                    <a:lnTo>
                      <a:pt x="647" y="379"/>
                    </a:lnTo>
                    <a:lnTo>
                      <a:pt x="647" y="379"/>
                    </a:lnTo>
                    <a:lnTo>
                      <a:pt x="647" y="378"/>
                    </a:lnTo>
                    <a:lnTo>
                      <a:pt x="647" y="378"/>
                    </a:lnTo>
                    <a:lnTo>
                      <a:pt x="647" y="378"/>
                    </a:lnTo>
                    <a:lnTo>
                      <a:pt x="647" y="378"/>
                    </a:lnTo>
                    <a:lnTo>
                      <a:pt x="645" y="377"/>
                    </a:lnTo>
                    <a:lnTo>
                      <a:pt x="645" y="377"/>
                    </a:lnTo>
                    <a:lnTo>
                      <a:pt x="645" y="377"/>
                    </a:lnTo>
                    <a:lnTo>
                      <a:pt x="645" y="377"/>
                    </a:lnTo>
                    <a:lnTo>
                      <a:pt x="645" y="376"/>
                    </a:lnTo>
                    <a:lnTo>
                      <a:pt x="645" y="376"/>
                    </a:lnTo>
                    <a:lnTo>
                      <a:pt x="645" y="376"/>
                    </a:lnTo>
                    <a:lnTo>
                      <a:pt x="645" y="376"/>
                    </a:lnTo>
                    <a:lnTo>
                      <a:pt x="645" y="376"/>
                    </a:lnTo>
                    <a:lnTo>
                      <a:pt x="645" y="376"/>
                    </a:lnTo>
                    <a:lnTo>
                      <a:pt x="645" y="376"/>
                    </a:lnTo>
                    <a:lnTo>
                      <a:pt x="645" y="376"/>
                    </a:lnTo>
                    <a:lnTo>
                      <a:pt x="645" y="374"/>
                    </a:lnTo>
                    <a:lnTo>
                      <a:pt x="645" y="374"/>
                    </a:lnTo>
                    <a:lnTo>
                      <a:pt x="645" y="374"/>
                    </a:lnTo>
                    <a:lnTo>
                      <a:pt x="645" y="374"/>
                    </a:lnTo>
                    <a:lnTo>
                      <a:pt x="644" y="373"/>
                    </a:lnTo>
                    <a:lnTo>
                      <a:pt x="644" y="373"/>
                    </a:lnTo>
                    <a:lnTo>
                      <a:pt x="644" y="373"/>
                    </a:lnTo>
                    <a:lnTo>
                      <a:pt x="644" y="373"/>
                    </a:lnTo>
                    <a:lnTo>
                      <a:pt x="644" y="373"/>
                    </a:lnTo>
                    <a:lnTo>
                      <a:pt x="644" y="373"/>
                    </a:lnTo>
                    <a:lnTo>
                      <a:pt x="644" y="372"/>
                    </a:lnTo>
                    <a:lnTo>
                      <a:pt x="644" y="372"/>
                    </a:lnTo>
                    <a:lnTo>
                      <a:pt x="643" y="371"/>
                    </a:lnTo>
                    <a:lnTo>
                      <a:pt x="643" y="371"/>
                    </a:lnTo>
                    <a:lnTo>
                      <a:pt x="643" y="371"/>
                    </a:lnTo>
                    <a:lnTo>
                      <a:pt x="643" y="371"/>
                    </a:lnTo>
                    <a:lnTo>
                      <a:pt x="643" y="369"/>
                    </a:lnTo>
                    <a:lnTo>
                      <a:pt x="643" y="369"/>
                    </a:lnTo>
                    <a:lnTo>
                      <a:pt x="643" y="369"/>
                    </a:lnTo>
                    <a:lnTo>
                      <a:pt x="643" y="369"/>
                    </a:lnTo>
                    <a:lnTo>
                      <a:pt x="643" y="368"/>
                    </a:lnTo>
                    <a:lnTo>
                      <a:pt x="643" y="368"/>
                    </a:lnTo>
                    <a:lnTo>
                      <a:pt x="643" y="368"/>
                    </a:lnTo>
                    <a:lnTo>
                      <a:pt x="643" y="368"/>
                    </a:lnTo>
                    <a:lnTo>
                      <a:pt x="642" y="367"/>
                    </a:lnTo>
                    <a:lnTo>
                      <a:pt x="642" y="367"/>
                    </a:lnTo>
                    <a:lnTo>
                      <a:pt x="642" y="367"/>
                    </a:lnTo>
                    <a:lnTo>
                      <a:pt x="642" y="367"/>
                    </a:lnTo>
                    <a:lnTo>
                      <a:pt x="642" y="366"/>
                    </a:lnTo>
                    <a:lnTo>
                      <a:pt x="642" y="366"/>
                    </a:lnTo>
                    <a:lnTo>
                      <a:pt x="642" y="366"/>
                    </a:lnTo>
                    <a:lnTo>
                      <a:pt x="642" y="366"/>
                    </a:lnTo>
                    <a:lnTo>
                      <a:pt x="640" y="364"/>
                    </a:lnTo>
                    <a:lnTo>
                      <a:pt x="640" y="364"/>
                    </a:lnTo>
                    <a:lnTo>
                      <a:pt x="640" y="364"/>
                    </a:lnTo>
                    <a:lnTo>
                      <a:pt x="640" y="363"/>
                    </a:lnTo>
                    <a:lnTo>
                      <a:pt x="640" y="363"/>
                    </a:lnTo>
                    <a:lnTo>
                      <a:pt x="640" y="363"/>
                    </a:lnTo>
                    <a:lnTo>
                      <a:pt x="640" y="363"/>
                    </a:lnTo>
                    <a:lnTo>
                      <a:pt x="639" y="359"/>
                    </a:lnTo>
                    <a:lnTo>
                      <a:pt x="639" y="359"/>
                    </a:lnTo>
                    <a:lnTo>
                      <a:pt x="639" y="359"/>
                    </a:lnTo>
                    <a:lnTo>
                      <a:pt x="639" y="359"/>
                    </a:lnTo>
                    <a:lnTo>
                      <a:pt x="632" y="345"/>
                    </a:lnTo>
                    <a:lnTo>
                      <a:pt x="623" y="330"/>
                    </a:lnTo>
                    <a:lnTo>
                      <a:pt x="614" y="315"/>
                    </a:lnTo>
                    <a:lnTo>
                      <a:pt x="604" y="300"/>
                    </a:lnTo>
                    <a:lnTo>
                      <a:pt x="593" y="286"/>
                    </a:lnTo>
                    <a:lnTo>
                      <a:pt x="582" y="273"/>
                    </a:lnTo>
                    <a:lnTo>
                      <a:pt x="570" y="259"/>
                    </a:lnTo>
                    <a:lnTo>
                      <a:pt x="557" y="245"/>
                    </a:lnTo>
                    <a:lnTo>
                      <a:pt x="529" y="220"/>
                    </a:lnTo>
                    <a:lnTo>
                      <a:pt x="499" y="197"/>
                    </a:lnTo>
                    <a:lnTo>
                      <a:pt x="468" y="174"/>
                    </a:lnTo>
                    <a:lnTo>
                      <a:pt x="434" y="155"/>
                    </a:lnTo>
                    <a:lnTo>
                      <a:pt x="434" y="155"/>
                    </a:lnTo>
                    <a:lnTo>
                      <a:pt x="434" y="155"/>
                    </a:lnTo>
                    <a:lnTo>
                      <a:pt x="434" y="155"/>
                    </a:lnTo>
                    <a:lnTo>
                      <a:pt x="433" y="153"/>
                    </a:lnTo>
                    <a:lnTo>
                      <a:pt x="433" y="153"/>
                    </a:lnTo>
                    <a:lnTo>
                      <a:pt x="433" y="153"/>
                    </a:lnTo>
                    <a:lnTo>
                      <a:pt x="432" y="153"/>
                    </a:lnTo>
                    <a:lnTo>
                      <a:pt x="432" y="153"/>
                    </a:lnTo>
                    <a:lnTo>
                      <a:pt x="432" y="153"/>
                    </a:lnTo>
                    <a:lnTo>
                      <a:pt x="432" y="153"/>
                    </a:lnTo>
                    <a:lnTo>
                      <a:pt x="432" y="152"/>
                    </a:lnTo>
                    <a:lnTo>
                      <a:pt x="432" y="152"/>
                    </a:lnTo>
                    <a:lnTo>
                      <a:pt x="432" y="152"/>
                    </a:lnTo>
                    <a:lnTo>
                      <a:pt x="432" y="152"/>
                    </a:lnTo>
                    <a:lnTo>
                      <a:pt x="430" y="152"/>
                    </a:lnTo>
                    <a:lnTo>
                      <a:pt x="430" y="152"/>
                    </a:lnTo>
                    <a:lnTo>
                      <a:pt x="430" y="152"/>
                    </a:lnTo>
                    <a:lnTo>
                      <a:pt x="430" y="152"/>
                    </a:lnTo>
                    <a:lnTo>
                      <a:pt x="429" y="152"/>
                    </a:lnTo>
                    <a:lnTo>
                      <a:pt x="429" y="152"/>
                    </a:lnTo>
                    <a:lnTo>
                      <a:pt x="429" y="151"/>
                    </a:lnTo>
                    <a:lnTo>
                      <a:pt x="429" y="151"/>
                    </a:lnTo>
                    <a:lnTo>
                      <a:pt x="428" y="151"/>
                    </a:lnTo>
                    <a:lnTo>
                      <a:pt x="428" y="151"/>
                    </a:lnTo>
                    <a:lnTo>
                      <a:pt x="428" y="151"/>
                    </a:lnTo>
                    <a:lnTo>
                      <a:pt x="428" y="151"/>
                    </a:lnTo>
                    <a:lnTo>
                      <a:pt x="428" y="151"/>
                    </a:lnTo>
                    <a:lnTo>
                      <a:pt x="428" y="151"/>
                    </a:lnTo>
                    <a:lnTo>
                      <a:pt x="427" y="151"/>
                    </a:lnTo>
                    <a:lnTo>
                      <a:pt x="427" y="151"/>
                    </a:lnTo>
                    <a:lnTo>
                      <a:pt x="427" y="150"/>
                    </a:lnTo>
                    <a:lnTo>
                      <a:pt x="427" y="150"/>
                    </a:lnTo>
                    <a:lnTo>
                      <a:pt x="427" y="150"/>
                    </a:lnTo>
                    <a:lnTo>
                      <a:pt x="427" y="150"/>
                    </a:lnTo>
                    <a:lnTo>
                      <a:pt x="425" y="150"/>
                    </a:lnTo>
                    <a:lnTo>
                      <a:pt x="425" y="150"/>
                    </a:lnTo>
                    <a:lnTo>
                      <a:pt x="425" y="150"/>
                    </a:lnTo>
                    <a:lnTo>
                      <a:pt x="425" y="150"/>
                    </a:lnTo>
                    <a:lnTo>
                      <a:pt x="424" y="148"/>
                    </a:lnTo>
                    <a:lnTo>
                      <a:pt x="424" y="148"/>
                    </a:lnTo>
                    <a:lnTo>
                      <a:pt x="424" y="148"/>
                    </a:lnTo>
                    <a:lnTo>
                      <a:pt x="424" y="148"/>
                    </a:lnTo>
                    <a:lnTo>
                      <a:pt x="424" y="148"/>
                    </a:lnTo>
                    <a:lnTo>
                      <a:pt x="424" y="148"/>
                    </a:lnTo>
                    <a:lnTo>
                      <a:pt x="423" y="148"/>
                    </a:lnTo>
                    <a:lnTo>
                      <a:pt x="423" y="148"/>
                    </a:lnTo>
                    <a:lnTo>
                      <a:pt x="423" y="148"/>
                    </a:lnTo>
                    <a:lnTo>
                      <a:pt x="423" y="148"/>
                    </a:lnTo>
                    <a:lnTo>
                      <a:pt x="423" y="147"/>
                    </a:lnTo>
                    <a:lnTo>
                      <a:pt x="423" y="147"/>
                    </a:lnTo>
                    <a:lnTo>
                      <a:pt x="422" y="147"/>
                    </a:lnTo>
                    <a:lnTo>
                      <a:pt x="422" y="147"/>
                    </a:lnTo>
                    <a:lnTo>
                      <a:pt x="420" y="147"/>
                    </a:lnTo>
                    <a:lnTo>
                      <a:pt x="420" y="147"/>
                    </a:lnTo>
                    <a:lnTo>
                      <a:pt x="420" y="147"/>
                    </a:lnTo>
                    <a:lnTo>
                      <a:pt x="420" y="147"/>
                    </a:lnTo>
                    <a:lnTo>
                      <a:pt x="420" y="146"/>
                    </a:lnTo>
                    <a:lnTo>
                      <a:pt x="420" y="146"/>
                    </a:lnTo>
                    <a:lnTo>
                      <a:pt x="420" y="146"/>
                    </a:lnTo>
                    <a:lnTo>
                      <a:pt x="420" y="146"/>
                    </a:lnTo>
                    <a:lnTo>
                      <a:pt x="418" y="145"/>
                    </a:lnTo>
                    <a:lnTo>
                      <a:pt x="418" y="145"/>
                    </a:lnTo>
                    <a:lnTo>
                      <a:pt x="418" y="145"/>
                    </a:lnTo>
                    <a:lnTo>
                      <a:pt x="418" y="145"/>
                    </a:lnTo>
                    <a:lnTo>
                      <a:pt x="418" y="145"/>
                    </a:lnTo>
                    <a:lnTo>
                      <a:pt x="418" y="145"/>
                    </a:lnTo>
                    <a:lnTo>
                      <a:pt x="417" y="145"/>
                    </a:lnTo>
                    <a:lnTo>
                      <a:pt x="417" y="145"/>
                    </a:lnTo>
                    <a:lnTo>
                      <a:pt x="381" y="125"/>
                    </a:lnTo>
                    <a:lnTo>
                      <a:pt x="343" y="107"/>
                    </a:lnTo>
                    <a:lnTo>
                      <a:pt x="306" y="90"/>
                    </a:lnTo>
                    <a:lnTo>
                      <a:pt x="268" y="75"/>
                    </a:lnTo>
                    <a:lnTo>
                      <a:pt x="230" y="61"/>
                    </a:lnTo>
                    <a:lnTo>
                      <a:pt x="193" y="48"/>
                    </a:lnTo>
                    <a:lnTo>
                      <a:pt x="157" y="37"/>
                    </a:lnTo>
                    <a:lnTo>
                      <a:pt x="121" y="25"/>
                    </a:lnTo>
                    <a:lnTo>
                      <a:pt x="121" y="25"/>
                    </a:lnTo>
                    <a:lnTo>
                      <a:pt x="121" y="25"/>
                    </a:lnTo>
                    <a:lnTo>
                      <a:pt x="121" y="25"/>
                    </a:lnTo>
                    <a:lnTo>
                      <a:pt x="121" y="25"/>
                    </a:lnTo>
                    <a:lnTo>
                      <a:pt x="121" y="25"/>
                    </a:lnTo>
                    <a:lnTo>
                      <a:pt x="120" y="25"/>
                    </a:lnTo>
                    <a:lnTo>
                      <a:pt x="120" y="25"/>
                    </a:lnTo>
                    <a:lnTo>
                      <a:pt x="120" y="25"/>
                    </a:lnTo>
                    <a:lnTo>
                      <a:pt x="120" y="25"/>
                    </a:lnTo>
                    <a:lnTo>
                      <a:pt x="71" y="12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4B2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0" name="Freeform 328">
                <a:extLst>
                  <a:ext uri="{FF2B5EF4-FFF2-40B4-BE49-F238E27FC236}">
                    <a16:creationId xmlns:a16="http://schemas.microsoft.com/office/drawing/2014/main" xmlns="" id="{895AE981-5E96-472E-A47A-04611CA7C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2188" y="3003551"/>
                <a:ext cx="220662" cy="666750"/>
              </a:xfrm>
              <a:custGeom>
                <a:avLst/>
                <a:gdLst>
                  <a:gd name="T0" fmla="*/ 102 w 693"/>
                  <a:gd name="T1" fmla="*/ 125 h 2098"/>
                  <a:gd name="T2" fmla="*/ 220 w 693"/>
                  <a:gd name="T3" fmla="*/ 389 h 2098"/>
                  <a:gd name="T4" fmla="*/ 301 w 693"/>
                  <a:gd name="T5" fmla="*/ 747 h 2098"/>
                  <a:gd name="T6" fmla="*/ 310 w 693"/>
                  <a:gd name="T7" fmla="*/ 1108 h 2098"/>
                  <a:gd name="T8" fmla="*/ 276 w 693"/>
                  <a:gd name="T9" fmla="*/ 1353 h 2098"/>
                  <a:gd name="T10" fmla="*/ 208 w 693"/>
                  <a:gd name="T11" fmla="*/ 1618 h 2098"/>
                  <a:gd name="T12" fmla="*/ 99 w 693"/>
                  <a:gd name="T13" fmla="*/ 1900 h 2098"/>
                  <a:gd name="T14" fmla="*/ 30 w 693"/>
                  <a:gd name="T15" fmla="*/ 2084 h 2098"/>
                  <a:gd name="T16" fmla="*/ 191 w 693"/>
                  <a:gd name="T17" fmla="*/ 1975 h 2098"/>
                  <a:gd name="T18" fmla="*/ 321 w 693"/>
                  <a:gd name="T19" fmla="*/ 1844 h 2098"/>
                  <a:gd name="T20" fmla="*/ 470 w 693"/>
                  <a:gd name="T21" fmla="*/ 1620 h 2098"/>
                  <a:gd name="T22" fmla="*/ 577 w 693"/>
                  <a:gd name="T23" fmla="*/ 1366 h 2098"/>
                  <a:gd name="T24" fmla="*/ 623 w 693"/>
                  <a:gd name="T25" fmla="*/ 1214 h 2098"/>
                  <a:gd name="T26" fmla="*/ 679 w 693"/>
                  <a:gd name="T27" fmla="*/ 930 h 2098"/>
                  <a:gd name="T28" fmla="*/ 693 w 693"/>
                  <a:gd name="T29" fmla="*/ 718 h 2098"/>
                  <a:gd name="T30" fmla="*/ 670 w 693"/>
                  <a:gd name="T31" fmla="*/ 476 h 2098"/>
                  <a:gd name="T32" fmla="*/ 652 w 693"/>
                  <a:gd name="T33" fmla="*/ 395 h 2098"/>
                  <a:gd name="T34" fmla="*/ 652 w 693"/>
                  <a:gd name="T35" fmla="*/ 394 h 2098"/>
                  <a:gd name="T36" fmla="*/ 652 w 693"/>
                  <a:gd name="T37" fmla="*/ 393 h 2098"/>
                  <a:gd name="T38" fmla="*/ 650 w 693"/>
                  <a:gd name="T39" fmla="*/ 392 h 2098"/>
                  <a:gd name="T40" fmla="*/ 650 w 693"/>
                  <a:gd name="T41" fmla="*/ 391 h 2098"/>
                  <a:gd name="T42" fmla="*/ 650 w 693"/>
                  <a:gd name="T43" fmla="*/ 389 h 2098"/>
                  <a:gd name="T44" fmla="*/ 649 w 693"/>
                  <a:gd name="T45" fmla="*/ 388 h 2098"/>
                  <a:gd name="T46" fmla="*/ 649 w 693"/>
                  <a:gd name="T47" fmla="*/ 386 h 2098"/>
                  <a:gd name="T48" fmla="*/ 649 w 693"/>
                  <a:gd name="T49" fmla="*/ 386 h 2098"/>
                  <a:gd name="T50" fmla="*/ 648 w 693"/>
                  <a:gd name="T51" fmla="*/ 383 h 2098"/>
                  <a:gd name="T52" fmla="*/ 648 w 693"/>
                  <a:gd name="T53" fmla="*/ 382 h 2098"/>
                  <a:gd name="T54" fmla="*/ 647 w 693"/>
                  <a:gd name="T55" fmla="*/ 379 h 2098"/>
                  <a:gd name="T56" fmla="*/ 647 w 693"/>
                  <a:gd name="T57" fmla="*/ 379 h 2098"/>
                  <a:gd name="T58" fmla="*/ 645 w 693"/>
                  <a:gd name="T59" fmla="*/ 377 h 2098"/>
                  <a:gd name="T60" fmla="*/ 645 w 693"/>
                  <a:gd name="T61" fmla="*/ 376 h 2098"/>
                  <a:gd name="T62" fmla="*/ 645 w 693"/>
                  <a:gd name="T63" fmla="*/ 374 h 2098"/>
                  <a:gd name="T64" fmla="*/ 644 w 693"/>
                  <a:gd name="T65" fmla="*/ 373 h 2098"/>
                  <a:gd name="T66" fmla="*/ 643 w 693"/>
                  <a:gd name="T67" fmla="*/ 371 h 2098"/>
                  <a:gd name="T68" fmla="*/ 643 w 693"/>
                  <a:gd name="T69" fmla="*/ 369 h 2098"/>
                  <a:gd name="T70" fmla="*/ 642 w 693"/>
                  <a:gd name="T71" fmla="*/ 367 h 2098"/>
                  <a:gd name="T72" fmla="*/ 642 w 693"/>
                  <a:gd name="T73" fmla="*/ 366 h 2098"/>
                  <a:gd name="T74" fmla="*/ 640 w 693"/>
                  <a:gd name="T75" fmla="*/ 363 h 2098"/>
                  <a:gd name="T76" fmla="*/ 632 w 693"/>
                  <a:gd name="T77" fmla="*/ 345 h 2098"/>
                  <a:gd name="T78" fmla="*/ 570 w 693"/>
                  <a:gd name="T79" fmla="*/ 259 h 2098"/>
                  <a:gd name="T80" fmla="*/ 434 w 693"/>
                  <a:gd name="T81" fmla="*/ 155 h 2098"/>
                  <a:gd name="T82" fmla="*/ 432 w 693"/>
                  <a:gd name="T83" fmla="*/ 153 h 2098"/>
                  <a:gd name="T84" fmla="*/ 432 w 693"/>
                  <a:gd name="T85" fmla="*/ 152 h 2098"/>
                  <a:gd name="T86" fmla="*/ 429 w 693"/>
                  <a:gd name="T87" fmla="*/ 152 h 2098"/>
                  <a:gd name="T88" fmla="*/ 428 w 693"/>
                  <a:gd name="T89" fmla="*/ 151 h 2098"/>
                  <a:gd name="T90" fmla="*/ 427 w 693"/>
                  <a:gd name="T91" fmla="*/ 150 h 2098"/>
                  <a:gd name="T92" fmla="*/ 425 w 693"/>
                  <a:gd name="T93" fmla="*/ 150 h 2098"/>
                  <a:gd name="T94" fmla="*/ 424 w 693"/>
                  <a:gd name="T95" fmla="*/ 148 h 2098"/>
                  <a:gd name="T96" fmla="*/ 423 w 693"/>
                  <a:gd name="T97" fmla="*/ 147 h 2098"/>
                  <a:gd name="T98" fmla="*/ 420 w 693"/>
                  <a:gd name="T99" fmla="*/ 147 h 2098"/>
                  <a:gd name="T100" fmla="*/ 418 w 693"/>
                  <a:gd name="T101" fmla="*/ 145 h 2098"/>
                  <a:gd name="T102" fmla="*/ 417 w 693"/>
                  <a:gd name="T103" fmla="*/ 145 h 2098"/>
                  <a:gd name="T104" fmla="*/ 230 w 693"/>
                  <a:gd name="T105" fmla="*/ 61 h 2098"/>
                  <a:gd name="T106" fmla="*/ 121 w 693"/>
                  <a:gd name="T107" fmla="*/ 25 h 2098"/>
                  <a:gd name="T108" fmla="*/ 120 w 693"/>
                  <a:gd name="T109" fmla="*/ 25 h 20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93" h="2098">
                    <a:moveTo>
                      <a:pt x="26" y="0"/>
                    </a:moveTo>
                    <a:lnTo>
                      <a:pt x="26" y="0"/>
                    </a:lnTo>
                    <a:lnTo>
                      <a:pt x="45" y="28"/>
                    </a:lnTo>
                    <a:lnTo>
                      <a:pt x="64" y="58"/>
                    </a:lnTo>
                    <a:lnTo>
                      <a:pt x="82" y="90"/>
                    </a:lnTo>
                    <a:lnTo>
                      <a:pt x="102" y="125"/>
                    </a:lnTo>
                    <a:lnTo>
                      <a:pt x="122" y="162"/>
                    </a:lnTo>
                    <a:lnTo>
                      <a:pt x="143" y="203"/>
                    </a:lnTo>
                    <a:lnTo>
                      <a:pt x="163" y="245"/>
                    </a:lnTo>
                    <a:lnTo>
                      <a:pt x="183" y="291"/>
                    </a:lnTo>
                    <a:lnTo>
                      <a:pt x="202" y="340"/>
                    </a:lnTo>
                    <a:lnTo>
                      <a:pt x="220" y="389"/>
                    </a:lnTo>
                    <a:lnTo>
                      <a:pt x="238" y="443"/>
                    </a:lnTo>
                    <a:lnTo>
                      <a:pt x="254" y="499"/>
                    </a:lnTo>
                    <a:lnTo>
                      <a:pt x="268" y="557"/>
                    </a:lnTo>
                    <a:lnTo>
                      <a:pt x="281" y="618"/>
                    </a:lnTo>
                    <a:lnTo>
                      <a:pt x="292" y="681"/>
                    </a:lnTo>
                    <a:lnTo>
                      <a:pt x="301" y="747"/>
                    </a:lnTo>
                    <a:lnTo>
                      <a:pt x="309" y="814"/>
                    </a:lnTo>
                    <a:lnTo>
                      <a:pt x="312" y="885"/>
                    </a:lnTo>
                    <a:lnTo>
                      <a:pt x="315" y="957"/>
                    </a:lnTo>
                    <a:lnTo>
                      <a:pt x="314" y="1031"/>
                    </a:lnTo>
                    <a:lnTo>
                      <a:pt x="312" y="1070"/>
                    </a:lnTo>
                    <a:lnTo>
                      <a:pt x="310" y="1108"/>
                    </a:lnTo>
                    <a:lnTo>
                      <a:pt x="306" y="1148"/>
                    </a:lnTo>
                    <a:lnTo>
                      <a:pt x="302" y="1188"/>
                    </a:lnTo>
                    <a:lnTo>
                      <a:pt x="297" y="1229"/>
                    </a:lnTo>
                    <a:lnTo>
                      <a:pt x="291" y="1270"/>
                    </a:lnTo>
                    <a:lnTo>
                      <a:pt x="284" y="1311"/>
                    </a:lnTo>
                    <a:lnTo>
                      <a:pt x="276" y="1353"/>
                    </a:lnTo>
                    <a:lnTo>
                      <a:pt x="268" y="1397"/>
                    </a:lnTo>
                    <a:lnTo>
                      <a:pt x="258" y="1439"/>
                    </a:lnTo>
                    <a:lnTo>
                      <a:pt x="246" y="1484"/>
                    </a:lnTo>
                    <a:lnTo>
                      <a:pt x="235" y="1527"/>
                    </a:lnTo>
                    <a:lnTo>
                      <a:pt x="222" y="1572"/>
                    </a:lnTo>
                    <a:lnTo>
                      <a:pt x="208" y="1618"/>
                    </a:lnTo>
                    <a:lnTo>
                      <a:pt x="193" y="1664"/>
                    </a:lnTo>
                    <a:lnTo>
                      <a:pt x="177" y="1710"/>
                    </a:lnTo>
                    <a:lnTo>
                      <a:pt x="159" y="1757"/>
                    </a:lnTo>
                    <a:lnTo>
                      <a:pt x="141" y="1804"/>
                    </a:lnTo>
                    <a:lnTo>
                      <a:pt x="120" y="1851"/>
                    </a:lnTo>
                    <a:lnTo>
                      <a:pt x="99" y="1900"/>
                    </a:lnTo>
                    <a:lnTo>
                      <a:pt x="76" y="1948"/>
                    </a:lnTo>
                    <a:lnTo>
                      <a:pt x="53" y="1998"/>
                    </a:lnTo>
                    <a:lnTo>
                      <a:pt x="28" y="2047"/>
                    </a:lnTo>
                    <a:lnTo>
                      <a:pt x="0" y="2098"/>
                    </a:lnTo>
                    <a:lnTo>
                      <a:pt x="0" y="2098"/>
                    </a:lnTo>
                    <a:lnTo>
                      <a:pt x="30" y="2084"/>
                    </a:lnTo>
                    <a:lnTo>
                      <a:pt x="59" y="2067"/>
                    </a:lnTo>
                    <a:lnTo>
                      <a:pt x="87" y="2051"/>
                    </a:lnTo>
                    <a:lnTo>
                      <a:pt x="115" y="2033"/>
                    </a:lnTo>
                    <a:lnTo>
                      <a:pt x="141" y="2015"/>
                    </a:lnTo>
                    <a:lnTo>
                      <a:pt x="166" y="1995"/>
                    </a:lnTo>
                    <a:lnTo>
                      <a:pt x="191" y="1975"/>
                    </a:lnTo>
                    <a:lnTo>
                      <a:pt x="214" y="1956"/>
                    </a:lnTo>
                    <a:lnTo>
                      <a:pt x="237" y="1934"/>
                    </a:lnTo>
                    <a:lnTo>
                      <a:pt x="259" y="1912"/>
                    </a:lnTo>
                    <a:lnTo>
                      <a:pt x="281" y="1890"/>
                    </a:lnTo>
                    <a:lnTo>
                      <a:pt x="301" y="1867"/>
                    </a:lnTo>
                    <a:lnTo>
                      <a:pt x="321" y="1844"/>
                    </a:lnTo>
                    <a:lnTo>
                      <a:pt x="341" y="1820"/>
                    </a:lnTo>
                    <a:lnTo>
                      <a:pt x="360" y="1797"/>
                    </a:lnTo>
                    <a:lnTo>
                      <a:pt x="377" y="1772"/>
                    </a:lnTo>
                    <a:lnTo>
                      <a:pt x="411" y="1722"/>
                    </a:lnTo>
                    <a:lnTo>
                      <a:pt x="442" y="1671"/>
                    </a:lnTo>
                    <a:lnTo>
                      <a:pt x="470" y="1620"/>
                    </a:lnTo>
                    <a:lnTo>
                      <a:pt x="496" y="1568"/>
                    </a:lnTo>
                    <a:lnTo>
                      <a:pt x="520" y="1517"/>
                    </a:lnTo>
                    <a:lnTo>
                      <a:pt x="541" y="1465"/>
                    </a:lnTo>
                    <a:lnTo>
                      <a:pt x="560" y="1414"/>
                    </a:lnTo>
                    <a:lnTo>
                      <a:pt x="577" y="1366"/>
                    </a:lnTo>
                    <a:lnTo>
                      <a:pt x="577" y="1366"/>
                    </a:lnTo>
                    <a:lnTo>
                      <a:pt x="577" y="1364"/>
                    </a:lnTo>
                    <a:lnTo>
                      <a:pt x="577" y="1364"/>
                    </a:lnTo>
                    <a:lnTo>
                      <a:pt x="578" y="1363"/>
                    </a:lnTo>
                    <a:lnTo>
                      <a:pt x="578" y="1363"/>
                    </a:lnTo>
                    <a:lnTo>
                      <a:pt x="601" y="1290"/>
                    </a:lnTo>
                    <a:lnTo>
                      <a:pt x="623" y="1214"/>
                    </a:lnTo>
                    <a:lnTo>
                      <a:pt x="643" y="1135"/>
                    </a:lnTo>
                    <a:lnTo>
                      <a:pt x="652" y="1095"/>
                    </a:lnTo>
                    <a:lnTo>
                      <a:pt x="659" y="1054"/>
                    </a:lnTo>
                    <a:lnTo>
                      <a:pt x="667" y="1013"/>
                    </a:lnTo>
                    <a:lnTo>
                      <a:pt x="674" y="972"/>
                    </a:lnTo>
                    <a:lnTo>
                      <a:pt x="679" y="930"/>
                    </a:lnTo>
                    <a:lnTo>
                      <a:pt x="684" y="887"/>
                    </a:lnTo>
                    <a:lnTo>
                      <a:pt x="688" y="845"/>
                    </a:lnTo>
                    <a:lnTo>
                      <a:pt x="691" y="803"/>
                    </a:lnTo>
                    <a:lnTo>
                      <a:pt x="693" y="761"/>
                    </a:lnTo>
                    <a:lnTo>
                      <a:pt x="693" y="718"/>
                    </a:lnTo>
                    <a:lnTo>
                      <a:pt x="693" y="718"/>
                    </a:lnTo>
                    <a:lnTo>
                      <a:pt x="693" y="677"/>
                    </a:lnTo>
                    <a:lnTo>
                      <a:pt x="691" y="636"/>
                    </a:lnTo>
                    <a:lnTo>
                      <a:pt x="688" y="597"/>
                    </a:lnTo>
                    <a:lnTo>
                      <a:pt x="684" y="556"/>
                    </a:lnTo>
                    <a:lnTo>
                      <a:pt x="678" y="516"/>
                    </a:lnTo>
                    <a:lnTo>
                      <a:pt x="670" y="476"/>
                    </a:lnTo>
                    <a:lnTo>
                      <a:pt x="663" y="436"/>
                    </a:lnTo>
                    <a:lnTo>
                      <a:pt x="653" y="397"/>
                    </a:lnTo>
                    <a:lnTo>
                      <a:pt x="653" y="397"/>
                    </a:lnTo>
                    <a:lnTo>
                      <a:pt x="652" y="397"/>
                    </a:lnTo>
                    <a:lnTo>
                      <a:pt x="652" y="397"/>
                    </a:lnTo>
                    <a:lnTo>
                      <a:pt x="652" y="395"/>
                    </a:lnTo>
                    <a:lnTo>
                      <a:pt x="652" y="395"/>
                    </a:lnTo>
                    <a:lnTo>
                      <a:pt x="652" y="395"/>
                    </a:lnTo>
                    <a:lnTo>
                      <a:pt x="652" y="395"/>
                    </a:lnTo>
                    <a:lnTo>
                      <a:pt x="652" y="395"/>
                    </a:lnTo>
                    <a:lnTo>
                      <a:pt x="652" y="395"/>
                    </a:lnTo>
                    <a:lnTo>
                      <a:pt x="652" y="394"/>
                    </a:lnTo>
                    <a:lnTo>
                      <a:pt x="652" y="394"/>
                    </a:lnTo>
                    <a:lnTo>
                      <a:pt x="652" y="394"/>
                    </a:lnTo>
                    <a:lnTo>
                      <a:pt x="652" y="394"/>
                    </a:lnTo>
                    <a:lnTo>
                      <a:pt x="652" y="393"/>
                    </a:lnTo>
                    <a:lnTo>
                      <a:pt x="652" y="393"/>
                    </a:lnTo>
                    <a:lnTo>
                      <a:pt x="652" y="393"/>
                    </a:lnTo>
                    <a:lnTo>
                      <a:pt x="652" y="393"/>
                    </a:lnTo>
                    <a:lnTo>
                      <a:pt x="652" y="393"/>
                    </a:lnTo>
                    <a:lnTo>
                      <a:pt x="652" y="393"/>
                    </a:lnTo>
                    <a:lnTo>
                      <a:pt x="650" y="393"/>
                    </a:lnTo>
                    <a:lnTo>
                      <a:pt x="650" y="393"/>
                    </a:lnTo>
                    <a:lnTo>
                      <a:pt x="650" y="392"/>
                    </a:lnTo>
                    <a:lnTo>
                      <a:pt x="650" y="392"/>
                    </a:lnTo>
                    <a:lnTo>
                      <a:pt x="650" y="392"/>
                    </a:lnTo>
                    <a:lnTo>
                      <a:pt x="650" y="392"/>
                    </a:lnTo>
                    <a:lnTo>
                      <a:pt x="650" y="391"/>
                    </a:lnTo>
                    <a:lnTo>
                      <a:pt x="650" y="391"/>
                    </a:lnTo>
                    <a:lnTo>
                      <a:pt x="650" y="391"/>
                    </a:lnTo>
                    <a:lnTo>
                      <a:pt x="650" y="391"/>
                    </a:lnTo>
                    <a:lnTo>
                      <a:pt x="650" y="389"/>
                    </a:lnTo>
                    <a:lnTo>
                      <a:pt x="650" y="389"/>
                    </a:lnTo>
                    <a:lnTo>
                      <a:pt x="650" y="389"/>
                    </a:lnTo>
                    <a:lnTo>
                      <a:pt x="650" y="389"/>
                    </a:lnTo>
                    <a:lnTo>
                      <a:pt x="650" y="389"/>
                    </a:lnTo>
                    <a:lnTo>
                      <a:pt x="650" y="389"/>
                    </a:lnTo>
                    <a:lnTo>
                      <a:pt x="650" y="389"/>
                    </a:lnTo>
                    <a:lnTo>
                      <a:pt x="650" y="389"/>
                    </a:lnTo>
                    <a:lnTo>
                      <a:pt x="649" y="388"/>
                    </a:lnTo>
                    <a:lnTo>
                      <a:pt x="649" y="388"/>
                    </a:lnTo>
                    <a:lnTo>
                      <a:pt x="649" y="388"/>
                    </a:lnTo>
                    <a:lnTo>
                      <a:pt x="649" y="388"/>
                    </a:lnTo>
                    <a:lnTo>
                      <a:pt x="649" y="387"/>
                    </a:lnTo>
                    <a:lnTo>
                      <a:pt x="649" y="387"/>
                    </a:lnTo>
                    <a:lnTo>
                      <a:pt x="649" y="387"/>
                    </a:lnTo>
                    <a:lnTo>
                      <a:pt x="649" y="387"/>
                    </a:lnTo>
                    <a:lnTo>
                      <a:pt x="649" y="386"/>
                    </a:lnTo>
                    <a:lnTo>
                      <a:pt x="649" y="386"/>
                    </a:lnTo>
                    <a:lnTo>
                      <a:pt x="649" y="386"/>
                    </a:lnTo>
                    <a:lnTo>
                      <a:pt x="649" y="386"/>
                    </a:lnTo>
                    <a:lnTo>
                      <a:pt x="649" y="386"/>
                    </a:lnTo>
                    <a:lnTo>
                      <a:pt x="649" y="386"/>
                    </a:lnTo>
                    <a:lnTo>
                      <a:pt x="649" y="386"/>
                    </a:lnTo>
                    <a:lnTo>
                      <a:pt x="649" y="386"/>
                    </a:lnTo>
                    <a:lnTo>
                      <a:pt x="648" y="384"/>
                    </a:lnTo>
                    <a:lnTo>
                      <a:pt x="648" y="384"/>
                    </a:lnTo>
                    <a:lnTo>
                      <a:pt x="648" y="384"/>
                    </a:lnTo>
                    <a:lnTo>
                      <a:pt x="648" y="383"/>
                    </a:lnTo>
                    <a:lnTo>
                      <a:pt x="648" y="383"/>
                    </a:lnTo>
                    <a:lnTo>
                      <a:pt x="648" y="383"/>
                    </a:lnTo>
                    <a:lnTo>
                      <a:pt x="648" y="383"/>
                    </a:lnTo>
                    <a:lnTo>
                      <a:pt x="648" y="383"/>
                    </a:lnTo>
                    <a:lnTo>
                      <a:pt x="648" y="383"/>
                    </a:lnTo>
                    <a:lnTo>
                      <a:pt x="648" y="382"/>
                    </a:lnTo>
                    <a:lnTo>
                      <a:pt x="648" y="382"/>
                    </a:lnTo>
                    <a:lnTo>
                      <a:pt x="647" y="381"/>
                    </a:lnTo>
                    <a:lnTo>
                      <a:pt x="647" y="381"/>
                    </a:lnTo>
                    <a:lnTo>
                      <a:pt x="647" y="381"/>
                    </a:lnTo>
                    <a:lnTo>
                      <a:pt x="647" y="381"/>
                    </a:lnTo>
                    <a:lnTo>
                      <a:pt x="647" y="379"/>
                    </a:lnTo>
                    <a:lnTo>
                      <a:pt x="647" y="379"/>
                    </a:lnTo>
                    <a:lnTo>
                      <a:pt x="647" y="379"/>
                    </a:lnTo>
                    <a:lnTo>
                      <a:pt x="647" y="379"/>
                    </a:lnTo>
                    <a:lnTo>
                      <a:pt x="647" y="379"/>
                    </a:lnTo>
                    <a:lnTo>
                      <a:pt x="647" y="379"/>
                    </a:lnTo>
                    <a:lnTo>
                      <a:pt x="647" y="379"/>
                    </a:lnTo>
                    <a:lnTo>
                      <a:pt x="647" y="379"/>
                    </a:lnTo>
                    <a:lnTo>
                      <a:pt x="647" y="378"/>
                    </a:lnTo>
                    <a:lnTo>
                      <a:pt x="647" y="378"/>
                    </a:lnTo>
                    <a:lnTo>
                      <a:pt x="647" y="378"/>
                    </a:lnTo>
                    <a:lnTo>
                      <a:pt x="647" y="378"/>
                    </a:lnTo>
                    <a:lnTo>
                      <a:pt x="645" y="377"/>
                    </a:lnTo>
                    <a:lnTo>
                      <a:pt x="645" y="377"/>
                    </a:lnTo>
                    <a:lnTo>
                      <a:pt x="645" y="377"/>
                    </a:lnTo>
                    <a:lnTo>
                      <a:pt x="645" y="377"/>
                    </a:lnTo>
                    <a:lnTo>
                      <a:pt x="645" y="376"/>
                    </a:lnTo>
                    <a:lnTo>
                      <a:pt x="645" y="376"/>
                    </a:lnTo>
                    <a:lnTo>
                      <a:pt x="645" y="376"/>
                    </a:lnTo>
                    <a:lnTo>
                      <a:pt x="645" y="376"/>
                    </a:lnTo>
                    <a:lnTo>
                      <a:pt x="645" y="376"/>
                    </a:lnTo>
                    <a:lnTo>
                      <a:pt x="645" y="376"/>
                    </a:lnTo>
                    <a:lnTo>
                      <a:pt x="645" y="376"/>
                    </a:lnTo>
                    <a:lnTo>
                      <a:pt x="645" y="376"/>
                    </a:lnTo>
                    <a:lnTo>
                      <a:pt x="645" y="374"/>
                    </a:lnTo>
                    <a:lnTo>
                      <a:pt x="645" y="374"/>
                    </a:lnTo>
                    <a:lnTo>
                      <a:pt x="645" y="374"/>
                    </a:lnTo>
                    <a:lnTo>
                      <a:pt x="645" y="374"/>
                    </a:lnTo>
                    <a:lnTo>
                      <a:pt x="644" y="373"/>
                    </a:lnTo>
                    <a:lnTo>
                      <a:pt x="644" y="373"/>
                    </a:lnTo>
                    <a:lnTo>
                      <a:pt x="644" y="373"/>
                    </a:lnTo>
                    <a:lnTo>
                      <a:pt x="644" y="373"/>
                    </a:lnTo>
                    <a:lnTo>
                      <a:pt x="644" y="373"/>
                    </a:lnTo>
                    <a:lnTo>
                      <a:pt x="644" y="373"/>
                    </a:lnTo>
                    <a:lnTo>
                      <a:pt x="644" y="372"/>
                    </a:lnTo>
                    <a:lnTo>
                      <a:pt x="644" y="372"/>
                    </a:lnTo>
                    <a:lnTo>
                      <a:pt x="643" y="371"/>
                    </a:lnTo>
                    <a:lnTo>
                      <a:pt x="643" y="371"/>
                    </a:lnTo>
                    <a:lnTo>
                      <a:pt x="643" y="371"/>
                    </a:lnTo>
                    <a:lnTo>
                      <a:pt x="643" y="371"/>
                    </a:lnTo>
                    <a:lnTo>
                      <a:pt x="643" y="369"/>
                    </a:lnTo>
                    <a:lnTo>
                      <a:pt x="643" y="369"/>
                    </a:lnTo>
                    <a:lnTo>
                      <a:pt x="643" y="369"/>
                    </a:lnTo>
                    <a:lnTo>
                      <a:pt x="643" y="369"/>
                    </a:lnTo>
                    <a:lnTo>
                      <a:pt x="643" y="368"/>
                    </a:lnTo>
                    <a:lnTo>
                      <a:pt x="643" y="368"/>
                    </a:lnTo>
                    <a:lnTo>
                      <a:pt x="643" y="368"/>
                    </a:lnTo>
                    <a:lnTo>
                      <a:pt x="643" y="368"/>
                    </a:lnTo>
                    <a:lnTo>
                      <a:pt x="642" y="367"/>
                    </a:lnTo>
                    <a:lnTo>
                      <a:pt x="642" y="367"/>
                    </a:lnTo>
                    <a:lnTo>
                      <a:pt x="642" y="367"/>
                    </a:lnTo>
                    <a:lnTo>
                      <a:pt x="642" y="367"/>
                    </a:lnTo>
                    <a:lnTo>
                      <a:pt x="642" y="366"/>
                    </a:lnTo>
                    <a:lnTo>
                      <a:pt x="642" y="366"/>
                    </a:lnTo>
                    <a:lnTo>
                      <a:pt x="642" y="366"/>
                    </a:lnTo>
                    <a:lnTo>
                      <a:pt x="642" y="366"/>
                    </a:lnTo>
                    <a:lnTo>
                      <a:pt x="640" y="364"/>
                    </a:lnTo>
                    <a:lnTo>
                      <a:pt x="640" y="364"/>
                    </a:lnTo>
                    <a:lnTo>
                      <a:pt x="640" y="364"/>
                    </a:lnTo>
                    <a:lnTo>
                      <a:pt x="640" y="363"/>
                    </a:lnTo>
                    <a:lnTo>
                      <a:pt x="640" y="363"/>
                    </a:lnTo>
                    <a:lnTo>
                      <a:pt x="640" y="363"/>
                    </a:lnTo>
                    <a:lnTo>
                      <a:pt x="640" y="363"/>
                    </a:lnTo>
                    <a:lnTo>
                      <a:pt x="639" y="359"/>
                    </a:lnTo>
                    <a:lnTo>
                      <a:pt x="639" y="359"/>
                    </a:lnTo>
                    <a:lnTo>
                      <a:pt x="639" y="359"/>
                    </a:lnTo>
                    <a:lnTo>
                      <a:pt x="639" y="359"/>
                    </a:lnTo>
                    <a:lnTo>
                      <a:pt x="632" y="345"/>
                    </a:lnTo>
                    <a:lnTo>
                      <a:pt x="623" y="330"/>
                    </a:lnTo>
                    <a:lnTo>
                      <a:pt x="614" y="315"/>
                    </a:lnTo>
                    <a:lnTo>
                      <a:pt x="604" y="300"/>
                    </a:lnTo>
                    <a:lnTo>
                      <a:pt x="593" y="286"/>
                    </a:lnTo>
                    <a:lnTo>
                      <a:pt x="582" y="273"/>
                    </a:lnTo>
                    <a:lnTo>
                      <a:pt x="570" y="259"/>
                    </a:lnTo>
                    <a:lnTo>
                      <a:pt x="557" y="245"/>
                    </a:lnTo>
                    <a:lnTo>
                      <a:pt x="529" y="220"/>
                    </a:lnTo>
                    <a:lnTo>
                      <a:pt x="499" y="197"/>
                    </a:lnTo>
                    <a:lnTo>
                      <a:pt x="468" y="174"/>
                    </a:lnTo>
                    <a:lnTo>
                      <a:pt x="434" y="155"/>
                    </a:lnTo>
                    <a:lnTo>
                      <a:pt x="434" y="155"/>
                    </a:lnTo>
                    <a:lnTo>
                      <a:pt x="434" y="155"/>
                    </a:lnTo>
                    <a:lnTo>
                      <a:pt x="434" y="155"/>
                    </a:lnTo>
                    <a:lnTo>
                      <a:pt x="433" y="153"/>
                    </a:lnTo>
                    <a:lnTo>
                      <a:pt x="433" y="153"/>
                    </a:lnTo>
                    <a:lnTo>
                      <a:pt x="433" y="153"/>
                    </a:lnTo>
                    <a:lnTo>
                      <a:pt x="432" y="153"/>
                    </a:lnTo>
                    <a:lnTo>
                      <a:pt x="432" y="153"/>
                    </a:lnTo>
                    <a:lnTo>
                      <a:pt x="432" y="153"/>
                    </a:lnTo>
                    <a:lnTo>
                      <a:pt x="432" y="153"/>
                    </a:lnTo>
                    <a:lnTo>
                      <a:pt x="432" y="152"/>
                    </a:lnTo>
                    <a:lnTo>
                      <a:pt x="432" y="152"/>
                    </a:lnTo>
                    <a:lnTo>
                      <a:pt x="432" y="152"/>
                    </a:lnTo>
                    <a:lnTo>
                      <a:pt x="432" y="152"/>
                    </a:lnTo>
                    <a:lnTo>
                      <a:pt x="430" y="152"/>
                    </a:lnTo>
                    <a:lnTo>
                      <a:pt x="430" y="152"/>
                    </a:lnTo>
                    <a:lnTo>
                      <a:pt x="430" y="152"/>
                    </a:lnTo>
                    <a:lnTo>
                      <a:pt x="430" y="152"/>
                    </a:lnTo>
                    <a:lnTo>
                      <a:pt x="429" y="152"/>
                    </a:lnTo>
                    <a:lnTo>
                      <a:pt x="429" y="152"/>
                    </a:lnTo>
                    <a:lnTo>
                      <a:pt x="429" y="151"/>
                    </a:lnTo>
                    <a:lnTo>
                      <a:pt x="429" y="151"/>
                    </a:lnTo>
                    <a:lnTo>
                      <a:pt x="428" y="151"/>
                    </a:lnTo>
                    <a:lnTo>
                      <a:pt x="428" y="151"/>
                    </a:lnTo>
                    <a:lnTo>
                      <a:pt x="428" y="151"/>
                    </a:lnTo>
                    <a:lnTo>
                      <a:pt x="428" y="151"/>
                    </a:lnTo>
                    <a:lnTo>
                      <a:pt x="428" y="151"/>
                    </a:lnTo>
                    <a:lnTo>
                      <a:pt x="428" y="151"/>
                    </a:lnTo>
                    <a:lnTo>
                      <a:pt x="427" y="151"/>
                    </a:lnTo>
                    <a:lnTo>
                      <a:pt x="427" y="151"/>
                    </a:lnTo>
                    <a:lnTo>
                      <a:pt x="427" y="150"/>
                    </a:lnTo>
                    <a:lnTo>
                      <a:pt x="427" y="150"/>
                    </a:lnTo>
                    <a:lnTo>
                      <a:pt x="427" y="150"/>
                    </a:lnTo>
                    <a:lnTo>
                      <a:pt x="427" y="150"/>
                    </a:lnTo>
                    <a:lnTo>
                      <a:pt x="425" y="150"/>
                    </a:lnTo>
                    <a:lnTo>
                      <a:pt x="425" y="150"/>
                    </a:lnTo>
                    <a:lnTo>
                      <a:pt x="425" y="150"/>
                    </a:lnTo>
                    <a:lnTo>
                      <a:pt x="425" y="150"/>
                    </a:lnTo>
                    <a:lnTo>
                      <a:pt x="424" y="148"/>
                    </a:lnTo>
                    <a:lnTo>
                      <a:pt x="424" y="148"/>
                    </a:lnTo>
                    <a:lnTo>
                      <a:pt x="424" y="148"/>
                    </a:lnTo>
                    <a:lnTo>
                      <a:pt x="424" y="148"/>
                    </a:lnTo>
                    <a:lnTo>
                      <a:pt x="424" y="148"/>
                    </a:lnTo>
                    <a:lnTo>
                      <a:pt x="424" y="148"/>
                    </a:lnTo>
                    <a:lnTo>
                      <a:pt x="423" y="148"/>
                    </a:lnTo>
                    <a:lnTo>
                      <a:pt x="423" y="148"/>
                    </a:lnTo>
                    <a:lnTo>
                      <a:pt x="423" y="148"/>
                    </a:lnTo>
                    <a:lnTo>
                      <a:pt x="423" y="148"/>
                    </a:lnTo>
                    <a:lnTo>
                      <a:pt x="423" y="147"/>
                    </a:lnTo>
                    <a:lnTo>
                      <a:pt x="423" y="147"/>
                    </a:lnTo>
                    <a:lnTo>
                      <a:pt x="422" y="147"/>
                    </a:lnTo>
                    <a:lnTo>
                      <a:pt x="422" y="147"/>
                    </a:lnTo>
                    <a:lnTo>
                      <a:pt x="420" y="147"/>
                    </a:lnTo>
                    <a:lnTo>
                      <a:pt x="420" y="147"/>
                    </a:lnTo>
                    <a:lnTo>
                      <a:pt x="420" y="147"/>
                    </a:lnTo>
                    <a:lnTo>
                      <a:pt x="420" y="147"/>
                    </a:lnTo>
                    <a:lnTo>
                      <a:pt x="420" y="146"/>
                    </a:lnTo>
                    <a:lnTo>
                      <a:pt x="420" y="146"/>
                    </a:lnTo>
                    <a:lnTo>
                      <a:pt x="420" y="146"/>
                    </a:lnTo>
                    <a:lnTo>
                      <a:pt x="420" y="146"/>
                    </a:lnTo>
                    <a:lnTo>
                      <a:pt x="418" y="145"/>
                    </a:lnTo>
                    <a:lnTo>
                      <a:pt x="418" y="145"/>
                    </a:lnTo>
                    <a:lnTo>
                      <a:pt x="418" y="145"/>
                    </a:lnTo>
                    <a:lnTo>
                      <a:pt x="418" y="145"/>
                    </a:lnTo>
                    <a:lnTo>
                      <a:pt x="418" y="145"/>
                    </a:lnTo>
                    <a:lnTo>
                      <a:pt x="418" y="145"/>
                    </a:lnTo>
                    <a:lnTo>
                      <a:pt x="417" y="145"/>
                    </a:lnTo>
                    <a:lnTo>
                      <a:pt x="417" y="145"/>
                    </a:lnTo>
                    <a:lnTo>
                      <a:pt x="381" y="125"/>
                    </a:lnTo>
                    <a:lnTo>
                      <a:pt x="343" y="107"/>
                    </a:lnTo>
                    <a:lnTo>
                      <a:pt x="306" y="90"/>
                    </a:lnTo>
                    <a:lnTo>
                      <a:pt x="268" y="75"/>
                    </a:lnTo>
                    <a:lnTo>
                      <a:pt x="230" y="61"/>
                    </a:lnTo>
                    <a:lnTo>
                      <a:pt x="193" y="48"/>
                    </a:lnTo>
                    <a:lnTo>
                      <a:pt x="157" y="37"/>
                    </a:lnTo>
                    <a:lnTo>
                      <a:pt x="121" y="25"/>
                    </a:lnTo>
                    <a:lnTo>
                      <a:pt x="121" y="25"/>
                    </a:lnTo>
                    <a:lnTo>
                      <a:pt x="121" y="25"/>
                    </a:lnTo>
                    <a:lnTo>
                      <a:pt x="121" y="25"/>
                    </a:lnTo>
                    <a:lnTo>
                      <a:pt x="121" y="25"/>
                    </a:lnTo>
                    <a:lnTo>
                      <a:pt x="121" y="25"/>
                    </a:lnTo>
                    <a:lnTo>
                      <a:pt x="120" y="25"/>
                    </a:lnTo>
                    <a:lnTo>
                      <a:pt x="120" y="25"/>
                    </a:lnTo>
                    <a:lnTo>
                      <a:pt x="120" y="25"/>
                    </a:lnTo>
                    <a:lnTo>
                      <a:pt x="120" y="25"/>
                    </a:lnTo>
                    <a:lnTo>
                      <a:pt x="71" y="12"/>
                    </a:lnTo>
                    <a:lnTo>
                      <a:pt x="2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1" name="Freeform 329">
                <a:extLst>
                  <a:ext uri="{FF2B5EF4-FFF2-40B4-BE49-F238E27FC236}">
                    <a16:creationId xmlns:a16="http://schemas.microsoft.com/office/drawing/2014/main" xmlns="" id="{4CD72701-9A1A-4247-B01E-EC2F7BC9809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47963" y="4027488"/>
                <a:ext cx="3175" cy="22225"/>
              </a:xfrm>
              <a:custGeom>
                <a:avLst/>
                <a:gdLst>
                  <a:gd name="T0" fmla="*/ 8 w 8"/>
                  <a:gd name="T1" fmla="*/ 70 h 70"/>
                  <a:gd name="T2" fmla="*/ 8 w 8"/>
                  <a:gd name="T3" fmla="*/ 70 h 70"/>
                  <a:gd name="T4" fmla="*/ 8 w 8"/>
                  <a:gd name="T5" fmla="*/ 70 h 70"/>
                  <a:gd name="T6" fmla="*/ 8 w 8"/>
                  <a:gd name="T7" fmla="*/ 70 h 70"/>
                  <a:gd name="T8" fmla="*/ 8 w 8"/>
                  <a:gd name="T9" fmla="*/ 70 h 70"/>
                  <a:gd name="T10" fmla="*/ 8 w 8"/>
                  <a:gd name="T11" fmla="*/ 67 h 70"/>
                  <a:gd name="T12" fmla="*/ 8 w 8"/>
                  <a:gd name="T13" fmla="*/ 67 h 70"/>
                  <a:gd name="T14" fmla="*/ 8 w 8"/>
                  <a:gd name="T15" fmla="*/ 65 h 70"/>
                  <a:gd name="T16" fmla="*/ 8 w 8"/>
                  <a:gd name="T17" fmla="*/ 66 h 70"/>
                  <a:gd name="T18" fmla="*/ 8 w 8"/>
                  <a:gd name="T19" fmla="*/ 65 h 70"/>
                  <a:gd name="T20" fmla="*/ 8 w 8"/>
                  <a:gd name="T21" fmla="*/ 64 h 70"/>
                  <a:gd name="T22" fmla="*/ 8 w 8"/>
                  <a:gd name="T23" fmla="*/ 64 h 70"/>
                  <a:gd name="T24" fmla="*/ 8 w 8"/>
                  <a:gd name="T25" fmla="*/ 61 h 70"/>
                  <a:gd name="T26" fmla="*/ 8 w 8"/>
                  <a:gd name="T27" fmla="*/ 61 h 70"/>
                  <a:gd name="T28" fmla="*/ 8 w 8"/>
                  <a:gd name="T29" fmla="*/ 61 h 70"/>
                  <a:gd name="T30" fmla="*/ 7 w 8"/>
                  <a:gd name="T31" fmla="*/ 59 h 70"/>
                  <a:gd name="T32" fmla="*/ 7 w 8"/>
                  <a:gd name="T33" fmla="*/ 56 h 70"/>
                  <a:gd name="T34" fmla="*/ 7 w 8"/>
                  <a:gd name="T35" fmla="*/ 56 h 70"/>
                  <a:gd name="T36" fmla="*/ 7 w 8"/>
                  <a:gd name="T37" fmla="*/ 56 h 70"/>
                  <a:gd name="T38" fmla="*/ 7 w 8"/>
                  <a:gd name="T39" fmla="*/ 54 h 70"/>
                  <a:gd name="T40" fmla="*/ 7 w 8"/>
                  <a:gd name="T41" fmla="*/ 54 h 70"/>
                  <a:gd name="T42" fmla="*/ 7 w 8"/>
                  <a:gd name="T43" fmla="*/ 50 h 70"/>
                  <a:gd name="T44" fmla="*/ 7 w 8"/>
                  <a:gd name="T45" fmla="*/ 50 h 70"/>
                  <a:gd name="T46" fmla="*/ 7 w 8"/>
                  <a:gd name="T47" fmla="*/ 50 h 70"/>
                  <a:gd name="T48" fmla="*/ 5 w 8"/>
                  <a:gd name="T49" fmla="*/ 47 h 70"/>
                  <a:gd name="T50" fmla="*/ 5 w 8"/>
                  <a:gd name="T51" fmla="*/ 47 h 70"/>
                  <a:gd name="T52" fmla="*/ 5 w 8"/>
                  <a:gd name="T53" fmla="*/ 42 h 70"/>
                  <a:gd name="T54" fmla="*/ 5 w 8"/>
                  <a:gd name="T55" fmla="*/ 42 h 70"/>
                  <a:gd name="T56" fmla="*/ 5 w 8"/>
                  <a:gd name="T57" fmla="*/ 36 h 70"/>
                  <a:gd name="T58" fmla="*/ 5 w 8"/>
                  <a:gd name="T59" fmla="*/ 36 h 70"/>
                  <a:gd name="T60" fmla="*/ 4 w 8"/>
                  <a:gd name="T61" fmla="*/ 31 h 70"/>
                  <a:gd name="T62" fmla="*/ 4 w 8"/>
                  <a:gd name="T63" fmla="*/ 31 h 70"/>
                  <a:gd name="T64" fmla="*/ 4 w 8"/>
                  <a:gd name="T65" fmla="*/ 29 h 70"/>
                  <a:gd name="T66" fmla="*/ 4 w 8"/>
                  <a:gd name="T67" fmla="*/ 29 h 70"/>
                  <a:gd name="T68" fmla="*/ 4 w 8"/>
                  <a:gd name="T69" fmla="*/ 25 h 70"/>
                  <a:gd name="T70" fmla="*/ 4 w 8"/>
                  <a:gd name="T71" fmla="*/ 25 h 70"/>
                  <a:gd name="T72" fmla="*/ 3 w 8"/>
                  <a:gd name="T73" fmla="*/ 18 h 70"/>
                  <a:gd name="T74" fmla="*/ 3 w 8"/>
                  <a:gd name="T75" fmla="*/ 18 h 70"/>
                  <a:gd name="T76" fmla="*/ 2 w 8"/>
                  <a:gd name="T77" fmla="*/ 11 h 70"/>
                  <a:gd name="T78" fmla="*/ 2 w 8"/>
                  <a:gd name="T79" fmla="*/ 6 h 70"/>
                  <a:gd name="T80" fmla="*/ 2 w 8"/>
                  <a:gd name="T81" fmla="*/ 6 h 70"/>
                  <a:gd name="T82" fmla="*/ 0 w 8"/>
                  <a:gd name="T83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" h="70">
                    <a:moveTo>
                      <a:pt x="8" y="70"/>
                    </a:moveTo>
                    <a:lnTo>
                      <a:pt x="8" y="70"/>
                    </a:lnTo>
                    <a:lnTo>
                      <a:pt x="8" y="70"/>
                    </a:lnTo>
                    <a:lnTo>
                      <a:pt x="8" y="70"/>
                    </a:lnTo>
                    <a:lnTo>
                      <a:pt x="8" y="70"/>
                    </a:lnTo>
                    <a:close/>
                    <a:moveTo>
                      <a:pt x="8" y="70"/>
                    </a:moveTo>
                    <a:lnTo>
                      <a:pt x="8" y="70"/>
                    </a:lnTo>
                    <a:lnTo>
                      <a:pt x="8" y="70"/>
                    </a:lnTo>
                    <a:lnTo>
                      <a:pt x="8" y="70"/>
                    </a:lnTo>
                    <a:lnTo>
                      <a:pt x="8" y="70"/>
                    </a:lnTo>
                    <a:close/>
                    <a:moveTo>
                      <a:pt x="8" y="67"/>
                    </a:moveTo>
                    <a:lnTo>
                      <a:pt x="8" y="67"/>
                    </a:lnTo>
                    <a:lnTo>
                      <a:pt x="8" y="67"/>
                    </a:lnTo>
                    <a:lnTo>
                      <a:pt x="8" y="67"/>
                    </a:lnTo>
                    <a:lnTo>
                      <a:pt x="8" y="67"/>
                    </a:lnTo>
                    <a:close/>
                    <a:moveTo>
                      <a:pt x="8" y="65"/>
                    </a:moveTo>
                    <a:lnTo>
                      <a:pt x="8" y="65"/>
                    </a:lnTo>
                    <a:lnTo>
                      <a:pt x="8" y="66"/>
                    </a:lnTo>
                    <a:lnTo>
                      <a:pt x="8" y="66"/>
                    </a:lnTo>
                    <a:lnTo>
                      <a:pt x="8" y="65"/>
                    </a:lnTo>
                    <a:close/>
                    <a:moveTo>
                      <a:pt x="8" y="64"/>
                    </a:moveTo>
                    <a:lnTo>
                      <a:pt x="8" y="64"/>
                    </a:lnTo>
                    <a:lnTo>
                      <a:pt x="8" y="64"/>
                    </a:lnTo>
                    <a:lnTo>
                      <a:pt x="8" y="64"/>
                    </a:lnTo>
                    <a:lnTo>
                      <a:pt x="8" y="64"/>
                    </a:lnTo>
                    <a:close/>
                    <a:moveTo>
                      <a:pt x="8" y="61"/>
                    </a:moveTo>
                    <a:lnTo>
                      <a:pt x="8" y="61"/>
                    </a:lnTo>
                    <a:lnTo>
                      <a:pt x="8" y="61"/>
                    </a:lnTo>
                    <a:lnTo>
                      <a:pt x="8" y="61"/>
                    </a:lnTo>
                    <a:lnTo>
                      <a:pt x="8" y="61"/>
                    </a:lnTo>
                    <a:close/>
                    <a:moveTo>
                      <a:pt x="7" y="59"/>
                    </a:moveTo>
                    <a:lnTo>
                      <a:pt x="7" y="59"/>
                    </a:lnTo>
                    <a:lnTo>
                      <a:pt x="7" y="59"/>
                    </a:lnTo>
                    <a:close/>
                    <a:moveTo>
                      <a:pt x="7" y="56"/>
                    </a:moveTo>
                    <a:lnTo>
                      <a:pt x="7" y="56"/>
                    </a:lnTo>
                    <a:lnTo>
                      <a:pt x="7" y="56"/>
                    </a:lnTo>
                    <a:lnTo>
                      <a:pt x="7" y="56"/>
                    </a:lnTo>
                    <a:lnTo>
                      <a:pt x="7" y="56"/>
                    </a:lnTo>
                    <a:close/>
                    <a:moveTo>
                      <a:pt x="7" y="54"/>
                    </a:moveTo>
                    <a:lnTo>
                      <a:pt x="7" y="54"/>
                    </a:lnTo>
                    <a:lnTo>
                      <a:pt x="7" y="54"/>
                    </a:lnTo>
                    <a:lnTo>
                      <a:pt x="7" y="54"/>
                    </a:lnTo>
                    <a:lnTo>
                      <a:pt x="7" y="54"/>
                    </a:lnTo>
                    <a:close/>
                    <a:moveTo>
                      <a:pt x="7" y="50"/>
                    </a:moveTo>
                    <a:lnTo>
                      <a:pt x="7" y="50"/>
                    </a:lnTo>
                    <a:lnTo>
                      <a:pt x="7" y="50"/>
                    </a:lnTo>
                    <a:lnTo>
                      <a:pt x="7" y="50"/>
                    </a:lnTo>
                    <a:lnTo>
                      <a:pt x="7" y="50"/>
                    </a:lnTo>
                    <a:close/>
                    <a:moveTo>
                      <a:pt x="5" y="47"/>
                    </a:moveTo>
                    <a:lnTo>
                      <a:pt x="5" y="47"/>
                    </a:lnTo>
                    <a:lnTo>
                      <a:pt x="7" y="47"/>
                    </a:lnTo>
                    <a:lnTo>
                      <a:pt x="5" y="47"/>
                    </a:lnTo>
                    <a:close/>
                    <a:moveTo>
                      <a:pt x="5" y="42"/>
                    </a:moveTo>
                    <a:lnTo>
                      <a:pt x="5" y="42"/>
                    </a:lnTo>
                    <a:lnTo>
                      <a:pt x="5" y="42"/>
                    </a:lnTo>
                    <a:lnTo>
                      <a:pt x="5" y="42"/>
                    </a:lnTo>
                    <a:lnTo>
                      <a:pt x="5" y="42"/>
                    </a:lnTo>
                    <a:close/>
                    <a:moveTo>
                      <a:pt x="5" y="36"/>
                    </a:moveTo>
                    <a:lnTo>
                      <a:pt x="5" y="36"/>
                    </a:lnTo>
                    <a:lnTo>
                      <a:pt x="5" y="36"/>
                    </a:lnTo>
                    <a:lnTo>
                      <a:pt x="5" y="36"/>
                    </a:lnTo>
                    <a:close/>
                    <a:moveTo>
                      <a:pt x="4" y="31"/>
                    </a:moveTo>
                    <a:lnTo>
                      <a:pt x="4" y="31"/>
                    </a:lnTo>
                    <a:lnTo>
                      <a:pt x="4" y="31"/>
                    </a:lnTo>
                    <a:lnTo>
                      <a:pt x="4" y="31"/>
                    </a:lnTo>
                    <a:close/>
                    <a:moveTo>
                      <a:pt x="4" y="29"/>
                    </a:moveTo>
                    <a:lnTo>
                      <a:pt x="4" y="29"/>
                    </a:lnTo>
                    <a:lnTo>
                      <a:pt x="4" y="29"/>
                    </a:lnTo>
                    <a:lnTo>
                      <a:pt x="4" y="29"/>
                    </a:lnTo>
                    <a:close/>
                    <a:moveTo>
                      <a:pt x="4" y="25"/>
                    </a:moveTo>
                    <a:lnTo>
                      <a:pt x="4" y="25"/>
                    </a:lnTo>
                    <a:lnTo>
                      <a:pt x="4" y="25"/>
                    </a:lnTo>
                    <a:lnTo>
                      <a:pt x="4" y="25"/>
                    </a:lnTo>
                    <a:close/>
                    <a:moveTo>
                      <a:pt x="3" y="18"/>
                    </a:moveTo>
                    <a:lnTo>
                      <a:pt x="3" y="18"/>
                    </a:lnTo>
                    <a:lnTo>
                      <a:pt x="3" y="18"/>
                    </a:lnTo>
                    <a:close/>
                    <a:moveTo>
                      <a:pt x="2" y="11"/>
                    </a:moveTo>
                    <a:lnTo>
                      <a:pt x="2" y="11"/>
                    </a:lnTo>
                    <a:lnTo>
                      <a:pt x="2" y="11"/>
                    </a:lnTo>
                    <a:close/>
                    <a:moveTo>
                      <a:pt x="2" y="6"/>
                    </a:moveTo>
                    <a:lnTo>
                      <a:pt x="2" y="6"/>
                    </a:lnTo>
                    <a:lnTo>
                      <a:pt x="2" y="6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2" name="Rectangle 330">
                <a:extLst>
                  <a:ext uri="{FF2B5EF4-FFF2-40B4-BE49-F238E27FC236}">
                    <a16:creationId xmlns:a16="http://schemas.microsoft.com/office/drawing/2014/main" xmlns="" id="{DB4FBA2E-0227-45E9-BF94-B9AD6D5D0C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1138" y="4049713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3" name="Rectangle 331">
                <a:extLst>
                  <a:ext uri="{FF2B5EF4-FFF2-40B4-BE49-F238E27FC236}">
                    <a16:creationId xmlns:a16="http://schemas.microsoft.com/office/drawing/2014/main" xmlns="" id="{C5AA62A1-6F2F-40F1-A2A6-7E3D4A7881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1138" y="4049713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4" name="Rectangle 332">
                <a:extLst>
                  <a:ext uri="{FF2B5EF4-FFF2-40B4-BE49-F238E27FC236}">
                    <a16:creationId xmlns:a16="http://schemas.microsoft.com/office/drawing/2014/main" xmlns="" id="{10E9E9A1-25A3-48FC-9CAC-B582BC35FF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1138" y="4049713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5" name="Rectangle 333">
                <a:extLst>
                  <a:ext uri="{FF2B5EF4-FFF2-40B4-BE49-F238E27FC236}">
                    <a16:creationId xmlns:a16="http://schemas.microsoft.com/office/drawing/2014/main" xmlns="" id="{15686E25-F7B0-4ADF-A0F0-BD3C98B693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1138" y="4048126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6" name="Rectangle 334">
                <a:extLst>
                  <a:ext uri="{FF2B5EF4-FFF2-40B4-BE49-F238E27FC236}">
                    <a16:creationId xmlns:a16="http://schemas.microsoft.com/office/drawing/2014/main" xmlns="" id="{B38A1FFE-D86F-4A0B-8B86-33841FF854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1138" y="4048126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7" name="Rectangle 335">
                <a:extLst>
                  <a:ext uri="{FF2B5EF4-FFF2-40B4-BE49-F238E27FC236}">
                    <a16:creationId xmlns:a16="http://schemas.microsoft.com/office/drawing/2014/main" xmlns="" id="{77560D90-C94F-4849-B81C-A628166FE6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1138" y="4048126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8" name="Freeform 336">
                <a:extLst>
                  <a:ext uri="{FF2B5EF4-FFF2-40B4-BE49-F238E27FC236}">
                    <a16:creationId xmlns:a16="http://schemas.microsoft.com/office/drawing/2014/main" xmlns="" id="{A3B23B68-ED40-430B-A18B-9FA8E91D15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1138" y="404653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9" name="Rectangle 337">
                <a:extLst>
                  <a:ext uri="{FF2B5EF4-FFF2-40B4-BE49-F238E27FC236}">
                    <a16:creationId xmlns:a16="http://schemas.microsoft.com/office/drawing/2014/main" xmlns="" id="{A7D1CCC8-852B-4A73-BA40-F878410119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1138" y="4046538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0" name="Rectangle 338">
                <a:extLst>
                  <a:ext uri="{FF2B5EF4-FFF2-40B4-BE49-F238E27FC236}">
                    <a16:creationId xmlns:a16="http://schemas.microsoft.com/office/drawing/2014/main" xmlns="" id="{29C79CA4-B895-4641-A28A-62F9EB574E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1138" y="4044951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1" name="Rectangle 339">
                <a:extLst>
                  <a:ext uri="{FF2B5EF4-FFF2-40B4-BE49-F238E27FC236}">
                    <a16:creationId xmlns:a16="http://schemas.microsoft.com/office/drawing/2014/main" xmlns="" id="{44F106B0-41B6-4C5F-932F-84928A85C6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1138" y="4043363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2" name="Freeform 340">
                <a:extLst>
                  <a:ext uri="{FF2B5EF4-FFF2-40B4-BE49-F238E27FC236}">
                    <a16:creationId xmlns:a16="http://schemas.microsoft.com/office/drawing/2014/main" xmlns="" id="{24BEFD11-201C-4192-90D0-B31A7C559A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9550" y="4043363"/>
                <a:ext cx="1587" cy="0"/>
              </a:xfrm>
              <a:custGeom>
                <a:avLst/>
                <a:gdLst>
                  <a:gd name="T0" fmla="*/ 0 w 2"/>
                  <a:gd name="T1" fmla="*/ 0 w 2"/>
                  <a:gd name="T2" fmla="*/ 2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3" name="Rectangle 341">
                <a:extLst>
                  <a:ext uri="{FF2B5EF4-FFF2-40B4-BE49-F238E27FC236}">
                    <a16:creationId xmlns:a16="http://schemas.microsoft.com/office/drawing/2014/main" xmlns="" id="{9848C7AD-C251-4FA7-9E5E-286EE8BDA7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9550" y="4041776"/>
                <a:ext cx="1587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4" name="Freeform 342">
                <a:extLst>
                  <a:ext uri="{FF2B5EF4-FFF2-40B4-BE49-F238E27FC236}">
                    <a16:creationId xmlns:a16="http://schemas.microsoft.com/office/drawing/2014/main" xmlns="" id="{F3E07E63-8F07-484E-9E6F-3DD93FFC1D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9550" y="404018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5" name="Freeform 343">
                <a:extLst>
                  <a:ext uri="{FF2B5EF4-FFF2-40B4-BE49-F238E27FC236}">
                    <a16:creationId xmlns:a16="http://schemas.microsoft.com/office/drawing/2014/main" xmlns="" id="{C2CE22FD-D8B7-4C04-9DB5-A83D6E5037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9550" y="403860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6" name="Freeform 344">
                <a:extLst>
                  <a:ext uri="{FF2B5EF4-FFF2-40B4-BE49-F238E27FC236}">
                    <a16:creationId xmlns:a16="http://schemas.microsoft.com/office/drawing/2014/main" xmlns="" id="{FCAE1CE7-2055-4397-B916-1A39849918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9550" y="403701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7" name="Freeform 345">
                <a:extLst>
                  <a:ext uri="{FF2B5EF4-FFF2-40B4-BE49-F238E27FC236}">
                    <a16:creationId xmlns:a16="http://schemas.microsoft.com/office/drawing/2014/main" xmlns="" id="{CEFEA704-44F1-475C-A8C9-76847B5F0E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9550" y="403542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8" name="Freeform 346">
                <a:extLst>
                  <a:ext uri="{FF2B5EF4-FFF2-40B4-BE49-F238E27FC236}">
                    <a16:creationId xmlns:a16="http://schemas.microsoft.com/office/drawing/2014/main" xmlns="" id="{A6E0BE5B-4F5B-4549-8FCC-998AA9B538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9550" y="403383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9" name="Freeform 347">
                <a:extLst>
                  <a:ext uri="{FF2B5EF4-FFF2-40B4-BE49-F238E27FC236}">
                    <a16:creationId xmlns:a16="http://schemas.microsoft.com/office/drawing/2014/main" xmlns="" id="{7AFC1F1E-7D44-4C0C-A452-F76430E6E7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9550" y="403225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0" name="Freeform 348">
                <a:extLst>
                  <a:ext uri="{FF2B5EF4-FFF2-40B4-BE49-F238E27FC236}">
                    <a16:creationId xmlns:a16="http://schemas.microsoft.com/office/drawing/2014/main" xmlns="" id="{BA043590-07BB-4C26-A2C4-076C0EE5A3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9550" y="403066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1" name="Freeform 349">
                <a:extLst>
                  <a:ext uri="{FF2B5EF4-FFF2-40B4-BE49-F238E27FC236}">
                    <a16:creationId xmlns:a16="http://schemas.microsoft.com/office/drawing/2014/main" xmlns="" id="{78361DA9-BD55-4DAF-977F-802BB0148C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7963" y="402748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2" name="Freeform 350">
                <a:extLst>
                  <a:ext uri="{FF2B5EF4-FFF2-40B4-BE49-F238E27FC236}">
                    <a16:creationId xmlns:a16="http://schemas.microsoft.com/office/drawing/2014/main" xmlns="" id="{2F076E21-AFB5-4D1D-B335-9DD871BF1B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6813" y="3678238"/>
                <a:ext cx="314325" cy="508000"/>
              </a:xfrm>
              <a:custGeom>
                <a:avLst/>
                <a:gdLst>
                  <a:gd name="T0" fmla="*/ 49 w 991"/>
                  <a:gd name="T1" fmla="*/ 63 h 1604"/>
                  <a:gd name="T2" fmla="*/ 215 w 991"/>
                  <a:gd name="T3" fmla="*/ 302 h 1604"/>
                  <a:gd name="T4" fmla="*/ 303 w 991"/>
                  <a:gd name="T5" fmla="*/ 443 h 1604"/>
                  <a:gd name="T6" fmla="*/ 389 w 991"/>
                  <a:gd name="T7" fmla="*/ 597 h 1604"/>
                  <a:gd name="T8" fmla="*/ 468 w 991"/>
                  <a:gd name="T9" fmla="*/ 760 h 1604"/>
                  <a:gd name="T10" fmla="*/ 536 w 991"/>
                  <a:gd name="T11" fmla="*/ 928 h 1604"/>
                  <a:gd name="T12" fmla="*/ 588 w 991"/>
                  <a:gd name="T13" fmla="*/ 1099 h 1604"/>
                  <a:gd name="T14" fmla="*/ 620 w 991"/>
                  <a:gd name="T15" fmla="*/ 1271 h 1604"/>
                  <a:gd name="T16" fmla="*/ 629 w 991"/>
                  <a:gd name="T17" fmla="*/ 1412 h 1604"/>
                  <a:gd name="T18" fmla="*/ 627 w 991"/>
                  <a:gd name="T19" fmla="*/ 1496 h 1604"/>
                  <a:gd name="T20" fmla="*/ 615 w 991"/>
                  <a:gd name="T21" fmla="*/ 1578 h 1604"/>
                  <a:gd name="T22" fmla="*/ 659 w 991"/>
                  <a:gd name="T23" fmla="*/ 1564 h 1604"/>
                  <a:gd name="T24" fmla="*/ 783 w 991"/>
                  <a:gd name="T25" fmla="*/ 1447 h 1604"/>
                  <a:gd name="T26" fmla="*/ 876 w 991"/>
                  <a:gd name="T27" fmla="*/ 1342 h 1604"/>
                  <a:gd name="T28" fmla="*/ 941 w 991"/>
                  <a:gd name="T29" fmla="*/ 1256 h 1604"/>
                  <a:gd name="T30" fmla="*/ 991 w 991"/>
                  <a:gd name="T31" fmla="*/ 1174 h 1604"/>
                  <a:gd name="T32" fmla="*/ 991 w 991"/>
                  <a:gd name="T33" fmla="*/ 1174 h 1604"/>
                  <a:gd name="T34" fmla="*/ 991 w 991"/>
                  <a:gd name="T35" fmla="*/ 1174 h 1604"/>
                  <a:gd name="T36" fmla="*/ 991 w 991"/>
                  <a:gd name="T37" fmla="*/ 1174 h 1604"/>
                  <a:gd name="T38" fmla="*/ 991 w 991"/>
                  <a:gd name="T39" fmla="*/ 1171 h 1604"/>
                  <a:gd name="T40" fmla="*/ 991 w 991"/>
                  <a:gd name="T41" fmla="*/ 1170 h 1604"/>
                  <a:gd name="T42" fmla="*/ 991 w 991"/>
                  <a:gd name="T43" fmla="*/ 1168 h 1604"/>
                  <a:gd name="T44" fmla="*/ 991 w 991"/>
                  <a:gd name="T45" fmla="*/ 1168 h 1604"/>
                  <a:gd name="T46" fmla="*/ 991 w 991"/>
                  <a:gd name="T47" fmla="*/ 1165 h 1604"/>
                  <a:gd name="T48" fmla="*/ 990 w 991"/>
                  <a:gd name="T49" fmla="*/ 1163 h 1604"/>
                  <a:gd name="T50" fmla="*/ 990 w 991"/>
                  <a:gd name="T51" fmla="*/ 1160 h 1604"/>
                  <a:gd name="T52" fmla="*/ 990 w 991"/>
                  <a:gd name="T53" fmla="*/ 1158 h 1604"/>
                  <a:gd name="T54" fmla="*/ 990 w 991"/>
                  <a:gd name="T55" fmla="*/ 1158 h 1604"/>
                  <a:gd name="T56" fmla="*/ 990 w 991"/>
                  <a:gd name="T57" fmla="*/ 1154 h 1604"/>
                  <a:gd name="T58" fmla="*/ 990 w 991"/>
                  <a:gd name="T59" fmla="*/ 1151 h 1604"/>
                  <a:gd name="T60" fmla="*/ 988 w 991"/>
                  <a:gd name="T61" fmla="*/ 1146 h 1604"/>
                  <a:gd name="T62" fmla="*/ 988 w 991"/>
                  <a:gd name="T63" fmla="*/ 1146 h 1604"/>
                  <a:gd name="T64" fmla="*/ 988 w 991"/>
                  <a:gd name="T65" fmla="*/ 1140 h 1604"/>
                  <a:gd name="T66" fmla="*/ 987 w 991"/>
                  <a:gd name="T67" fmla="*/ 1135 h 1604"/>
                  <a:gd name="T68" fmla="*/ 987 w 991"/>
                  <a:gd name="T69" fmla="*/ 1133 h 1604"/>
                  <a:gd name="T70" fmla="*/ 987 w 991"/>
                  <a:gd name="T71" fmla="*/ 1133 h 1604"/>
                  <a:gd name="T72" fmla="*/ 987 w 991"/>
                  <a:gd name="T73" fmla="*/ 1129 h 1604"/>
                  <a:gd name="T74" fmla="*/ 986 w 991"/>
                  <a:gd name="T75" fmla="*/ 1122 h 1604"/>
                  <a:gd name="T76" fmla="*/ 985 w 991"/>
                  <a:gd name="T77" fmla="*/ 1115 h 1604"/>
                  <a:gd name="T78" fmla="*/ 985 w 991"/>
                  <a:gd name="T79" fmla="*/ 1110 h 1604"/>
                  <a:gd name="T80" fmla="*/ 983 w 991"/>
                  <a:gd name="T81" fmla="*/ 1104 h 1604"/>
                  <a:gd name="T82" fmla="*/ 972 w 991"/>
                  <a:gd name="T83" fmla="*/ 1037 h 1604"/>
                  <a:gd name="T84" fmla="*/ 951 w 991"/>
                  <a:gd name="T85" fmla="*/ 942 h 1604"/>
                  <a:gd name="T86" fmla="*/ 922 w 991"/>
                  <a:gd name="T87" fmla="*/ 851 h 1604"/>
                  <a:gd name="T88" fmla="*/ 889 w 991"/>
                  <a:gd name="T89" fmla="*/ 765 h 1604"/>
                  <a:gd name="T90" fmla="*/ 822 w 991"/>
                  <a:gd name="T91" fmla="*/ 636 h 1604"/>
                  <a:gd name="T92" fmla="*/ 727 w 991"/>
                  <a:gd name="T93" fmla="*/ 498 h 1604"/>
                  <a:gd name="T94" fmla="*/ 620 w 991"/>
                  <a:gd name="T95" fmla="*/ 379 h 1604"/>
                  <a:gd name="T96" fmla="*/ 507 w 991"/>
                  <a:gd name="T97" fmla="*/ 278 h 1604"/>
                  <a:gd name="T98" fmla="*/ 392 w 991"/>
                  <a:gd name="T99" fmla="*/ 194 h 1604"/>
                  <a:gd name="T100" fmla="*/ 279 w 991"/>
                  <a:gd name="T101" fmla="*/ 124 h 1604"/>
                  <a:gd name="T102" fmla="*/ 173 w 991"/>
                  <a:gd name="T103" fmla="*/ 71 h 1604"/>
                  <a:gd name="T104" fmla="*/ 0 w 991"/>
                  <a:gd name="T105" fmla="*/ 0 h 1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91" h="1604">
                    <a:moveTo>
                      <a:pt x="0" y="0"/>
                    </a:moveTo>
                    <a:lnTo>
                      <a:pt x="0" y="0"/>
                    </a:lnTo>
                    <a:lnTo>
                      <a:pt x="49" y="63"/>
                    </a:lnTo>
                    <a:lnTo>
                      <a:pt x="102" y="134"/>
                    </a:lnTo>
                    <a:lnTo>
                      <a:pt x="158" y="215"/>
                    </a:lnTo>
                    <a:lnTo>
                      <a:pt x="215" y="302"/>
                    </a:lnTo>
                    <a:lnTo>
                      <a:pt x="245" y="348"/>
                    </a:lnTo>
                    <a:lnTo>
                      <a:pt x="275" y="395"/>
                    </a:lnTo>
                    <a:lnTo>
                      <a:pt x="303" y="443"/>
                    </a:lnTo>
                    <a:lnTo>
                      <a:pt x="333" y="494"/>
                    </a:lnTo>
                    <a:lnTo>
                      <a:pt x="362" y="545"/>
                    </a:lnTo>
                    <a:lnTo>
                      <a:pt x="389" y="597"/>
                    </a:lnTo>
                    <a:lnTo>
                      <a:pt x="417" y="651"/>
                    </a:lnTo>
                    <a:lnTo>
                      <a:pt x="443" y="704"/>
                    </a:lnTo>
                    <a:lnTo>
                      <a:pt x="468" y="760"/>
                    </a:lnTo>
                    <a:lnTo>
                      <a:pt x="492" y="815"/>
                    </a:lnTo>
                    <a:lnTo>
                      <a:pt x="515" y="871"/>
                    </a:lnTo>
                    <a:lnTo>
                      <a:pt x="536" y="928"/>
                    </a:lnTo>
                    <a:lnTo>
                      <a:pt x="555" y="985"/>
                    </a:lnTo>
                    <a:lnTo>
                      <a:pt x="572" y="1042"/>
                    </a:lnTo>
                    <a:lnTo>
                      <a:pt x="588" y="1099"/>
                    </a:lnTo>
                    <a:lnTo>
                      <a:pt x="602" y="1156"/>
                    </a:lnTo>
                    <a:lnTo>
                      <a:pt x="612" y="1214"/>
                    </a:lnTo>
                    <a:lnTo>
                      <a:pt x="620" y="1271"/>
                    </a:lnTo>
                    <a:lnTo>
                      <a:pt x="627" y="1328"/>
                    </a:lnTo>
                    <a:lnTo>
                      <a:pt x="629" y="1384"/>
                    </a:lnTo>
                    <a:lnTo>
                      <a:pt x="629" y="1412"/>
                    </a:lnTo>
                    <a:lnTo>
                      <a:pt x="629" y="1440"/>
                    </a:lnTo>
                    <a:lnTo>
                      <a:pt x="628" y="1468"/>
                    </a:lnTo>
                    <a:lnTo>
                      <a:pt x="627" y="1496"/>
                    </a:lnTo>
                    <a:lnTo>
                      <a:pt x="623" y="1523"/>
                    </a:lnTo>
                    <a:lnTo>
                      <a:pt x="619" y="1550"/>
                    </a:lnTo>
                    <a:lnTo>
                      <a:pt x="615" y="1578"/>
                    </a:lnTo>
                    <a:lnTo>
                      <a:pt x="609" y="1604"/>
                    </a:lnTo>
                    <a:lnTo>
                      <a:pt x="609" y="1604"/>
                    </a:lnTo>
                    <a:lnTo>
                      <a:pt x="659" y="1564"/>
                    </a:lnTo>
                    <a:lnTo>
                      <a:pt x="704" y="1524"/>
                    </a:lnTo>
                    <a:lnTo>
                      <a:pt x="745" y="1486"/>
                    </a:lnTo>
                    <a:lnTo>
                      <a:pt x="783" y="1447"/>
                    </a:lnTo>
                    <a:lnTo>
                      <a:pt x="817" y="1410"/>
                    </a:lnTo>
                    <a:lnTo>
                      <a:pt x="848" y="1375"/>
                    </a:lnTo>
                    <a:lnTo>
                      <a:pt x="876" y="1342"/>
                    </a:lnTo>
                    <a:lnTo>
                      <a:pt x="901" y="1310"/>
                    </a:lnTo>
                    <a:lnTo>
                      <a:pt x="922" y="1282"/>
                    </a:lnTo>
                    <a:lnTo>
                      <a:pt x="941" y="1256"/>
                    </a:lnTo>
                    <a:lnTo>
                      <a:pt x="968" y="1212"/>
                    </a:lnTo>
                    <a:lnTo>
                      <a:pt x="985" y="1185"/>
                    </a:lnTo>
                    <a:lnTo>
                      <a:pt x="991" y="1174"/>
                    </a:lnTo>
                    <a:lnTo>
                      <a:pt x="991" y="1174"/>
                    </a:lnTo>
                    <a:lnTo>
                      <a:pt x="991" y="1174"/>
                    </a:lnTo>
                    <a:lnTo>
                      <a:pt x="991" y="1174"/>
                    </a:lnTo>
                    <a:lnTo>
                      <a:pt x="991" y="1174"/>
                    </a:lnTo>
                    <a:lnTo>
                      <a:pt x="991" y="1174"/>
                    </a:lnTo>
                    <a:lnTo>
                      <a:pt x="991" y="1174"/>
                    </a:lnTo>
                    <a:lnTo>
                      <a:pt x="991" y="1174"/>
                    </a:lnTo>
                    <a:lnTo>
                      <a:pt x="991" y="1174"/>
                    </a:lnTo>
                    <a:lnTo>
                      <a:pt x="991" y="1174"/>
                    </a:lnTo>
                    <a:lnTo>
                      <a:pt x="991" y="1171"/>
                    </a:lnTo>
                    <a:lnTo>
                      <a:pt x="991" y="1171"/>
                    </a:lnTo>
                    <a:lnTo>
                      <a:pt x="991" y="1171"/>
                    </a:lnTo>
                    <a:lnTo>
                      <a:pt x="991" y="1171"/>
                    </a:lnTo>
                    <a:lnTo>
                      <a:pt x="991" y="1170"/>
                    </a:lnTo>
                    <a:lnTo>
                      <a:pt x="991" y="1170"/>
                    </a:lnTo>
                    <a:lnTo>
                      <a:pt x="991" y="1169"/>
                    </a:lnTo>
                    <a:lnTo>
                      <a:pt x="991" y="1169"/>
                    </a:lnTo>
                    <a:lnTo>
                      <a:pt x="991" y="1168"/>
                    </a:lnTo>
                    <a:lnTo>
                      <a:pt x="991" y="1168"/>
                    </a:lnTo>
                    <a:lnTo>
                      <a:pt x="991" y="1168"/>
                    </a:lnTo>
                    <a:lnTo>
                      <a:pt x="991" y="1168"/>
                    </a:lnTo>
                    <a:lnTo>
                      <a:pt x="991" y="1165"/>
                    </a:lnTo>
                    <a:lnTo>
                      <a:pt x="991" y="1165"/>
                    </a:lnTo>
                    <a:lnTo>
                      <a:pt x="991" y="1165"/>
                    </a:lnTo>
                    <a:lnTo>
                      <a:pt x="991" y="1165"/>
                    </a:lnTo>
                    <a:lnTo>
                      <a:pt x="990" y="1163"/>
                    </a:lnTo>
                    <a:lnTo>
                      <a:pt x="990" y="1163"/>
                    </a:lnTo>
                    <a:lnTo>
                      <a:pt x="990" y="1163"/>
                    </a:lnTo>
                    <a:lnTo>
                      <a:pt x="990" y="1160"/>
                    </a:lnTo>
                    <a:lnTo>
                      <a:pt x="990" y="1160"/>
                    </a:lnTo>
                    <a:lnTo>
                      <a:pt x="990" y="1160"/>
                    </a:lnTo>
                    <a:lnTo>
                      <a:pt x="990" y="1160"/>
                    </a:lnTo>
                    <a:lnTo>
                      <a:pt x="990" y="1158"/>
                    </a:lnTo>
                    <a:lnTo>
                      <a:pt x="990" y="1158"/>
                    </a:lnTo>
                    <a:lnTo>
                      <a:pt x="990" y="1158"/>
                    </a:lnTo>
                    <a:lnTo>
                      <a:pt x="990" y="1158"/>
                    </a:lnTo>
                    <a:lnTo>
                      <a:pt x="990" y="1154"/>
                    </a:lnTo>
                    <a:lnTo>
                      <a:pt x="990" y="1154"/>
                    </a:lnTo>
                    <a:lnTo>
                      <a:pt x="990" y="1154"/>
                    </a:lnTo>
                    <a:lnTo>
                      <a:pt x="990" y="1154"/>
                    </a:lnTo>
                    <a:lnTo>
                      <a:pt x="990" y="1151"/>
                    </a:lnTo>
                    <a:lnTo>
                      <a:pt x="990" y="1151"/>
                    </a:lnTo>
                    <a:lnTo>
                      <a:pt x="988" y="1151"/>
                    </a:lnTo>
                    <a:lnTo>
                      <a:pt x="988" y="1151"/>
                    </a:lnTo>
                    <a:lnTo>
                      <a:pt x="988" y="1146"/>
                    </a:lnTo>
                    <a:lnTo>
                      <a:pt x="988" y="1146"/>
                    </a:lnTo>
                    <a:lnTo>
                      <a:pt x="988" y="1146"/>
                    </a:lnTo>
                    <a:lnTo>
                      <a:pt x="988" y="1146"/>
                    </a:lnTo>
                    <a:lnTo>
                      <a:pt x="988" y="1140"/>
                    </a:lnTo>
                    <a:lnTo>
                      <a:pt x="988" y="1140"/>
                    </a:lnTo>
                    <a:lnTo>
                      <a:pt x="988" y="1140"/>
                    </a:lnTo>
                    <a:lnTo>
                      <a:pt x="988" y="1140"/>
                    </a:lnTo>
                    <a:lnTo>
                      <a:pt x="987" y="1135"/>
                    </a:lnTo>
                    <a:lnTo>
                      <a:pt x="987" y="1135"/>
                    </a:lnTo>
                    <a:lnTo>
                      <a:pt x="987" y="1135"/>
                    </a:lnTo>
                    <a:lnTo>
                      <a:pt x="987" y="1135"/>
                    </a:lnTo>
                    <a:lnTo>
                      <a:pt x="987" y="1133"/>
                    </a:lnTo>
                    <a:lnTo>
                      <a:pt x="987" y="1133"/>
                    </a:lnTo>
                    <a:lnTo>
                      <a:pt x="987" y="1133"/>
                    </a:lnTo>
                    <a:lnTo>
                      <a:pt x="987" y="1133"/>
                    </a:lnTo>
                    <a:lnTo>
                      <a:pt x="987" y="1129"/>
                    </a:lnTo>
                    <a:lnTo>
                      <a:pt x="987" y="1129"/>
                    </a:lnTo>
                    <a:lnTo>
                      <a:pt x="987" y="1129"/>
                    </a:lnTo>
                    <a:lnTo>
                      <a:pt x="987" y="1129"/>
                    </a:lnTo>
                    <a:lnTo>
                      <a:pt x="986" y="1122"/>
                    </a:lnTo>
                    <a:lnTo>
                      <a:pt x="986" y="1122"/>
                    </a:lnTo>
                    <a:lnTo>
                      <a:pt x="986" y="1122"/>
                    </a:lnTo>
                    <a:lnTo>
                      <a:pt x="985" y="1115"/>
                    </a:lnTo>
                    <a:lnTo>
                      <a:pt x="985" y="1115"/>
                    </a:lnTo>
                    <a:lnTo>
                      <a:pt x="985" y="1115"/>
                    </a:lnTo>
                    <a:lnTo>
                      <a:pt x="985" y="1110"/>
                    </a:lnTo>
                    <a:lnTo>
                      <a:pt x="985" y="1110"/>
                    </a:lnTo>
                    <a:lnTo>
                      <a:pt x="985" y="1110"/>
                    </a:lnTo>
                    <a:lnTo>
                      <a:pt x="983" y="1104"/>
                    </a:lnTo>
                    <a:lnTo>
                      <a:pt x="983" y="1104"/>
                    </a:lnTo>
                    <a:lnTo>
                      <a:pt x="983" y="1104"/>
                    </a:lnTo>
                    <a:lnTo>
                      <a:pt x="978" y="1071"/>
                    </a:lnTo>
                    <a:lnTo>
                      <a:pt x="972" y="1037"/>
                    </a:lnTo>
                    <a:lnTo>
                      <a:pt x="966" y="1005"/>
                    </a:lnTo>
                    <a:lnTo>
                      <a:pt x="958" y="973"/>
                    </a:lnTo>
                    <a:lnTo>
                      <a:pt x="951" y="942"/>
                    </a:lnTo>
                    <a:lnTo>
                      <a:pt x="942" y="910"/>
                    </a:lnTo>
                    <a:lnTo>
                      <a:pt x="932" y="881"/>
                    </a:lnTo>
                    <a:lnTo>
                      <a:pt x="922" y="851"/>
                    </a:lnTo>
                    <a:lnTo>
                      <a:pt x="913" y="822"/>
                    </a:lnTo>
                    <a:lnTo>
                      <a:pt x="901" y="794"/>
                    </a:lnTo>
                    <a:lnTo>
                      <a:pt x="889" y="765"/>
                    </a:lnTo>
                    <a:lnTo>
                      <a:pt x="876" y="739"/>
                    </a:lnTo>
                    <a:lnTo>
                      <a:pt x="850" y="686"/>
                    </a:lnTo>
                    <a:lnTo>
                      <a:pt x="822" y="636"/>
                    </a:lnTo>
                    <a:lnTo>
                      <a:pt x="792" y="588"/>
                    </a:lnTo>
                    <a:lnTo>
                      <a:pt x="761" y="542"/>
                    </a:lnTo>
                    <a:lnTo>
                      <a:pt x="727" y="498"/>
                    </a:lnTo>
                    <a:lnTo>
                      <a:pt x="693" y="456"/>
                    </a:lnTo>
                    <a:lnTo>
                      <a:pt x="658" y="416"/>
                    </a:lnTo>
                    <a:lnTo>
                      <a:pt x="620" y="379"/>
                    </a:lnTo>
                    <a:lnTo>
                      <a:pt x="583" y="344"/>
                    </a:lnTo>
                    <a:lnTo>
                      <a:pt x="546" y="309"/>
                    </a:lnTo>
                    <a:lnTo>
                      <a:pt x="507" y="278"/>
                    </a:lnTo>
                    <a:lnTo>
                      <a:pt x="469" y="248"/>
                    </a:lnTo>
                    <a:lnTo>
                      <a:pt x="430" y="220"/>
                    </a:lnTo>
                    <a:lnTo>
                      <a:pt x="392" y="194"/>
                    </a:lnTo>
                    <a:lnTo>
                      <a:pt x="353" y="169"/>
                    </a:lnTo>
                    <a:lnTo>
                      <a:pt x="316" y="147"/>
                    </a:lnTo>
                    <a:lnTo>
                      <a:pt x="279" y="124"/>
                    </a:lnTo>
                    <a:lnTo>
                      <a:pt x="243" y="106"/>
                    </a:lnTo>
                    <a:lnTo>
                      <a:pt x="207" y="87"/>
                    </a:lnTo>
                    <a:lnTo>
                      <a:pt x="173" y="71"/>
                    </a:lnTo>
                    <a:lnTo>
                      <a:pt x="108" y="41"/>
                    </a:lnTo>
                    <a:lnTo>
                      <a:pt x="50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69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3" name="Freeform 351">
                <a:extLst>
                  <a:ext uri="{FF2B5EF4-FFF2-40B4-BE49-F238E27FC236}">
                    <a16:creationId xmlns:a16="http://schemas.microsoft.com/office/drawing/2014/main" xmlns="" id="{227F7CD1-131D-46DB-842F-8253A78087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6813" y="3678238"/>
                <a:ext cx="314325" cy="508000"/>
              </a:xfrm>
              <a:custGeom>
                <a:avLst/>
                <a:gdLst>
                  <a:gd name="T0" fmla="*/ 49 w 991"/>
                  <a:gd name="T1" fmla="*/ 63 h 1604"/>
                  <a:gd name="T2" fmla="*/ 215 w 991"/>
                  <a:gd name="T3" fmla="*/ 302 h 1604"/>
                  <a:gd name="T4" fmla="*/ 303 w 991"/>
                  <a:gd name="T5" fmla="*/ 443 h 1604"/>
                  <a:gd name="T6" fmla="*/ 389 w 991"/>
                  <a:gd name="T7" fmla="*/ 597 h 1604"/>
                  <a:gd name="T8" fmla="*/ 468 w 991"/>
                  <a:gd name="T9" fmla="*/ 760 h 1604"/>
                  <a:gd name="T10" fmla="*/ 536 w 991"/>
                  <a:gd name="T11" fmla="*/ 928 h 1604"/>
                  <a:gd name="T12" fmla="*/ 588 w 991"/>
                  <a:gd name="T13" fmla="*/ 1099 h 1604"/>
                  <a:gd name="T14" fmla="*/ 620 w 991"/>
                  <a:gd name="T15" fmla="*/ 1271 h 1604"/>
                  <a:gd name="T16" fmla="*/ 629 w 991"/>
                  <a:gd name="T17" fmla="*/ 1412 h 1604"/>
                  <a:gd name="T18" fmla="*/ 627 w 991"/>
                  <a:gd name="T19" fmla="*/ 1496 h 1604"/>
                  <a:gd name="T20" fmla="*/ 615 w 991"/>
                  <a:gd name="T21" fmla="*/ 1578 h 1604"/>
                  <a:gd name="T22" fmla="*/ 659 w 991"/>
                  <a:gd name="T23" fmla="*/ 1564 h 1604"/>
                  <a:gd name="T24" fmla="*/ 783 w 991"/>
                  <a:gd name="T25" fmla="*/ 1447 h 1604"/>
                  <a:gd name="T26" fmla="*/ 876 w 991"/>
                  <a:gd name="T27" fmla="*/ 1342 h 1604"/>
                  <a:gd name="T28" fmla="*/ 941 w 991"/>
                  <a:gd name="T29" fmla="*/ 1256 h 1604"/>
                  <a:gd name="T30" fmla="*/ 991 w 991"/>
                  <a:gd name="T31" fmla="*/ 1174 h 1604"/>
                  <a:gd name="T32" fmla="*/ 991 w 991"/>
                  <a:gd name="T33" fmla="*/ 1174 h 1604"/>
                  <a:gd name="T34" fmla="*/ 991 w 991"/>
                  <a:gd name="T35" fmla="*/ 1174 h 1604"/>
                  <a:gd name="T36" fmla="*/ 991 w 991"/>
                  <a:gd name="T37" fmla="*/ 1174 h 1604"/>
                  <a:gd name="T38" fmla="*/ 991 w 991"/>
                  <a:gd name="T39" fmla="*/ 1171 h 1604"/>
                  <a:gd name="T40" fmla="*/ 991 w 991"/>
                  <a:gd name="T41" fmla="*/ 1170 h 1604"/>
                  <a:gd name="T42" fmla="*/ 991 w 991"/>
                  <a:gd name="T43" fmla="*/ 1168 h 1604"/>
                  <a:gd name="T44" fmla="*/ 991 w 991"/>
                  <a:gd name="T45" fmla="*/ 1168 h 1604"/>
                  <a:gd name="T46" fmla="*/ 991 w 991"/>
                  <a:gd name="T47" fmla="*/ 1165 h 1604"/>
                  <a:gd name="T48" fmla="*/ 990 w 991"/>
                  <a:gd name="T49" fmla="*/ 1163 h 1604"/>
                  <a:gd name="T50" fmla="*/ 990 w 991"/>
                  <a:gd name="T51" fmla="*/ 1160 h 1604"/>
                  <a:gd name="T52" fmla="*/ 990 w 991"/>
                  <a:gd name="T53" fmla="*/ 1158 h 1604"/>
                  <a:gd name="T54" fmla="*/ 990 w 991"/>
                  <a:gd name="T55" fmla="*/ 1158 h 1604"/>
                  <a:gd name="T56" fmla="*/ 990 w 991"/>
                  <a:gd name="T57" fmla="*/ 1154 h 1604"/>
                  <a:gd name="T58" fmla="*/ 990 w 991"/>
                  <a:gd name="T59" fmla="*/ 1151 h 1604"/>
                  <a:gd name="T60" fmla="*/ 988 w 991"/>
                  <a:gd name="T61" fmla="*/ 1146 h 1604"/>
                  <a:gd name="T62" fmla="*/ 988 w 991"/>
                  <a:gd name="T63" fmla="*/ 1146 h 1604"/>
                  <a:gd name="T64" fmla="*/ 988 w 991"/>
                  <a:gd name="T65" fmla="*/ 1140 h 1604"/>
                  <a:gd name="T66" fmla="*/ 987 w 991"/>
                  <a:gd name="T67" fmla="*/ 1135 h 1604"/>
                  <a:gd name="T68" fmla="*/ 987 w 991"/>
                  <a:gd name="T69" fmla="*/ 1133 h 1604"/>
                  <a:gd name="T70" fmla="*/ 987 w 991"/>
                  <a:gd name="T71" fmla="*/ 1133 h 1604"/>
                  <a:gd name="T72" fmla="*/ 987 w 991"/>
                  <a:gd name="T73" fmla="*/ 1129 h 1604"/>
                  <a:gd name="T74" fmla="*/ 986 w 991"/>
                  <a:gd name="T75" fmla="*/ 1122 h 1604"/>
                  <a:gd name="T76" fmla="*/ 985 w 991"/>
                  <a:gd name="T77" fmla="*/ 1115 h 1604"/>
                  <a:gd name="T78" fmla="*/ 985 w 991"/>
                  <a:gd name="T79" fmla="*/ 1110 h 1604"/>
                  <a:gd name="T80" fmla="*/ 983 w 991"/>
                  <a:gd name="T81" fmla="*/ 1104 h 1604"/>
                  <a:gd name="T82" fmla="*/ 972 w 991"/>
                  <a:gd name="T83" fmla="*/ 1037 h 1604"/>
                  <a:gd name="T84" fmla="*/ 951 w 991"/>
                  <a:gd name="T85" fmla="*/ 942 h 1604"/>
                  <a:gd name="T86" fmla="*/ 922 w 991"/>
                  <a:gd name="T87" fmla="*/ 851 h 1604"/>
                  <a:gd name="T88" fmla="*/ 889 w 991"/>
                  <a:gd name="T89" fmla="*/ 765 h 1604"/>
                  <a:gd name="T90" fmla="*/ 822 w 991"/>
                  <a:gd name="T91" fmla="*/ 636 h 1604"/>
                  <a:gd name="T92" fmla="*/ 727 w 991"/>
                  <a:gd name="T93" fmla="*/ 498 h 1604"/>
                  <a:gd name="T94" fmla="*/ 620 w 991"/>
                  <a:gd name="T95" fmla="*/ 379 h 1604"/>
                  <a:gd name="T96" fmla="*/ 507 w 991"/>
                  <a:gd name="T97" fmla="*/ 278 h 1604"/>
                  <a:gd name="T98" fmla="*/ 392 w 991"/>
                  <a:gd name="T99" fmla="*/ 194 h 1604"/>
                  <a:gd name="T100" fmla="*/ 279 w 991"/>
                  <a:gd name="T101" fmla="*/ 124 h 1604"/>
                  <a:gd name="T102" fmla="*/ 173 w 991"/>
                  <a:gd name="T103" fmla="*/ 71 h 1604"/>
                  <a:gd name="T104" fmla="*/ 0 w 991"/>
                  <a:gd name="T105" fmla="*/ 0 h 1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91" h="1604">
                    <a:moveTo>
                      <a:pt x="0" y="0"/>
                    </a:moveTo>
                    <a:lnTo>
                      <a:pt x="0" y="0"/>
                    </a:lnTo>
                    <a:lnTo>
                      <a:pt x="49" y="63"/>
                    </a:lnTo>
                    <a:lnTo>
                      <a:pt x="102" y="134"/>
                    </a:lnTo>
                    <a:lnTo>
                      <a:pt x="158" y="215"/>
                    </a:lnTo>
                    <a:lnTo>
                      <a:pt x="215" y="302"/>
                    </a:lnTo>
                    <a:lnTo>
                      <a:pt x="245" y="348"/>
                    </a:lnTo>
                    <a:lnTo>
                      <a:pt x="275" y="395"/>
                    </a:lnTo>
                    <a:lnTo>
                      <a:pt x="303" y="443"/>
                    </a:lnTo>
                    <a:lnTo>
                      <a:pt x="333" y="494"/>
                    </a:lnTo>
                    <a:lnTo>
                      <a:pt x="362" y="545"/>
                    </a:lnTo>
                    <a:lnTo>
                      <a:pt x="389" y="597"/>
                    </a:lnTo>
                    <a:lnTo>
                      <a:pt x="417" y="651"/>
                    </a:lnTo>
                    <a:lnTo>
                      <a:pt x="443" y="704"/>
                    </a:lnTo>
                    <a:lnTo>
                      <a:pt x="468" y="760"/>
                    </a:lnTo>
                    <a:lnTo>
                      <a:pt x="492" y="815"/>
                    </a:lnTo>
                    <a:lnTo>
                      <a:pt x="515" y="871"/>
                    </a:lnTo>
                    <a:lnTo>
                      <a:pt x="536" y="928"/>
                    </a:lnTo>
                    <a:lnTo>
                      <a:pt x="555" y="985"/>
                    </a:lnTo>
                    <a:lnTo>
                      <a:pt x="572" y="1042"/>
                    </a:lnTo>
                    <a:lnTo>
                      <a:pt x="588" y="1099"/>
                    </a:lnTo>
                    <a:lnTo>
                      <a:pt x="602" y="1156"/>
                    </a:lnTo>
                    <a:lnTo>
                      <a:pt x="612" y="1214"/>
                    </a:lnTo>
                    <a:lnTo>
                      <a:pt x="620" y="1271"/>
                    </a:lnTo>
                    <a:lnTo>
                      <a:pt x="627" y="1328"/>
                    </a:lnTo>
                    <a:lnTo>
                      <a:pt x="629" y="1384"/>
                    </a:lnTo>
                    <a:lnTo>
                      <a:pt x="629" y="1412"/>
                    </a:lnTo>
                    <a:lnTo>
                      <a:pt x="629" y="1440"/>
                    </a:lnTo>
                    <a:lnTo>
                      <a:pt x="628" y="1468"/>
                    </a:lnTo>
                    <a:lnTo>
                      <a:pt x="627" y="1496"/>
                    </a:lnTo>
                    <a:lnTo>
                      <a:pt x="623" y="1523"/>
                    </a:lnTo>
                    <a:lnTo>
                      <a:pt x="619" y="1550"/>
                    </a:lnTo>
                    <a:lnTo>
                      <a:pt x="615" y="1578"/>
                    </a:lnTo>
                    <a:lnTo>
                      <a:pt x="609" y="1604"/>
                    </a:lnTo>
                    <a:lnTo>
                      <a:pt x="609" y="1604"/>
                    </a:lnTo>
                    <a:lnTo>
                      <a:pt x="659" y="1564"/>
                    </a:lnTo>
                    <a:lnTo>
                      <a:pt x="704" y="1524"/>
                    </a:lnTo>
                    <a:lnTo>
                      <a:pt x="745" y="1486"/>
                    </a:lnTo>
                    <a:lnTo>
                      <a:pt x="783" y="1447"/>
                    </a:lnTo>
                    <a:lnTo>
                      <a:pt x="817" y="1410"/>
                    </a:lnTo>
                    <a:lnTo>
                      <a:pt x="848" y="1375"/>
                    </a:lnTo>
                    <a:lnTo>
                      <a:pt x="876" y="1342"/>
                    </a:lnTo>
                    <a:lnTo>
                      <a:pt x="901" y="1310"/>
                    </a:lnTo>
                    <a:lnTo>
                      <a:pt x="922" y="1282"/>
                    </a:lnTo>
                    <a:lnTo>
                      <a:pt x="941" y="1256"/>
                    </a:lnTo>
                    <a:lnTo>
                      <a:pt x="968" y="1212"/>
                    </a:lnTo>
                    <a:lnTo>
                      <a:pt x="985" y="1185"/>
                    </a:lnTo>
                    <a:lnTo>
                      <a:pt x="991" y="1174"/>
                    </a:lnTo>
                    <a:lnTo>
                      <a:pt x="991" y="1174"/>
                    </a:lnTo>
                    <a:lnTo>
                      <a:pt x="991" y="1174"/>
                    </a:lnTo>
                    <a:lnTo>
                      <a:pt x="991" y="1174"/>
                    </a:lnTo>
                    <a:lnTo>
                      <a:pt x="991" y="1174"/>
                    </a:lnTo>
                    <a:lnTo>
                      <a:pt x="991" y="1174"/>
                    </a:lnTo>
                    <a:lnTo>
                      <a:pt x="991" y="1174"/>
                    </a:lnTo>
                    <a:lnTo>
                      <a:pt x="991" y="1174"/>
                    </a:lnTo>
                    <a:lnTo>
                      <a:pt x="991" y="1174"/>
                    </a:lnTo>
                    <a:lnTo>
                      <a:pt x="991" y="1174"/>
                    </a:lnTo>
                    <a:lnTo>
                      <a:pt x="991" y="1171"/>
                    </a:lnTo>
                    <a:lnTo>
                      <a:pt x="991" y="1171"/>
                    </a:lnTo>
                    <a:lnTo>
                      <a:pt x="991" y="1171"/>
                    </a:lnTo>
                    <a:lnTo>
                      <a:pt x="991" y="1171"/>
                    </a:lnTo>
                    <a:lnTo>
                      <a:pt x="991" y="1170"/>
                    </a:lnTo>
                    <a:lnTo>
                      <a:pt x="991" y="1170"/>
                    </a:lnTo>
                    <a:lnTo>
                      <a:pt x="991" y="1169"/>
                    </a:lnTo>
                    <a:lnTo>
                      <a:pt x="991" y="1169"/>
                    </a:lnTo>
                    <a:lnTo>
                      <a:pt x="991" y="1168"/>
                    </a:lnTo>
                    <a:lnTo>
                      <a:pt x="991" y="1168"/>
                    </a:lnTo>
                    <a:lnTo>
                      <a:pt x="991" y="1168"/>
                    </a:lnTo>
                    <a:lnTo>
                      <a:pt x="991" y="1168"/>
                    </a:lnTo>
                    <a:lnTo>
                      <a:pt x="991" y="1165"/>
                    </a:lnTo>
                    <a:lnTo>
                      <a:pt x="991" y="1165"/>
                    </a:lnTo>
                    <a:lnTo>
                      <a:pt x="991" y="1165"/>
                    </a:lnTo>
                    <a:lnTo>
                      <a:pt x="991" y="1165"/>
                    </a:lnTo>
                    <a:lnTo>
                      <a:pt x="990" y="1163"/>
                    </a:lnTo>
                    <a:lnTo>
                      <a:pt x="990" y="1163"/>
                    </a:lnTo>
                    <a:lnTo>
                      <a:pt x="990" y="1163"/>
                    </a:lnTo>
                    <a:lnTo>
                      <a:pt x="990" y="1160"/>
                    </a:lnTo>
                    <a:lnTo>
                      <a:pt x="990" y="1160"/>
                    </a:lnTo>
                    <a:lnTo>
                      <a:pt x="990" y="1160"/>
                    </a:lnTo>
                    <a:lnTo>
                      <a:pt x="990" y="1160"/>
                    </a:lnTo>
                    <a:lnTo>
                      <a:pt x="990" y="1158"/>
                    </a:lnTo>
                    <a:lnTo>
                      <a:pt x="990" y="1158"/>
                    </a:lnTo>
                    <a:lnTo>
                      <a:pt x="990" y="1158"/>
                    </a:lnTo>
                    <a:lnTo>
                      <a:pt x="990" y="1158"/>
                    </a:lnTo>
                    <a:lnTo>
                      <a:pt x="990" y="1154"/>
                    </a:lnTo>
                    <a:lnTo>
                      <a:pt x="990" y="1154"/>
                    </a:lnTo>
                    <a:lnTo>
                      <a:pt x="990" y="1154"/>
                    </a:lnTo>
                    <a:lnTo>
                      <a:pt x="990" y="1154"/>
                    </a:lnTo>
                    <a:lnTo>
                      <a:pt x="990" y="1151"/>
                    </a:lnTo>
                    <a:lnTo>
                      <a:pt x="990" y="1151"/>
                    </a:lnTo>
                    <a:lnTo>
                      <a:pt x="988" y="1151"/>
                    </a:lnTo>
                    <a:lnTo>
                      <a:pt x="988" y="1151"/>
                    </a:lnTo>
                    <a:lnTo>
                      <a:pt x="988" y="1146"/>
                    </a:lnTo>
                    <a:lnTo>
                      <a:pt x="988" y="1146"/>
                    </a:lnTo>
                    <a:lnTo>
                      <a:pt x="988" y="1146"/>
                    </a:lnTo>
                    <a:lnTo>
                      <a:pt x="988" y="1146"/>
                    </a:lnTo>
                    <a:lnTo>
                      <a:pt x="988" y="1140"/>
                    </a:lnTo>
                    <a:lnTo>
                      <a:pt x="988" y="1140"/>
                    </a:lnTo>
                    <a:lnTo>
                      <a:pt x="988" y="1140"/>
                    </a:lnTo>
                    <a:lnTo>
                      <a:pt x="988" y="1140"/>
                    </a:lnTo>
                    <a:lnTo>
                      <a:pt x="987" y="1135"/>
                    </a:lnTo>
                    <a:lnTo>
                      <a:pt x="987" y="1135"/>
                    </a:lnTo>
                    <a:lnTo>
                      <a:pt x="987" y="1135"/>
                    </a:lnTo>
                    <a:lnTo>
                      <a:pt x="987" y="1135"/>
                    </a:lnTo>
                    <a:lnTo>
                      <a:pt x="987" y="1133"/>
                    </a:lnTo>
                    <a:lnTo>
                      <a:pt x="987" y="1133"/>
                    </a:lnTo>
                    <a:lnTo>
                      <a:pt x="987" y="1133"/>
                    </a:lnTo>
                    <a:lnTo>
                      <a:pt x="987" y="1133"/>
                    </a:lnTo>
                    <a:lnTo>
                      <a:pt x="987" y="1129"/>
                    </a:lnTo>
                    <a:lnTo>
                      <a:pt x="987" y="1129"/>
                    </a:lnTo>
                    <a:lnTo>
                      <a:pt x="987" y="1129"/>
                    </a:lnTo>
                    <a:lnTo>
                      <a:pt x="987" y="1129"/>
                    </a:lnTo>
                    <a:lnTo>
                      <a:pt x="986" y="1122"/>
                    </a:lnTo>
                    <a:lnTo>
                      <a:pt x="986" y="1122"/>
                    </a:lnTo>
                    <a:lnTo>
                      <a:pt x="986" y="1122"/>
                    </a:lnTo>
                    <a:lnTo>
                      <a:pt x="985" y="1115"/>
                    </a:lnTo>
                    <a:lnTo>
                      <a:pt x="985" y="1115"/>
                    </a:lnTo>
                    <a:lnTo>
                      <a:pt x="985" y="1115"/>
                    </a:lnTo>
                    <a:lnTo>
                      <a:pt x="985" y="1110"/>
                    </a:lnTo>
                    <a:lnTo>
                      <a:pt x="985" y="1110"/>
                    </a:lnTo>
                    <a:lnTo>
                      <a:pt x="985" y="1110"/>
                    </a:lnTo>
                    <a:lnTo>
                      <a:pt x="983" y="1104"/>
                    </a:lnTo>
                    <a:lnTo>
                      <a:pt x="983" y="1104"/>
                    </a:lnTo>
                    <a:lnTo>
                      <a:pt x="983" y="1104"/>
                    </a:lnTo>
                    <a:lnTo>
                      <a:pt x="978" y="1071"/>
                    </a:lnTo>
                    <a:lnTo>
                      <a:pt x="972" y="1037"/>
                    </a:lnTo>
                    <a:lnTo>
                      <a:pt x="966" y="1005"/>
                    </a:lnTo>
                    <a:lnTo>
                      <a:pt x="958" y="973"/>
                    </a:lnTo>
                    <a:lnTo>
                      <a:pt x="951" y="942"/>
                    </a:lnTo>
                    <a:lnTo>
                      <a:pt x="942" y="910"/>
                    </a:lnTo>
                    <a:lnTo>
                      <a:pt x="932" y="881"/>
                    </a:lnTo>
                    <a:lnTo>
                      <a:pt x="922" y="851"/>
                    </a:lnTo>
                    <a:lnTo>
                      <a:pt x="913" y="822"/>
                    </a:lnTo>
                    <a:lnTo>
                      <a:pt x="901" y="794"/>
                    </a:lnTo>
                    <a:lnTo>
                      <a:pt x="889" y="765"/>
                    </a:lnTo>
                    <a:lnTo>
                      <a:pt x="876" y="739"/>
                    </a:lnTo>
                    <a:lnTo>
                      <a:pt x="850" y="686"/>
                    </a:lnTo>
                    <a:lnTo>
                      <a:pt x="822" y="636"/>
                    </a:lnTo>
                    <a:lnTo>
                      <a:pt x="792" y="588"/>
                    </a:lnTo>
                    <a:lnTo>
                      <a:pt x="761" y="542"/>
                    </a:lnTo>
                    <a:lnTo>
                      <a:pt x="727" y="498"/>
                    </a:lnTo>
                    <a:lnTo>
                      <a:pt x="693" y="456"/>
                    </a:lnTo>
                    <a:lnTo>
                      <a:pt x="658" y="416"/>
                    </a:lnTo>
                    <a:lnTo>
                      <a:pt x="620" y="379"/>
                    </a:lnTo>
                    <a:lnTo>
                      <a:pt x="583" y="344"/>
                    </a:lnTo>
                    <a:lnTo>
                      <a:pt x="546" y="309"/>
                    </a:lnTo>
                    <a:lnTo>
                      <a:pt x="507" y="278"/>
                    </a:lnTo>
                    <a:lnTo>
                      <a:pt x="469" y="248"/>
                    </a:lnTo>
                    <a:lnTo>
                      <a:pt x="430" y="220"/>
                    </a:lnTo>
                    <a:lnTo>
                      <a:pt x="392" y="194"/>
                    </a:lnTo>
                    <a:lnTo>
                      <a:pt x="353" y="169"/>
                    </a:lnTo>
                    <a:lnTo>
                      <a:pt x="316" y="147"/>
                    </a:lnTo>
                    <a:lnTo>
                      <a:pt x="279" y="124"/>
                    </a:lnTo>
                    <a:lnTo>
                      <a:pt x="243" y="106"/>
                    </a:lnTo>
                    <a:lnTo>
                      <a:pt x="207" y="87"/>
                    </a:lnTo>
                    <a:lnTo>
                      <a:pt x="173" y="71"/>
                    </a:lnTo>
                    <a:lnTo>
                      <a:pt x="108" y="41"/>
                    </a:lnTo>
                    <a:lnTo>
                      <a:pt x="50" y="17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9" name="Group 396">
              <a:extLst>
                <a:ext uri="{FF2B5EF4-FFF2-40B4-BE49-F238E27FC236}">
                  <a16:creationId xmlns:a16="http://schemas.microsoft.com/office/drawing/2014/main" xmlns="" id="{1EE74C3C-87ED-40F0-96FE-C816740ECD87}"/>
                </a:ext>
              </a:extLst>
            </p:cNvPr>
            <p:cNvGrpSpPr/>
            <p:nvPr/>
          </p:nvGrpSpPr>
          <p:grpSpPr>
            <a:xfrm>
              <a:off x="5755722" y="3343763"/>
              <a:ext cx="680556" cy="513374"/>
              <a:chOff x="4449763" y="2262188"/>
              <a:chExt cx="2740026" cy="2066926"/>
            </a:xfrm>
          </p:grpSpPr>
          <p:sp>
            <p:nvSpPr>
              <p:cNvPr id="94" name="Freeform 355">
                <a:extLst>
                  <a:ext uri="{FF2B5EF4-FFF2-40B4-BE49-F238E27FC236}">
                    <a16:creationId xmlns:a16="http://schemas.microsoft.com/office/drawing/2014/main" xmlns="" id="{CFD2C4BC-247C-4BAA-9428-E811775DC4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7413" y="2544763"/>
                <a:ext cx="2016125" cy="1663700"/>
              </a:xfrm>
              <a:custGeom>
                <a:avLst/>
                <a:gdLst>
                  <a:gd name="T0" fmla="*/ 3810 w 3810"/>
                  <a:gd name="T1" fmla="*/ 2987 h 3146"/>
                  <a:gd name="T2" fmla="*/ 3806 w 3810"/>
                  <a:gd name="T3" fmla="*/ 3019 h 3146"/>
                  <a:gd name="T4" fmla="*/ 3798 w 3810"/>
                  <a:gd name="T5" fmla="*/ 3049 h 3146"/>
                  <a:gd name="T6" fmla="*/ 3784 w 3810"/>
                  <a:gd name="T7" fmla="*/ 3076 h 3146"/>
                  <a:gd name="T8" fmla="*/ 3767 w 3810"/>
                  <a:gd name="T9" fmla="*/ 3100 h 3146"/>
                  <a:gd name="T10" fmla="*/ 3746 w 3810"/>
                  <a:gd name="T11" fmla="*/ 3119 h 3146"/>
                  <a:gd name="T12" fmla="*/ 3720 w 3810"/>
                  <a:gd name="T13" fmla="*/ 3134 h 3146"/>
                  <a:gd name="T14" fmla="*/ 3694 w 3810"/>
                  <a:gd name="T15" fmla="*/ 3143 h 3146"/>
                  <a:gd name="T16" fmla="*/ 3663 w 3810"/>
                  <a:gd name="T17" fmla="*/ 3146 h 3146"/>
                  <a:gd name="T18" fmla="*/ 146 w 3810"/>
                  <a:gd name="T19" fmla="*/ 3146 h 3146"/>
                  <a:gd name="T20" fmla="*/ 116 w 3810"/>
                  <a:gd name="T21" fmla="*/ 3143 h 3146"/>
                  <a:gd name="T22" fmla="*/ 89 w 3810"/>
                  <a:gd name="T23" fmla="*/ 3134 h 3146"/>
                  <a:gd name="T24" fmla="*/ 64 w 3810"/>
                  <a:gd name="T25" fmla="*/ 3119 h 3146"/>
                  <a:gd name="T26" fmla="*/ 43 w 3810"/>
                  <a:gd name="T27" fmla="*/ 3100 h 3146"/>
                  <a:gd name="T28" fmla="*/ 25 w 3810"/>
                  <a:gd name="T29" fmla="*/ 3076 h 3146"/>
                  <a:gd name="T30" fmla="*/ 12 w 3810"/>
                  <a:gd name="T31" fmla="*/ 3049 h 3146"/>
                  <a:gd name="T32" fmla="*/ 3 w 3810"/>
                  <a:gd name="T33" fmla="*/ 3019 h 3146"/>
                  <a:gd name="T34" fmla="*/ 0 w 3810"/>
                  <a:gd name="T35" fmla="*/ 2987 h 3146"/>
                  <a:gd name="T36" fmla="*/ 0 w 3810"/>
                  <a:gd name="T37" fmla="*/ 159 h 3146"/>
                  <a:gd name="T38" fmla="*/ 3 w 3810"/>
                  <a:gd name="T39" fmla="*/ 128 h 3146"/>
                  <a:gd name="T40" fmla="*/ 12 w 3810"/>
                  <a:gd name="T41" fmla="*/ 98 h 3146"/>
                  <a:gd name="T42" fmla="*/ 25 w 3810"/>
                  <a:gd name="T43" fmla="*/ 71 h 3146"/>
                  <a:gd name="T44" fmla="*/ 43 w 3810"/>
                  <a:gd name="T45" fmla="*/ 47 h 3146"/>
                  <a:gd name="T46" fmla="*/ 64 w 3810"/>
                  <a:gd name="T47" fmla="*/ 28 h 3146"/>
                  <a:gd name="T48" fmla="*/ 89 w 3810"/>
                  <a:gd name="T49" fmla="*/ 13 h 3146"/>
                  <a:gd name="T50" fmla="*/ 116 w 3810"/>
                  <a:gd name="T51" fmla="*/ 4 h 3146"/>
                  <a:gd name="T52" fmla="*/ 146 w 3810"/>
                  <a:gd name="T53" fmla="*/ 0 h 3146"/>
                  <a:gd name="T54" fmla="*/ 3663 w 3810"/>
                  <a:gd name="T55" fmla="*/ 0 h 3146"/>
                  <a:gd name="T56" fmla="*/ 3694 w 3810"/>
                  <a:gd name="T57" fmla="*/ 4 h 3146"/>
                  <a:gd name="T58" fmla="*/ 3720 w 3810"/>
                  <a:gd name="T59" fmla="*/ 13 h 3146"/>
                  <a:gd name="T60" fmla="*/ 3746 w 3810"/>
                  <a:gd name="T61" fmla="*/ 28 h 3146"/>
                  <a:gd name="T62" fmla="*/ 3767 w 3810"/>
                  <a:gd name="T63" fmla="*/ 47 h 3146"/>
                  <a:gd name="T64" fmla="*/ 3784 w 3810"/>
                  <a:gd name="T65" fmla="*/ 71 h 3146"/>
                  <a:gd name="T66" fmla="*/ 3798 w 3810"/>
                  <a:gd name="T67" fmla="*/ 98 h 3146"/>
                  <a:gd name="T68" fmla="*/ 3806 w 3810"/>
                  <a:gd name="T69" fmla="*/ 128 h 3146"/>
                  <a:gd name="T70" fmla="*/ 3810 w 3810"/>
                  <a:gd name="T71" fmla="*/ 159 h 3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810" h="3146">
                    <a:moveTo>
                      <a:pt x="3810" y="2987"/>
                    </a:moveTo>
                    <a:lnTo>
                      <a:pt x="3810" y="2987"/>
                    </a:lnTo>
                    <a:lnTo>
                      <a:pt x="3809" y="3004"/>
                    </a:lnTo>
                    <a:lnTo>
                      <a:pt x="3806" y="3019"/>
                    </a:lnTo>
                    <a:lnTo>
                      <a:pt x="3803" y="3034"/>
                    </a:lnTo>
                    <a:lnTo>
                      <a:pt x="3798" y="3049"/>
                    </a:lnTo>
                    <a:lnTo>
                      <a:pt x="3792" y="3063"/>
                    </a:lnTo>
                    <a:lnTo>
                      <a:pt x="3784" y="3076"/>
                    </a:lnTo>
                    <a:lnTo>
                      <a:pt x="3776" y="3088"/>
                    </a:lnTo>
                    <a:lnTo>
                      <a:pt x="3767" y="3100"/>
                    </a:lnTo>
                    <a:lnTo>
                      <a:pt x="3756" y="3109"/>
                    </a:lnTo>
                    <a:lnTo>
                      <a:pt x="3746" y="3119"/>
                    </a:lnTo>
                    <a:lnTo>
                      <a:pt x="3733" y="3127"/>
                    </a:lnTo>
                    <a:lnTo>
                      <a:pt x="3720" y="3134"/>
                    </a:lnTo>
                    <a:lnTo>
                      <a:pt x="3707" y="3139"/>
                    </a:lnTo>
                    <a:lnTo>
                      <a:pt x="3694" y="3143"/>
                    </a:lnTo>
                    <a:lnTo>
                      <a:pt x="3678" y="3145"/>
                    </a:lnTo>
                    <a:lnTo>
                      <a:pt x="3663" y="3146"/>
                    </a:lnTo>
                    <a:lnTo>
                      <a:pt x="146" y="3146"/>
                    </a:lnTo>
                    <a:lnTo>
                      <a:pt x="146" y="3146"/>
                    </a:lnTo>
                    <a:lnTo>
                      <a:pt x="131" y="3145"/>
                    </a:lnTo>
                    <a:lnTo>
                      <a:pt x="116" y="3143"/>
                    </a:lnTo>
                    <a:lnTo>
                      <a:pt x="102" y="3139"/>
                    </a:lnTo>
                    <a:lnTo>
                      <a:pt x="89" y="3134"/>
                    </a:lnTo>
                    <a:lnTo>
                      <a:pt x="77" y="3127"/>
                    </a:lnTo>
                    <a:lnTo>
                      <a:pt x="64" y="3119"/>
                    </a:lnTo>
                    <a:lnTo>
                      <a:pt x="53" y="3109"/>
                    </a:lnTo>
                    <a:lnTo>
                      <a:pt x="43" y="3100"/>
                    </a:lnTo>
                    <a:lnTo>
                      <a:pt x="34" y="3088"/>
                    </a:lnTo>
                    <a:lnTo>
                      <a:pt x="25" y="3076"/>
                    </a:lnTo>
                    <a:lnTo>
                      <a:pt x="17" y="3063"/>
                    </a:lnTo>
                    <a:lnTo>
                      <a:pt x="12" y="3049"/>
                    </a:lnTo>
                    <a:lnTo>
                      <a:pt x="7" y="3034"/>
                    </a:lnTo>
                    <a:lnTo>
                      <a:pt x="3" y="3019"/>
                    </a:lnTo>
                    <a:lnTo>
                      <a:pt x="1" y="3004"/>
                    </a:lnTo>
                    <a:lnTo>
                      <a:pt x="0" y="2987"/>
                    </a:lnTo>
                    <a:lnTo>
                      <a:pt x="0" y="159"/>
                    </a:lnTo>
                    <a:lnTo>
                      <a:pt x="0" y="159"/>
                    </a:lnTo>
                    <a:lnTo>
                      <a:pt x="1" y="143"/>
                    </a:lnTo>
                    <a:lnTo>
                      <a:pt x="3" y="128"/>
                    </a:lnTo>
                    <a:lnTo>
                      <a:pt x="7" y="113"/>
                    </a:lnTo>
                    <a:lnTo>
                      <a:pt x="12" y="98"/>
                    </a:lnTo>
                    <a:lnTo>
                      <a:pt x="17" y="84"/>
                    </a:lnTo>
                    <a:lnTo>
                      <a:pt x="25" y="71"/>
                    </a:lnTo>
                    <a:lnTo>
                      <a:pt x="34" y="58"/>
                    </a:lnTo>
                    <a:lnTo>
                      <a:pt x="43" y="47"/>
                    </a:lnTo>
                    <a:lnTo>
                      <a:pt x="53" y="37"/>
                    </a:lnTo>
                    <a:lnTo>
                      <a:pt x="64" y="28"/>
                    </a:lnTo>
                    <a:lnTo>
                      <a:pt x="77" y="20"/>
                    </a:lnTo>
                    <a:lnTo>
                      <a:pt x="89" y="13"/>
                    </a:lnTo>
                    <a:lnTo>
                      <a:pt x="102" y="7"/>
                    </a:lnTo>
                    <a:lnTo>
                      <a:pt x="116" y="4"/>
                    </a:lnTo>
                    <a:lnTo>
                      <a:pt x="131" y="1"/>
                    </a:lnTo>
                    <a:lnTo>
                      <a:pt x="146" y="0"/>
                    </a:lnTo>
                    <a:lnTo>
                      <a:pt x="3663" y="0"/>
                    </a:lnTo>
                    <a:lnTo>
                      <a:pt x="3663" y="0"/>
                    </a:lnTo>
                    <a:lnTo>
                      <a:pt x="3678" y="1"/>
                    </a:lnTo>
                    <a:lnTo>
                      <a:pt x="3694" y="4"/>
                    </a:lnTo>
                    <a:lnTo>
                      <a:pt x="3707" y="7"/>
                    </a:lnTo>
                    <a:lnTo>
                      <a:pt x="3720" y="13"/>
                    </a:lnTo>
                    <a:lnTo>
                      <a:pt x="3733" y="20"/>
                    </a:lnTo>
                    <a:lnTo>
                      <a:pt x="3746" y="28"/>
                    </a:lnTo>
                    <a:lnTo>
                      <a:pt x="3756" y="37"/>
                    </a:lnTo>
                    <a:lnTo>
                      <a:pt x="3767" y="47"/>
                    </a:lnTo>
                    <a:lnTo>
                      <a:pt x="3776" y="58"/>
                    </a:lnTo>
                    <a:lnTo>
                      <a:pt x="3784" y="71"/>
                    </a:lnTo>
                    <a:lnTo>
                      <a:pt x="3792" y="84"/>
                    </a:lnTo>
                    <a:lnTo>
                      <a:pt x="3798" y="98"/>
                    </a:lnTo>
                    <a:lnTo>
                      <a:pt x="3803" y="113"/>
                    </a:lnTo>
                    <a:lnTo>
                      <a:pt x="3806" y="128"/>
                    </a:lnTo>
                    <a:lnTo>
                      <a:pt x="3809" y="143"/>
                    </a:lnTo>
                    <a:lnTo>
                      <a:pt x="3810" y="159"/>
                    </a:lnTo>
                    <a:lnTo>
                      <a:pt x="3810" y="2987"/>
                    </a:lnTo>
                    <a:close/>
                  </a:path>
                </a:pathLst>
              </a:custGeom>
              <a:solidFill>
                <a:srgbClr val="ECF0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5" name="Freeform 356">
                <a:extLst>
                  <a:ext uri="{FF2B5EF4-FFF2-40B4-BE49-F238E27FC236}">
                    <a16:creationId xmlns:a16="http://schemas.microsoft.com/office/drawing/2014/main" xmlns="" id="{B712CFBA-B1FC-44D8-9FAC-3FC21621C5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7413" y="2544763"/>
                <a:ext cx="2016125" cy="1663700"/>
              </a:xfrm>
              <a:custGeom>
                <a:avLst/>
                <a:gdLst>
                  <a:gd name="T0" fmla="*/ 3810 w 3810"/>
                  <a:gd name="T1" fmla="*/ 2987 h 3146"/>
                  <a:gd name="T2" fmla="*/ 3806 w 3810"/>
                  <a:gd name="T3" fmla="*/ 3019 h 3146"/>
                  <a:gd name="T4" fmla="*/ 3798 w 3810"/>
                  <a:gd name="T5" fmla="*/ 3049 h 3146"/>
                  <a:gd name="T6" fmla="*/ 3784 w 3810"/>
                  <a:gd name="T7" fmla="*/ 3076 h 3146"/>
                  <a:gd name="T8" fmla="*/ 3767 w 3810"/>
                  <a:gd name="T9" fmla="*/ 3100 h 3146"/>
                  <a:gd name="T10" fmla="*/ 3746 w 3810"/>
                  <a:gd name="T11" fmla="*/ 3119 h 3146"/>
                  <a:gd name="T12" fmla="*/ 3720 w 3810"/>
                  <a:gd name="T13" fmla="*/ 3134 h 3146"/>
                  <a:gd name="T14" fmla="*/ 3694 w 3810"/>
                  <a:gd name="T15" fmla="*/ 3143 h 3146"/>
                  <a:gd name="T16" fmla="*/ 3663 w 3810"/>
                  <a:gd name="T17" fmla="*/ 3146 h 3146"/>
                  <a:gd name="T18" fmla="*/ 146 w 3810"/>
                  <a:gd name="T19" fmla="*/ 3146 h 3146"/>
                  <a:gd name="T20" fmla="*/ 116 w 3810"/>
                  <a:gd name="T21" fmla="*/ 3143 h 3146"/>
                  <a:gd name="T22" fmla="*/ 89 w 3810"/>
                  <a:gd name="T23" fmla="*/ 3134 h 3146"/>
                  <a:gd name="T24" fmla="*/ 64 w 3810"/>
                  <a:gd name="T25" fmla="*/ 3119 h 3146"/>
                  <a:gd name="T26" fmla="*/ 43 w 3810"/>
                  <a:gd name="T27" fmla="*/ 3100 h 3146"/>
                  <a:gd name="T28" fmla="*/ 25 w 3810"/>
                  <a:gd name="T29" fmla="*/ 3076 h 3146"/>
                  <a:gd name="T30" fmla="*/ 12 w 3810"/>
                  <a:gd name="T31" fmla="*/ 3049 h 3146"/>
                  <a:gd name="T32" fmla="*/ 3 w 3810"/>
                  <a:gd name="T33" fmla="*/ 3019 h 3146"/>
                  <a:gd name="T34" fmla="*/ 0 w 3810"/>
                  <a:gd name="T35" fmla="*/ 2987 h 3146"/>
                  <a:gd name="T36" fmla="*/ 0 w 3810"/>
                  <a:gd name="T37" fmla="*/ 159 h 3146"/>
                  <a:gd name="T38" fmla="*/ 3 w 3810"/>
                  <a:gd name="T39" fmla="*/ 128 h 3146"/>
                  <a:gd name="T40" fmla="*/ 12 w 3810"/>
                  <a:gd name="T41" fmla="*/ 98 h 3146"/>
                  <a:gd name="T42" fmla="*/ 25 w 3810"/>
                  <a:gd name="T43" fmla="*/ 71 h 3146"/>
                  <a:gd name="T44" fmla="*/ 43 w 3810"/>
                  <a:gd name="T45" fmla="*/ 47 h 3146"/>
                  <a:gd name="T46" fmla="*/ 64 w 3810"/>
                  <a:gd name="T47" fmla="*/ 28 h 3146"/>
                  <a:gd name="T48" fmla="*/ 89 w 3810"/>
                  <a:gd name="T49" fmla="*/ 13 h 3146"/>
                  <a:gd name="T50" fmla="*/ 116 w 3810"/>
                  <a:gd name="T51" fmla="*/ 4 h 3146"/>
                  <a:gd name="T52" fmla="*/ 146 w 3810"/>
                  <a:gd name="T53" fmla="*/ 0 h 3146"/>
                  <a:gd name="T54" fmla="*/ 3663 w 3810"/>
                  <a:gd name="T55" fmla="*/ 0 h 3146"/>
                  <a:gd name="T56" fmla="*/ 3694 w 3810"/>
                  <a:gd name="T57" fmla="*/ 4 h 3146"/>
                  <a:gd name="T58" fmla="*/ 3720 w 3810"/>
                  <a:gd name="T59" fmla="*/ 13 h 3146"/>
                  <a:gd name="T60" fmla="*/ 3746 w 3810"/>
                  <a:gd name="T61" fmla="*/ 28 h 3146"/>
                  <a:gd name="T62" fmla="*/ 3767 w 3810"/>
                  <a:gd name="T63" fmla="*/ 47 h 3146"/>
                  <a:gd name="T64" fmla="*/ 3784 w 3810"/>
                  <a:gd name="T65" fmla="*/ 71 h 3146"/>
                  <a:gd name="T66" fmla="*/ 3798 w 3810"/>
                  <a:gd name="T67" fmla="*/ 98 h 3146"/>
                  <a:gd name="T68" fmla="*/ 3806 w 3810"/>
                  <a:gd name="T69" fmla="*/ 128 h 3146"/>
                  <a:gd name="T70" fmla="*/ 3810 w 3810"/>
                  <a:gd name="T71" fmla="*/ 159 h 3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810" h="3146">
                    <a:moveTo>
                      <a:pt x="3810" y="2987"/>
                    </a:moveTo>
                    <a:lnTo>
                      <a:pt x="3810" y="2987"/>
                    </a:lnTo>
                    <a:lnTo>
                      <a:pt x="3809" y="3004"/>
                    </a:lnTo>
                    <a:lnTo>
                      <a:pt x="3806" y="3019"/>
                    </a:lnTo>
                    <a:lnTo>
                      <a:pt x="3803" y="3034"/>
                    </a:lnTo>
                    <a:lnTo>
                      <a:pt x="3798" y="3049"/>
                    </a:lnTo>
                    <a:lnTo>
                      <a:pt x="3792" y="3063"/>
                    </a:lnTo>
                    <a:lnTo>
                      <a:pt x="3784" y="3076"/>
                    </a:lnTo>
                    <a:lnTo>
                      <a:pt x="3776" y="3088"/>
                    </a:lnTo>
                    <a:lnTo>
                      <a:pt x="3767" y="3100"/>
                    </a:lnTo>
                    <a:lnTo>
                      <a:pt x="3756" y="3109"/>
                    </a:lnTo>
                    <a:lnTo>
                      <a:pt x="3746" y="3119"/>
                    </a:lnTo>
                    <a:lnTo>
                      <a:pt x="3733" y="3127"/>
                    </a:lnTo>
                    <a:lnTo>
                      <a:pt x="3720" y="3134"/>
                    </a:lnTo>
                    <a:lnTo>
                      <a:pt x="3707" y="3139"/>
                    </a:lnTo>
                    <a:lnTo>
                      <a:pt x="3694" y="3143"/>
                    </a:lnTo>
                    <a:lnTo>
                      <a:pt x="3678" y="3145"/>
                    </a:lnTo>
                    <a:lnTo>
                      <a:pt x="3663" y="3146"/>
                    </a:lnTo>
                    <a:lnTo>
                      <a:pt x="146" y="3146"/>
                    </a:lnTo>
                    <a:lnTo>
                      <a:pt x="146" y="3146"/>
                    </a:lnTo>
                    <a:lnTo>
                      <a:pt x="131" y="3145"/>
                    </a:lnTo>
                    <a:lnTo>
                      <a:pt x="116" y="3143"/>
                    </a:lnTo>
                    <a:lnTo>
                      <a:pt x="102" y="3139"/>
                    </a:lnTo>
                    <a:lnTo>
                      <a:pt x="89" y="3134"/>
                    </a:lnTo>
                    <a:lnTo>
                      <a:pt x="77" y="3127"/>
                    </a:lnTo>
                    <a:lnTo>
                      <a:pt x="64" y="3119"/>
                    </a:lnTo>
                    <a:lnTo>
                      <a:pt x="53" y="3109"/>
                    </a:lnTo>
                    <a:lnTo>
                      <a:pt x="43" y="3100"/>
                    </a:lnTo>
                    <a:lnTo>
                      <a:pt x="34" y="3088"/>
                    </a:lnTo>
                    <a:lnTo>
                      <a:pt x="25" y="3076"/>
                    </a:lnTo>
                    <a:lnTo>
                      <a:pt x="17" y="3063"/>
                    </a:lnTo>
                    <a:lnTo>
                      <a:pt x="12" y="3049"/>
                    </a:lnTo>
                    <a:lnTo>
                      <a:pt x="7" y="3034"/>
                    </a:lnTo>
                    <a:lnTo>
                      <a:pt x="3" y="3019"/>
                    </a:lnTo>
                    <a:lnTo>
                      <a:pt x="1" y="3004"/>
                    </a:lnTo>
                    <a:lnTo>
                      <a:pt x="0" y="2987"/>
                    </a:lnTo>
                    <a:lnTo>
                      <a:pt x="0" y="159"/>
                    </a:lnTo>
                    <a:lnTo>
                      <a:pt x="0" y="159"/>
                    </a:lnTo>
                    <a:lnTo>
                      <a:pt x="1" y="143"/>
                    </a:lnTo>
                    <a:lnTo>
                      <a:pt x="3" y="128"/>
                    </a:lnTo>
                    <a:lnTo>
                      <a:pt x="7" y="113"/>
                    </a:lnTo>
                    <a:lnTo>
                      <a:pt x="12" y="98"/>
                    </a:lnTo>
                    <a:lnTo>
                      <a:pt x="17" y="84"/>
                    </a:lnTo>
                    <a:lnTo>
                      <a:pt x="25" y="71"/>
                    </a:lnTo>
                    <a:lnTo>
                      <a:pt x="34" y="58"/>
                    </a:lnTo>
                    <a:lnTo>
                      <a:pt x="43" y="47"/>
                    </a:lnTo>
                    <a:lnTo>
                      <a:pt x="53" y="37"/>
                    </a:lnTo>
                    <a:lnTo>
                      <a:pt x="64" y="28"/>
                    </a:lnTo>
                    <a:lnTo>
                      <a:pt x="77" y="20"/>
                    </a:lnTo>
                    <a:lnTo>
                      <a:pt x="89" y="13"/>
                    </a:lnTo>
                    <a:lnTo>
                      <a:pt x="102" y="7"/>
                    </a:lnTo>
                    <a:lnTo>
                      <a:pt x="116" y="4"/>
                    </a:lnTo>
                    <a:lnTo>
                      <a:pt x="131" y="1"/>
                    </a:lnTo>
                    <a:lnTo>
                      <a:pt x="146" y="0"/>
                    </a:lnTo>
                    <a:lnTo>
                      <a:pt x="3663" y="0"/>
                    </a:lnTo>
                    <a:lnTo>
                      <a:pt x="3663" y="0"/>
                    </a:lnTo>
                    <a:lnTo>
                      <a:pt x="3678" y="1"/>
                    </a:lnTo>
                    <a:lnTo>
                      <a:pt x="3694" y="4"/>
                    </a:lnTo>
                    <a:lnTo>
                      <a:pt x="3707" y="7"/>
                    </a:lnTo>
                    <a:lnTo>
                      <a:pt x="3720" y="13"/>
                    </a:lnTo>
                    <a:lnTo>
                      <a:pt x="3733" y="20"/>
                    </a:lnTo>
                    <a:lnTo>
                      <a:pt x="3746" y="28"/>
                    </a:lnTo>
                    <a:lnTo>
                      <a:pt x="3756" y="37"/>
                    </a:lnTo>
                    <a:lnTo>
                      <a:pt x="3767" y="47"/>
                    </a:lnTo>
                    <a:lnTo>
                      <a:pt x="3776" y="58"/>
                    </a:lnTo>
                    <a:lnTo>
                      <a:pt x="3784" y="71"/>
                    </a:lnTo>
                    <a:lnTo>
                      <a:pt x="3792" y="84"/>
                    </a:lnTo>
                    <a:lnTo>
                      <a:pt x="3798" y="98"/>
                    </a:lnTo>
                    <a:lnTo>
                      <a:pt x="3803" y="113"/>
                    </a:lnTo>
                    <a:lnTo>
                      <a:pt x="3806" y="128"/>
                    </a:lnTo>
                    <a:lnTo>
                      <a:pt x="3809" y="143"/>
                    </a:lnTo>
                    <a:lnTo>
                      <a:pt x="3810" y="159"/>
                    </a:lnTo>
                    <a:lnTo>
                      <a:pt x="3810" y="298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6" name="Freeform 357">
                <a:extLst>
                  <a:ext uri="{FF2B5EF4-FFF2-40B4-BE49-F238E27FC236}">
                    <a16:creationId xmlns:a16="http://schemas.microsoft.com/office/drawing/2014/main" xmlns="" id="{C681E1CE-1EA5-4DEE-9511-531DA30C4A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7413" y="2544763"/>
                <a:ext cx="2016125" cy="411163"/>
              </a:xfrm>
              <a:custGeom>
                <a:avLst/>
                <a:gdLst>
                  <a:gd name="T0" fmla="*/ 3663 w 3810"/>
                  <a:gd name="T1" fmla="*/ 0 h 778"/>
                  <a:gd name="T2" fmla="*/ 146 w 3810"/>
                  <a:gd name="T3" fmla="*/ 0 h 778"/>
                  <a:gd name="T4" fmla="*/ 146 w 3810"/>
                  <a:gd name="T5" fmla="*/ 0 h 778"/>
                  <a:gd name="T6" fmla="*/ 131 w 3810"/>
                  <a:gd name="T7" fmla="*/ 1 h 778"/>
                  <a:gd name="T8" fmla="*/ 116 w 3810"/>
                  <a:gd name="T9" fmla="*/ 4 h 778"/>
                  <a:gd name="T10" fmla="*/ 102 w 3810"/>
                  <a:gd name="T11" fmla="*/ 7 h 778"/>
                  <a:gd name="T12" fmla="*/ 89 w 3810"/>
                  <a:gd name="T13" fmla="*/ 13 h 778"/>
                  <a:gd name="T14" fmla="*/ 77 w 3810"/>
                  <a:gd name="T15" fmla="*/ 20 h 778"/>
                  <a:gd name="T16" fmla="*/ 64 w 3810"/>
                  <a:gd name="T17" fmla="*/ 28 h 778"/>
                  <a:gd name="T18" fmla="*/ 53 w 3810"/>
                  <a:gd name="T19" fmla="*/ 37 h 778"/>
                  <a:gd name="T20" fmla="*/ 43 w 3810"/>
                  <a:gd name="T21" fmla="*/ 47 h 778"/>
                  <a:gd name="T22" fmla="*/ 34 w 3810"/>
                  <a:gd name="T23" fmla="*/ 58 h 778"/>
                  <a:gd name="T24" fmla="*/ 25 w 3810"/>
                  <a:gd name="T25" fmla="*/ 71 h 778"/>
                  <a:gd name="T26" fmla="*/ 17 w 3810"/>
                  <a:gd name="T27" fmla="*/ 84 h 778"/>
                  <a:gd name="T28" fmla="*/ 12 w 3810"/>
                  <a:gd name="T29" fmla="*/ 98 h 778"/>
                  <a:gd name="T30" fmla="*/ 7 w 3810"/>
                  <a:gd name="T31" fmla="*/ 113 h 778"/>
                  <a:gd name="T32" fmla="*/ 3 w 3810"/>
                  <a:gd name="T33" fmla="*/ 128 h 778"/>
                  <a:gd name="T34" fmla="*/ 1 w 3810"/>
                  <a:gd name="T35" fmla="*/ 143 h 778"/>
                  <a:gd name="T36" fmla="*/ 0 w 3810"/>
                  <a:gd name="T37" fmla="*/ 159 h 778"/>
                  <a:gd name="T38" fmla="*/ 0 w 3810"/>
                  <a:gd name="T39" fmla="*/ 778 h 778"/>
                  <a:gd name="T40" fmla="*/ 3810 w 3810"/>
                  <a:gd name="T41" fmla="*/ 778 h 778"/>
                  <a:gd name="T42" fmla="*/ 3810 w 3810"/>
                  <a:gd name="T43" fmla="*/ 159 h 778"/>
                  <a:gd name="T44" fmla="*/ 3810 w 3810"/>
                  <a:gd name="T45" fmla="*/ 159 h 778"/>
                  <a:gd name="T46" fmla="*/ 3809 w 3810"/>
                  <a:gd name="T47" fmla="*/ 143 h 778"/>
                  <a:gd name="T48" fmla="*/ 3806 w 3810"/>
                  <a:gd name="T49" fmla="*/ 128 h 778"/>
                  <a:gd name="T50" fmla="*/ 3803 w 3810"/>
                  <a:gd name="T51" fmla="*/ 113 h 778"/>
                  <a:gd name="T52" fmla="*/ 3798 w 3810"/>
                  <a:gd name="T53" fmla="*/ 98 h 778"/>
                  <a:gd name="T54" fmla="*/ 3792 w 3810"/>
                  <a:gd name="T55" fmla="*/ 84 h 778"/>
                  <a:gd name="T56" fmla="*/ 3784 w 3810"/>
                  <a:gd name="T57" fmla="*/ 71 h 778"/>
                  <a:gd name="T58" fmla="*/ 3776 w 3810"/>
                  <a:gd name="T59" fmla="*/ 58 h 778"/>
                  <a:gd name="T60" fmla="*/ 3767 w 3810"/>
                  <a:gd name="T61" fmla="*/ 47 h 778"/>
                  <a:gd name="T62" fmla="*/ 3756 w 3810"/>
                  <a:gd name="T63" fmla="*/ 37 h 778"/>
                  <a:gd name="T64" fmla="*/ 3746 w 3810"/>
                  <a:gd name="T65" fmla="*/ 28 h 778"/>
                  <a:gd name="T66" fmla="*/ 3733 w 3810"/>
                  <a:gd name="T67" fmla="*/ 20 h 778"/>
                  <a:gd name="T68" fmla="*/ 3720 w 3810"/>
                  <a:gd name="T69" fmla="*/ 13 h 778"/>
                  <a:gd name="T70" fmla="*/ 3707 w 3810"/>
                  <a:gd name="T71" fmla="*/ 7 h 778"/>
                  <a:gd name="T72" fmla="*/ 3694 w 3810"/>
                  <a:gd name="T73" fmla="*/ 4 h 778"/>
                  <a:gd name="T74" fmla="*/ 3678 w 3810"/>
                  <a:gd name="T75" fmla="*/ 1 h 778"/>
                  <a:gd name="T76" fmla="*/ 3663 w 3810"/>
                  <a:gd name="T77" fmla="*/ 0 h 7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810" h="778">
                    <a:moveTo>
                      <a:pt x="3663" y="0"/>
                    </a:moveTo>
                    <a:lnTo>
                      <a:pt x="146" y="0"/>
                    </a:lnTo>
                    <a:lnTo>
                      <a:pt x="146" y="0"/>
                    </a:lnTo>
                    <a:lnTo>
                      <a:pt x="131" y="1"/>
                    </a:lnTo>
                    <a:lnTo>
                      <a:pt x="116" y="4"/>
                    </a:lnTo>
                    <a:lnTo>
                      <a:pt x="102" y="7"/>
                    </a:lnTo>
                    <a:lnTo>
                      <a:pt x="89" y="13"/>
                    </a:lnTo>
                    <a:lnTo>
                      <a:pt x="77" y="20"/>
                    </a:lnTo>
                    <a:lnTo>
                      <a:pt x="64" y="28"/>
                    </a:lnTo>
                    <a:lnTo>
                      <a:pt x="53" y="37"/>
                    </a:lnTo>
                    <a:lnTo>
                      <a:pt x="43" y="47"/>
                    </a:lnTo>
                    <a:lnTo>
                      <a:pt x="34" y="58"/>
                    </a:lnTo>
                    <a:lnTo>
                      <a:pt x="25" y="71"/>
                    </a:lnTo>
                    <a:lnTo>
                      <a:pt x="17" y="84"/>
                    </a:lnTo>
                    <a:lnTo>
                      <a:pt x="12" y="98"/>
                    </a:lnTo>
                    <a:lnTo>
                      <a:pt x="7" y="113"/>
                    </a:lnTo>
                    <a:lnTo>
                      <a:pt x="3" y="128"/>
                    </a:lnTo>
                    <a:lnTo>
                      <a:pt x="1" y="143"/>
                    </a:lnTo>
                    <a:lnTo>
                      <a:pt x="0" y="159"/>
                    </a:lnTo>
                    <a:lnTo>
                      <a:pt x="0" y="778"/>
                    </a:lnTo>
                    <a:lnTo>
                      <a:pt x="3810" y="778"/>
                    </a:lnTo>
                    <a:lnTo>
                      <a:pt x="3810" y="159"/>
                    </a:lnTo>
                    <a:lnTo>
                      <a:pt x="3810" y="159"/>
                    </a:lnTo>
                    <a:lnTo>
                      <a:pt x="3809" y="143"/>
                    </a:lnTo>
                    <a:lnTo>
                      <a:pt x="3806" y="128"/>
                    </a:lnTo>
                    <a:lnTo>
                      <a:pt x="3803" y="113"/>
                    </a:lnTo>
                    <a:lnTo>
                      <a:pt x="3798" y="98"/>
                    </a:lnTo>
                    <a:lnTo>
                      <a:pt x="3792" y="84"/>
                    </a:lnTo>
                    <a:lnTo>
                      <a:pt x="3784" y="71"/>
                    </a:lnTo>
                    <a:lnTo>
                      <a:pt x="3776" y="58"/>
                    </a:lnTo>
                    <a:lnTo>
                      <a:pt x="3767" y="47"/>
                    </a:lnTo>
                    <a:lnTo>
                      <a:pt x="3756" y="37"/>
                    </a:lnTo>
                    <a:lnTo>
                      <a:pt x="3746" y="28"/>
                    </a:lnTo>
                    <a:lnTo>
                      <a:pt x="3733" y="20"/>
                    </a:lnTo>
                    <a:lnTo>
                      <a:pt x="3720" y="13"/>
                    </a:lnTo>
                    <a:lnTo>
                      <a:pt x="3707" y="7"/>
                    </a:lnTo>
                    <a:lnTo>
                      <a:pt x="3694" y="4"/>
                    </a:lnTo>
                    <a:lnTo>
                      <a:pt x="3678" y="1"/>
                    </a:lnTo>
                    <a:lnTo>
                      <a:pt x="3663" y="0"/>
                    </a:lnTo>
                    <a:close/>
                  </a:path>
                </a:pathLst>
              </a:custGeom>
              <a:solidFill>
                <a:srgbClr val="1839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7" name="Freeform 358">
                <a:extLst>
                  <a:ext uri="{FF2B5EF4-FFF2-40B4-BE49-F238E27FC236}">
                    <a16:creationId xmlns:a16="http://schemas.microsoft.com/office/drawing/2014/main" xmlns="" id="{2B220D37-45BC-4FC6-BB31-D43D1AC10E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7413" y="2544763"/>
                <a:ext cx="2016125" cy="411163"/>
              </a:xfrm>
              <a:custGeom>
                <a:avLst/>
                <a:gdLst>
                  <a:gd name="T0" fmla="*/ 3663 w 3810"/>
                  <a:gd name="T1" fmla="*/ 0 h 778"/>
                  <a:gd name="T2" fmla="*/ 146 w 3810"/>
                  <a:gd name="T3" fmla="*/ 0 h 778"/>
                  <a:gd name="T4" fmla="*/ 146 w 3810"/>
                  <a:gd name="T5" fmla="*/ 0 h 778"/>
                  <a:gd name="T6" fmla="*/ 131 w 3810"/>
                  <a:gd name="T7" fmla="*/ 1 h 778"/>
                  <a:gd name="T8" fmla="*/ 116 w 3810"/>
                  <a:gd name="T9" fmla="*/ 4 h 778"/>
                  <a:gd name="T10" fmla="*/ 102 w 3810"/>
                  <a:gd name="T11" fmla="*/ 7 h 778"/>
                  <a:gd name="T12" fmla="*/ 89 w 3810"/>
                  <a:gd name="T13" fmla="*/ 13 h 778"/>
                  <a:gd name="T14" fmla="*/ 77 w 3810"/>
                  <a:gd name="T15" fmla="*/ 20 h 778"/>
                  <a:gd name="T16" fmla="*/ 64 w 3810"/>
                  <a:gd name="T17" fmla="*/ 28 h 778"/>
                  <a:gd name="T18" fmla="*/ 53 w 3810"/>
                  <a:gd name="T19" fmla="*/ 37 h 778"/>
                  <a:gd name="T20" fmla="*/ 43 w 3810"/>
                  <a:gd name="T21" fmla="*/ 47 h 778"/>
                  <a:gd name="T22" fmla="*/ 34 w 3810"/>
                  <a:gd name="T23" fmla="*/ 58 h 778"/>
                  <a:gd name="T24" fmla="*/ 25 w 3810"/>
                  <a:gd name="T25" fmla="*/ 71 h 778"/>
                  <a:gd name="T26" fmla="*/ 17 w 3810"/>
                  <a:gd name="T27" fmla="*/ 84 h 778"/>
                  <a:gd name="T28" fmla="*/ 12 w 3810"/>
                  <a:gd name="T29" fmla="*/ 98 h 778"/>
                  <a:gd name="T30" fmla="*/ 7 w 3810"/>
                  <a:gd name="T31" fmla="*/ 113 h 778"/>
                  <a:gd name="T32" fmla="*/ 3 w 3810"/>
                  <a:gd name="T33" fmla="*/ 128 h 778"/>
                  <a:gd name="T34" fmla="*/ 1 w 3810"/>
                  <a:gd name="T35" fmla="*/ 143 h 778"/>
                  <a:gd name="T36" fmla="*/ 0 w 3810"/>
                  <a:gd name="T37" fmla="*/ 159 h 778"/>
                  <a:gd name="T38" fmla="*/ 0 w 3810"/>
                  <a:gd name="T39" fmla="*/ 778 h 778"/>
                  <a:gd name="T40" fmla="*/ 3810 w 3810"/>
                  <a:gd name="T41" fmla="*/ 778 h 778"/>
                  <a:gd name="T42" fmla="*/ 3810 w 3810"/>
                  <a:gd name="T43" fmla="*/ 159 h 778"/>
                  <a:gd name="T44" fmla="*/ 3810 w 3810"/>
                  <a:gd name="T45" fmla="*/ 159 h 778"/>
                  <a:gd name="T46" fmla="*/ 3809 w 3810"/>
                  <a:gd name="T47" fmla="*/ 143 h 778"/>
                  <a:gd name="T48" fmla="*/ 3806 w 3810"/>
                  <a:gd name="T49" fmla="*/ 128 h 778"/>
                  <a:gd name="T50" fmla="*/ 3803 w 3810"/>
                  <a:gd name="T51" fmla="*/ 113 h 778"/>
                  <a:gd name="T52" fmla="*/ 3798 w 3810"/>
                  <a:gd name="T53" fmla="*/ 98 h 778"/>
                  <a:gd name="T54" fmla="*/ 3792 w 3810"/>
                  <a:gd name="T55" fmla="*/ 84 h 778"/>
                  <a:gd name="T56" fmla="*/ 3784 w 3810"/>
                  <a:gd name="T57" fmla="*/ 71 h 778"/>
                  <a:gd name="T58" fmla="*/ 3776 w 3810"/>
                  <a:gd name="T59" fmla="*/ 58 h 778"/>
                  <a:gd name="T60" fmla="*/ 3767 w 3810"/>
                  <a:gd name="T61" fmla="*/ 47 h 778"/>
                  <a:gd name="T62" fmla="*/ 3756 w 3810"/>
                  <a:gd name="T63" fmla="*/ 37 h 778"/>
                  <a:gd name="T64" fmla="*/ 3746 w 3810"/>
                  <a:gd name="T65" fmla="*/ 28 h 778"/>
                  <a:gd name="T66" fmla="*/ 3733 w 3810"/>
                  <a:gd name="T67" fmla="*/ 20 h 778"/>
                  <a:gd name="T68" fmla="*/ 3720 w 3810"/>
                  <a:gd name="T69" fmla="*/ 13 h 778"/>
                  <a:gd name="T70" fmla="*/ 3707 w 3810"/>
                  <a:gd name="T71" fmla="*/ 7 h 778"/>
                  <a:gd name="T72" fmla="*/ 3694 w 3810"/>
                  <a:gd name="T73" fmla="*/ 4 h 778"/>
                  <a:gd name="T74" fmla="*/ 3678 w 3810"/>
                  <a:gd name="T75" fmla="*/ 1 h 778"/>
                  <a:gd name="T76" fmla="*/ 3663 w 3810"/>
                  <a:gd name="T77" fmla="*/ 0 h 7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810" h="778">
                    <a:moveTo>
                      <a:pt x="3663" y="0"/>
                    </a:moveTo>
                    <a:lnTo>
                      <a:pt x="146" y="0"/>
                    </a:lnTo>
                    <a:lnTo>
                      <a:pt x="146" y="0"/>
                    </a:lnTo>
                    <a:lnTo>
                      <a:pt x="131" y="1"/>
                    </a:lnTo>
                    <a:lnTo>
                      <a:pt x="116" y="4"/>
                    </a:lnTo>
                    <a:lnTo>
                      <a:pt x="102" y="7"/>
                    </a:lnTo>
                    <a:lnTo>
                      <a:pt x="89" y="13"/>
                    </a:lnTo>
                    <a:lnTo>
                      <a:pt x="77" y="20"/>
                    </a:lnTo>
                    <a:lnTo>
                      <a:pt x="64" y="28"/>
                    </a:lnTo>
                    <a:lnTo>
                      <a:pt x="53" y="37"/>
                    </a:lnTo>
                    <a:lnTo>
                      <a:pt x="43" y="47"/>
                    </a:lnTo>
                    <a:lnTo>
                      <a:pt x="34" y="58"/>
                    </a:lnTo>
                    <a:lnTo>
                      <a:pt x="25" y="71"/>
                    </a:lnTo>
                    <a:lnTo>
                      <a:pt x="17" y="84"/>
                    </a:lnTo>
                    <a:lnTo>
                      <a:pt x="12" y="98"/>
                    </a:lnTo>
                    <a:lnTo>
                      <a:pt x="7" y="113"/>
                    </a:lnTo>
                    <a:lnTo>
                      <a:pt x="3" y="128"/>
                    </a:lnTo>
                    <a:lnTo>
                      <a:pt x="1" y="143"/>
                    </a:lnTo>
                    <a:lnTo>
                      <a:pt x="0" y="159"/>
                    </a:lnTo>
                    <a:lnTo>
                      <a:pt x="0" y="778"/>
                    </a:lnTo>
                    <a:lnTo>
                      <a:pt x="3810" y="778"/>
                    </a:lnTo>
                    <a:lnTo>
                      <a:pt x="3810" y="159"/>
                    </a:lnTo>
                    <a:lnTo>
                      <a:pt x="3810" y="159"/>
                    </a:lnTo>
                    <a:lnTo>
                      <a:pt x="3809" y="143"/>
                    </a:lnTo>
                    <a:lnTo>
                      <a:pt x="3806" y="128"/>
                    </a:lnTo>
                    <a:lnTo>
                      <a:pt x="3803" y="113"/>
                    </a:lnTo>
                    <a:lnTo>
                      <a:pt x="3798" y="98"/>
                    </a:lnTo>
                    <a:lnTo>
                      <a:pt x="3792" y="84"/>
                    </a:lnTo>
                    <a:lnTo>
                      <a:pt x="3784" y="71"/>
                    </a:lnTo>
                    <a:lnTo>
                      <a:pt x="3776" y="58"/>
                    </a:lnTo>
                    <a:lnTo>
                      <a:pt x="3767" y="47"/>
                    </a:lnTo>
                    <a:lnTo>
                      <a:pt x="3756" y="37"/>
                    </a:lnTo>
                    <a:lnTo>
                      <a:pt x="3746" y="28"/>
                    </a:lnTo>
                    <a:lnTo>
                      <a:pt x="3733" y="20"/>
                    </a:lnTo>
                    <a:lnTo>
                      <a:pt x="3720" y="13"/>
                    </a:lnTo>
                    <a:lnTo>
                      <a:pt x="3707" y="7"/>
                    </a:lnTo>
                    <a:lnTo>
                      <a:pt x="3694" y="4"/>
                    </a:lnTo>
                    <a:lnTo>
                      <a:pt x="3678" y="1"/>
                    </a:lnTo>
                    <a:lnTo>
                      <a:pt x="366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8" name="Freeform 359">
                <a:extLst>
                  <a:ext uri="{FF2B5EF4-FFF2-40B4-BE49-F238E27FC236}">
                    <a16:creationId xmlns:a16="http://schemas.microsoft.com/office/drawing/2014/main" xmlns="" id="{3F703FB0-0C46-40C4-831F-9CBC0C0E22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5076" y="2578101"/>
                <a:ext cx="77788" cy="84138"/>
              </a:xfrm>
              <a:custGeom>
                <a:avLst/>
                <a:gdLst>
                  <a:gd name="T0" fmla="*/ 147 w 147"/>
                  <a:gd name="T1" fmla="*/ 79 h 159"/>
                  <a:gd name="T2" fmla="*/ 144 w 147"/>
                  <a:gd name="T3" fmla="*/ 95 h 159"/>
                  <a:gd name="T4" fmla="*/ 141 w 147"/>
                  <a:gd name="T5" fmla="*/ 110 h 159"/>
                  <a:gd name="T6" fmla="*/ 134 w 147"/>
                  <a:gd name="T7" fmla="*/ 123 h 159"/>
                  <a:gd name="T8" fmla="*/ 120 w 147"/>
                  <a:gd name="T9" fmla="*/ 141 h 159"/>
                  <a:gd name="T10" fmla="*/ 108 w 147"/>
                  <a:gd name="T11" fmla="*/ 149 h 159"/>
                  <a:gd name="T12" fmla="*/ 94 w 147"/>
                  <a:gd name="T13" fmla="*/ 156 h 159"/>
                  <a:gd name="T14" fmla="*/ 80 w 147"/>
                  <a:gd name="T15" fmla="*/ 158 h 159"/>
                  <a:gd name="T16" fmla="*/ 74 w 147"/>
                  <a:gd name="T17" fmla="*/ 159 h 159"/>
                  <a:gd name="T18" fmla="*/ 58 w 147"/>
                  <a:gd name="T19" fmla="*/ 157 h 159"/>
                  <a:gd name="T20" fmla="*/ 44 w 147"/>
                  <a:gd name="T21" fmla="*/ 152 h 159"/>
                  <a:gd name="T22" fmla="*/ 32 w 147"/>
                  <a:gd name="T23" fmla="*/ 145 h 159"/>
                  <a:gd name="T24" fmla="*/ 21 w 147"/>
                  <a:gd name="T25" fmla="*/ 136 h 159"/>
                  <a:gd name="T26" fmla="*/ 8 w 147"/>
                  <a:gd name="T27" fmla="*/ 117 h 159"/>
                  <a:gd name="T28" fmla="*/ 4 w 147"/>
                  <a:gd name="T29" fmla="*/ 102 h 159"/>
                  <a:gd name="T30" fmla="*/ 0 w 147"/>
                  <a:gd name="T31" fmla="*/ 87 h 159"/>
                  <a:gd name="T32" fmla="*/ 0 w 147"/>
                  <a:gd name="T33" fmla="*/ 79 h 159"/>
                  <a:gd name="T34" fmla="*/ 1 w 147"/>
                  <a:gd name="T35" fmla="*/ 63 h 159"/>
                  <a:gd name="T36" fmla="*/ 6 w 147"/>
                  <a:gd name="T37" fmla="*/ 48 h 159"/>
                  <a:gd name="T38" fmla="*/ 12 w 147"/>
                  <a:gd name="T39" fmla="*/ 35 h 159"/>
                  <a:gd name="T40" fmla="*/ 27 w 147"/>
                  <a:gd name="T41" fmla="*/ 17 h 159"/>
                  <a:gd name="T42" fmla="*/ 39 w 147"/>
                  <a:gd name="T43" fmla="*/ 9 h 159"/>
                  <a:gd name="T44" fmla="*/ 51 w 147"/>
                  <a:gd name="T45" fmla="*/ 3 h 159"/>
                  <a:gd name="T46" fmla="*/ 65 w 147"/>
                  <a:gd name="T47" fmla="*/ 0 h 159"/>
                  <a:gd name="T48" fmla="*/ 74 w 147"/>
                  <a:gd name="T49" fmla="*/ 0 h 159"/>
                  <a:gd name="T50" fmla="*/ 87 w 147"/>
                  <a:gd name="T51" fmla="*/ 1 h 159"/>
                  <a:gd name="T52" fmla="*/ 101 w 147"/>
                  <a:gd name="T53" fmla="*/ 6 h 159"/>
                  <a:gd name="T54" fmla="*/ 114 w 147"/>
                  <a:gd name="T55" fmla="*/ 13 h 159"/>
                  <a:gd name="T56" fmla="*/ 125 w 147"/>
                  <a:gd name="T57" fmla="*/ 23 h 159"/>
                  <a:gd name="T58" fmla="*/ 137 w 147"/>
                  <a:gd name="T59" fmla="*/ 41 h 159"/>
                  <a:gd name="T60" fmla="*/ 143 w 147"/>
                  <a:gd name="T61" fmla="*/ 56 h 159"/>
                  <a:gd name="T62" fmla="*/ 146 w 147"/>
                  <a:gd name="T63" fmla="*/ 71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59">
                    <a:moveTo>
                      <a:pt x="147" y="79"/>
                    </a:moveTo>
                    <a:lnTo>
                      <a:pt x="147" y="79"/>
                    </a:lnTo>
                    <a:lnTo>
                      <a:pt x="146" y="87"/>
                    </a:lnTo>
                    <a:lnTo>
                      <a:pt x="144" y="95"/>
                    </a:lnTo>
                    <a:lnTo>
                      <a:pt x="143" y="102"/>
                    </a:lnTo>
                    <a:lnTo>
                      <a:pt x="141" y="110"/>
                    </a:lnTo>
                    <a:lnTo>
                      <a:pt x="137" y="117"/>
                    </a:lnTo>
                    <a:lnTo>
                      <a:pt x="134" y="123"/>
                    </a:lnTo>
                    <a:lnTo>
                      <a:pt x="125" y="136"/>
                    </a:lnTo>
                    <a:lnTo>
                      <a:pt x="120" y="141"/>
                    </a:lnTo>
                    <a:lnTo>
                      <a:pt x="114" y="145"/>
                    </a:lnTo>
                    <a:lnTo>
                      <a:pt x="108" y="149"/>
                    </a:lnTo>
                    <a:lnTo>
                      <a:pt x="101" y="152"/>
                    </a:lnTo>
                    <a:lnTo>
                      <a:pt x="94" y="156"/>
                    </a:lnTo>
                    <a:lnTo>
                      <a:pt x="87" y="157"/>
                    </a:lnTo>
                    <a:lnTo>
                      <a:pt x="80" y="158"/>
                    </a:lnTo>
                    <a:lnTo>
                      <a:pt x="74" y="159"/>
                    </a:lnTo>
                    <a:lnTo>
                      <a:pt x="74" y="159"/>
                    </a:lnTo>
                    <a:lnTo>
                      <a:pt x="65" y="158"/>
                    </a:lnTo>
                    <a:lnTo>
                      <a:pt x="58" y="157"/>
                    </a:lnTo>
                    <a:lnTo>
                      <a:pt x="51" y="156"/>
                    </a:lnTo>
                    <a:lnTo>
                      <a:pt x="44" y="152"/>
                    </a:lnTo>
                    <a:lnTo>
                      <a:pt x="39" y="149"/>
                    </a:lnTo>
                    <a:lnTo>
                      <a:pt x="32" y="145"/>
                    </a:lnTo>
                    <a:lnTo>
                      <a:pt x="27" y="141"/>
                    </a:lnTo>
                    <a:lnTo>
                      <a:pt x="21" y="136"/>
                    </a:lnTo>
                    <a:lnTo>
                      <a:pt x="12" y="123"/>
                    </a:lnTo>
                    <a:lnTo>
                      <a:pt x="8" y="117"/>
                    </a:lnTo>
                    <a:lnTo>
                      <a:pt x="6" y="110"/>
                    </a:lnTo>
                    <a:lnTo>
                      <a:pt x="4" y="102"/>
                    </a:lnTo>
                    <a:lnTo>
                      <a:pt x="1" y="95"/>
                    </a:lnTo>
                    <a:lnTo>
                      <a:pt x="0" y="87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0" y="71"/>
                    </a:lnTo>
                    <a:lnTo>
                      <a:pt x="1" y="63"/>
                    </a:lnTo>
                    <a:lnTo>
                      <a:pt x="4" y="56"/>
                    </a:lnTo>
                    <a:lnTo>
                      <a:pt x="6" y="48"/>
                    </a:lnTo>
                    <a:lnTo>
                      <a:pt x="8" y="41"/>
                    </a:lnTo>
                    <a:lnTo>
                      <a:pt x="12" y="35"/>
                    </a:lnTo>
                    <a:lnTo>
                      <a:pt x="21" y="23"/>
                    </a:lnTo>
                    <a:lnTo>
                      <a:pt x="27" y="17"/>
                    </a:lnTo>
                    <a:lnTo>
                      <a:pt x="32" y="13"/>
                    </a:lnTo>
                    <a:lnTo>
                      <a:pt x="39" y="9"/>
                    </a:lnTo>
                    <a:lnTo>
                      <a:pt x="44" y="6"/>
                    </a:lnTo>
                    <a:lnTo>
                      <a:pt x="51" y="3"/>
                    </a:lnTo>
                    <a:lnTo>
                      <a:pt x="58" y="1"/>
                    </a:lnTo>
                    <a:lnTo>
                      <a:pt x="65" y="0"/>
                    </a:lnTo>
                    <a:lnTo>
                      <a:pt x="74" y="0"/>
                    </a:lnTo>
                    <a:lnTo>
                      <a:pt x="74" y="0"/>
                    </a:lnTo>
                    <a:lnTo>
                      <a:pt x="80" y="0"/>
                    </a:lnTo>
                    <a:lnTo>
                      <a:pt x="87" y="1"/>
                    </a:lnTo>
                    <a:lnTo>
                      <a:pt x="94" y="3"/>
                    </a:lnTo>
                    <a:lnTo>
                      <a:pt x="101" y="6"/>
                    </a:lnTo>
                    <a:lnTo>
                      <a:pt x="108" y="9"/>
                    </a:lnTo>
                    <a:lnTo>
                      <a:pt x="114" y="13"/>
                    </a:lnTo>
                    <a:lnTo>
                      <a:pt x="120" y="17"/>
                    </a:lnTo>
                    <a:lnTo>
                      <a:pt x="125" y="23"/>
                    </a:lnTo>
                    <a:lnTo>
                      <a:pt x="134" y="35"/>
                    </a:lnTo>
                    <a:lnTo>
                      <a:pt x="137" y="41"/>
                    </a:lnTo>
                    <a:lnTo>
                      <a:pt x="141" y="48"/>
                    </a:lnTo>
                    <a:lnTo>
                      <a:pt x="143" y="56"/>
                    </a:lnTo>
                    <a:lnTo>
                      <a:pt x="144" y="63"/>
                    </a:lnTo>
                    <a:lnTo>
                      <a:pt x="146" y="71"/>
                    </a:lnTo>
                    <a:lnTo>
                      <a:pt x="147" y="79"/>
                    </a:lnTo>
                    <a:close/>
                  </a:path>
                </a:pathLst>
              </a:custGeom>
              <a:solidFill>
                <a:srgbClr val="FF61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9" name="Freeform 360">
                <a:extLst>
                  <a:ext uri="{FF2B5EF4-FFF2-40B4-BE49-F238E27FC236}">
                    <a16:creationId xmlns:a16="http://schemas.microsoft.com/office/drawing/2014/main" xmlns="" id="{E7BF5980-7950-45AE-A856-900E05AA9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5076" y="2578101"/>
                <a:ext cx="77788" cy="84138"/>
              </a:xfrm>
              <a:custGeom>
                <a:avLst/>
                <a:gdLst>
                  <a:gd name="T0" fmla="*/ 147 w 147"/>
                  <a:gd name="T1" fmla="*/ 79 h 159"/>
                  <a:gd name="T2" fmla="*/ 144 w 147"/>
                  <a:gd name="T3" fmla="*/ 95 h 159"/>
                  <a:gd name="T4" fmla="*/ 141 w 147"/>
                  <a:gd name="T5" fmla="*/ 110 h 159"/>
                  <a:gd name="T6" fmla="*/ 134 w 147"/>
                  <a:gd name="T7" fmla="*/ 123 h 159"/>
                  <a:gd name="T8" fmla="*/ 120 w 147"/>
                  <a:gd name="T9" fmla="*/ 141 h 159"/>
                  <a:gd name="T10" fmla="*/ 108 w 147"/>
                  <a:gd name="T11" fmla="*/ 149 h 159"/>
                  <a:gd name="T12" fmla="*/ 94 w 147"/>
                  <a:gd name="T13" fmla="*/ 156 h 159"/>
                  <a:gd name="T14" fmla="*/ 80 w 147"/>
                  <a:gd name="T15" fmla="*/ 158 h 159"/>
                  <a:gd name="T16" fmla="*/ 74 w 147"/>
                  <a:gd name="T17" fmla="*/ 159 h 159"/>
                  <a:gd name="T18" fmla="*/ 58 w 147"/>
                  <a:gd name="T19" fmla="*/ 157 h 159"/>
                  <a:gd name="T20" fmla="*/ 44 w 147"/>
                  <a:gd name="T21" fmla="*/ 152 h 159"/>
                  <a:gd name="T22" fmla="*/ 32 w 147"/>
                  <a:gd name="T23" fmla="*/ 145 h 159"/>
                  <a:gd name="T24" fmla="*/ 21 w 147"/>
                  <a:gd name="T25" fmla="*/ 136 h 159"/>
                  <a:gd name="T26" fmla="*/ 8 w 147"/>
                  <a:gd name="T27" fmla="*/ 117 h 159"/>
                  <a:gd name="T28" fmla="*/ 4 w 147"/>
                  <a:gd name="T29" fmla="*/ 102 h 159"/>
                  <a:gd name="T30" fmla="*/ 0 w 147"/>
                  <a:gd name="T31" fmla="*/ 87 h 159"/>
                  <a:gd name="T32" fmla="*/ 0 w 147"/>
                  <a:gd name="T33" fmla="*/ 79 h 159"/>
                  <a:gd name="T34" fmla="*/ 1 w 147"/>
                  <a:gd name="T35" fmla="*/ 63 h 159"/>
                  <a:gd name="T36" fmla="*/ 6 w 147"/>
                  <a:gd name="T37" fmla="*/ 48 h 159"/>
                  <a:gd name="T38" fmla="*/ 12 w 147"/>
                  <a:gd name="T39" fmla="*/ 35 h 159"/>
                  <a:gd name="T40" fmla="*/ 27 w 147"/>
                  <a:gd name="T41" fmla="*/ 17 h 159"/>
                  <a:gd name="T42" fmla="*/ 39 w 147"/>
                  <a:gd name="T43" fmla="*/ 9 h 159"/>
                  <a:gd name="T44" fmla="*/ 51 w 147"/>
                  <a:gd name="T45" fmla="*/ 3 h 159"/>
                  <a:gd name="T46" fmla="*/ 65 w 147"/>
                  <a:gd name="T47" fmla="*/ 0 h 159"/>
                  <a:gd name="T48" fmla="*/ 74 w 147"/>
                  <a:gd name="T49" fmla="*/ 0 h 159"/>
                  <a:gd name="T50" fmla="*/ 87 w 147"/>
                  <a:gd name="T51" fmla="*/ 1 h 159"/>
                  <a:gd name="T52" fmla="*/ 101 w 147"/>
                  <a:gd name="T53" fmla="*/ 6 h 159"/>
                  <a:gd name="T54" fmla="*/ 114 w 147"/>
                  <a:gd name="T55" fmla="*/ 13 h 159"/>
                  <a:gd name="T56" fmla="*/ 125 w 147"/>
                  <a:gd name="T57" fmla="*/ 23 h 159"/>
                  <a:gd name="T58" fmla="*/ 137 w 147"/>
                  <a:gd name="T59" fmla="*/ 41 h 159"/>
                  <a:gd name="T60" fmla="*/ 143 w 147"/>
                  <a:gd name="T61" fmla="*/ 56 h 159"/>
                  <a:gd name="T62" fmla="*/ 146 w 147"/>
                  <a:gd name="T63" fmla="*/ 71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59">
                    <a:moveTo>
                      <a:pt x="147" y="79"/>
                    </a:moveTo>
                    <a:lnTo>
                      <a:pt x="147" y="79"/>
                    </a:lnTo>
                    <a:lnTo>
                      <a:pt x="146" y="87"/>
                    </a:lnTo>
                    <a:lnTo>
                      <a:pt x="144" y="95"/>
                    </a:lnTo>
                    <a:lnTo>
                      <a:pt x="143" y="102"/>
                    </a:lnTo>
                    <a:lnTo>
                      <a:pt x="141" y="110"/>
                    </a:lnTo>
                    <a:lnTo>
                      <a:pt x="137" y="117"/>
                    </a:lnTo>
                    <a:lnTo>
                      <a:pt x="134" y="123"/>
                    </a:lnTo>
                    <a:lnTo>
                      <a:pt x="125" y="136"/>
                    </a:lnTo>
                    <a:lnTo>
                      <a:pt x="120" y="141"/>
                    </a:lnTo>
                    <a:lnTo>
                      <a:pt x="114" y="145"/>
                    </a:lnTo>
                    <a:lnTo>
                      <a:pt x="108" y="149"/>
                    </a:lnTo>
                    <a:lnTo>
                      <a:pt x="101" y="152"/>
                    </a:lnTo>
                    <a:lnTo>
                      <a:pt x="94" y="156"/>
                    </a:lnTo>
                    <a:lnTo>
                      <a:pt x="87" y="157"/>
                    </a:lnTo>
                    <a:lnTo>
                      <a:pt x="80" y="158"/>
                    </a:lnTo>
                    <a:lnTo>
                      <a:pt x="74" y="159"/>
                    </a:lnTo>
                    <a:lnTo>
                      <a:pt x="74" y="159"/>
                    </a:lnTo>
                    <a:lnTo>
                      <a:pt x="65" y="158"/>
                    </a:lnTo>
                    <a:lnTo>
                      <a:pt x="58" y="157"/>
                    </a:lnTo>
                    <a:lnTo>
                      <a:pt x="51" y="156"/>
                    </a:lnTo>
                    <a:lnTo>
                      <a:pt x="44" y="152"/>
                    </a:lnTo>
                    <a:lnTo>
                      <a:pt x="39" y="149"/>
                    </a:lnTo>
                    <a:lnTo>
                      <a:pt x="32" y="145"/>
                    </a:lnTo>
                    <a:lnTo>
                      <a:pt x="27" y="141"/>
                    </a:lnTo>
                    <a:lnTo>
                      <a:pt x="21" y="136"/>
                    </a:lnTo>
                    <a:lnTo>
                      <a:pt x="12" y="123"/>
                    </a:lnTo>
                    <a:lnTo>
                      <a:pt x="8" y="117"/>
                    </a:lnTo>
                    <a:lnTo>
                      <a:pt x="6" y="110"/>
                    </a:lnTo>
                    <a:lnTo>
                      <a:pt x="4" y="102"/>
                    </a:lnTo>
                    <a:lnTo>
                      <a:pt x="1" y="95"/>
                    </a:lnTo>
                    <a:lnTo>
                      <a:pt x="0" y="87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0" y="71"/>
                    </a:lnTo>
                    <a:lnTo>
                      <a:pt x="1" y="63"/>
                    </a:lnTo>
                    <a:lnTo>
                      <a:pt x="4" y="56"/>
                    </a:lnTo>
                    <a:lnTo>
                      <a:pt x="6" y="48"/>
                    </a:lnTo>
                    <a:lnTo>
                      <a:pt x="8" y="41"/>
                    </a:lnTo>
                    <a:lnTo>
                      <a:pt x="12" y="35"/>
                    </a:lnTo>
                    <a:lnTo>
                      <a:pt x="21" y="23"/>
                    </a:lnTo>
                    <a:lnTo>
                      <a:pt x="27" y="17"/>
                    </a:lnTo>
                    <a:lnTo>
                      <a:pt x="32" y="13"/>
                    </a:lnTo>
                    <a:lnTo>
                      <a:pt x="39" y="9"/>
                    </a:lnTo>
                    <a:lnTo>
                      <a:pt x="44" y="6"/>
                    </a:lnTo>
                    <a:lnTo>
                      <a:pt x="51" y="3"/>
                    </a:lnTo>
                    <a:lnTo>
                      <a:pt x="58" y="1"/>
                    </a:lnTo>
                    <a:lnTo>
                      <a:pt x="65" y="0"/>
                    </a:lnTo>
                    <a:lnTo>
                      <a:pt x="74" y="0"/>
                    </a:lnTo>
                    <a:lnTo>
                      <a:pt x="74" y="0"/>
                    </a:lnTo>
                    <a:lnTo>
                      <a:pt x="80" y="0"/>
                    </a:lnTo>
                    <a:lnTo>
                      <a:pt x="87" y="1"/>
                    </a:lnTo>
                    <a:lnTo>
                      <a:pt x="94" y="3"/>
                    </a:lnTo>
                    <a:lnTo>
                      <a:pt x="101" y="6"/>
                    </a:lnTo>
                    <a:lnTo>
                      <a:pt x="108" y="9"/>
                    </a:lnTo>
                    <a:lnTo>
                      <a:pt x="114" y="13"/>
                    </a:lnTo>
                    <a:lnTo>
                      <a:pt x="120" y="17"/>
                    </a:lnTo>
                    <a:lnTo>
                      <a:pt x="125" y="23"/>
                    </a:lnTo>
                    <a:lnTo>
                      <a:pt x="134" y="35"/>
                    </a:lnTo>
                    <a:lnTo>
                      <a:pt x="137" y="41"/>
                    </a:lnTo>
                    <a:lnTo>
                      <a:pt x="141" y="48"/>
                    </a:lnTo>
                    <a:lnTo>
                      <a:pt x="143" y="56"/>
                    </a:lnTo>
                    <a:lnTo>
                      <a:pt x="144" y="63"/>
                    </a:lnTo>
                    <a:lnTo>
                      <a:pt x="146" y="71"/>
                    </a:lnTo>
                    <a:lnTo>
                      <a:pt x="147" y="7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0" name="Freeform 361">
                <a:extLst>
                  <a:ext uri="{FF2B5EF4-FFF2-40B4-BE49-F238E27FC236}">
                    <a16:creationId xmlns:a16="http://schemas.microsoft.com/office/drawing/2014/main" xmlns="" id="{E82383A5-8A50-43EC-BFAE-ECB5F31D77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3663" y="2578101"/>
                <a:ext cx="76200" cy="84138"/>
              </a:xfrm>
              <a:custGeom>
                <a:avLst/>
                <a:gdLst>
                  <a:gd name="T0" fmla="*/ 145 w 145"/>
                  <a:gd name="T1" fmla="*/ 79 h 159"/>
                  <a:gd name="T2" fmla="*/ 144 w 145"/>
                  <a:gd name="T3" fmla="*/ 95 h 159"/>
                  <a:gd name="T4" fmla="*/ 139 w 145"/>
                  <a:gd name="T5" fmla="*/ 110 h 159"/>
                  <a:gd name="T6" fmla="*/ 134 w 145"/>
                  <a:gd name="T7" fmla="*/ 123 h 159"/>
                  <a:gd name="T8" fmla="*/ 118 w 145"/>
                  <a:gd name="T9" fmla="*/ 141 h 159"/>
                  <a:gd name="T10" fmla="*/ 107 w 145"/>
                  <a:gd name="T11" fmla="*/ 149 h 159"/>
                  <a:gd name="T12" fmla="*/ 94 w 145"/>
                  <a:gd name="T13" fmla="*/ 156 h 159"/>
                  <a:gd name="T14" fmla="*/ 80 w 145"/>
                  <a:gd name="T15" fmla="*/ 158 h 159"/>
                  <a:gd name="T16" fmla="*/ 72 w 145"/>
                  <a:gd name="T17" fmla="*/ 159 h 159"/>
                  <a:gd name="T18" fmla="*/ 58 w 145"/>
                  <a:gd name="T19" fmla="*/ 157 h 159"/>
                  <a:gd name="T20" fmla="*/ 44 w 145"/>
                  <a:gd name="T21" fmla="*/ 152 h 159"/>
                  <a:gd name="T22" fmla="*/ 31 w 145"/>
                  <a:gd name="T23" fmla="*/ 145 h 159"/>
                  <a:gd name="T24" fmla="*/ 21 w 145"/>
                  <a:gd name="T25" fmla="*/ 136 h 159"/>
                  <a:gd name="T26" fmla="*/ 8 w 145"/>
                  <a:gd name="T27" fmla="*/ 117 h 159"/>
                  <a:gd name="T28" fmla="*/ 2 w 145"/>
                  <a:gd name="T29" fmla="*/ 102 h 159"/>
                  <a:gd name="T30" fmla="*/ 0 w 145"/>
                  <a:gd name="T31" fmla="*/ 87 h 159"/>
                  <a:gd name="T32" fmla="*/ 0 w 145"/>
                  <a:gd name="T33" fmla="*/ 79 h 159"/>
                  <a:gd name="T34" fmla="*/ 1 w 145"/>
                  <a:gd name="T35" fmla="*/ 63 h 159"/>
                  <a:gd name="T36" fmla="*/ 6 w 145"/>
                  <a:gd name="T37" fmla="*/ 48 h 159"/>
                  <a:gd name="T38" fmla="*/ 12 w 145"/>
                  <a:gd name="T39" fmla="*/ 35 h 159"/>
                  <a:gd name="T40" fmla="*/ 25 w 145"/>
                  <a:gd name="T41" fmla="*/ 17 h 159"/>
                  <a:gd name="T42" fmla="*/ 38 w 145"/>
                  <a:gd name="T43" fmla="*/ 9 h 159"/>
                  <a:gd name="T44" fmla="*/ 51 w 145"/>
                  <a:gd name="T45" fmla="*/ 3 h 159"/>
                  <a:gd name="T46" fmla="*/ 65 w 145"/>
                  <a:gd name="T47" fmla="*/ 0 h 159"/>
                  <a:gd name="T48" fmla="*/ 72 w 145"/>
                  <a:gd name="T49" fmla="*/ 0 h 159"/>
                  <a:gd name="T50" fmla="*/ 87 w 145"/>
                  <a:gd name="T51" fmla="*/ 1 h 159"/>
                  <a:gd name="T52" fmla="*/ 101 w 145"/>
                  <a:gd name="T53" fmla="*/ 6 h 159"/>
                  <a:gd name="T54" fmla="*/ 114 w 145"/>
                  <a:gd name="T55" fmla="*/ 13 h 159"/>
                  <a:gd name="T56" fmla="*/ 124 w 145"/>
                  <a:gd name="T57" fmla="*/ 23 h 159"/>
                  <a:gd name="T58" fmla="*/ 137 w 145"/>
                  <a:gd name="T59" fmla="*/ 41 h 159"/>
                  <a:gd name="T60" fmla="*/ 143 w 145"/>
                  <a:gd name="T61" fmla="*/ 56 h 159"/>
                  <a:gd name="T62" fmla="*/ 145 w 145"/>
                  <a:gd name="T63" fmla="*/ 71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5" h="159">
                    <a:moveTo>
                      <a:pt x="145" y="79"/>
                    </a:moveTo>
                    <a:lnTo>
                      <a:pt x="145" y="79"/>
                    </a:lnTo>
                    <a:lnTo>
                      <a:pt x="145" y="87"/>
                    </a:lnTo>
                    <a:lnTo>
                      <a:pt x="144" y="95"/>
                    </a:lnTo>
                    <a:lnTo>
                      <a:pt x="143" y="102"/>
                    </a:lnTo>
                    <a:lnTo>
                      <a:pt x="139" y="110"/>
                    </a:lnTo>
                    <a:lnTo>
                      <a:pt x="137" y="117"/>
                    </a:lnTo>
                    <a:lnTo>
                      <a:pt x="134" y="123"/>
                    </a:lnTo>
                    <a:lnTo>
                      <a:pt x="124" y="136"/>
                    </a:lnTo>
                    <a:lnTo>
                      <a:pt x="118" y="141"/>
                    </a:lnTo>
                    <a:lnTo>
                      <a:pt x="114" y="145"/>
                    </a:lnTo>
                    <a:lnTo>
                      <a:pt x="107" y="149"/>
                    </a:lnTo>
                    <a:lnTo>
                      <a:pt x="101" y="152"/>
                    </a:lnTo>
                    <a:lnTo>
                      <a:pt x="94" y="156"/>
                    </a:lnTo>
                    <a:lnTo>
                      <a:pt x="87" y="157"/>
                    </a:lnTo>
                    <a:lnTo>
                      <a:pt x="80" y="158"/>
                    </a:lnTo>
                    <a:lnTo>
                      <a:pt x="72" y="159"/>
                    </a:lnTo>
                    <a:lnTo>
                      <a:pt x="72" y="159"/>
                    </a:lnTo>
                    <a:lnTo>
                      <a:pt x="65" y="158"/>
                    </a:lnTo>
                    <a:lnTo>
                      <a:pt x="58" y="157"/>
                    </a:lnTo>
                    <a:lnTo>
                      <a:pt x="51" y="156"/>
                    </a:lnTo>
                    <a:lnTo>
                      <a:pt x="44" y="152"/>
                    </a:lnTo>
                    <a:lnTo>
                      <a:pt x="38" y="149"/>
                    </a:lnTo>
                    <a:lnTo>
                      <a:pt x="31" y="145"/>
                    </a:lnTo>
                    <a:lnTo>
                      <a:pt x="25" y="141"/>
                    </a:lnTo>
                    <a:lnTo>
                      <a:pt x="21" y="136"/>
                    </a:lnTo>
                    <a:lnTo>
                      <a:pt x="12" y="123"/>
                    </a:lnTo>
                    <a:lnTo>
                      <a:pt x="8" y="117"/>
                    </a:lnTo>
                    <a:lnTo>
                      <a:pt x="6" y="110"/>
                    </a:lnTo>
                    <a:lnTo>
                      <a:pt x="2" y="102"/>
                    </a:lnTo>
                    <a:lnTo>
                      <a:pt x="1" y="95"/>
                    </a:lnTo>
                    <a:lnTo>
                      <a:pt x="0" y="87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0" y="71"/>
                    </a:lnTo>
                    <a:lnTo>
                      <a:pt x="1" y="63"/>
                    </a:lnTo>
                    <a:lnTo>
                      <a:pt x="2" y="56"/>
                    </a:lnTo>
                    <a:lnTo>
                      <a:pt x="6" y="48"/>
                    </a:lnTo>
                    <a:lnTo>
                      <a:pt x="8" y="41"/>
                    </a:lnTo>
                    <a:lnTo>
                      <a:pt x="12" y="35"/>
                    </a:lnTo>
                    <a:lnTo>
                      <a:pt x="21" y="23"/>
                    </a:lnTo>
                    <a:lnTo>
                      <a:pt x="25" y="17"/>
                    </a:lnTo>
                    <a:lnTo>
                      <a:pt x="31" y="13"/>
                    </a:lnTo>
                    <a:lnTo>
                      <a:pt x="38" y="9"/>
                    </a:lnTo>
                    <a:lnTo>
                      <a:pt x="44" y="6"/>
                    </a:lnTo>
                    <a:lnTo>
                      <a:pt x="51" y="3"/>
                    </a:lnTo>
                    <a:lnTo>
                      <a:pt x="58" y="1"/>
                    </a:lnTo>
                    <a:lnTo>
                      <a:pt x="65" y="0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80" y="0"/>
                    </a:lnTo>
                    <a:lnTo>
                      <a:pt x="87" y="1"/>
                    </a:lnTo>
                    <a:lnTo>
                      <a:pt x="94" y="3"/>
                    </a:lnTo>
                    <a:lnTo>
                      <a:pt x="101" y="6"/>
                    </a:lnTo>
                    <a:lnTo>
                      <a:pt x="107" y="9"/>
                    </a:lnTo>
                    <a:lnTo>
                      <a:pt x="114" y="13"/>
                    </a:lnTo>
                    <a:lnTo>
                      <a:pt x="118" y="17"/>
                    </a:lnTo>
                    <a:lnTo>
                      <a:pt x="124" y="23"/>
                    </a:lnTo>
                    <a:lnTo>
                      <a:pt x="134" y="35"/>
                    </a:lnTo>
                    <a:lnTo>
                      <a:pt x="137" y="41"/>
                    </a:lnTo>
                    <a:lnTo>
                      <a:pt x="139" y="48"/>
                    </a:lnTo>
                    <a:lnTo>
                      <a:pt x="143" y="56"/>
                    </a:lnTo>
                    <a:lnTo>
                      <a:pt x="144" y="63"/>
                    </a:lnTo>
                    <a:lnTo>
                      <a:pt x="145" y="71"/>
                    </a:lnTo>
                    <a:lnTo>
                      <a:pt x="145" y="79"/>
                    </a:lnTo>
                    <a:close/>
                  </a:path>
                </a:pathLst>
              </a:custGeom>
              <a:solidFill>
                <a:srgbClr val="84E5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1" name="Freeform 362">
                <a:extLst>
                  <a:ext uri="{FF2B5EF4-FFF2-40B4-BE49-F238E27FC236}">
                    <a16:creationId xmlns:a16="http://schemas.microsoft.com/office/drawing/2014/main" xmlns="" id="{88C0EECE-CAA6-4494-BB20-C0D441A4B1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3663" y="2578101"/>
                <a:ext cx="76200" cy="84138"/>
              </a:xfrm>
              <a:custGeom>
                <a:avLst/>
                <a:gdLst>
                  <a:gd name="T0" fmla="*/ 145 w 145"/>
                  <a:gd name="T1" fmla="*/ 79 h 159"/>
                  <a:gd name="T2" fmla="*/ 144 w 145"/>
                  <a:gd name="T3" fmla="*/ 95 h 159"/>
                  <a:gd name="T4" fmla="*/ 139 w 145"/>
                  <a:gd name="T5" fmla="*/ 110 h 159"/>
                  <a:gd name="T6" fmla="*/ 134 w 145"/>
                  <a:gd name="T7" fmla="*/ 123 h 159"/>
                  <a:gd name="T8" fmla="*/ 118 w 145"/>
                  <a:gd name="T9" fmla="*/ 141 h 159"/>
                  <a:gd name="T10" fmla="*/ 107 w 145"/>
                  <a:gd name="T11" fmla="*/ 149 h 159"/>
                  <a:gd name="T12" fmla="*/ 94 w 145"/>
                  <a:gd name="T13" fmla="*/ 156 h 159"/>
                  <a:gd name="T14" fmla="*/ 80 w 145"/>
                  <a:gd name="T15" fmla="*/ 158 h 159"/>
                  <a:gd name="T16" fmla="*/ 72 w 145"/>
                  <a:gd name="T17" fmla="*/ 159 h 159"/>
                  <a:gd name="T18" fmla="*/ 58 w 145"/>
                  <a:gd name="T19" fmla="*/ 157 h 159"/>
                  <a:gd name="T20" fmla="*/ 44 w 145"/>
                  <a:gd name="T21" fmla="*/ 152 h 159"/>
                  <a:gd name="T22" fmla="*/ 31 w 145"/>
                  <a:gd name="T23" fmla="*/ 145 h 159"/>
                  <a:gd name="T24" fmla="*/ 21 w 145"/>
                  <a:gd name="T25" fmla="*/ 136 h 159"/>
                  <a:gd name="T26" fmla="*/ 8 w 145"/>
                  <a:gd name="T27" fmla="*/ 117 h 159"/>
                  <a:gd name="T28" fmla="*/ 2 w 145"/>
                  <a:gd name="T29" fmla="*/ 102 h 159"/>
                  <a:gd name="T30" fmla="*/ 0 w 145"/>
                  <a:gd name="T31" fmla="*/ 87 h 159"/>
                  <a:gd name="T32" fmla="*/ 0 w 145"/>
                  <a:gd name="T33" fmla="*/ 79 h 159"/>
                  <a:gd name="T34" fmla="*/ 1 w 145"/>
                  <a:gd name="T35" fmla="*/ 63 h 159"/>
                  <a:gd name="T36" fmla="*/ 6 w 145"/>
                  <a:gd name="T37" fmla="*/ 48 h 159"/>
                  <a:gd name="T38" fmla="*/ 12 w 145"/>
                  <a:gd name="T39" fmla="*/ 35 h 159"/>
                  <a:gd name="T40" fmla="*/ 25 w 145"/>
                  <a:gd name="T41" fmla="*/ 17 h 159"/>
                  <a:gd name="T42" fmla="*/ 38 w 145"/>
                  <a:gd name="T43" fmla="*/ 9 h 159"/>
                  <a:gd name="T44" fmla="*/ 51 w 145"/>
                  <a:gd name="T45" fmla="*/ 3 h 159"/>
                  <a:gd name="T46" fmla="*/ 65 w 145"/>
                  <a:gd name="T47" fmla="*/ 0 h 159"/>
                  <a:gd name="T48" fmla="*/ 72 w 145"/>
                  <a:gd name="T49" fmla="*/ 0 h 159"/>
                  <a:gd name="T50" fmla="*/ 87 w 145"/>
                  <a:gd name="T51" fmla="*/ 1 h 159"/>
                  <a:gd name="T52" fmla="*/ 101 w 145"/>
                  <a:gd name="T53" fmla="*/ 6 h 159"/>
                  <a:gd name="T54" fmla="*/ 114 w 145"/>
                  <a:gd name="T55" fmla="*/ 13 h 159"/>
                  <a:gd name="T56" fmla="*/ 124 w 145"/>
                  <a:gd name="T57" fmla="*/ 23 h 159"/>
                  <a:gd name="T58" fmla="*/ 137 w 145"/>
                  <a:gd name="T59" fmla="*/ 41 h 159"/>
                  <a:gd name="T60" fmla="*/ 143 w 145"/>
                  <a:gd name="T61" fmla="*/ 56 h 159"/>
                  <a:gd name="T62" fmla="*/ 145 w 145"/>
                  <a:gd name="T63" fmla="*/ 71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5" h="159">
                    <a:moveTo>
                      <a:pt x="145" y="79"/>
                    </a:moveTo>
                    <a:lnTo>
                      <a:pt x="145" y="79"/>
                    </a:lnTo>
                    <a:lnTo>
                      <a:pt x="145" y="87"/>
                    </a:lnTo>
                    <a:lnTo>
                      <a:pt x="144" y="95"/>
                    </a:lnTo>
                    <a:lnTo>
                      <a:pt x="143" y="102"/>
                    </a:lnTo>
                    <a:lnTo>
                      <a:pt x="139" y="110"/>
                    </a:lnTo>
                    <a:lnTo>
                      <a:pt x="137" y="117"/>
                    </a:lnTo>
                    <a:lnTo>
                      <a:pt x="134" y="123"/>
                    </a:lnTo>
                    <a:lnTo>
                      <a:pt x="124" y="136"/>
                    </a:lnTo>
                    <a:lnTo>
                      <a:pt x="118" y="141"/>
                    </a:lnTo>
                    <a:lnTo>
                      <a:pt x="114" y="145"/>
                    </a:lnTo>
                    <a:lnTo>
                      <a:pt x="107" y="149"/>
                    </a:lnTo>
                    <a:lnTo>
                      <a:pt x="101" y="152"/>
                    </a:lnTo>
                    <a:lnTo>
                      <a:pt x="94" y="156"/>
                    </a:lnTo>
                    <a:lnTo>
                      <a:pt x="87" y="157"/>
                    </a:lnTo>
                    <a:lnTo>
                      <a:pt x="80" y="158"/>
                    </a:lnTo>
                    <a:lnTo>
                      <a:pt x="72" y="159"/>
                    </a:lnTo>
                    <a:lnTo>
                      <a:pt x="72" y="159"/>
                    </a:lnTo>
                    <a:lnTo>
                      <a:pt x="65" y="158"/>
                    </a:lnTo>
                    <a:lnTo>
                      <a:pt x="58" y="157"/>
                    </a:lnTo>
                    <a:lnTo>
                      <a:pt x="51" y="156"/>
                    </a:lnTo>
                    <a:lnTo>
                      <a:pt x="44" y="152"/>
                    </a:lnTo>
                    <a:lnTo>
                      <a:pt x="38" y="149"/>
                    </a:lnTo>
                    <a:lnTo>
                      <a:pt x="31" y="145"/>
                    </a:lnTo>
                    <a:lnTo>
                      <a:pt x="25" y="141"/>
                    </a:lnTo>
                    <a:lnTo>
                      <a:pt x="21" y="136"/>
                    </a:lnTo>
                    <a:lnTo>
                      <a:pt x="12" y="123"/>
                    </a:lnTo>
                    <a:lnTo>
                      <a:pt x="8" y="117"/>
                    </a:lnTo>
                    <a:lnTo>
                      <a:pt x="6" y="110"/>
                    </a:lnTo>
                    <a:lnTo>
                      <a:pt x="2" y="102"/>
                    </a:lnTo>
                    <a:lnTo>
                      <a:pt x="1" y="95"/>
                    </a:lnTo>
                    <a:lnTo>
                      <a:pt x="0" y="87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0" y="71"/>
                    </a:lnTo>
                    <a:lnTo>
                      <a:pt x="1" y="63"/>
                    </a:lnTo>
                    <a:lnTo>
                      <a:pt x="2" y="56"/>
                    </a:lnTo>
                    <a:lnTo>
                      <a:pt x="6" y="48"/>
                    </a:lnTo>
                    <a:lnTo>
                      <a:pt x="8" y="41"/>
                    </a:lnTo>
                    <a:lnTo>
                      <a:pt x="12" y="35"/>
                    </a:lnTo>
                    <a:lnTo>
                      <a:pt x="21" y="23"/>
                    </a:lnTo>
                    <a:lnTo>
                      <a:pt x="25" y="17"/>
                    </a:lnTo>
                    <a:lnTo>
                      <a:pt x="31" y="13"/>
                    </a:lnTo>
                    <a:lnTo>
                      <a:pt x="38" y="9"/>
                    </a:lnTo>
                    <a:lnTo>
                      <a:pt x="44" y="6"/>
                    </a:lnTo>
                    <a:lnTo>
                      <a:pt x="51" y="3"/>
                    </a:lnTo>
                    <a:lnTo>
                      <a:pt x="58" y="1"/>
                    </a:lnTo>
                    <a:lnTo>
                      <a:pt x="65" y="0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80" y="0"/>
                    </a:lnTo>
                    <a:lnTo>
                      <a:pt x="87" y="1"/>
                    </a:lnTo>
                    <a:lnTo>
                      <a:pt x="94" y="3"/>
                    </a:lnTo>
                    <a:lnTo>
                      <a:pt x="101" y="6"/>
                    </a:lnTo>
                    <a:lnTo>
                      <a:pt x="107" y="9"/>
                    </a:lnTo>
                    <a:lnTo>
                      <a:pt x="114" y="13"/>
                    </a:lnTo>
                    <a:lnTo>
                      <a:pt x="118" y="17"/>
                    </a:lnTo>
                    <a:lnTo>
                      <a:pt x="124" y="23"/>
                    </a:lnTo>
                    <a:lnTo>
                      <a:pt x="134" y="35"/>
                    </a:lnTo>
                    <a:lnTo>
                      <a:pt x="137" y="41"/>
                    </a:lnTo>
                    <a:lnTo>
                      <a:pt x="139" y="48"/>
                    </a:lnTo>
                    <a:lnTo>
                      <a:pt x="143" y="56"/>
                    </a:lnTo>
                    <a:lnTo>
                      <a:pt x="144" y="63"/>
                    </a:lnTo>
                    <a:lnTo>
                      <a:pt x="145" y="71"/>
                    </a:lnTo>
                    <a:lnTo>
                      <a:pt x="145" y="7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2" name="Freeform 363">
                <a:extLst>
                  <a:ext uri="{FF2B5EF4-FFF2-40B4-BE49-F238E27FC236}">
                    <a16:creationId xmlns:a16="http://schemas.microsoft.com/office/drawing/2014/main" xmlns="" id="{8BA7FD94-5DB8-4243-BA18-BDBF99EF74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7013" y="2578101"/>
                <a:ext cx="76200" cy="84138"/>
              </a:xfrm>
              <a:custGeom>
                <a:avLst/>
                <a:gdLst>
                  <a:gd name="T0" fmla="*/ 146 w 146"/>
                  <a:gd name="T1" fmla="*/ 79 h 159"/>
                  <a:gd name="T2" fmla="*/ 145 w 146"/>
                  <a:gd name="T3" fmla="*/ 95 h 159"/>
                  <a:gd name="T4" fmla="*/ 140 w 146"/>
                  <a:gd name="T5" fmla="*/ 110 h 159"/>
                  <a:gd name="T6" fmla="*/ 133 w 146"/>
                  <a:gd name="T7" fmla="*/ 123 h 159"/>
                  <a:gd name="T8" fmla="*/ 119 w 146"/>
                  <a:gd name="T9" fmla="*/ 141 h 159"/>
                  <a:gd name="T10" fmla="*/ 108 w 146"/>
                  <a:gd name="T11" fmla="*/ 149 h 159"/>
                  <a:gd name="T12" fmla="*/ 95 w 146"/>
                  <a:gd name="T13" fmla="*/ 156 h 159"/>
                  <a:gd name="T14" fmla="*/ 80 w 146"/>
                  <a:gd name="T15" fmla="*/ 158 h 159"/>
                  <a:gd name="T16" fmla="*/ 73 w 146"/>
                  <a:gd name="T17" fmla="*/ 159 h 159"/>
                  <a:gd name="T18" fmla="*/ 58 w 146"/>
                  <a:gd name="T19" fmla="*/ 157 h 159"/>
                  <a:gd name="T20" fmla="*/ 45 w 146"/>
                  <a:gd name="T21" fmla="*/ 152 h 159"/>
                  <a:gd name="T22" fmla="*/ 32 w 146"/>
                  <a:gd name="T23" fmla="*/ 145 h 159"/>
                  <a:gd name="T24" fmla="*/ 22 w 146"/>
                  <a:gd name="T25" fmla="*/ 136 h 159"/>
                  <a:gd name="T26" fmla="*/ 9 w 146"/>
                  <a:gd name="T27" fmla="*/ 117 h 159"/>
                  <a:gd name="T28" fmla="*/ 3 w 146"/>
                  <a:gd name="T29" fmla="*/ 102 h 159"/>
                  <a:gd name="T30" fmla="*/ 1 w 146"/>
                  <a:gd name="T31" fmla="*/ 87 h 159"/>
                  <a:gd name="T32" fmla="*/ 0 w 146"/>
                  <a:gd name="T33" fmla="*/ 79 h 159"/>
                  <a:gd name="T34" fmla="*/ 1 w 146"/>
                  <a:gd name="T35" fmla="*/ 63 h 159"/>
                  <a:gd name="T36" fmla="*/ 6 w 146"/>
                  <a:gd name="T37" fmla="*/ 48 h 159"/>
                  <a:gd name="T38" fmla="*/ 13 w 146"/>
                  <a:gd name="T39" fmla="*/ 35 h 159"/>
                  <a:gd name="T40" fmla="*/ 27 w 146"/>
                  <a:gd name="T41" fmla="*/ 17 h 159"/>
                  <a:gd name="T42" fmla="*/ 38 w 146"/>
                  <a:gd name="T43" fmla="*/ 9 h 159"/>
                  <a:gd name="T44" fmla="*/ 51 w 146"/>
                  <a:gd name="T45" fmla="*/ 3 h 159"/>
                  <a:gd name="T46" fmla="*/ 66 w 146"/>
                  <a:gd name="T47" fmla="*/ 0 h 159"/>
                  <a:gd name="T48" fmla="*/ 73 w 146"/>
                  <a:gd name="T49" fmla="*/ 0 h 159"/>
                  <a:gd name="T50" fmla="*/ 88 w 146"/>
                  <a:gd name="T51" fmla="*/ 1 h 159"/>
                  <a:gd name="T52" fmla="*/ 102 w 146"/>
                  <a:gd name="T53" fmla="*/ 6 h 159"/>
                  <a:gd name="T54" fmla="*/ 114 w 146"/>
                  <a:gd name="T55" fmla="*/ 13 h 159"/>
                  <a:gd name="T56" fmla="*/ 124 w 146"/>
                  <a:gd name="T57" fmla="*/ 23 h 159"/>
                  <a:gd name="T58" fmla="*/ 137 w 146"/>
                  <a:gd name="T59" fmla="*/ 41 h 159"/>
                  <a:gd name="T60" fmla="*/ 143 w 146"/>
                  <a:gd name="T61" fmla="*/ 56 h 159"/>
                  <a:gd name="T62" fmla="*/ 146 w 146"/>
                  <a:gd name="T63" fmla="*/ 71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6" h="159">
                    <a:moveTo>
                      <a:pt x="146" y="79"/>
                    </a:moveTo>
                    <a:lnTo>
                      <a:pt x="146" y="79"/>
                    </a:lnTo>
                    <a:lnTo>
                      <a:pt x="146" y="87"/>
                    </a:lnTo>
                    <a:lnTo>
                      <a:pt x="145" y="95"/>
                    </a:lnTo>
                    <a:lnTo>
                      <a:pt x="143" y="102"/>
                    </a:lnTo>
                    <a:lnTo>
                      <a:pt x="140" y="110"/>
                    </a:lnTo>
                    <a:lnTo>
                      <a:pt x="137" y="117"/>
                    </a:lnTo>
                    <a:lnTo>
                      <a:pt x="133" y="123"/>
                    </a:lnTo>
                    <a:lnTo>
                      <a:pt x="124" y="136"/>
                    </a:lnTo>
                    <a:lnTo>
                      <a:pt x="119" y="141"/>
                    </a:lnTo>
                    <a:lnTo>
                      <a:pt x="114" y="145"/>
                    </a:lnTo>
                    <a:lnTo>
                      <a:pt x="108" y="149"/>
                    </a:lnTo>
                    <a:lnTo>
                      <a:pt x="102" y="152"/>
                    </a:lnTo>
                    <a:lnTo>
                      <a:pt x="95" y="156"/>
                    </a:lnTo>
                    <a:lnTo>
                      <a:pt x="88" y="157"/>
                    </a:lnTo>
                    <a:lnTo>
                      <a:pt x="80" y="158"/>
                    </a:lnTo>
                    <a:lnTo>
                      <a:pt x="73" y="159"/>
                    </a:lnTo>
                    <a:lnTo>
                      <a:pt x="73" y="159"/>
                    </a:lnTo>
                    <a:lnTo>
                      <a:pt x="66" y="158"/>
                    </a:lnTo>
                    <a:lnTo>
                      <a:pt x="58" y="157"/>
                    </a:lnTo>
                    <a:lnTo>
                      <a:pt x="51" y="156"/>
                    </a:lnTo>
                    <a:lnTo>
                      <a:pt x="45" y="152"/>
                    </a:lnTo>
                    <a:lnTo>
                      <a:pt x="38" y="149"/>
                    </a:lnTo>
                    <a:lnTo>
                      <a:pt x="32" y="145"/>
                    </a:lnTo>
                    <a:lnTo>
                      <a:pt x="27" y="141"/>
                    </a:lnTo>
                    <a:lnTo>
                      <a:pt x="22" y="136"/>
                    </a:lnTo>
                    <a:lnTo>
                      <a:pt x="13" y="123"/>
                    </a:lnTo>
                    <a:lnTo>
                      <a:pt x="9" y="117"/>
                    </a:lnTo>
                    <a:lnTo>
                      <a:pt x="6" y="110"/>
                    </a:lnTo>
                    <a:lnTo>
                      <a:pt x="3" y="102"/>
                    </a:lnTo>
                    <a:lnTo>
                      <a:pt x="1" y="95"/>
                    </a:lnTo>
                    <a:lnTo>
                      <a:pt x="1" y="87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1" y="71"/>
                    </a:lnTo>
                    <a:lnTo>
                      <a:pt x="1" y="63"/>
                    </a:lnTo>
                    <a:lnTo>
                      <a:pt x="3" y="56"/>
                    </a:lnTo>
                    <a:lnTo>
                      <a:pt x="6" y="48"/>
                    </a:lnTo>
                    <a:lnTo>
                      <a:pt x="9" y="41"/>
                    </a:lnTo>
                    <a:lnTo>
                      <a:pt x="13" y="35"/>
                    </a:lnTo>
                    <a:lnTo>
                      <a:pt x="22" y="23"/>
                    </a:lnTo>
                    <a:lnTo>
                      <a:pt x="27" y="17"/>
                    </a:lnTo>
                    <a:lnTo>
                      <a:pt x="32" y="13"/>
                    </a:lnTo>
                    <a:lnTo>
                      <a:pt x="38" y="9"/>
                    </a:lnTo>
                    <a:lnTo>
                      <a:pt x="45" y="6"/>
                    </a:lnTo>
                    <a:lnTo>
                      <a:pt x="51" y="3"/>
                    </a:lnTo>
                    <a:lnTo>
                      <a:pt x="58" y="1"/>
                    </a:lnTo>
                    <a:lnTo>
                      <a:pt x="66" y="0"/>
                    </a:lnTo>
                    <a:lnTo>
                      <a:pt x="73" y="0"/>
                    </a:lnTo>
                    <a:lnTo>
                      <a:pt x="73" y="0"/>
                    </a:lnTo>
                    <a:lnTo>
                      <a:pt x="80" y="0"/>
                    </a:lnTo>
                    <a:lnTo>
                      <a:pt x="88" y="1"/>
                    </a:lnTo>
                    <a:lnTo>
                      <a:pt x="95" y="3"/>
                    </a:lnTo>
                    <a:lnTo>
                      <a:pt x="102" y="6"/>
                    </a:lnTo>
                    <a:lnTo>
                      <a:pt x="108" y="9"/>
                    </a:lnTo>
                    <a:lnTo>
                      <a:pt x="114" y="13"/>
                    </a:lnTo>
                    <a:lnTo>
                      <a:pt x="119" y="17"/>
                    </a:lnTo>
                    <a:lnTo>
                      <a:pt x="124" y="23"/>
                    </a:lnTo>
                    <a:lnTo>
                      <a:pt x="133" y="35"/>
                    </a:lnTo>
                    <a:lnTo>
                      <a:pt x="137" y="41"/>
                    </a:lnTo>
                    <a:lnTo>
                      <a:pt x="140" y="48"/>
                    </a:lnTo>
                    <a:lnTo>
                      <a:pt x="143" y="56"/>
                    </a:lnTo>
                    <a:lnTo>
                      <a:pt x="145" y="63"/>
                    </a:lnTo>
                    <a:lnTo>
                      <a:pt x="146" y="71"/>
                    </a:lnTo>
                    <a:lnTo>
                      <a:pt x="146" y="79"/>
                    </a:lnTo>
                    <a:close/>
                  </a:path>
                </a:pathLst>
              </a:custGeom>
              <a:solidFill>
                <a:srgbClr val="7D57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3" name="Freeform 364">
                <a:extLst>
                  <a:ext uri="{FF2B5EF4-FFF2-40B4-BE49-F238E27FC236}">
                    <a16:creationId xmlns:a16="http://schemas.microsoft.com/office/drawing/2014/main" xmlns="" id="{2757E832-984D-4BEA-B918-2FED485F4E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7013" y="2578101"/>
                <a:ext cx="76200" cy="84138"/>
              </a:xfrm>
              <a:custGeom>
                <a:avLst/>
                <a:gdLst>
                  <a:gd name="T0" fmla="*/ 146 w 146"/>
                  <a:gd name="T1" fmla="*/ 79 h 159"/>
                  <a:gd name="T2" fmla="*/ 145 w 146"/>
                  <a:gd name="T3" fmla="*/ 95 h 159"/>
                  <a:gd name="T4" fmla="*/ 140 w 146"/>
                  <a:gd name="T5" fmla="*/ 110 h 159"/>
                  <a:gd name="T6" fmla="*/ 133 w 146"/>
                  <a:gd name="T7" fmla="*/ 123 h 159"/>
                  <a:gd name="T8" fmla="*/ 119 w 146"/>
                  <a:gd name="T9" fmla="*/ 141 h 159"/>
                  <a:gd name="T10" fmla="*/ 108 w 146"/>
                  <a:gd name="T11" fmla="*/ 149 h 159"/>
                  <a:gd name="T12" fmla="*/ 95 w 146"/>
                  <a:gd name="T13" fmla="*/ 156 h 159"/>
                  <a:gd name="T14" fmla="*/ 80 w 146"/>
                  <a:gd name="T15" fmla="*/ 158 h 159"/>
                  <a:gd name="T16" fmla="*/ 73 w 146"/>
                  <a:gd name="T17" fmla="*/ 159 h 159"/>
                  <a:gd name="T18" fmla="*/ 58 w 146"/>
                  <a:gd name="T19" fmla="*/ 157 h 159"/>
                  <a:gd name="T20" fmla="*/ 45 w 146"/>
                  <a:gd name="T21" fmla="*/ 152 h 159"/>
                  <a:gd name="T22" fmla="*/ 32 w 146"/>
                  <a:gd name="T23" fmla="*/ 145 h 159"/>
                  <a:gd name="T24" fmla="*/ 22 w 146"/>
                  <a:gd name="T25" fmla="*/ 136 h 159"/>
                  <a:gd name="T26" fmla="*/ 9 w 146"/>
                  <a:gd name="T27" fmla="*/ 117 h 159"/>
                  <a:gd name="T28" fmla="*/ 3 w 146"/>
                  <a:gd name="T29" fmla="*/ 102 h 159"/>
                  <a:gd name="T30" fmla="*/ 1 w 146"/>
                  <a:gd name="T31" fmla="*/ 87 h 159"/>
                  <a:gd name="T32" fmla="*/ 0 w 146"/>
                  <a:gd name="T33" fmla="*/ 79 h 159"/>
                  <a:gd name="T34" fmla="*/ 1 w 146"/>
                  <a:gd name="T35" fmla="*/ 63 h 159"/>
                  <a:gd name="T36" fmla="*/ 6 w 146"/>
                  <a:gd name="T37" fmla="*/ 48 h 159"/>
                  <a:gd name="T38" fmla="*/ 13 w 146"/>
                  <a:gd name="T39" fmla="*/ 35 h 159"/>
                  <a:gd name="T40" fmla="*/ 27 w 146"/>
                  <a:gd name="T41" fmla="*/ 17 h 159"/>
                  <a:gd name="T42" fmla="*/ 38 w 146"/>
                  <a:gd name="T43" fmla="*/ 9 h 159"/>
                  <a:gd name="T44" fmla="*/ 51 w 146"/>
                  <a:gd name="T45" fmla="*/ 3 h 159"/>
                  <a:gd name="T46" fmla="*/ 66 w 146"/>
                  <a:gd name="T47" fmla="*/ 0 h 159"/>
                  <a:gd name="T48" fmla="*/ 73 w 146"/>
                  <a:gd name="T49" fmla="*/ 0 h 159"/>
                  <a:gd name="T50" fmla="*/ 88 w 146"/>
                  <a:gd name="T51" fmla="*/ 1 h 159"/>
                  <a:gd name="T52" fmla="*/ 102 w 146"/>
                  <a:gd name="T53" fmla="*/ 6 h 159"/>
                  <a:gd name="T54" fmla="*/ 114 w 146"/>
                  <a:gd name="T55" fmla="*/ 13 h 159"/>
                  <a:gd name="T56" fmla="*/ 124 w 146"/>
                  <a:gd name="T57" fmla="*/ 23 h 159"/>
                  <a:gd name="T58" fmla="*/ 137 w 146"/>
                  <a:gd name="T59" fmla="*/ 41 h 159"/>
                  <a:gd name="T60" fmla="*/ 143 w 146"/>
                  <a:gd name="T61" fmla="*/ 56 h 159"/>
                  <a:gd name="T62" fmla="*/ 146 w 146"/>
                  <a:gd name="T63" fmla="*/ 71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6" h="159">
                    <a:moveTo>
                      <a:pt x="146" y="79"/>
                    </a:moveTo>
                    <a:lnTo>
                      <a:pt x="146" y="79"/>
                    </a:lnTo>
                    <a:lnTo>
                      <a:pt x="146" y="87"/>
                    </a:lnTo>
                    <a:lnTo>
                      <a:pt x="145" y="95"/>
                    </a:lnTo>
                    <a:lnTo>
                      <a:pt x="143" y="102"/>
                    </a:lnTo>
                    <a:lnTo>
                      <a:pt x="140" y="110"/>
                    </a:lnTo>
                    <a:lnTo>
                      <a:pt x="137" y="117"/>
                    </a:lnTo>
                    <a:lnTo>
                      <a:pt x="133" y="123"/>
                    </a:lnTo>
                    <a:lnTo>
                      <a:pt x="124" y="136"/>
                    </a:lnTo>
                    <a:lnTo>
                      <a:pt x="119" y="141"/>
                    </a:lnTo>
                    <a:lnTo>
                      <a:pt x="114" y="145"/>
                    </a:lnTo>
                    <a:lnTo>
                      <a:pt x="108" y="149"/>
                    </a:lnTo>
                    <a:lnTo>
                      <a:pt x="102" y="152"/>
                    </a:lnTo>
                    <a:lnTo>
                      <a:pt x="95" y="156"/>
                    </a:lnTo>
                    <a:lnTo>
                      <a:pt x="88" y="157"/>
                    </a:lnTo>
                    <a:lnTo>
                      <a:pt x="80" y="158"/>
                    </a:lnTo>
                    <a:lnTo>
                      <a:pt x="73" y="159"/>
                    </a:lnTo>
                    <a:lnTo>
                      <a:pt x="73" y="159"/>
                    </a:lnTo>
                    <a:lnTo>
                      <a:pt x="66" y="158"/>
                    </a:lnTo>
                    <a:lnTo>
                      <a:pt x="58" y="157"/>
                    </a:lnTo>
                    <a:lnTo>
                      <a:pt x="51" y="156"/>
                    </a:lnTo>
                    <a:lnTo>
                      <a:pt x="45" y="152"/>
                    </a:lnTo>
                    <a:lnTo>
                      <a:pt x="38" y="149"/>
                    </a:lnTo>
                    <a:lnTo>
                      <a:pt x="32" y="145"/>
                    </a:lnTo>
                    <a:lnTo>
                      <a:pt x="27" y="141"/>
                    </a:lnTo>
                    <a:lnTo>
                      <a:pt x="22" y="136"/>
                    </a:lnTo>
                    <a:lnTo>
                      <a:pt x="13" y="123"/>
                    </a:lnTo>
                    <a:lnTo>
                      <a:pt x="9" y="117"/>
                    </a:lnTo>
                    <a:lnTo>
                      <a:pt x="6" y="110"/>
                    </a:lnTo>
                    <a:lnTo>
                      <a:pt x="3" y="102"/>
                    </a:lnTo>
                    <a:lnTo>
                      <a:pt x="1" y="95"/>
                    </a:lnTo>
                    <a:lnTo>
                      <a:pt x="1" y="87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1" y="71"/>
                    </a:lnTo>
                    <a:lnTo>
                      <a:pt x="1" y="63"/>
                    </a:lnTo>
                    <a:lnTo>
                      <a:pt x="3" y="56"/>
                    </a:lnTo>
                    <a:lnTo>
                      <a:pt x="6" y="48"/>
                    </a:lnTo>
                    <a:lnTo>
                      <a:pt x="9" y="41"/>
                    </a:lnTo>
                    <a:lnTo>
                      <a:pt x="13" y="35"/>
                    </a:lnTo>
                    <a:lnTo>
                      <a:pt x="22" y="23"/>
                    </a:lnTo>
                    <a:lnTo>
                      <a:pt x="27" y="17"/>
                    </a:lnTo>
                    <a:lnTo>
                      <a:pt x="32" y="13"/>
                    </a:lnTo>
                    <a:lnTo>
                      <a:pt x="38" y="9"/>
                    </a:lnTo>
                    <a:lnTo>
                      <a:pt x="45" y="6"/>
                    </a:lnTo>
                    <a:lnTo>
                      <a:pt x="51" y="3"/>
                    </a:lnTo>
                    <a:lnTo>
                      <a:pt x="58" y="1"/>
                    </a:lnTo>
                    <a:lnTo>
                      <a:pt x="66" y="0"/>
                    </a:lnTo>
                    <a:lnTo>
                      <a:pt x="73" y="0"/>
                    </a:lnTo>
                    <a:lnTo>
                      <a:pt x="73" y="0"/>
                    </a:lnTo>
                    <a:lnTo>
                      <a:pt x="80" y="0"/>
                    </a:lnTo>
                    <a:lnTo>
                      <a:pt x="88" y="1"/>
                    </a:lnTo>
                    <a:lnTo>
                      <a:pt x="95" y="3"/>
                    </a:lnTo>
                    <a:lnTo>
                      <a:pt x="102" y="6"/>
                    </a:lnTo>
                    <a:lnTo>
                      <a:pt x="108" y="9"/>
                    </a:lnTo>
                    <a:lnTo>
                      <a:pt x="114" y="13"/>
                    </a:lnTo>
                    <a:lnTo>
                      <a:pt x="119" y="17"/>
                    </a:lnTo>
                    <a:lnTo>
                      <a:pt x="124" y="23"/>
                    </a:lnTo>
                    <a:lnTo>
                      <a:pt x="133" y="35"/>
                    </a:lnTo>
                    <a:lnTo>
                      <a:pt x="137" y="41"/>
                    </a:lnTo>
                    <a:lnTo>
                      <a:pt x="140" y="48"/>
                    </a:lnTo>
                    <a:lnTo>
                      <a:pt x="143" y="56"/>
                    </a:lnTo>
                    <a:lnTo>
                      <a:pt x="145" y="63"/>
                    </a:lnTo>
                    <a:lnTo>
                      <a:pt x="146" y="71"/>
                    </a:lnTo>
                    <a:lnTo>
                      <a:pt x="146" y="7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4" name="Freeform 365">
                <a:extLst>
                  <a:ext uri="{FF2B5EF4-FFF2-40B4-BE49-F238E27FC236}">
                    <a16:creationId xmlns:a16="http://schemas.microsoft.com/office/drawing/2014/main" xmlns="" id="{DA900199-878C-47FD-AE06-12B961FDEE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3313" y="2619376"/>
                <a:ext cx="1296988" cy="130175"/>
              </a:xfrm>
              <a:custGeom>
                <a:avLst/>
                <a:gdLst>
                  <a:gd name="T0" fmla="*/ 2453 w 2453"/>
                  <a:gd name="T1" fmla="*/ 123 h 246"/>
                  <a:gd name="T2" fmla="*/ 2450 w 2453"/>
                  <a:gd name="T3" fmla="*/ 149 h 246"/>
                  <a:gd name="T4" fmla="*/ 2443 w 2453"/>
                  <a:gd name="T5" fmla="*/ 172 h 246"/>
                  <a:gd name="T6" fmla="*/ 2433 w 2453"/>
                  <a:gd name="T7" fmla="*/ 193 h 246"/>
                  <a:gd name="T8" fmla="*/ 2419 w 2453"/>
                  <a:gd name="T9" fmla="*/ 210 h 246"/>
                  <a:gd name="T10" fmla="*/ 2403 w 2453"/>
                  <a:gd name="T11" fmla="*/ 225 h 246"/>
                  <a:gd name="T12" fmla="*/ 2383 w 2453"/>
                  <a:gd name="T13" fmla="*/ 237 h 246"/>
                  <a:gd name="T14" fmla="*/ 2362 w 2453"/>
                  <a:gd name="T15" fmla="*/ 244 h 246"/>
                  <a:gd name="T16" fmla="*/ 2339 w 2453"/>
                  <a:gd name="T17" fmla="*/ 246 h 246"/>
                  <a:gd name="T18" fmla="*/ 112 w 2453"/>
                  <a:gd name="T19" fmla="*/ 246 h 246"/>
                  <a:gd name="T20" fmla="*/ 90 w 2453"/>
                  <a:gd name="T21" fmla="*/ 244 h 246"/>
                  <a:gd name="T22" fmla="*/ 69 w 2453"/>
                  <a:gd name="T23" fmla="*/ 237 h 246"/>
                  <a:gd name="T24" fmla="*/ 50 w 2453"/>
                  <a:gd name="T25" fmla="*/ 225 h 246"/>
                  <a:gd name="T26" fmla="*/ 33 w 2453"/>
                  <a:gd name="T27" fmla="*/ 210 h 246"/>
                  <a:gd name="T28" fmla="*/ 19 w 2453"/>
                  <a:gd name="T29" fmla="*/ 193 h 246"/>
                  <a:gd name="T30" fmla="*/ 9 w 2453"/>
                  <a:gd name="T31" fmla="*/ 172 h 246"/>
                  <a:gd name="T32" fmla="*/ 2 w 2453"/>
                  <a:gd name="T33" fmla="*/ 149 h 246"/>
                  <a:gd name="T34" fmla="*/ 0 w 2453"/>
                  <a:gd name="T35" fmla="*/ 123 h 246"/>
                  <a:gd name="T36" fmla="*/ 1 w 2453"/>
                  <a:gd name="T37" fmla="*/ 110 h 246"/>
                  <a:gd name="T38" fmla="*/ 4 w 2453"/>
                  <a:gd name="T39" fmla="*/ 87 h 246"/>
                  <a:gd name="T40" fmla="*/ 14 w 2453"/>
                  <a:gd name="T41" fmla="*/ 65 h 246"/>
                  <a:gd name="T42" fmla="*/ 25 w 2453"/>
                  <a:gd name="T43" fmla="*/ 45 h 246"/>
                  <a:gd name="T44" fmla="*/ 41 w 2453"/>
                  <a:gd name="T45" fmla="*/ 28 h 246"/>
                  <a:gd name="T46" fmla="*/ 59 w 2453"/>
                  <a:gd name="T47" fmla="*/ 15 h 246"/>
                  <a:gd name="T48" fmla="*/ 80 w 2453"/>
                  <a:gd name="T49" fmla="*/ 6 h 246"/>
                  <a:gd name="T50" fmla="*/ 102 w 2453"/>
                  <a:gd name="T51" fmla="*/ 1 h 246"/>
                  <a:gd name="T52" fmla="*/ 2339 w 2453"/>
                  <a:gd name="T53" fmla="*/ 0 h 246"/>
                  <a:gd name="T54" fmla="*/ 2351 w 2453"/>
                  <a:gd name="T55" fmla="*/ 1 h 246"/>
                  <a:gd name="T56" fmla="*/ 2373 w 2453"/>
                  <a:gd name="T57" fmla="*/ 6 h 246"/>
                  <a:gd name="T58" fmla="*/ 2393 w 2453"/>
                  <a:gd name="T59" fmla="*/ 15 h 246"/>
                  <a:gd name="T60" fmla="*/ 2411 w 2453"/>
                  <a:gd name="T61" fmla="*/ 28 h 246"/>
                  <a:gd name="T62" fmla="*/ 2426 w 2453"/>
                  <a:gd name="T63" fmla="*/ 45 h 246"/>
                  <a:gd name="T64" fmla="*/ 2439 w 2453"/>
                  <a:gd name="T65" fmla="*/ 65 h 246"/>
                  <a:gd name="T66" fmla="*/ 2447 w 2453"/>
                  <a:gd name="T67" fmla="*/ 87 h 246"/>
                  <a:gd name="T68" fmla="*/ 2452 w 2453"/>
                  <a:gd name="T69" fmla="*/ 110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453" h="246">
                    <a:moveTo>
                      <a:pt x="2453" y="123"/>
                    </a:moveTo>
                    <a:lnTo>
                      <a:pt x="2453" y="123"/>
                    </a:lnTo>
                    <a:lnTo>
                      <a:pt x="2452" y="136"/>
                    </a:lnTo>
                    <a:lnTo>
                      <a:pt x="2450" y="149"/>
                    </a:lnTo>
                    <a:lnTo>
                      <a:pt x="2447" y="160"/>
                    </a:lnTo>
                    <a:lnTo>
                      <a:pt x="2443" y="172"/>
                    </a:lnTo>
                    <a:lnTo>
                      <a:pt x="2439" y="182"/>
                    </a:lnTo>
                    <a:lnTo>
                      <a:pt x="2433" y="193"/>
                    </a:lnTo>
                    <a:lnTo>
                      <a:pt x="2426" y="202"/>
                    </a:lnTo>
                    <a:lnTo>
                      <a:pt x="2419" y="210"/>
                    </a:lnTo>
                    <a:lnTo>
                      <a:pt x="2411" y="218"/>
                    </a:lnTo>
                    <a:lnTo>
                      <a:pt x="2403" y="225"/>
                    </a:lnTo>
                    <a:lnTo>
                      <a:pt x="2393" y="232"/>
                    </a:lnTo>
                    <a:lnTo>
                      <a:pt x="2383" y="237"/>
                    </a:lnTo>
                    <a:lnTo>
                      <a:pt x="2373" y="242"/>
                    </a:lnTo>
                    <a:lnTo>
                      <a:pt x="2362" y="244"/>
                    </a:lnTo>
                    <a:lnTo>
                      <a:pt x="2351" y="246"/>
                    </a:lnTo>
                    <a:lnTo>
                      <a:pt x="2339" y="246"/>
                    </a:lnTo>
                    <a:lnTo>
                      <a:pt x="112" y="246"/>
                    </a:lnTo>
                    <a:lnTo>
                      <a:pt x="112" y="246"/>
                    </a:lnTo>
                    <a:lnTo>
                      <a:pt x="102" y="246"/>
                    </a:lnTo>
                    <a:lnTo>
                      <a:pt x="90" y="244"/>
                    </a:lnTo>
                    <a:lnTo>
                      <a:pt x="80" y="242"/>
                    </a:lnTo>
                    <a:lnTo>
                      <a:pt x="69" y="237"/>
                    </a:lnTo>
                    <a:lnTo>
                      <a:pt x="59" y="232"/>
                    </a:lnTo>
                    <a:lnTo>
                      <a:pt x="50" y="225"/>
                    </a:lnTo>
                    <a:lnTo>
                      <a:pt x="41" y="218"/>
                    </a:lnTo>
                    <a:lnTo>
                      <a:pt x="33" y="210"/>
                    </a:lnTo>
                    <a:lnTo>
                      <a:pt x="25" y="202"/>
                    </a:lnTo>
                    <a:lnTo>
                      <a:pt x="19" y="193"/>
                    </a:lnTo>
                    <a:lnTo>
                      <a:pt x="14" y="182"/>
                    </a:lnTo>
                    <a:lnTo>
                      <a:pt x="9" y="172"/>
                    </a:lnTo>
                    <a:lnTo>
                      <a:pt x="4" y="160"/>
                    </a:lnTo>
                    <a:lnTo>
                      <a:pt x="2" y="149"/>
                    </a:lnTo>
                    <a:lnTo>
                      <a:pt x="1" y="136"/>
                    </a:lnTo>
                    <a:lnTo>
                      <a:pt x="0" y="123"/>
                    </a:lnTo>
                    <a:lnTo>
                      <a:pt x="0" y="123"/>
                    </a:lnTo>
                    <a:lnTo>
                      <a:pt x="1" y="110"/>
                    </a:lnTo>
                    <a:lnTo>
                      <a:pt x="2" y="99"/>
                    </a:lnTo>
                    <a:lnTo>
                      <a:pt x="4" y="87"/>
                    </a:lnTo>
                    <a:lnTo>
                      <a:pt x="9" y="76"/>
                    </a:lnTo>
                    <a:lnTo>
                      <a:pt x="14" y="65"/>
                    </a:lnTo>
                    <a:lnTo>
                      <a:pt x="19" y="55"/>
                    </a:lnTo>
                    <a:lnTo>
                      <a:pt x="25" y="45"/>
                    </a:lnTo>
                    <a:lnTo>
                      <a:pt x="33" y="36"/>
                    </a:lnTo>
                    <a:lnTo>
                      <a:pt x="41" y="28"/>
                    </a:lnTo>
                    <a:lnTo>
                      <a:pt x="50" y="21"/>
                    </a:lnTo>
                    <a:lnTo>
                      <a:pt x="59" y="15"/>
                    </a:lnTo>
                    <a:lnTo>
                      <a:pt x="69" y="9"/>
                    </a:lnTo>
                    <a:lnTo>
                      <a:pt x="80" y="6"/>
                    </a:lnTo>
                    <a:lnTo>
                      <a:pt x="90" y="2"/>
                    </a:lnTo>
                    <a:lnTo>
                      <a:pt x="102" y="1"/>
                    </a:lnTo>
                    <a:lnTo>
                      <a:pt x="112" y="0"/>
                    </a:lnTo>
                    <a:lnTo>
                      <a:pt x="2339" y="0"/>
                    </a:lnTo>
                    <a:lnTo>
                      <a:pt x="2339" y="0"/>
                    </a:lnTo>
                    <a:lnTo>
                      <a:pt x="2351" y="1"/>
                    </a:lnTo>
                    <a:lnTo>
                      <a:pt x="2362" y="2"/>
                    </a:lnTo>
                    <a:lnTo>
                      <a:pt x="2373" y="6"/>
                    </a:lnTo>
                    <a:lnTo>
                      <a:pt x="2383" y="9"/>
                    </a:lnTo>
                    <a:lnTo>
                      <a:pt x="2393" y="15"/>
                    </a:lnTo>
                    <a:lnTo>
                      <a:pt x="2403" y="21"/>
                    </a:lnTo>
                    <a:lnTo>
                      <a:pt x="2411" y="28"/>
                    </a:lnTo>
                    <a:lnTo>
                      <a:pt x="2419" y="36"/>
                    </a:lnTo>
                    <a:lnTo>
                      <a:pt x="2426" y="45"/>
                    </a:lnTo>
                    <a:lnTo>
                      <a:pt x="2433" y="55"/>
                    </a:lnTo>
                    <a:lnTo>
                      <a:pt x="2439" y="65"/>
                    </a:lnTo>
                    <a:lnTo>
                      <a:pt x="2443" y="76"/>
                    </a:lnTo>
                    <a:lnTo>
                      <a:pt x="2447" y="87"/>
                    </a:lnTo>
                    <a:lnTo>
                      <a:pt x="2450" y="99"/>
                    </a:lnTo>
                    <a:lnTo>
                      <a:pt x="2452" y="110"/>
                    </a:lnTo>
                    <a:lnTo>
                      <a:pt x="2453" y="123"/>
                    </a:lnTo>
                    <a:close/>
                  </a:path>
                </a:pathLst>
              </a:custGeom>
              <a:solidFill>
                <a:srgbClr val="E2E1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5" name="Freeform 366">
                <a:extLst>
                  <a:ext uri="{FF2B5EF4-FFF2-40B4-BE49-F238E27FC236}">
                    <a16:creationId xmlns:a16="http://schemas.microsoft.com/office/drawing/2014/main" xmlns="" id="{9155D817-E64E-4347-BC46-2EFDF15C73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3313" y="2619376"/>
                <a:ext cx="1296988" cy="130175"/>
              </a:xfrm>
              <a:custGeom>
                <a:avLst/>
                <a:gdLst>
                  <a:gd name="T0" fmla="*/ 2453 w 2453"/>
                  <a:gd name="T1" fmla="*/ 123 h 246"/>
                  <a:gd name="T2" fmla="*/ 2450 w 2453"/>
                  <a:gd name="T3" fmla="*/ 149 h 246"/>
                  <a:gd name="T4" fmla="*/ 2443 w 2453"/>
                  <a:gd name="T5" fmla="*/ 172 h 246"/>
                  <a:gd name="T6" fmla="*/ 2433 w 2453"/>
                  <a:gd name="T7" fmla="*/ 193 h 246"/>
                  <a:gd name="T8" fmla="*/ 2419 w 2453"/>
                  <a:gd name="T9" fmla="*/ 210 h 246"/>
                  <a:gd name="T10" fmla="*/ 2403 w 2453"/>
                  <a:gd name="T11" fmla="*/ 225 h 246"/>
                  <a:gd name="T12" fmla="*/ 2383 w 2453"/>
                  <a:gd name="T13" fmla="*/ 237 h 246"/>
                  <a:gd name="T14" fmla="*/ 2362 w 2453"/>
                  <a:gd name="T15" fmla="*/ 244 h 246"/>
                  <a:gd name="T16" fmla="*/ 2339 w 2453"/>
                  <a:gd name="T17" fmla="*/ 246 h 246"/>
                  <a:gd name="T18" fmla="*/ 112 w 2453"/>
                  <a:gd name="T19" fmla="*/ 246 h 246"/>
                  <a:gd name="T20" fmla="*/ 90 w 2453"/>
                  <a:gd name="T21" fmla="*/ 244 h 246"/>
                  <a:gd name="T22" fmla="*/ 69 w 2453"/>
                  <a:gd name="T23" fmla="*/ 237 h 246"/>
                  <a:gd name="T24" fmla="*/ 50 w 2453"/>
                  <a:gd name="T25" fmla="*/ 225 h 246"/>
                  <a:gd name="T26" fmla="*/ 33 w 2453"/>
                  <a:gd name="T27" fmla="*/ 210 h 246"/>
                  <a:gd name="T28" fmla="*/ 19 w 2453"/>
                  <a:gd name="T29" fmla="*/ 193 h 246"/>
                  <a:gd name="T30" fmla="*/ 9 w 2453"/>
                  <a:gd name="T31" fmla="*/ 172 h 246"/>
                  <a:gd name="T32" fmla="*/ 2 w 2453"/>
                  <a:gd name="T33" fmla="*/ 149 h 246"/>
                  <a:gd name="T34" fmla="*/ 0 w 2453"/>
                  <a:gd name="T35" fmla="*/ 123 h 246"/>
                  <a:gd name="T36" fmla="*/ 1 w 2453"/>
                  <a:gd name="T37" fmla="*/ 110 h 246"/>
                  <a:gd name="T38" fmla="*/ 4 w 2453"/>
                  <a:gd name="T39" fmla="*/ 87 h 246"/>
                  <a:gd name="T40" fmla="*/ 14 w 2453"/>
                  <a:gd name="T41" fmla="*/ 65 h 246"/>
                  <a:gd name="T42" fmla="*/ 25 w 2453"/>
                  <a:gd name="T43" fmla="*/ 45 h 246"/>
                  <a:gd name="T44" fmla="*/ 41 w 2453"/>
                  <a:gd name="T45" fmla="*/ 28 h 246"/>
                  <a:gd name="T46" fmla="*/ 59 w 2453"/>
                  <a:gd name="T47" fmla="*/ 15 h 246"/>
                  <a:gd name="T48" fmla="*/ 80 w 2453"/>
                  <a:gd name="T49" fmla="*/ 6 h 246"/>
                  <a:gd name="T50" fmla="*/ 102 w 2453"/>
                  <a:gd name="T51" fmla="*/ 1 h 246"/>
                  <a:gd name="T52" fmla="*/ 2339 w 2453"/>
                  <a:gd name="T53" fmla="*/ 0 h 246"/>
                  <a:gd name="T54" fmla="*/ 2351 w 2453"/>
                  <a:gd name="T55" fmla="*/ 1 h 246"/>
                  <a:gd name="T56" fmla="*/ 2373 w 2453"/>
                  <a:gd name="T57" fmla="*/ 6 h 246"/>
                  <a:gd name="T58" fmla="*/ 2393 w 2453"/>
                  <a:gd name="T59" fmla="*/ 15 h 246"/>
                  <a:gd name="T60" fmla="*/ 2411 w 2453"/>
                  <a:gd name="T61" fmla="*/ 28 h 246"/>
                  <a:gd name="T62" fmla="*/ 2426 w 2453"/>
                  <a:gd name="T63" fmla="*/ 45 h 246"/>
                  <a:gd name="T64" fmla="*/ 2439 w 2453"/>
                  <a:gd name="T65" fmla="*/ 65 h 246"/>
                  <a:gd name="T66" fmla="*/ 2447 w 2453"/>
                  <a:gd name="T67" fmla="*/ 87 h 246"/>
                  <a:gd name="T68" fmla="*/ 2452 w 2453"/>
                  <a:gd name="T69" fmla="*/ 110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453" h="246">
                    <a:moveTo>
                      <a:pt x="2453" y="123"/>
                    </a:moveTo>
                    <a:lnTo>
                      <a:pt x="2453" y="123"/>
                    </a:lnTo>
                    <a:lnTo>
                      <a:pt x="2452" y="136"/>
                    </a:lnTo>
                    <a:lnTo>
                      <a:pt x="2450" y="149"/>
                    </a:lnTo>
                    <a:lnTo>
                      <a:pt x="2447" y="160"/>
                    </a:lnTo>
                    <a:lnTo>
                      <a:pt x="2443" y="172"/>
                    </a:lnTo>
                    <a:lnTo>
                      <a:pt x="2439" y="182"/>
                    </a:lnTo>
                    <a:lnTo>
                      <a:pt x="2433" y="193"/>
                    </a:lnTo>
                    <a:lnTo>
                      <a:pt x="2426" y="202"/>
                    </a:lnTo>
                    <a:lnTo>
                      <a:pt x="2419" y="210"/>
                    </a:lnTo>
                    <a:lnTo>
                      <a:pt x="2411" y="218"/>
                    </a:lnTo>
                    <a:lnTo>
                      <a:pt x="2403" y="225"/>
                    </a:lnTo>
                    <a:lnTo>
                      <a:pt x="2393" y="232"/>
                    </a:lnTo>
                    <a:lnTo>
                      <a:pt x="2383" y="237"/>
                    </a:lnTo>
                    <a:lnTo>
                      <a:pt x="2373" y="242"/>
                    </a:lnTo>
                    <a:lnTo>
                      <a:pt x="2362" y="244"/>
                    </a:lnTo>
                    <a:lnTo>
                      <a:pt x="2351" y="246"/>
                    </a:lnTo>
                    <a:lnTo>
                      <a:pt x="2339" y="246"/>
                    </a:lnTo>
                    <a:lnTo>
                      <a:pt x="112" y="246"/>
                    </a:lnTo>
                    <a:lnTo>
                      <a:pt x="112" y="246"/>
                    </a:lnTo>
                    <a:lnTo>
                      <a:pt x="102" y="246"/>
                    </a:lnTo>
                    <a:lnTo>
                      <a:pt x="90" y="244"/>
                    </a:lnTo>
                    <a:lnTo>
                      <a:pt x="80" y="242"/>
                    </a:lnTo>
                    <a:lnTo>
                      <a:pt x="69" y="237"/>
                    </a:lnTo>
                    <a:lnTo>
                      <a:pt x="59" y="232"/>
                    </a:lnTo>
                    <a:lnTo>
                      <a:pt x="50" y="225"/>
                    </a:lnTo>
                    <a:lnTo>
                      <a:pt x="41" y="218"/>
                    </a:lnTo>
                    <a:lnTo>
                      <a:pt x="33" y="210"/>
                    </a:lnTo>
                    <a:lnTo>
                      <a:pt x="25" y="202"/>
                    </a:lnTo>
                    <a:lnTo>
                      <a:pt x="19" y="193"/>
                    </a:lnTo>
                    <a:lnTo>
                      <a:pt x="14" y="182"/>
                    </a:lnTo>
                    <a:lnTo>
                      <a:pt x="9" y="172"/>
                    </a:lnTo>
                    <a:lnTo>
                      <a:pt x="4" y="160"/>
                    </a:lnTo>
                    <a:lnTo>
                      <a:pt x="2" y="149"/>
                    </a:lnTo>
                    <a:lnTo>
                      <a:pt x="1" y="136"/>
                    </a:lnTo>
                    <a:lnTo>
                      <a:pt x="0" y="123"/>
                    </a:lnTo>
                    <a:lnTo>
                      <a:pt x="0" y="123"/>
                    </a:lnTo>
                    <a:lnTo>
                      <a:pt x="1" y="110"/>
                    </a:lnTo>
                    <a:lnTo>
                      <a:pt x="2" y="99"/>
                    </a:lnTo>
                    <a:lnTo>
                      <a:pt x="4" y="87"/>
                    </a:lnTo>
                    <a:lnTo>
                      <a:pt x="9" y="76"/>
                    </a:lnTo>
                    <a:lnTo>
                      <a:pt x="14" y="65"/>
                    </a:lnTo>
                    <a:lnTo>
                      <a:pt x="19" y="55"/>
                    </a:lnTo>
                    <a:lnTo>
                      <a:pt x="25" y="45"/>
                    </a:lnTo>
                    <a:lnTo>
                      <a:pt x="33" y="36"/>
                    </a:lnTo>
                    <a:lnTo>
                      <a:pt x="41" y="28"/>
                    </a:lnTo>
                    <a:lnTo>
                      <a:pt x="50" y="21"/>
                    </a:lnTo>
                    <a:lnTo>
                      <a:pt x="59" y="15"/>
                    </a:lnTo>
                    <a:lnTo>
                      <a:pt x="69" y="9"/>
                    </a:lnTo>
                    <a:lnTo>
                      <a:pt x="80" y="6"/>
                    </a:lnTo>
                    <a:lnTo>
                      <a:pt x="90" y="2"/>
                    </a:lnTo>
                    <a:lnTo>
                      <a:pt x="102" y="1"/>
                    </a:lnTo>
                    <a:lnTo>
                      <a:pt x="112" y="0"/>
                    </a:lnTo>
                    <a:lnTo>
                      <a:pt x="2339" y="0"/>
                    </a:lnTo>
                    <a:lnTo>
                      <a:pt x="2339" y="0"/>
                    </a:lnTo>
                    <a:lnTo>
                      <a:pt x="2351" y="1"/>
                    </a:lnTo>
                    <a:lnTo>
                      <a:pt x="2362" y="2"/>
                    </a:lnTo>
                    <a:lnTo>
                      <a:pt x="2373" y="6"/>
                    </a:lnTo>
                    <a:lnTo>
                      <a:pt x="2383" y="9"/>
                    </a:lnTo>
                    <a:lnTo>
                      <a:pt x="2393" y="15"/>
                    </a:lnTo>
                    <a:lnTo>
                      <a:pt x="2403" y="21"/>
                    </a:lnTo>
                    <a:lnTo>
                      <a:pt x="2411" y="28"/>
                    </a:lnTo>
                    <a:lnTo>
                      <a:pt x="2419" y="36"/>
                    </a:lnTo>
                    <a:lnTo>
                      <a:pt x="2426" y="45"/>
                    </a:lnTo>
                    <a:lnTo>
                      <a:pt x="2433" y="55"/>
                    </a:lnTo>
                    <a:lnTo>
                      <a:pt x="2439" y="65"/>
                    </a:lnTo>
                    <a:lnTo>
                      <a:pt x="2443" y="76"/>
                    </a:lnTo>
                    <a:lnTo>
                      <a:pt x="2447" y="87"/>
                    </a:lnTo>
                    <a:lnTo>
                      <a:pt x="2450" y="99"/>
                    </a:lnTo>
                    <a:lnTo>
                      <a:pt x="2452" y="110"/>
                    </a:lnTo>
                    <a:lnTo>
                      <a:pt x="2453" y="12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6" name="Rectangle 367">
                <a:extLst>
                  <a:ext uri="{FF2B5EF4-FFF2-40B4-BE49-F238E27FC236}">
                    <a16:creationId xmlns:a16="http://schemas.microsoft.com/office/drawing/2014/main" xmlns="" id="{875A90EA-24B8-4F80-A7DB-03C25D1554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5838" y="3032126"/>
                <a:ext cx="1203325" cy="665163"/>
              </a:xfrm>
              <a:prstGeom prst="rect">
                <a:avLst/>
              </a:prstGeom>
              <a:solidFill>
                <a:srgbClr val="F95A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" name="Rectangle 368">
                <a:extLst>
                  <a:ext uri="{FF2B5EF4-FFF2-40B4-BE49-F238E27FC236}">
                    <a16:creationId xmlns:a16="http://schemas.microsoft.com/office/drawing/2014/main" xmlns="" id="{15937D44-3A5B-4BAA-93E8-B5B07D5910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5838" y="3032126"/>
                <a:ext cx="1203325" cy="6651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8" name="Rectangle 369">
                <a:extLst>
                  <a:ext uri="{FF2B5EF4-FFF2-40B4-BE49-F238E27FC236}">
                    <a16:creationId xmlns:a16="http://schemas.microsoft.com/office/drawing/2014/main" xmlns="" id="{D2E3F2B7-95DE-4617-9C66-2DCBB75EEF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5838" y="3819526"/>
                <a:ext cx="1819275" cy="122238"/>
              </a:xfrm>
              <a:prstGeom prst="rect">
                <a:avLst/>
              </a:prstGeom>
              <a:solidFill>
                <a:srgbClr val="0D5F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9" name="Rectangle 370">
                <a:extLst>
                  <a:ext uri="{FF2B5EF4-FFF2-40B4-BE49-F238E27FC236}">
                    <a16:creationId xmlns:a16="http://schemas.microsoft.com/office/drawing/2014/main" xmlns="" id="{50602FF1-9A6E-447D-8E71-C65E64683A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5838" y="3819526"/>
                <a:ext cx="1819275" cy="122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" name="Rectangle 371">
                <a:extLst>
                  <a:ext uri="{FF2B5EF4-FFF2-40B4-BE49-F238E27FC236}">
                    <a16:creationId xmlns:a16="http://schemas.microsoft.com/office/drawing/2014/main" xmlns="" id="{33B31D4D-75C4-47D6-A82C-27E4E0DE3F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5838" y="3997326"/>
                <a:ext cx="1817688" cy="122238"/>
              </a:xfrm>
              <a:prstGeom prst="rect">
                <a:avLst/>
              </a:prstGeom>
              <a:solidFill>
                <a:srgbClr val="0D5F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1" name="Rectangle 372">
                <a:extLst>
                  <a:ext uri="{FF2B5EF4-FFF2-40B4-BE49-F238E27FC236}">
                    <a16:creationId xmlns:a16="http://schemas.microsoft.com/office/drawing/2014/main" xmlns="" id="{17BBF232-4496-49C1-95B9-A63A22B4C6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5838" y="3997326"/>
                <a:ext cx="1817688" cy="122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2" name="Freeform 373">
                <a:extLst>
                  <a:ext uri="{FF2B5EF4-FFF2-40B4-BE49-F238E27FC236}">
                    <a16:creationId xmlns:a16="http://schemas.microsoft.com/office/drawing/2014/main" xmlns="" id="{BEF98C22-8D9B-45C5-A327-1E13B63A89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7238" y="2955926"/>
                <a:ext cx="876300" cy="1252538"/>
              </a:xfrm>
              <a:custGeom>
                <a:avLst/>
                <a:gdLst>
                  <a:gd name="T0" fmla="*/ 1454 w 1654"/>
                  <a:gd name="T1" fmla="*/ 0 h 2368"/>
                  <a:gd name="T2" fmla="*/ 119 w 1654"/>
                  <a:gd name="T3" fmla="*/ 0 h 2368"/>
                  <a:gd name="T4" fmla="*/ 119 w 1654"/>
                  <a:gd name="T5" fmla="*/ 145 h 2368"/>
                  <a:gd name="T6" fmla="*/ 305 w 1654"/>
                  <a:gd name="T7" fmla="*/ 145 h 2368"/>
                  <a:gd name="T8" fmla="*/ 305 w 1654"/>
                  <a:gd name="T9" fmla="*/ 1402 h 2368"/>
                  <a:gd name="T10" fmla="*/ 8 w 1654"/>
                  <a:gd name="T11" fmla="*/ 1402 h 2368"/>
                  <a:gd name="T12" fmla="*/ 8 w 1654"/>
                  <a:gd name="T13" fmla="*/ 1578 h 2368"/>
                  <a:gd name="T14" fmla="*/ 0 w 1654"/>
                  <a:gd name="T15" fmla="*/ 1570 h 2368"/>
                  <a:gd name="T16" fmla="*/ 0 w 1654"/>
                  <a:gd name="T17" fmla="*/ 1632 h 2368"/>
                  <a:gd name="T18" fmla="*/ 1469 w 1654"/>
                  <a:gd name="T19" fmla="*/ 1632 h 2368"/>
                  <a:gd name="T20" fmla="*/ 1469 w 1654"/>
                  <a:gd name="T21" fmla="*/ 1862 h 2368"/>
                  <a:gd name="T22" fmla="*/ 0 w 1654"/>
                  <a:gd name="T23" fmla="*/ 1862 h 2368"/>
                  <a:gd name="T24" fmla="*/ 0 w 1654"/>
                  <a:gd name="T25" fmla="*/ 1968 h 2368"/>
                  <a:gd name="T26" fmla="*/ 1467 w 1654"/>
                  <a:gd name="T27" fmla="*/ 1968 h 2368"/>
                  <a:gd name="T28" fmla="*/ 1467 w 1654"/>
                  <a:gd name="T29" fmla="*/ 2198 h 2368"/>
                  <a:gd name="T30" fmla="*/ 0 w 1654"/>
                  <a:gd name="T31" fmla="*/ 2198 h 2368"/>
                  <a:gd name="T32" fmla="*/ 0 w 1654"/>
                  <a:gd name="T33" fmla="*/ 2368 h 2368"/>
                  <a:gd name="T34" fmla="*/ 1507 w 1654"/>
                  <a:gd name="T35" fmla="*/ 2368 h 2368"/>
                  <a:gd name="T36" fmla="*/ 1507 w 1654"/>
                  <a:gd name="T37" fmla="*/ 2368 h 2368"/>
                  <a:gd name="T38" fmla="*/ 1522 w 1654"/>
                  <a:gd name="T39" fmla="*/ 2367 h 2368"/>
                  <a:gd name="T40" fmla="*/ 1538 w 1654"/>
                  <a:gd name="T41" fmla="*/ 2365 h 2368"/>
                  <a:gd name="T42" fmla="*/ 1551 w 1654"/>
                  <a:gd name="T43" fmla="*/ 2361 h 2368"/>
                  <a:gd name="T44" fmla="*/ 1564 w 1654"/>
                  <a:gd name="T45" fmla="*/ 2356 h 2368"/>
                  <a:gd name="T46" fmla="*/ 1577 w 1654"/>
                  <a:gd name="T47" fmla="*/ 2349 h 2368"/>
                  <a:gd name="T48" fmla="*/ 1590 w 1654"/>
                  <a:gd name="T49" fmla="*/ 2341 h 2368"/>
                  <a:gd name="T50" fmla="*/ 1600 w 1654"/>
                  <a:gd name="T51" fmla="*/ 2331 h 2368"/>
                  <a:gd name="T52" fmla="*/ 1611 w 1654"/>
                  <a:gd name="T53" fmla="*/ 2322 h 2368"/>
                  <a:gd name="T54" fmla="*/ 1620 w 1654"/>
                  <a:gd name="T55" fmla="*/ 2310 h 2368"/>
                  <a:gd name="T56" fmla="*/ 1628 w 1654"/>
                  <a:gd name="T57" fmla="*/ 2298 h 2368"/>
                  <a:gd name="T58" fmla="*/ 1636 w 1654"/>
                  <a:gd name="T59" fmla="*/ 2285 h 2368"/>
                  <a:gd name="T60" fmla="*/ 1642 w 1654"/>
                  <a:gd name="T61" fmla="*/ 2271 h 2368"/>
                  <a:gd name="T62" fmla="*/ 1647 w 1654"/>
                  <a:gd name="T63" fmla="*/ 2256 h 2368"/>
                  <a:gd name="T64" fmla="*/ 1650 w 1654"/>
                  <a:gd name="T65" fmla="*/ 2241 h 2368"/>
                  <a:gd name="T66" fmla="*/ 1653 w 1654"/>
                  <a:gd name="T67" fmla="*/ 2226 h 2368"/>
                  <a:gd name="T68" fmla="*/ 1654 w 1654"/>
                  <a:gd name="T69" fmla="*/ 2209 h 2368"/>
                  <a:gd name="T70" fmla="*/ 1654 w 1654"/>
                  <a:gd name="T71" fmla="*/ 1151 h 2368"/>
                  <a:gd name="T72" fmla="*/ 1454 w 1654"/>
                  <a:gd name="T73" fmla="*/ 1151 h 2368"/>
                  <a:gd name="T74" fmla="*/ 1454 w 1654"/>
                  <a:gd name="T75" fmla="*/ 0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54" h="2368">
                    <a:moveTo>
                      <a:pt x="1454" y="0"/>
                    </a:moveTo>
                    <a:lnTo>
                      <a:pt x="119" y="0"/>
                    </a:lnTo>
                    <a:lnTo>
                      <a:pt x="119" y="145"/>
                    </a:lnTo>
                    <a:lnTo>
                      <a:pt x="305" y="145"/>
                    </a:lnTo>
                    <a:lnTo>
                      <a:pt x="305" y="1402"/>
                    </a:lnTo>
                    <a:lnTo>
                      <a:pt x="8" y="1402"/>
                    </a:lnTo>
                    <a:lnTo>
                      <a:pt x="8" y="1578"/>
                    </a:lnTo>
                    <a:lnTo>
                      <a:pt x="0" y="1570"/>
                    </a:lnTo>
                    <a:lnTo>
                      <a:pt x="0" y="1632"/>
                    </a:lnTo>
                    <a:lnTo>
                      <a:pt x="1469" y="1632"/>
                    </a:lnTo>
                    <a:lnTo>
                      <a:pt x="1469" y="1862"/>
                    </a:lnTo>
                    <a:lnTo>
                      <a:pt x="0" y="1862"/>
                    </a:lnTo>
                    <a:lnTo>
                      <a:pt x="0" y="1968"/>
                    </a:lnTo>
                    <a:lnTo>
                      <a:pt x="1467" y="1968"/>
                    </a:lnTo>
                    <a:lnTo>
                      <a:pt x="1467" y="2198"/>
                    </a:lnTo>
                    <a:lnTo>
                      <a:pt x="0" y="2198"/>
                    </a:lnTo>
                    <a:lnTo>
                      <a:pt x="0" y="2368"/>
                    </a:lnTo>
                    <a:lnTo>
                      <a:pt x="1507" y="2368"/>
                    </a:lnTo>
                    <a:lnTo>
                      <a:pt x="1507" y="2368"/>
                    </a:lnTo>
                    <a:lnTo>
                      <a:pt x="1522" y="2367"/>
                    </a:lnTo>
                    <a:lnTo>
                      <a:pt x="1538" y="2365"/>
                    </a:lnTo>
                    <a:lnTo>
                      <a:pt x="1551" y="2361"/>
                    </a:lnTo>
                    <a:lnTo>
                      <a:pt x="1564" y="2356"/>
                    </a:lnTo>
                    <a:lnTo>
                      <a:pt x="1577" y="2349"/>
                    </a:lnTo>
                    <a:lnTo>
                      <a:pt x="1590" y="2341"/>
                    </a:lnTo>
                    <a:lnTo>
                      <a:pt x="1600" y="2331"/>
                    </a:lnTo>
                    <a:lnTo>
                      <a:pt x="1611" y="2322"/>
                    </a:lnTo>
                    <a:lnTo>
                      <a:pt x="1620" y="2310"/>
                    </a:lnTo>
                    <a:lnTo>
                      <a:pt x="1628" y="2298"/>
                    </a:lnTo>
                    <a:lnTo>
                      <a:pt x="1636" y="2285"/>
                    </a:lnTo>
                    <a:lnTo>
                      <a:pt x="1642" y="2271"/>
                    </a:lnTo>
                    <a:lnTo>
                      <a:pt x="1647" y="2256"/>
                    </a:lnTo>
                    <a:lnTo>
                      <a:pt x="1650" y="2241"/>
                    </a:lnTo>
                    <a:lnTo>
                      <a:pt x="1653" y="2226"/>
                    </a:lnTo>
                    <a:lnTo>
                      <a:pt x="1654" y="2209"/>
                    </a:lnTo>
                    <a:lnTo>
                      <a:pt x="1654" y="1151"/>
                    </a:lnTo>
                    <a:lnTo>
                      <a:pt x="1454" y="1151"/>
                    </a:lnTo>
                    <a:lnTo>
                      <a:pt x="1454" y="0"/>
                    </a:lnTo>
                    <a:close/>
                  </a:path>
                </a:pathLst>
              </a:custGeom>
              <a:solidFill>
                <a:srgbClr val="DEE8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3" name="Freeform 374">
                <a:extLst>
                  <a:ext uri="{FF2B5EF4-FFF2-40B4-BE49-F238E27FC236}">
                    <a16:creationId xmlns:a16="http://schemas.microsoft.com/office/drawing/2014/main" xmlns="" id="{D90256D1-B848-4194-92BC-7FB5F452DD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7238" y="2955926"/>
                <a:ext cx="876300" cy="1252538"/>
              </a:xfrm>
              <a:custGeom>
                <a:avLst/>
                <a:gdLst>
                  <a:gd name="T0" fmla="*/ 1454 w 1654"/>
                  <a:gd name="T1" fmla="*/ 0 h 2368"/>
                  <a:gd name="T2" fmla="*/ 119 w 1654"/>
                  <a:gd name="T3" fmla="*/ 0 h 2368"/>
                  <a:gd name="T4" fmla="*/ 119 w 1654"/>
                  <a:gd name="T5" fmla="*/ 145 h 2368"/>
                  <a:gd name="T6" fmla="*/ 305 w 1654"/>
                  <a:gd name="T7" fmla="*/ 145 h 2368"/>
                  <a:gd name="T8" fmla="*/ 305 w 1654"/>
                  <a:gd name="T9" fmla="*/ 1402 h 2368"/>
                  <a:gd name="T10" fmla="*/ 8 w 1654"/>
                  <a:gd name="T11" fmla="*/ 1402 h 2368"/>
                  <a:gd name="T12" fmla="*/ 8 w 1654"/>
                  <a:gd name="T13" fmla="*/ 1578 h 2368"/>
                  <a:gd name="T14" fmla="*/ 0 w 1654"/>
                  <a:gd name="T15" fmla="*/ 1570 h 2368"/>
                  <a:gd name="T16" fmla="*/ 0 w 1654"/>
                  <a:gd name="T17" fmla="*/ 1632 h 2368"/>
                  <a:gd name="T18" fmla="*/ 1469 w 1654"/>
                  <a:gd name="T19" fmla="*/ 1632 h 2368"/>
                  <a:gd name="T20" fmla="*/ 1469 w 1654"/>
                  <a:gd name="T21" fmla="*/ 1862 h 2368"/>
                  <a:gd name="T22" fmla="*/ 0 w 1654"/>
                  <a:gd name="T23" fmla="*/ 1862 h 2368"/>
                  <a:gd name="T24" fmla="*/ 0 w 1654"/>
                  <a:gd name="T25" fmla="*/ 1968 h 2368"/>
                  <a:gd name="T26" fmla="*/ 1467 w 1654"/>
                  <a:gd name="T27" fmla="*/ 1968 h 2368"/>
                  <a:gd name="T28" fmla="*/ 1467 w 1654"/>
                  <a:gd name="T29" fmla="*/ 2198 h 2368"/>
                  <a:gd name="T30" fmla="*/ 0 w 1654"/>
                  <a:gd name="T31" fmla="*/ 2198 h 2368"/>
                  <a:gd name="T32" fmla="*/ 0 w 1654"/>
                  <a:gd name="T33" fmla="*/ 2368 h 2368"/>
                  <a:gd name="T34" fmla="*/ 1507 w 1654"/>
                  <a:gd name="T35" fmla="*/ 2368 h 2368"/>
                  <a:gd name="T36" fmla="*/ 1507 w 1654"/>
                  <a:gd name="T37" fmla="*/ 2368 h 2368"/>
                  <a:gd name="T38" fmla="*/ 1522 w 1654"/>
                  <a:gd name="T39" fmla="*/ 2367 h 2368"/>
                  <a:gd name="T40" fmla="*/ 1538 w 1654"/>
                  <a:gd name="T41" fmla="*/ 2365 h 2368"/>
                  <a:gd name="T42" fmla="*/ 1551 w 1654"/>
                  <a:gd name="T43" fmla="*/ 2361 h 2368"/>
                  <a:gd name="T44" fmla="*/ 1564 w 1654"/>
                  <a:gd name="T45" fmla="*/ 2356 h 2368"/>
                  <a:gd name="T46" fmla="*/ 1577 w 1654"/>
                  <a:gd name="T47" fmla="*/ 2349 h 2368"/>
                  <a:gd name="T48" fmla="*/ 1590 w 1654"/>
                  <a:gd name="T49" fmla="*/ 2341 h 2368"/>
                  <a:gd name="T50" fmla="*/ 1600 w 1654"/>
                  <a:gd name="T51" fmla="*/ 2331 h 2368"/>
                  <a:gd name="T52" fmla="*/ 1611 w 1654"/>
                  <a:gd name="T53" fmla="*/ 2322 h 2368"/>
                  <a:gd name="T54" fmla="*/ 1620 w 1654"/>
                  <a:gd name="T55" fmla="*/ 2310 h 2368"/>
                  <a:gd name="T56" fmla="*/ 1628 w 1654"/>
                  <a:gd name="T57" fmla="*/ 2298 h 2368"/>
                  <a:gd name="T58" fmla="*/ 1636 w 1654"/>
                  <a:gd name="T59" fmla="*/ 2285 h 2368"/>
                  <a:gd name="T60" fmla="*/ 1642 w 1654"/>
                  <a:gd name="T61" fmla="*/ 2271 h 2368"/>
                  <a:gd name="T62" fmla="*/ 1647 w 1654"/>
                  <a:gd name="T63" fmla="*/ 2256 h 2368"/>
                  <a:gd name="T64" fmla="*/ 1650 w 1654"/>
                  <a:gd name="T65" fmla="*/ 2241 h 2368"/>
                  <a:gd name="T66" fmla="*/ 1653 w 1654"/>
                  <a:gd name="T67" fmla="*/ 2226 h 2368"/>
                  <a:gd name="T68" fmla="*/ 1654 w 1654"/>
                  <a:gd name="T69" fmla="*/ 2209 h 2368"/>
                  <a:gd name="T70" fmla="*/ 1654 w 1654"/>
                  <a:gd name="T71" fmla="*/ 1151 h 2368"/>
                  <a:gd name="T72" fmla="*/ 1454 w 1654"/>
                  <a:gd name="T73" fmla="*/ 1151 h 2368"/>
                  <a:gd name="T74" fmla="*/ 1454 w 1654"/>
                  <a:gd name="T75" fmla="*/ 0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54" h="2368">
                    <a:moveTo>
                      <a:pt x="1454" y="0"/>
                    </a:moveTo>
                    <a:lnTo>
                      <a:pt x="119" y="0"/>
                    </a:lnTo>
                    <a:lnTo>
                      <a:pt x="119" y="145"/>
                    </a:lnTo>
                    <a:lnTo>
                      <a:pt x="305" y="145"/>
                    </a:lnTo>
                    <a:lnTo>
                      <a:pt x="305" y="1402"/>
                    </a:lnTo>
                    <a:lnTo>
                      <a:pt x="8" y="1402"/>
                    </a:lnTo>
                    <a:lnTo>
                      <a:pt x="8" y="1578"/>
                    </a:lnTo>
                    <a:lnTo>
                      <a:pt x="0" y="1570"/>
                    </a:lnTo>
                    <a:lnTo>
                      <a:pt x="0" y="1632"/>
                    </a:lnTo>
                    <a:lnTo>
                      <a:pt x="1469" y="1632"/>
                    </a:lnTo>
                    <a:lnTo>
                      <a:pt x="1469" y="1862"/>
                    </a:lnTo>
                    <a:lnTo>
                      <a:pt x="0" y="1862"/>
                    </a:lnTo>
                    <a:lnTo>
                      <a:pt x="0" y="1968"/>
                    </a:lnTo>
                    <a:lnTo>
                      <a:pt x="1467" y="1968"/>
                    </a:lnTo>
                    <a:lnTo>
                      <a:pt x="1467" y="2198"/>
                    </a:lnTo>
                    <a:lnTo>
                      <a:pt x="0" y="2198"/>
                    </a:lnTo>
                    <a:lnTo>
                      <a:pt x="0" y="2368"/>
                    </a:lnTo>
                    <a:lnTo>
                      <a:pt x="1507" y="2368"/>
                    </a:lnTo>
                    <a:lnTo>
                      <a:pt x="1507" y="2368"/>
                    </a:lnTo>
                    <a:lnTo>
                      <a:pt x="1522" y="2367"/>
                    </a:lnTo>
                    <a:lnTo>
                      <a:pt x="1538" y="2365"/>
                    </a:lnTo>
                    <a:lnTo>
                      <a:pt x="1551" y="2361"/>
                    </a:lnTo>
                    <a:lnTo>
                      <a:pt x="1564" y="2356"/>
                    </a:lnTo>
                    <a:lnTo>
                      <a:pt x="1577" y="2349"/>
                    </a:lnTo>
                    <a:lnTo>
                      <a:pt x="1590" y="2341"/>
                    </a:lnTo>
                    <a:lnTo>
                      <a:pt x="1600" y="2331"/>
                    </a:lnTo>
                    <a:lnTo>
                      <a:pt x="1611" y="2322"/>
                    </a:lnTo>
                    <a:lnTo>
                      <a:pt x="1620" y="2310"/>
                    </a:lnTo>
                    <a:lnTo>
                      <a:pt x="1628" y="2298"/>
                    </a:lnTo>
                    <a:lnTo>
                      <a:pt x="1636" y="2285"/>
                    </a:lnTo>
                    <a:lnTo>
                      <a:pt x="1642" y="2271"/>
                    </a:lnTo>
                    <a:lnTo>
                      <a:pt x="1647" y="2256"/>
                    </a:lnTo>
                    <a:lnTo>
                      <a:pt x="1650" y="2241"/>
                    </a:lnTo>
                    <a:lnTo>
                      <a:pt x="1653" y="2226"/>
                    </a:lnTo>
                    <a:lnTo>
                      <a:pt x="1654" y="2209"/>
                    </a:lnTo>
                    <a:lnTo>
                      <a:pt x="1654" y="1151"/>
                    </a:lnTo>
                    <a:lnTo>
                      <a:pt x="1454" y="1151"/>
                    </a:lnTo>
                    <a:lnTo>
                      <a:pt x="145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4" name="Freeform 375">
                <a:extLst>
                  <a:ext uri="{FF2B5EF4-FFF2-40B4-BE49-F238E27FC236}">
                    <a16:creationId xmlns:a16="http://schemas.microsoft.com/office/drawing/2014/main" xmlns="" id="{24D62D08-870F-4E06-9A91-89335AF1D90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00738" y="2544763"/>
                <a:ext cx="812800" cy="411163"/>
              </a:xfrm>
              <a:custGeom>
                <a:avLst/>
                <a:gdLst>
                  <a:gd name="T0" fmla="*/ 835 w 1535"/>
                  <a:gd name="T1" fmla="*/ 219 h 778"/>
                  <a:gd name="T2" fmla="*/ 805 w 1535"/>
                  <a:gd name="T3" fmla="*/ 199 h 778"/>
                  <a:gd name="T4" fmla="*/ 785 w 1535"/>
                  <a:gd name="T5" fmla="*/ 158 h 778"/>
                  <a:gd name="T6" fmla="*/ 785 w 1535"/>
                  <a:gd name="T7" fmla="*/ 126 h 778"/>
                  <a:gd name="T8" fmla="*/ 805 w 1535"/>
                  <a:gd name="T9" fmla="*/ 86 h 778"/>
                  <a:gd name="T10" fmla="*/ 835 w 1535"/>
                  <a:gd name="T11" fmla="*/ 66 h 778"/>
                  <a:gd name="T12" fmla="*/ 864 w 1535"/>
                  <a:gd name="T13" fmla="*/ 63 h 778"/>
                  <a:gd name="T14" fmla="*/ 898 w 1535"/>
                  <a:gd name="T15" fmla="*/ 76 h 778"/>
                  <a:gd name="T16" fmla="*/ 925 w 1535"/>
                  <a:gd name="T17" fmla="*/ 111 h 778"/>
                  <a:gd name="T18" fmla="*/ 931 w 1535"/>
                  <a:gd name="T19" fmla="*/ 142 h 778"/>
                  <a:gd name="T20" fmla="*/ 921 w 1535"/>
                  <a:gd name="T21" fmla="*/ 180 h 778"/>
                  <a:gd name="T22" fmla="*/ 892 w 1535"/>
                  <a:gd name="T23" fmla="*/ 212 h 778"/>
                  <a:gd name="T24" fmla="*/ 858 w 1535"/>
                  <a:gd name="T25" fmla="*/ 222 h 778"/>
                  <a:gd name="T26" fmla="*/ 1077 w 1535"/>
                  <a:gd name="T27" fmla="*/ 219 h 778"/>
                  <a:gd name="T28" fmla="*/ 1047 w 1535"/>
                  <a:gd name="T29" fmla="*/ 199 h 778"/>
                  <a:gd name="T30" fmla="*/ 1027 w 1535"/>
                  <a:gd name="T31" fmla="*/ 158 h 778"/>
                  <a:gd name="T32" fmla="*/ 1027 w 1535"/>
                  <a:gd name="T33" fmla="*/ 126 h 778"/>
                  <a:gd name="T34" fmla="*/ 1047 w 1535"/>
                  <a:gd name="T35" fmla="*/ 86 h 778"/>
                  <a:gd name="T36" fmla="*/ 1077 w 1535"/>
                  <a:gd name="T37" fmla="*/ 66 h 778"/>
                  <a:gd name="T38" fmla="*/ 1106 w 1535"/>
                  <a:gd name="T39" fmla="*/ 63 h 778"/>
                  <a:gd name="T40" fmla="*/ 1140 w 1535"/>
                  <a:gd name="T41" fmla="*/ 76 h 778"/>
                  <a:gd name="T42" fmla="*/ 1165 w 1535"/>
                  <a:gd name="T43" fmla="*/ 111 h 778"/>
                  <a:gd name="T44" fmla="*/ 1171 w 1535"/>
                  <a:gd name="T45" fmla="*/ 142 h 778"/>
                  <a:gd name="T46" fmla="*/ 1163 w 1535"/>
                  <a:gd name="T47" fmla="*/ 180 h 778"/>
                  <a:gd name="T48" fmla="*/ 1133 w 1535"/>
                  <a:gd name="T49" fmla="*/ 212 h 778"/>
                  <a:gd name="T50" fmla="*/ 1098 w 1535"/>
                  <a:gd name="T51" fmla="*/ 222 h 778"/>
                  <a:gd name="T52" fmla="*/ 1328 w 1535"/>
                  <a:gd name="T53" fmla="*/ 219 h 778"/>
                  <a:gd name="T54" fmla="*/ 1299 w 1535"/>
                  <a:gd name="T55" fmla="*/ 199 h 778"/>
                  <a:gd name="T56" fmla="*/ 1278 w 1535"/>
                  <a:gd name="T57" fmla="*/ 158 h 778"/>
                  <a:gd name="T58" fmla="*/ 1278 w 1535"/>
                  <a:gd name="T59" fmla="*/ 126 h 778"/>
                  <a:gd name="T60" fmla="*/ 1299 w 1535"/>
                  <a:gd name="T61" fmla="*/ 86 h 778"/>
                  <a:gd name="T62" fmla="*/ 1328 w 1535"/>
                  <a:gd name="T63" fmla="*/ 66 h 778"/>
                  <a:gd name="T64" fmla="*/ 1357 w 1535"/>
                  <a:gd name="T65" fmla="*/ 63 h 778"/>
                  <a:gd name="T66" fmla="*/ 1391 w 1535"/>
                  <a:gd name="T67" fmla="*/ 76 h 778"/>
                  <a:gd name="T68" fmla="*/ 1417 w 1535"/>
                  <a:gd name="T69" fmla="*/ 111 h 778"/>
                  <a:gd name="T70" fmla="*/ 1423 w 1535"/>
                  <a:gd name="T71" fmla="*/ 142 h 778"/>
                  <a:gd name="T72" fmla="*/ 1414 w 1535"/>
                  <a:gd name="T73" fmla="*/ 180 h 778"/>
                  <a:gd name="T74" fmla="*/ 1385 w 1535"/>
                  <a:gd name="T75" fmla="*/ 212 h 778"/>
                  <a:gd name="T76" fmla="*/ 1350 w 1535"/>
                  <a:gd name="T77" fmla="*/ 222 h 778"/>
                  <a:gd name="T78" fmla="*/ 472 w 1535"/>
                  <a:gd name="T79" fmla="*/ 142 h 778"/>
                  <a:gd name="T80" fmla="*/ 526 w 1535"/>
                  <a:gd name="T81" fmla="*/ 157 h 778"/>
                  <a:gd name="T82" fmla="*/ 566 w 1535"/>
                  <a:gd name="T83" fmla="*/ 197 h 778"/>
                  <a:gd name="T84" fmla="*/ 585 w 1535"/>
                  <a:gd name="T85" fmla="*/ 252 h 778"/>
                  <a:gd name="T86" fmla="*/ 580 w 1535"/>
                  <a:gd name="T87" fmla="*/ 302 h 778"/>
                  <a:gd name="T88" fmla="*/ 552 w 1535"/>
                  <a:gd name="T89" fmla="*/ 352 h 778"/>
                  <a:gd name="T90" fmla="*/ 506 w 1535"/>
                  <a:gd name="T91" fmla="*/ 384 h 778"/>
                  <a:gd name="T92" fmla="*/ 0 w 1535"/>
                  <a:gd name="T93" fmla="*/ 778 h 778"/>
                  <a:gd name="T94" fmla="*/ 1535 w 1535"/>
                  <a:gd name="T95" fmla="*/ 159 h 778"/>
                  <a:gd name="T96" fmla="*/ 1517 w 1535"/>
                  <a:gd name="T97" fmla="*/ 84 h 778"/>
                  <a:gd name="T98" fmla="*/ 1471 w 1535"/>
                  <a:gd name="T99" fmla="*/ 28 h 778"/>
                  <a:gd name="T100" fmla="*/ 1403 w 1535"/>
                  <a:gd name="T101" fmla="*/ 1 h 7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535" h="778">
                    <a:moveTo>
                      <a:pt x="858" y="222"/>
                    </a:moveTo>
                    <a:lnTo>
                      <a:pt x="858" y="222"/>
                    </a:lnTo>
                    <a:lnTo>
                      <a:pt x="849" y="221"/>
                    </a:lnTo>
                    <a:lnTo>
                      <a:pt x="842" y="220"/>
                    </a:lnTo>
                    <a:lnTo>
                      <a:pt x="835" y="219"/>
                    </a:lnTo>
                    <a:lnTo>
                      <a:pt x="828" y="215"/>
                    </a:lnTo>
                    <a:lnTo>
                      <a:pt x="823" y="212"/>
                    </a:lnTo>
                    <a:lnTo>
                      <a:pt x="816" y="208"/>
                    </a:lnTo>
                    <a:lnTo>
                      <a:pt x="811" y="204"/>
                    </a:lnTo>
                    <a:lnTo>
                      <a:pt x="805" y="199"/>
                    </a:lnTo>
                    <a:lnTo>
                      <a:pt x="796" y="186"/>
                    </a:lnTo>
                    <a:lnTo>
                      <a:pt x="792" y="180"/>
                    </a:lnTo>
                    <a:lnTo>
                      <a:pt x="790" y="173"/>
                    </a:lnTo>
                    <a:lnTo>
                      <a:pt x="788" y="165"/>
                    </a:lnTo>
                    <a:lnTo>
                      <a:pt x="785" y="158"/>
                    </a:lnTo>
                    <a:lnTo>
                      <a:pt x="784" y="150"/>
                    </a:lnTo>
                    <a:lnTo>
                      <a:pt x="784" y="142"/>
                    </a:lnTo>
                    <a:lnTo>
                      <a:pt x="784" y="142"/>
                    </a:lnTo>
                    <a:lnTo>
                      <a:pt x="784" y="134"/>
                    </a:lnTo>
                    <a:lnTo>
                      <a:pt x="785" y="126"/>
                    </a:lnTo>
                    <a:lnTo>
                      <a:pt x="788" y="119"/>
                    </a:lnTo>
                    <a:lnTo>
                      <a:pt x="790" y="111"/>
                    </a:lnTo>
                    <a:lnTo>
                      <a:pt x="792" y="104"/>
                    </a:lnTo>
                    <a:lnTo>
                      <a:pt x="796" y="98"/>
                    </a:lnTo>
                    <a:lnTo>
                      <a:pt x="805" y="86"/>
                    </a:lnTo>
                    <a:lnTo>
                      <a:pt x="811" y="80"/>
                    </a:lnTo>
                    <a:lnTo>
                      <a:pt x="816" y="76"/>
                    </a:lnTo>
                    <a:lnTo>
                      <a:pt x="823" y="72"/>
                    </a:lnTo>
                    <a:lnTo>
                      <a:pt x="828" y="69"/>
                    </a:lnTo>
                    <a:lnTo>
                      <a:pt x="835" y="66"/>
                    </a:lnTo>
                    <a:lnTo>
                      <a:pt x="842" y="64"/>
                    </a:lnTo>
                    <a:lnTo>
                      <a:pt x="849" y="63"/>
                    </a:lnTo>
                    <a:lnTo>
                      <a:pt x="858" y="63"/>
                    </a:lnTo>
                    <a:lnTo>
                      <a:pt x="858" y="63"/>
                    </a:lnTo>
                    <a:lnTo>
                      <a:pt x="864" y="63"/>
                    </a:lnTo>
                    <a:lnTo>
                      <a:pt x="871" y="64"/>
                    </a:lnTo>
                    <a:lnTo>
                      <a:pt x="878" y="66"/>
                    </a:lnTo>
                    <a:lnTo>
                      <a:pt x="885" y="69"/>
                    </a:lnTo>
                    <a:lnTo>
                      <a:pt x="892" y="72"/>
                    </a:lnTo>
                    <a:lnTo>
                      <a:pt x="898" y="76"/>
                    </a:lnTo>
                    <a:lnTo>
                      <a:pt x="904" y="80"/>
                    </a:lnTo>
                    <a:lnTo>
                      <a:pt x="909" y="86"/>
                    </a:lnTo>
                    <a:lnTo>
                      <a:pt x="918" y="98"/>
                    </a:lnTo>
                    <a:lnTo>
                      <a:pt x="921" y="104"/>
                    </a:lnTo>
                    <a:lnTo>
                      <a:pt x="925" y="111"/>
                    </a:lnTo>
                    <a:lnTo>
                      <a:pt x="927" y="119"/>
                    </a:lnTo>
                    <a:lnTo>
                      <a:pt x="928" y="126"/>
                    </a:lnTo>
                    <a:lnTo>
                      <a:pt x="930" y="134"/>
                    </a:lnTo>
                    <a:lnTo>
                      <a:pt x="931" y="142"/>
                    </a:lnTo>
                    <a:lnTo>
                      <a:pt x="931" y="142"/>
                    </a:lnTo>
                    <a:lnTo>
                      <a:pt x="930" y="150"/>
                    </a:lnTo>
                    <a:lnTo>
                      <a:pt x="928" y="158"/>
                    </a:lnTo>
                    <a:lnTo>
                      <a:pt x="927" y="165"/>
                    </a:lnTo>
                    <a:lnTo>
                      <a:pt x="925" y="173"/>
                    </a:lnTo>
                    <a:lnTo>
                      <a:pt x="921" y="180"/>
                    </a:lnTo>
                    <a:lnTo>
                      <a:pt x="918" y="186"/>
                    </a:lnTo>
                    <a:lnTo>
                      <a:pt x="909" y="199"/>
                    </a:lnTo>
                    <a:lnTo>
                      <a:pt x="904" y="204"/>
                    </a:lnTo>
                    <a:lnTo>
                      <a:pt x="898" y="208"/>
                    </a:lnTo>
                    <a:lnTo>
                      <a:pt x="892" y="212"/>
                    </a:lnTo>
                    <a:lnTo>
                      <a:pt x="885" y="215"/>
                    </a:lnTo>
                    <a:lnTo>
                      <a:pt x="878" y="219"/>
                    </a:lnTo>
                    <a:lnTo>
                      <a:pt x="871" y="220"/>
                    </a:lnTo>
                    <a:lnTo>
                      <a:pt x="864" y="221"/>
                    </a:lnTo>
                    <a:lnTo>
                      <a:pt x="858" y="222"/>
                    </a:lnTo>
                    <a:close/>
                    <a:moveTo>
                      <a:pt x="1098" y="222"/>
                    </a:moveTo>
                    <a:lnTo>
                      <a:pt x="1098" y="222"/>
                    </a:lnTo>
                    <a:lnTo>
                      <a:pt x="1091" y="221"/>
                    </a:lnTo>
                    <a:lnTo>
                      <a:pt x="1084" y="220"/>
                    </a:lnTo>
                    <a:lnTo>
                      <a:pt x="1077" y="219"/>
                    </a:lnTo>
                    <a:lnTo>
                      <a:pt x="1070" y="215"/>
                    </a:lnTo>
                    <a:lnTo>
                      <a:pt x="1064" y="212"/>
                    </a:lnTo>
                    <a:lnTo>
                      <a:pt x="1057" y="208"/>
                    </a:lnTo>
                    <a:lnTo>
                      <a:pt x="1051" y="204"/>
                    </a:lnTo>
                    <a:lnTo>
                      <a:pt x="1047" y="199"/>
                    </a:lnTo>
                    <a:lnTo>
                      <a:pt x="1038" y="186"/>
                    </a:lnTo>
                    <a:lnTo>
                      <a:pt x="1034" y="180"/>
                    </a:lnTo>
                    <a:lnTo>
                      <a:pt x="1032" y="173"/>
                    </a:lnTo>
                    <a:lnTo>
                      <a:pt x="1028" y="165"/>
                    </a:lnTo>
                    <a:lnTo>
                      <a:pt x="1027" y="158"/>
                    </a:lnTo>
                    <a:lnTo>
                      <a:pt x="1026" y="150"/>
                    </a:lnTo>
                    <a:lnTo>
                      <a:pt x="1026" y="142"/>
                    </a:lnTo>
                    <a:lnTo>
                      <a:pt x="1026" y="142"/>
                    </a:lnTo>
                    <a:lnTo>
                      <a:pt x="1026" y="134"/>
                    </a:lnTo>
                    <a:lnTo>
                      <a:pt x="1027" y="126"/>
                    </a:lnTo>
                    <a:lnTo>
                      <a:pt x="1028" y="119"/>
                    </a:lnTo>
                    <a:lnTo>
                      <a:pt x="1032" y="111"/>
                    </a:lnTo>
                    <a:lnTo>
                      <a:pt x="1034" y="104"/>
                    </a:lnTo>
                    <a:lnTo>
                      <a:pt x="1038" y="98"/>
                    </a:lnTo>
                    <a:lnTo>
                      <a:pt x="1047" y="86"/>
                    </a:lnTo>
                    <a:lnTo>
                      <a:pt x="1051" y="80"/>
                    </a:lnTo>
                    <a:lnTo>
                      <a:pt x="1057" y="76"/>
                    </a:lnTo>
                    <a:lnTo>
                      <a:pt x="1064" y="72"/>
                    </a:lnTo>
                    <a:lnTo>
                      <a:pt x="1070" y="69"/>
                    </a:lnTo>
                    <a:lnTo>
                      <a:pt x="1077" y="66"/>
                    </a:lnTo>
                    <a:lnTo>
                      <a:pt x="1084" y="64"/>
                    </a:lnTo>
                    <a:lnTo>
                      <a:pt x="1091" y="63"/>
                    </a:lnTo>
                    <a:lnTo>
                      <a:pt x="1098" y="63"/>
                    </a:lnTo>
                    <a:lnTo>
                      <a:pt x="1098" y="63"/>
                    </a:lnTo>
                    <a:lnTo>
                      <a:pt x="1106" y="63"/>
                    </a:lnTo>
                    <a:lnTo>
                      <a:pt x="1113" y="64"/>
                    </a:lnTo>
                    <a:lnTo>
                      <a:pt x="1120" y="66"/>
                    </a:lnTo>
                    <a:lnTo>
                      <a:pt x="1127" y="69"/>
                    </a:lnTo>
                    <a:lnTo>
                      <a:pt x="1133" y="72"/>
                    </a:lnTo>
                    <a:lnTo>
                      <a:pt x="1140" y="76"/>
                    </a:lnTo>
                    <a:lnTo>
                      <a:pt x="1144" y="80"/>
                    </a:lnTo>
                    <a:lnTo>
                      <a:pt x="1150" y="86"/>
                    </a:lnTo>
                    <a:lnTo>
                      <a:pt x="1160" y="98"/>
                    </a:lnTo>
                    <a:lnTo>
                      <a:pt x="1163" y="104"/>
                    </a:lnTo>
                    <a:lnTo>
                      <a:pt x="1165" y="111"/>
                    </a:lnTo>
                    <a:lnTo>
                      <a:pt x="1169" y="119"/>
                    </a:lnTo>
                    <a:lnTo>
                      <a:pt x="1170" y="126"/>
                    </a:lnTo>
                    <a:lnTo>
                      <a:pt x="1171" y="134"/>
                    </a:lnTo>
                    <a:lnTo>
                      <a:pt x="1171" y="142"/>
                    </a:lnTo>
                    <a:lnTo>
                      <a:pt x="1171" y="142"/>
                    </a:lnTo>
                    <a:lnTo>
                      <a:pt x="1171" y="150"/>
                    </a:lnTo>
                    <a:lnTo>
                      <a:pt x="1170" y="158"/>
                    </a:lnTo>
                    <a:lnTo>
                      <a:pt x="1169" y="165"/>
                    </a:lnTo>
                    <a:lnTo>
                      <a:pt x="1165" y="173"/>
                    </a:lnTo>
                    <a:lnTo>
                      <a:pt x="1163" y="180"/>
                    </a:lnTo>
                    <a:lnTo>
                      <a:pt x="1160" y="186"/>
                    </a:lnTo>
                    <a:lnTo>
                      <a:pt x="1150" y="199"/>
                    </a:lnTo>
                    <a:lnTo>
                      <a:pt x="1144" y="204"/>
                    </a:lnTo>
                    <a:lnTo>
                      <a:pt x="1140" y="208"/>
                    </a:lnTo>
                    <a:lnTo>
                      <a:pt x="1133" y="212"/>
                    </a:lnTo>
                    <a:lnTo>
                      <a:pt x="1127" y="215"/>
                    </a:lnTo>
                    <a:lnTo>
                      <a:pt x="1120" y="219"/>
                    </a:lnTo>
                    <a:lnTo>
                      <a:pt x="1113" y="220"/>
                    </a:lnTo>
                    <a:lnTo>
                      <a:pt x="1106" y="221"/>
                    </a:lnTo>
                    <a:lnTo>
                      <a:pt x="1098" y="222"/>
                    </a:lnTo>
                    <a:close/>
                    <a:moveTo>
                      <a:pt x="1350" y="222"/>
                    </a:moveTo>
                    <a:lnTo>
                      <a:pt x="1350" y="222"/>
                    </a:lnTo>
                    <a:lnTo>
                      <a:pt x="1343" y="221"/>
                    </a:lnTo>
                    <a:lnTo>
                      <a:pt x="1335" y="220"/>
                    </a:lnTo>
                    <a:lnTo>
                      <a:pt x="1328" y="219"/>
                    </a:lnTo>
                    <a:lnTo>
                      <a:pt x="1322" y="215"/>
                    </a:lnTo>
                    <a:lnTo>
                      <a:pt x="1315" y="212"/>
                    </a:lnTo>
                    <a:lnTo>
                      <a:pt x="1309" y="208"/>
                    </a:lnTo>
                    <a:lnTo>
                      <a:pt x="1304" y="204"/>
                    </a:lnTo>
                    <a:lnTo>
                      <a:pt x="1299" y="199"/>
                    </a:lnTo>
                    <a:lnTo>
                      <a:pt x="1290" y="186"/>
                    </a:lnTo>
                    <a:lnTo>
                      <a:pt x="1286" y="180"/>
                    </a:lnTo>
                    <a:lnTo>
                      <a:pt x="1283" y="173"/>
                    </a:lnTo>
                    <a:lnTo>
                      <a:pt x="1280" y="165"/>
                    </a:lnTo>
                    <a:lnTo>
                      <a:pt x="1278" y="158"/>
                    </a:lnTo>
                    <a:lnTo>
                      <a:pt x="1278" y="150"/>
                    </a:lnTo>
                    <a:lnTo>
                      <a:pt x="1277" y="142"/>
                    </a:lnTo>
                    <a:lnTo>
                      <a:pt x="1277" y="142"/>
                    </a:lnTo>
                    <a:lnTo>
                      <a:pt x="1278" y="134"/>
                    </a:lnTo>
                    <a:lnTo>
                      <a:pt x="1278" y="126"/>
                    </a:lnTo>
                    <a:lnTo>
                      <a:pt x="1280" y="119"/>
                    </a:lnTo>
                    <a:lnTo>
                      <a:pt x="1283" y="111"/>
                    </a:lnTo>
                    <a:lnTo>
                      <a:pt x="1286" y="104"/>
                    </a:lnTo>
                    <a:lnTo>
                      <a:pt x="1290" y="98"/>
                    </a:lnTo>
                    <a:lnTo>
                      <a:pt x="1299" y="86"/>
                    </a:lnTo>
                    <a:lnTo>
                      <a:pt x="1304" y="80"/>
                    </a:lnTo>
                    <a:lnTo>
                      <a:pt x="1309" y="76"/>
                    </a:lnTo>
                    <a:lnTo>
                      <a:pt x="1315" y="72"/>
                    </a:lnTo>
                    <a:lnTo>
                      <a:pt x="1322" y="69"/>
                    </a:lnTo>
                    <a:lnTo>
                      <a:pt x="1328" y="66"/>
                    </a:lnTo>
                    <a:lnTo>
                      <a:pt x="1335" y="64"/>
                    </a:lnTo>
                    <a:lnTo>
                      <a:pt x="1343" y="63"/>
                    </a:lnTo>
                    <a:lnTo>
                      <a:pt x="1350" y="63"/>
                    </a:lnTo>
                    <a:lnTo>
                      <a:pt x="1350" y="63"/>
                    </a:lnTo>
                    <a:lnTo>
                      <a:pt x="1357" y="63"/>
                    </a:lnTo>
                    <a:lnTo>
                      <a:pt x="1365" y="64"/>
                    </a:lnTo>
                    <a:lnTo>
                      <a:pt x="1372" y="66"/>
                    </a:lnTo>
                    <a:lnTo>
                      <a:pt x="1379" y="69"/>
                    </a:lnTo>
                    <a:lnTo>
                      <a:pt x="1385" y="72"/>
                    </a:lnTo>
                    <a:lnTo>
                      <a:pt x="1391" y="76"/>
                    </a:lnTo>
                    <a:lnTo>
                      <a:pt x="1396" y="80"/>
                    </a:lnTo>
                    <a:lnTo>
                      <a:pt x="1401" y="86"/>
                    </a:lnTo>
                    <a:lnTo>
                      <a:pt x="1410" y="98"/>
                    </a:lnTo>
                    <a:lnTo>
                      <a:pt x="1414" y="104"/>
                    </a:lnTo>
                    <a:lnTo>
                      <a:pt x="1417" y="111"/>
                    </a:lnTo>
                    <a:lnTo>
                      <a:pt x="1420" y="119"/>
                    </a:lnTo>
                    <a:lnTo>
                      <a:pt x="1422" y="126"/>
                    </a:lnTo>
                    <a:lnTo>
                      <a:pt x="1423" y="134"/>
                    </a:lnTo>
                    <a:lnTo>
                      <a:pt x="1423" y="142"/>
                    </a:lnTo>
                    <a:lnTo>
                      <a:pt x="1423" y="142"/>
                    </a:lnTo>
                    <a:lnTo>
                      <a:pt x="1423" y="150"/>
                    </a:lnTo>
                    <a:lnTo>
                      <a:pt x="1422" y="158"/>
                    </a:lnTo>
                    <a:lnTo>
                      <a:pt x="1420" y="165"/>
                    </a:lnTo>
                    <a:lnTo>
                      <a:pt x="1417" y="173"/>
                    </a:lnTo>
                    <a:lnTo>
                      <a:pt x="1414" y="180"/>
                    </a:lnTo>
                    <a:lnTo>
                      <a:pt x="1410" y="186"/>
                    </a:lnTo>
                    <a:lnTo>
                      <a:pt x="1401" y="199"/>
                    </a:lnTo>
                    <a:lnTo>
                      <a:pt x="1396" y="204"/>
                    </a:lnTo>
                    <a:lnTo>
                      <a:pt x="1391" y="208"/>
                    </a:lnTo>
                    <a:lnTo>
                      <a:pt x="1385" y="212"/>
                    </a:lnTo>
                    <a:lnTo>
                      <a:pt x="1379" y="215"/>
                    </a:lnTo>
                    <a:lnTo>
                      <a:pt x="1372" y="219"/>
                    </a:lnTo>
                    <a:lnTo>
                      <a:pt x="1365" y="220"/>
                    </a:lnTo>
                    <a:lnTo>
                      <a:pt x="1357" y="221"/>
                    </a:lnTo>
                    <a:lnTo>
                      <a:pt x="1350" y="222"/>
                    </a:lnTo>
                    <a:close/>
                    <a:moveTo>
                      <a:pt x="1388" y="0"/>
                    </a:moveTo>
                    <a:lnTo>
                      <a:pt x="0" y="0"/>
                    </a:lnTo>
                    <a:lnTo>
                      <a:pt x="0" y="142"/>
                    </a:lnTo>
                    <a:lnTo>
                      <a:pt x="472" y="142"/>
                    </a:lnTo>
                    <a:lnTo>
                      <a:pt x="472" y="142"/>
                    </a:lnTo>
                    <a:lnTo>
                      <a:pt x="484" y="143"/>
                    </a:lnTo>
                    <a:lnTo>
                      <a:pt x="495" y="144"/>
                    </a:lnTo>
                    <a:lnTo>
                      <a:pt x="506" y="148"/>
                    </a:lnTo>
                    <a:lnTo>
                      <a:pt x="516" y="151"/>
                    </a:lnTo>
                    <a:lnTo>
                      <a:pt x="526" y="157"/>
                    </a:lnTo>
                    <a:lnTo>
                      <a:pt x="536" y="163"/>
                    </a:lnTo>
                    <a:lnTo>
                      <a:pt x="544" y="170"/>
                    </a:lnTo>
                    <a:lnTo>
                      <a:pt x="552" y="178"/>
                    </a:lnTo>
                    <a:lnTo>
                      <a:pt x="559" y="187"/>
                    </a:lnTo>
                    <a:lnTo>
                      <a:pt x="566" y="197"/>
                    </a:lnTo>
                    <a:lnTo>
                      <a:pt x="572" y="207"/>
                    </a:lnTo>
                    <a:lnTo>
                      <a:pt x="576" y="218"/>
                    </a:lnTo>
                    <a:lnTo>
                      <a:pt x="580" y="229"/>
                    </a:lnTo>
                    <a:lnTo>
                      <a:pt x="583" y="241"/>
                    </a:lnTo>
                    <a:lnTo>
                      <a:pt x="585" y="252"/>
                    </a:lnTo>
                    <a:lnTo>
                      <a:pt x="586" y="265"/>
                    </a:lnTo>
                    <a:lnTo>
                      <a:pt x="586" y="265"/>
                    </a:lnTo>
                    <a:lnTo>
                      <a:pt x="585" y="278"/>
                    </a:lnTo>
                    <a:lnTo>
                      <a:pt x="583" y="291"/>
                    </a:lnTo>
                    <a:lnTo>
                      <a:pt x="580" y="302"/>
                    </a:lnTo>
                    <a:lnTo>
                      <a:pt x="576" y="314"/>
                    </a:lnTo>
                    <a:lnTo>
                      <a:pt x="572" y="324"/>
                    </a:lnTo>
                    <a:lnTo>
                      <a:pt x="566" y="335"/>
                    </a:lnTo>
                    <a:lnTo>
                      <a:pt x="559" y="344"/>
                    </a:lnTo>
                    <a:lnTo>
                      <a:pt x="552" y="352"/>
                    </a:lnTo>
                    <a:lnTo>
                      <a:pt x="544" y="360"/>
                    </a:lnTo>
                    <a:lnTo>
                      <a:pt x="536" y="367"/>
                    </a:lnTo>
                    <a:lnTo>
                      <a:pt x="526" y="374"/>
                    </a:lnTo>
                    <a:lnTo>
                      <a:pt x="516" y="379"/>
                    </a:lnTo>
                    <a:lnTo>
                      <a:pt x="506" y="384"/>
                    </a:lnTo>
                    <a:lnTo>
                      <a:pt x="495" y="386"/>
                    </a:lnTo>
                    <a:lnTo>
                      <a:pt x="484" y="388"/>
                    </a:lnTo>
                    <a:lnTo>
                      <a:pt x="472" y="388"/>
                    </a:lnTo>
                    <a:lnTo>
                      <a:pt x="0" y="388"/>
                    </a:lnTo>
                    <a:lnTo>
                      <a:pt x="0" y="778"/>
                    </a:lnTo>
                    <a:lnTo>
                      <a:pt x="1335" y="778"/>
                    </a:lnTo>
                    <a:lnTo>
                      <a:pt x="1335" y="419"/>
                    </a:lnTo>
                    <a:lnTo>
                      <a:pt x="1535" y="419"/>
                    </a:lnTo>
                    <a:lnTo>
                      <a:pt x="1535" y="159"/>
                    </a:lnTo>
                    <a:lnTo>
                      <a:pt x="1535" y="159"/>
                    </a:lnTo>
                    <a:lnTo>
                      <a:pt x="1534" y="143"/>
                    </a:lnTo>
                    <a:lnTo>
                      <a:pt x="1531" y="128"/>
                    </a:lnTo>
                    <a:lnTo>
                      <a:pt x="1528" y="113"/>
                    </a:lnTo>
                    <a:lnTo>
                      <a:pt x="1523" y="98"/>
                    </a:lnTo>
                    <a:lnTo>
                      <a:pt x="1517" y="84"/>
                    </a:lnTo>
                    <a:lnTo>
                      <a:pt x="1509" y="71"/>
                    </a:lnTo>
                    <a:lnTo>
                      <a:pt x="1501" y="58"/>
                    </a:lnTo>
                    <a:lnTo>
                      <a:pt x="1492" y="47"/>
                    </a:lnTo>
                    <a:lnTo>
                      <a:pt x="1481" y="37"/>
                    </a:lnTo>
                    <a:lnTo>
                      <a:pt x="1471" y="28"/>
                    </a:lnTo>
                    <a:lnTo>
                      <a:pt x="1458" y="20"/>
                    </a:lnTo>
                    <a:lnTo>
                      <a:pt x="1445" y="13"/>
                    </a:lnTo>
                    <a:lnTo>
                      <a:pt x="1432" y="7"/>
                    </a:lnTo>
                    <a:lnTo>
                      <a:pt x="1419" y="4"/>
                    </a:lnTo>
                    <a:lnTo>
                      <a:pt x="1403" y="1"/>
                    </a:lnTo>
                    <a:lnTo>
                      <a:pt x="1388" y="0"/>
                    </a:lnTo>
                    <a:close/>
                  </a:path>
                </a:pathLst>
              </a:custGeom>
              <a:solidFill>
                <a:srgbClr val="173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5" name="Freeform 376">
                <a:extLst>
                  <a:ext uri="{FF2B5EF4-FFF2-40B4-BE49-F238E27FC236}">
                    <a16:creationId xmlns:a16="http://schemas.microsoft.com/office/drawing/2014/main" xmlns="" id="{D1402B27-1E31-45C9-80EE-0D2725AD53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5076" y="2578101"/>
                <a:ext cx="77788" cy="84138"/>
              </a:xfrm>
              <a:custGeom>
                <a:avLst/>
                <a:gdLst>
                  <a:gd name="T0" fmla="*/ 74 w 147"/>
                  <a:gd name="T1" fmla="*/ 159 h 159"/>
                  <a:gd name="T2" fmla="*/ 58 w 147"/>
                  <a:gd name="T3" fmla="*/ 157 h 159"/>
                  <a:gd name="T4" fmla="*/ 44 w 147"/>
                  <a:gd name="T5" fmla="*/ 152 h 159"/>
                  <a:gd name="T6" fmla="*/ 32 w 147"/>
                  <a:gd name="T7" fmla="*/ 145 h 159"/>
                  <a:gd name="T8" fmla="*/ 21 w 147"/>
                  <a:gd name="T9" fmla="*/ 136 h 159"/>
                  <a:gd name="T10" fmla="*/ 8 w 147"/>
                  <a:gd name="T11" fmla="*/ 117 h 159"/>
                  <a:gd name="T12" fmla="*/ 4 w 147"/>
                  <a:gd name="T13" fmla="*/ 102 h 159"/>
                  <a:gd name="T14" fmla="*/ 0 w 147"/>
                  <a:gd name="T15" fmla="*/ 87 h 159"/>
                  <a:gd name="T16" fmla="*/ 0 w 147"/>
                  <a:gd name="T17" fmla="*/ 79 h 159"/>
                  <a:gd name="T18" fmla="*/ 1 w 147"/>
                  <a:gd name="T19" fmla="*/ 63 h 159"/>
                  <a:gd name="T20" fmla="*/ 6 w 147"/>
                  <a:gd name="T21" fmla="*/ 48 h 159"/>
                  <a:gd name="T22" fmla="*/ 12 w 147"/>
                  <a:gd name="T23" fmla="*/ 35 h 159"/>
                  <a:gd name="T24" fmla="*/ 27 w 147"/>
                  <a:gd name="T25" fmla="*/ 17 h 159"/>
                  <a:gd name="T26" fmla="*/ 39 w 147"/>
                  <a:gd name="T27" fmla="*/ 9 h 159"/>
                  <a:gd name="T28" fmla="*/ 51 w 147"/>
                  <a:gd name="T29" fmla="*/ 3 h 159"/>
                  <a:gd name="T30" fmla="*/ 65 w 147"/>
                  <a:gd name="T31" fmla="*/ 0 h 159"/>
                  <a:gd name="T32" fmla="*/ 74 w 147"/>
                  <a:gd name="T33" fmla="*/ 0 h 159"/>
                  <a:gd name="T34" fmla="*/ 87 w 147"/>
                  <a:gd name="T35" fmla="*/ 1 h 159"/>
                  <a:gd name="T36" fmla="*/ 101 w 147"/>
                  <a:gd name="T37" fmla="*/ 6 h 159"/>
                  <a:gd name="T38" fmla="*/ 114 w 147"/>
                  <a:gd name="T39" fmla="*/ 13 h 159"/>
                  <a:gd name="T40" fmla="*/ 125 w 147"/>
                  <a:gd name="T41" fmla="*/ 23 h 159"/>
                  <a:gd name="T42" fmla="*/ 137 w 147"/>
                  <a:gd name="T43" fmla="*/ 41 h 159"/>
                  <a:gd name="T44" fmla="*/ 143 w 147"/>
                  <a:gd name="T45" fmla="*/ 56 h 159"/>
                  <a:gd name="T46" fmla="*/ 146 w 147"/>
                  <a:gd name="T47" fmla="*/ 71 h 159"/>
                  <a:gd name="T48" fmla="*/ 147 w 147"/>
                  <a:gd name="T49" fmla="*/ 79 h 159"/>
                  <a:gd name="T50" fmla="*/ 144 w 147"/>
                  <a:gd name="T51" fmla="*/ 95 h 159"/>
                  <a:gd name="T52" fmla="*/ 141 w 147"/>
                  <a:gd name="T53" fmla="*/ 110 h 159"/>
                  <a:gd name="T54" fmla="*/ 134 w 147"/>
                  <a:gd name="T55" fmla="*/ 123 h 159"/>
                  <a:gd name="T56" fmla="*/ 120 w 147"/>
                  <a:gd name="T57" fmla="*/ 141 h 159"/>
                  <a:gd name="T58" fmla="*/ 108 w 147"/>
                  <a:gd name="T59" fmla="*/ 149 h 159"/>
                  <a:gd name="T60" fmla="*/ 94 w 147"/>
                  <a:gd name="T61" fmla="*/ 156 h 159"/>
                  <a:gd name="T62" fmla="*/ 80 w 147"/>
                  <a:gd name="T63" fmla="*/ 158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59">
                    <a:moveTo>
                      <a:pt x="74" y="159"/>
                    </a:moveTo>
                    <a:lnTo>
                      <a:pt x="74" y="159"/>
                    </a:lnTo>
                    <a:lnTo>
                      <a:pt x="65" y="158"/>
                    </a:lnTo>
                    <a:lnTo>
                      <a:pt x="58" y="157"/>
                    </a:lnTo>
                    <a:lnTo>
                      <a:pt x="51" y="156"/>
                    </a:lnTo>
                    <a:lnTo>
                      <a:pt x="44" y="152"/>
                    </a:lnTo>
                    <a:lnTo>
                      <a:pt x="39" y="149"/>
                    </a:lnTo>
                    <a:lnTo>
                      <a:pt x="32" y="145"/>
                    </a:lnTo>
                    <a:lnTo>
                      <a:pt x="27" y="141"/>
                    </a:lnTo>
                    <a:lnTo>
                      <a:pt x="21" y="136"/>
                    </a:lnTo>
                    <a:lnTo>
                      <a:pt x="12" y="123"/>
                    </a:lnTo>
                    <a:lnTo>
                      <a:pt x="8" y="117"/>
                    </a:lnTo>
                    <a:lnTo>
                      <a:pt x="6" y="110"/>
                    </a:lnTo>
                    <a:lnTo>
                      <a:pt x="4" y="102"/>
                    </a:lnTo>
                    <a:lnTo>
                      <a:pt x="1" y="95"/>
                    </a:lnTo>
                    <a:lnTo>
                      <a:pt x="0" y="87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0" y="71"/>
                    </a:lnTo>
                    <a:lnTo>
                      <a:pt x="1" y="63"/>
                    </a:lnTo>
                    <a:lnTo>
                      <a:pt x="4" y="56"/>
                    </a:lnTo>
                    <a:lnTo>
                      <a:pt x="6" y="48"/>
                    </a:lnTo>
                    <a:lnTo>
                      <a:pt x="8" y="41"/>
                    </a:lnTo>
                    <a:lnTo>
                      <a:pt x="12" y="35"/>
                    </a:lnTo>
                    <a:lnTo>
                      <a:pt x="21" y="23"/>
                    </a:lnTo>
                    <a:lnTo>
                      <a:pt x="27" y="17"/>
                    </a:lnTo>
                    <a:lnTo>
                      <a:pt x="32" y="13"/>
                    </a:lnTo>
                    <a:lnTo>
                      <a:pt x="39" y="9"/>
                    </a:lnTo>
                    <a:lnTo>
                      <a:pt x="44" y="6"/>
                    </a:lnTo>
                    <a:lnTo>
                      <a:pt x="51" y="3"/>
                    </a:lnTo>
                    <a:lnTo>
                      <a:pt x="58" y="1"/>
                    </a:lnTo>
                    <a:lnTo>
                      <a:pt x="65" y="0"/>
                    </a:lnTo>
                    <a:lnTo>
                      <a:pt x="74" y="0"/>
                    </a:lnTo>
                    <a:lnTo>
                      <a:pt x="74" y="0"/>
                    </a:lnTo>
                    <a:lnTo>
                      <a:pt x="80" y="0"/>
                    </a:lnTo>
                    <a:lnTo>
                      <a:pt x="87" y="1"/>
                    </a:lnTo>
                    <a:lnTo>
                      <a:pt x="94" y="3"/>
                    </a:lnTo>
                    <a:lnTo>
                      <a:pt x="101" y="6"/>
                    </a:lnTo>
                    <a:lnTo>
                      <a:pt x="108" y="9"/>
                    </a:lnTo>
                    <a:lnTo>
                      <a:pt x="114" y="13"/>
                    </a:lnTo>
                    <a:lnTo>
                      <a:pt x="120" y="17"/>
                    </a:lnTo>
                    <a:lnTo>
                      <a:pt x="125" y="23"/>
                    </a:lnTo>
                    <a:lnTo>
                      <a:pt x="134" y="35"/>
                    </a:lnTo>
                    <a:lnTo>
                      <a:pt x="137" y="41"/>
                    </a:lnTo>
                    <a:lnTo>
                      <a:pt x="141" y="48"/>
                    </a:lnTo>
                    <a:lnTo>
                      <a:pt x="143" y="56"/>
                    </a:lnTo>
                    <a:lnTo>
                      <a:pt x="144" y="63"/>
                    </a:lnTo>
                    <a:lnTo>
                      <a:pt x="146" y="71"/>
                    </a:lnTo>
                    <a:lnTo>
                      <a:pt x="147" y="79"/>
                    </a:lnTo>
                    <a:lnTo>
                      <a:pt x="147" y="79"/>
                    </a:lnTo>
                    <a:lnTo>
                      <a:pt x="146" y="87"/>
                    </a:lnTo>
                    <a:lnTo>
                      <a:pt x="144" y="95"/>
                    </a:lnTo>
                    <a:lnTo>
                      <a:pt x="143" y="102"/>
                    </a:lnTo>
                    <a:lnTo>
                      <a:pt x="141" y="110"/>
                    </a:lnTo>
                    <a:lnTo>
                      <a:pt x="137" y="117"/>
                    </a:lnTo>
                    <a:lnTo>
                      <a:pt x="134" y="123"/>
                    </a:lnTo>
                    <a:lnTo>
                      <a:pt x="125" y="136"/>
                    </a:lnTo>
                    <a:lnTo>
                      <a:pt x="120" y="141"/>
                    </a:lnTo>
                    <a:lnTo>
                      <a:pt x="114" y="145"/>
                    </a:lnTo>
                    <a:lnTo>
                      <a:pt x="108" y="149"/>
                    </a:lnTo>
                    <a:lnTo>
                      <a:pt x="101" y="152"/>
                    </a:lnTo>
                    <a:lnTo>
                      <a:pt x="94" y="156"/>
                    </a:lnTo>
                    <a:lnTo>
                      <a:pt x="87" y="157"/>
                    </a:lnTo>
                    <a:lnTo>
                      <a:pt x="80" y="158"/>
                    </a:lnTo>
                    <a:lnTo>
                      <a:pt x="74" y="15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6" name="Freeform 377">
                <a:extLst>
                  <a:ext uri="{FF2B5EF4-FFF2-40B4-BE49-F238E27FC236}">
                    <a16:creationId xmlns:a16="http://schemas.microsoft.com/office/drawing/2014/main" xmlns="" id="{317B7B76-9D5D-48DD-9CC4-B7297E0009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3663" y="2578101"/>
                <a:ext cx="76200" cy="84138"/>
              </a:xfrm>
              <a:custGeom>
                <a:avLst/>
                <a:gdLst>
                  <a:gd name="T0" fmla="*/ 72 w 145"/>
                  <a:gd name="T1" fmla="*/ 159 h 159"/>
                  <a:gd name="T2" fmla="*/ 58 w 145"/>
                  <a:gd name="T3" fmla="*/ 157 h 159"/>
                  <a:gd name="T4" fmla="*/ 44 w 145"/>
                  <a:gd name="T5" fmla="*/ 152 h 159"/>
                  <a:gd name="T6" fmla="*/ 31 w 145"/>
                  <a:gd name="T7" fmla="*/ 145 h 159"/>
                  <a:gd name="T8" fmla="*/ 21 w 145"/>
                  <a:gd name="T9" fmla="*/ 136 h 159"/>
                  <a:gd name="T10" fmla="*/ 8 w 145"/>
                  <a:gd name="T11" fmla="*/ 117 h 159"/>
                  <a:gd name="T12" fmla="*/ 2 w 145"/>
                  <a:gd name="T13" fmla="*/ 102 h 159"/>
                  <a:gd name="T14" fmla="*/ 0 w 145"/>
                  <a:gd name="T15" fmla="*/ 87 h 159"/>
                  <a:gd name="T16" fmla="*/ 0 w 145"/>
                  <a:gd name="T17" fmla="*/ 79 h 159"/>
                  <a:gd name="T18" fmla="*/ 1 w 145"/>
                  <a:gd name="T19" fmla="*/ 63 h 159"/>
                  <a:gd name="T20" fmla="*/ 6 w 145"/>
                  <a:gd name="T21" fmla="*/ 48 h 159"/>
                  <a:gd name="T22" fmla="*/ 12 w 145"/>
                  <a:gd name="T23" fmla="*/ 35 h 159"/>
                  <a:gd name="T24" fmla="*/ 25 w 145"/>
                  <a:gd name="T25" fmla="*/ 17 h 159"/>
                  <a:gd name="T26" fmla="*/ 38 w 145"/>
                  <a:gd name="T27" fmla="*/ 9 h 159"/>
                  <a:gd name="T28" fmla="*/ 51 w 145"/>
                  <a:gd name="T29" fmla="*/ 3 h 159"/>
                  <a:gd name="T30" fmla="*/ 65 w 145"/>
                  <a:gd name="T31" fmla="*/ 0 h 159"/>
                  <a:gd name="T32" fmla="*/ 72 w 145"/>
                  <a:gd name="T33" fmla="*/ 0 h 159"/>
                  <a:gd name="T34" fmla="*/ 87 w 145"/>
                  <a:gd name="T35" fmla="*/ 1 h 159"/>
                  <a:gd name="T36" fmla="*/ 101 w 145"/>
                  <a:gd name="T37" fmla="*/ 6 h 159"/>
                  <a:gd name="T38" fmla="*/ 114 w 145"/>
                  <a:gd name="T39" fmla="*/ 13 h 159"/>
                  <a:gd name="T40" fmla="*/ 124 w 145"/>
                  <a:gd name="T41" fmla="*/ 23 h 159"/>
                  <a:gd name="T42" fmla="*/ 137 w 145"/>
                  <a:gd name="T43" fmla="*/ 41 h 159"/>
                  <a:gd name="T44" fmla="*/ 143 w 145"/>
                  <a:gd name="T45" fmla="*/ 56 h 159"/>
                  <a:gd name="T46" fmla="*/ 145 w 145"/>
                  <a:gd name="T47" fmla="*/ 71 h 159"/>
                  <a:gd name="T48" fmla="*/ 145 w 145"/>
                  <a:gd name="T49" fmla="*/ 79 h 159"/>
                  <a:gd name="T50" fmla="*/ 144 w 145"/>
                  <a:gd name="T51" fmla="*/ 95 h 159"/>
                  <a:gd name="T52" fmla="*/ 139 w 145"/>
                  <a:gd name="T53" fmla="*/ 110 h 159"/>
                  <a:gd name="T54" fmla="*/ 134 w 145"/>
                  <a:gd name="T55" fmla="*/ 123 h 159"/>
                  <a:gd name="T56" fmla="*/ 118 w 145"/>
                  <a:gd name="T57" fmla="*/ 141 h 159"/>
                  <a:gd name="T58" fmla="*/ 107 w 145"/>
                  <a:gd name="T59" fmla="*/ 149 h 159"/>
                  <a:gd name="T60" fmla="*/ 94 w 145"/>
                  <a:gd name="T61" fmla="*/ 156 h 159"/>
                  <a:gd name="T62" fmla="*/ 80 w 145"/>
                  <a:gd name="T63" fmla="*/ 158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5" h="159">
                    <a:moveTo>
                      <a:pt x="72" y="159"/>
                    </a:moveTo>
                    <a:lnTo>
                      <a:pt x="72" y="159"/>
                    </a:lnTo>
                    <a:lnTo>
                      <a:pt x="65" y="158"/>
                    </a:lnTo>
                    <a:lnTo>
                      <a:pt x="58" y="157"/>
                    </a:lnTo>
                    <a:lnTo>
                      <a:pt x="51" y="156"/>
                    </a:lnTo>
                    <a:lnTo>
                      <a:pt x="44" y="152"/>
                    </a:lnTo>
                    <a:lnTo>
                      <a:pt x="38" y="149"/>
                    </a:lnTo>
                    <a:lnTo>
                      <a:pt x="31" y="145"/>
                    </a:lnTo>
                    <a:lnTo>
                      <a:pt x="25" y="141"/>
                    </a:lnTo>
                    <a:lnTo>
                      <a:pt x="21" y="136"/>
                    </a:lnTo>
                    <a:lnTo>
                      <a:pt x="12" y="123"/>
                    </a:lnTo>
                    <a:lnTo>
                      <a:pt x="8" y="117"/>
                    </a:lnTo>
                    <a:lnTo>
                      <a:pt x="6" y="110"/>
                    </a:lnTo>
                    <a:lnTo>
                      <a:pt x="2" y="102"/>
                    </a:lnTo>
                    <a:lnTo>
                      <a:pt x="1" y="95"/>
                    </a:lnTo>
                    <a:lnTo>
                      <a:pt x="0" y="87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0" y="71"/>
                    </a:lnTo>
                    <a:lnTo>
                      <a:pt x="1" y="63"/>
                    </a:lnTo>
                    <a:lnTo>
                      <a:pt x="2" y="56"/>
                    </a:lnTo>
                    <a:lnTo>
                      <a:pt x="6" y="48"/>
                    </a:lnTo>
                    <a:lnTo>
                      <a:pt x="8" y="41"/>
                    </a:lnTo>
                    <a:lnTo>
                      <a:pt x="12" y="35"/>
                    </a:lnTo>
                    <a:lnTo>
                      <a:pt x="21" y="23"/>
                    </a:lnTo>
                    <a:lnTo>
                      <a:pt x="25" y="17"/>
                    </a:lnTo>
                    <a:lnTo>
                      <a:pt x="31" y="13"/>
                    </a:lnTo>
                    <a:lnTo>
                      <a:pt x="38" y="9"/>
                    </a:lnTo>
                    <a:lnTo>
                      <a:pt x="44" y="6"/>
                    </a:lnTo>
                    <a:lnTo>
                      <a:pt x="51" y="3"/>
                    </a:lnTo>
                    <a:lnTo>
                      <a:pt x="58" y="1"/>
                    </a:lnTo>
                    <a:lnTo>
                      <a:pt x="65" y="0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80" y="0"/>
                    </a:lnTo>
                    <a:lnTo>
                      <a:pt x="87" y="1"/>
                    </a:lnTo>
                    <a:lnTo>
                      <a:pt x="94" y="3"/>
                    </a:lnTo>
                    <a:lnTo>
                      <a:pt x="101" y="6"/>
                    </a:lnTo>
                    <a:lnTo>
                      <a:pt x="107" y="9"/>
                    </a:lnTo>
                    <a:lnTo>
                      <a:pt x="114" y="13"/>
                    </a:lnTo>
                    <a:lnTo>
                      <a:pt x="118" y="17"/>
                    </a:lnTo>
                    <a:lnTo>
                      <a:pt x="124" y="23"/>
                    </a:lnTo>
                    <a:lnTo>
                      <a:pt x="134" y="35"/>
                    </a:lnTo>
                    <a:lnTo>
                      <a:pt x="137" y="41"/>
                    </a:lnTo>
                    <a:lnTo>
                      <a:pt x="139" y="48"/>
                    </a:lnTo>
                    <a:lnTo>
                      <a:pt x="143" y="56"/>
                    </a:lnTo>
                    <a:lnTo>
                      <a:pt x="144" y="63"/>
                    </a:lnTo>
                    <a:lnTo>
                      <a:pt x="145" y="71"/>
                    </a:lnTo>
                    <a:lnTo>
                      <a:pt x="145" y="79"/>
                    </a:lnTo>
                    <a:lnTo>
                      <a:pt x="145" y="79"/>
                    </a:lnTo>
                    <a:lnTo>
                      <a:pt x="145" y="87"/>
                    </a:lnTo>
                    <a:lnTo>
                      <a:pt x="144" y="95"/>
                    </a:lnTo>
                    <a:lnTo>
                      <a:pt x="143" y="102"/>
                    </a:lnTo>
                    <a:lnTo>
                      <a:pt x="139" y="110"/>
                    </a:lnTo>
                    <a:lnTo>
                      <a:pt x="137" y="117"/>
                    </a:lnTo>
                    <a:lnTo>
                      <a:pt x="134" y="123"/>
                    </a:lnTo>
                    <a:lnTo>
                      <a:pt x="124" y="136"/>
                    </a:lnTo>
                    <a:lnTo>
                      <a:pt x="118" y="141"/>
                    </a:lnTo>
                    <a:lnTo>
                      <a:pt x="114" y="145"/>
                    </a:lnTo>
                    <a:lnTo>
                      <a:pt x="107" y="149"/>
                    </a:lnTo>
                    <a:lnTo>
                      <a:pt x="101" y="152"/>
                    </a:lnTo>
                    <a:lnTo>
                      <a:pt x="94" y="156"/>
                    </a:lnTo>
                    <a:lnTo>
                      <a:pt x="87" y="157"/>
                    </a:lnTo>
                    <a:lnTo>
                      <a:pt x="80" y="158"/>
                    </a:lnTo>
                    <a:lnTo>
                      <a:pt x="72" y="15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7" name="Freeform 378">
                <a:extLst>
                  <a:ext uri="{FF2B5EF4-FFF2-40B4-BE49-F238E27FC236}">
                    <a16:creationId xmlns:a16="http://schemas.microsoft.com/office/drawing/2014/main" xmlns="" id="{3F62EE81-3D75-4B7B-A9E8-5664E28366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7013" y="2578101"/>
                <a:ext cx="76200" cy="84138"/>
              </a:xfrm>
              <a:custGeom>
                <a:avLst/>
                <a:gdLst>
                  <a:gd name="T0" fmla="*/ 73 w 146"/>
                  <a:gd name="T1" fmla="*/ 159 h 159"/>
                  <a:gd name="T2" fmla="*/ 58 w 146"/>
                  <a:gd name="T3" fmla="*/ 157 h 159"/>
                  <a:gd name="T4" fmla="*/ 45 w 146"/>
                  <a:gd name="T5" fmla="*/ 152 h 159"/>
                  <a:gd name="T6" fmla="*/ 32 w 146"/>
                  <a:gd name="T7" fmla="*/ 145 h 159"/>
                  <a:gd name="T8" fmla="*/ 22 w 146"/>
                  <a:gd name="T9" fmla="*/ 136 h 159"/>
                  <a:gd name="T10" fmla="*/ 9 w 146"/>
                  <a:gd name="T11" fmla="*/ 117 h 159"/>
                  <a:gd name="T12" fmla="*/ 3 w 146"/>
                  <a:gd name="T13" fmla="*/ 102 h 159"/>
                  <a:gd name="T14" fmla="*/ 1 w 146"/>
                  <a:gd name="T15" fmla="*/ 87 h 159"/>
                  <a:gd name="T16" fmla="*/ 0 w 146"/>
                  <a:gd name="T17" fmla="*/ 79 h 159"/>
                  <a:gd name="T18" fmla="*/ 1 w 146"/>
                  <a:gd name="T19" fmla="*/ 63 h 159"/>
                  <a:gd name="T20" fmla="*/ 6 w 146"/>
                  <a:gd name="T21" fmla="*/ 48 h 159"/>
                  <a:gd name="T22" fmla="*/ 13 w 146"/>
                  <a:gd name="T23" fmla="*/ 35 h 159"/>
                  <a:gd name="T24" fmla="*/ 27 w 146"/>
                  <a:gd name="T25" fmla="*/ 17 h 159"/>
                  <a:gd name="T26" fmla="*/ 38 w 146"/>
                  <a:gd name="T27" fmla="*/ 9 h 159"/>
                  <a:gd name="T28" fmla="*/ 51 w 146"/>
                  <a:gd name="T29" fmla="*/ 3 h 159"/>
                  <a:gd name="T30" fmla="*/ 66 w 146"/>
                  <a:gd name="T31" fmla="*/ 0 h 159"/>
                  <a:gd name="T32" fmla="*/ 73 w 146"/>
                  <a:gd name="T33" fmla="*/ 0 h 159"/>
                  <a:gd name="T34" fmla="*/ 88 w 146"/>
                  <a:gd name="T35" fmla="*/ 1 h 159"/>
                  <a:gd name="T36" fmla="*/ 102 w 146"/>
                  <a:gd name="T37" fmla="*/ 6 h 159"/>
                  <a:gd name="T38" fmla="*/ 114 w 146"/>
                  <a:gd name="T39" fmla="*/ 13 h 159"/>
                  <a:gd name="T40" fmla="*/ 124 w 146"/>
                  <a:gd name="T41" fmla="*/ 23 h 159"/>
                  <a:gd name="T42" fmla="*/ 137 w 146"/>
                  <a:gd name="T43" fmla="*/ 41 h 159"/>
                  <a:gd name="T44" fmla="*/ 143 w 146"/>
                  <a:gd name="T45" fmla="*/ 56 h 159"/>
                  <a:gd name="T46" fmla="*/ 146 w 146"/>
                  <a:gd name="T47" fmla="*/ 71 h 159"/>
                  <a:gd name="T48" fmla="*/ 146 w 146"/>
                  <a:gd name="T49" fmla="*/ 79 h 159"/>
                  <a:gd name="T50" fmla="*/ 145 w 146"/>
                  <a:gd name="T51" fmla="*/ 95 h 159"/>
                  <a:gd name="T52" fmla="*/ 140 w 146"/>
                  <a:gd name="T53" fmla="*/ 110 h 159"/>
                  <a:gd name="T54" fmla="*/ 133 w 146"/>
                  <a:gd name="T55" fmla="*/ 123 h 159"/>
                  <a:gd name="T56" fmla="*/ 119 w 146"/>
                  <a:gd name="T57" fmla="*/ 141 h 159"/>
                  <a:gd name="T58" fmla="*/ 108 w 146"/>
                  <a:gd name="T59" fmla="*/ 149 h 159"/>
                  <a:gd name="T60" fmla="*/ 95 w 146"/>
                  <a:gd name="T61" fmla="*/ 156 h 159"/>
                  <a:gd name="T62" fmla="*/ 80 w 146"/>
                  <a:gd name="T63" fmla="*/ 158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6" h="159">
                    <a:moveTo>
                      <a:pt x="73" y="159"/>
                    </a:moveTo>
                    <a:lnTo>
                      <a:pt x="73" y="159"/>
                    </a:lnTo>
                    <a:lnTo>
                      <a:pt x="66" y="158"/>
                    </a:lnTo>
                    <a:lnTo>
                      <a:pt x="58" y="157"/>
                    </a:lnTo>
                    <a:lnTo>
                      <a:pt x="51" y="156"/>
                    </a:lnTo>
                    <a:lnTo>
                      <a:pt x="45" y="152"/>
                    </a:lnTo>
                    <a:lnTo>
                      <a:pt x="38" y="149"/>
                    </a:lnTo>
                    <a:lnTo>
                      <a:pt x="32" y="145"/>
                    </a:lnTo>
                    <a:lnTo>
                      <a:pt x="27" y="141"/>
                    </a:lnTo>
                    <a:lnTo>
                      <a:pt x="22" y="136"/>
                    </a:lnTo>
                    <a:lnTo>
                      <a:pt x="13" y="123"/>
                    </a:lnTo>
                    <a:lnTo>
                      <a:pt x="9" y="117"/>
                    </a:lnTo>
                    <a:lnTo>
                      <a:pt x="6" y="110"/>
                    </a:lnTo>
                    <a:lnTo>
                      <a:pt x="3" y="102"/>
                    </a:lnTo>
                    <a:lnTo>
                      <a:pt x="1" y="95"/>
                    </a:lnTo>
                    <a:lnTo>
                      <a:pt x="1" y="87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1" y="71"/>
                    </a:lnTo>
                    <a:lnTo>
                      <a:pt x="1" y="63"/>
                    </a:lnTo>
                    <a:lnTo>
                      <a:pt x="3" y="56"/>
                    </a:lnTo>
                    <a:lnTo>
                      <a:pt x="6" y="48"/>
                    </a:lnTo>
                    <a:lnTo>
                      <a:pt x="9" y="41"/>
                    </a:lnTo>
                    <a:lnTo>
                      <a:pt x="13" y="35"/>
                    </a:lnTo>
                    <a:lnTo>
                      <a:pt x="22" y="23"/>
                    </a:lnTo>
                    <a:lnTo>
                      <a:pt x="27" y="17"/>
                    </a:lnTo>
                    <a:lnTo>
                      <a:pt x="32" y="13"/>
                    </a:lnTo>
                    <a:lnTo>
                      <a:pt x="38" y="9"/>
                    </a:lnTo>
                    <a:lnTo>
                      <a:pt x="45" y="6"/>
                    </a:lnTo>
                    <a:lnTo>
                      <a:pt x="51" y="3"/>
                    </a:lnTo>
                    <a:lnTo>
                      <a:pt x="58" y="1"/>
                    </a:lnTo>
                    <a:lnTo>
                      <a:pt x="66" y="0"/>
                    </a:lnTo>
                    <a:lnTo>
                      <a:pt x="73" y="0"/>
                    </a:lnTo>
                    <a:lnTo>
                      <a:pt x="73" y="0"/>
                    </a:lnTo>
                    <a:lnTo>
                      <a:pt x="80" y="0"/>
                    </a:lnTo>
                    <a:lnTo>
                      <a:pt x="88" y="1"/>
                    </a:lnTo>
                    <a:lnTo>
                      <a:pt x="95" y="3"/>
                    </a:lnTo>
                    <a:lnTo>
                      <a:pt x="102" y="6"/>
                    </a:lnTo>
                    <a:lnTo>
                      <a:pt x="108" y="9"/>
                    </a:lnTo>
                    <a:lnTo>
                      <a:pt x="114" y="13"/>
                    </a:lnTo>
                    <a:lnTo>
                      <a:pt x="119" y="17"/>
                    </a:lnTo>
                    <a:lnTo>
                      <a:pt x="124" y="23"/>
                    </a:lnTo>
                    <a:lnTo>
                      <a:pt x="133" y="35"/>
                    </a:lnTo>
                    <a:lnTo>
                      <a:pt x="137" y="41"/>
                    </a:lnTo>
                    <a:lnTo>
                      <a:pt x="140" y="48"/>
                    </a:lnTo>
                    <a:lnTo>
                      <a:pt x="143" y="56"/>
                    </a:lnTo>
                    <a:lnTo>
                      <a:pt x="145" y="63"/>
                    </a:lnTo>
                    <a:lnTo>
                      <a:pt x="146" y="71"/>
                    </a:lnTo>
                    <a:lnTo>
                      <a:pt x="146" y="79"/>
                    </a:lnTo>
                    <a:lnTo>
                      <a:pt x="146" y="79"/>
                    </a:lnTo>
                    <a:lnTo>
                      <a:pt x="146" y="87"/>
                    </a:lnTo>
                    <a:lnTo>
                      <a:pt x="145" y="95"/>
                    </a:lnTo>
                    <a:lnTo>
                      <a:pt x="143" y="102"/>
                    </a:lnTo>
                    <a:lnTo>
                      <a:pt x="140" y="110"/>
                    </a:lnTo>
                    <a:lnTo>
                      <a:pt x="137" y="117"/>
                    </a:lnTo>
                    <a:lnTo>
                      <a:pt x="133" y="123"/>
                    </a:lnTo>
                    <a:lnTo>
                      <a:pt x="124" y="136"/>
                    </a:lnTo>
                    <a:lnTo>
                      <a:pt x="119" y="141"/>
                    </a:lnTo>
                    <a:lnTo>
                      <a:pt x="114" y="145"/>
                    </a:lnTo>
                    <a:lnTo>
                      <a:pt x="108" y="149"/>
                    </a:lnTo>
                    <a:lnTo>
                      <a:pt x="102" y="152"/>
                    </a:lnTo>
                    <a:lnTo>
                      <a:pt x="95" y="156"/>
                    </a:lnTo>
                    <a:lnTo>
                      <a:pt x="88" y="157"/>
                    </a:lnTo>
                    <a:lnTo>
                      <a:pt x="80" y="158"/>
                    </a:lnTo>
                    <a:lnTo>
                      <a:pt x="73" y="15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8" name="Freeform 379">
                <a:extLst>
                  <a:ext uri="{FF2B5EF4-FFF2-40B4-BE49-F238E27FC236}">
                    <a16:creationId xmlns:a16="http://schemas.microsoft.com/office/drawing/2014/main" xmlns="" id="{1BAF5E7D-DB44-4887-A279-FB04061E6E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0738" y="2544763"/>
                <a:ext cx="812800" cy="411163"/>
              </a:xfrm>
              <a:custGeom>
                <a:avLst/>
                <a:gdLst>
                  <a:gd name="T0" fmla="*/ 1388 w 1535"/>
                  <a:gd name="T1" fmla="*/ 0 h 778"/>
                  <a:gd name="T2" fmla="*/ 0 w 1535"/>
                  <a:gd name="T3" fmla="*/ 0 h 778"/>
                  <a:gd name="T4" fmla="*/ 0 w 1535"/>
                  <a:gd name="T5" fmla="*/ 142 h 778"/>
                  <a:gd name="T6" fmla="*/ 472 w 1535"/>
                  <a:gd name="T7" fmla="*/ 142 h 778"/>
                  <a:gd name="T8" fmla="*/ 472 w 1535"/>
                  <a:gd name="T9" fmla="*/ 142 h 778"/>
                  <a:gd name="T10" fmla="*/ 484 w 1535"/>
                  <a:gd name="T11" fmla="*/ 143 h 778"/>
                  <a:gd name="T12" fmla="*/ 495 w 1535"/>
                  <a:gd name="T13" fmla="*/ 144 h 778"/>
                  <a:gd name="T14" fmla="*/ 506 w 1535"/>
                  <a:gd name="T15" fmla="*/ 148 h 778"/>
                  <a:gd name="T16" fmla="*/ 516 w 1535"/>
                  <a:gd name="T17" fmla="*/ 151 h 778"/>
                  <a:gd name="T18" fmla="*/ 526 w 1535"/>
                  <a:gd name="T19" fmla="*/ 157 h 778"/>
                  <a:gd name="T20" fmla="*/ 536 w 1535"/>
                  <a:gd name="T21" fmla="*/ 163 h 778"/>
                  <a:gd name="T22" fmla="*/ 544 w 1535"/>
                  <a:gd name="T23" fmla="*/ 170 h 778"/>
                  <a:gd name="T24" fmla="*/ 552 w 1535"/>
                  <a:gd name="T25" fmla="*/ 178 h 778"/>
                  <a:gd name="T26" fmla="*/ 559 w 1535"/>
                  <a:gd name="T27" fmla="*/ 187 h 778"/>
                  <a:gd name="T28" fmla="*/ 566 w 1535"/>
                  <a:gd name="T29" fmla="*/ 197 h 778"/>
                  <a:gd name="T30" fmla="*/ 572 w 1535"/>
                  <a:gd name="T31" fmla="*/ 207 h 778"/>
                  <a:gd name="T32" fmla="*/ 576 w 1535"/>
                  <a:gd name="T33" fmla="*/ 218 h 778"/>
                  <a:gd name="T34" fmla="*/ 580 w 1535"/>
                  <a:gd name="T35" fmla="*/ 229 h 778"/>
                  <a:gd name="T36" fmla="*/ 583 w 1535"/>
                  <a:gd name="T37" fmla="*/ 241 h 778"/>
                  <a:gd name="T38" fmla="*/ 585 w 1535"/>
                  <a:gd name="T39" fmla="*/ 252 h 778"/>
                  <a:gd name="T40" fmla="*/ 586 w 1535"/>
                  <a:gd name="T41" fmla="*/ 265 h 778"/>
                  <a:gd name="T42" fmla="*/ 586 w 1535"/>
                  <a:gd name="T43" fmla="*/ 265 h 778"/>
                  <a:gd name="T44" fmla="*/ 585 w 1535"/>
                  <a:gd name="T45" fmla="*/ 278 h 778"/>
                  <a:gd name="T46" fmla="*/ 583 w 1535"/>
                  <a:gd name="T47" fmla="*/ 291 h 778"/>
                  <a:gd name="T48" fmla="*/ 580 w 1535"/>
                  <a:gd name="T49" fmla="*/ 302 h 778"/>
                  <a:gd name="T50" fmla="*/ 576 w 1535"/>
                  <a:gd name="T51" fmla="*/ 314 h 778"/>
                  <a:gd name="T52" fmla="*/ 572 w 1535"/>
                  <a:gd name="T53" fmla="*/ 324 h 778"/>
                  <a:gd name="T54" fmla="*/ 566 w 1535"/>
                  <a:gd name="T55" fmla="*/ 335 h 778"/>
                  <a:gd name="T56" fmla="*/ 559 w 1535"/>
                  <a:gd name="T57" fmla="*/ 344 h 778"/>
                  <a:gd name="T58" fmla="*/ 552 w 1535"/>
                  <a:gd name="T59" fmla="*/ 352 h 778"/>
                  <a:gd name="T60" fmla="*/ 544 w 1535"/>
                  <a:gd name="T61" fmla="*/ 360 h 778"/>
                  <a:gd name="T62" fmla="*/ 536 w 1535"/>
                  <a:gd name="T63" fmla="*/ 367 h 778"/>
                  <a:gd name="T64" fmla="*/ 526 w 1535"/>
                  <a:gd name="T65" fmla="*/ 374 h 778"/>
                  <a:gd name="T66" fmla="*/ 516 w 1535"/>
                  <a:gd name="T67" fmla="*/ 379 h 778"/>
                  <a:gd name="T68" fmla="*/ 506 w 1535"/>
                  <a:gd name="T69" fmla="*/ 384 h 778"/>
                  <a:gd name="T70" fmla="*/ 495 w 1535"/>
                  <a:gd name="T71" fmla="*/ 386 h 778"/>
                  <a:gd name="T72" fmla="*/ 484 w 1535"/>
                  <a:gd name="T73" fmla="*/ 388 h 778"/>
                  <a:gd name="T74" fmla="*/ 472 w 1535"/>
                  <a:gd name="T75" fmla="*/ 388 h 778"/>
                  <a:gd name="T76" fmla="*/ 0 w 1535"/>
                  <a:gd name="T77" fmla="*/ 388 h 778"/>
                  <a:gd name="T78" fmla="*/ 0 w 1535"/>
                  <a:gd name="T79" fmla="*/ 778 h 778"/>
                  <a:gd name="T80" fmla="*/ 1335 w 1535"/>
                  <a:gd name="T81" fmla="*/ 778 h 778"/>
                  <a:gd name="T82" fmla="*/ 1335 w 1535"/>
                  <a:gd name="T83" fmla="*/ 419 h 778"/>
                  <a:gd name="T84" fmla="*/ 1535 w 1535"/>
                  <a:gd name="T85" fmla="*/ 419 h 778"/>
                  <a:gd name="T86" fmla="*/ 1535 w 1535"/>
                  <a:gd name="T87" fmla="*/ 159 h 778"/>
                  <a:gd name="T88" fmla="*/ 1535 w 1535"/>
                  <a:gd name="T89" fmla="*/ 159 h 778"/>
                  <a:gd name="T90" fmla="*/ 1534 w 1535"/>
                  <a:gd name="T91" fmla="*/ 143 h 778"/>
                  <a:gd name="T92" fmla="*/ 1531 w 1535"/>
                  <a:gd name="T93" fmla="*/ 128 h 778"/>
                  <a:gd name="T94" fmla="*/ 1528 w 1535"/>
                  <a:gd name="T95" fmla="*/ 113 h 778"/>
                  <a:gd name="T96" fmla="*/ 1523 w 1535"/>
                  <a:gd name="T97" fmla="*/ 98 h 778"/>
                  <a:gd name="T98" fmla="*/ 1517 w 1535"/>
                  <a:gd name="T99" fmla="*/ 84 h 778"/>
                  <a:gd name="T100" fmla="*/ 1509 w 1535"/>
                  <a:gd name="T101" fmla="*/ 71 h 778"/>
                  <a:gd name="T102" fmla="*/ 1501 w 1535"/>
                  <a:gd name="T103" fmla="*/ 58 h 778"/>
                  <a:gd name="T104" fmla="*/ 1492 w 1535"/>
                  <a:gd name="T105" fmla="*/ 47 h 778"/>
                  <a:gd name="T106" fmla="*/ 1481 w 1535"/>
                  <a:gd name="T107" fmla="*/ 37 h 778"/>
                  <a:gd name="T108" fmla="*/ 1471 w 1535"/>
                  <a:gd name="T109" fmla="*/ 28 h 778"/>
                  <a:gd name="T110" fmla="*/ 1458 w 1535"/>
                  <a:gd name="T111" fmla="*/ 20 h 778"/>
                  <a:gd name="T112" fmla="*/ 1445 w 1535"/>
                  <a:gd name="T113" fmla="*/ 13 h 778"/>
                  <a:gd name="T114" fmla="*/ 1432 w 1535"/>
                  <a:gd name="T115" fmla="*/ 7 h 778"/>
                  <a:gd name="T116" fmla="*/ 1419 w 1535"/>
                  <a:gd name="T117" fmla="*/ 4 h 778"/>
                  <a:gd name="T118" fmla="*/ 1403 w 1535"/>
                  <a:gd name="T119" fmla="*/ 1 h 778"/>
                  <a:gd name="T120" fmla="*/ 1388 w 1535"/>
                  <a:gd name="T121" fmla="*/ 0 h 7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35" h="778">
                    <a:moveTo>
                      <a:pt x="1388" y="0"/>
                    </a:moveTo>
                    <a:lnTo>
                      <a:pt x="0" y="0"/>
                    </a:lnTo>
                    <a:lnTo>
                      <a:pt x="0" y="142"/>
                    </a:lnTo>
                    <a:lnTo>
                      <a:pt x="472" y="142"/>
                    </a:lnTo>
                    <a:lnTo>
                      <a:pt x="472" y="142"/>
                    </a:lnTo>
                    <a:lnTo>
                      <a:pt x="484" y="143"/>
                    </a:lnTo>
                    <a:lnTo>
                      <a:pt x="495" y="144"/>
                    </a:lnTo>
                    <a:lnTo>
                      <a:pt x="506" y="148"/>
                    </a:lnTo>
                    <a:lnTo>
                      <a:pt x="516" y="151"/>
                    </a:lnTo>
                    <a:lnTo>
                      <a:pt x="526" y="157"/>
                    </a:lnTo>
                    <a:lnTo>
                      <a:pt x="536" y="163"/>
                    </a:lnTo>
                    <a:lnTo>
                      <a:pt x="544" y="170"/>
                    </a:lnTo>
                    <a:lnTo>
                      <a:pt x="552" y="178"/>
                    </a:lnTo>
                    <a:lnTo>
                      <a:pt x="559" y="187"/>
                    </a:lnTo>
                    <a:lnTo>
                      <a:pt x="566" y="197"/>
                    </a:lnTo>
                    <a:lnTo>
                      <a:pt x="572" y="207"/>
                    </a:lnTo>
                    <a:lnTo>
                      <a:pt x="576" y="218"/>
                    </a:lnTo>
                    <a:lnTo>
                      <a:pt x="580" y="229"/>
                    </a:lnTo>
                    <a:lnTo>
                      <a:pt x="583" y="241"/>
                    </a:lnTo>
                    <a:lnTo>
                      <a:pt x="585" y="252"/>
                    </a:lnTo>
                    <a:lnTo>
                      <a:pt x="586" y="265"/>
                    </a:lnTo>
                    <a:lnTo>
                      <a:pt x="586" y="265"/>
                    </a:lnTo>
                    <a:lnTo>
                      <a:pt x="585" y="278"/>
                    </a:lnTo>
                    <a:lnTo>
                      <a:pt x="583" y="291"/>
                    </a:lnTo>
                    <a:lnTo>
                      <a:pt x="580" y="302"/>
                    </a:lnTo>
                    <a:lnTo>
                      <a:pt x="576" y="314"/>
                    </a:lnTo>
                    <a:lnTo>
                      <a:pt x="572" y="324"/>
                    </a:lnTo>
                    <a:lnTo>
                      <a:pt x="566" y="335"/>
                    </a:lnTo>
                    <a:lnTo>
                      <a:pt x="559" y="344"/>
                    </a:lnTo>
                    <a:lnTo>
                      <a:pt x="552" y="352"/>
                    </a:lnTo>
                    <a:lnTo>
                      <a:pt x="544" y="360"/>
                    </a:lnTo>
                    <a:lnTo>
                      <a:pt x="536" y="367"/>
                    </a:lnTo>
                    <a:lnTo>
                      <a:pt x="526" y="374"/>
                    </a:lnTo>
                    <a:lnTo>
                      <a:pt x="516" y="379"/>
                    </a:lnTo>
                    <a:lnTo>
                      <a:pt x="506" y="384"/>
                    </a:lnTo>
                    <a:lnTo>
                      <a:pt x="495" y="386"/>
                    </a:lnTo>
                    <a:lnTo>
                      <a:pt x="484" y="388"/>
                    </a:lnTo>
                    <a:lnTo>
                      <a:pt x="472" y="388"/>
                    </a:lnTo>
                    <a:lnTo>
                      <a:pt x="0" y="388"/>
                    </a:lnTo>
                    <a:lnTo>
                      <a:pt x="0" y="778"/>
                    </a:lnTo>
                    <a:lnTo>
                      <a:pt x="1335" y="778"/>
                    </a:lnTo>
                    <a:lnTo>
                      <a:pt x="1335" y="419"/>
                    </a:lnTo>
                    <a:lnTo>
                      <a:pt x="1535" y="419"/>
                    </a:lnTo>
                    <a:lnTo>
                      <a:pt x="1535" y="159"/>
                    </a:lnTo>
                    <a:lnTo>
                      <a:pt x="1535" y="159"/>
                    </a:lnTo>
                    <a:lnTo>
                      <a:pt x="1534" y="143"/>
                    </a:lnTo>
                    <a:lnTo>
                      <a:pt x="1531" y="128"/>
                    </a:lnTo>
                    <a:lnTo>
                      <a:pt x="1528" y="113"/>
                    </a:lnTo>
                    <a:lnTo>
                      <a:pt x="1523" y="98"/>
                    </a:lnTo>
                    <a:lnTo>
                      <a:pt x="1517" y="84"/>
                    </a:lnTo>
                    <a:lnTo>
                      <a:pt x="1509" y="71"/>
                    </a:lnTo>
                    <a:lnTo>
                      <a:pt x="1501" y="58"/>
                    </a:lnTo>
                    <a:lnTo>
                      <a:pt x="1492" y="47"/>
                    </a:lnTo>
                    <a:lnTo>
                      <a:pt x="1481" y="37"/>
                    </a:lnTo>
                    <a:lnTo>
                      <a:pt x="1471" y="28"/>
                    </a:lnTo>
                    <a:lnTo>
                      <a:pt x="1458" y="20"/>
                    </a:lnTo>
                    <a:lnTo>
                      <a:pt x="1445" y="13"/>
                    </a:lnTo>
                    <a:lnTo>
                      <a:pt x="1432" y="7"/>
                    </a:lnTo>
                    <a:lnTo>
                      <a:pt x="1419" y="4"/>
                    </a:lnTo>
                    <a:lnTo>
                      <a:pt x="1403" y="1"/>
                    </a:lnTo>
                    <a:lnTo>
                      <a:pt x="138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9" name="Freeform 380">
                <a:extLst>
                  <a:ext uri="{FF2B5EF4-FFF2-40B4-BE49-F238E27FC236}">
                    <a16:creationId xmlns:a16="http://schemas.microsoft.com/office/drawing/2014/main" xmlns="" id="{5ACFBD14-244A-4E74-B765-E1F5BB0CD6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5076" y="2578101"/>
                <a:ext cx="77788" cy="84138"/>
              </a:xfrm>
              <a:custGeom>
                <a:avLst/>
                <a:gdLst>
                  <a:gd name="T0" fmla="*/ 74 w 147"/>
                  <a:gd name="T1" fmla="*/ 0 h 159"/>
                  <a:gd name="T2" fmla="*/ 58 w 147"/>
                  <a:gd name="T3" fmla="*/ 1 h 159"/>
                  <a:gd name="T4" fmla="*/ 44 w 147"/>
                  <a:gd name="T5" fmla="*/ 6 h 159"/>
                  <a:gd name="T6" fmla="*/ 32 w 147"/>
                  <a:gd name="T7" fmla="*/ 13 h 159"/>
                  <a:gd name="T8" fmla="*/ 21 w 147"/>
                  <a:gd name="T9" fmla="*/ 23 h 159"/>
                  <a:gd name="T10" fmla="*/ 8 w 147"/>
                  <a:gd name="T11" fmla="*/ 41 h 159"/>
                  <a:gd name="T12" fmla="*/ 4 w 147"/>
                  <a:gd name="T13" fmla="*/ 56 h 159"/>
                  <a:gd name="T14" fmla="*/ 0 w 147"/>
                  <a:gd name="T15" fmla="*/ 71 h 159"/>
                  <a:gd name="T16" fmla="*/ 0 w 147"/>
                  <a:gd name="T17" fmla="*/ 79 h 159"/>
                  <a:gd name="T18" fmla="*/ 1 w 147"/>
                  <a:gd name="T19" fmla="*/ 95 h 159"/>
                  <a:gd name="T20" fmla="*/ 6 w 147"/>
                  <a:gd name="T21" fmla="*/ 110 h 159"/>
                  <a:gd name="T22" fmla="*/ 12 w 147"/>
                  <a:gd name="T23" fmla="*/ 123 h 159"/>
                  <a:gd name="T24" fmla="*/ 27 w 147"/>
                  <a:gd name="T25" fmla="*/ 141 h 159"/>
                  <a:gd name="T26" fmla="*/ 39 w 147"/>
                  <a:gd name="T27" fmla="*/ 149 h 159"/>
                  <a:gd name="T28" fmla="*/ 51 w 147"/>
                  <a:gd name="T29" fmla="*/ 156 h 159"/>
                  <a:gd name="T30" fmla="*/ 65 w 147"/>
                  <a:gd name="T31" fmla="*/ 158 h 159"/>
                  <a:gd name="T32" fmla="*/ 74 w 147"/>
                  <a:gd name="T33" fmla="*/ 159 h 159"/>
                  <a:gd name="T34" fmla="*/ 87 w 147"/>
                  <a:gd name="T35" fmla="*/ 157 h 159"/>
                  <a:gd name="T36" fmla="*/ 101 w 147"/>
                  <a:gd name="T37" fmla="*/ 152 h 159"/>
                  <a:gd name="T38" fmla="*/ 114 w 147"/>
                  <a:gd name="T39" fmla="*/ 145 h 159"/>
                  <a:gd name="T40" fmla="*/ 125 w 147"/>
                  <a:gd name="T41" fmla="*/ 136 h 159"/>
                  <a:gd name="T42" fmla="*/ 137 w 147"/>
                  <a:gd name="T43" fmla="*/ 117 h 159"/>
                  <a:gd name="T44" fmla="*/ 143 w 147"/>
                  <a:gd name="T45" fmla="*/ 102 h 159"/>
                  <a:gd name="T46" fmla="*/ 146 w 147"/>
                  <a:gd name="T47" fmla="*/ 87 h 159"/>
                  <a:gd name="T48" fmla="*/ 147 w 147"/>
                  <a:gd name="T49" fmla="*/ 79 h 159"/>
                  <a:gd name="T50" fmla="*/ 144 w 147"/>
                  <a:gd name="T51" fmla="*/ 63 h 159"/>
                  <a:gd name="T52" fmla="*/ 141 w 147"/>
                  <a:gd name="T53" fmla="*/ 48 h 159"/>
                  <a:gd name="T54" fmla="*/ 134 w 147"/>
                  <a:gd name="T55" fmla="*/ 35 h 159"/>
                  <a:gd name="T56" fmla="*/ 120 w 147"/>
                  <a:gd name="T57" fmla="*/ 17 h 159"/>
                  <a:gd name="T58" fmla="*/ 108 w 147"/>
                  <a:gd name="T59" fmla="*/ 9 h 159"/>
                  <a:gd name="T60" fmla="*/ 94 w 147"/>
                  <a:gd name="T61" fmla="*/ 3 h 159"/>
                  <a:gd name="T62" fmla="*/ 80 w 147"/>
                  <a:gd name="T63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59">
                    <a:moveTo>
                      <a:pt x="74" y="0"/>
                    </a:moveTo>
                    <a:lnTo>
                      <a:pt x="74" y="0"/>
                    </a:lnTo>
                    <a:lnTo>
                      <a:pt x="65" y="0"/>
                    </a:lnTo>
                    <a:lnTo>
                      <a:pt x="58" y="1"/>
                    </a:lnTo>
                    <a:lnTo>
                      <a:pt x="51" y="3"/>
                    </a:lnTo>
                    <a:lnTo>
                      <a:pt x="44" y="6"/>
                    </a:lnTo>
                    <a:lnTo>
                      <a:pt x="39" y="9"/>
                    </a:lnTo>
                    <a:lnTo>
                      <a:pt x="32" y="13"/>
                    </a:lnTo>
                    <a:lnTo>
                      <a:pt x="27" y="17"/>
                    </a:lnTo>
                    <a:lnTo>
                      <a:pt x="21" y="23"/>
                    </a:lnTo>
                    <a:lnTo>
                      <a:pt x="12" y="35"/>
                    </a:lnTo>
                    <a:lnTo>
                      <a:pt x="8" y="41"/>
                    </a:lnTo>
                    <a:lnTo>
                      <a:pt x="6" y="48"/>
                    </a:lnTo>
                    <a:lnTo>
                      <a:pt x="4" y="56"/>
                    </a:lnTo>
                    <a:lnTo>
                      <a:pt x="1" y="63"/>
                    </a:lnTo>
                    <a:lnTo>
                      <a:pt x="0" y="71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0" y="87"/>
                    </a:lnTo>
                    <a:lnTo>
                      <a:pt x="1" y="95"/>
                    </a:lnTo>
                    <a:lnTo>
                      <a:pt x="4" y="102"/>
                    </a:lnTo>
                    <a:lnTo>
                      <a:pt x="6" y="110"/>
                    </a:lnTo>
                    <a:lnTo>
                      <a:pt x="8" y="117"/>
                    </a:lnTo>
                    <a:lnTo>
                      <a:pt x="12" y="123"/>
                    </a:lnTo>
                    <a:lnTo>
                      <a:pt x="21" y="136"/>
                    </a:lnTo>
                    <a:lnTo>
                      <a:pt x="27" y="141"/>
                    </a:lnTo>
                    <a:lnTo>
                      <a:pt x="32" y="145"/>
                    </a:lnTo>
                    <a:lnTo>
                      <a:pt x="39" y="149"/>
                    </a:lnTo>
                    <a:lnTo>
                      <a:pt x="44" y="152"/>
                    </a:lnTo>
                    <a:lnTo>
                      <a:pt x="51" y="156"/>
                    </a:lnTo>
                    <a:lnTo>
                      <a:pt x="58" y="157"/>
                    </a:lnTo>
                    <a:lnTo>
                      <a:pt x="65" y="158"/>
                    </a:lnTo>
                    <a:lnTo>
                      <a:pt x="74" y="159"/>
                    </a:lnTo>
                    <a:lnTo>
                      <a:pt x="74" y="159"/>
                    </a:lnTo>
                    <a:lnTo>
                      <a:pt x="80" y="158"/>
                    </a:lnTo>
                    <a:lnTo>
                      <a:pt x="87" y="157"/>
                    </a:lnTo>
                    <a:lnTo>
                      <a:pt x="94" y="156"/>
                    </a:lnTo>
                    <a:lnTo>
                      <a:pt x="101" y="152"/>
                    </a:lnTo>
                    <a:lnTo>
                      <a:pt x="108" y="149"/>
                    </a:lnTo>
                    <a:lnTo>
                      <a:pt x="114" y="145"/>
                    </a:lnTo>
                    <a:lnTo>
                      <a:pt x="120" y="141"/>
                    </a:lnTo>
                    <a:lnTo>
                      <a:pt x="125" y="136"/>
                    </a:lnTo>
                    <a:lnTo>
                      <a:pt x="134" y="123"/>
                    </a:lnTo>
                    <a:lnTo>
                      <a:pt x="137" y="117"/>
                    </a:lnTo>
                    <a:lnTo>
                      <a:pt x="141" y="110"/>
                    </a:lnTo>
                    <a:lnTo>
                      <a:pt x="143" y="102"/>
                    </a:lnTo>
                    <a:lnTo>
                      <a:pt x="144" y="95"/>
                    </a:lnTo>
                    <a:lnTo>
                      <a:pt x="146" y="87"/>
                    </a:lnTo>
                    <a:lnTo>
                      <a:pt x="147" y="79"/>
                    </a:lnTo>
                    <a:lnTo>
                      <a:pt x="147" y="79"/>
                    </a:lnTo>
                    <a:lnTo>
                      <a:pt x="146" y="71"/>
                    </a:lnTo>
                    <a:lnTo>
                      <a:pt x="144" y="63"/>
                    </a:lnTo>
                    <a:lnTo>
                      <a:pt x="143" y="56"/>
                    </a:lnTo>
                    <a:lnTo>
                      <a:pt x="141" y="48"/>
                    </a:lnTo>
                    <a:lnTo>
                      <a:pt x="137" y="41"/>
                    </a:lnTo>
                    <a:lnTo>
                      <a:pt x="134" y="35"/>
                    </a:lnTo>
                    <a:lnTo>
                      <a:pt x="125" y="23"/>
                    </a:lnTo>
                    <a:lnTo>
                      <a:pt x="120" y="17"/>
                    </a:lnTo>
                    <a:lnTo>
                      <a:pt x="114" y="13"/>
                    </a:lnTo>
                    <a:lnTo>
                      <a:pt x="108" y="9"/>
                    </a:lnTo>
                    <a:lnTo>
                      <a:pt x="101" y="6"/>
                    </a:lnTo>
                    <a:lnTo>
                      <a:pt x="94" y="3"/>
                    </a:lnTo>
                    <a:lnTo>
                      <a:pt x="87" y="1"/>
                    </a:lnTo>
                    <a:lnTo>
                      <a:pt x="80" y="0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F061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0" name="Freeform 381">
                <a:extLst>
                  <a:ext uri="{FF2B5EF4-FFF2-40B4-BE49-F238E27FC236}">
                    <a16:creationId xmlns:a16="http://schemas.microsoft.com/office/drawing/2014/main" xmlns="" id="{8FA8A3DE-8035-47B9-B966-9CA71CDD7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5076" y="2578101"/>
                <a:ext cx="77788" cy="84138"/>
              </a:xfrm>
              <a:custGeom>
                <a:avLst/>
                <a:gdLst>
                  <a:gd name="T0" fmla="*/ 74 w 147"/>
                  <a:gd name="T1" fmla="*/ 0 h 159"/>
                  <a:gd name="T2" fmla="*/ 58 w 147"/>
                  <a:gd name="T3" fmla="*/ 1 h 159"/>
                  <a:gd name="T4" fmla="*/ 44 w 147"/>
                  <a:gd name="T5" fmla="*/ 6 h 159"/>
                  <a:gd name="T6" fmla="*/ 32 w 147"/>
                  <a:gd name="T7" fmla="*/ 13 h 159"/>
                  <a:gd name="T8" fmla="*/ 21 w 147"/>
                  <a:gd name="T9" fmla="*/ 23 h 159"/>
                  <a:gd name="T10" fmla="*/ 8 w 147"/>
                  <a:gd name="T11" fmla="*/ 41 h 159"/>
                  <a:gd name="T12" fmla="*/ 4 w 147"/>
                  <a:gd name="T13" fmla="*/ 56 h 159"/>
                  <a:gd name="T14" fmla="*/ 0 w 147"/>
                  <a:gd name="T15" fmla="*/ 71 h 159"/>
                  <a:gd name="T16" fmla="*/ 0 w 147"/>
                  <a:gd name="T17" fmla="*/ 79 h 159"/>
                  <a:gd name="T18" fmla="*/ 1 w 147"/>
                  <a:gd name="T19" fmla="*/ 95 h 159"/>
                  <a:gd name="T20" fmla="*/ 6 w 147"/>
                  <a:gd name="T21" fmla="*/ 110 h 159"/>
                  <a:gd name="T22" fmla="*/ 12 w 147"/>
                  <a:gd name="T23" fmla="*/ 123 h 159"/>
                  <a:gd name="T24" fmla="*/ 27 w 147"/>
                  <a:gd name="T25" fmla="*/ 141 h 159"/>
                  <a:gd name="T26" fmla="*/ 39 w 147"/>
                  <a:gd name="T27" fmla="*/ 149 h 159"/>
                  <a:gd name="T28" fmla="*/ 51 w 147"/>
                  <a:gd name="T29" fmla="*/ 156 h 159"/>
                  <a:gd name="T30" fmla="*/ 65 w 147"/>
                  <a:gd name="T31" fmla="*/ 158 h 159"/>
                  <a:gd name="T32" fmla="*/ 74 w 147"/>
                  <a:gd name="T33" fmla="*/ 159 h 159"/>
                  <a:gd name="T34" fmla="*/ 87 w 147"/>
                  <a:gd name="T35" fmla="*/ 157 h 159"/>
                  <a:gd name="T36" fmla="*/ 101 w 147"/>
                  <a:gd name="T37" fmla="*/ 152 h 159"/>
                  <a:gd name="T38" fmla="*/ 114 w 147"/>
                  <a:gd name="T39" fmla="*/ 145 h 159"/>
                  <a:gd name="T40" fmla="*/ 125 w 147"/>
                  <a:gd name="T41" fmla="*/ 136 h 159"/>
                  <a:gd name="T42" fmla="*/ 137 w 147"/>
                  <a:gd name="T43" fmla="*/ 117 h 159"/>
                  <a:gd name="T44" fmla="*/ 143 w 147"/>
                  <a:gd name="T45" fmla="*/ 102 h 159"/>
                  <a:gd name="T46" fmla="*/ 146 w 147"/>
                  <a:gd name="T47" fmla="*/ 87 h 159"/>
                  <a:gd name="T48" fmla="*/ 147 w 147"/>
                  <a:gd name="T49" fmla="*/ 79 h 159"/>
                  <a:gd name="T50" fmla="*/ 144 w 147"/>
                  <a:gd name="T51" fmla="*/ 63 h 159"/>
                  <a:gd name="T52" fmla="*/ 141 w 147"/>
                  <a:gd name="T53" fmla="*/ 48 h 159"/>
                  <a:gd name="T54" fmla="*/ 134 w 147"/>
                  <a:gd name="T55" fmla="*/ 35 h 159"/>
                  <a:gd name="T56" fmla="*/ 120 w 147"/>
                  <a:gd name="T57" fmla="*/ 17 h 159"/>
                  <a:gd name="T58" fmla="*/ 108 w 147"/>
                  <a:gd name="T59" fmla="*/ 9 h 159"/>
                  <a:gd name="T60" fmla="*/ 94 w 147"/>
                  <a:gd name="T61" fmla="*/ 3 h 159"/>
                  <a:gd name="T62" fmla="*/ 80 w 147"/>
                  <a:gd name="T63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59">
                    <a:moveTo>
                      <a:pt x="74" y="0"/>
                    </a:moveTo>
                    <a:lnTo>
                      <a:pt x="74" y="0"/>
                    </a:lnTo>
                    <a:lnTo>
                      <a:pt x="65" y="0"/>
                    </a:lnTo>
                    <a:lnTo>
                      <a:pt x="58" y="1"/>
                    </a:lnTo>
                    <a:lnTo>
                      <a:pt x="51" y="3"/>
                    </a:lnTo>
                    <a:lnTo>
                      <a:pt x="44" y="6"/>
                    </a:lnTo>
                    <a:lnTo>
                      <a:pt x="39" y="9"/>
                    </a:lnTo>
                    <a:lnTo>
                      <a:pt x="32" y="13"/>
                    </a:lnTo>
                    <a:lnTo>
                      <a:pt x="27" y="17"/>
                    </a:lnTo>
                    <a:lnTo>
                      <a:pt x="21" y="23"/>
                    </a:lnTo>
                    <a:lnTo>
                      <a:pt x="12" y="35"/>
                    </a:lnTo>
                    <a:lnTo>
                      <a:pt x="8" y="41"/>
                    </a:lnTo>
                    <a:lnTo>
                      <a:pt x="6" y="48"/>
                    </a:lnTo>
                    <a:lnTo>
                      <a:pt x="4" y="56"/>
                    </a:lnTo>
                    <a:lnTo>
                      <a:pt x="1" y="63"/>
                    </a:lnTo>
                    <a:lnTo>
                      <a:pt x="0" y="71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0" y="87"/>
                    </a:lnTo>
                    <a:lnTo>
                      <a:pt x="1" y="95"/>
                    </a:lnTo>
                    <a:lnTo>
                      <a:pt x="4" y="102"/>
                    </a:lnTo>
                    <a:lnTo>
                      <a:pt x="6" y="110"/>
                    </a:lnTo>
                    <a:lnTo>
                      <a:pt x="8" y="117"/>
                    </a:lnTo>
                    <a:lnTo>
                      <a:pt x="12" y="123"/>
                    </a:lnTo>
                    <a:lnTo>
                      <a:pt x="21" y="136"/>
                    </a:lnTo>
                    <a:lnTo>
                      <a:pt x="27" y="141"/>
                    </a:lnTo>
                    <a:lnTo>
                      <a:pt x="32" y="145"/>
                    </a:lnTo>
                    <a:lnTo>
                      <a:pt x="39" y="149"/>
                    </a:lnTo>
                    <a:lnTo>
                      <a:pt x="44" y="152"/>
                    </a:lnTo>
                    <a:lnTo>
                      <a:pt x="51" y="156"/>
                    </a:lnTo>
                    <a:lnTo>
                      <a:pt x="58" y="157"/>
                    </a:lnTo>
                    <a:lnTo>
                      <a:pt x="65" y="158"/>
                    </a:lnTo>
                    <a:lnTo>
                      <a:pt x="74" y="159"/>
                    </a:lnTo>
                    <a:lnTo>
                      <a:pt x="74" y="159"/>
                    </a:lnTo>
                    <a:lnTo>
                      <a:pt x="80" y="158"/>
                    </a:lnTo>
                    <a:lnTo>
                      <a:pt x="87" y="157"/>
                    </a:lnTo>
                    <a:lnTo>
                      <a:pt x="94" y="156"/>
                    </a:lnTo>
                    <a:lnTo>
                      <a:pt x="101" y="152"/>
                    </a:lnTo>
                    <a:lnTo>
                      <a:pt x="108" y="149"/>
                    </a:lnTo>
                    <a:lnTo>
                      <a:pt x="114" y="145"/>
                    </a:lnTo>
                    <a:lnTo>
                      <a:pt x="120" y="141"/>
                    </a:lnTo>
                    <a:lnTo>
                      <a:pt x="125" y="136"/>
                    </a:lnTo>
                    <a:lnTo>
                      <a:pt x="134" y="123"/>
                    </a:lnTo>
                    <a:lnTo>
                      <a:pt x="137" y="117"/>
                    </a:lnTo>
                    <a:lnTo>
                      <a:pt x="141" y="110"/>
                    </a:lnTo>
                    <a:lnTo>
                      <a:pt x="143" y="102"/>
                    </a:lnTo>
                    <a:lnTo>
                      <a:pt x="144" y="95"/>
                    </a:lnTo>
                    <a:lnTo>
                      <a:pt x="146" y="87"/>
                    </a:lnTo>
                    <a:lnTo>
                      <a:pt x="147" y="79"/>
                    </a:lnTo>
                    <a:lnTo>
                      <a:pt x="147" y="79"/>
                    </a:lnTo>
                    <a:lnTo>
                      <a:pt x="146" y="71"/>
                    </a:lnTo>
                    <a:lnTo>
                      <a:pt x="144" y="63"/>
                    </a:lnTo>
                    <a:lnTo>
                      <a:pt x="143" y="56"/>
                    </a:lnTo>
                    <a:lnTo>
                      <a:pt x="141" y="48"/>
                    </a:lnTo>
                    <a:lnTo>
                      <a:pt x="137" y="41"/>
                    </a:lnTo>
                    <a:lnTo>
                      <a:pt x="134" y="35"/>
                    </a:lnTo>
                    <a:lnTo>
                      <a:pt x="125" y="23"/>
                    </a:lnTo>
                    <a:lnTo>
                      <a:pt x="120" y="17"/>
                    </a:lnTo>
                    <a:lnTo>
                      <a:pt x="114" y="13"/>
                    </a:lnTo>
                    <a:lnTo>
                      <a:pt x="108" y="9"/>
                    </a:lnTo>
                    <a:lnTo>
                      <a:pt x="101" y="6"/>
                    </a:lnTo>
                    <a:lnTo>
                      <a:pt x="94" y="3"/>
                    </a:lnTo>
                    <a:lnTo>
                      <a:pt x="87" y="1"/>
                    </a:lnTo>
                    <a:lnTo>
                      <a:pt x="80" y="0"/>
                    </a:lnTo>
                    <a:lnTo>
                      <a:pt x="7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" name="Freeform 382">
                <a:extLst>
                  <a:ext uri="{FF2B5EF4-FFF2-40B4-BE49-F238E27FC236}">
                    <a16:creationId xmlns:a16="http://schemas.microsoft.com/office/drawing/2014/main" xmlns="" id="{2743B306-001E-4946-943C-3120AC52A3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3663" y="2578101"/>
                <a:ext cx="76200" cy="84138"/>
              </a:xfrm>
              <a:custGeom>
                <a:avLst/>
                <a:gdLst>
                  <a:gd name="T0" fmla="*/ 72 w 145"/>
                  <a:gd name="T1" fmla="*/ 0 h 159"/>
                  <a:gd name="T2" fmla="*/ 58 w 145"/>
                  <a:gd name="T3" fmla="*/ 1 h 159"/>
                  <a:gd name="T4" fmla="*/ 44 w 145"/>
                  <a:gd name="T5" fmla="*/ 6 h 159"/>
                  <a:gd name="T6" fmla="*/ 31 w 145"/>
                  <a:gd name="T7" fmla="*/ 13 h 159"/>
                  <a:gd name="T8" fmla="*/ 21 w 145"/>
                  <a:gd name="T9" fmla="*/ 23 h 159"/>
                  <a:gd name="T10" fmla="*/ 8 w 145"/>
                  <a:gd name="T11" fmla="*/ 41 h 159"/>
                  <a:gd name="T12" fmla="*/ 2 w 145"/>
                  <a:gd name="T13" fmla="*/ 56 h 159"/>
                  <a:gd name="T14" fmla="*/ 0 w 145"/>
                  <a:gd name="T15" fmla="*/ 71 h 159"/>
                  <a:gd name="T16" fmla="*/ 0 w 145"/>
                  <a:gd name="T17" fmla="*/ 79 h 159"/>
                  <a:gd name="T18" fmla="*/ 1 w 145"/>
                  <a:gd name="T19" fmla="*/ 95 h 159"/>
                  <a:gd name="T20" fmla="*/ 6 w 145"/>
                  <a:gd name="T21" fmla="*/ 110 h 159"/>
                  <a:gd name="T22" fmla="*/ 12 w 145"/>
                  <a:gd name="T23" fmla="*/ 123 h 159"/>
                  <a:gd name="T24" fmla="*/ 25 w 145"/>
                  <a:gd name="T25" fmla="*/ 141 h 159"/>
                  <a:gd name="T26" fmla="*/ 38 w 145"/>
                  <a:gd name="T27" fmla="*/ 149 h 159"/>
                  <a:gd name="T28" fmla="*/ 51 w 145"/>
                  <a:gd name="T29" fmla="*/ 156 h 159"/>
                  <a:gd name="T30" fmla="*/ 65 w 145"/>
                  <a:gd name="T31" fmla="*/ 158 h 159"/>
                  <a:gd name="T32" fmla="*/ 72 w 145"/>
                  <a:gd name="T33" fmla="*/ 159 h 159"/>
                  <a:gd name="T34" fmla="*/ 87 w 145"/>
                  <a:gd name="T35" fmla="*/ 157 h 159"/>
                  <a:gd name="T36" fmla="*/ 101 w 145"/>
                  <a:gd name="T37" fmla="*/ 152 h 159"/>
                  <a:gd name="T38" fmla="*/ 114 w 145"/>
                  <a:gd name="T39" fmla="*/ 145 h 159"/>
                  <a:gd name="T40" fmla="*/ 124 w 145"/>
                  <a:gd name="T41" fmla="*/ 136 h 159"/>
                  <a:gd name="T42" fmla="*/ 137 w 145"/>
                  <a:gd name="T43" fmla="*/ 117 h 159"/>
                  <a:gd name="T44" fmla="*/ 143 w 145"/>
                  <a:gd name="T45" fmla="*/ 102 h 159"/>
                  <a:gd name="T46" fmla="*/ 145 w 145"/>
                  <a:gd name="T47" fmla="*/ 87 h 159"/>
                  <a:gd name="T48" fmla="*/ 145 w 145"/>
                  <a:gd name="T49" fmla="*/ 79 h 159"/>
                  <a:gd name="T50" fmla="*/ 144 w 145"/>
                  <a:gd name="T51" fmla="*/ 63 h 159"/>
                  <a:gd name="T52" fmla="*/ 139 w 145"/>
                  <a:gd name="T53" fmla="*/ 48 h 159"/>
                  <a:gd name="T54" fmla="*/ 134 w 145"/>
                  <a:gd name="T55" fmla="*/ 35 h 159"/>
                  <a:gd name="T56" fmla="*/ 118 w 145"/>
                  <a:gd name="T57" fmla="*/ 17 h 159"/>
                  <a:gd name="T58" fmla="*/ 107 w 145"/>
                  <a:gd name="T59" fmla="*/ 9 h 159"/>
                  <a:gd name="T60" fmla="*/ 94 w 145"/>
                  <a:gd name="T61" fmla="*/ 3 h 159"/>
                  <a:gd name="T62" fmla="*/ 80 w 145"/>
                  <a:gd name="T63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5" h="159">
                    <a:moveTo>
                      <a:pt x="72" y="0"/>
                    </a:moveTo>
                    <a:lnTo>
                      <a:pt x="72" y="0"/>
                    </a:lnTo>
                    <a:lnTo>
                      <a:pt x="65" y="0"/>
                    </a:lnTo>
                    <a:lnTo>
                      <a:pt x="58" y="1"/>
                    </a:lnTo>
                    <a:lnTo>
                      <a:pt x="51" y="3"/>
                    </a:lnTo>
                    <a:lnTo>
                      <a:pt x="44" y="6"/>
                    </a:lnTo>
                    <a:lnTo>
                      <a:pt x="38" y="9"/>
                    </a:lnTo>
                    <a:lnTo>
                      <a:pt x="31" y="13"/>
                    </a:lnTo>
                    <a:lnTo>
                      <a:pt x="25" y="17"/>
                    </a:lnTo>
                    <a:lnTo>
                      <a:pt x="21" y="23"/>
                    </a:lnTo>
                    <a:lnTo>
                      <a:pt x="12" y="35"/>
                    </a:lnTo>
                    <a:lnTo>
                      <a:pt x="8" y="41"/>
                    </a:lnTo>
                    <a:lnTo>
                      <a:pt x="6" y="48"/>
                    </a:lnTo>
                    <a:lnTo>
                      <a:pt x="2" y="56"/>
                    </a:lnTo>
                    <a:lnTo>
                      <a:pt x="1" y="63"/>
                    </a:lnTo>
                    <a:lnTo>
                      <a:pt x="0" y="71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0" y="87"/>
                    </a:lnTo>
                    <a:lnTo>
                      <a:pt x="1" y="95"/>
                    </a:lnTo>
                    <a:lnTo>
                      <a:pt x="2" y="102"/>
                    </a:lnTo>
                    <a:lnTo>
                      <a:pt x="6" y="110"/>
                    </a:lnTo>
                    <a:lnTo>
                      <a:pt x="8" y="117"/>
                    </a:lnTo>
                    <a:lnTo>
                      <a:pt x="12" y="123"/>
                    </a:lnTo>
                    <a:lnTo>
                      <a:pt x="21" y="136"/>
                    </a:lnTo>
                    <a:lnTo>
                      <a:pt x="25" y="141"/>
                    </a:lnTo>
                    <a:lnTo>
                      <a:pt x="31" y="145"/>
                    </a:lnTo>
                    <a:lnTo>
                      <a:pt x="38" y="149"/>
                    </a:lnTo>
                    <a:lnTo>
                      <a:pt x="44" y="152"/>
                    </a:lnTo>
                    <a:lnTo>
                      <a:pt x="51" y="156"/>
                    </a:lnTo>
                    <a:lnTo>
                      <a:pt x="58" y="157"/>
                    </a:lnTo>
                    <a:lnTo>
                      <a:pt x="65" y="158"/>
                    </a:lnTo>
                    <a:lnTo>
                      <a:pt x="72" y="159"/>
                    </a:lnTo>
                    <a:lnTo>
                      <a:pt x="72" y="159"/>
                    </a:lnTo>
                    <a:lnTo>
                      <a:pt x="80" y="158"/>
                    </a:lnTo>
                    <a:lnTo>
                      <a:pt x="87" y="157"/>
                    </a:lnTo>
                    <a:lnTo>
                      <a:pt x="94" y="156"/>
                    </a:lnTo>
                    <a:lnTo>
                      <a:pt x="101" y="152"/>
                    </a:lnTo>
                    <a:lnTo>
                      <a:pt x="107" y="149"/>
                    </a:lnTo>
                    <a:lnTo>
                      <a:pt x="114" y="145"/>
                    </a:lnTo>
                    <a:lnTo>
                      <a:pt x="118" y="141"/>
                    </a:lnTo>
                    <a:lnTo>
                      <a:pt x="124" y="136"/>
                    </a:lnTo>
                    <a:lnTo>
                      <a:pt x="134" y="123"/>
                    </a:lnTo>
                    <a:lnTo>
                      <a:pt x="137" y="117"/>
                    </a:lnTo>
                    <a:lnTo>
                      <a:pt x="139" y="110"/>
                    </a:lnTo>
                    <a:lnTo>
                      <a:pt x="143" y="102"/>
                    </a:lnTo>
                    <a:lnTo>
                      <a:pt x="144" y="95"/>
                    </a:lnTo>
                    <a:lnTo>
                      <a:pt x="145" y="87"/>
                    </a:lnTo>
                    <a:lnTo>
                      <a:pt x="145" y="79"/>
                    </a:lnTo>
                    <a:lnTo>
                      <a:pt x="145" y="79"/>
                    </a:lnTo>
                    <a:lnTo>
                      <a:pt x="145" y="71"/>
                    </a:lnTo>
                    <a:lnTo>
                      <a:pt x="144" y="63"/>
                    </a:lnTo>
                    <a:lnTo>
                      <a:pt x="143" y="56"/>
                    </a:lnTo>
                    <a:lnTo>
                      <a:pt x="139" y="48"/>
                    </a:lnTo>
                    <a:lnTo>
                      <a:pt x="137" y="41"/>
                    </a:lnTo>
                    <a:lnTo>
                      <a:pt x="134" y="35"/>
                    </a:lnTo>
                    <a:lnTo>
                      <a:pt x="124" y="23"/>
                    </a:lnTo>
                    <a:lnTo>
                      <a:pt x="118" y="17"/>
                    </a:lnTo>
                    <a:lnTo>
                      <a:pt x="114" y="13"/>
                    </a:lnTo>
                    <a:lnTo>
                      <a:pt x="107" y="9"/>
                    </a:lnTo>
                    <a:lnTo>
                      <a:pt x="101" y="6"/>
                    </a:lnTo>
                    <a:lnTo>
                      <a:pt x="94" y="3"/>
                    </a:lnTo>
                    <a:lnTo>
                      <a:pt x="87" y="1"/>
                    </a:lnTo>
                    <a:lnTo>
                      <a:pt x="80" y="0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7CDD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" name="Freeform 383">
                <a:extLst>
                  <a:ext uri="{FF2B5EF4-FFF2-40B4-BE49-F238E27FC236}">
                    <a16:creationId xmlns:a16="http://schemas.microsoft.com/office/drawing/2014/main" xmlns="" id="{151665E2-A928-4DA6-BF56-979AEBD6A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3663" y="2578101"/>
                <a:ext cx="76200" cy="84138"/>
              </a:xfrm>
              <a:custGeom>
                <a:avLst/>
                <a:gdLst>
                  <a:gd name="T0" fmla="*/ 72 w 145"/>
                  <a:gd name="T1" fmla="*/ 0 h 159"/>
                  <a:gd name="T2" fmla="*/ 58 w 145"/>
                  <a:gd name="T3" fmla="*/ 1 h 159"/>
                  <a:gd name="T4" fmla="*/ 44 w 145"/>
                  <a:gd name="T5" fmla="*/ 6 h 159"/>
                  <a:gd name="T6" fmla="*/ 31 w 145"/>
                  <a:gd name="T7" fmla="*/ 13 h 159"/>
                  <a:gd name="T8" fmla="*/ 21 w 145"/>
                  <a:gd name="T9" fmla="*/ 23 h 159"/>
                  <a:gd name="T10" fmla="*/ 8 w 145"/>
                  <a:gd name="T11" fmla="*/ 41 h 159"/>
                  <a:gd name="T12" fmla="*/ 2 w 145"/>
                  <a:gd name="T13" fmla="*/ 56 h 159"/>
                  <a:gd name="T14" fmla="*/ 0 w 145"/>
                  <a:gd name="T15" fmla="*/ 71 h 159"/>
                  <a:gd name="T16" fmla="*/ 0 w 145"/>
                  <a:gd name="T17" fmla="*/ 79 h 159"/>
                  <a:gd name="T18" fmla="*/ 1 w 145"/>
                  <a:gd name="T19" fmla="*/ 95 h 159"/>
                  <a:gd name="T20" fmla="*/ 6 w 145"/>
                  <a:gd name="T21" fmla="*/ 110 h 159"/>
                  <a:gd name="T22" fmla="*/ 12 w 145"/>
                  <a:gd name="T23" fmla="*/ 123 h 159"/>
                  <a:gd name="T24" fmla="*/ 25 w 145"/>
                  <a:gd name="T25" fmla="*/ 141 h 159"/>
                  <a:gd name="T26" fmla="*/ 38 w 145"/>
                  <a:gd name="T27" fmla="*/ 149 h 159"/>
                  <a:gd name="T28" fmla="*/ 51 w 145"/>
                  <a:gd name="T29" fmla="*/ 156 h 159"/>
                  <a:gd name="T30" fmla="*/ 65 w 145"/>
                  <a:gd name="T31" fmla="*/ 158 h 159"/>
                  <a:gd name="T32" fmla="*/ 72 w 145"/>
                  <a:gd name="T33" fmla="*/ 159 h 159"/>
                  <a:gd name="T34" fmla="*/ 87 w 145"/>
                  <a:gd name="T35" fmla="*/ 157 h 159"/>
                  <a:gd name="T36" fmla="*/ 101 w 145"/>
                  <a:gd name="T37" fmla="*/ 152 h 159"/>
                  <a:gd name="T38" fmla="*/ 114 w 145"/>
                  <a:gd name="T39" fmla="*/ 145 h 159"/>
                  <a:gd name="T40" fmla="*/ 124 w 145"/>
                  <a:gd name="T41" fmla="*/ 136 h 159"/>
                  <a:gd name="T42" fmla="*/ 137 w 145"/>
                  <a:gd name="T43" fmla="*/ 117 h 159"/>
                  <a:gd name="T44" fmla="*/ 143 w 145"/>
                  <a:gd name="T45" fmla="*/ 102 h 159"/>
                  <a:gd name="T46" fmla="*/ 145 w 145"/>
                  <a:gd name="T47" fmla="*/ 87 h 159"/>
                  <a:gd name="T48" fmla="*/ 145 w 145"/>
                  <a:gd name="T49" fmla="*/ 79 h 159"/>
                  <a:gd name="T50" fmla="*/ 144 w 145"/>
                  <a:gd name="T51" fmla="*/ 63 h 159"/>
                  <a:gd name="T52" fmla="*/ 139 w 145"/>
                  <a:gd name="T53" fmla="*/ 48 h 159"/>
                  <a:gd name="T54" fmla="*/ 134 w 145"/>
                  <a:gd name="T55" fmla="*/ 35 h 159"/>
                  <a:gd name="T56" fmla="*/ 118 w 145"/>
                  <a:gd name="T57" fmla="*/ 17 h 159"/>
                  <a:gd name="T58" fmla="*/ 107 w 145"/>
                  <a:gd name="T59" fmla="*/ 9 h 159"/>
                  <a:gd name="T60" fmla="*/ 94 w 145"/>
                  <a:gd name="T61" fmla="*/ 3 h 159"/>
                  <a:gd name="T62" fmla="*/ 80 w 145"/>
                  <a:gd name="T63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5" h="159">
                    <a:moveTo>
                      <a:pt x="72" y="0"/>
                    </a:moveTo>
                    <a:lnTo>
                      <a:pt x="72" y="0"/>
                    </a:lnTo>
                    <a:lnTo>
                      <a:pt x="65" y="0"/>
                    </a:lnTo>
                    <a:lnTo>
                      <a:pt x="58" y="1"/>
                    </a:lnTo>
                    <a:lnTo>
                      <a:pt x="51" y="3"/>
                    </a:lnTo>
                    <a:lnTo>
                      <a:pt x="44" y="6"/>
                    </a:lnTo>
                    <a:lnTo>
                      <a:pt x="38" y="9"/>
                    </a:lnTo>
                    <a:lnTo>
                      <a:pt x="31" y="13"/>
                    </a:lnTo>
                    <a:lnTo>
                      <a:pt x="25" y="17"/>
                    </a:lnTo>
                    <a:lnTo>
                      <a:pt x="21" y="23"/>
                    </a:lnTo>
                    <a:lnTo>
                      <a:pt x="12" y="35"/>
                    </a:lnTo>
                    <a:lnTo>
                      <a:pt x="8" y="41"/>
                    </a:lnTo>
                    <a:lnTo>
                      <a:pt x="6" y="48"/>
                    </a:lnTo>
                    <a:lnTo>
                      <a:pt x="2" y="56"/>
                    </a:lnTo>
                    <a:lnTo>
                      <a:pt x="1" y="63"/>
                    </a:lnTo>
                    <a:lnTo>
                      <a:pt x="0" y="71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0" y="87"/>
                    </a:lnTo>
                    <a:lnTo>
                      <a:pt x="1" y="95"/>
                    </a:lnTo>
                    <a:lnTo>
                      <a:pt x="2" y="102"/>
                    </a:lnTo>
                    <a:lnTo>
                      <a:pt x="6" y="110"/>
                    </a:lnTo>
                    <a:lnTo>
                      <a:pt x="8" y="117"/>
                    </a:lnTo>
                    <a:lnTo>
                      <a:pt x="12" y="123"/>
                    </a:lnTo>
                    <a:lnTo>
                      <a:pt x="21" y="136"/>
                    </a:lnTo>
                    <a:lnTo>
                      <a:pt x="25" y="141"/>
                    </a:lnTo>
                    <a:lnTo>
                      <a:pt x="31" y="145"/>
                    </a:lnTo>
                    <a:lnTo>
                      <a:pt x="38" y="149"/>
                    </a:lnTo>
                    <a:lnTo>
                      <a:pt x="44" y="152"/>
                    </a:lnTo>
                    <a:lnTo>
                      <a:pt x="51" y="156"/>
                    </a:lnTo>
                    <a:lnTo>
                      <a:pt x="58" y="157"/>
                    </a:lnTo>
                    <a:lnTo>
                      <a:pt x="65" y="158"/>
                    </a:lnTo>
                    <a:lnTo>
                      <a:pt x="72" y="159"/>
                    </a:lnTo>
                    <a:lnTo>
                      <a:pt x="72" y="159"/>
                    </a:lnTo>
                    <a:lnTo>
                      <a:pt x="80" y="158"/>
                    </a:lnTo>
                    <a:lnTo>
                      <a:pt x="87" y="157"/>
                    </a:lnTo>
                    <a:lnTo>
                      <a:pt x="94" y="156"/>
                    </a:lnTo>
                    <a:lnTo>
                      <a:pt x="101" y="152"/>
                    </a:lnTo>
                    <a:lnTo>
                      <a:pt x="107" y="149"/>
                    </a:lnTo>
                    <a:lnTo>
                      <a:pt x="114" y="145"/>
                    </a:lnTo>
                    <a:lnTo>
                      <a:pt x="118" y="141"/>
                    </a:lnTo>
                    <a:lnTo>
                      <a:pt x="124" y="136"/>
                    </a:lnTo>
                    <a:lnTo>
                      <a:pt x="134" y="123"/>
                    </a:lnTo>
                    <a:lnTo>
                      <a:pt x="137" y="117"/>
                    </a:lnTo>
                    <a:lnTo>
                      <a:pt x="139" y="110"/>
                    </a:lnTo>
                    <a:lnTo>
                      <a:pt x="143" y="102"/>
                    </a:lnTo>
                    <a:lnTo>
                      <a:pt x="144" y="95"/>
                    </a:lnTo>
                    <a:lnTo>
                      <a:pt x="145" y="87"/>
                    </a:lnTo>
                    <a:lnTo>
                      <a:pt x="145" y="79"/>
                    </a:lnTo>
                    <a:lnTo>
                      <a:pt x="145" y="79"/>
                    </a:lnTo>
                    <a:lnTo>
                      <a:pt x="145" y="71"/>
                    </a:lnTo>
                    <a:lnTo>
                      <a:pt x="144" y="63"/>
                    </a:lnTo>
                    <a:lnTo>
                      <a:pt x="143" y="56"/>
                    </a:lnTo>
                    <a:lnTo>
                      <a:pt x="139" y="48"/>
                    </a:lnTo>
                    <a:lnTo>
                      <a:pt x="137" y="41"/>
                    </a:lnTo>
                    <a:lnTo>
                      <a:pt x="134" y="35"/>
                    </a:lnTo>
                    <a:lnTo>
                      <a:pt x="124" y="23"/>
                    </a:lnTo>
                    <a:lnTo>
                      <a:pt x="118" y="17"/>
                    </a:lnTo>
                    <a:lnTo>
                      <a:pt x="114" y="13"/>
                    </a:lnTo>
                    <a:lnTo>
                      <a:pt x="107" y="9"/>
                    </a:lnTo>
                    <a:lnTo>
                      <a:pt x="101" y="6"/>
                    </a:lnTo>
                    <a:lnTo>
                      <a:pt x="94" y="3"/>
                    </a:lnTo>
                    <a:lnTo>
                      <a:pt x="87" y="1"/>
                    </a:lnTo>
                    <a:lnTo>
                      <a:pt x="80" y="0"/>
                    </a:lnTo>
                    <a:lnTo>
                      <a:pt x="7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3" name="Freeform 384">
                <a:extLst>
                  <a:ext uri="{FF2B5EF4-FFF2-40B4-BE49-F238E27FC236}">
                    <a16:creationId xmlns:a16="http://schemas.microsoft.com/office/drawing/2014/main" xmlns="" id="{2EA3D1FA-191B-47A7-93D4-F8720CCD16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7013" y="2578101"/>
                <a:ext cx="76200" cy="84138"/>
              </a:xfrm>
              <a:custGeom>
                <a:avLst/>
                <a:gdLst>
                  <a:gd name="T0" fmla="*/ 73 w 146"/>
                  <a:gd name="T1" fmla="*/ 0 h 159"/>
                  <a:gd name="T2" fmla="*/ 58 w 146"/>
                  <a:gd name="T3" fmla="*/ 1 h 159"/>
                  <a:gd name="T4" fmla="*/ 45 w 146"/>
                  <a:gd name="T5" fmla="*/ 6 h 159"/>
                  <a:gd name="T6" fmla="*/ 32 w 146"/>
                  <a:gd name="T7" fmla="*/ 13 h 159"/>
                  <a:gd name="T8" fmla="*/ 22 w 146"/>
                  <a:gd name="T9" fmla="*/ 23 h 159"/>
                  <a:gd name="T10" fmla="*/ 9 w 146"/>
                  <a:gd name="T11" fmla="*/ 41 h 159"/>
                  <a:gd name="T12" fmla="*/ 3 w 146"/>
                  <a:gd name="T13" fmla="*/ 56 h 159"/>
                  <a:gd name="T14" fmla="*/ 1 w 146"/>
                  <a:gd name="T15" fmla="*/ 71 h 159"/>
                  <a:gd name="T16" fmla="*/ 0 w 146"/>
                  <a:gd name="T17" fmla="*/ 79 h 159"/>
                  <a:gd name="T18" fmla="*/ 1 w 146"/>
                  <a:gd name="T19" fmla="*/ 95 h 159"/>
                  <a:gd name="T20" fmla="*/ 6 w 146"/>
                  <a:gd name="T21" fmla="*/ 110 h 159"/>
                  <a:gd name="T22" fmla="*/ 13 w 146"/>
                  <a:gd name="T23" fmla="*/ 123 h 159"/>
                  <a:gd name="T24" fmla="*/ 27 w 146"/>
                  <a:gd name="T25" fmla="*/ 141 h 159"/>
                  <a:gd name="T26" fmla="*/ 38 w 146"/>
                  <a:gd name="T27" fmla="*/ 149 h 159"/>
                  <a:gd name="T28" fmla="*/ 51 w 146"/>
                  <a:gd name="T29" fmla="*/ 156 h 159"/>
                  <a:gd name="T30" fmla="*/ 66 w 146"/>
                  <a:gd name="T31" fmla="*/ 158 h 159"/>
                  <a:gd name="T32" fmla="*/ 73 w 146"/>
                  <a:gd name="T33" fmla="*/ 159 h 159"/>
                  <a:gd name="T34" fmla="*/ 88 w 146"/>
                  <a:gd name="T35" fmla="*/ 157 h 159"/>
                  <a:gd name="T36" fmla="*/ 102 w 146"/>
                  <a:gd name="T37" fmla="*/ 152 h 159"/>
                  <a:gd name="T38" fmla="*/ 114 w 146"/>
                  <a:gd name="T39" fmla="*/ 145 h 159"/>
                  <a:gd name="T40" fmla="*/ 124 w 146"/>
                  <a:gd name="T41" fmla="*/ 136 h 159"/>
                  <a:gd name="T42" fmla="*/ 137 w 146"/>
                  <a:gd name="T43" fmla="*/ 117 h 159"/>
                  <a:gd name="T44" fmla="*/ 143 w 146"/>
                  <a:gd name="T45" fmla="*/ 102 h 159"/>
                  <a:gd name="T46" fmla="*/ 146 w 146"/>
                  <a:gd name="T47" fmla="*/ 87 h 159"/>
                  <a:gd name="T48" fmla="*/ 146 w 146"/>
                  <a:gd name="T49" fmla="*/ 79 h 159"/>
                  <a:gd name="T50" fmla="*/ 145 w 146"/>
                  <a:gd name="T51" fmla="*/ 63 h 159"/>
                  <a:gd name="T52" fmla="*/ 140 w 146"/>
                  <a:gd name="T53" fmla="*/ 48 h 159"/>
                  <a:gd name="T54" fmla="*/ 133 w 146"/>
                  <a:gd name="T55" fmla="*/ 35 h 159"/>
                  <a:gd name="T56" fmla="*/ 119 w 146"/>
                  <a:gd name="T57" fmla="*/ 17 h 159"/>
                  <a:gd name="T58" fmla="*/ 108 w 146"/>
                  <a:gd name="T59" fmla="*/ 9 h 159"/>
                  <a:gd name="T60" fmla="*/ 95 w 146"/>
                  <a:gd name="T61" fmla="*/ 3 h 159"/>
                  <a:gd name="T62" fmla="*/ 80 w 146"/>
                  <a:gd name="T63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6" h="159">
                    <a:moveTo>
                      <a:pt x="73" y="0"/>
                    </a:moveTo>
                    <a:lnTo>
                      <a:pt x="73" y="0"/>
                    </a:lnTo>
                    <a:lnTo>
                      <a:pt x="66" y="0"/>
                    </a:lnTo>
                    <a:lnTo>
                      <a:pt x="58" y="1"/>
                    </a:lnTo>
                    <a:lnTo>
                      <a:pt x="51" y="3"/>
                    </a:lnTo>
                    <a:lnTo>
                      <a:pt x="45" y="6"/>
                    </a:lnTo>
                    <a:lnTo>
                      <a:pt x="38" y="9"/>
                    </a:lnTo>
                    <a:lnTo>
                      <a:pt x="32" y="13"/>
                    </a:lnTo>
                    <a:lnTo>
                      <a:pt x="27" y="17"/>
                    </a:lnTo>
                    <a:lnTo>
                      <a:pt x="22" y="23"/>
                    </a:lnTo>
                    <a:lnTo>
                      <a:pt x="13" y="35"/>
                    </a:lnTo>
                    <a:lnTo>
                      <a:pt x="9" y="41"/>
                    </a:lnTo>
                    <a:lnTo>
                      <a:pt x="6" y="48"/>
                    </a:lnTo>
                    <a:lnTo>
                      <a:pt x="3" y="56"/>
                    </a:lnTo>
                    <a:lnTo>
                      <a:pt x="1" y="63"/>
                    </a:lnTo>
                    <a:lnTo>
                      <a:pt x="1" y="71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1" y="87"/>
                    </a:lnTo>
                    <a:lnTo>
                      <a:pt x="1" y="95"/>
                    </a:lnTo>
                    <a:lnTo>
                      <a:pt x="3" y="102"/>
                    </a:lnTo>
                    <a:lnTo>
                      <a:pt x="6" y="110"/>
                    </a:lnTo>
                    <a:lnTo>
                      <a:pt x="9" y="117"/>
                    </a:lnTo>
                    <a:lnTo>
                      <a:pt x="13" y="123"/>
                    </a:lnTo>
                    <a:lnTo>
                      <a:pt x="22" y="136"/>
                    </a:lnTo>
                    <a:lnTo>
                      <a:pt x="27" y="141"/>
                    </a:lnTo>
                    <a:lnTo>
                      <a:pt x="32" y="145"/>
                    </a:lnTo>
                    <a:lnTo>
                      <a:pt x="38" y="149"/>
                    </a:lnTo>
                    <a:lnTo>
                      <a:pt x="45" y="152"/>
                    </a:lnTo>
                    <a:lnTo>
                      <a:pt x="51" y="156"/>
                    </a:lnTo>
                    <a:lnTo>
                      <a:pt x="58" y="157"/>
                    </a:lnTo>
                    <a:lnTo>
                      <a:pt x="66" y="158"/>
                    </a:lnTo>
                    <a:lnTo>
                      <a:pt x="73" y="159"/>
                    </a:lnTo>
                    <a:lnTo>
                      <a:pt x="73" y="159"/>
                    </a:lnTo>
                    <a:lnTo>
                      <a:pt x="80" y="158"/>
                    </a:lnTo>
                    <a:lnTo>
                      <a:pt x="88" y="157"/>
                    </a:lnTo>
                    <a:lnTo>
                      <a:pt x="95" y="156"/>
                    </a:lnTo>
                    <a:lnTo>
                      <a:pt x="102" y="152"/>
                    </a:lnTo>
                    <a:lnTo>
                      <a:pt x="108" y="149"/>
                    </a:lnTo>
                    <a:lnTo>
                      <a:pt x="114" y="145"/>
                    </a:lnTo>
                    <a:lnTo>
                      <a:pt x="119" y="141"/>
                    </a:lnTo>
                    <a:lnTo>
                      <a:pt x="124" y="136"/>
                    </a:lnTo>
                    <a:lnTo>
                      <a:pt x="133" y="123"/>
                    </a:lnTo>
                    <a:lnTo>
                      <a:pt x="137" y="117"/>
                    </a:lnTo>
                    <a:lnTo>
                      <a:pt x="140" y="110"/>
                    </a:lnTo>
                    <a:lnTo>
                      <a:pt x="143" y="102"/>
                    </a:lnTo>
                    <a:lnTo>
                      <a:pt x="145" y="95"/>
                    </a:lnTo>
                    <a:lnTo>
                      <a:pt x="146" y="87"/>
                    </a:lnTo>
                    <a:lnTo>
                      <a:pt x="146" y="79"/>
                    </a:lnTo>
                    <a:lnTo>
                      <a:pt x="146" y="79"/>
                    </a:lnTo>
                    <a:lnTo>
                      <a:pt x="146" y="71"/>
                    </a:lnTo>
                    <a:lnTo>
                      <a:pt x="145" y="63"/>
                    </a:lnTo>
                    <a:lnTo>
                      <a:pt x="143" y="56"/>
                    </a:lnTo>
                    <a:lnTo>
                      <a:pt x="140" y="48"/>
                    </a:lnTo>
                    <a:lnTo>
                      <a:pt x="137" y="41"/>
                    </a:lnTo>
                    <a:lnTo>
                      <a:pt x="133" y="35"/>
                    </a:lnTo>
                    <a:lnTo>
                      <a:pt x="124" y="23"/>
                    </a:lnTo>
                    <a:lnTo>
                      <a:pt x="119" y="17"/>
                    </a:lnTo>
                    <a:lnTo>
                      <a:pt x="114" y="13"/>
                    </a:lnTo>
                    <a:lnTo>
                      <a:pt x="108" y="9"/>
                    </a:lnTo>
                    <a:lnTo>
                      <a:pt x="102" y="6"/>
                    </a:lnTo>
                    <a:lnTo>
                      <a:pt x="95" y="3"/>
                    </a:lnTo>
                    <a:lnTo>
                      <a:pt x="88" y="1"/>
                    </a:lnTo>
                    <a:lnTo>
                      <a:pt x="80" y="0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7658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4" name="Freeform 385">
                <a:extLst>
                  <a:ext uri="{FF2B5EF4-FFF2-40B4-BE49-F238E27FC236}">
                    <a16:creationId xmlns:a16="http://schemas.microsoft.com/office/drawing/2014/main" xmlns="" id="{D069C82B-929F-4713-9B19-62D0728413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7013" y="2578101"/>
                <a:ext cx="76200" cy="84138"/>
              </a:xfrm>
              <a:custGeom>
                <a:avLst/>
                <a:gdLst>
                  <a:gd name="T0" fmla="*/ 73 w 146"/>
                  <a:gd name="T1" fmla="*/ 0 h 159"/>
                  <a:gd name="T2" fmla="*/ 58 w 146"/>
                  <a:gd name="T3" fmla="*/ 1 h 159"/>
                  <a:gd name="T4" fmla="*/ 45 w 146"/>
                  <a:gd name="T5" fmla="*/ 6 h 159"/>
                  <a:gd name="T6" fmla="*/ 32 w 146"/>
                  <a:gd name="T7" fmla="*/ 13 h 159"/>
                  <a:gd name="T8" fmla="*/ 22 w 146"/>
                  <a:gd name="T9" fmla="*/ 23 h 159"/>
                  <a:gd name="T10" fmla="*/ 9 w 146"/>
                  <a:gd name="T11" fmla="*/ 41 h 159"/>
                  <a:gd name="T12" fmla="*/ 3 w 146"/>
                  <a:gd name="T13" fmla="*/ 56 h 159"/>
                  <a:gd name="T14" fmla="*/ 1 w 146"/>
                  <a:gd name="T15" fmla="*/ 71 h 159"/>
                  <a:gd name="T16" fmla="*/ 0 w 146"/>
                  <a:gd name="T17" fmla="*/ 79 h 159"/>
                  <a:gd name="T18" fmla="*/ 1 w 146"/>
                  <a:gd name="T19" fmla="*/ 95 h 159"/>
                  <a:gd name="T20" fmla="*/ 6 w 146"/>
                  <a:gd name="T21" fmla="*/ 110 h 159"/>
                  <a:gd name="T22" fmla="*/ 13 w 146"/>
                  <a:gd name="T23" fmla="*/ 123 h 159"/>
                  <a:gd name="T24" fmla="*/ 27 w 146"/>
                  <a:gd name="T25" fmla="*/ 141 h 159"/>
                  <a:gd name="T26" fmla="*/ 38 w 146"/>
                  <a:gd name="T27" fmla="*/ 149 h 159"/>
                  <a:gd name="T28" fmla="*/ 51 w 146"/>
                  <a:gd name="T29" fmla="*/ 156 h 159"/>
                  <a:gd name="T30" fmla="*/ 66 w 146"/>
                  <a:gd name="T31" fmla="*/ 158 h 159"/>
                  <a:gd name="T32" fmla="*/ 73 w 146"/>
                  <a:gd name="T33" fmla="*/ 159 h 159"/>
                  <a:gd name="T34" fmla="*/ 88 w 146"/>
                  <a:gd name="T35" fmla="*/ 157 h 159"/>
                  <a:gd name="T36" fmla="*/ 102 w 146"/>
                  <a:gd name="T37" fmla="*/ 152 h 159"/>
                  <a:gd name="T38" fmla="*/ 114 w 146"/>
                  <a:gd name="T39" fmla="*/ 145 h 159"/>
                  <a:gd name="T40" fmla="*/ 124 w 146"/>
                  <a:gd name="T41" fmla="*/ 136 h 159"/>
                  <a:gd name="T42" fmla="*/ 137 w 146"/>
                  <a:gd name="T43" fmla="*/ 117 h 159"/>
                  <a:gd name="T44" fmla="*/ 143 w 146"/>
                  <a:gd name="T45" fmla="*/ 102 h 159"/>
                  <a:gd name="T46" fmla="*/ 146 w 146"/>
                  <a:gd name="T47" fmla="*/ 87 h 159"/>
                  <a:gd name="T48" fmla="*/ 146 w 146"/>
                  <a:gd name="T49" fmla="*/ 79 h 159"/>
                  <a:gd name="T50" fmla="*/ 145 w 146"/>
                  <a:gd name="T51" fmla="*/ 63 h 159"/>
                  <a:gd name="T52" fmla="*/ 140 w 146"/>
                  <a:gd name="T53" fmla="*/ 48 h 159"/>
                  <a:gd name="T54" fmla="*/ 133 w 146"/>
                  <a:gd name="T55" fmla="*/ 35 h 159"/>
                  <a:gd name="T56" fmla="*/ 119 w 146"/>
                  <a:gd name="T57" fmla="*/ 17 h 159"/>
                  <a:gd name="T58" fmla="*/ 108 w 146"/>
                  <a:gd name="T59" fmla="*/ 9 h 159"/>
                  <a:gd name="T60" fmla="*/ 95 w 146"/>
                  <a:gd name="T61" fmla="*/ 3 h 159"/>
                  <a:gd name="T62" fmla="*/ 80 w 146"/>
                  <a:gd name="T63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6" h="159">
                    <a:moveTo>
                      <a:pt x="73" y="0"/>
                    </a:moveTo>
                    <a:lnTo>
                      <a:pt x="73" y="0"/>
                    </a:lnTo>
                    <a:lnTo>
                      <a:pt x="66" y="0"/>
                    </a:lnTo>
                    <a:lnTo>
                      <a:pt x="58" y="1"/>
                    </a:lnTo>
                    <a:lnTo>
                      <a:pt x="51" y="3"/>
                    </a:lnTo>
                    <a:lnTo>
                      <a:pt x="45" y="6"/>
                    </a:lnTo>
                    <a:lnTo>
                      <a:pt x="38" y="9"/>
                    </a:lnTo>
                    <a:lnTo>
                      <a:pt x="32" y="13"/>
                    </a:lnTo>
                    <a:lnTo>
                      <a:pt x="27" y="17"/>
                    </a:lnTo>
                    <a:lnTo>
                      <a:pt x="22" y="23"/>
                    </a:lnTo>
                    <a:lnTo>
                      <a:pt x="13" y="35"/>
                    </a:lnTo>
                    <a:lnTo>
                      <a:pt x="9" y="41"/>
                    </a:lnTo>
                    <a:lnTo>
                      <a:pt x="6" y="48"/>
                    </a:lnTo>
                    <a:lnTo>
                      <a:pt x="3" y="56"/>
                    </a:lnTo>
                    <a:lnTo>
                      <a:pt x="1" y="63"/>
                    </a:lnTo>
                    <a:lnTo>
                      <a:pt x="1" y="71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1" y="87"/>
                    </a:lnTo>
                    <a:lnTo>
                      <a:pt x="1" y="95"/>
                    </a:lnTo>
                    <a:lnTo>
                      <a:pt x="3" y="102"/>
                    </a:lnTo>
                    <a:lnTo>
                      <a:pt x="6" y="110"/>
                    </a:lnTo>
                    <a:lnTo>
                      <a:pt x="9" y="117"/>
                    </a:lnTo>
                    <a:lnTo>
                      <a:pt x="13" y="123"/>
                    </a:lnTo>
                    <a:lnTo>
                      <a:pt x="22" y="136"/>
                    </a:lnTo>
                    <a:lnTo>
                      <a:pt x="27" y="141"/>
                    </a:lnTo>
                    <a:lnTo>
                      <a:pt x="32" y="145"/>
                    </a:lnTo>
                    <a:lnTo>
                      <a:pt x="38" y="149"/>
                    </a:lnTo>
                    <a:lnTo>
                      <a:pt x="45" y="152"/>
                    </a:lnTo>
                    <a:lnTo>
                      <a:pt x="51" y="156"/>
                    </a:lnTo>
                    <a:lnTo>
                      <a:pt x="58" y="157"/>
                    </a:lnTo>
                    <a:lnTo>
                      <a:pt x="66" y="158"/>
                    </a:lnTo>
                    <a:lnTo>
                      <a:pt x="73" y="159"/>
                    </a:lnTo>
                    <a:lnTo>
                      <a:pt x="73" y="159"/>
                    </a:lnTo>
                    <a:lnTo>
                      <a:pt x="80" y="158"/>
                    </a:lnTo>
                    <a:lnTo>
                      <a:pt x="88" y="157"/>
                    </a:lnTo>
                    <a:lnTo>
                      <a:pt x="95" y="156"/>
                    </a:lnTo>
                    <a:lnTo>
                      <a:pt x="102" y="152"/>
                    </a:lnTo>
                    <a:lnTo>
                      <a:pt x="108" y="149"/>
                    </a:lnTo>
                    <a:lnTo>
                      <a:pt x="114" y="145"/>
                    </a:lnTo>
                    <a:lnTo>
                      <a:pt x="119" y="141"/>
                    </a:lnTo>
                    <a:lnTo>
                      <a:pt x="124" y="136"/>
                    </a:lnTo>
                    <a:lnTo>
                      <a:pt x="133" y="123"/>
                    </a:lnTo>
                    <a:lnTo>
                      <a:pt x="137" y="117"/>
                    </a:lnTo>
                    <a:lnTo>
                      <a:pt x="140" y="110"/>
                    </a:lnTo>
                    <a:lnTo>
                      <a:pt x="143" y="102"/>
                    </a:lnTo>
                    <a:lnTo>
                      <a:pt x="145" y="95"/>
                    </a:lnTo>
                    <a:lnTo>
                      <a:pt x="146" y="87"/>
                    </a:lnTo>
                    <a:lnTo>
                      <a:pt x="146" y="79"/>
                    </a:lnTo>
                    <a:lnTo>
                      <a:pt x="146" y="79"/>
                    </a:lnTo>
                    <a:lnTo>
                      <a:pt x="146" y="71"/>
                    </a:lnTo>
                    <a:lnTo>
                      <a:pt x="145" y="63"/>
                    </a:lnTo>
                    <a:lnTo>
                      <a:pt x="143" y="56"/>
                    </a:lnTo>
                    <a:lnTo>
                      <a:pt x="140" y="48"/>
                    </a:lnTo>
                    <a:lnTo>
                      <a:pt x="137" y="41"/>
                    </a:lnTo>
                    <a:lnTo>
                      <a:pt x="133" y="35"/>
                    </a:lnTo>
                    <a:lnTo>
                      <a:pt x="124" y="23"/>
                    </a:lnTo>
                    <a:lnTo>
                      <a:pt x="119" y="17"/>
                    </a:lnTo>
                    <a:lnTo>
                      <a:pt x="114" y="13"/>
                    </a:lnTo>
                    <a:lnTo>
                      <a:pt x="108" y="9"/>
                    </a:lnTo>
                    <a:lnTo>
                      <a:pt x="102" y="6"/>
                    </a:lnTo>
                    <a:lnTo>
                      <a:pt x="95" y="3"/>
                    </a:lnTo>
                    <a:lnTo>
                      <a:pt x="88" y="1"/>
                    </a:lnTo>
                    <a:lnTo>
                      <a:pt x="80" y="0"/>
                    </a:lnTo>
                    <a:lnTo>
                      <a:pt x="7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5" name="Freeform 386">
                <a:extLst>
                  <a:ext uri="{FF2B5EF4-FFF2-40B4-BE49-F238E27FC236}">
                    <a16:creationId xmlns:a16="http://schemas.microsoft.com/office/drawing/2014/main" xmlns="" id="{74CCD8AA-A1BF-4390-A1C8-42E4B44FCF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0738" y="2619376"/>
                <a:ext cx="309563" cy="130175"/>
              </a:xfrm>
              <a:custGeom>
                <a:avLst/>
                <a:gdLst>
                  <a:gd name="T0" fmla="*/ 472 w 586"/>
                  <a:gd name="T1" fmla="*/ 0 h 246"/>
                  <a:gd name="T2" fmla="*/ 0 w 586"/>
                  <a:gd name="T3" fmla="*/ 0 h 246"/>
                  <a:gd name="T4" fmla="*/ 0 w 586"/>
                  <a:gd name="T5" fmla="*/ 246 h 246"/>
                  <a:gd name="T6" fmla="*/ 472 w 586"/>
                  <a:gd name="T7" fmla="*/ 246 h 246"/>
                  <a:gd name="T8" fmla="*/ 472 w 586"/>
                  <a:gd name="T9" fmla="*/ 246 h 246"/>
                  <a:gd name="T10" fmla="*/ 484 w 586"/>
                  <a:gd name="T11" fmla="*/ 246 h 246"/>
                  <a:gd name="T12" fmla="*/ 495 w 586"/>
                  <a:gd name="T13" fmla="*/ 244 h 246"/>
                  <a:gd name="T14" fmla="*/ 506 w 586"/>
                  <a:gd name="T15" fmla="*/ 242 h 246"/>
                  <a:gd name="T16" fmla="*/ 516 w 586"/>
                  <a:gd name="T17" fmla="*/ 237 h 246"/>
                  <a:gd name="T18" fmla="*/ 526 w 586"/>
                  <a:gd name="T19" fmla="*/ 232 h 246"/>
                  <a:gd name="T20" fmla="*/ 536 w 586"/>
                  <a:gd name="T21" fmla="*/ 225 h 246"/>
                  <a:gd name="T22" fmla="*/ 544 w 586"/>
                  <a:gd name="T23" fmla="*/ 218 h 246"/>
                  <a:gd name="T24" fmla="*/ 552 w 586"/>
                  <a:gd name="T25" fmla="*/ 210 h 246"/>
                  <a:gd name="T26" fmla="*/ 559 w 586"/>
                  <a:gd name="T27" fmla="*/ 202 h 246"/>
                  <a:gd name="T28" fmla="*/ 566 w 586"/>
                  <a:gd name="T29" fmla="*/ 193 h 246"/>
                  <a:gd name="T30" fmla="*/ 572 w 586"/>
                  <a:gd name="T31" fmla="*/ 182 h 246"/>
                  <a:gd name="T32" fmla="*/ 576 w 586"/>
                  <a:gd name="T33" fmla="*/ 172 h 246"/>
                  <a:gd name="T34" fmla="*/ 580 w 586"/>
                  <a:gd name="T35" fmla="*/ 160 h 246"/>
                  <a:gd name="T36" fmla="*/ 583 w 586"/>
                  <a:gd name="T37" fmla="*/ 149 h 246"/>
                  <a:gd name="T38" fmla="*/ 585 w 586"/>
                  <a:gd name="T39" fmla="*/ 136 h 246"/>
                  <a:gd name="T40" fmla="*/ 586 w 586"/>
                  <a:gd name="T41" fmla="*/ 123 h 246"/>
                  <a:gd name="T42" fmla="*/ 586 w 586"/>
                  <a:gd name="T43" fmla="*/ 123 h 246"/>
                  <a:gd name="T44" fmla="*/ 585 w 586"/>
                  <a:gd name="T45" fmla="*/ 110 h 246"/>
                  <a:gd name="T46" fmla="*/ 583 w 586"/>
                  <a:gd name="T47" fmla="*/ 99 h 246"/>
                  <a:gd name="T48" fmla="*/ 580 w 586"/>
                  <a:gd name="T49" fmla="*/ 87 h 246"/>
                  <a:gd name="T50" fmla="*/ 576 w 586"/>
                  <a:gd name="T51" fmla="*/ 76 h 246"/>
                  <a:gd name="T52" fmla="*/ 572 w 586"/>
                  <a:gd name="T53" fmla="*/ 65 h 246"/>
                  <a:gd name="T54" fmla="*/ 566 w 586"/>
                  <a:gd name="T55" fmla="*/ 55 h 246"/>
                  <a:gd name="T56" fmla="*/ 559 w 586"/>
                  <a:gd name="T57" fmla="*/ 45 h 246"/>
                  <a:gd name="T58" fmla="*/ 552 w 586"/>
                  <a:gd name="T59" fmla="*/ 36 h 246"/>
                  <a:gd name="T60" fmla="*/ 544 w 586"/>
                  <a:gd name="T61" fmla="*/ 28 h 246"/>
                  <a:gd name="T62" fmla="*/ 536 w 586"/>
                  <a:gd name="T63" fmla="*/ 21 h 246"/>
                  <a:gd name="T64" fmla="*/ 526 w 586"/>
                  <a:gd name="T65" fmla="*/ 15 h 246"/>
                  <a:gd name="T66" fmla="*/ 516 w 586"/>
                  <a:gd name="T67" fmla="*/ 9 h 246"/>
                  <a:gd name="T68" fmla="*/ 506 w 586"/>
                  <a:gd name="T69" fmla="*/ 6 h 246"/>
                  <a:gd name="T70" fmla="*/ 495 w 586"/>
                  <a:gd name="T71" fmla="*/ 2 h 246"/>
                  <a:gd name="T72" fmla="*/ 484 w 586"/>
                  <a:gd name="T73" fmla="*/ 1 h 246"/>
                  <a:gd name="T74" fmla="*/ 472 w 586"/>
                  <a:gd name="T75" fmla="*/ 0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86" h="246">
                    <a:moveTo>
                      <a:pt x="472" y="0"/>
                    </a:moveTo>
                    <a:lnTo>
                      <a:pt x="0" y="0"/>
                    </a:lnTo>
                    <a:lnTo>
                      <a:pt x="0" y="246"/>
                    </a:lnTo>
                    <a:lnTo>
                      <a:pt x="472" y="246"/>
                    </a:lnTo>
                    <a:lnTo>
                      <a:pt x="472" y="246"/>
                    </a:lnTo>
                    <a:lnTo>
                      <a:pt x="484" y="246"/>
                    </a:lnTo>
                    <a:lnTo>
                      <a:pt x="495" y="244"/>
                    </a:lnTo>
                    <a:lnTo>
                      <a:pt x="506" y="242"/>
                    </a:lnTo>
                    <a:lnTo>
                      <a:pt x="516" y="237"/>
                    </a:lnTo>
                    <a:lnTo>
                      <a:pt x="526" y="232"/>
                    </a:lnTo>
                    <a:lnTo>
                      <a:pt x="536" y="225"/>
                    </a:lnTo>
                    <a:lnTo>
                      <a:pt x="544" y="218"/>
                    </a:lnTo>
                    <a:lnTo>
                      <a:pt x="552" y="210"/>
                    </a:lnTo>
                    <a:lnTo>
                      <a:pt x="559" y="202"/>
                    </a:lnTo>
                    <a:lnTo>
                      <a:pt x="566" y="193"/>
                    </a:lnTo>
                    <a:lnTo>
                      <a:pt x="572" y="182"/>
                    </a:lnTo>
                    <a:lnTo>
                      <a:pt x="576" y="172"/>
                    </a:lnTo>
                    <a:lnTo>
                      <a:pt x="580" y="160"/>
                    </a:lnTo>
                    <a:lnTo>
                      <a:pt x="583" y="149"/>
                    </a:lnTo>
                    <a:lnTo>
                      <a:pt x="585" y="136"/>
                    </a:lnTo>
                    <a:lnTo>
                      <a:pt x="586" y="123"/>
                    </a:lnTo>
                    <a:lnTo>
                      <a:pt x="586" y="123"/>
                    </a:lnTo>
                    <a:lnTo>
                      <a:pt x="585" y="110"/>
                    </a:lnTo>
                    <a:lnTo>
                      <a:pt x="583" y="99"/>
                    </a:lnTo>
                    <a:lnTo>
                      <a:pt x="580" y="87"/>
                    </a:lnTo>
                    <a:lnTo>
                      <a:pt x="576" y="76"/>
                    </a:lnTo>
                    <a:lnTo>
                      <a:pt x="572" y="65"/>
                    </a:lnTo>
                    <a:lnTo>
                      <a:pt x="566" y="55"/>
                    </a:lnTo>
                    <a:lnTo>
                      <a:pt x="559" y="45"/>
                    </a:lnTo>
                    <a:lnTo>
                      <a:pt x="552" y="36"/>
                    </a:lnTo>
                    <a:lnTo>
                      <a:pt x="544" y="28"/>
                    </a:lnTo>
                    <a:lnTo>
                      <a:pt x="536" y="21"/>
                    </a:lnTo>
                    <a:lnTo>
                      <a:pt x="526" y="15"/>
                    </a:lnTo>
                    <a:lnTo>
                      <a:pt x="516" y="9"/>
                    </a:lnTo>
                    <a:lnTo>
                      <a:pt x="506" y="6"/>
                    </a:lnTo>
                    <a:lnTo>
                      <a:pt x="495" y="2"/>
                    </a:lnTo>
                    <a:lnTo>
                      <a:pt x="484" y="1"/>
                    </a:lnTo>
                    <a:lnTo>
                      <a:pt x="472" y="0"/>
                    </a:lnTo>
                    <a:close/>
                  </a:path>
                </a:pathLst>
              </a:custGeom>
              <a:solidFill>
                <a:srgbClr val="D5D9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6" name="Freeform 387">
                <a:extLst>
                  <a:ext uri="{FF2B5EF4-FFF2-40B4-BE49-F238E27FC236}">
                    <a16:creationId xmlns:a16="http://schemas.microsoft.com/office/drawing/2014/main" xmlns="" id="{E8585C4C-B5BD-4720-A5CE-AC09278C6E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0738" y="2619376"/>
                <a:ext cx="309563" cy="130175"/>
              </a:xfrm>
              <a:custGeom>
                <a:avLst/>
                <a:gdLst>
                  <a:gd name="T0" fmla="*/ 472 w 586"/>
                  <a:gd name="T1" fmla="*/ 0 h 246"/>
                  <a:gd name="T2" fmla="*/ 0 w 586"/>
                  <a:gd name="T3" fmla="*/ 0 h 246"/>
                  <a:gd name="T4" fmla="*/ 0 w 586"/>
                  <a:gd name="T5" fmla="*/ 246 h 246"/>
                  <a:gd name="T6" fmla="*/ 472 w 586"/>
                  <a:gd name="T7" fmla="*/ 246 h 246"/>
                  <a:gd name="T8" fmla="*/ 472 w 586"/>
                  <a:gd name="T9" fmla="*/ 246 h 246"/>
                  <a:gd name="T10" fmla="*/ 484 w 586"/>
                  <a:gd name="T11" fmla="*/ 246 h 246"/>
                  <a:gd name="T12" fmla="*/ 495 w 586"/>
                  <a:gd name="T13" fmla="*/ 244 h 246"/>
                  <a:gd name="T14" fmla="*/ 506 w 586"/>
                  <a:gd name="T15" fmla="*/ 242 h 246"/>
                  <a:gd name="T16" fmla="*/ 516 w 586"/>
                  <a:gd name="T17" fmla="*/ 237 h 246"/>
                  <a:gd name="T18" fmla="*/ 526 w 586"/>
                  <a:gd name="T19" fmla="*/ 232 h 246"/>
                  <a:gd name="T20" fmla="*/ 536 w 586"/>
                  <a:gd name="T21" fmla="*/ 225 h 246"/>
                  <a:gd name="T22" fmla="*/ 544 w 586"/>
                  <a:gd name="T23" fmla="*/ 218 h 246"/>
                  <a:gd name="T24" fmla="*/ 552 w 586"/>
                  <a:gd name="T25" fmla="*/ 210 h 246"/>
                  <a:gd name="T26" fmla="*/ 559 w 586"/>
                  <a:gd name="T27" fmla="*/ 202 h 246"/>
                  <a:gd name="T28" fmla="*/ 566 w 586"/>
                  <a:gd name="T29" fmla="*/ 193 h 246"/>
                  <a:gd name="T30" fmla="*/ 572 w 586"/>
                  <a:gd name="T31" fmla="*/ 182 h 246"/>
                  <a:gd name="T32" fmla="*/ 576 w 586"/>
                  <a:gd name="T33" fmla="*/ 172 h 246"/>
                  <a:gd name="T34" fmla="*/ 580 w 586"/>
                  <a:gd name="T35" fmla="*/ 160 h 246"/>
                  <a:gd name="T36" fmla="*/ 583 w 586"/>
                  <a:gd name="T37" fmla="*/ 149 h 246"/>
                  <a:gd name="T38" fmla="*/ 585 w 586"/>
                  <a:gd name="T39" fmla="*/ 136 h 246"/>
                  <a:gd name="T40" fmla="*/ 586 w 586"/>
                  <a:gd name="T41" fmla="*/ 123 h 246"/>
                  <a:gd name="T42" fmla="*/ 586 w 586"/>
                  <a:gd name="T43" fmla="*/ 123 h 246"/>
                  <a:gd name="T44" fmla="*/ 585 w 586"/>
                  <a:gd name="T45" fmla="*/ 110 h 246"/>
                  <a:gd name="T46" fmla="*/ 583 w 586"/>
                  <a:gd name="T47" fmla="*/ 99 h 246"/>
                  <a:gd name="T48" fmla="*/ 580 w 586"/>
                  <a:gd name="T49" fmla="*/ 87 h 246"/>
                  <a:gd name="T50" fmla="*/ 576 w 586"/>
                  <a:gd name="T51" fmla="*/ 76 h 246"/>
                  <a:gd name="T52" fmla="*/ 572 w 586"/>
                  <a:gd name="T53" fmla="*/ 65 h 246"/>
                  <a:gd name="T54" fmla="*/ 566 w 586"/>
                  <a:gd name="T55" fmla="*/ 55 h 246"/>
                  <a:gd name="T56" fmla="*/ 559 w 586"/>
                  <a:gd name="T57" fmla="*/ 45 h 246"/>
                  <a:gd name="T58" fmla="*/ 552 w 586"/>
                  <a:gd name="T59" fmla="*/ 36 h 246"/>
                  <a:gd name="T60" fmla="*/ 544 w 586"/>
                  <a:gd name="T61" fmla="*/ 28 h 246"/>
                  <a:gd name="T62" fmla="*/ 536 w 586"/>
                  <a:gd name="T63" fmla="*/ 21 h 246"/>
                  <a:gd name="T64" fmla="*/ 526 w 586"/>
                  <a:gd name="T65" fmla="*/ 15 h 246"/>
                  <a:gd name="T66" fmla="*/ 516 w 586"/>
                  <a:gd name="T67" fmla="*/ 9 h 246"/>
                  <a:gd name="T68" fmla="*/ 506 w 586"/>
                  <a:gd name="T69" fmla="*/ 6 h 246"/>
                  <a:gd name="T70" fmla="*/ 495 w 586"/>
                  <a:gd name="T71" fmla="*/ 2 h 246"/>
                  <a:gd name="T72" fmla="*/ 484 w 586"/>
                  <a:gd name="T73" fmla="*/ 1 h 246"/>
                  <a:gd name="T74" fmla="*/ 472 w 586"/>
                  <a:gd name="T75" fmla="*/ 0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86" h="246">
                    <a:moveTo>
                      <a:pt x="472" y="0"/>
                    </a:moveTo>
                    <a:lnTo>
                      <a:pt x="0" y="0"/>
                    </a:lnTo>
                    <a:lnTo>
                      <a:pt x="0" y="246"/>
                    </a:lnTo>
                    <a:lnTo>
                      <a:pt x="472" y="246"/>
                    </a:lnTo>
                    <a:lnTo>
                      <a:pt x="472" y="246"/>
                    </a:lnTo>
                    <a:lnTo>
                      <a:pt x="484" y="246"/>
                    </a:lnTo>
                    <a:lnTo>
                      <a:pt x="495" y="244"/>
                    </a:lnTo>
                    <a:lnTo>
                      <a:pt x="506" y="242"/>
                    </a:lnTo>
                    <a:lnTo>
                      <a:pt x="516" y="237"/>
                    </a:lnTo>
                    <a:lnTo>
                      <a:pt x="526" y="232"/>
                    </a:lnTo>
                    <a:lnTo>
                      <a:pt x="536" y="225"/>
                    </a:lnTo>
                    <a:lnTo>
                      <a:pt x="544" y="218"/>
                    </a:lnTo>
                    <a:lnTo>
                      <a:pt x="552" y="210"/>
                    </a:lnTo>
                    <a:lnTo>
                      <a:pt x="559" y="202"/>
                    </a:lnTo>
                    <a:lnTo>
                      <a:pt x="566" y="193"/>
                    </a:lnTo>
                    <a:lnTo>
                      <a:pt x="572" y="182"/>
                    </a:lnTo>
                    <a:lnTo>
                      <a:pt x="576" y="172"/>
                    </a:lnTo>
                    <a:lnTo>
                      <a:pt x="580" y="160"/>
                    </a:lnTo>
                    <a:lnTo>
                      <a:pt x="583" y="149"/>
                    </a:lnTo>
                    <a:lnTo>
                      <a:pt x="585" y="136"/>
                    </a:lnTo>
                    <a:lnTo>
                      <a:pt x="586" y="123"/>
                    </a:lnTo>
                    <a:lnTo>
                      <a:pt x="586" y="123"/>
                    </a:lnTo>
                    <a:lnTo>
                      <a:pt x="585" y="110"/>
                    </a:lnTo>
                    <a:lnTo>
                      <a:pt x="583" y="99"/>
                    </a:lnTo>
                    <a:lnTo>
                      <a:pt x="580" y="87"/>
                    </a:lnTo>
                    <a:lnTo>
                      <a:pt x="576" y="76"/>
                    </a:lnTo>
                    <a:lnTo>
                      <a:pt x="572" y="65"/>
                    </a:lnTo>
                    <a:lnTo>
                      <a:pt x="566" y="55"/>
                    </a:lnTo>
                    <a:lnTo>
                      <a:pt x="559" y="45"/>
                    </a:lnTo>
                    <a:lnTo>
                      <a:pt x="552" y="36"/>
                    </a:lnTo>
                    <a:lnTo>
                      <a:pt x="544" y="28"/>
                    </a:lnTo>
                    <a:lnTo>
                      <a:pt x="536" y="21"/>
                    </a:lnTo>
                    <a:lnTo>
                      <a:pt x="526" y="15"/>
                    </a:lnTo>
                    <a:lnTo>
                      <a:pt x="516" y="9"/>
                    </a:lnTo>
                    <a:lnTo>
                      <a:pt x="506" y="6"/>
                    </a:lnTo>
                    <a:lnTo>
                      <a:pt x="495" y="2"/>
                    </a:lnTo>
                    <a:lnTo>
                      <a:pt x="484" y="1"/>
                    </a:lnTo>
                    <a:lnTo>
                      <a:pt x="47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7" name="Freeform 388">
                <a:extLst>
                  <a:ext uri="{FF2B5EF4-FFF2-40B4-BE49-F238E27FC236}">
                    <a16:creationId xmlns:a16="http://schemas.microsoft.com/office/drawing/2014/main" xmlns="" id="{F7728E0F-44AA-4E37-B8F2-15DCA13F5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5476" y="3032126"/>
                <a:ext cx="293688" cy="665163"/>
              </a:xfrm>
              <a:custGeom>
                <a:avLst/>
                <a:gdLst>
                  <a:gd name="T0" fmla="*/ 554 w 554"/>
                  <a:gd name="T1" fmla="*/ 0 h 1257"/>
                  <a:gd name="T2" fmla="*/ 368 w 554"/>
                  <a:gd name="T3" fmla="*/ 0 h 1257"/>
                  <a:gd name="T4" fmla="*/ 368 w 554"/>
                  <a:gd name="T5" fmla="*/ 54 h 1257"/>
                  <a:gd name="T6" fmla="*/ 0 w 554"/>
                  <a:gd name="T7" fmla="*/ 54 h 1257"/>
                  <a:gd name="T8" fmla="*/ 0 w 554"/>
                  <a:gd name="T9" fmla="*/ 941 h 1257"/>
                  <a:gd name="T10" fmla="*/ 6 w 554"/>
                  <a:gd name="T11" fmla="*/ 941 h 1257"/>
                  <a:gd name="T12" fmla="*/ 223 w 554"/>
                  <a:gd name="T13" fmla="*/ 1167 h 1257"/>
                  <a:gd name="T14" fmla="*/ 257 w 554"/>
                  <a:gd name="T15" fmla="*/ 1187 h 1257"/>
                  <a:gd name="T16" fmla="*/ 257 w 554"/>
                  <a:gd name="T17" fmla="*/ 1257 h 1257"/>
                  <a:gd name="T18" fmla="*/ 554 w 554"/>
                  <a:gd name="T19" fmla="*/ 1257 h 1257"/>
                  <a:gd name="T20" fmla="*/ 554 w 554"/>
                  <a:gd name="T21" fmla="*/ 0 h 1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54" h="1257">
                    <a:moveTo>
                      <a:pt x="554" y="0"/>
                    </a:moveTo>
                    <a:lnTo>
                      <a:pt x="368" y="0"/>
                    </a:lnTo>
                    <a:lnTo>
                      <a:pt x="368" y="54"/>
                    </a:lnTo>
                    <a:lnTo>
                      <a:pt x="0" y="54"/>
                    </a:lnTo>
                    <a:lnTo>
                      <a:pt x="0" y="941"/>
                    </a:lnTo>
                    <a:lnTo>
                      <a:pt x="6" y="941"/>
                    </a:lnTo>
                    <a:lnTo>
                      <a:pt x="223" y="1167"/>
                    </a:lnTo>
                    <a:lnTo>
                      <a:pt x="257" y="1187"/>
                    </a:lnTo>
                    <a:lnTo>
                      <a:pt x="257" y="1257"/>
                    </a:lnTo>
                    <a:lnTo>
                      <a:pt x="554" y="1257"/>
                    </a:lnTo>
                    <a:lnTo>
                      <a:pt x="554" y="0"/>
                    </a:lnTo>
                    <a:close/>
                  </a:path>
                </a:pathLst>
              </a:custGeom>
              <a:solidFill>
                <a:srgbClr val="EA5A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8" name="Freeform 389">
                <a:extLst>
                  <a:ext uri="{FF2B5EF4-FFF2-40B4-BE49-F238E27FC236}">
                    <a16:creationId xmlns:a16="http://schemas.microsoft.com/office/drawing/2014/main" xmlns="" id="{271E19D3-873A-4F7B-8548-83354F8E9A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5476" y="3032126"/>
                <a:ext cx="293688" cy="665163"/>
              </a:xfrm>
              <a:custGeom>
                <a:avLst/>
                <a:gdLst>
                  <a:gd name="T0" fmla="*/ 554 w 554"/>
                  <a:gd name="T1" fmla="*/ 0 h 1257"/>
                  <a:gd name="T2" fmla="*/ 368 w 554"/>
                  <a:gd name="T3" fmla="*/ 0 h 1257"/>
                  <a:gd name="T4" fmla="*/ 368 w 554"/>
                  <a:gd name="T5" fmla="*/ 54 h 1257"/>
                  <a:gd name="T6" fmla="*/ 0 w 554"/>
                  <a:gd name="T7" fmla="*/ 54 h 1257"/>
                  <a:gd name="T8" fmla="*/ 0 w 554"/>
                  <a:gd name="T9" fmla="*/ 941 h 1257"/>
                  <a:gd name="T10" fmla="*/ 6 w 554"/>
                  <a:gd name="T11" fmla="*/ 941 h 1257"/>
                  <a:gd name="T12" fmla="*/ 223 w 554"/>
                  <a:gd name="T13" fmla="*/ 1167 h 1257"/>
                  <a:gd name="T14" fmla="*/ 257 w 554"/>
                  <a:gd name="T15" fmla="*/ 1187 h 1257"/>
                  <a:gd name="T16" fmla="*/ 257 w 554"/>
                  <a:gd name="T17" fmla="*/ 1257 h 1257"/>
                  <a:gd name="T18" fmla="*/ 554 w 554"/>
                  <a:gd name="T19" fmla="*/ 1257 h 1257"/>
                  <a:gd name="T20" fmla="*/ 554 w 554"/>
                  <a:gd name="T21" fmla="*/ 0 h 1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54" h="1257">
                    <a:moveTo>
                      <a:pt x="554" y="0"/>
                    </a:moveTo>
                    <a:lnTo>
                      <a:pt x="368" y="0"/>
                    </a:lnTo>
                    <a:lnTo>
                      <a:pt x="368" y="54"/>
                    </a:lnTo>
                    <a:lnTo>
                      <a:pt x="0" y="54"/>
                    </a:lnTo>
                    <a:lnTo>
                      <a:pt x="0" y="941"/>
                    </a:lnTo>
                    <a:lnTo>
                      <a:pt x="6" y="941"/>
                    </a:lnTo>
                    <a:lnTo>
                      <a:pt x="223" y="1167"/>
                    </a:lnTo>
                    <a:lnTo>
                      <a:pt x="257" y="1187"/>
                    </a:lnTo>
                    <a:lnTo>
                      <a:pt x="257" y="1257"/>
                    </a:lnTo>
                    <a:lnTo>
                      <a:pt x="554" y="1257"/>
                    </a:lnTo>
                    <a:lnTo>
                      <a:pt x="55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9" name="Rectangle 390">
                <a:extLst>
                  <a:ext uri="{FF2B5EF4-FFF2-40B4-BE49-F238E27FC236}">
                    <a16:creationId xmlns:a16="http://schemas.microsoft.com/office/drawing/2014/main" xmlns="" id="{FCDBE0D8-9AAA-4FC6-9FA5-D1FCFE8682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37238" y="3819526"/>
                <a:ext cx="777875" cy="122238"/>
              </a:xfrm>
              <a:prstGeom prst="rect">
                <a:avLst/>
              </a:prstGeom>
              <a:solidFill>
                <a:srgbClr val="0C5F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0" name="Rectangle 391">
                <a:extLst>
                  <a:ext uri="{FF2B5EF4-FFF2-40B4-BE49-F238E27FC236}">
                    <a16:creationId xmlns:a16="http://schemas.microsoft.com/office/drawing/2014/main" xmlns="" id="{4DFB82A2-C695-4D9A-9469-D81C9BA973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37238" y="3819526"/>
                <a:ext cx="777875" cy="122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1" name="Rectangle 392">
                <a:extLst>
                  <a:ext uri="{FF2B5EF4-FFF2-40B4-BE49-F238E27FC236}">
                    <a16:creationId xmlns:a16="http://schemas.microsoft.com/office/drawing/2014/main" xmlns="" id="{99B9966A-51BE-42F0-A63F-03E3DEC719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37238" y="3997326"/>
                <a:ext cx="776288" cy="122238"/>
              </a:xfrm>
              <a:prstGeom prst="rect">
                <a:avLst/>
              </a:prstGeom>
              <a:solidFill>
                <a:srgbClr val="0C5F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2" name="Rectangle 393">
                <a:extLst>
                  <a:ext uri="{FF2B5EF4-FFF2-40B4-BE49-F238E27FC236}">
                    <a16:creationId xmlns:a16="http://schemas.microsoft.com/office/drawing/2014/main" xmlns="" id="{C224547A-B790-42E3-B44D-B184AA0BBB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37238" y="3997326"/>
                <a:ext cx="776288" cy="122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3" name="Freeform 394">
                <a:extLst>
                  <a:ext uri="{FF2B5EF4-FFF2-40B4-BE49-F238E27FC236}">
                    <a16:creationId xmlns:a16="http://schemas.microsoft.com/office/drawing/2014/main" xmlns="" id="{EA8EA7CE-0AD0-4F5E-8C4A-CFC7E14869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9763" y="2808288"/>
                <a:ext cx="382588" cy="530225"/>
              </a:xfrm>
              <a:custGeom>
                <a:avLst/>
                <a:gdLst>
                  <a:gd name="T0" fmla="*/ 0 w 724"/>
                  <a:gd name="T1" fmla="*/ 0 h 1000"/>
                  <a:gd name="T2" fmla="*/ 0 w 724"/>
                  <a:gd name="T3" fmla="*/ 1000 h 1000"/>
                  <a:gd name="T4" fmla="*/ 724 w 724"/>
                  <a:gd name="T5" fmla="*/ 1000 h 1000"/>
                  <a:gd name="T6" fmla="*/ 724 w 724"/>
                  <a:gd name="T7" fmla="*/ 168 h 1000"/>
                  <a:gd name="T8" fmla="*/ 563 w 724"/>
                  <a:gd name="T9" fmla="*/ 0 h 1000"/>
                  <a:gd name="T10" fmla="*/ 0 w 724"/>
                  <a:gd name="T11" fmla="*/ 0 h 1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4" h="1000">
                    <a:moveTo>
                      <a:pt x="0" y="0"/>
                    </a:moveTo>
                    <a:lnTo>
                      <a:pt x="0" y="1000"/>
                    </a:lnTo>
                    <a:lnTo>
                      <a:pt x="724" y="1000"/>
                    </a:lnTo>
                    <a:lnTo>
                      <a:pt x="724" y="168"/>
                    </a:lnTo>
                    <a:lnTo>
                      <a:pt x="56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E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4" name="Freeform 395">
                <a:extLst>
                  <a:ext uri="{FF2B5EF4-FFF2-40B4-BE49-F238E27FC236}">
                    <a16:creationId xmlns:a16="http://schemas.microsoft.com/office/drawing/2014/main" xmlns="" id="{A72A75CA-4926-41EE-86AA-3C442B4CE9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9763" y="2808288"/>
                <a:ext cx="382588" cy="530225"/>
              </a:xfrm>
              <a:custGeom>
                <a:avLst/>
                <a:gdLst>
                  <a:gd name="T0" fmla="*/ 0 w 724"/>
                  <a:gd name="T1" fmla="*/ 0 h 1000"/>
                  <a:gd name="T2" fmla="*/ 0 w 724"/>
                  <a:gd name="T3" fmla="*/ 1000 h 1000"/>
                  <a:gd name="T4" fmla="*/ 724 w 724"/>
                  <a:gd name="T5" fmla="*/ 1000 h 1000"/>
                  <a:gd name="T6" fmla="*/ 724 w 724"/>
                  <a:gd name="T7" fmla="*/ 168 h 1000"/>
                  <a:gd name="T8" fmla="*/ 563 w 724"/>
                  <a:gd name="T9" fmla="*/ 0 h 1000"/>
                  <a:gd name="T10" fmla="*/ 0 w 724"/>
                  <a:gd name="T11" fmla="*/ 0 h 1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4" h="1000">
                    <a:moveTo>
                      <a:pt x="0" y="0"/>
                    </a:moveTo>
                    <a:lnTo>
                      <a:pt x="0" y="1000"/>
                    </a:lnTo>
                    <a:lnTo>
                      <a:pt x="724" y="1000"/>
                    </a:lnTo>
                    <a:lnTo>
                      <a:pt x="724" y="168"/>
                    </a:lnTo>
                    <a:lnTo>
                      <a:pt x="56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5" name="Freeform 396">
                <a:extLst>
                  <a:ext uri="{FF2B5EF4-FFF2-40B4-BE49-F238E27FC236}">
                    <a16:creationId xmlns:a16="http://schemas.microsoft.com/office/drawing/2014/main" xmlns="" id="{F4D75A23-072C-43B5-A417-49B650EB4F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2351" y="2955926"/>
                <a:ext cx="3175" cy="25400"/>
              </a:xfrm>
              <a:custGeom>
                <a:avLst/>
                <a:gdLst>
                  <a:gd name="T0" fmla="*/ 5 w 5"/>
                  <a:gd name="T1" fmla="*/ 0 h 48"/>
                  <a:gd name="T2" fmla="*/ 0 w 5"/>
                  <a:gd name="T3" fmla="*/ 0 h 48"/>
                  <a:gd name="T4" fmla="*/ 0 w 5"/>
                  <a:gd name="T5" fmla="*/ 43 h 48"/>
                  <a:gd name="T6" fmla="*/ 5 w 5"/>
                  <a:gd name="T7" fmla="*/ 48 h 48"/>
                  <a:gd name="T8" fmla="*/ 5 w 5"/>
                  <a:gd name="T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8">
                    <a:moveTo>
                      <a:pt x="5" y="0"/>
                    </a:moveTo>
                    <a:lnTo>
                      <a:pt x="0" y="0"/>
                    </a:lnTo>
                    <a:lnTo>
                      <a:pt x="0" y="43"/>
                    </a:lnTo>
                    <a:lnTo>
                      <a:pt x="5" y="4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D4D8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6" name="Freeform 397">
                <a:extLst>
                  <a:ext uri="{FF2B5EF4-FFF2-40B4-BE49-F238E27FC236}">
                    <a16:creationId xmlns:a16="http://schemas.microsoft.com/office/drawing/2014/main" xmlns="" id="{9D6EBB2D-C9C4-4207-B012-603404B0B5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2351" y="2955926"/>
                <a:ext cx="3175" cy="25400"/>
              </a:xfrm>
              <a:custGeom>
                <a:avLst/>
                <a:gdLst>
                  <a:gd name="T0" fmla="*/ 5 w 5"/>
                  <a:gd name="T1" fmla="*/ 0 h 48"/>
                  <a:gd name="T2" fmla="*/ 0 w 5"/>
                  <a:gd name="T3" fmla="*/ 0 h 48"/>
                  <a:gd name="T4" fmla="*/ 0 w 5"/>
                  <a:gd name="T5" fmla="*/ 43 h 48"/>
                  <a:gd name="T6" fmla="*/ 5 w 5"/>
                  <a:gd name="T7" fmla="*/ 48 h 48"/>
                  <a:gd name="T8" fmla="*/ 5 w 5"/>
                  <a:gd name="T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8">
                    <a:moveTo>
                      <a:pt x="5" y="0"/>
                    </a:moveTo>
                    <a:lnTo>
                      <a:pt x="0" y="0"/>
                    </a:lnTo>
                    <a:lnTo>
                      <a:pt x="0" y="43"/>
                    </a:lnTo>
                    <a:lnTo>
                      <a:pt x="5" y="48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7" name="Freeform 398">
                <a:extLst>
                  <a:ext uri="{FF2B5EF4-FFF2-40B4-BE49-F238E27FC236}">
                    <a16:creationId xmlns:a16="http://schemas.microsoft.com/office/drawing/2014/main" xmlns="" id="{6AD0CF2C-F6C3-41C6-9590-28FFE9F252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4413" y="2889251"/>
                <a:ext cx="11113" cy="66675"/>
              </a:xfrm>
              <a:custGeom>
                <a:avLst/>
                <a:gdLst>
                  <a:gd name="T0" fmla="*/ 0 w 22"/>
                  <a:gd name="T1" fmla="*/ 0 h 127"/>
                  <a:gd name="T2" fmla="*/ 17 w 22"/>
                  <a:gd name="T3" fmla="*/ 17 h 127"/>
                  <a:gd name="T4" fmla="*/ 17 w 22"/>
                  <a:gd name="T5" fmla="*/ 127 h 127"/>
                  <a:gd name="T6" fmla="*/ 22 w 22"/>
                  <a:gd name="T7" fmla="*/ 127 h 127"/>
                  <a:gd name="T8" fmla="*/ 22 w 22"/>
                  <a:gd name="T9" fmla="*/ 12 h 127"/>
                  <a:gd name="T10" fmla="*/ 0 w 22"/>
                  <a:gd name="T11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127">
                    <a:moveTo>
                      <a:pt x="0" y="0"/>
                    </a:moveTo>
                    <a:lnTo>
                      <a:pt x="17" y="17"/>
                    </a:lnTo>
                    <a:lnTo>
                      <a:pt x="17" y="127"/>
                    </a:lnTo>
                    <a:lnTo>
                      <a:pt x="22" y="127"/>
                    </a:lnTo>
                    <a:lnTo>
                      <a:pt x="22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33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8" name="Freeform 399">
                <a:extLst>
                  <a:ext uri="{FF2B5EF4-FFF2-40B4-BE49-F238E27FC236}">
                    <a16:creationId xmlns:a16="http://schemas.microsoft.com/office/drawing/2014/main" xmlns="" id="{FEB1FC22-0CD9-4C01-B0B8-EFF8DDC9D4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4413" y="2889251"/>
                <a:ext cx="11113" cy="66675"/>
              </a:xfrm>
              <a:custGeom>
                <a:avLst/>
                <a:gdLst>
                  <a:gd name="T0" fmla="*/ 0 w 22"/>
                  <a:gd name="T1" fmla="*/ 0 h 127"/>
                  <a:gd name="T2" fmla="*/ 17 w 22"/>
                  <a:gd name="T3" fmla="*/ 17 h 127"/>
                  <a:gd name="T4" fmla="*/ 17 w 22"/>
                  <a:gd name="T5" fmla="*/ 127 h 127"/>
                  <a:gd name="T6" fmla="*/ 22 w 22"/>
                  <a:gd name="T7" fmla="*/ 127 h 127"/>
                  <a:gd name="T8" fmla="*/ 22 w 22"/>
                  <a:gd name="T9" fmla="*/ 12 h 127"/>
                  <a:gd name="T10" fmla="*/ 0 w 22"/>
                  <a:gd name="T11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127">
                    <a:moveTo>
                      <a:pt x="0" y="0"/>
                    </a:moveTo>
                    <a:lnTo>
                      <a:pt x="17" y="17"/>
                    </a:lnTo>
                    <a:lnTo>
                      <a:pt x="17" y="127"/>
                    </a:lnTo>
                    <a:lnTo>
                      <a:pt x="22" y="127"/>
                    </a:lnTo>
                    <a:lnTo>
                      <a:pt x="22" y="1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9" name="Freeform 400">
                <a:extLst>
                  <a:ext uri="{FF2B5EF4-FFF2-40B4-BE49-F238E27FC236}">
                    <a16:creationId xmlns:a16="http://schemas.microsoft.com/office/drawing/2014/main" xmlns="" id="{46F56969-3BEB-4642-B026-502CAC6EE0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9801" y="2859088"/>
                <a:ext cx="82550" cy="119063"/>
              </a:xfrm>
              <a:custGeom>
                <a:avLst/>
                <a:gdLst>
                  <a:gd name="T0" fmla="*/ 45 w 158"/>
                  <a:gd name="T1" fmla="*/ 0 h 225"/>
                  <a:gd name="T2" fmla="*/ 0 w 158"/>
                  <a:gd name="T3" fmla="*/ 67 h 225"/>
                  <a:gd name="T4" fmla="*/ 158 w 158"/>
                  <a:gd name="T5" fmla="*/ 225 h 225"/>
                  <a:gd name="T6" fmla="*/ 158 w 158"/>
                  <a:gd name="T7" fmla="*/ 182 h 225"/>
                  <a:gd name="T8" fmla="*/ 158 w 158"/>
                  <a:gd name="T9" fmla="*/ 72 h 225"/>
                  <a:gd name="T10" fmla="*/ 141 w 158"/>
                  <a:gd name="T11" fmla="*/ 55 h 225"/>
                  <a:gd name="T12" fmla="*/ 45 w 158"/>
                  <a:gd name="T13" fmla="*/ 0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" h="225">
                    <a:moveTo>
                      <a:pt x="45" y="0"/>
                    </a:moveTo>
                    <a:lnTo>
                      <a:pt x="0" y="67"/>
                    </a:lnTo>
                    <a:lnTo>
                      <a:pt x="158" y="225"/>
                    </a:lnTo>
                    <a:lnTo>
                      <a:pt x="158" y="182"/>
                    </a:lnTo>
                    <a:lnTo>
                      <a:pt x="158" y="72"/>
                    </a:lnTo>
                    <a:lnTo>
                      <a:pt x="141" y="55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90CA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0" name="Freeform 401">
                <a:extLst>
                  <a:ext uri="{FF2B5EF4-FFF2-40B4-BE49-F238E27FC236}">
                    <a16:creationId xmlns:a16="http://schemas.microsoft.com/office/drawing/2014/main" xmlns="" id="{AC92FE26-EB88-4728-A218-A7B4DAC85C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9801" y="2859088"/>
                <a:ext cx="82550" cy="119063"/>
              </a:xfrm>
              <a:custGeom>
                <a:avLst/>
                <a:gdLst>
                  <a:gd name="T0" fmla="*/ 45 w 158"/>
                  <a:gd name="T1" fmla="*/ 0 h 225"/>
                  <a:gd name="T2" fmla="*/ 0 w 158"/>
                  <a:gd name="T3" fmla="*/ 67 h 225"/>
                  <a:gd name="T4" fmla="*/ 158 w 158"/>
                  <a:gd name="T5" fmla="*/ 225 h 225"/>
                  <a:gd name="T6" fmla="*/ 158 w 158"/>
                  <a:gd name="T7" fmla="*/ 182 h 225"/>
                  <a:gd name="T8" fmla="*/ 158 w 158"/>
                  <a:gd name="T9" fmla="*/ 72 h 225"/>
                  <a:gd name="T10" fmla="*/ 141 w 158"/>
                  <a:gd name="T11" fmla="*/ 55 h 225"/>
                  <a:gd name="T12" fmla="*/ 45 w 158"/>
                  <a:gd name="T13" fmla="*/ 0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" h="225">
                    <a:moveTo>
                      <a:pt x="45" y="0"/>
                    </a:moveTo>
                    <a:lnTo>
                      <a:pt x="0" y="67"/>
                    </a:lnTo>
                    <a:lnTo>
                      <a:pt x="158" y="225"/>
                    </a:lnTo>
                    <a:lnTo>
                      <a:pt x="158" y="182"/>
                    </a:lnTo>
                    <a:lnTo>
                      <a:pt x="158" y="72"/>
                    </a:lnTo>
                    <a:lnTo>
                      <a:pt x="141" y="55"/>
                    </a:lnTo>
                    <a:lnTo>
                      <a:pt x="4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1" name="Freeform 402">
                <a:extLst>
                  <a:ext uri="{FF2B5EF4-FFF2-40B4-BE49-F238E27FC236}">
                    <a16:creationId xmlns:a16="http://schemas.microsoft.com/office/drawing/2014/main" xmlns="" id="{64F8EF63-5FB5-47CD-872A-64B0A36403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8213" y="2808288"/>
                <a:ext cx="84138" cy="90488"/>
              </a:xfrm>
              <a:custGeom>
                <a:avLst/>
                <a:gdLst>
                  <a:gd name="T0" fmla="*/ 161 w 161"/>
                  <a:gd name="T1" fmla="*/ 168 h 171"/>
                  <a:gd name="T2" fmla="*/ 0 w 161"/>
                  <a:gd name="T3" fmla="*/ 171 h 171"/>
                  <a:gd name="T4" fmla="*/ 0 w 161"/>
                  <a:gd name="T5" fmla="*/ 0 h 171"/>
                  <a:gd name="T6" fmla="*/ 161 w 161"/>
                  <a:gd name="T7" fmla="*/ 168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1" h="171">
                    <a:moveTo>
                      <a:pt x="161" y="168"/>
                    </a:moveTo>
                    <a:lnTo>
                      <a:pt x="0" y="171"/>
                    </a:lnTo>
                    <a:lnTo>
                      <a:pt x="0" y="0"/>
                    </a:lnTo>
                    <a:lnTo>
                      <a:pt x="161" y="168"/>
                    </a:ln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2" name="Rectangle 403">
                <a:extLst>
                  <a:ext uri="{FF2B5EF4-FFF2-40B4-BE49-F238E27FC236}">
                    <a16:creationId xmlns:a16="http://schemas.microsoft.com/office/drawing/2014/main" xmlns="" id="{2FB80080-4CD7-4F06-9B31-4692BFA831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3738" y="2911476"/>
                <a:ext cx="47625" cy="49213"/>
              </a:xfrm>
              <a:prstGeom prst="rect">
                <a:avLst/>
              </a:prstGeom>
              <a:solidFill>
                <a:srgbClr val="0F38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3" name="Rectangle 404">
                <a:extLst>
                  <a:ext uri="{FF2B5EF4-FFF2-40B4-BE49-F238E27FC236}">
                    <a16:creationId xmlns:a16="http://schemas.microsoft.com/office/drawing/2014/main" xmlns="" id="{2948290E-8184-4986-AF9B-B2D74C9D9E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3738" y="2970213"/>
                <a:ext cx="47625" cy="11113"/>
              </a:xfrm>
              <a:prstGeom prst="rect">
                <a:avLst/>
              </a:prstGeom>
              <a:solidFill>
                <a:srgbClr val="00B0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4" name="Rectangle 405">
                <a:extLst>
                  <a:ext uri="{FF2B5EF4-FFF2-40B4-BE49-F238E27FC236}">
                    <a16:creationId xmlns:a16="http://schemas.microsoft.com/office/drawing/2014/main" xmlns="" id="{238C183A-07B4-4AD1-8FAA-32C5D0FC65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1363" y="2970213"/>
                <a:ext cx="65088" cy="11113"/>
              </a:xfrm>
              <a:prstGeom prst="rect">
                <a:avLst/>
              </a:prstGeom>
              <a:solidFill>
                <a:srgbClr val="DD34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5" name="Rectangle 406">
                <a:extLst>
                  <a:ext uri="{FF2B5EF4-FFF2-40B4-BE49-F238E27FC236}">
                    <a16:creationId xmlns:a16="http://schemas.microsoft.com/office/drawing/2014/main" xmlns="" id="{41CD2D44-1158-4AF4-9A50-E047ACDEA0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6451" y="2970213"/>
                <a:ext cx="68263" cy="11113"/>
              </a:xfrm>
              <a:prstGeom prst="rect">
                <a:avLst/>
              </a:prstGeom>
              <a:solidFill>
                <a:srgbClr val="0F38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6" name="Rectangle 407">
                <a:extLst>
                  <a:ext uri="{FF2B5EF4-FFF2-40B4-BE49-F238E27FC236}">
                    <a16:creationId xmlns:a16="http://schemas.microsoft.com/office/drawing/2014/main" xmlns="" id="{F6D47792-6FDA-4BE8-BF98-1F86F813E5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68826" y="2911476"/>
                <a:ext cx="47625" cy="49213"/>
              </a:xfrm>
              <a:prstGeom prst="rect">
                <a:avLst/>
              </a:prstGeom>
              <a:solidFill>
                <a:srgbClr val="2C5A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7" name="Rectangle 408">
                <a:extLst>
                  <a:ext uri="{FF2B5EF4-FFF2-40B4-BE49-F238E27FC236}">
                    <a16:creationId xmlns:a16="http://schemas.microsoft.com/office/drawing/2014/main" xmlns="" id="{748AC601-0882-4F86-84F0-622C7FE30B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68826" y="2911476"/>
                <a:ext cx="47625" cy="492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8" name="Rectangle 409">
                <a:extLst>
                  <a:ext uri="{FF2B5EF4-FFF2-40B4-BE49-F238E27FC236}">
                    <a16:creationId xmlns:a16="http://schemas.microsoft.com/office/drawing/2014/main" xmlns="" id="{51999B68-B507-4697-882D-74F71B9680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5501" y="2911476"/>
                <a:ext cx="49213" cy="49213"/>
              </a:xfrm>
              <a:prstGeom prst="rect">
                <a:avLst/>
              </a:prstGeom>
              <a:solidFill>
                <a:srgbClr val="3A6A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9" name="Rectangle 410">
                <a:extLst>
                  <a:ext uri="{FF2B5EF4-FFF2-40B4-BE49-F238E27FC236}">
                    <a16:creationId xmlns:a16="http://schemas.microsoft.com/office/drawing/2014/main" xmlns="" id="{6AEB3848-9E5D-40DC-8CF8-0E704571CA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5501" y="2911476"/>
                <a:ext cx="49213" cy="492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0" name="Freeform 411">
                <a:extLst>
                  <a:ext uri="{FF2B5EF4-FFF2-40B4-BE49-F238E27FC236}">
                    <a16:creationId xmlns:a16="http://schemas.microsoft.com/office/drawing/2014/main" xmlns="" id="{1311865F-1441-44FC-B923-75DA33E285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7176" y="2765426"/>
                <a:ext cx="577850" cy="800100"/>
              </a:xfrm>
              <a:custGeom>
                <a:avLst/>
                <a:gdLst>
                  <a:gd name="T0" fmla="*/ 0 w 1093"/>
                  <a:gd name="T1" fmla="*/ 0 h 1510"/>
                  <a:gd name="T2" fmla="*/ 0 w 1093"/>
                  <a:gd name="T3" fmla="*/ 1510 h 1510"/>
                  <a:gd name="T4" fmla="*/ 1093 w 1093"/>
                  <a:gd name="T5" fmla="*/ 1510 h 1510"/>
                  <a:gd name="T6" fmla="*/ 1093 w 1093"/>
                  <a:gd name="T7" fmla="*/ 253 h 1510"/>
                  <a:gd name="T8" fmla="*/ 849 w 1093"/>
                  <a:gd name="T9" fmla="*/ 0 h 1510"/>
                  <a:gd name="T10" fmla="*/ 0 w 1093"/>
                  <a:gd name="T11" fmla="*/ 0 h 1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93" h="1510">
                    <a:moveTo>
                      <a:pt x="0" y="0"/>
                    </a:moveTo>
                    <a:lnTo>
                      <a:pt x="0" y="1510"/>
                    </a:lnTo>
                    <a:lnTo>
                      <a:pt x="1093" y="1510"/>
                    </a:lnTo>
                    <a:lnTo>
                      <a:pt x="1093" y="253"/>
                    </a:lnTo>
                    <a:lnTo>
                      <a:pt x="84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B9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1" name="Freeform 412">
                <a:extLst>
                  <a:ext uri="{FF2B5EF4-FFF2-40B4-BE49-F238E27FC236}">
                    <a16:creationId xmlns:a16="http://schemas.microsoft.com/office/drawing/2014/main" xmlns="" id="{99BFFD83-FD8C-4EB6-A7F5-0C068FAA9B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7176" y="2765426"/>
                <a:ext cx="577850" cy="800100"/>
              </a:xfrm>
              <a:custGeom>
                <a:avLst/>
                <a:gdLst>
                  <a:gd name="T0" fmla="*/ 0 w 1093"/>
                  <a:gd name="T1" fmla="*/ 0 h 1510"/>
                  <a:gd name="T2" fmla="*/ 0 w 1093"/>
                  <a:gd name="T3" fmla="*/ 1510 h 1510"/>
                  <a:gd name="T4" fmla="*/ 1093 w 1093"/>
                  <a:gd name="T5" fmla="*/ 1510 h 1510"/>
                  <a:gd name="T6" fmla="*/ 1093 w 1093"/>
                  <a:gd name="T7" fmla="*/ 253 h 1510"/>
                  <a:gd name="T8" fmla="*/ 849 w 1093"/>
                  <a:gd name="T9" fmla="*/ 0 h 1510"/>
                  <a:gd name="T10" fmla="*/ 0 w 1093"/>
                  <a:gd name="T11" fmla="*/ 0 h 1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93" h="1510">
                    <a:moveTo>
                      <a:pt x="0" y="0"/>
                    </a:moveTo>
                    <a:lnTo>
                      <a:pt x="0" y="1510"/>
                    </a:lnTo>
                    <a:lnTo>
                      <a:pt x="1093" y="1510"/>
                    </a:lnTo>
                    <a:lnTo>
                      <a:pt x="1093" y="253"/>
                    </a:lnTo>
                    <a:lnTo>
                      <a:pt x="849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2" name="Freeform 413">
                <a:extLst>
                  <a:ext uri="{FF2B5EF4-FFF2-40B4-BE49-F238E27FC236}">
                    <a16:creationId xmlns:a16="http://schemas.microsoft.com/office/drawing/2014/main" xmlns="" id="{65C1ADEC-8B3B-4EF4-88AB-A87A80B1C2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2326" y="2886076"/>
                <a:ext cx="17463" cy="139700"/>
              </a:xfrm>
              <a:custGeom>
                <a:avLst/>
                <a:gdLst>
                  <a:gd name="T0" fmla="*/ 0 w 34"/>
                  <a:gd name="T1" fmla="*/ 0 h 265"/>
                  <a:gd name="T2" fmla="*/ 26 w 34"/>
                  <a:gd name="T3" fmla="*/ 26 h 265"/>
                  <a:gd name="T4" fmla="*/ 26 w 34"/>
                  <a:gd name="T5" fmla="*/ 257 h 265"/>
                  <a:gd name="T6" fmla="*/ 34 w 34"/>
                  <a:gd name="T7" fmla="*/ 265 h 265"/>
                  <a:gd name="T8" fmla="*/ 34 w 34"/>
                  <a:gd name="T9" fmla="*/ 19 h 265"/>
                  <a:gd name="T10" fmla="*/ 0 w 34"/>
                  <a:gd name="T11" fmla="*/ 0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265">
                    <a:moveTo>
                      <a:pt x="0" y="0"/>
                    </a:moveTo>
                    <a:lnTo>
                      <a:pt x="26" y="26"/>
                    </a:lnTo>
                    <a:lnTo>
                      <a:pt x="26" y="257"/>
                    </a:lnTo>
                    <a:lnTo>
                      <a:pt x="34" y="265"/>
                    </a:lnTo>
                    <a:lnTo>
                      <a:pt x="34" y="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3" name="Freeform 414">
                <a:extLst>
                  <a:ext uri="{FF2B5EF4-FFF2-40B4-BE49-F238E27FC236}">
                    <a16:creationId xmlns:a16="http://schemas.microsoft.com/office/drawing/2014/main" xmlns="" id="{B75EDB3A-C51C-4CE0-8351-6A5B6B674A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2326" y="2886076"/>
                <a:ext cx="17463" cy="139700"/>
              </a:xfrm>
              <a:custGeom>
                <a:avLst/>
                <a:gdLst>
                  <a:gd name="T0" fmla="*/ 0 w 34"/>
                  <a:gd name="T1" fmla="*/ 0 h 265"/>
                  <a:gd name="T2" fmla="*/ 26 w 34"/>
                  <a:gd name="T3" fmla="*/ 26 h 265"/>
                  <a:gd name="T4" fmla="*/ 26 w 34"/>
                  <a:gd name="T5" fmla="*/ 257 h 265"/>
                  <a:gd name="T6" fmla="*/ 34 w 34"/>
                  <a:gd name="T7" fmla="*/ 265 h 265"/>
                  <a:gd name="T8" fmla="*/ 34 w 34"/>
                  <a:gd name="T9" fmla="*/ 19 h 265"/>
                  <a:gd name="T10" fmla="*/ 0 w 34"/>
                  <a:gd name="T11" fmla="*/ 0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265">
                    <a:moveTo>
                      <a:pt x="0" y="0"/>
                    </a:moveTo>
                    <a:lnTo>
                      <a:pt x="26" y="26"/>
                    </a:lnTo>
                    <a:lnTo>
                      <a:pt x="26" y="257"/>
                    </a:lnTo>
                    <a:lnTo>
                      <a:pt x="34" y="265"/>
                    </a:lnTo>
                    <a:lnTo>
                      <a:pt x="34" y="19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4" name="Freeform 415">
                <a:extLst>
                  <a:ext uri="{FF2B5EF4-FFF2-40B4-BE49-F238E27FC236}">
                    <a16:creationId xmlns:a16="http://schemas.microsoft.com/office/drawing/2014/main" xmlns="" id="{730B592A-07AB-4B3C-8AF9-AE69E7E46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613" y="2843213"/>
                <a:ext cx="125413" cy="179388"/>
              </a:xfrm>
              <a:custGeom>
                <a:avLst/>
                <a:gdLst>
                  <a:gd name="T0" fmla="*/ 68 w 239"/>
                  <a:gd name="T1" fmla="*/ 0 h 339"/>
                  <a:gd name="T2" fmla="*/ 0 w 239"/>
                  <a:gd name="T3" fmla="*/ 101 h 339"/>
                  <a:gd name="T4" fmla="*/ 239 w 239"/>
                  <a:gd name="T5" fmla="*/ 339 h 339"/>
                  <a:gd name="T6" fmla="*/ 239 w 239"/>
                  <a:gd name="T7" fmla="*/ 108 h 339"/>
                  <a:gd name="T8" fmla="*/ 213 w 239"/>
                  <a:gd name="T9" fmla="*/ 82 h 339"/>
                  <a:gd name="T10" fmla="*/ 68 w 239"/>
                  <a:gd name="T11" fmla="*/ 0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9" h="339">
                    <a:moveTo>
                      <a:pt x="68" y="0"/>
                    </a:moveTo>
                    <a:lnTo>
                      <a:pt x="0" y="101"/>
                    </a:lnTo>
                    <a:lnTo>
                      <a:pt x="239" y="339"/>
                    </a:lnTo>
                    <a:lnTo>
                      <a:pt x="239" y="108"/>
                    </a:lnTo>
                    <a:lnTo>
                      <a:pt x="213" y="82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E5A6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5" name="Freeform 416">
                <a:extLst>
                  <a:ext uri="{FF2B5EF4-FFF2-40B4-BE49-F238E27FC236}">
                    <a16:creationId xmlns:a16="http://schemas.microsoft.com/office/drawing/2014/main" xmlns="" id="{118D7A7E-4A79-48BB-AB8C-FA0538F7A5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613" y="2843213"/>
                <a:ext cx="125413" cy="179388"/>
              </a:xfrm>
              <a:custGeom>
                <a:avLst/>
                <a:gdLst>
                  <a:gd name="T0" fmla="*/ 68 w 239"/>
                  <a:gd name="T1" fmla="*/ 0 h 339"/>
                  <a:gd name="T2" fmla="*/ 0 w 239"/>
                  <a:gd name="T3" fmla="*/ 101 h 339"/>
                  <a:gd name="T4" fmla="*/ 239 w 239"/>
                  <a:gd name="T5" fmla="*/ 339 h 339"/>
                  <a:gd name="T6" fmla="*/ 239 w 239"/>
                  <a:gd name="T7" fmla="*/ 108 h 339"/>
                  <a:gd name="T8" fmla="*/ 213 w 239"/>
                  <a:gd name="T9" fmla="*/ 82 h 339"/>
                  <a:gd name="T10" fmla="*/ 68 w 239"/>
                  <a:gd name="T11" fmla="*/ 0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9" h="339">
                    <a:moveTo>
                      <a:pt x="68" y="0"/>
                    </a:moveTo>
                    <a:lnTo>
                      <a:pt x="0" y="101"/>
                    </a:lnTo>
                    <a:lnTo>
                      <a:pt x="239" y="339"/>
                    </a:lnTo>
                    <a:lnTo>
                      <a:pt x="239" y="108"/>
                    </a:lnTo>
                    <a:lnTo>
                      <a:pt x="213" y="82"/>
                    </a:lnTo>
                    <a:lnTo>
                      <a:pt x="6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6" name="Freeform 417">
                <a:extLst>
                  <a:ext uri="{FF2B5EF4-FFF2-40B4-BE49-F238E27FC236}">
                    <a16:creationId xmlns:a16="http://schemas.microsoft.com/office/drawing/2014/main" xmlns="" id="{6086BA05-7B63-499D-8083-1E84DE64AC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6438" y="2765426"/>
                <a:ext cx="128588" cy="136525"/>
              </a:xfrm>
              <a:custGeom>
                <a:avLst/>
                <a:gdLst>
                  <a:gd name="T0" fmla="*/ 244 w 244"/>
                  <a:gd name="T1" fmla="*/ 253 h 257"/>
                  <a:gd name="T2" fmla="*/ 0 w 244"/>
                  <a:gd name="T3" fmla="*/ 257 h 257"/>
                  <a:gd name="T4" fmla="*/ 0 w 244"/>
                  <a:gd name="T5" fmla="*/ 0 h 257"/>
                  <a:gd name="T6" fmla="*/ 244 w 244"/>
                  <a:gd name="T7" fmla="*/ 253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4" h="257">
                    <a:moveTo>
                      <a:pt x="244" y="253"/>
                    </a:moveTo>
                    <a:lnTo>
                      <a:pt x="0" y="257"/>
                    </a:lnTo>
                    <a:lnTo>
                      <a:pt x="0" y="0"/>
                    </a:lnTo>
                    <a:lnTo>
                      <a:pt x="244" y="253"/>
                    </a:ln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7" name="Rectangle 418">
                <a:extLst>
                  <a:ext uri="{FF2B5EF4-FFF2-40B4-BE49-F238E27FC236}">
                    <a16:creationId xmlns:a16="http://schemas.microsoft.com/office/drawing/2014/main" xmlns="" id="{0C042E06-725B-4C63-A3DF-6D7AD9CE00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6551" y="2921001"/>
                <a:ext cx="73025" cy="73025"/>
              </a:xfrm>
              <a:prstGeom prst="rect">
                <a:avLst/>
              </a:prstGeom>
              <a:solidFill>
                <a:srgbClr val="0F38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8" name="Rectangle 419">
                <a:extLst>
                  <a:ext uri="{FF2B5EF4-FFF2-40B4-BE49-F238E27FC236}">
                    <a16:creationId xmlns:a16="http://schemas.microsoft.com/office/drawing/2014/main" xmlns="" id="{9146DD0D-485F-4965-BC15-B53477682E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6551" y="3009901"/>
                <a:ext cx="73025" cy="15875"/>
              </a:xfrm>
              <a:prstGeom prst="rect">
                <a:avLst/>
              </a:prstGeom>
              <a:solidFill>
                <a:srgbClr val="00B0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9" name="Rectangle 420">
                <a:extLst>
                  <a:ext uri="{FF2B5EF4-FFF2-40B4-BE49-F238E27FC236}">
                    <a16:creationId xmlns:a16="http://schemas.microsoft.com/office/drawing/2014/main" xmlns="" id="{085CE896-540A-4164-AC33-8C483F92A6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59576" y="3009901"/>
                <a:ext cx="100013" cy="15875"/>
              </a:xfrm>
              <a:prstGeom prst="rect">
                <a:avLst/>
              </a:prstGeom>
              <a:solidFill>
                <a:srgbClr val="DD34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0" name="Rectangle 421">
                <a:extLst>
                  <a:ext uri="{FF2B5EF4-FFF2-40B4-BE49-F238E27FC236}">
                    <a16:creationId xmlns:a16="http://schemas.microsoft.com/office/drawing/2014/main" xmlns="" id="{EA2FF59A-49AA-491A-8D52-7AA0EB1DA3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9588" y="3009901"/>
                <a:ext cx="101600" cy="15875"/>
              </a:xfrm>
              <a:prstGeom prst="rect">
                <a:avLst/>
              </a:prstGeom>
              <a:solidFill>
                <a:srgbClr val="0F38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1" name="Rectangle 422">
                <a:extLst>
                  <a:ext uri="{FF2B5EF4-FFF2-40B4-BE49-F238E27FC236}">
                    <a16:creationId xmlns:a16="http://schemas.microsoft.com/office/drawing/2014/main" xmlns="" id="{32913668-18C3-4891-A404-FC8212C8B5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86563" y="2921001"/>
                <a:ext cx="73025" cy="73025"/>
              </a:xfrm>
              <a:prstGeom prst="rect">
                <a:avLst/>
              </a:prstGeom>
              <a:solidFill>
                <a:srgbClr val="3F52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2" name="Rectangle 423">
                <a:extLst>
                  <a:ext uri="{FF2B5EF4-FFF2-40B4-BE49-F238E27FC236}">
                    <a16:creationId xmlns:a16="http://schemas.microsoft.com/office/drawing/2014/main" xmlns="" id="{8AEB8BE8-B56F-441E-8279-17EBAA8A44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86563" y="2921001"/>
                <a:ext cx="73025" cy="73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3" name="Rectangle 424">
                <a:extLst>
                  <a:ext uri="{FF2B5EF4-FFF2-40B4-BE49-F238E27FC236}">
                    <a16:creationId xmlns:a16="http://schemas.microsoft.com/office/drawing/2014/main" xmlns="" id="{BF7FAEBE-9B00-43C3-B15D-4D1331460C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88163" y="2921001"/>
                <a:ext cx="73025" cy="73025"/>
              </a:xfrm>
              <a:prstGeom prst="rect">
                <a:avLst/>
              </a:prstGeom>
              <a:solidFill>
                <a:srgbClr val="575E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4" name="Rectangle 425">
                <a:extLst>
                  <a:ext uri="{FF2B5EF4-FFF2-40B4-BE49-F238E27FC236}">
                    <a16:creationId xmlns:a16="http://schemas.microsoft.com/office/drawing/2014/main" xmlns="" id="{16CF5146-5045-4035-B67B-98CFD106D3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88163" y="2921001"/>
                <a:ext cx="73025" cy="73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5" name="Freeform 426">
                <a:extLst>
                  <a:ext uri="{FF2B5EF4-FFF2-40B4-BE49-F238E27FC236}">
                    <a16:creationId xmlns:a16="http://schemas.microsoft.com/office/drawing/2014/main" xmlns="" id="{1ACD1F52-B531-44E7-8B5A-50009BE433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9388" y="3530601"/>
                <a:ext cx="577850" cy="798513"/>
              </a:xfrm>
              <a:custGeom>
                <a:avLst/>
                <a:gdLst>
                  <a:gd name="T0" fmla="*/ 0 w 1093"/>
                  <a:gd name="T1" fmla="*/ 0 h 1509"/>
                  <a:gd name="T2" fmla="*/ 0 w 1093"/>
                  <a:gd name="T3" fmla="*/ 1509 h 1509"/>
                  <a:gd name="T4" fmla="*/ 1093 w 1093"/>
                  <a:gd name="T5" fmla="*/ 1509 h 1509"/>
                  <a:gd name="T6" fmla="*/ 1093 w 1093"/>
                  <a:gd name="T7" fmla="*/ 253 h 1509"/>
                  <a:gd name="T8" fmla="*/ 850 w 1093"/>
                  <a:gd name="T9" fmla="*/ 0 h 1509"/>
                  <a:gd name="T10" fmla="*/ 0 w 1093"/>
                  <a:gd name="T11" fmla="*/ 0 h 1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93" h="1509">
                    <a:moveTo>
                      <a:pt x="0" y="0"/>
                    </a:moveTo>
                    <a:lnTo>
                      <a:pt x="0" y="1509"/>
                    </a:lnTo>
                    <a:lnTo>
                      <a:pt x="1093" y="1509"/>
                    </a:lnTo>
                    <a:lnTo>
                      <a:pt x="1093" y="253"/>
                    </a:lnTo>
                    <a:lnTo>
                      <a:pt x="85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5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6" name="Freeform 427">
                <a:extLst>
                  <a:ext uri="{FF2B5EF4-FFF2-40B4-BE49-F238E27FC236}">
                    <a16:creationId xmlns:a16="http://schemas.microsoft.com/office/drawing/2014/main" xmlns="" id="{8E2628B5-539B-4413-8526-82D7818C4D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9388" y="3530601"/>
                <a:ext cx="577850" cy="798513"/>
              </a:xfrm>
              <a:custGeom>
                <a:avLst/>
                <a:gdLst>
                  <a:gd name="T0" fmla="*/ 0 w 1093"/>
                  <a:gd name="T1" fmla="*/ 0 h 1509"/>
                  <a:gd name="T2" fmla="*/ 0 w 1093"/>
                  <a:gd name="T3" fmla="*/ 1509 h 1509"/>
                  <a:gd name="T4" fmla="*/ 1093 w 1093"/>
                  <a:gd name="T5" fmla="*/ 1509 h 1509"/>
                  <a:gd name="T6" fmla="*/ 1093 w 1093"/>
                  <a:gd name="T7" fmla="*/ 253 h 1509"/>
                  <a:gd name="T8" fmla="*/ 850 w 1093"/>
                  <a:gd name="T9" fmla="*/ 0 h 1509"/>
                  <a:gd name="T10" fmla="*/ 0 w 1093"/>
                  <a:gd name="T11" fmla="*/ 0 h 1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93" h="1509">
                    <a:moveTo>
                      <a:pt x="0" y="0"/>
                    </a:moveTo>
                    <a:lnTo>
                      <a:pt x="0" y="1509"/>
                    </a:lnTo>
                    <a:lnTo>
                      <a:pt x="1093" y="1509"/>
                    </a:lnTo>
                    <a:lnTo>
                      <a:pt x="1093" y="253"/>
                    </a:lnTo>
                    <a:lnTo>
                      <a:pt x="85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7" name="Freeform 428">
                <a:extLst>
                  <a:ext uri="{FF2B5EF4-FFF2-40B4-BE49-F238E27FC236}">
                    <a16:creationId xmlns:a16="http://schemas.microsoft.com/office/drawing/2014/main" xmlns="" id="{B8D1809B-BA4D-4B44-8BA9-DCF91823AB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7238" y="3697288"/>
                <a:ext cx="4763" cy="93663"/>
              </a:xfrm>
              <a:custGeom>
                <a:avLst/>
                <a:gdLst>
                  <a:gd name="T0" fmla="*/ 8 w 8"/>
                  <a:gd name="T1" fmla="*/ 0 h 176"/>
                  <a:gd name="T2" fmla="*/ 0 w 8"/>
                  <a:gd name="T3" fmla="*/ 0 h 176"/>
                  <a:gd name="T4" fmla="*/ 0 w 8"/>
                  <a:gd name="T5" fmla="*/ 168 h 176"/>
                  <a:gd name="T6" fmla="*/ 8 w 8"/>
                  <a:gd name="T7" fmla="*/ 176 h 176"/>
                  <a:gd name="T8" fmla="*/ 8 w 8"/>
                  <a:gd name="T9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76">
                    <a:moveTo>
                      <a:pt x="8" y="0"/>
                    </a:moveTo>
                    <a:lnTo>
                      <a:pt x="0" y="0"/>
                    </a:lnTo>
                    <a:lnTo>
                      <a:pt x="0" y="168"/>
                    </a:lnTo>
                    <a:lnTo>
                      <a:pt x="8" y="176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C7D0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8" name="Freeform 429">
                <a:extLst>
                  <a:ext uri="{FF2B5EF4-FFF2-40B4-BE49-F238E27FC236}">
                    <a16:creationId xmlns:a16="http://schemas.microsoft.com/office/drawing/2014/main" xmlns="" id="{5434A50C-68FE-4304-AEA6-D8B37EEFD3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7238" y="3697288"/>
                <a:ext cx="4763" cy="93663"/>
              </a:xfrm>
              <a:custGeom>
                <a:avLst/>
                <a:gdLst>
                  <a:gd name="T0" fmla="*/ 8 w 8"/>
                  <a:gd name="T1" fmla="*/ 0 h 176"/>
                  <a:gd name="T2" fmla="*/ 0 w 8"/>
                  <a:gd name="T3" fmla="*/ 0 h 176"/>
                  <a:gd name="T4" fmla="*/ 0 w 8"/>
                  <a:gd name="T5" fmla="*/ 168 h 176"/>
                  <a:gd name="T6" fmla="*/ 8 w 8"/>
                  <a:gd name="T7" fmla="*/ 176 h 176"/>
                  <a:gd name="T8" fmla="*/ 8 w 8"/>
                  <a:gd name="T9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76">
                    <a:moveTo>
                      <a:pt x="8" y="0"/>
                    </a:moveTo>
                    <a:lnTo>
                      <a:pt x="0" y="0"/>
                    </a:lnTo>
                    <a:lnTo>
                      <a:pt x="0" y="168"/>
                    </a:lnTo>
                    <a:lnTo>
                      <a:pt x="8" y="176"/>
                    </a:lnTo>
                    <a:lnTo>
                      <a:pt x="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9" name="Freeform 430">
                <a:extLst>
                  <a:ext uri="{FF2B5EF4-FFF2-40B4-BE49-F238E27FC236}">
                    <a16:creationId xmlns:a16="http://schemas.microsoft.com/office/drawing/2014/main" xmlns="" id="{070018FE-7B78-4267-AC6E-E90DCDB133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4538" y="3649663"/>
                <a:ext cx="17463" cy="47625"/>
              </a:xfrm>
              <a:custGeom>
                <a:avLst/>
                <a:gdLst>
                  <a:gd name="T0" fmla="*/ 0 w 34"/>
                  <a:gd name="T1" fmla="*/ 0 h 90"/>
                  <a:gd name="T2" fmla="*/ 26 w 34"/>
                  <a:gd name="T3" fmla="*/ 27 h 90"/>
                  <a:gd name="T4" fmla="*/ 26 w 34"/>
                  <a:gd name="T5" fmla="*/ 90 h 90"/>
                  <a:gd name="T6" fmla="*/ 34 w 34"/>
                  <a:gd name="T7" fmla="*/ 90 h 90"/>
                  <a:gd name="T8" fmla="*/ 34 w 34"/>
                  <a:gd name="T9" fmla="*/ 20 h 90"/>
                  <a:gd name="T10" fmla="*/ 0 w 34"/>
                  <a:gd name="T11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90">
                    <a:moveTo>
                      <a:pt x="0" y="0"/>
                    </a:moveTo>
                    <a:lnTo>
                      <a:pt x="26" y="27"/>
                    </a:lnTo>
                    <a:lnTo>
                      <a:pt x="26" y="90"/>
                    </a:lnTo>
                    <a:lnTo>
                      <a:pt x="34" y="90"/>
                    </a:lnTo>
                    <a:lnTo>
                      <a:pt x="34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25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0" name="Freeform 431">
                <a:extLst>
                  <a:ext uri="{FF2B5EF4-FFF2-40B4-BE49-F238E27FC236}">
                    <a16:creationId xmlns:a16="http://schemas.microsoft.com/office/drawing/2014/main" xmlns="" id="{EAFE2AA8-A822-41B8-9EF6-0E23B5DD5B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4538" y="3649663"/>
                <a:ext cx="17463" cy="47625"/>
              </a:xfrm>
              <a:custGeom>
                <a:avLst/>
                <a:gdLst>
                  <a:gd name="T0" fmla="*/ 0 w 34"/>
                  <a:gd name="T1" fmla="*/ 0 h 90"/>
                  <a:gd name="T2" fmla="*/ 26 w 34"/>
                  <a:gd name="T3" fmla="*/ 27 h 90"/>
                  <a:gd name="T4" fmla="*/ 26 w 34"/>
                  <a:gd name="T5" fmla="*/ 90 h 90"/>
                  <a:gd name="T6" fmla="*/ 34 w 34"/>
                  <a:gd name="T7" fmla="*/ 90 h 90"/>
                  <a:gd name="T8" fmla="*/ 34 w 34"/>
                  <a:gd name="T9" fmla="*/ 20 h 90"/>
                  <a:gd name="T10" fmla="*/ 0 w 34"/>
                  <a:gd name="T11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90">
                    <a:moveTo>
                      <a:pt x="0" y="0"/>
                    </a:moveTo>
                    <a:lnTo>
                      <a:pt x="26" y="27"/>
                    </a:lnTo>
                    <a:lnTo>
                      <a:pt x="26" y="90"/>
                    </a:lnTo>
                    <a:lnTo>
                      <a:pt x="34" y="90"/>
                    </a:lnTo>
                    <a:lnTo>
                      <a:pt x="34" y="2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1" name="Freeform 432">
                <a:extLst>
                  <a:ext uri="{FF2B5EF4-FFF2-40B4-BE49-F238E27FC236}">
                    <a16:creationId xmlns:a16="http://schemas.microsoft.com/office/drawing/2014/main" xmlns="" id="{38CBA4A5-B47A-4991-BFEF-02A7EC7409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1826" y="3606801"/>
                <a:ext cx="125413" cy="179388"/>
              </a:xfrm>
              <a:custGeom>
                <a:avLst/>
                <a:gdLst>
                  <a:gd name="T0" fmla="*/ 67 w 238"/>
                  <a:gd name="T1" fmla="*/ 0 h 339"/>
                  <a:gd name="T2" fmla="*/ 0 w 238"/>
                  <a:gd name="T3" fmla="*/ 101 h 339"/>
                  <a:gd name="T4" fmla="*/ 238 w 238"/>
                  <a:gd name="T5" fmla="*/ 339 h 339"/>
                  <a:gd name="T6" fmla="*/ 238 w 238"/>
                  <a:gd name="T7" fmla="*/ 171 h 339"/>
                  <a:gd name="T8" fmla="*/ 238 w 238"/>
                  <a:gd name="T9" fmla="*/ 108 h 339"/>
                  <a:gd name="T10" fmla="*/ 212 w 238"/>
                  <a:gd name="T11" fmla="*/ 81 h 339"/>
                  <a:gd name="T12" fmla="*/ 67 w 238"/>
                  <a:gd name="T13" fmla="*/ 0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8" h="339">
                    <a:moveTo>
                      <a:pt x="67" y="0"/>
                    </a:moveTo>
                    <a:lnTo>
                      <a:pt x="0" y="101"/>
                    </a:lnTo>
                    <a:lnTo>
                      <a:pt x="238" y="339"/>
                    </a:lnTo>
                    <a:lnTo>
                      <a:pt x="238" y="171"/>
                    </a:lnTo>
                    <a:lnTo>
                      <a:pt x="238" y="108"/>
                    </a:lnTo>
                    <a:lnTo>
                      <a:pt x="212" y="81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DC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2" name="Freeform 433">
                <a:extLst>
                  <a:ext uri="{FF2B5EF4-FFF2-40B4-BE49-F238E27FC236}">
                    <a16:creationId xmlns:a16="http://schemas.microsoft.com/office/drawing/2014/main" xmlns="" id="{C06E1100-C756-425C-B38A-2CF1C9BEC4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1826" y="3606801"/>
                <a:ext cx="125413" cy="179388"/>
              </a:xfrm>
              <a:custGeom>
                <a:avLst/>
                <a:gdLst>
                  <a:gd name="T0" fmla="*/ 67 w 238"/>
                  <a:gd name="T1" fmla="*/ 0 h 339"/>
                  <a:gd name="T2" fmla="*/ 0 w 238"/>
                  <a:gd name="T3" fmla="*/ 101 h 339"/>
                  <a:gd name="T4" fmla="*/ 238 w 238"/>
                  <a:gd name="T5" fmla="*/ 339 h 339"/>
                  <a:gd name="T6" fmla="*/ 238 w 238"/>
                  <a:gd name="T7" fmla="*/ 171 h 339"/>
                  <a:gd name="T8" fmla="*/ 238 w 238"/>
                  <a:gd name="T9" fmla="*/ 108 h 339"/>
                  <a:gd name="T10" fmla="*/ 212 w 238"/>
                  <a:gd name="T11" fmla="*/ 81 h 339"/>
                  <a:gd name="T12" fmla="*/ 67 w 238"/>
                  <a:gd name="T13" fmla="*/ 0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8" h="339">
                    <a:moveTo>
                      <a:pt x="67" y="0"/>
                    </a:moveTo>
                    <a:lnTo>
                      <a:pt x="0" y="101"/>
                    </a:lnTo>
                    <a:lnTo>
                      <a:pt x="238" y="339"/>
                    </a:lnTo>
                    <a:lnTo>
                      <a:pt x="238" y="171"/>
                    </a:lnTo>
                    <a:lnTo>
                      <a:pt x="238" y="108"/>
                    </a:lnTo>
                    <a:lnTo>
                      <a:pt x="212" y="81"/>
                    </a:lnTo>
                    <a:lnTo>
                      <a:pt x="6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3" name="Freeform 434">
                <a:extLst>
                  <a:ext uri="{FF2B5EF4-FFF2-40B4-BE49-F238E27FC236}">
                    <a16:creationId xmlns:a16="http://schemas.microsoft.com/office/drawing/2014/main" xmlns="" id="{4E3EACEE-16FB-4E4F-AE41-63111932D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8651" y="3530601"/>
                <a:ext cx="128588" cy="136525"/>
              </a:xfrm>
              <a:custGeom>
                <a:avLst/>
                <a:gdLst>
                  <a:gd name="T0" fmla="*/ 243 w 243"/>
                  <a:gd name="T1" fmla="*/ 253 h 257"/>
                  <a:gd name="T2" fmla="*/ 0 w 243"/>
                  <a:gd name="T3" fmla="*/ 257 h 257"/>
                  <a:gd name="T4" fmla="*/ 0 w 243"/>
                  <a:gd name="T5" fmla="*/ 0 h 257"/>
                  <a:gd name="T6" fmla="*/ 243 w 243"/>
                  <a:gd name="T7" fmla="*/ 253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3" h="257">
                    <a:moveTo>
                      <a:pt x="243" y="253"/>
                    </a:moveTo>
                    <a:lnTo>
                      <a:pt x="0" y="257"/>
                    </a:lnTo>
                    <a:lnTo>
                      <a:pt x="0" y="0"/>
                    </a:lnTo>
                    <a:lnTo>
                      <a:pt x="243" y="253"/>
                    </a:ln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4" name="Rectangle 435">
                <a:extLst>
                  <a:ext uri="{FF2B5EF4-FFF2-40B4-BE49-F238E27FC236}">
                    <a16:creationId xmlns:a16="http://schemas.microsoft.com/office/drawing/2014/main" xmlns="" id="{D7167100-3466-4339-8152-C8A85B8259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40351" y="3684588"/>
                <a:ext cx="73025" cy="73025"/>
              </a:xfrm>
              <a:prstGeom prst="rect">
                <a:avLst/>
              </a:prstGeom>
              <a:solidFill>
                <a:srgbClr val="0F38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5" name="Rectangle 436">
                <a:extLst>
                  <a:ext uri="{FF2B5EF4-FFF2-40B4-BE49-F238E27FC236}">
                    <a16:creationId xmlns:a16="http://schemas.microsoft.com/office/drawing/2014/main" xmlns="" id="{504577EA-B5F2-4711-8EE1-E245E7D472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40351" y="3775076"/>
                <a:ext cx="73025" cy="15875"/>
              </a:xfrm>
              <a:prstGeom prst="rect">
                <a:avLst/>
              </a:prstGeom>
              <a:solidFill>
                <a:srgbClr val="00B0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6" name="Rectangle 437">
                <a:extLst>
                  <a:ext uri="{FF2B5EF4-FFF2-40B4-BE49-F238E27FC236}">
                    <a16:creationId xmlns:a16="http://schemas.microsoft.com/office/drawing/2014/main" xmlns="" id="{E0E1988C-EC4B-4A61-9F57-B782F5CB40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3376" y="3775076"/>
                <a:ext cx="98425" cy="15875"/>
              </a:xfrm>
              <a:prstGeom prst="rect">
                <a:avLst/>
              </a:prstGeom>
              <a:solidFill>
                <a:srgbClr val="DD34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7" name="Rectangle 438">
                <a:extLst>
                  <a:ext uri="{FF2B5EF4-FFF2-40B4-BE49-F238E27FC236}">
                    <a16:creationId xmlns:a16="http://schemas.microsoft.com/office/drawing/2014/main" xmlns="" id="{653F729B-4C03-4816-8598-4B586D25DA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11801" y="3775076"/>
                <a:ext cx="101600" cy="15875"/>
              </a:xfrm>
              <a:prstGeom prst="rect">
                <a:avLst/>
              </a:prstGeom>
              <a:solidFill>
                <a:srgbClr val="0F38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8" name="Rectangle 439">
                <a:extLst>
                  <a:ext uri="{FF2B5EF4-FFF2-40B4-BE49-F238E27FC236}">
                    <a16:creationId xmlns:a16="http://schemas.microsoft.com/office/drawing/2014/main" xmlns="" id="{386C6F28-8B59-49DF-9729-9CDA9E35CB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8776" y="3684588"/>
                <a:ext cx="73025" cy="73025"/>
              </a:xfrm>
              <a:prstGeom prst="rect">
                <a:avLst/>
              </a:prstGeom>
              <a:solidFill>
                <a:srgbClr val="0C5E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9" name="Rectangle 440">
                <a:extLst>
                  <a:ext uri="{FF2B5EF4-FFF2-40B4-BE49-F238E27FC236}">
                    <a16:creationId xmlns:a16="http://schemas.microsoft.com/office/drawing/2014/main" xmlns="" id="{40056580-15EB-4040-A12A-4AD992868A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8776" y="3684588"/>
                <a:ext cx="73025" cy="73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0" name="Rectangle 441">
                <a:extLst>
                  <a:ext uri="{FF2B5EF4-FFF2-40B4-BE49-F238E27FC236}">
                    <a16:creationId xmlns:a16="http://schemas.microsoft.com/office/drawing/2014/main" xmlns="" id="{EA7B72E0-330C-4279-B3C1-8523FA1577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0376" y="3684588"/>
                <a:ext cx="73025" cy="73025"/>
              </a:xfrm>
              <a:prstGeom prst="rect">
                <a:avLst/>
              </a:prstGeom>
              <a:solidFill>
                <a:srgbClr val="0B70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1" name="Rectangle 442">
                <a:extLst>
                  <a:ext uri="{FF2B5EF4-FFF2-40B4-BE49-F238E27FC236}">
                    <a16:creationId xmlns:a16="http://schemas.microsoft.com/office/drawing/2014/main" xmlns="" id="{B468B7E8-6ACA-4FE8-ABAA-C6AA464968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0376" y="3684588"/>
                <a:ext cx="73025" cy="73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2" name="Freeform 443">
                <a:extLst>
                  <a:ext uri="{FF2B5EF4-FFF2-40B4-BE49-F238E27FC236}">
                    <a16:creationId xmlns:a16="http://schemas.microsoft.com/office/drawing/2014/main" xmlns="" id="{E3E34B6F-EEBF-4305-837B-0583863586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2888" y="2262188"/>
                <a:ext cx="577850" cy="798513"/>
              </a:xfrm>
              <a:custGeom>
                <a:avLst/>
                <a:gdLst>
                  <a:gd name="T0" fmla="*/ 0 w 1093"/>
                  <a:gd name="T1" fmla="*/ 0 h 1510"/>
                  <a:gd name="T2" fmla="*/ 0 w 1093"/>
                  <a:gd name="T3" fmla="*/ 1510 h 1510"/>
                  <a:gd name="T4" fmla="*/ 1093 w 1093"/>
                  <a:gd name="T5" fmla="*/ 1510 h 1510"/>
                  <a:gd name="T6" fmla="*/ 1093 w 1093"/>
                  <a:gd name="T7" fmla="*/ 253 h 1510"/>
                  <a:gd name="T8" fmla="*/ 849 w 1093"/>
                  <a:gd name="T9" fmla="*/ 0 h 1510"/>
                  <a:gd name="T10" fmla="*/ 0 w 1093"/>
                  <a:gd name="T11" fmla="*/ 0 h 1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93" h="1510">
                    <a:moveTo>
                      <a:pt x="0" y="0"/>
                    </a:moveTo>
                    <a:lnTo>
                      <a:pt x="0" y="1510"/>
                    </a:lnTo>
                    <a:lnTo>
                      <a:pt x="1093" y="1510"/>
                    </a:lnTo>
                    <a:lnTo>
                      <a:pt x="1093" y="253"/>
                    </a:lnTo>
                    <a:lnTo>
                      <a:pt x="84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2B5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3" name="Freeform 444">
                <a:extLst>
                  <a:ext uri="{FF2B5EF4-FFF2-40B4-BE49-F238E27FC236}">
                    <a16:creationId xmlns:a16="http://schemas.microsoft.com/office/drawing/2014/main" xmlns="" id="{3D668FAA-0659-4EA6-B73B-FC0CD984D4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2888" y="2262188"/>
                <a:ext cx="577850" cy="798513"/>
              </a:xfrm>
              <a:custGeom>
                <a:avLst/>
                <a:gdLst>
                  <a:gd name="T0" fmla="*/ 0 w 1093"/>
                  <a:gd name="T1" fmla="*/ 0 h 1510"/>
                  <a:gd name="T2" fmla="*/ 0 w 1093"/>
                  <a:gd name="T3" fmla="*/ 1510 h 1510"/>
                  <a:gd name="T4" fmla="*/ 1093 w 1093"/>
                  <a:gd name="T5" fmla="*/ 1510 h 1510"/>
                  <a:gd name="T6" fmla="*/ 1093 w 1093"/>
                  <a:gd name="T7" fmla="*/ 253 h 1510"/>
                  <a:gd name="T8" fmla="*/ 849 w 1093"/>
                  <a:gd name="T9" fmla="*/ 0 h 1510"/>
                  <a:gd name="T10" fmla="*/ 0 w 1093"/>
                  <a:gd name="T11" fmla="*/ 0 h 1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93" h="1510">
                    <a:moveTo>
                      <a:pt x="0" y="0"/>
                    </a:moveTo>
                    <a:lnTo>
                      <a:pt x="0" y="1510"/>
                    </a:lnTo>
                    <a:lnTo>
                      <a:pt x="1093" y="1510"/>
                    </a:lnTo>
                    <a:lnTo>
                      <a:pt x="1093" y="253"/>
                    </a:lnTo>
                    <a:lnTo>
                      <a:pt x="849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4" name="Freeform 445">
                <a:extLst>
                  <a:ext uri="{FF2B5EF4-FFF2-40B4-BE49-F238E27FC236}">
                    <a16:creationId xmlns:a16="http://schemas.microsoft.com/office/drawing/2014/main" xmlns="" id="{684CE41B-3B1E-4CE0-93BD-F313786805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8038" y="2382838"/>
                <a:ext cx="17463" cy="139700"/>
              </a:xfrm>
              <a:custGeom>
                <a:avLst/>
                <a:gdLst>
                  <a:gd name="T0" fmla="*/ 0 w 33"/>
                  <a:gd name="T1" fmla="*/ 0 h 265"/>
                  <a:gd name="T2" fmla="*/ 25 w 33"/>
                  <a:gd name="T3" fmla="*/ 25 h 265"/>
                  <a:gd name="T4" fmla="*/ 25 w 33"/>
                  <a:gd name="T5" fmla="*/ 256 h 265"/>
                  <a:gd name="T6" fmla="*/ 33 w 33"/>
                  <a:gd name="T7" fmla="*/ 265 h 265"/>
                  <a:gd name="T8" fmla="*/ 33 w 33"/>
                  <a:gd name="T9" fmla="*/ 18 h 265"/>
                  <a:gd name="T10" fmla="*/ 0 w 33"/>
                  <a:gd name="T11" fmla="*/ 0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265">
                    <a:moveTo>
                      <a:pt x="0" y="0"/>
                    </a:moveTo>
                    <a:lnTo>
                      <a:pt x="25" y="25"/>
                    </a:lnTo>
                    <a:lnTo>
                      <a:pt x="25" y="256"/>
                    </a:lnTo>
                    <a:lnTo>
                      <a:pt x="33" y="265"/>
                    </a:lnTo>
                    <a:lnTo>
                      <a:pt x="33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5" name="Freeform 446">
                <a:extLst>
                  <a:ext uri="{FF2B5EF4-FFF2-40B4-BE49-F238E27FC236}">
                    <a16:creationId xmlns:a16="http://schemas.microsoft.com/office/drawing/2014/main" xmlns="" id="{EEB7394E-1024-4E10-A39F-8646B42148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8038" y="2382838"/>
                <a:ext cx="17463" cy="139700"/>
              </a:xfrm>
              <a:custGeom>
                <a:avLst/>
                <a:gdLst>
                  <a:gd name="T0" fmla="*/ 0 w 33"/>
                  <a:gd name="T1" fmla="*/ 0 h 265"/>
                  <a:gd name="T2" fmla="*/ 25 w 33"/>
                  <a:gd name="T3" fmla="*/ 25 h 265"/>
                  <a:gd name="T4" fmla="*/ 25 w 33"/>
                  <a:gd name="T5" fmla="*/ 256 h 265"/>
                  <a:gd name="T6" fmla="*/ 33 w 33"/>
                  <a:gd name="T7" fmla="*/ 265 h 265"/>
                  <a:gd name="T8" fmla="*/ 33 w 33"/>
                  <a:gd name="T9" fmla="*/ 18 h 265"/>
                  <a:gd name="T10" fmla="*/ 0 w 33"/>
                  <a:gd name="T11" fmla="*/ 0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265">
                    <a:moveTo>
                      <a:pt x="0" y="0"/>
                    </a:moveTo>
                    <a:lnTo>
                      <a:pt x="25" y="25"/>
                    </a:lnTo>
                    <a:lnTo>
                      <a:pt x="25" y="256"/>
                    </a:lnTo>
                    <a:lnTo>
                      <a:pt x="33" y="265"/>
                    </a:lnTo>
                    <a:lnTo>
                      <a:pt x="33" y="18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6" name="Freeform 447">
                <a:extLst>
                  <a:ext uri="{FF2B5EF4-FFF2-40B4-BE49-F238E27FC236}">
                    <a16:creationId xmlns:a16="http://schemas.microsoft.com/office/drawing/2014/main" xmlns="" id="{294DA4CC-07F7-4C1D-A5CE-C56F138717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3738" y="2338388"/>
                <a:ext cx="127000" cy="179388"/>
              </a:xfrm>
              <a:custGeom>
                <a:avLst/>
                <a:gdLst>
                  <a:gd name="T0" fmla="*/ 69 w 239"/>
                  <a:gd name="T1" fmla="*/ 0 h 339"/>
                  <a:gd name="T2" fmla="*/ 0 w 239"/>
                  <a:gd name="T3" fmla="*/ 101 h 339"/>
                  <a:gd name="T4" fmla="*/ 239 w 239"/>
                  <a:gd name="T5" fmla="*/ 339 h 339"/>
                  <a:gd name="T6" fmla="*/ 239 w 239"/>
                  <a:gd name="T7" fmla="*/ 108 h 339"/>
                  <a:gd name="T8" fmla="*/ 214 w 239"/>
                  <a:gd name="T9" fmla="*/ 83 h 339"/>
                  <a:gd name="T10" fmla="*/ 69 w 239"/>
                  <a:gd name="T11" fmla="*/ 0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9" h="339">
                    <a:moveTo>
                      <a:pt x="69" y="0"/>
                    </a:moveTo>
                    <a:lnTo>
                      <a:pt x="0" y="101"/>
                    </a:lnTo>
                    <a:lnTo>
                      <a:pt x="239" y="339"/>
                    </a:lnTo>
                    <a:lnTo>
                      <a:pt x="239" y="108"/>
                    </a:lnTo>
                    <a:lnTo>
                      <a:pt x="214" y="83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1FA3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7" name="Freeform 448">
                <a:extLst>
                  <a:ext uri="{FF2B5EF4-FFF2-40B4-BE49-F238E27FC236}">
                    <a16:creationId xmlns:a16="http://schemas.microsoft.com/office/drawing/2014/main" xmlns="" id="{09922BDB-EA54-4EC3-A0C8-CC4DCE9112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3738" y="2338388"/>
                <a:ext cx="127000" cy="179388"/>
              </a:xfrm>
              <a:custGeom>
                <a:avLst/>
                <a:gdLst>
                  <a:gd name="T0" fmla="*/ 69 w 239"/>
                  <a:gd name="T1" fmla="*/ 0 h 339"/>
                  <a:gd name="T2" fmla="*/ 0 w 239"/>
                  <a:gd name="T3" fmla="*/ 101 h 339"/>
                  <a:gd name="T4" fmla="*/ 239 w 239"/>
                  <a:gd name="T5" fmla="*/ 339 h 339"/>
                  <a:gd name="T6" fmla="*/ 239 w 239"/>
                  <a:gd name="T7" fmla="*/ 108 h 339"/>
                  <a:gd name="T8" fmla="*/ 214 w 239"/>
                  <a:gd name="T9" fmla="*/ 83 h 339"/>
                  <a:gd name="T10" fmla="*/ 69 w 239"/>
                  <a:gd name="T11" fmla="*/ 0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9" h="339">
                    <a:moveTo>
                      <a:pt x="69" y="0"/>
                    </a:moveTo>
                    <a:lnTo>
                      <a:pt x="0" y="101"/>
                    </a:lnTo>
                    <a:lnTo>
                      <a:pt x="239" y="339"/>
                    </a:lnTo>
                    <a:lnTo>
                      <a:pt x="239" y="108"/>
                    </a:lnTo>
                    <a:lnTo>
                      <a:pt x="214" y="83"/>
                    </a:lnTo>
                    <a:lnTo>
                      <a:pt x="6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8" name="Freeform 449">
                <a:extLst>
                  <a:ext uri="{FF2B5EF4-FFF2-40B4-BE49-F238E27FC236}">
                    <a16:creationId xmlns:a16="http://schemas.microsoft.com/office/drawing/2014/main" xmlns="" id="{C18CC340-AF7E-4E29-B4C9-EDA31A85EF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2151" y="2262188"/>
                <a:ext cx="128588" cy="136525"/>
              </a:xfrm>
              <a:custGeom>
                <a:avLst/>
                <a:gdLst>
                  <a:gd name="T0" fmla="*/ 244 w 244"/>
                  <a:gd name="T1" fmla="*/ 253 h 258"/>
                  <a:gd name="T2" fmla="*/ 0 w 244"/>
                  <a:gd name="T3" fmla="*/ 258 h 258"/>
                  <a:gd name="T4" fmla="*/ 0 w 244"/>
                  <a:gd name="T5" fmla="*/ 0 h 258"/>
                  <a:gd name="T6" fmla="*/ 244 w 244"/>
                  <a:gd name="T7" fmla="*/ 253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4" h="258">
                    <a:moveTo>
                      <a:pt x="244" y="253"/>
                    </a:moveTo>
                    <a:lnTo>
                      <a:pt x="0" y="258"/>
                    </a:lnTo>
                    <a:lnTo>
                      <a:pt x="0" y="0"/>
                    </a:lnTo>
                    <a:lnTo>
                      <a:pt x="244" y="253"/>
                    </a:ln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9" name="Rectangle 450">
                <a:extLst>
                  <a:ext uri="{FF2B5EF4-FFF2-40B4-BE49-F238E27FC236}">
                    <a16:creationId xmlns:a16="http://schemas.microsoft.com/office/drawing/2014/main" xmlns="" id="{8B417338-EF2F-4D53-BB46-F1745DCCED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02263" y="2417763"/>
                <a:ext cx="73025" cy="73025"/>
              </a:xfrm>
              <a:prstGeom prst="rect">
                <a:avLst/>
              </a:prstGeom>
              <a:solidFill>
                <a:srgbClr val="0F38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0" name="Rectangle 451">
                <a:extLst>
                  <a:ext uri="{FF2B5EF4-FFF2-40B4-BE49-F238E27FC236}">
                    <a16:creationId xmlns:a16="http://schemas.microsoft.com/office/drawing/2014/main" xmlns="" id="{479449E2-90B2-4D9C-BFDF-75F6ED5C2B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02263" y="2506663"/>
                <a:ext cx="73025" cy="15875"/>
              </a:xfrm>
              <a:prstGeom prst="rect">
                <a:avLst/>
              </a:prstGeom>
              <a:solidFill>
                <a:srgbClr val="00B0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1" name="Rectangle 452">
                <a:extLst>
                  <a:ext uri="{FF2B5EF4-FFF2-40B4-BE49-F238E27FC236}">
                    <a16:creationId xmlns:a16="http://schemas.microsoft.com/office/drawing/2014/main" xmlns="" id="{44894F89-E5A3-4DB7-BE9F-0A0518C968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5288" y="2506663"/>
                <a:ext cx="100013" cy="15875"/>
              </a:xfrm>
              <a:prstGeom prst="rect">
                <a:avLst/>
              </a:prstGeom>
              <a:solidFill>
                <a:srgbClr val="DD34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2" name="Rectangle 453">
                <a:extLst>
                  <a:ext uri="{FF2B5EF4-FFF2-40B4-BE49-F238E27FC236}">
                    <a16:creationId xmlns:a16="http://schemas.microsoft.com/office/drawing/2014/main" xmlns="" id="{77E4BA10-1E5C-468F-9775-CB4A204A28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5301" y="2506663"/>
                <a:ext cx="101600" cy="15875"/>
              </a:xfrm>
              <a:prstGeom prst="rect">
                <a:avLst/>
              </a:prstGeom>
              <a:solidFill>
                <a:srgbClr val="0F38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3" name="Rectangle 454">
                <a:extLst>
                  <a:ext uri="{FF2B5EF4-FFF2-40B4-BE49-F238E27FC236}">
                    <a16:creationId xmlns:a16="http://schemas.microsoft.com/office/drawing/2014/main" xmlns="" id="{40E7AEDD-4B0A-4261-A459-FCE4E0BCAD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02276" y="2417763"/>
                <a:ext cx="73025" cy="73025"/>
              </a:xfrm>
              <a:prstGeom prst="rect">
                <a:avLst/>
              </a:prstGeom>
              <a:solidFill>
                <a:srgbClr val="1351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4" name="Rectangle 455">
                <a:extLst>
                  <a:ext uri="{FF2B5EF4-FFF2-40B4-BE49-F238E27FC236}">
                    <a16:creationId xmlns:a16="http://schemas.microsoft.com/office/drawing/2014/main" xmlns="" id="{2EF2B3EB-B5FC-4290-89E7-442997A629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02276" y="2417763"/>
                <a:ext cx="73025" cy="73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5" name="Rectangle 456">
                <a:extLst>
                  <a:ext uri="{FF2B5EF4-FFF2-40B4-BE49-F238E27FC236}">
                    <a16:creationId xmlns:a16="http://schemas.microsoft.com/office/drawing/2014/main" xmlns="" id="{41892885-2070-4835-9E39-FB992CF9A5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76" y="2417763"/>
                <a:ext cx="73025" cy="73025"/>
              </a:xfrm>
              <a:prstGeom prst="rect">
                <a:avLst/>
              </a:prstGeom>
              <a:solidFill>
                <a:srgbClr val="155D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6" name="Rectangle 457">
                <a:extLst>
                  <a:ext uri="{FF2B5EF4-FFF2-40B4-BE49-F238E27FC236}">
                    <a16:creationId xmlns:a16="http://schemas.microsoft.com/office/drawing/2014/main" xmlns="" id="{84BA1CCB-7EFD-4EBB-9A2C-95BC9F401C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76" y="2417763"/>
                <a:ext cx="73025" cy="73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0" name="Group 500">
              <a:extLst>
                <a:ext uri="{FF2B5EF4-FFF2-40B4-BE49-F238E27FC236}">
                  <a16:creationId xmlns:a16="http://schemas.microsoft.com/office/drawing/2014/main" xmlns="" id="{A7070075-5C6A-40A0-AAB0-CFBA413A93DF}"/>
                </a:ext>
              </a:extLst>
            </p:cNvPr>
            <p:cNvGrpSpPr/>
            <p:nvPr/>
          </p:nvGrpSpPr>
          <p:grpSpPr>
            <a:xfrm>
              <a:off x="8186242" y="3311679"/>
              <a:ext cx="894258" cy="577542"/>
              <a:chOff x="8343900" y="2128838"/>
              <a:chExt cx="3200400" cy="2066926"/>
            </a:xfrm>
          </p:grpSpPr>
          <p:sp>
            <p:nvSpPr>
              <p:cNvPr id="11" name="Freeform 461">
                <a:extLst>
                  <a:ext uri="{FF2B5EF4-FFF2-40B4-BE49-F238E27FC236}">
                    <a16:creationId xmlns:a16="http://schemas.microsoft.com/office/drawing/2014/main" xmlns="" id="{03F41EB7-A1B9-4AED-B1D6-530A42DA06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0550" y="3570288"/>
                <a:ext cx="898525" cy="461963"/>
              </a:xfrm>
              <a:custGeom>
                <a:avLst/>
                <a:gdLst>
                  <a:gd name="T0" fmla="*/ 1261 w 1699"/>
                  <a:gd name="T1" fmla="*/ 594 h 873"/>
                  <a:gd name="T2" fmla="*/ 1227 w 1699"/>
                  <a:gd name="T3" fmla="*/ 559 h 873"/>
                  <a:gd name="T4" fmla="*/ 1198 w 1699"/>
                  <a:gd name="T5" fmla="*/ 518 h 873"/>
                  <a:gd name="T6" fmla="*/ 1176 w 1699"/>
                  <a:gd name="T7" fmla="*/ 474 h 873"/>
                  <a:gd name="T8" fmla="*/ 1159 w 1699"/>
                  <a:gd name="T9" fmla="*/ 426 h 873"/>
                  <a:gd name="T10" fmla="*/ 1145 w 1699"/>
                  <a:gd name="T11" fmla="*/ 377 h 873"/>
                  <a:gd name="T12" fmla="*/ 1138 w 1699"/>
                  <a:gd name="T13" fmla="*/ 328 h 873"/>
                  <a:gd name="T14" fmla="*/ 1132 w 1699"/>
                  <a:gd name="T15" fmla="*/ 279 h 873"/>
                  <a:gd name="T16" fmla="*/ 1130 w 1699"/>
                  <a:gd name="T17" fmla="*/ 184 h 873"/>
                  <a:gd name="T18" fmla="*/ 1135 w 1699"/>
                  <a:gd name="T19" fmla="*/ 102 h 873"/>
                  <a:gd name="T20" fmla="*/ 1147 w 1699"/>
                  <a:gd name="T21" fmla="*/ 18 h 873"/>
                  <a:gd name="T22" fmla="*/ 849 w 1699"/>
                  <a:gd name="T23" fmla="*/ 0 h 873"/>
                  <a:gd name="T24" fmla="*/ 548 w 1699"/>
                  <a:gd name="T25" fmla="*/ 0 h 873"/>
                  <a:gd name="T26" fmla="*/ 559 w 1699"/>
                  <a:gd name="T27" fmla="*/ 68 h 873"/>
                  <a:gd name="T28" fmla="*/ 567 w 1699"/>
                  <a:gd name="T29" fmla="*/ 141 h 873"/>
                  <a:gd name="T30" fmla="*/ 568 w 1699"/>
                  <a:gd name="T31" fmla="*/ 230 h 873"/>
                  <a:gd name="T32" fmla="*/ 564 w 1699"/>
                  <a:gd name="T33" fmla="*/ 303 h 873"/>
                  <a:gd name="T34" fmla="*/ 557 w 1699"/>
                  <a:gd name="T35" fmla="*/ 352 h 873"/>
                  <a:gd name="T36" fmla="*/ 547 w 1699"/>
                  <a:gd name="T37" fmla="*/ 402 h 873"/>
                  <a:gd name="T38" fmla="*/ 533 w 1699"/>
                  <a:gd name="T39" fmla="*/ 450 h 873"/>
                  <a:gd name="T40" fmla="*/ 513 w 1699"/>
                  <a:gd name="T41" fmla="*/ 496 h 873"/>
                  <a:gd name="T42" fmla="*/ 487 w 1699"/>
                  <a:gd name="T43" fmla="*/ 539 h 873"/>
                  <a:gd name="T44" fmla="*/ 455 w 1699"/>
                  <a:gd name="T45" fmla="*/ 577 h 873"/>
                  <a:gd name="T46" fmla="*/ 437 w 1699"/>
                  <a:gd name="T47" fmla="*/ 594 h 873"/>
                  <a:gd name="T48" fmla="*/ 399 w 1699"/>
                  <a:gd name="T49" fmla="*/ 625 h 873"/>
                  <a:gd name="T50" fmla="*/ 361 w 1699"/>
                  <a:gd name="T51" fmla="*/ 653 h 873"/>
                  <a:gd name="T52" fmla="*/ 284 w 1699"/>
                  <a:gd name="T53" fmla="*/ 698 h 873"/>
                  <a:gd name="T54" fmla="*/ 210 w 1699"/>
                  <a:gd name="T55" fmla="*/ 729 h 873"/>
                  <a:gd name="T56" fmla="*/ 142 w 1699"/>
                  <a:gd name="T57" fmla="*/ 751 h 873"/>
                  <a:gd name="T58" fmla="*/ 85 w 1699"/>
                  <a:gd name="T59" fmla="*/ 763 h 873"/>
                  <a:gd name="T60" fmla="*/ 39 w 1699"/>
                  <a:gd name="T61" fmla="*/ 770 h 873"/>
                  <a:gd name="T62" fmla="*/ 0 w 1699"/>
                  <a:gd name="T63" fmla="*/ 773 h 873"/>
                  <a:gd name="T64" fmla="*/ 849 w 1699"/>
                  <a:gd name="T65" fmla="*/ 873 h 873"/>
                  <a:gd name="T66" fmla="*/ 1699 w 1699"/>
                  <a:gd name="T67" fmla="*/ 773 h 873"/>
                  <a:gd name="T68" fmla="*/ 1689 w 1699"/>
                  <a:gd name="T69" fmla="*/ 772 h 873"/>
                  <a:gd name="T70" fmla="*/ 1638 w 1699"/>
                  <a:gd name="T71" fmla="*/ 767 h 873"/>
                  <a:gd name="T72" fmla="*/ 1587 w 1699"/>
                  <a:gd name="T73" fmla="*/ 758 h 873"/>
                  <a:gd name="T74" fmla="*/ 1523 w 1699"/>
                  <a:gd name="T75" fmla="*/ 741 h 873"/>
                  <a:gd name="T76" fmla="*/ 1452 w 1699"/>
                  <a:gd name="T77" fmla="*/ 715 h 873"/>
                  <a:gd name="T78" fmla="*/ 1376 w 1699"/>
                  <a:gd name="T79" fmla="*/ 677 h 873"/>
                  <a:gd name="T80" fmla="*/ 1318 w 1699"/>
                  <a:gd name="T81" fmla="*/ 640 h 873"/>
                  <a:gd name="T82" fmla="*/ 1280 w 1699"/>
                  <a:gd name="T83" fmla="*/ 611 h 8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699" h="873">
                    <a:moveTo>
                      <a:pt x="1261" y="594"/>
                    </a:moveTo>
                    <a:lnTo>
                      <a:pt x="1261" y="594"/>
                    </a:lnTo>
                    <a:lnTo>
                      <a:pt x="1242" y="577"/>
                    </a:lnTo>
                    <a:lnTo>
                      <a:pt x="1227" y="559"/>
                    </a:lnTo>
                    <a:lnTo>
                      <a:pt x="1211" y="539"/>
                    </a:lnTo>
                    <a:lnTo>
                      <a:pt x="1198" y="518"/>
                    </a:lnTo>
                    <a:lnTo>
                      <a:pt x="1186" y="496"/>
                    </a:lnTo>
                    <a:lnTo>
                      <a:pt x="1176" y="474"/>
                    </a:lnTo>
                    <a:lnTo>
                      <a:pt x="1166" y="450"/>
                    </a:lnTo>
                    <a:lnTo>
                      <a:pt x="1159" y="426"/>
                    </a:lnTo>
                    <a:lnTo>
                      <a:pt x="1152" y="402"/>
                    </a:lnTo>
                    <a:lnTo>
                      <a:pt x="1145" y="377"/>
                    </a:lnTo>
                    <a:lnTo>
                      <a:pt x="1140" y="352"/>
                    </a:lnTo>
                    <a:lnTo>
                      <a:pt x="1138" y="328"/>
                    </a:lnTo>
                    <a:lnTo>
                      <a:pt x="1134" y="303"/>
                    </a:lnTo>
                    <a:lnTo>
                      <a:pt x="1132" y="279"/>
                    </a:lnTo>
                    <a:lnTo>
                      <a:pt x="1130" y="230"/>
                    </a:lnTo>
                    <a:lnTo>
                      <a:pt x="1130" y="184"/>
                    </a:lnTo>
                    <a:lnTo>
                      <a:pt x="1132" y="141"/>
                    </a:lnTo>
                    <a:lnTo>
                      <a:pt x="1135" y="102"/>
                    </a:lnTo>
                    <a:lnTo>
                      <a:pt x="1139" y="68"/>
                    </a:lnTo>
                    <a:lnTo>
                      <a:pt x="1147" y="18"/>
                    </a:lnTo>
                    <a:lnTo>
                      <a:pt x="1151" y="0"/>
                    </a:lnTo>
                    <a:lnTo>
                      <a:pt x="849" y="0"/>
                    </a:lnTo>
                    <a:lnTo>
                      <a:pt x="548" y="0"/>
                    </a:lnTo>
                    <a:lnTo>
                      <a:pt x="548" y="0"/>
                    </a:lnTo>
                    <a:lnTo>
                      <a:pt x="551" y="18"/>
                    </a:lnTo>
                    <a:lnTo>
                      <a:pt x="559" y="68"/>
                    </a:lnTo>
                    <a:lnTo>
                      <a:pt x="563" y="102"/>
                    </a:lnTo>
                    <a:lnTo>
                      <a:pt x="567" y="141"/>
                    </a:lnTo>
                    <a:lnTo>
                      <a:pt x="568" y="184"/>
                    </a:lnTo>
                    <a:lnTo>
                      <a:pt x="568" y="230"/>
                    </a:lnTo>
                    <a:lnTo>
                      <a:pt x="567" y="279"/>
                    </a:lnTo>
                    <a:lnTo>
                      <a:pt x="564" y="303"/>
                    </a:lnTo>
                    <a:lnTo>
                      <a:pt x="561" y="328"/>
                    </a:lnTo>
                    <a:lnTo>
                      <a:pt x="557" y="352"/>
                    </a:lnTo>
                    <a:lnTo>
                      <a:pt x="552" y="377"/>
                    </a:lnTo>
                    <a:lnTo>
                      <a:pt x="547" y="402"/>
                    </a:lnTo>
                    <a:lnTo>
                      <a:pt x="540" y="426"/>
                    </a:lnTo>
                    <a:lnTo>
                      <a:pt x="533" y="450"/>
                    </a:lnTo>
                    <a:lnTo>
                      <a:pt x="523" y="474"/>
                    </a:lnTo>
                    <a:lnTo>
                      <a:pt x="513" y="496"/>
                    </a:lnTo>
                    <a:lnTo>
                      <a:pt x="500" y="518"/>
                    </a:lnTo>
                    <a:lnTo>
                      <a:pt x="487" y="539"/>
                    </a:lnTo>
                    <a:lnTo>
                      <a:pt x="472" y="559"/>
                    </a:lnTo>
                    <a:lnTo>
                      <a:pt x="455" y="577"/>
                    </a:lnTo>
                    <a:lnTo>
                      <a:pt x="437" y="594"/>
                    </a:lnTo>
                    <a:lnTo>
                      <a:pt x="437" y="594"/>
                    </a:lnTo>
                    <a:lnTo>
                      <a:pt x="419" y="611"/>
                    </a:lnTo>
                    <a:lnTo>
                      <a:pt x="399" y="625"/>
                    </a:lnTo>
                    <a:lnTo>
                      <a:pt x="381" y="640"/>
                    </a:lnTo>
                    <a:lnTo>
                      <a:pt x="361" y="653"/>
                    </a:lnTo>
                    <a:lnTo>
                      <a:pt x="322" y="677"/>
                    </a:lnTo>
                    <a:lnTo>
                      <a:pt x="284" y="698"/>
                    </a:lnTo>
                    <a:lnTo>
                      <a:pt x="246" y="715"/>
                    </a:lnTo>
                    <a:lnTo>
                      <a:pt x="210" y="729"/>
                    </a:lnTo>
                    <a:lnTo>
                      <a:pt x="175" y="741"/>
                    </a:lnTo>
                    <a:lnTo>
                      <a:pt x="142" y="751"/>
                    </a:lnTo>
                    <a:lnTo>
                      <a:pt x="112" y="758"/>
                    </a:lnTo>
                    <a:lnTo>
                      <a:pt x="85" y="763"/>
                    </a:lnTo>
                    <a:lnTo>
                      <a:pt x="60" y="767"/>
                    </a:lnTo>
                    <a:lnTo>
                      <a:pt x="39" y="770"/>
                    </a:lnTo>
                    <a:lnTo>
                      <a:pt x="10" y="772"/>
                    </a:lnTo>
                    <a:lnTo>
                      <a:pt x="0" y="773"/>
                    </a:lnTo>
                    <a:lnTo>
                      <a:pt x="0" y="873"/>
                    </a:lnTo>
                    <a:lnTo>
                      <a:pt x="849" y="873"/>
                    </a:lnTo>
                    <a:lnTo>
                      <a:pt x="1699" y="873"/>
                    </a:lnTo>
                    <a:lnTo>
                      <a:pt x="1699" y="773"/>
                    </a:lnTo>
                    <a:lnTo>
                      <a:pt x="1699" y="773"/>
                    </a:lnTo>
                    <a:lnTo>
                      <a:pt x="1689" y="772"/>
                    </a:lnTo>
                    <a:lnTo>
                      <a:pt x="1659" y="770"/>
                    </a:lnTo>
                    <a:lnTo>
                      <a:pt x="1638" y="767"/>
                    </a:lnTo>
                    <a:lnTo>
                      <a:pt x="1614" y="763"/>
                    </a:lnTo>
                    <a:lnTo>
                      <a:pt x="1587" y="758"/>
                    </a:lnTo>
                    <a:lnTo>
                      <a:pt x="1555" y="751"/>
                    </a:lnTo>
                    <a:lnTo>
                      <a:pt x="1523" y="741"/>
                    </a:lnTo>
                    <a:lnTo>
                      <a:pt x="1489" y="729"/>
                    </a:lnTo>
                    <a:lnTo>
                      <a:pt x="1452" y="715"/>
                    </a:lnTo>
                    <a:lnTo>
                      <a:pt x="1415" y="698"/>
                    </a:lnTo>
                    <a:lnTo>
                      <a:pt x="1376" y="677"/>
                    </a:lnTo>
                    <a:lnTo>
                      <a:pt x="1338" y="653"/>
                    </a:lnTo>
                    <a:lnTo>
                      <a:pt x="1318" y="640"/>
                    </a:lnTo>
                    <a:lnTo>
                      <a:pt x="1299" y="625"/>
                    </a:lnTo>
                    <a:lnTo>
                      <a:pt x="1280" y="611"/>
                    </a:lnTo>
                    <a:lnTo>
                      <a:pt x="1261" y="594"/>
                    </a:lnTo>
                    <a:close/>
                  </a:path>
                </a:pathLst>
              </a:custGeom>
              <a:solidFill>
                <a:srgbClr val="A5A5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" name="Freeform 462">
                <a:extLst>
                  <a:ext uri="{FF2B5EF4-FFF2-40B4-BE49-F238E27FC236}">
                    <a16:creationId xmlns:a16="http://schemas.microsoft.com/office/drawing/2014/main" xmlns="" id="{C8EA3EEF-62BE-4648-8D22-AF675EEE70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0550" y="3570288"/>
                <a:ext cx="898525" cy="461963"/>
              </a:xfrm>
              <a:custGeom>
                <a:avLst/>
                <a:gdLst>
                  <a:gd name="T0" fmla="*/ 1261 w 1699"/>
                  <a:gd name="T1" fmla="*/ 594 h 873"/>
                  <a:gd name="T2" fmla="*/ 1227 w 1699"/>
                  <a:gd name="T3" fmla="*/ 559 h 873"/>
                  <a:gd name="T4" fmla="*/ 1198 w 1699"/>
                  <a:gd name="T5" fmla="*/ 518 h 873"/>
                  <a:gd name="T6" fmla="*/ 1176 w 1699"/>
                  <a:gd name="T7" fmla="*/ 474 h 873"/>
                  <a:gd name="T8" fmla="*/ 1159 w 1699"/>
                  <a:gd name="T9" fmla="*/ 426 h 873"/>
                  <a:gd name="T10" fmla="*/ 1145 w 1699"/>
                  <a:gd name="T11" fmla="*/ 377 h 873"/>
                  <a:gd name="T12" fmla="*/ 1138 w 1699"/>
                  <a:gd name="T13" fmla="*/ 328 h 873"/>
                  <a:gd name="T14" fmla="*/ 1132 w 1699"/>
                  <a:gd name="T15" fmla="*/ 279 h 873"/>
                  <a:gd name="T16" fmla="*/ 1130 w 1699"/>
                  <a:gd name="T17" fmla="*/ 184 h 873"/>
                  <a:gd name="T18" fmla="*/ 1135 w 1699"/>
                  <a:gd name="T19" fmla="*/ 102 h 873"/>
                  <a:gd name="T20" fmla="*/ 1147 w 1699"/>
                  <a:gd name="T21" fmla="*/ 18 h 873"/>
                  <a:gd name="T22" fmla="*/ 849 w 1699"/>
                  <a:gd name="T23" fmla="*/ 0 h 873"/>
                  <a:gd name="T24" fmla="*/ 548 w 1699"/>
                  <a:gd name="T25" fmla="*/ 0 h 873"/>
                  <a:gd name="T26" fmla="*/ 559 w 1699"/>
                  <a:gd name="T27" fmla="*/ 68 h 873"/>
                  <a:gd name="T28" fmla="*/ 567 w 1699"/>
                  <a:gd name="T29" fmla="*/ 141 h 873"/>
                  <a:gd name="T30" fmla="*/ 568 w 1699"/>
                  <a:gd name="T31" fmla="*/ 230 h 873"/>
                  <a:gd name="T32" fmla="*/ 564 w 1699"/>
                  <a:gd name="T33" fmla="*/ 303 h 873"/>
                  <a:gd name="T34" fmla="*/ 557 w 1699"/>
                  <a:gd name="T35" fmla="*/ 352 h 873"/>
                  <a:gd name="T36" fmla="*/ 547 w 1699"/>
                  <a:gd name="T37" fmla="*/ 402 h 873"/>
                  <a:gd name="T38" fmla="*/ 533 w 1699"/>
                  <a:gd name="T39" fmla="*/ 450 h 873"/>
                  <a:gd name="T40" fmla="*/ 513 w 1699"/>
                  <a:gd name="T41" fmla="*/ 496 h 873"/>
                  <a:gd name="T42" fmla="*/ 487 w 1699"/>
                  <a:gd name="T43" fmla="*/ 539 h 873"/>
                  <a:gd name="T44" fmla="*/ 455 w 1699"/>
                  <a:gd name="T45" fmla="*/ 577 h 873"/>
                  <a:gd name="T46" fmla="*/ 437 w 1699"/>
                  <a:gd name="T47" fmla="*/ 594 h 873"/>
                  <a:gd name="T48" fmla="*/ 399 w 1699"/>
                  <a:gd name="T49" fmla="*/ 625 h 873"/>
                  <a:gd name="T50" fmla="*/ 361 w 1699"/>
                  <a:gd name="T51" fmla="*/ 653 h 873"/>
                  <a:gd name="T52" fmla="*/ 284 w 1699"/>
                  <a:gd name="T53" fmla="*/ 698 h 873"/>
                  <a:gd name="T54" fmla="*/ 210 w 1699"/>
                  <a:gd name="T55" fmla="*/ 729 h 873"/>
                  <a:gd name="T56" fmla="*/ 142 w 1699"/>
                  <a:gd name="T57" fmla="*/ 751 h 873"/>
                  <a:gd name="T58" fmla="*/ 85 w 1699"/>
                  <a:gd name="T59" fmla="*/ 763 h 873"/>
                  <a:gd name="T60" fmla="*/ 39 w 1699"/>
                  <a:gd name="T61" fmla="*/ 770 h 873"/>
                  <a:gd name="T62" fmla="*/ 0 w 1699"/>
                  <a:gd name="T63" fmla="*/ 773 h 873"/>
                  <a:gd name="T64" fmla="*/ 849 w 1699"/>
                  <a:gd name="T65" fmla="*/ 873 h 873"/>
                  <a:gd name="T66" fmla="*/ 1699 w 1699"/>
                  <a:gd name="T67" fmla="*/ 773 h 873"/>
                  <a:gd name="T68" fmla="*/ 1689 w 1699"/>
                  <a:gd name="T69" fmla="*/ 772 h 873"/>
                  <a:gd name="T70" fmla="*/ 1638 w 1699"/>
                  <a:gd name="T71" fmla="*/ 767 h 873"/>
                  <a:gd name="T72" fmla="*/ 1587 w 1699"/>
                  <a:gd name="T73" fmla="*/ 758 h 873"/>
                  <a:gd name="T74" fmla="*/ 1523 w 1699"/>
                  <a:gd name="T75" fmla="*/ 741 h 873"/>
                  <a:gd name="T76" fmla="*/ 1452 w 1699"/>
                  <a:gd name="T77" fmla="*/ 715 h 873"/>
                  <a:gd name="T78" fmla="*/ 1376 w 1699"/>
                  <a:gd name="T79" fmla="*/ 677 h 873"/>
                  <a:gd name="T80" fmla="*/ 1318 w 1699"/>
                  <a:gd name="T81" fmla="*/ 640 h 873"/>
                  <a:gd name="T82" fmla="*/ 1280 w 1699"/>
                  <a:gd name="T83" fmla="*/ 611 h 8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699" h="873">
                    <a:moveTo>
                      <a:pt x="1261" y="594"/>
                    </a:moveTo>
                    <a:lnTo>
                      <a:pt x="1261" y="594"/>
                    </a:lnTo>
                    <a:lnTo>
                      <a:pt x="1242" y="577"/>
                    </a:lnTo>
                    <a:lnTo>
                      <a:pt x="1227" y="559"/>
                    </a:lnTo>
                    <a:lnTo>
                      <a:pt x="1211" y="539"/>
                    </a:lnTo>
                    <a:lnTo>
                      <a:pt x="1198" y="518"/>
                    </a:lnTo>
                    <a:lnTo>
                      <a:pt x="1186" y="496"/>
                    </a:lnTo>
                    <a:lnTo>
                      <a:pt x="1176" y="474"/>
                    </a:lnTo>
                    <a:lnTo>
                      <a:pt x="1166" y="450"/>
                    </a:lnTo>
                    <a:lnTo>
                      <a:pt x="1159" y="426"/>
                    </a:lnTo>
                    <a:lnTo>
                      <a:pt x="1152" y="402"/>
                    </a:lnTo>
                    <a:lnTo>
                      <a:pt x="1145" y="377"/>
                    </a:lnTo>
                    <a:lnTo>
                      <a:pt x="1140" y="352"/>
                    </a:lnTo>
                    <a:lnTo>
                      <a:pt x="1138" y="328"/>
                    </a:lnTo>
                    <a:lnTo>
                      <a:pt x="1134" y="303"/>
                    </a:lnTo>
                    <a:lnTo>
                      <a:pt x="1132" y="279"/>
                    </a:lnTo>
                    <a:lnTo>
                      <a:pt x="1130" y="230"/>
                    </a:lnTo>
                    <a:lnTo>
                      <a:pt x="1130" y="184"/>
                    </a:lnTo>
                    <a:lnTo>
                      <a:pt x="1132" y="141"/>
                    </a:lnTo>
                    <a:lnTo>
                      <a:pt x="1135" y="102"/>
                    </a:lnTo>
                    <a:lnTo>
                      <a:pt x="1139" y="68"/>
                    </a:lnTo>
                    <a:lnTo>
                      <a:pt x="1147" y="18"/>
                    </a:lnTo>
                    <a:lnTo>
                      <a:pt x="1151" y="0"/>
                    </a:lnTo>
                    <a:lnTo>
                      <a:pt x="849" y="0"/>
                    </a:lnTo>
                    <a:lnTo>
                      <a:pt x="548" y="0"/>
                    </a:lnTo>
                    <a:lnTo>
                      <a:pt x="548" y="0"/>
                    </a:lnTo>
                    <a:lnTo>
                      <a:pt x="551" y="18"/>
                    </a:lnTo>
                    <a:lnTo>
                      <a:pt x="559" y="68"/>
                    </a:lnTo>
                    <a:lnTo>
                      <a:pt x="563" y="102"/>
                    </a:lnTo>
                    <a:lnTo>
                      <a:pt x="567" y="141"/>
                    </a:lnTo>
                    <a:lnTo>
                      <a:pt x="568" y="184"/>
                    </a:lnTo>
                    <a:lnTo>
                      <a:pt x="568" y="230"/>
                    </a:lnTo>
                    <a:lnTo>
                      <a:pt x="567" y="279"/>
                    </a:lnTo>
                    <a:lnTo>
                      <a:pt x="564" y="303"/>
                    </a:lnTo>
                    <a:lnTo>
                      <a:pt x="561" y="328"/>
                    </a:lnTo>
                    <a:lnTo>
                      <a:pt x="557" y="352"/>
                    </a:lnTo>
                    <a:lnTo>
                      <a:pt x="552" y="377"/>
                    </a:lnTo>
                    <a:lnTo>
                      <a:pt x="547" y="402"/>
                    </a:lnTo>
                    <a:lnTo>
                      <a:pt x="540" y="426"/>
                    </a:lnTo>
                    <a:lnTo>
                      <a:pt x="533" y="450"/>
                    </a:lnTo>
                    <a:lnTo>
                      <a:pt x="523" y="474"/>
                    </a:lnTo>
                    <a:lnTo>
                      <a:pt x="513" y="496"/>
                    </a:lnTo>
                    <a:lnTo>
                      <a:pt x="500" y="518"/>
                    </a:lnTo>
                    <a:lnTo>
                      <a:pt x="487" y="539"/>
                    </a:lnTo>
                    <a:lnTo>
                      <a:pt x="472" y="559"/>
                    </a:lnTo>
                    <a:lnTo>
                      <a:pt x="455" y="577"/>
                    </a:lnTo>
                    <a:lnTo>
                      <a:pt x="437" y="594"/>
                    </a:lnTo>
                    <a:lnTo>
                      <a:pt x="437" y="594"/>
                    </a:lnTo>
                    <a:lnTo>
                      <a:pt x="419" y="611"/>
                    </a:lnTo>
                    <a:lnTo>
                      <a:pt x="399" y="625"/>
                    </a:lnTo>
                    <a:lnTo>
                      <a:pt x="381" y="640"/>
                    </a:lnTo>
                    <a:lnTo>
                      <a:pt x="361" y="653"/>
                    </a:lnTo>
                    <a:lnTo>
                      <a:pt x="322" y="677"/>
                    </a:lnTo>
                    <a:lnTo>
                      <a:pt x="284" y="698"/>
                    </a:lnTo>
                    <a:lnTo>
                      <a:pt x="246" y="715"/>
                    </a:lnTo>
                    <a:lnTo>
                      <a:pt x="210" y="729"/>
                    </a:lnTo>
                    <a:lnTo>
                      <a:pt x="175" y="741"/>
                    </a:lnTo>
                    <a:lnTo>
                      <a:pt x="142" y="751"/>
                    </a:lnTo>
                    <a:lnTo>
                      <a:pt x="112" y="758"/>
                    </a:lnTo>
                    <a:lnTo>
                      <a:pt x="85" y="763"/>
                    </a:lnTo>
                    <a:lnTo>
                      <a:pt x="60" y="767"/>
                    </a:lnTo>
                    <a:lnTo>
                      <a:pt x="39" y="770"/>
                    </a:lnTo>
                    <a:lnTo>
                      <a:pt x="10" y="772"/>
                    </a:lnTo>
                    <a:lnTo>
                      <a:pt x="0" y="773"/>
                    </a:lnTo>
                    <a:lnTo>
                      <a:pt x="0" y="873"/>
                    </a:lnTo>
                    <a:lnTo>
                      <a:pt x="849" y="873"/>
                    </a:lnTo>
                    <a:lnTo>
                      <a:pt x="1699" y="873"/>
                    </a:lnTo>
                    <a:lnTo>
                      <a:pt x="1699" y="773"/>
                    </a:lnTo>
                    <a:lnTo>
                      <a:pt x="1699" y="773"/>
                    </a:lnTo>
                    <a:lnTo>
                      <a:pt x="1689" y="772"/>
                    </a:lnTo>
                    <a:lnTo>
                      <a:pt x="1659" y="770"/>
                    </a:lnTo>
                    <a:lnTo>
                      <a:pt x="1638" y="767"/>
                    </a:lnTo>
                    <a:lnTo>
                      <a:pt x="1614" y="763"/>
                    </a:lnTo>
                    <a:lnTo>
                      <a:pt x="1587" y="758"/>
                    </a:lnTo>
                    <a:lnTo>
                      <a:pt x="1555" y="751"/>
                    </a:lnTo>
                    <a:lnTo>
                      <a:pt x="1523" y="741"/>
                    </a:lnTo>
                    <a:lnTo>
                      <a:pt x="1489" y="729"/>
                    </a:lnTo>
                    <a:lnTo>
                      <a:pt x="1452" y="715"/>
                    </a:lnTo>
                    <a:lnTo>
                      <a:pt x="1415" y="698"/>
                    </a:lnTo>
                    <a:lnTo>
                      <a:pt x="1376" y="677"/>
                    </a:lnTo>
                    <a:lnTo>
                      <a:pt x="1338" y="653"/>
                    </a:lnTo>
                    <a:lnTo>
                      <a:pt x="1318" y="640"/>
                    </a:lnTo>
                    <a:lnTo>
                      <a:pt x="1299" y="625"/>
                    </a:lnTo>
                    <a:lnTo>
                      <a:pt x="1280" y="611"/>
                    </a:lnTo>
                    <a:lnTo>
                      <a:pt x="1261" y="59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" name="Freeform 463">
                <a:extLst>
                  <a:ext uri="{FF2B5EF4-FFF2-40B4-BE49-F238E27FC236}">
                    <a16:creationId xmlns:a16="http://schemas.microsoft.com/office/drawing/2014/main" xmlns="" id="{F33A3131-6097-4F1C-9E07-A9A851D851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0550" y="3979863"/>
                <a:ext cx="898525" cy="52388"/>
              </a:xfrm>
              <a:custGeom>
                <a:avLst/>
                <a:gdLst>
                  <a:gd name="T0" fmla="*/ 1699 w 1699"/>
                  <a:gd name="T1" fmla="*/ 0 h 100"/>
                  <a:gd name="T2" fmla="*/ 0 w 1699"/>
                  <a:gd name="T3" fmla="*/ 0 h 100"/>
                  <a:gd name="T4" fmla="*/ 0 w 1699"/>
                  <a:gd name="T5" fmla="*/ 0 h 100"/>
                  <a:gd name="T6" fmla="*/ 0 w 1699"/>
                  <a:gd name="T7" fmla="*/ 100 h 100"/>
                  <a:gd name="T8" fmla="*/ 1699 w 1699"/>
                  <a:gd name="T9" fmla="*/ 100 h 100"/>
                  <a:gd name="T10" fmla="*/ 1699 w 1699"/>
                  <a:gd name="T11" fmla="*/ 0 h 100"/>
                  <a:gd name="T12" fmla="*/ 1699 w 1699"/>
                  <a:gd name="T13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9" h="100">
                    <a:moveTo>
                      <a:pt x="1699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00"/>
                    </a:lnTo>
                    <a:lnTo>
                      <a:pt x="1699" y="100"/>
                    </a:lnTo>
                    <a:lnTo>
                      <a:pt x="1699" y="0"/>
                    </a:lnTo>
                    <a:lnTo>
                      <a:pt x="1699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" name="Freeform 464">
                <a:extLst>
                  <a:ext uri="{FF2B5EF4-FFF2-40B4-BE49-F238E27FC236}">
                    <a16:creationId xmlns:a16="http://schemas.microsoft.com/office/drawing/2014/main" xmlns="" id="{0D6AE7A7-A3D8-42C3-81B4-0B567D8FF3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0550" y="3979863"/>
                <a:ext cx="898525" cy="52388"/>
              </a:xfrm>
              <a:custGeom>
                <a:avLst/>
                <a:gdLst>
                  <a:gd name="T0" fmla="*/ 1699 w 1699"/>
                  <a:gd name="T1" fmla="*/ 0 h 100"/>
                  <a:gd name="T2" fmla="*/ 0 w 1699"/>
                  <a:gd name="T3" fmla="*/ 0 h 100"/>
                  <a:gd name="T4" fmla="*/ 0 w 1699"/>
                  <a:gd name="T5" fmla="*/ 0 h 100"/>
                  <a:gd name="T6" fmla="*/ 0 w 1699"/>
                  <a:gd name="T7" fmla="*/ 100 h 100"/>
                  <a:gd name="T8" fmla="*/ 1699 w 1699"/>
                  <a:gd name="T9" fmla="*/ 100 h 100"/>
                  <a:gd name="T10" fmla="*/ 1699 w 1699"/>
                  <a:gd name="T11" fmla="*/ 0 h 100"/>
                  <a:gd name="T12" fmla="*/ 1699 w 1699"/>
                  <a:gd name="T13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9" h="100">
                    <a:moveTo>
                      <a:pt x="1699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00"/>
                    </a:lnTo>
                    <a:lnTo>
                      <a:pt x="1699" y="100"/>
                    </a:lnTo>
                    <a:lnTo>
                      <a:pt x="1699" y="0"/>
                    </a:lnTo>
                    <a:lnTo>
                      <a:pt x="169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" name="Freeform 465">
                <a:extLst>
                  <a:ext uri="{FF2B5EF4-FFF2-40B4-BE49-F238E27FC236}">
                    <a16:creationId xmlns:a16="http://schemas.microsoft.com/office/drawing/2014/main" xmlns="" id="{20A06517-65B9-4709-BDED-DD2CEE155E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40775" y="2128838"/>
                <a:ext cx="2378075" cy="1441450"/>
              </a:xfrm>
              <a:custGeom>
                <a:avLst/>
                <a:gdLst>
                  <a:gd name="T0" fmla="*/ 4495 w 4495"/>
                  <a:gd name="T1" fmla="*/ 2455 h 2724"/>
                  <a:gd name="T2" fmla="*/ 4488 w 4495"/>
                  <a:gd name="T3" fmla="*/ 2509 h 2724"/>
                  <a:gd name="T4" fmla="*/ 4474 w 4495"/>
                  <a:gd name="T5" fmla="*/ 2560 h 2724"/>
                  <a:gd name="T6" fmla="*/ 4449 w 4495"/>
                  <a:gd name="T7" fmla="*/ 2606 h 2724"/>
                  <a:gd name="T8" fmla="*/ 4416 w 4495"/>
                  <a:gd name="T9" fmla="*/ 2645 h 2724"/>
                  <a:gd name="T10" fmla="*/ 4376 w 4495"/>
                  <a:gd name="T11" fmla="*/ 2678 h 2724"/>
                  <a:gd name="T12" fmla="*/ 4331 w 4495"/>
                  <a:gd name="T13" fmla="*/ 2703 h 2724"/>
                  <a:gd name="T14" fmla="*/ 4280 w 4495"/>
                  <a:gd name="T15" fmla="*/ 2718 h 2724"/>
                  <a:gd name="T16" fmla="*/ 4226 w 4495"/>
                  <a:gd name="T17" fmla="*/ 2724 h 2724"/>
                  <a:gd name="T18" fmla="*/ 267 w 4495"/>
                  <a:gd name="T19" fmla="*/ 2724 h 2724"/>
                  <a:gd name="T20" fmla="*/ 214 w 4495"/>
                  <a:gd name="T21" fmla="*/ 2718 h 2724"/>
                  <a:gd name="T22" fmla="*/ 164 w 4495"/>
                  <a:gd name="T23" fmla="*/ 2703 h 2724"/>
                  <a:gd name="T24" fmla="*/ 118 w 4495"/>
                  <a:gd name="T25" fmla="*/ 2678 h 2724"/>
                  <a:gd name="T26" fmla="*/ 79 w 4495"/>
                  <a:gd name="T27" fmla="*/ 2645 h 2724"/>
                  <a:gd name="T28" fmla="*/ 46 w 4495"/>
                  <a:gd name="T29" fmla="*/ 2606 h 2724"/>
                  <a:gd name="T30" fmla="*/ 21 w 4495"/>
                  <a:gd name="T31" fmla="*/ 2560 h 2724"/>
                  <a:gd name="T32" fmla="*/ 5 w 4495"/>
                  <a:gd name="T33" fmla="*/ 2509 h 2724"/>
                  <a:gd name="T34" fmla="*/ 0 w 4495"/>
                  <a:gd name="T35" fmla="*/ 2455 h 2724"/>
                  <a:gd name="T36" fmla="*/ 0 w 4495"/>
                  <a:gd name="T37" fmla="*/ 268 h 2724"/>
                  <a:gd name="T38" fmla="*/ 5 w 4495"/>
                  <a:gd name="T39" fmla="*/ 215 h 2724"/>
                  <a:gd name="T40" fmla="*/ 21 w 4495"/>
                  <a:gd name="T41" fmla="*/ 164 h 2724"/>
                  <a:gd name="T42" fmla="*/ 46 w 4495"/>
                  <a:gd name="T43" fmla="*/ 118 h 2724"/>
                  <a:gd name="T44" fmla="*/ 79 w 4495"/>
                  <a:gd name="T45" fmla="*/ 79 h 2724"/>
                  <a:gd name="T46" fmla="*/ 118 w 4495"/>
                  <a:gd name="T47" fmla="*/ 46 h 2724"/>
                  <a:gd name="T48" fmla="*/ 164 w 4495"/>
                  <a:gd name="T49" fmla="*/ 21 h 2724"/>
                  <a:gd name="T50" fmla="*/ 214 w 4495"/>
                  <a:gd name="T51" fmla="*/ 5 h 2724"/>
                  <a:gd name="T52" fmla="*/ 267 w 4495"/>
                  <a:gd name="T53" fmla="*/ 0 h 2724"/>
                  <a:gd name="T54" fmla="*/ 4226 w 4495"/>
                  <a:gd name="T55" fmla="*/ 0 h 2724"/>
                  <a:gd name="T56" fmla="*/ 4280 w 4495"/>
                  <a:gd name="T57" fmla="*/ 5 h 2724"/>
                  <a:gd name="T58" fmla="*/ 4331 w 4495"/>
                  <a:gd name="T59" fmla="*/ 21 h 2724"/>
                  <a:gd name="T60" fmla="*/ 4376 w 4495"/>
                  <a:gd name="T61" fmla="*/ 46 h 2724"/>
                  <a:gd name="T62" fmla="*/ 4416 w 4495"/>
                  <a:gd name="T63" fmla="*/ 79 h 2724"/>
                  <a:gd name="T64" fmla="*/ 4449 w 4495"/>
                  <a:gd name="T65" fmla="*/ 118 h 2724"/>
                  <a:gd name="T66" fmla="*/ 4474 w 4495"/>
                  <a:gd name="T67" fmla="*/ 164 h 2724"/>
                  <a:gd name="T68" fmla="*/ 4488 w 4495"/>
                  <a:gd name="T69" fmla="*/ 215 h 2724"/>
                  <a:gd name="T70" fmla="*/ 4495 w 4495"/>
                  <a:gd name="T71" fmla="*/ 268 h 2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495" h="2724">
                    <a:moveTo>
                      <a:pt x="4495" y="2455"/>
                    </a:moveTo>
                    <a:lnTo>
                      <a:pt x="4495" y="2455"/>
                    </a:lnTo>
                    <a:lnTo>
                      <a:pt x="4494" y="2483"/>
                    </a:lnTo>
                    <a:lnTo>
                      <a:pt x="4488" y="2509"/>
                    </a:lnTo>
                    <a:lnTo>
                      <a:pt x="4482" y="2535"/>
                    </a:lnTo>
                    <a:lnTo>
                      <a:pt x="4474" y="2560"/>
                    </a:lnTo>
                    <a:lnTo>
                      <a:pt x="4462" y="2583"/>
                    </a:lnTo>
                    <a:lnTo>
                      <a:pt x="4449" y="2606"/>
                    </a:lnTo>
                    <a:lnTo>
                      <a:pt x="4433" y="2625"/>
                    </a:lnTo>
                    <a:lnTo>
                      <a:pt x="4416" y="2645"/>
                    </a:lnTo>
                    <a:lnTo>
                      <a:pt x="4397" y="2662"/>
                    </a:lnTo>
                    <a:lnTo>
                      <a:pt x="4376" y="2678"/>
                    </a:lnTo>
                    <a:lnTo>
                      <a:pt x="4355" y="2691"/>
                    </a:lnTo>
                    <a:lnTo>
                      <a:pt x="4331" y="2703"/>
                    </a:lnTo>
                    <a:lnTo>
                      <a:pt x="4306" y="2712"/>
                    </a:lnTo>
                    <a:lnTo>
                      <a:pt x="4280" y="2718"/>
                    </a:lnTo>
                    <a:lnTo>
                      <a:pt x="4254" y="2722"/>
                    </a:lnTo>
                    <a:lnTo>
                      <a:pt x="4226" y="2724"/>
                    </a:lnTo>
                    <a:lnTo>
                      <a:pt x="267" y="2724"/>
                    </a:lnTo>
                    <a:lnTo>
                      <a:pt x="267" y="2724"/>
                    </a:lnTo>
                    <a:lnTo>
                      <a:pt x="241" y="2722"/>
                    </a:lnTo>
                    <a:lnTo>
                      <a:pt x="214" y="2718"/>
                    </a:lnTo>
                    <a:lnTo>
                      <a:pt x="189" y="2712"/>
                    </a:lnTo>
                    <a:lnTo>
                      <a:pt x="164" y="2703"/>
                    </a:lnTo>
                    <a:lnTo>
                      <a:pt x="140" y="2691"/>
                    </a:lnTo>
                    <a:lnTo>
                      <a:pt x="118" y="2678"/>
                    </a:lnTo>
                    <a:lnTo>
                      <a:pt x="97" y="2662"/>
                    </a:lnTo>
                    <a:lnTo>
                      <a:pt x="79" y="2645"/>
                    </a:lnTo>
                    <a:lnTo>
                      <a:pt x="62" y="2625"/>
                    </a:lnTo>
                    <a:lnTo>
                      <a:pt x="46" y="2606"/>
                    </a:lnTo>
                    <a:lnTo>
                      <a:pt x="33" y="2583"/>
                    </a:lnTo>
                    <a:lnTo>
                      <a:pt x="21" y="2560"/>
                    </a:lnTo>
                    <a:lnTo>
                      <a:pt x="12" y="2535"/>
                    </a:lnTo>
                    <a:lnTo>
                      <a:pt x="5" y="2509"/>
                    </a:lnTo>
                    <a:lnTo>
                      <a:pt x="1" y="2483"/>
                    </a:lnTo>
                    <a:lnTo>
                      <a:pt x="0" y="2455"/>
                    </a:lnTo>
                    <a:lnTo>
                      <a:pt x="0" y="268"/>
                    </a:lnTo>
                    <a:lnTo>
                      <a:pt x="0" y="268"/>
                    </a:lnTo>
                    <a:lnTo>
                      <a:pt x="1" y="241"/>
                    </a:lnTo>
                    <a:lnTo>
                      <a:pt x="5" y="215"/>
                    </a:lnTo>
                    <a:lnTo>
                      <a:pt x="12" y="189"/>
                    </a:lnTo>
                    <a:lnTo>
                      <a:pt x="21" y="164"/>
                    </a:lnTo>
                    <a:lnTo>
                      <a:pt x="33" y="140"/>
                    </a:lnTo>
                    <a:lnTo>
                      <a:pt x="46" y="118"/>
                    </a:lnTo>
                    <a:lnTo>
                      <a:pt x="62" y="98"/>
                    </a:lnTo>
                    <a:lnTo>
                      <a:pt x="79" y="79"/>
                    </a:lnTo>
                    <a:lnTo>
                      <a:pt x="97" y="62"/>
                    </a:lnTo>
                    <a:lnTo>
                      <a:pt x="118" y="46"/>
                    </a:lnTo>
                    <a:lnTo>
                      <a:pt x="140" y="33"/>
                    </a:lnTo>
                    <a:lnTo>
                      <a:pt x="164" y="21"/>
                    </a:lnTo>
                    <a:lnTo>
                      <a:pt x="189" y="12"/>
                    </a:lnTo>
                    <a:lnTo>
                      <a:pt x="214" y="5"/>
                    </a:lnTo>
                    <a:lnTo>
                      <a:pt x="241" y="1"/>
                    </a:lnTo>
                    <a:lnTo>
                      <a:pt x="267" y="0"/>
                    </a:lnTo>
                    <a:lnTo>
                      <a:pt x="4226" y="0"/>
                    </a:lnTo>
                    <a:lnTo>
                      <a:pt x="4226" y="0"/>
                    </a:lnTo>
                    <a:lnTo>
                      <a:pt x="4254" y="1"/>
                    </a:lnTo>
                    <a:lnTo>
                      <a:pt x="4280" y="5"/>
                    </a:lnTo>
                    <a:lnTo>
                      <a:pt x="4306" y="12"/>
                    </a:lnTo>
                    <a:lnTo>
                      <a:pt x="4331" y="21"/>
                    </a:lnTo>
                    <a:lnTo>
                      <a:pt x="4355" y="33"/>
                    </a:lnTo>
                    <a:lnTo>
                      <a:pt x="4376" y="46"/>
                    </a:lnTo>
                    <a:lnTo>
                      <a:pt x="4397" y="62"/>
                    </a:lnTo>
                    <a:lnTo>
                      <a:pt x="4416" y="79"/>
                    </a:lnTo>
                    <a:lnTo>
                      <a:pt x="4433" y="98"/>
                    </a:lnTo>
                    <a:lnTo>
                      <a:pt x="4449" y="118"/>
                    </a:lnTo>
                    <a:lnTo>
                      <a:pt x="4462" y="140"/>
                    </a:lnTo>
                    <a:lnTo>
                      <a:pt x="4474" y="164"/>
                    </a:lnTo>
                    <a:lnTo>
                      <a:pt x="4482" y="189"/>
                    </a:lnTo>
                    <a:lnTo>
                      <a:pt x="4488" y="215"/>
                    </a:lnTo>
                    <a:lnTo>
                      <a:pt x="4494" y="241"/>
                    </a:lnTo>
                    <a:lnTo>
                      <a:pt x="4495" y="268"/>
                    </a:lnTo>
                    <a:lnTo>
                      <a:pt x="4495" y="2455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" name="Freeform 466">
                <a:extLst>
                  <a:ext uri="{FF2B5EF4-FFF2-40B4-BE49-F238E27FC236}">
                    <a16:creationId xmlns:a16="http://schemas.microsoft.com/office/drawing/2014/main" xmlns="" id="{0C87E95A-5851-4F03-8952-AE1112B27E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40775" y="2128838"/>
                <a:ext cx="2378075" cy="1441450"/>
              </a:xfrm>
              <a:custGeom>
                <a:avLst/>
                <a:gdLst>
                  <a:gd name="T0" fmla="*/ 4495 w 4495"/>
                  <a:gd name="T1" fmla="*/ 2455 h 2724"/>
                  <a:gd name="T2" fmla="*/ 4488 w 4495"/>
                  <a:gd name="T3" fmla="*/ 2509 h 2724"/>
                  <a:gd name="T4" fmla="*/ 4474 w 4495"/>
                  <a:gd name="T5" fmla="*/ 2560 h 2724"/>
                  <a:gd name="T6" fmla="*/ 4449 w 4495"/>
                  <a:gd name="T7" fmla="*/ 2606 h 2724"/>
                  <a:gd name="T8" fmla="*/ 4416 w 4495"/>
                  <a:gd name="T9" fmla="*/ 2645 h 2724"/>
                  <a:gd name="T10" fmla="*/ 4376 w 4495"/>
                  <a:gd name="T11" fmla="*/ 2678 h 2724"/>
                  <a:gd name="T12" fmla="*/ 4331 w 4495"/>
                  <a:gd name="T13" fmla="*/ 2703 h 2724"/>
                  <a:gd name="T14" fmla="*/ 4280 w 4495"/>
                  <a:gd name="T15" fmla="*/ 2718 h 2724"/>
                  <a:gd name="T16" fmla="*/ 4226 w 4495"/>
                  <a:gd name="T17" fmla="*/ 2724 h 2724"/>
                  <a:gd name="T18" fmla="*/ 267 w 4495"/>
                  <a:gd name="T19" fmla="*/ 2724 h 2724"/>
                  <a:gd name="T20" fmla="*/ 214 w 4495"/>
                  <a:gd name="T21" fmla="*/ 2718 h 2724"/>
                  <a:gd name="T22" fmla="*/ 164 w 4495"/>
                  <a:gd name="T23" fmla="*/ 2703 h 2724"/>
                  <a:gd name="T24" fmla="*/ 118 w 4495"/>
                  <a:gd name="T25" fmla="*/ 2678 h 2724"/>
                  <a:gd name="T26" fmla="*/ 79 w 4495"/>
                  <a:gd name="T27" fmla="*/ 2645 h 2724"/>
                  <a:gd name="T28" fmla="*/ 46 w 4495"/>
                  <a:gd name="T29" fmla="*/ 2606 h 2724"/>
                  <a:gd name="T30" fmla="*/ 21 w 4495"/>
                  <a:gd name="T31" fmla="*/ 2560 h 2724"/>
                  <a:gd name="T32" fmla="*/ 5 w 4495"/>
                  <a:gd name="T33" fmla="*/ 2509 h 2724"/>
                  <a:gd name="T34" fmla="*/ 0 w 4495"/>
                  <a:gd name="T35" fmla="*/ 2455 h 2724"/>
                  <a:gd name="T36" fmla="*/ 0 w 4495"/>
                  <a:gd name="T37" fmla="*/ 268 h 2724"/>
                  <a:gd name="T38" fmla="*/ 5 w 4495"/>
                  <a:gd name="T39" fmla="*/ 215 h 2724"/>
                  <a:gd name="T40" fmla="*/ 21 w 4495"/>
                  <a:gd name="T41" fmla="*/ 164 h 2724"/>
                  <a:gd name="T42" fmla="*/ 46 w 4495"/>
                  <a:gd name="T43" fmla="*/ 118 h 2724"/>
                  <a:gd name="T44" fmla="*/ 79 w 4495"/>
                  <a:gd name="T45" fmla="*/ 79 h 2724"/>
                  <a:gd name="T46" fmla="*/ 118 w 4495"/>
                  <a:gd name="T47" fmla="*/ 46 h 2724"/>
                  <a:gd name="T48" fmla="*/ 164 w 4495"/>
                  <a:gd name="T49" fmla="*/ 21 h 2724"/>
                  <a:gd name="T50" fmla="*/ 214 w 4495"/>
                  <a:gd name="T51" fmla="*/ 5 h 2724"/>
                  <a:gd name="T52" fmla="*/ 267 w 4495"/>
                  <a:gd name="T53" fmla="*/ 0 h 2724"/>
                  <a:gd name="T54" fmla="*/ 4226 w 4495"/>
                  <a:gd name="T55" fmla="*/ 0 h 2724"/>
                  <a:gd name="T56" fmla="*/ 4280 w 4495"/>
                  <a:gd name="T57" fmla="*/ 5 h 2724"/>
                  <a:gd name="T58" fmla="*/ 4331 w 4495"/>
                  <a:gd name="T59" fmla="*/ 21 h 2724"/>
                  <a:gd name="T60" fmla="*/ 4376 w 4495"/>
                  <a:gd name="T61" fmla="*/ 46 h 2724"/>
                  <a:gd name="T62" fmla="*/ 4416 w 4495"/>
                  <a:gd name="T63" fmla="*/ 79 h 2724"/>
                  <a:gd name="T64" fmla="*/ 4449 w 4495"/>
                  <a:gd name="T65" fmla="*/ 118 h 2724"/>
                  <a:gd name="T66" fmla="*/ 4474 w 4495"/>
                  <a:gd name="T67" fmla="*/ 164 h 2724"/>
                  <a:gd name="T68" fmla="*/ 4488 w 4495"/>
                  <a:gd name="T69" fmla="*/ 215 h 2724"/>
                  <a:gd name="T70" fmla="*/ 4495 w 4495"/>
                  <a:gd name="T71" fmla="*/ 268 h 2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495" h="2724">
                    <a:moveTo>
                      <a:pt x="4495" y="2455"/>
                    </a:moveTo>
                    <a:lnTo>
                      <a:pt x="4495" y="2455"/>
                    </a:lnTo>
                    <a:lnTo>
                      <a:pt x="4494" y="2483"/>
                    </a:lnTo>
                    <a:lnTo>
                      <a:pt x="4488" y="2509"/>
                    </a:lnTo>
                    <a:lnTo>
                      <a:pt x="4482" y="2535"/>
                    </a:lnTo>
                    <a:lnTo>
                      <a:pt x="4474" y="2560"/>
                    </a:lnTo>
                    <a:lnTo>
                      <a:pt x="4462" y="2583"/>
                    </a:lnTo>
                    <a:lnTo>
                      <a:pt x="4449" y="2606"/>
                    </a:lnTo>
                    <a:lnTo>
                      <a:pt x="4433" y="2625"/>
                    </a:lnTo>
                    <a:lnTo>
                      <a:pt x="4416" y="2645"/>
                    </a:lnTo>
                    <a:lnTo>
                      <a:pt x="4397" y="2662"/>
                    </a:lnTo>
                    <a:lnTo>
                      <a:pt x="4376" y="2678"/>
                    </a:lnTo>
                    <a:lnTo>
                      <a:pt x="4355" y="2691"/>
                    </a:lnTo>
                    <a:lnTo>
                      <a:pt x="4331" y="2703"/>
                    </a:lnTo>
                    <a:lnTo>
                      <a:pt x="4306" y="2712"/>
                    </a:lnTo>
                    <a:lnTo>
                      <a:pt x="4280" y="2718"/>
                    </a:lnTo>
                    <a:lnTo>
                      <a:pt x="4254" y="2722"/>
                    </a:lnTo>
                    <a:lnTo>
                      <a:pt x="4226" y="2724"/>
                    </a:lnTo>
                    <a:lnTo>
                      <a:pt x="267" y="2724"/>
                    </a:lnTo>
                    <a:lnTo>
                      <a:pt x="267" y="2724"/>
                    </a:lnTo>
                    <a:lnTo>
                      <a:pt x="241" y="2722"/>
                    </a:lnTo>
                    <a:lnTo>
                      <a:pt x="214" y="2718"/>
                    </a:lnTo>
                    <a:lnTo>
                      <a:pt x="189" y="2712"/>
                    </a:lnTo>
                    <a:lnTo>
                      <a:pt x="164" y="2703"/>
                    </a:lnTo>
                    <a:lnTo>
                      <a:pt x="140" y="2691"/>
                    </a:lnTo>
                    <a:lnTo>
                      <a:pt x="118" y="2678"/>
                    </a:lnTo>
                    <a:lnTo>
                      <a:pt x="97" y="2662"/>
                    </a:lnTo>
                    <a:lnTo>
                      <a:pt x="79" y="2645"/>
                    </a:lnTo>
                    <a:lnTo>
                      <a:pt x="62" y="2625"/>
                    </a:lnTo>
                    <a:lnTo>
                      <a:pt x="46" y="2606"/>
                    </a:lnTo>
                    <a:lnTo>
                      <a:pt x="33" y="2583"/>
                    </a:lnTo>
                    <a:lnTo>
                      <a:pt x="21" y="2560"/>
                    </a:lnTo>
                    <a:lnTo>
                      <a:pt x="12" y="2535"/>
                    </a:lnTo>
                    <a:lnTo>
                      <a:pt x="5" y="2509"/>
                    </a:lnTo>
                    <a:lnTo>
                      <a:pt x="1" y="2483"/>
                    </a:lnTo>
                    <a:lnTo>
                      <a:pt x="0" y="2455"/>
                    </a:lnTo>
                    <a:lnTo>
                      <a:pt x="0" y="268"/>
                    </a:lnTo>
                    <a:lnTo>
                      <a:pt x="0" y="268"/>
                    </a:lnTo>
                    <a:lnTo>
                      <a:pt x="1" y="241"/>
                    </a:lnTo>
                    <a:lnTo>
                      <a:pt x="5" y="215"/>
                    </a:lnTo>
                    <a:lnTo>
                      <a:pt x="12" y="189"/>
                    </a:lnTo>
                    <a:lnTo>
                      <a:pt x="21" y="164"/>
                    </a:lnTo>
                    <a:lnTo>
                      <a:pt x="33" y="140"/>
                    </a:lnTo>
                    <a:lnTo>
                      <a:pt x="46" y="118"/>
                    </a:lnTo>
                    <a:lnTo>
                      <a:pt x="62" y="98"/>
                    </a:lnTo>
                    <a:lnTo>
                      <a:pt x="79" y="79"/>
                    </a:lnTo>
                    <a:lnTo>
                      <a:pt x="97" y="62"/>
                    </a:lnTo>
                    <a:lnTo>
                      <a:pt x="118" y="46"/>
                    </a:lnTo>
                    <a:lnTo>
                      <a:pt x="140" y="33"/>
                    </a:lnTo>
                    <a:lnTo>
                      <a:pt x="164" y="21"/>
                    </a:lnTo>
                    <a:lnTo>
                      <a:pt x="189" y="12"/>
                    </a:lnTo>
                    <a:lnTo>
                      <a:pt x="214" y="5"/>
                    </a:lnTo>
                    <a:lnTo>
                      <a:pt x="241" y="1"/>
                    </a:lnTo>
                    <a:lnTo>
                      <a:pt x="267" y="0"/>
                    </a:lnTo>
                    <a:lnTo>
                      <a:pt x="4226" y="0"/>
                    </a:lnTo>
                    <a:lnTo>
                      <a:pt x="4226" y="0"/>
                    </a:lnTo>
                    <a:lnTo>
                      <a:pt x="4254" y="1"/>
                    </a:lnTo>
                    <a:lnTo>
                      <a:pt x="4280" y="5"/>
                    </a:lnTo>
                    <a:lnTo>
                      <a:pt x="4306" y="12"/>
                    </a:lnTo>
                    <a:lnTo>
                      <a:pt x="4331" y="21"/>
                    </a:lnTo>
                    <a:lnTo>
                      <a:pt x="4355" y="33"/>
                    </a:lnTo>
                    <a:lnTo>
                      <a:pt x="4376" y="46"/>
                    </a:lnTo>
                    <a:lnTo>
                      <a:pt x="4397" y="62"/>
                    </a:lnTo>
                    <a:lnTo>
                      <a:pt x="4416" y="79"/>
                    </a:lnTo>
                    <a:lnTo>
                      <a:pt x="4433" y="98"/>
                    </a:lnTo>
                    <a:lnTo>
                      <a:pt x="4449" y="118"/>
                    </a:lnTo>
                    <a:lnTo>
                      <a:pt x="4462" y="140"/>
                    </a:lnTo>
                    <a:lnTo>
                      <a:pt x="4474" y="164"/>
                    </a:lnTo>
                    <a:lnTo>
                      <a:pt x="4482" y="189"/>
                    </a:lnTo>
                    <a:lnTo>
                      <a:pt x="4488" y="215"/>
                    </a:lnTo>
                    <a:lnTo>
                      <a:pt x="4494" y="241"/>
                    </a:lnTo>
                    <a:lnTo>
                      <a:pt x="4495" y="268"/>
                    </a:lnTo>
                    <a:lnTo>
                      <a:pt x="4495" y="245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" name="Freeform 467">
                <a:extLst>
                  <a:ext uri="{FF2B5EF4-FFF2-40B4-BE49-F238E27FC236}">
                    <a16:creationId xmlns:a16="http://schemas.microsoft.com/office/drawing/2014/main" xmlns="" id="{141B1A0E-687F-43A3-A02F-A34143C939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40775" y="2174876"/>
                <a:ext cx="2378075" cy="1328738"/>
              </a:xfrm>
              <a:custGeom>
                <a:avLst/>
                <a:gdLst>
                  <a:gd name="T0" fmla="*/ 0 w 4495"/>
                  <a:gd name="T1" fmla="*/ 180 h 2509"/>
                  <a:gd name="T2" fmla="*/ 0 w 4495"/>
                  <a:gd name="T3" fmla="*/ 2367 h 2509"/>
                  <a:gd name="T4" fmla="*/ 0 w 4495"/>
                  <a:gd name="T5" fmla="*/ 2367 h 2509"/>
                  <a:gd name="T6" fmla="*/ 0 w 4495"/>
                  <a:gd name="T7" fmla="*/ 2387 h 2509"/>
                  <a:gd name="T8" fmla="*/ 3 w 4495"/>
                  <a:gd name="T9" fmla="*/ 2405 h 2509"/>
                  <a:gd name="T10" fmla="*/ 7 w 4495"/>
                  <a:gd name="T11" fmla="*/ 2425 h 2509"/>
                  <a:gd name="T12" fmla="*/ 11 w 4495"/>
                  <a:gd name="T13" fmla="*/ 2442 h 2509"/>
                  <a:gd name="T14" fmla="*/ 17 w 4495"/>
                  <a:gd name="T15" fmla="*/ 2460 h 2509"/>
                  <a:gd name="T16" fmla="*/ 24 w 4495"/>
                  <a:gd name="T17" fmla="*/ 2477 h 2509"/>
                  <a:gd name="T18" fmla="*/ 32 w 4495"/>
                  <a:gd name="T19" fmla="*/ 2493 h 2509"/>
                  <a:gd name="T20" fmla="*/ 41 w 4495"/>
                  <a:gd name="T21" fmla="*/ 2509 h 2509"/>
                  <a:gd name="T22" fmla="*/ 4454 w 4495"/>
                  <a:gd name="T23" fmla="*/ 2509 h 2509"/>
                  <a:gd name="T24" fmla="*/ 4454 w 4495"/>
                  <a:gd name="T25" fmla="*/ 2509 h 2509"/>
                  <a:gd name="T26" fmla="*/ 4463 w 4495"/>
                  <a:gd name="T27" fmla="*/ 2493 h 2509"/>
                  <a:gd name="T28" fmla="*/ 4471 w 4495"/>
                  <a:gd name="T29" fmla="*/ 2477 h 2509"/>
                  <a:gd name="T30" fmla="*/ 4478 w 4495"/>
                  <a:gd name="T31" fmla="*/ 2460 h 2509"/>
                  <a:gd name="T32" fmla="*/ 4483 w 4495"/>
                  <a:gd name="T33" fmla="*/ 2442 h 2509"/>
                  <a:gd name="T34" fmla="*/ 4488 w 4495"/>
                  <a:gd name="T35" fmla="*/ 2425 h 2509"/>
                  <a:gd name="T36" fmla="*/ 4491 w 4495"/>
                  <a:gd name="T37" fmla="*/ 2405 h 2509"/>
                  <a:gd name="T38" fmla="*/ 4494 w 4495"/>
                  <a:gd name="T39" fmla="*/ 2387 h 2509"/>
                  <a:gd name="T40" fmla="*/ 4495 w 4495"/>
                  <a:gd name="T41" fmla="*/ 2367 h 2509"/>
                  <a:gd name="T42" fmla="*/ 4495 w 4495"/>
                  <a:gd name="T43" fmla="*/ 180 h 2509"/>
                  <a:gd name="T44" fmla="*/ 4495 w 4495"/>
                  <a:gd name="T45" fmla="*/ 180 h 2509"/>
                  <a:gd name="T46" fmla="*/ 4494 w 4495"/>
                  <a:gd name="T47" fmla="*/ 154 h 2509"/>
                  <a:gd name="T48" fmla="*/ 4490 w 4495"/>
                  <a:gd name="T49" fmla="*/ 129 h 2509"/>
                  <a:gd name="T50" fmla="*/ 4483 w 4495"/>
                  <a:gd name="T51" fmla="*/ 106 h 2509"/>
                  <a:gd name="T52" fmla="*/ 4475 w 4495"/>
                  <a:gd name="T53" fmla="*/ 82 h 2509"/>
                  <a:gd name="T54" fmla="*/ 4466 w 4495"/>
                  <a:gd name="T55" fmla="*/ 60 h 2509"/>
                  <a:gd name="T56" fmla="*/ 4454 w 4495"/>
                  <a:gd name="T57" fmla="*/ 39 h 2509"/>
                  <a:gd name="T58" fmla="*/ 4440 w 4495"/>
                  <a:gd name="T59" fmla="*/ 19 h 2509"/>
                  <a:gd name="T60" fmla="*/ 4424 w 4495"/>
                  <a:gd name="T61" fmla="*/ 0 h 2509"/>
                  <a:gd name="T62" fmla="*/ 70 w 4495"/>
                  <a:gd name="T63" fmla="*/ 0 h 2509"/>
                  <a:gd name="T64" fmla="*/ 70 w 4495"/>
                  <a:gd name="T65" fmla="*/ 0 h 2509"/>
                  <a:gd name="T66" fmla="*/ 54 w 4495"/>
                  <a:gd name="T67" fmla="*/ 19 h 2509"/>
                  <a:gd name="T68" fmla="*/ 41 w 4495"/>
                  <a:gd name="T69" fmla="*/ 39 h 2509"/>
                  <a:gd name="T70" fmla="*/ 29 w 4495"/>
                  <a:gd name="T71" fmla="*/ 60 h 2509"/>
                  <a:gd name="T72" fmla="*/ 18 w 4495"/>
                  <a:gd name="T73" fmla="*/ 82 h 2509"/>
                  <a:gd name="T74" fmla="*/ 11 w 4495"/>
                  <a:gd name="T75" fmla="*/ 106 h 2509"/>
                  <a:gd name="T76" fmla="*/ 5 w 4495"/>
                  <a:gd name="T77" fmla="*/ 129 h 2509"/>
                  <a:gd name="T78" fmla="*/ 1 w 4495"/>
                  <a:gd name="T79" fmla="*/ 154 h 2509"/>
                  <a:gd name="T80" fmla="*/ 0 w 4495"/>
                  <a:gd name="T81" fmla="*/ 180 h 2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495" h="2509">
                    <a:moveTo>
                      <a:pt x="0" y="180"/>
                    </a:moveTo>
                    <a:lnTo>
                      <a:pt x="0" y="2367"/>
                    </a:lnTo>
                    <a:lnTo>
                      <a:pt x="0" y="2367"/>
                    </a:lnTo>
                    <a:lnTo>
                      <a:pt x="0" y="2387"/>
                    </a:lnTo>
                    <a:lnTo>
                      <a:pt x="3" y="2405"/>
                    </a:lnTo>
                    <a:lnTo>
                      <a:pt x="7" y="2425"/>
                    </a:lnTo>
                    <a:lnTo>
                      <a:pt x="11" y="2442"/>
                    </a:lnTo>
                    <a:lnTo>
                      <a:pt x="17" y="2460"/>
                    </a:lnTo>
                    <a:lnTo>
                      <a:pt x="24" y="2477"/>
                    </a:lnTo>
                    <a:lnTo>
                      <a:pt x="32" y="2493"/>
                    </a:lnTo>
                    <a:lnTo>
                      <a:pt x="41" y="2509"/>
                    </a:lnTo>
                    <a:lnTo>
                      <a:pt x="4454" y="2509"/>
                    </a:lnTo>
                    <a:lnTo>
                      <a:pt x="4454" y="2509"/>
                    </a:lnTo>
                    <a:lnTo>
                      <a:pt x="4463" y="2493"/>
                    </a:lnTo>
                    <a:lnTo>
                      <a:pt x="4471" y="2477"/>
                    </a:lnTo>
                    <a:lnTo>
                      <a:pt x="4478" y="2460"/>
                    </a:lnTo>
                    <a:lnTo>
                      <a:pt x="4483" y="2442"/>
                    </a:lnTo>
                    <a:lnTo>
                      <a:pt x="4488" y="2425"/>
                    </a:lnTo>
                    <a:lnTo>
                      <a:pt x="4491" y="2405"/>
                    </a:lnTo>
                    <a:lnTo>
                      <a:pt x="4494" y="2387"/>
                    </a:lnTo>
                    <a:lnTo>
                      <a:pt x="4495" y="2367"/>
                    </a:lnTo>
                    <a:lnTo>
                      <a:pt x="4495" y="180"/>
                    </a:lnTo>
                    <a:lnTo>
                      <a:pt x="4495" y="180"/>
                    </a:lnTo>
                    <a:lnTo>
                      <a:pt x="4494" y="154"/>
                    </a:lnTo>
                    <a:lnTo>
                      <a:pt x="4490" y="129"/>
                    </a:lnTo>
                    <a:lnTo>
                      <a:pt x="4483" y="106"/>
                    </a:lnTo>
                    <a:lnTo>
                      <a:pt x="4475" y="82"/>
                    </a:lnTo>
                    <a:lnTo>
                      <a:pt x="4466" y="60"/>
                    </a:lnTo>
                    <a:lnTo>
                      <a:pt x="4454" y="39"/>
                    </a:lnTo>
                    <a:lnTo>
                      <a:pt x="4440" y="19"/>
                    </a:lnTo>
                    <a:lnTo>
                      <a:pt x="442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4" y="19"/>
                    </a:lnTo>
                    <a:lnTo>
                      <a:pt x="41" y="39"/>
                    </a:lnTo>
                    <a:lnTo>
                      <a:pt x="29" y="60"/>
                    </a:lnTo>
                    <a:lnTo>
                      <a:pt x="18" y="82"/>
                    </a:lnTo>
                    <a:lnTo>
                      <a:pt x="11" y="106"/>
                    </a:lnTo>
                    <a:lnTo>
                      <a:pt x="5" y="129"/>
                    </a:lnTo>
                    <a:lnTo>
                      <a:pt x="1" y="154"/>
                    </a:lnTo>
                    <a:lnTo>
                      <a:pt x="0" y="180"/>
                    </a:lnTo>
                    <a:close/>
                  </a:path>
                </a:pathLst>
              </a:custGeom>
              <a:solidFill>
                <a:srgbClr val="223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" name="Freeform 468">
                <a:extLst>
                  <a:ext uri="{FF2B5EF4-FFF2-40B4-BE49-F238E27FC236}">
                    <a16:creationId xmlns:a16="http://schemas.microsoft.com/office/drawing/2014/main" xmlns="" id="{D2DEF531-CECE-4E33-9E2C-E58B81BD46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40775" y="2174876"/>
                <a:ext cx="2378075" cy="1328738"/>
              </a:xfrm>
              <a:custGeom>
                <a:avLst/>
                <a:gdLst>
                  <a:gd name="T0" fmla="*/ 0 w 4495"/>
                  <a:gd name="T1" fmla="*/ 180 h 2509"/>
                  <a:gd name="T2" fmla="*/ 0 w 4495"/>
                  <a:gd name="T3" fmla="*/ 2367 h 2509"/>
                  <a:gd name="T4" fmla="*/ 0 w 4495"/>
                  <a:gd name="T5" fmla="*/ 2367 h 2509"/>
                  <a:gd name="T6" fmla="*/ 0 w 4495"/>
                  <a:gd name="T7" fmla="*/ 2387 h 2509"/>
                  <a:gd name="T8" fmla="*/ 3 w 4495"/>
                  <a:gd name="T9" fmla="*/ 2405 h 2509"/>
                  <a:gd name="T10" fmla="*/ 7 w 4495"/>
                  <a:gd name="T11" fmla="*/ 2425 h 2509"/>
                  <a:gd name="T12" fmla="*/ 11 w 4495"/>
                  <a:gd name="T13" fmla="*/ 2442 h 2509"/>
                  <a:gd name="T14" fmla="*/ 17 w 4495"/>
                  <a:gd name="T15" fmla="*/ 2460 h 2509"/>
                  <a:gd name="T16" fmla="*/ 24 w 4495"/>
                  <a:gd name="T17" fmla="*/ 2477 h 2509"/>
                  <a:gd name="T18" fmla="*/ 32 w 4495"/>
                  <a:gd name="T19" fmla="*/ 2493 h 2509"/>
                  <a:gd name="T20" fmla="*/ 41 w 4495"/>
                  <a:gd name="T21" fmla="*/ 2509 h 2509"/>
                  <a:gd name="T22" fmla="*/ 4454 w 4495"/>
                  <a:gd name="T23" fmla="*/ 2509 h 2509"/>
                  <a:gd name="T24" fmla="*/ 4454 w 4495"/>
                  <a:gd name="T25" fmla="*/ 2509 h 2509"/>
                  <a:gd name="T26" fmla="*/ 4463 w 4495"/>
                  <a:gd name="T27" fmla="*/ 2493 h 2509"/>
                  <a:gd name="T28" fmla="*/ 4471 w 4495"/>
                  <a:gd name="T29" fmla="*/ 2477 h 2509"/>
                  <a:gd name="T30" fmla="*/ 4478 w 4495"/>
                  <a:gd name="T31" fmla="*/ 2460 h 2509"/>
                  <a:gd name="T32" fmla="*/ 4483 w 4495"/>
                  <a:gd name="T33" fmla="*/ 2442 h 2509"/>
                  <a:gd name="T34" fmla="*/ 4488 w 4495"/>
                  <a:gd name="T35" fmla="*/ 2425 h 2509"/>
                  <a:gd name="T36" fmla="*/ 4491 w 4495"/>
                  <a:gd name="T37" fmla="*/ 2405 h 2509"/>
                  <a:gd name="T38" fmla="*/ 4494 w 4495"/>
                  <a:gd name="T39" fmla="*/ 2387 h 2509"/>
                  <a:gd name="T40" fmla="*/ 4495 w 4495"/>
                  <a:gd name="T41" fmla="*/ 2367 h 2509"/>
                  <a:gd name="T42" fmla="*/ 4495 w 4495"/>
                  <a:gd name="T43" fmla="*/ 180 h 2509"/>
                  <a:gd name="T44" fmla="*/ 4495 w 4495"/>
                  <a:gd name="T45" fmla="*/ 180 h 2509"/>
                  <a:gd name="T46" fmla="*/ 4494 w 4495"/>
                  <a:gd name="T47" fmla="*/ 154 h 2509"/>
                  <a:gd name="T48" fmla="*/ 4490 w 4495"/>
                  <a:gd name="T49" fmla="*/ 129 h 2509"/>
                  <a:gd name="T50" fmla="*/ 4483 w 4495"/>
                  <a:gd name="T51" fmla="*/ 106 h 2509"/>
                  <a:gd name="T52" fmla="*/ 4475 w 4495"/>
                  <a:gd name="T53" fmla="*/ 82 h 2509"/>
                  <a:gd name="T54" fmla="*/ 4466 w 4495"/>
                  <a:gd name="T55" fmla="*/ 60 h 2509"/>
                  <a:gd name="T56" fmla="*/ 4454 w 4495"/>
                  <a:gd name="T57" fmla="*/ 39 h 2509"/>
                  <a:gd name="T58" fmla="*/ 4440 w 4495"/>
                  <a:gd name="T59" fmla="*/ 19 h 2509"/>
                  <a:gd name="T60" fmla="*/ 4424 w 4495"/>
                  <a:gd name="T61" fmla="*/ 0 h 2509"/>
                  <a:gd name="T62" fmla="*/ 70 w 4495"/>
                  <a:gd name="T63" fmla="*/ 0 h 2509"/>
                  <a:gd name="T64" fmla="*/ 70 w 4495"/>
                  <a:gd name="T65" fmla="*/ 0 h 2509"/>
                  <a:gd name="T66" fmla="*/ 54 w 4495"/>
                  <a:gd name="T67" fmla="*/ 19 h 2509"/>
                  <a:gd name="T68" fmla="*/ 41 w 4495"/>
                  <a:gd name="T69" fmla="*/ 39 h 2509"/>
                  <a:gd name="T70" fmla="*/ 29 w 4495"/>
                  <a:gd name="T71" fmla="*/ 60 h 2509"/>
                  <a:gd name="T72" fmla="*/ 18 w 4495"/>
                  <a:gd name="T73" fmla="*/ 82 h 2509"/>
                  <a:gd name="T74" fmla="*/ 11 w 4495"/>
                  <a:gd name="T75" fmla="*/ 106 h 2509"/>
                  <a:gd name="T76" fmla="*/ 5 w 4495"/>
                  <a:gd name="T77" fmla="*/ 129 h 2509"/>
                  <a:gd name="T78" fmla="*/ 1 w 4495"/>
                  <a:gd name="T79" fmla="*/ 154 h 2509"/>
                  <a:gd name="T80" fmla="*/ 0 w 4495"/>
                  <a:gd name="T81" fmla="*/ 180 h 2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495" h="2509">
                    <a:moveTo>
                      <a:pt x="0" y="180"/>
                    </a:moveTo>
                    <a:lnTo>
                      <a:pt x="0" y="2367"/>
                    </a:lnTo>
                    <a:lnTo>
                      <a:pt x="0" y="2367"/>
                    </a:lnTo>
                    <a:lnTo>
                      <a:pt x="0" y="2387"/>
                    </a:lnTo>
                    <a:lnTo>
                      <a:pt x="3" y="2405"/>
                    </a:lnTo>
                    <a:lnTo>
                      <a:pt x="7" y="2425"/>
                    </a:lnTo>
                    <a:lnTo>
                      <a:pt x="11" y="2442"/>
                    </a:lnTo>
                    <a:lnTo>
                      <a:pt x="17" y="2460"/>
                    </a:lnTo>
                    <a:lnTo>
                      <a:pt x="24" y="2477"/>
                    </a:lnTo>
                    <a:lnTo>
                      <a:pt x="32" y="2493"/>
                    </a:lnTo>
                    <a:lnTo>
                      <a:pt x="41" y="2509"/>
                    </a:lnTo>
                    <a:lnTo>
                      <a:pt x="4454" y="2509"/>
                    </a:lnTo>
                    <a:lnTo>
                      <a:pt x="4454" y="2509"/>
                    </a:lnTo>
                    <a:lnTo>
                      <a:pt x="4463" y="2493"/>
                    </a:lnTo>
                    <a:lnTo>
                      <a:pt x="4471" y="2477"/>
                    </a:lnTo>
                    <a:lnTo>
                      <a:pt x="4478" y="2460"/>
                    </a:lnTo>
                    <a:lnTo>
                      <a:pt x="4483" y="2442"/>
                    </a:lnTo>
                    <a:lnTo>
                      <a:pt x="4488" y="2425"/>
                    </a:lnTo>
                    <a:lnTo>
                      <a:pt x="4491" y="2405"/>
                    </a:lnTo>
                    <a:lnTo>
                      <a:pt x="4494" y="2387"/>
                    </a:lnTo>
                    <a:lnTo>
                      <a:pt x="4495" y="2367"/>
                    </a:lnTo>
                    <a:lnTo>
                      <a:pt x="4495" y="180"/>
                    </a:lnTo>
                    <a:lnTo>
                      <a:pt x="4495" y="180"/>
                    </a:lnTo>
                    <a:lnTo>
                      <a:pt x="4494" y="154"/>
                    </a:lnTo>
                    <a:lnTo>
                      <a:pt x="4490" y="129"/>
                    </a:lnTo>
                    <a:lnTo>
                      <a:pt x="4483" y="106"/>
                    </a:lnTo>
                    <a:lnTo>
                      <a:pt x="4475" y="82"/>
                    </a:lnTo>
                    <a:lnTo>
                      <a:pt x="4466" y="60"/>
                    </a:lnTo>
                    <a:lnTo>
                      <a:pt x="4454" y="39"/>
                    </a:lnTo>
                    <a:lnTo>
                      <a:pt x="4440" y="19"/>
                    </a:lnTo>
                    <a:lnTo>
                      <a:pt x="4424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4" y="19"/>
                    </a:lnTo>
                    <a:lnTo>
                      <a:pt x="41" y="39"/>
                    </a:lnTo>
                    <a:lnTo>
                      <a:pt x="29" y="60"/>
                    </a:lnTo>
                    <a:lnTo>
                      <a:pt x="18" y="82"/>
                    </a:lnTo>
                    <a:lnTo>
                      <a:pt x="11" y="106"/>
                    </a:lnTo>
                    <a:lnTo>
                      <a:pt x="5" y="129"/>
                    </a:lnTo>
                    <a:lnTo>
                      <a:pt x="1" y="154"/>
                    </a:lnTo>
                    <a:lnTo>
                      <a:pt x="0" y="18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" name="Rectangle 469">
                <a:extLst>
                  <a:ext uri="{FF2B5EF4-FFF2-40B4-BE49-F238E27FC236}">
                    <a16:creationId xmlns:a16="http://schemas.microsoft.com/office/drawing/2014/main" xmlns="" id="{3E92D0D9-23BA-434E-98A3-094DCA3542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42375" y="2224088"/>
                <a:ext cx="2173288" cy="1230313"/>
              </a:xfrm>
              <a:prstGeom prst="rect">
                <a:avLst/>
              </a:pr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" name="Rectangle 470">
                <a:extLst>
                  <a:ext uri="{FF2B5EF4-FFF2-40B4-BE49-F238E27FC236}">
                    <a16:creationId xmlns:a16="http://schemas.microsoft.com/office/drawing/2014/main" xmlns="" id="{0CB9339E-2BCF-4291-839B-2AB1EADB71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42375" y="2224088"/>
                <a:ext cx="2173288" cy="1230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" name="Rectangle 471">
                <a:extLst>
                  <a:ext uri="{FF2B5EF4-FFF2-40B4-BE49-F238E27FC236}">
                    <a16:creationId xmlns:a16="http://schemas.microsoft.com/office/drawing/2014/main" xmlns="" id="{5BA24E35-7082-42A7-B601-7BBD662B94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58275" y="3011488"/>
                <a:ext cx="231775" cy="442913"/>
              </a:xfrm>
              <a:prstGeom prst="rect">
                <a:avLst/>
              </a:prstGeom>
              <a:solidFill>
                <a:srgbClr val="9AC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" name="Rectangle 472">
                <a:extLst>
                  <a:ext uri="{FF2B5EF4-FFF2-40B4-BE49-F238E27FC236}">
                    <a16:creationId xmlns:a16="http://schemas.microsoft.com/office/drawing/2014/main" xmlns="" id="{553E5453-28FC-4F65-839A-8A27295283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58275" y="3011488"/>
                <a:ext cx="231775" cy="442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Rectangle 473">
                <a:extLst>
                  <a:ext uri="{FF2B5EF4-FFF2-40B4-BE49-F238E27FC236}">
                    <a16:creationId xmlns:a16="http://schemas.microsoft.com/office/drawing/2014/main" xmlns="" id="{C8D5C965-D943-4C5F-BA93-B12E121F10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1975" y="2876551"/>
                <a:ext cx="231775" cy="577850"/>
              </a:xfrm>
              <a:prstGeom prst="rect">
                <a:avLst/>
              </a:prstGeom>
              <a:solidFill>
                <a:srgbClr val="C3D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Rectangle 474">
                <a:extLst>
                  <a:ext uri="{FF2B5EF4-FFF2-40B4-BE49-F238E27FC236}">
                    <a16:creationId xmlns:a16="http://schemas.microsoft.com/office/drawing/2014/main" xmlns="" id="{918A26B1-6269-441E-98D4-B82B719E33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48850" y="2595563"/>
                <a:ext cx="231775" cy="858838"/>
              </a:xfrm>
              <a:prstGeom prst="rect">
                <a:avLst/>
              </a:prstGeom>
              <a:solidFill>
                <a:srgbClr val="DFC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" name="Rectangle 475">
                <a:extLst>
                  <a:ext uri="{FF2B5EF4-FFF2-40B4-BE49-F238E27FC236}">
                    <a16:creationId xmlns:a16="http://schemas.microsoft.com/office/drawing/2014/main" xmlns="" id="{18356A57-5E48-4FF6-9458-18879D9A52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64775" y="2447926"/>
                <a:ext cx="230188" cy="1006475"/>
              </a:xfrm>
              <a:prstGeom prst="rect">
                <a:avLst/>
              </a:prstGeom>
              <a:solidFill>
                <a:srgbClr val="E85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" name="Rectangle 476">
                <a:extLst>
                  <a:ext uri="{FF2B5EF4-FFF2-40B4-BE49-F238E27FC236}">
                    <a16:creationId xmlns:a16="http://schemas.microsoft.com/office/drawing/2014/main" xmlns="" id="{22CBCD89-993B-45B7-A099-2F8F7F93F0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64775" y="2447926"/>
                <a:ext cx="230188" cy="10064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" name="Rectangle 477">
                <a:extLst>
                  <a:ext uri="{FF2B5EF4-FFF2-40B4-BE49-F238E27FC236}">
                    <a16:creationId xmlns:a16="http://schemas.microsoft.com/office/drawing/2014/main" xmlns="" id="{E3DBF263-84A0-4FAF-972F-6051ADD5D8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60063" y="2292351"/>
                <a:ext cx="231775" cy="1139825"/>
              </a:xfrm>
              <a:prstGeom prst="rect">
                <a:avLst/>
              </a:prstGeom>
              <a:solidFill>
                <a:srgbClr val="E53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" name="Rectangle 478">
                <a:extLst>
                  <a:ext uri="{FF2B5EF4-FFF2-40B4-BE49-F238E27FC236}">
                    <a16:creationId xmlns:a16="http://schemas.microsoft.com/office/drawing/2014/main" xmlns="" id="{E9B90A3D-1AE2-4214-9530-D46A03C3BC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60063" y="2292351"/>
                <a:ext cx="231775" cy="1139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" name="Freeform 479">
                <a:extLst>
                  <a:ext uri="{FF2B5EF4-FFF2-40B4-BE49-F238E27FC236}">
                    <a16:creationId xmlns:a16="http://schemas.microsoft.com/office/drawing/2014/main" xmlns="" id="{C461564D-9BA5-4561-A566-6C10FDBD01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5725" y="2278063"/>
                <a:ext cx="1924050" cy="909638"/>
              </a:xfrm>
              <a:custGeom>
                <a:avLst/>
                <a:gdLst>
                  <a:gd name="T0" fmla="*/ 41 w 3637"/>
                  <a:gd name="T1" fmla="*/ 1720 h 1720"/>
                  <a:gd name="T2" fmla="*/ 0 w 3637"/>
                  <a:gd name="T3" fmla="*/ 1666 h 1720"/>
                  <a:gd name="T4" fmla="*/ 1275 w 3637"/>
                  <a:gd name="T5" fmla="*/ 711 h 1720"/>
                  <a:gd name="T6" fmla="*/ 2642 w 3637"/>
                  <a:gd name="T7" fmla="*/ 568 h 1720"/>
                  <a:gd name="T8" fmla="*/ 3603 w 3637"/>
                  <a:gd name="T9" fmla="*/ 0 h 1720"/>
                  <a:gd name="T10" fmla="*/ 3637 w 3637"/>
                  <a:gd name="T11" fmla="*/ 58 h 1720"/>
                  <a:gd name="T12" fmla="*/ 2663 w 3637"/>
                  <a:gd name="T13" fmla="*/ 633 h 1720"/>
                  <a:gd name="T14" fmla="*/ 1301 w 3637"/>
                  <a:gd name="T15" fmla="*/ 776 h 1720"/>
                  <a:gd name="T16" fmla="*/ 41 w 3637"/>
                  <a:gd name="T17" fmla="*/ 1720 h 17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37" h="1720">
                    <a:moveTo>
                      <a:pt x="41" y="1720"/>
                    </a:moveTo>
                    <a:lnTo>
                      <a:pt x="0" y="1666"/>
                    </a:lnTo>
                    <a:lnTo>
                      <a:pt x="1275" y="711"/>
                    </a:lnTo>
                    <a:lnTo>
                      <a:pt x="2642" y="568"/>
                    </a:lnTo>
                    <a:lnTo>
                      <a:pt x="3603" y="0"/>
                    </a:lnTo>
                    <a:lnTo>
                      <a:pt x="3637" y="58"/>
                    </a:lnTo>
                    <a:lnTo>
                      <a:pt x="2663" y="633"/>
                    </a:lnTo>
                    <a:lnTo>
                      <a:pt x="1301" y="776"/>
                    </a:lnTo>
                    <a:lnTo>
                      <a:pt x="41" y="1720"/>
                    </a:lnTo>
                    <a:close/>
                  </a:path>
                </a:pathLst>
              </a:custGeom>
              <a:solidFill>
                <a:srgbClr val="3449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" name="Freeform 480">
                <a:extLst>
                  <a:ext uri="{FF2B5EF4-FFF2-40B4-BE49-F238E27FC236}">
                    <a16:creationId xmlns:a16="http://schemas.microsoft.com/office/drawing/2014/main" xmlns="" id="{114A9F8C-B0AF-4795-9FFB-CEB8DD851F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8100" y="3116263"/>
                <a:ext cx="115888" cy="115888"/>
              </a:xfrm>
              <a:custGeom>
                <a:avLst/>
                <a:gdLst>
                  <a:gd name="T0" fmla="*/ 219 w 219"/>
                  <a:gd name="T1" fmla="*/ 110 h 220"/>
                  <a:gd name="T2" fmla="*/ 216 w 219"/>
                  <a:gd name="T3" fmla="*/ 132 h 220"/>
                  <a:gd name="T4" fmla="*/ 210 w 219"/>
                  <a:gd name="T5" fmla="*/ 152 h 220"/>
                  <a:gd name="T6" fmla="*/ 201 w 219"/>
                  <a:gd name="T7" fmla="*/ 171 h 220"/>
                  <a:gd name="T8" fmla="*/ 188 w 219"/>
                  <a:gd name="T9" fmla="*/ 187 h 220"/>
                  <a:gd name="T10" fmla="*/ 171 w 219"/>
                  <a:gd name="T11" fmla="*/ 200 h 220"/>
                  <a:gd name="T12" fmla="*/ 152 w 219"/>
                  <a:gd name="T13" fmla="*/ 211 h 220"/>
                  <a:gd name="T14" fmla="*/ 131 w 219"/>
                  <a:gd name="T15" fmla="*/ 217 h 220"/>
                  <a:gd name="T16" fmla="*/ 109 w 219"/>
                  <a:gd name="T17" fmla="*/ 220 h 220"/>
                  <a:gd name="T18" fmla="*/ 99 w 219"/>
                  <a:gd name="T19" fmla="*/ 219 h 220"/>
                  <a:gd name="T20" fmla="*/ 76 w 219"/>
                  <a:gd name="T21" fmla="*/ 215 h 220"/>
                  <a:gd name="T22" fmla="*/ 57 w 219"/>
                  <a:gd name="T23" fmla="*/ 206 h 220"/>
                  <a:gd name="T24" fmla="*/ 40 w 219"/>
                  <a:gd name="T25" fmla="*/ 194 h 220"/>
                  <a:gd name="T26" fmla="*/ 25 w 219"/>
                  <a:gd name="T27" fmla="*/ 179 h 220"/>
                  <a:gd name="T28" fmla="*/ 13 w 219"/>
                  <a:gd name="T29" fmla="*/ 162 h 220"/>
                  <a:gd name="T30" fmla="*/ 4 w 219"/>
                  <a:gd name="T31" fmla="*/ 143 h 220"/>
                  <a:gd name="T32" fmla="*/ 0 w 219"/>
                  <a:gd name="T33" fmla="*/ 120 h 220"/>
                  <a:gd name="T34" fmla="*/ 0 w 219"/>
                  <a:gd name="T35" fmla="*/ 110 h 220"/>
                  <a:gd name="T36" fmla="*/ 2 w 219"/>
                  <a:gd name="T37" fmla="*/ 88 h 220"/>
                  <a:gd name="T38" fmla="*/ 8 w 219"/>
                  <a:gd name="T39" fmla="*/ 67 h 220"/>
                  <a:gd name="T40" fmla="*/ 19 w 219"/>
                  <a:gd name="T41" fmla="*/ 48 h 220"/>
                  <a:gd name="T42" fmla="*/ 32 w 219"/>
                  <a:gd name="T43" fmla="*/ 33 h 220"/>
                  <a:gd name="T44" fmla="*/ 49 w 219"/>
                  <a:gd name="T45" fmla="*/ 18 h 220"/>
                  <a:gd name="T46" fmla="*/ 67 w 219"/>
                  <a:gd name="T47" fmla="*/ 9 h 220"/>
                  <a:gd name="T48" fmla="*/ 88 w 219"/>
                  <a:gd name="T49" fmla="*/ 3 h 220"/>
                  <a:gd name="T50" fmla="*/ 109 w 219"/>
                  <a:gd name="T51" fmla="*/ 0 h 220"/>
                  <a:gd name="T52" fmla="*/ 121 w 219"/>
                  <a:gd name="T53" fmla="*/ 1 h 220"/>
                  <a:gd name="T54" fmla="*/ 142 w 219"/>
                  <a:gd name="T55" fmla="*/ 5 h 220"/>
                  <a:gd name="T56" fmla="*/ 161 w 219"/>
                  <a:gd name="T57" fmla="*/ 13 h 220"/>
                  <a:gd name="T58" fmla="*/ 180 w 219"/>
                  <a:gd name="T59" fmla="*/ 25 h 220"/>
                  <a:gd name="T60" fmla="*/ 194 w 219"/>
                  <a:gd name="T61" fmla="*/ 41 h 220"/>
                  <a:gd name="T62" fmla="*/ 206 w 219"/>
                  <a:gd name="T63" fmla="*/ 58 h 220"/>
                  <a:gd name="T64" fmla="*/ 214 w 219"/>
                  <a:gd name="T65" fmla="*/ 77 h 220"/>
                  <a:gd name="T66" fmla="*/ 219 w 219"/>
                  <a:gd name="T67" fmla="*/ 98 h 220"/>
                  <a:gd name="T68" fmla="*/ 219 w 219"/>
                  <a:gd name="T69" fmla="*/ 11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19" h="220">
                    <a:moveTo>
                      <a:pt x="219" y="110"/>
                    </a:moveTo>
                    <a:lnTo>
                      <a:pt x="219" y="110"/>
                    </a:lnTo>
                    <a:lnTo>
                      <a:pt x="219" y="120"/>
                    </a:lnTo>
                    <a:lnTo>
                      <a:pt x="216" y="132"/>
                    </a:lnTo>
                    <a:lnTo>
                      <a:pt x="214" y="143"/>
                    </a:lnTo>
                    <a:lnTo>
                      <a:pt x="210" y="152"/>
                    </a:lnTo>
                    <a:lnTo>
                      <a:pt x="206" y="162"/>
                    </a:lnTo>
                    <a:lnTo>
                      <a:pt x="201" y="171"/>
                    </a:lnTo>
                    <a:lnTo>
                      <a:pt x="194" y="179"/>
                    </a:lnTo>
                    <a:lnTo>
                      <a:pt x="188" y="187"/>
                    </a:lnTo>
                    <a:lnTo>
                      <a:pt x="180" y="194"/>
                    </a:lnTo>
                    <a:lnTo>
                      <a:pt x="171" y="200"/>
                    </a:lnTo>
                    <a:lnTo>
                      <a:pt x="161" y="206"/>
                    </a:lnTo>
                    <a:lnTo>
                      <a:pt x="152" y="211"/>
                    </a:lnTo>
                    <a:lnTo>
                      <a:pt x="142" y="215"/>
                    </a:lnTo>
                    <a:lnTo>
                      <a:pt x="131" y="217"/>
                    </a:lnTo>
                    <a:lnTo>
                      <a:pt x="121" y="219"/>
                    </a:lnTo>
                    <a:lnTo>
                      <a:pt x="109" y="220"/>
                    </a:lnTo>
                    <a:lnTo>
                      <a:pt x="109" y="220"/>
                    </a:lnTo>
                    <a:lnTo>
                      <a:pt x="99" y="219"/>
                    </a:lnTo>
                    <a:lnTo>
                      <a:pt x="88" y="217"/>
                    </a:lnTo>
                    <a:lnTo>
                      <a:pt x="76" y="215"/>
                    </a:lnTo>
                    <a:lnTo>
                      <a:pt x="67" y="211"/>
                    </a:lnTo>
                    <a:lnTo>
                      <a:pt x="57" y="206"/>
                    </a:lnTo>
                    <a:lnTo>
                      <a:pt x="49" y="200"/>
                    </a:lnTo>
                    <a:lnTo>
                      <a:pt x="40" y="194"/>
                    </a:lnTo>
                    <a:lnTo>
                      <a:pt x="32" y="187"/>
                    </a:lnTo>
                    <a:lnTo>
                      <a:pt x="25" y="179"/>
                    </a:lnTo>
                    <a:lnTo>
                      <a:pt x="19" y="171"/>
                    </a:lnTo>
                    <a:lnTo>
                      <a:pt x="13" y="162"/>
                    </a:lnTo>
                    <a:lnTo>
                      <a:pt x="8" y="152"/>
                    </a:lnTo>
                    <a:lnTo>
                      <a:pt x="4" y="143"/>
                    </a:lnTo>
                    <a:lnTo>
                      <a:pt x="2" y="132"/>
                    </a:lnTo>
                    <a:lnTo>
                      <a:pt x="0" y="120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0" y="98"/>
                    </a:lnTo>
                    <a:lnTo>
                      <a:pt x="2" y="88"/>
                    </a:lnTo>
                    <a:lnTo>
                      <a:pt x="4" y="77"/>
                    </a:lnTo>
                    <a:lnTo>
                      <a:pt x="8" y="67"/>
                    </a:lnTo>
                    <a:lnTo>
                      <a:pt x="13" y="58"/>
                    </a:lnTo>
                    <a:lnTo>
                      <a:pt x="19" y="48"/>
                    </a:lnTo>
                    <a:lnTo>
                      <a:pt x="25" y="41"/>
                    </a:lnTo>
                    <a:lnTo>
                      <a:pt x="32" y="33"/>
                    </a:lnTo>
                    <a:lnTo>
                      <a:pt x="40" y="25"/>
                    </a:lnTo>
                    <a:lnTo>
                      <a:pt x="49" y="18"/>
                    </a:lnTo>
                    <a:lnTo>
                      <a:pt x="57" y="13"/>
                    </a:lnTo>
                    <a:lnTo>
                      <a:pt x="67" y="9"/>
                    </a:lnTo>
                    <a:lnTo>
                      <a:pt x="76" y="5"/>
                    </a:lnTo>
                    <a:lnTo>
                      <a:pt x="88" y="3"/>
                    </a:lnTo>
                    <a:lnTo>
                      <a:pt x="99" y="1"/>
                    </a:lnTo>
                    <a:lnTo>
                      <a:pt x="109" y="0"/>
                    </a:lnTo>
                    <a:lnTo>
                      <a:pt x="109" y="0"/>
                    </a:lnTo>
                    <a:lnTo>
                      <a:pt x="121" y="1"/>
                    </a:lnTo>
                    <a:lnTo>
                      <a:pt x="131" y="3"/>
                    </a:lnTo>
                    <a:lnTo>
                      <a:pt x="142" y="5"/>
                    </a:lnTo>
                    <a:lnTo>
                      <a:pt x="152" y="9"/>
                    </a:lnTo>
                    <a:lnTo>
                      <a:pt x="161" y="13"/>
                    </a:lnTo>
                    <a:lnTo>
                      <a:pt x="171" y="18"/>
                    </a:lnTo>
                    <a:lnTo>
                      <a:pt x="180" y="25"/>
                    </a:lnTo>
                    <a:lnTo>
                      <a:pt x="188" y="33"/>
                    </a:lnTo>
                    <a:lnTo>
                      <a:pt x="194" y="41"/>
                    </a:lnTo>
                    <a:lnTo>
                      <a:pt x="201" y="48"/>
                    </a:lnTo>
                    <a:lnTo>
                      <a:pt x="206" y="58"/>
                    </a:lnTo>
                    <a:lnTo>
                      <a:pt x="210" y="67"/>
                    </a:lnTo>
                    <a:lnTo>
                      <a:pt x="214" y="77"/>
                    </a:lnTo>
                    <a:lnTo>
                      <a:pt x="216" y="88"/>
                    </a:lnTo>
                    <a:lnTo>
                      <a:pt x="219" y="98"/>
                    </a:lnTo>
                    <a:lnTo>
                      <a:pt x="219" y="110"/>
                    </a:lnTo>
                    <a:lnTo>
                      <a:pt x="219" y="110"/>
                    </a:lnTo>
                    <a:close/>
                  </a:path>
                </a:pathLst>
              </a:custGeom>
              <a:solidFill>
                <a:srgbClr val="0CC1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" name="Freeform 481">
                <a:extLst>
                  <a:ext uri="{FF2B5EF4-FFF2-40B4-BE49-F238E27FC236}">
                    <a16:creationId xmlns:a16="http://schemas.microsoft.com/office/drawing/2014/main" xmlns="" id="{7AFDDDB4-E477-405A-8ABC-0B626D4626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99613" y="2613026"/>
                <a:ext cx="115888" cy="115888"/>
              </a:xfrm>
              <a:custGeom>
                <a:avLst/>
                <a:gdLst>
                  <a:gd name="T0" fmla="*/ 220 w 220"/>
                  <a:gd name="T1" fmla="*/ 110 h 220"/>
                  <a:gd name="T2" fmla="*/ 217 w 220"/>
                  <a:gd name="T3" fmla="*/ 133 h 220"/>
                  <a:gd name="T4" fmla="*/ 211 w 220"/>
                  <a:gd name="T5" fmla="*/ 153 h 220"/>
                  <a:gd name="T6" fmla="*/ 201 w 220"/>
                  <a:gd name="T7" fmla="*/ 172 h 220"/>
                  <a:gd name="T8" fmla="*/ 187 w 220"/>
                  <a:gd name="T9" fmla="*/ 188 h 220"/>
                  <a:gd name="T10" fmla="*/ 171 w 220"/>
                  <a:gd name="T11" fmla="*/ 201 h 220"/>
                  <a:gd name="T12" fmla="*/ 153 w 220"/>
                  <a:gd name="T13" fmla="*/ 211 h 220"/>
                  <a:gd name="T14" fmla="*/ 132 w 220"/>
                  <a:gd name="T15" fmla="*/ 218 h 220"/>
                  <a:gd name="T16" fmla="*/ 110 w 220"/>
                  <a:gd name="T17" fmla="*/ 220 h 220"/>
                  <a:gd name="T18" fmla="*/ 99 w 220"/>
                  <a:gd name="T19" fmla="*/ 219 h 220"/>
                  <a:gd name="T20" fmla="*/ 77 w 220"/>
                  <a:gd name="T21" fmla="*/ 215 h 220"/>
                  <a:gd name="T22" fmla="*/ 57 w 220"/>
                  <a:gd name="T23" fmla="*/ 207 h 220"/>
                  <a:gd name="T24" fmla="*/ 40 w 220"/>
                  <a:gd name="T25" fmla="*/ 195 h 220"/>
                  <a:gd name="T26" fmla="*/ 26 w 220"/>
                  <a:gd name="T27" fmla="*/ 180 h 220"/>
                  <a:gd name="T28" fmla="*/ 14 w 220"/>
                  <a:gd name="T29" fmla="*/ 163 h 220"/>
                  <a:gd name="T30" fmla="*/ 5 w 220"/>
                  <a:gd name="T31" fmla="*/ 143 h 220"/>
                  <a:gd name="T32" fmla="*/ 1 w 220"/>
                  <a:gd name="T33" fmla="*/ 122 h 220"/>
                  <a:gd name="T34" fmla="*/ 0 w 220"/>
                  <a:gd name="T35" fmla="*/ 110 h 220"/>
                  <a:gd name="T36" fmla="*/ 2 w 220"/>
                  <a:gd name="T37" fmla="*/ 88 h 220"/>
                  <a:gd name="T38" fmla="*/ 9 w 220"/>
                  <a:gd name="T39" fmla="*/ 67 h 220"/>
                  <a:gd name="T40" fmla="*/ 19 w 220"/>
                  <a:gd name="T41" fmla="*/ 49 h 220"/>
                  <a:gd name="T42" fmla="*/ 33 w 220"/>
                  <a:gd name="T43" fmla="*/ 33 h 220"/>
                  <a:gd name="T44" fmla="*/ 48 w 220"/>
                  <a:gd name="T45" fmla="*/ 20 h 220"/>
                  <a:gd name="T46" fmla="*/ 68 w 220"/>
                  <a:gd name="T47" fmla="*/ 9 h 220"/>
                  <a:gd name="T48" fmla="*/ 88 w 220"/>
                  <a:gd name="T49" fmla="*/ 3 h 220"/>
                  <a:gd name="T50" fmla="*/ 110 w 220"/>
                  <a:gd name="T51" fmla="*/ 0 h 220"/>
                  <a:gd name="T52" fmla="*/ 122 w 220"/>
                  <a:gd name="T53" fmla="*/ 2 h 220"/>
                  <a:gd name="T54" fmla="*/ 143 w 220"/>
                  <a:gd name="T55" fmla="*/ 6 h 220"/>
                  <a:gd name="T56" fmla="*/ 162 w 220"/>
                  <a:gd name="T57" fmla="*/ 13 h 220"/>
                  <a:gd name="T58" fmla="*/ 179 w 220"/>
                  <a:gd name="T59" fmla="*/ 25 h 220"/>
                  <a:gd name="T60" fmla="*/ 195 w 220"/>
                  <a:gd name="T61" fmla="*/ 41 h 220"/>
                  <a:gd name="T62" fmla="*/ 207 w 220"/>
                  <a:gd name="T63" fmla="*/ 58 h 220"/>
                  <a:gd name="T64" fmla="*/ 215 w 220"/>
                  <a:gd name="T65" fmla="*/ 78 h 220"/>
                  <a:gd name="T66" fmla="*/ 219 w 220"/>
                  <a:gd name="T67" fmla="*/ 100 h 220"/>
                  <a:gd name="T68" fmla="*/ 220 w 220"/>
                  <a:gd name="T69" fmla="*/ 11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20" h="220">
                    <a:moveTo>
                      <a:pt x="220" y="110"/>
                    </a:moveTo>
                    <a:lnTo>
                      <a:pt x="220" y="110"/>
                    </a:lnTo>
                    <a:lnTo>
                      <a:pt x="219" y="122"/>
                    </a:lnTo>
                    <a:lnTo>
                      <a:pt x="217" y="133"/>
                    </a:lnTo>
                    <a:lnTo>
                      <a:pt x="215" y="143"/>
                    </a:lnTo>
                    <a:lnTo>
                      <a:pt x="211" y="153"/>
                    </a:lnTo>
                    <a:lnTo>
                      <a:pt x="207" y="163"/>
                    </a:lnTo>
                    <a:lnTo>
                      <a:pt x="201" y="172"/>
                    </a:lnTo>
                    <a:lnTo>
                      <a:pt x="195" y="180"/>
                    </a:lnTo>
                    <a:lnTo>
                      <a:pt x="187" y="188"/>
                    </a:lnTo>
                    <a:lnTo>
                      <a:pt x="179" y="195"/>
                    </a:lnTo>
                    <a:lnTo>
                      <a:pt x="171" y="201"/>
                    </a:lnTo>
                    <a:lnTo>
                      <a:pt x="162" y="207"/>
                    </a:lnTo>
                    <a:lnTo>
                      <a:pt x="153" y="211"/>
                    </a:lnTo>
                    <a:lnTo>
                      <a:pt x="143" y="215"/>
                    </a:lnTo>
                    <a:lnTo>
                      <a:pt x="132" y="218"/>
                    </a:lnTo>
                    <a:lnTo>
                      <a:pt x="122" y="219"/>
                    </a:lnTo>
                    <a:lnTo>
                      <a:pt x="110" y="220"/>
                    </a:lnTo>
                    <a:lnTo>
                      <a:pt x="110" y="220"/>
                    </a:lnTo>
                    <a:lnTo>
                      <a:pt x="99" y="219"/>
                    </a:lnTo>
                    <a:lnTo>
                      <a:pt x="88" y="218"/>
                    </a:lnTo>
                    <a:lnTo>
                      <a:pt x="77" y="215"/>
                    </a:lnTo>
                    <a:lnTo>
                      <a:pt x="68" y="211"/>
                    </a:lnTo>
                    <a:lnTo>
                      <a:pt x="57" y="207"/>
                    </a:lnTo>
                    <a:lnTo>
                      <a:pt x="48" y="201"/>
                    </a:lnTo>
                    <a:lnTo>
                      <a:pt x="40" y="195"/>
                    </a:lnTo>
                    <a:lnTo>
                      <a:pt x="33" y="188"/>
                    </a:lnTo>
                    <a:lnTo>
                      <a:pt x="26" y="180"/>
                    </a:lnTo>
                    <a:lnTo>
                      <a:pt x="19" y="172"/>
                    </a:lnTo>
                    <a:lnTo>
                      <a:pt x="14" y="163"/>
                    </a:lnTo>
                    <a:lnTo>
                      <a:pt x="9" y="153"/>
                    </a:lnTo>
                    <a:lnTo>
                      <a:pt x="5" y="143"/>
                    </a:lnTo>
                    <a:lnTo>
                      <a:pt x="2" y="133"/>
                    </a:lnTo>
                    <a:lnTo>
                      <a:pt x="1" y="122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1" y="100"/>
                    </a:lnTo>
                    <a:lnTo>
                      <a:pt x="2" y="88"/>
                    </a:lnTo>
                    <a:lnTo>
                      <a:pt x="5" y="78"/>
                    </a:lnTo>
                    <a:lnTo>
                      <a:pt x="9" y="67"/>
                    </a:lnTo>
                    <a:lnTo>
                      <a:pt x="14" y="58"/>
                    </a:lnTo>
                    <a:lnTo>
                      <a:pt x="19" y="49"/>
                    </a:lnTo>
                    <a:lnTo>
                      <a:pt x="26" y="41"/>
                    </a:lnTo>
                    <a:lnTo>
                      <a:pt x="33" y="33"/>
                    </a:lnTo>
                    <a:lnTo>
                      <a:pt x="40" y="25"/>
                    </a:lnTo>
                    <a:lnTo>
                      <a:pt x="48" y="20"/>
                    </a:lnTo>
                    <a:lnTo>
                      <a:pt x="57" y="13"/>
                    </a:lnTo>
                    <a:lnTo>
                      <a:pt x="68" y="9"/>
                    </a:lnTo>
                    <a:lnTo>
                      <a:pt x="77" y="6"/>
                    </a:lnTo>
                    <a:lnTo>
                      <a:pt x="88" y="3"/>
                    </a:lnTo>
                    <a:lnTo>
                      <a:pt x="99" y="2"/>
                    </a:lnTo>
                    <a:lnTo>
                      <a:pt x="110" y="0"/>
                    </a:lnTo>
                    <a:lnTo>
                      <a:pt x="110" y="0"/>
                    </a:lnTo>
                    <a:lnTo>
                      <a:pt x="122" y="2"/>
                    </a:lnTo>
                    <a:lnTo>
                      <a:pt x="132" y="3"/>
                    </a:lnTo>
                    <a:lnTo>
                      <a:pt x="143" y="6"/>
                    </a:lnTo>
                    <a:lnTo>
                      <a:pt x="153" y="9"/>
                    </a:lnTo>
                    <a:lnTo>
                      <a:pt x="162" y="13"/>
                    </a:lnTo>
                    <a:lnTo>
                      <a:pt x="171" y="20"/>
                    </a:lnTo>
                    <a:lnTo>
                      <a:pt x="179" y="25"/>
                    </a:lnTo>
                    <a:lnTo>
                      <a:pt x="187" y="33"/>
                    </a:lnTo>
                    <a:lnTo>
                      <a:pt x="195" y="41"/>
                    </a:lnTo>
                    <a:lnTo>
                      <a:pt x="201" y="49"/>
                    </a:lnTo>
                    <a:lnTo>
                      <a:pt x="207" y="58"/>
                    </a:lnTo>
                    <a:lnTo>
                      <a:pt x="211" y="67"/>
                    </a:lnTo>
                    <a:lnTo>
                      <a:pt x="215" y="78"/>
                    </a:lnTo>
                    <a:lnTo>
                      <a:pt x="217" y="88"/>
                    </a:lnTo>
                    <a:lnTo>
                      <a:pt x="219" y="100"/>
                    </a:lnTo>
                    <a:lnTo>
                      <a:pt x="220" y="110"/>
                    </a:lnTo>
                    <a:lnTo>
                      <a:pt x="220" y="110"/>
                    </a:lnTo>
                    <a:close/>
                  </a:path>
                </a:pathLst>
              </a:custGeom>
              <a:solidFill>
                <a:srgbClr val="0CC1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" name="Freeform 482">
                <a:extLst>
                  <a:ext uri="{FF2B5EF4-FFF2-40B4-BE49-F238E27FC236}">
                    <a16:creationId xmlns:a16="http://schemas.microsoft.com/office/drawing/2014/main" xmlns="" id="{148967A4-A52B-446D-B87B-6D7C1A3C6E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20338" y="2538413"/>
                <a:ext cx="117475" cy="115888"/>
              </a:xfrm>
              <a:custGeom>
                <a:avLst/>
                <a:gdLst>
                  <a:gd name="T0" fmla="*/ 220 w 220"/>
                  <a:gd name="T1" fmla="*/ 109 h 219"/>
                  <a:gd name="T2" fmla="*/ 218 w 220"/>
                  <a:gd name="T3" fmla="*/ 131 h 219"/>
                  <a:gd name="T4" fmla="*/ 211 w 220"/>
                  <a:gd name="T5" fmla="*/ 152 h 219"/>
                  <a:gd name="T6" fmla="*/ 201 w 220"/>
                  <a:gd name="T7" fmla="*/ 170 h 219"/>
                  <a:gd name="T8" fmla="*/ 188 w 220"/>
                  <a:gd name="T9" fmla="*/ 187 h 219"/>
                  <a:gd name="T10" fmla="*/ 172 w 220"/>
                  <a:gd name="T11" fmla="*/ 200 h 219"/>
                  <a:gd name="T12" fmla="*/ 152 w 220"/>
                  <a:gd name="T13" fmla="*/ 209 h 219"/>
                  <a:gd name="T14" fmla="*/ 133 w 220"/>
                  <a:gd name="T15" fmla="*/ 216 h 219"/>
                  <a:gd name="T16" fmla="*/ 110 w 220"/>
                  <a:gd name="T17" fmla="*/ 219 h 219"/>
                  <a:gd name="T18" fmla="*/ 99 w 220"/>
                  <a:gd name="T19" fmla="*/ 219 h 219"/>
                  <a:gd name="T20" fmla="*/ 78 w 220"/>
                  <a:gd name="T21" fmla="*/ 213 h 219"/>
                  <a:gd name="T22" fmla="*/ 58 w 220"/>
                  <a:gd name="T23" fmla="*/ 205 h 219"/>
                  <a:gd name="T24" fmla="*/ 41 w 220"/>
                  <a:gd name="T25" fmla="*/ 194 h 219"/>
                  <a:gd name="T26" fmla="*/ 25 w 220"/>
                  <a:gd name="T27" fmla="*/ 179 h 219"/>
                  <a:gd name="T28" fmla="*/ 14 w 220"/>
                  <a:gd name="T29" fmla="*/ 161 h 219"/>
                  <a:gd name="T30" fmla="*/ 6 w 220"/>
                  <a:gd name="T31" fmla="*/ 141 h 219"/>
                  <a:gd name="T32" fmla="*/ 2 w 220"/>
                  <a:gd name="T33" fmla="*/ 120 h 219"/>
                  <a:gd name="T34" fmla="*/ 0 w 220"/>
                  <a:gd name="T35" fmla="*/ 109 h 219"/>
                  <a:gd name="T36" fmla="*/ 3 w 220"/>
                  <a:gd name="T37" fmla="*/ 86 h 219"/>
                  <a:gd name="T38" fmla="*/ 10 w 220"/>
                  <a:gd name="T39" fmla="*/ 67 h 219"/>
                  <a:gd name="T40" fmla="*/ 19 w 220"/>
                  <a:gd name="T41" fmla="*/ 48 h 219"/>
                  <a:gd name="T42" fmla="*/ 33 w 220"/>
                  <a:gd name="T43" fmla="*/ 31 h 219"/>
                  <a:gd name="T44" fmla="*/ 49 w 220"/>
                  <a:gd name="T45" fmla="*/ 18 h 219"/>
                  <a:gd name="T46" fmla="*/ 67 w 220"/>
                  <a:gd name="T47" fmla="*/ 8 h 219"/>
                  <a:gd name="T48" fmla="*/ 88 w 220"/>
                  <a:gd name="T49" fmla="*/ 1 h 219"/>
                  <a:gd name="T50" fmla="*/ 110 w 220"/>
                  <a:gd name="T51" fmla="*/ 0 h 219"/>
                  <a:gd name="T52" fmla="*/ 121 w 220"/>
                  <a:gd name="T53" fmla="*/ 0 h 219"/>
                  <a:gd name="T54" fmla="*/ 143 w 220"/>
                  <a:gd name="T55" fmla="*/ 4 h 219"/>
                  <a:gd name="T56" fmla="*/ 163 w 220"/>
                  <a:gd name="T57" fmla="*/ 13 h 219"/>
                  <a:gd name="T58" fmla="*/ 180 w 220"/>
                  <a:gd name="T59" fmla="*/ 25 h 219"/>
                  <a:gd name="T60" fmla="*/ 194 w 220"/>
                  <a:gd name="T61" fmla="*/ 39 h 219"/>
                  <a:gd name="T62" fmla="*/ 206 w 220"/>
                  <a:gd name="T63" fmla="*/ 56 h 219"/>
                  <a:gd name="T64" fmla="*/ 215 w 220"/>
                  <a:gd name="T65" fmla="*/ 76 h 219"/>
                  <a:gd name="T66" fmla="*/ 219 w 220"/>
                  <a:gd name="T67" fmla="*/ 98 h 219"/>
                  <a:gd name="T68" fmla="*/ 220 w 220"/>
                  <a:gd name="T69" fmla="*/ 109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20" h="219">
                    <a:moveTo>
                      <a:pt x="220" y="109"/>
                    </a:moveTo>
                    <a:lnTo>
                      <a:pt x="220" y="109"/>
                    </a:lnTo>
                    <a:lnTo>
                      <a:pt x="219" y="120"/>
                    </a:lnTo>
                    <a:lnTo>
                      <a:pt x="218" y="131"/>
                    </a:lnTo>
                    <a:lnTo>
                      <a:pt x="215" y="141"/>
                    </a:lnTo>
                    <a:lnTo>
                      <a:pt x="211" y="152"/>
                    </a:lnTo>
                    <a:lnTo>
                      <a:pt x="206" y="161"/>
                    </a:lnTo>
                    <a:lnTo>
                      <a:pt x="201" y="170"/>
                    </a:lnTo>
                    <a:lnTo>
                      <a:pt x="194" y="179"/>
                    </a:lnTo>
                    <a:lnTo>
                      <a:pt x="188" y="187"/>
                    </a:lnTo>
                    <a:lnTo>
                      <a:pt x="180" y="194"/>
                    </a:lnTo>
                    <a:lnTo>
                      <a:pt x="172" y="200"/>
                    </a:lnTo>
                    <a:lnTo>
                      <a:pt x="163" y="205"/>
                    </a:lnTo>
                    <a:lnTo>
                      <a:pt x="152" y="209"/>
                    </a:lnTo>
                    <a:lnTo>
                      <a:pt x="143" y="213"/>
                    </a:lnTo>
                    <a:lnTo>
                      <a:pt x="133" y="216"/>
                    </a:lnTo>
                    <a:lnTo>
                      <a:pt x="121" y="219"/>
                    </a:lnTo>
                    <a:lnTo>
                      <a:pt x="110" y="219"/>
                    </a:lnTo>
                    <a:lnTo>
                      <a:pt x="110" y="219"/>
                    </a:lnTo>
                    <a:lnTo>
                      <a:pt x="99" y="219"/>
                    </a:lnTo>
                    <a:lnTo>
                      <a:pt x="88" y="216"/>
                    </a:lnTo>
                    <a:lnTo>
                      <a:pt x="78" y="213"/>
                    </a:lnTo>
                    <a:lnTo>
                      <a:pt x="67" y="209"/>
                    </a:lnTo>
                    <a:lnTo>
                      <a:pt x="58" y="205"/>
                    </a:lnTo>
                    <a:lnTo>
                      <a:pt x="49" y="200"/>
                    </a:lnTo>
                    <a:lnTo>
                      <a:pt x="41" y="194"/>
                    </a:lnTo>
                    <a:lnTo>
                      <a:pt x="33" y="187"/>
                    </a:lnTo>
                    <a:lnTo>
                      <a:pt x="25" y="179"/>
                    </a:lnTo>
                    <a:lnTo>
                      <a:pt x="19" y="170"/>
                    </a:lnTo>
                    <a:lnTo>
                      <a:pt x="14" y="161"/>
                    </a:lnTo>
                    <a:lnTo>
                      <a:pt x="10" y="152"/>
                    </a:lnTo>
                    <a:lnTo>
                      <a:pt x="6" y="141"/>
                    </a:lnTo>
                    <a:lnTo>
                      <a:pt x="3" y="131"/>
                    </a:lnTo>
                    <a:lnTo>
                      <a:pt x="2" y="120"/>
                    </a:lnTo>
                    <a:lnTo>
                      <a:pt x="0" y="109"/>
                    </a:lnTo>
                    <a:lnTo>
                      <a:pt x="0" y="109"/>
                    </a:lnTo>
                    <a:lnTo>
                      <a:pt x="2" y="98"/>
                    </a:lnTo>
                    <a:lnTo>
                      <a:pt x="3" y="86"/>
                    </a:lnTo>
                    <a:lnTo>
                      <a:pt x="6" y="76"/>
                    </a:lnTo>
                    <a:lnTo>
                      <a:pt x="10" y="67"/>
                    </a:lnTo>
                    <a:lnTo>
                      <a:pt x="14" y="56"/>
                    </a:lnTo>
                    <a:lnTo>
                      <a:pt x="19" y="48"/>
                    </a:lnTo>
                    <a:lnTo>
                      <a:pt x="25" y="39"/>
                    </a:lnTo>
                    <a:lnTo>
                      <a:pt x="33" y="31"/>
                    </a:lnTo>
                    <a:lnTo>
                      <a:pt x="41" y="25"/>
                    </a:lnTo>
                    <a:lnTo>
                      <a:pt x="49" y="18"/>
                    </a:lnTo>
                    <a:lnTo>
                      <a:pt x="58" y="13"/>
                    </a:lnTo>
                    <a:lnTo>
                      <a:pt x="67" y="8"/>
                    </a:lnTo>
                    <a:lnTo>
                      <a:pt x="78" y="4"/>
                    </a:lnTo>
                    <a:lnTo>
                      <a:pt x="88" y="1"/>
                    </a:lnTo>
                    <a:lnTo>
                      <a:pt x="99" y="0"/>
                    </a:lnTo>
                    <a:lnTo>
                      <a:pt x="110" y="0"/>
                    </a:lnTo>
                    <a:lnTo>
                      <a:pt x="110" y="0"/>
                    </a:lnTo>
                    <a:lnTo>
                      <a:pt x="121" y="0"/>
                    </a:lnTo>
                    <a:lnTo>
                      <a:pt x="133" y="1"/>
                    </a:lnTo>
                    <a:lnTo>
                      <a:pt x="143" y="4"/>
                    </a:lnTo>
                    <a:lnTo>
                      <a:pt x="152" y="8"/>
                    </a:lnTo>
                    <a:lnTo>
                      <a:pt x="163" y="13"/>
                    </a:lnTo>
                    <a:lnTo>
                      <a:pt x="172" y="18"/>
                    </a:lnTo>
                    <a:lnTo>
                      <a:pt x="180" y="25"/>
                    </a:lnTo>
                    <a:lnTo>
                      <a:pt x="188" y="31"/>
                    </a:lnTo>
                    <a:lnTo>
                      <a:pt x="194" y="39"/>
                    </a:lnTo>
                    <a:lnTo>
                      <a:pt x="201" y="48"/>
                    </a:lnTo>
                    <a:lnTo>
                      <a:pt x="206" y="56"/>
                    </a:lnTo>
                    <a:lnTo>
                      <a:pt x="211" y="67"/>
                    </a:lnTo>
                    <a:lnTo>
                      <a:pt x="215" y="76"/>
                    </a:lnTo>
                    <a:lnTo>
                      <a:pt x="218" y="86"/>
                    </a:lnTo>
                    <a:lnTo>
                      <a:pt x="219" y="98"/>
                    </a:lnTo>
                    <a:lnTo>
                      <a:pt x="220" y="109"/>
                    </a:lnTo>
                    <a:lnTo>
                      <a:pt x="220" y="109"/>
                    </a:lnTo>
                    <a:close/>
                  </a:path>
                </a:pathLst>
              </a:custGeom>
              <a:solidFill>
                <a:srgbClr val="0CC1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" name="Freeform 483">
                <a:extLst>
                  <a:ext uri="{FF2B5EF4-FFF2-40B4-BE49-F238E27FC236}">
                    <a16:creationId xmlns:a16="http://schemas.microsoft.com/office/drawing/2014/main" xmlns="" id="{FF6B1B1C-9367-4516-AE53-A2ACB1FF7F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34688" y="2235201"/>
                <a:ext cx="114300" cy="115888"/>
              </a:xfrm>
              <a:custGeom>
                <a:avLst/>
                <a:gdLst>
                  <a:gd name="T0" fmla="*/ 218 w 218"/>
                  <a:gd name="T1" fmla="*/ 108 h 218"/>
                  <a:gd name="T2" fmla="*/ 216 w 218"/>
                  <a:gd name="T3" fmla="*/ 131 h 218"/>
                  <a:gd name="T4" fmla="*/ 210 w 218"/>
                  <a:gd name="T5" fmla="*/ 152 h 218"/>
                  <a:gd name="T6" fmla="*/ 200 w 218"/>
                  <a:gd name="T7" fmla="*/ 170 h 218"/>
                  <a:gd name="T8" fmla="*/ 187 w 218"/>
                  <a:gd name="T9" fmla="*/ 187 h 218"/>
                  <a:gd name="T10" fmla="*/ 170 w 218"/>
                  <a:gd name="T11" fmla="*/ 200 h 218"/>
                  <a:gd name="T12" fmla="*/ 152 w 218"/>
                  <a:gd name="T13" fmla="*/ 210 h 218"/>
                  <a:gd name="T14" fmla="*/ 131 w 218"/>
                  <a:gd name="T15" fmla="*/ 216 h 218"/>
                  <a:gd name="T16" fmla="*/ 108 w 218"/>
                  <a:gd name="T17" fmla="*/ 218 h 218"/>
                  <a:gd name="T18" fmla="*/ 98 w 218"/>
                  <a:gd name="T19" fmla="*/ 218 h 218"/>
                  <a:gd name="T20" fmla="*/ 77 w 218"/>
                  <a:gd name="T21" fmla="*/ 213 h 218"/>
                  <a:gd name="T22" fmla="*/ 57 w 218"/>
                  <a:gd name="T23" fmla="*/ 205 h 218"/>
                  <a:gd name="T24" fmla="*/ 39 w 218"/>
                  <a:gd name="T25" fmla="*/ 193 h 218"/>
                  <a:gd name="T26" fmla="*/ 24 w 218"/>
                  <a:gd name="T27" fmla="*/ 179 h 218"/>
                  <a:gd name="T28" fmla="*/ 13 w 218"/>
                  <a:gd name="T29" fmla="*/ 161 h 218"/>
                  <a:gd name="T30" fmla="*/ 4 w 218"/>
                  <a:gd name="T31" fmla="*/ 141 h 218"/>
                  <a:gd name="T32" fmla="*/ 0 w 218"/>
                  <a:gd name="T33" fmla="*/ 120 h 218"/>
                  <a:gd name="T34" fmla="*/ 0 w 218"/>
                  <a:gd name="T35" fmla="*/ 108 h 218"/>
                  <a:gd name="T36" fmla="*/ 1 w 218"/>
                  <a:gd name="T37" fmla="*/ 87 h 218"/>
                  <a:gd name="T38" fmla="*/ 7 w 218"/>
                  <a:gd name="T39" fmla="*/ 66 h 218"/>
                  <a:gd name="T40" fmla="*/ 18 w 218"/>
                  <a:gd name="T41" fmla="*/ 48 h 218"/>
                  <a:gd name="T42" fmla="*/ 31 w 218"/>
                  <a:gd name="T43" fmla="*/ 31 h 218"/>
                  <a:gd name="T44" fmla="*/ 48 w 218"/>
                  <a:gd name="T45" fmla="*/ 18 h 218"/>
                  <a:gd name="T46" fmla="*/ 66 w 218"/>
                  <a:gd name="T47" fmla="*/ 8 h 218"/>
                  <a:gd name="T48" fmla="*/ 87 w 218"/>
                  <a:gd name="T49" fmla="*/ 1 h 218"/>
                  <a:gd name="T50" fmla="*/ 108 w 218"/>
                  <a:gd name="T51" fmla="*/ 0 h 218"/>
                  <a:gd name="T52" fmla="*/ 120 w 218"/>
                  <a:gd name="T53" fmla="*/ 0 h 218"/>
                  <a:gd name="T54" fmla="*/ 141 w 218"/>
                  <a:gd name="T55" fmla="*/ 5 h 218"/>
                  <a:gd name="T56" fmla="*/ 161 w 218"/>
                  <a:gd name="T57" fmla="*/ 13 h 218"/>
                  <a:gd name="T58" fmla="*/ 179 w 218"/>
                  <a:gd name="T59" fmla="*/ 25 h 218"/>
                  <a:gd name="T60" fmla="*/ 193 w 218"/>
                  <a:gd name="T61" fmla="*/ 39 h 218"/>
                  <a:gd name="T62" fmla="*/ 205 w 218"/>
                  <a:gd name="T63" fmla="*/ 57 h 218"/>
                  <a:gd name="T64" fmla="*/ 213 w 218"/>
                  <a:gd name="T65" fmla="*/ 77 h 218"/>
                  <a:gd name="T66" fmla="*/ 218 w 218"/>
                  <a:gd name="T67" fmla="*/ 98 h 218"/>
                  <a:gd name="T68" fmla="*/ 218 w 218"/>
                  <a:gd name="T69" fmla="*/ 108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18" h="218">
                    <a:moveTo>
                      <a:pt x="218" y="108"/>
                    </a:moveTo>
                    <a:lnTo>
                      <a:pt x="218" y="108"/>
                    </a:lnTo>
                    <a:lnTo>
                      <a:pt x="218" y="120"/>
                    </a:lnTo>
                    <a:lnTo>
                      <a:pt x="216" y="131"/>
                    </a:lnTo>
                    <a:lnTo>
                      <a:pt x="213" y="141"/>
                    </a:lnTo>
                    <a:lnTo>
                      <a:pt x="210" y="152"/>
                    </a:lnTo>
                    <a:lnTo>
                      <a:pt x="205" y="161"/>
                    </a:lnTo>
                    <a:lnTo>
                      <a:pt x="200" y="170"/>
                    </a:lnTo>
                    <a:lnTo>
                      <a:pt x="193" y="179"/>
                    </a:lnTo>
                    <a:lnTo>
                      <a:pt x="187" y="187"/>
                    </a:lnTo>
                    <a:lnTo>
                      <a:pt x="179" y="193"/>
                    </a:lnTo>
                    <a:lnTo>
                      <a:pt x="170" y="200"/>
                    </a:lnTo>
                    <a:lnTo>
                      <a:pt x="161" y="205"/>
                    </a:lnTo>
                    <a:lnTo>
                      <a:pt x="152" y="210"/>
                    </a:lnTo>
                    <a:lnTo>
                      <a:pt x="141" y="213"/>
                    </a:lnTo>
                    <a:lnTo>
                      <a:pt x="131" y="216"/>
                    </a:lnTo>
                    <a:lnTo>
                      <a:pt x="120" y="218"/>
                    </a:lnTo>
                    <a:lnTo>
                      <a:pt x="108" y="218"/>
                    </a:lnTo>
                    <a:lnTo>
                      <a:pt x="108" y="218"/>
                    </a:lnTo>
                    <a:lnTo>
                      <a:pt x="98" y="218"/>
                    </a:lnTo>
                    <a:lnTo>
                      <a:pt x="87" y="216"/>
                    </a:lnTo>
                    <a:lnTo>
                      <a:pt x="77" y="213"/>
                    </a:lnTo>
                    <a:lnTo>
                      <a:pt x="66" y="210"/>
                    </a:lnTo>
                    <a:lnTo>
                      <a:pt x="57" y="205"/>
                    </a:lnTo>
                    <a:lnTo>
                      <a:pt x="48" y="200"/>
                    </a:lnTo>
                    <a:lnTo>
                      <a:pt x="39" y="193"/>
                    </a:lnTo>
                    <a:lnTo>
                      <a:pt x="31" y="187"/>
                    </a:lnTo>
                    <a:lnTo>
                      <a:pt x="24" y="179"/>
                    </a:lnTo>
                    <a:lnTo>
                      <a:pt x="18" y="170"/>
                    </a:lnTo>
                    <a:lnTo>
                      <a:pt x="13" y="161"/>
                    </a:lnTo>
                    <a:lnTo>
                      <a:pt x="7" y="152"/>
                    </a:lnTo>
                    <a:lnTo>
                      <a:pt x="4" y="141"/>
                    </a:lnTo>
                    <a:lnTo>
                      <a:pt x="1" y="131"/>
                    </a:lnTo>
                    <a:lnTo>
                      <a:pt x="0" y="120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0" y="98"/>
                    </a:lnTo>
                    <a:lnTo>
                      <a:pt x="1" y="87"/>
                    </a:lnTo>
                    <a:lnTo>
                      <a:pt x="4" y="77"/>
                    </a:lnTo>
                    <a:lnTo>
                      <a:pt x="7" y="66"/>
                    </a:lnTo>
                    <a:lnTo>
                      <a:pt x="13" y="57"/>
                    </a:lnTo>
                    <a:lnTo>
                      <a:pt x="18" y="48"/>
                    </a:lnTo>
                    <a:lnTo>
                      <a:pt x="24" y="39"/>
                    </a:lnTo>
                    <a:lnTo>
                      <a:pt x="31" y="31"/>
                    </a:lnTo>
                    <a:lnTo>
                      <a:pt x="39" y="25"/>
                    </a:lnTo>
                    <a:lnTo>
                      <a:pt x="48" y="18"/>
                    </a:lnTo>
                    <a:lnTo>
                      <a:pt x="57" y="13"/>
                    </a:lnTo>
                    <a:lnTo>
                      <a:pt x="66" y="8"/>
                    </a:lnTo>
                    <a:lnTo>
                      <a:pt x="77" y="5"/>
                    </a:lnTo>
                    <a:lnTo>
                      <a:pt x="87" y="1"/>
                    </a:lnTo>
                    <a:lnTo>
                      <a:pt x="98" y="0"/>
                    </a:lnTo>
                    <a:lnTo>
                      <a:pt x="108" y="0"/>
                    </a:lnTo>
                    <a:lnTo>
                      <a:pt x="108" y="0"/>
                    </a:lnTo>
                    <a:lnTo>
                      <a:pt x="120" y="0"/>
                    </a:lnTo>
                    <a:lnTo>
                      <a:pt x="131" y="1"/>
                    </a:lnTo>
                    <a:lnTo>
                      <a:pt x="141" y="5"/>
                    </a:lnTo>
                    <a:lnTo>
                      <a:pt x="152" y="8"/>
                    </a:lnTo>
                    <a:lnTo>
                      <a:pt x="161" y="13"/>
                    </a:lnTo>
                    <a:lnTo>
                      <a:pt x="170" y="18"/>
                    </a:lnTo>
                    <a:lnTo>
                      <a:pt x="179" y="25"/>
                    </a:lnTo>
                    <a:lnTo>
                      <a:pt x="187" y="31"/>
                    </a:lnTo>
                    <a:lnTo>
                      <a:pt x="193" y="39"/>
                    </a:lnTo>
                    <a:lnTo>
                      <a:pt x="200" y="48"/>
                    </a:lnTo>
                    <a:lnTo>
                      <a:pt x="205" y="57"/>
                    </a:lnTo>
                    <a:lnTo>
                      <a:pt x="210" y="66"/>
                    </a:lnTo>
                    <a:lnTo>
                      <a:pt x="213" y="77"/>
                    </a:lnTo>
                    <a:lnTo>
                      <a:pt x="216" y="87"/>
                    </a:lnTo>
                    <a:lnTo>
                      <a:pt x="218" y="98"/>
                    </a:lnTo>
                    <a:lnTo>
                      <a:pt x="218" y="108"/>
                    </a:lnTo>
                    <a:lnTo>
                      <a:pt x="218" y="108"/>
                    </a:lnTo>
                    <a:close/>
                  </a:path>
                </a:pathLst>
              </a:custGeom>
              <a:solidFill>
                <a:srgbClr val="0CC1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" name="Freeform 484">
                <a:extLst>
                  <a:ext uri="{FF2B5EF4-FFF2-40B4-BE49-F238E27FC236}">
                    <a16:creationId xmlns:a16="http://schemas.microsoft.com/office/drawing/2014/main" xmlns="" id="{2D680EDE-63CE-460C-BD06-017F4E8E9E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39150" y="2809876"/>
                <a:ext cx="636588" cy="869950"/>
              </a:xfrm>
              <a:custGeom>
                <a:avLst/>
                <a:gdLst>
                  <a:gd name="T0" fmla="*/ 992 w 1203"/>
                  <a:gd name="T1" fmla="*/ 481 h 1645"/>
                  <a:gd name="T2" fmla="*/ 1203 w 1203"/>
                  <a:gd name="T3" fmla="*/ 481 h 1645"/>
                  <a:gd name="T4" fmla="*/ 1203 w 1203"/>
                  <a:gd name="T5" fmla="*/ 161 h 1645"/>
                  <a:gd name="T6" fmla="*/ 1203 w 1203"/>
                  <a:gd name="T7" fmla="*/ 161 h 1645"/>
                  <a:gd name="T8" fmla="*/ 1203 w 1203"/>
                  <a:gd name="T9" fmla="*/ 146 h 1645"/>
                  <a:gd name="T10" fmla="*/ 1201 w 1203"/>
                  <a:gd name="T11" fmla="*/ 128 h 1645"/>
                  <a:gd name="T12" fmla="*/ 1197 w 1203"/>
                  <a:gd name="T13" fmla="*/ 114 h 1645"/>
                  <a:gd name="T14" fmla="*/ 1192 w 1203"/>
                  <a:gd name="T15" fmla="*/ 98 h 1645"/>
                  <a:gd name="T16" fmla="*/ 1185 w 1203"/>
                  <a:gd name="T17" fmla="*/ 84 h 1645"/>
                  <a:gd name="T18" fmla="*/ 1176 w 1203"/>
                  <a:gd name="T19" fmla="*/ 71 h 1645"/>
                  <a:gd name="T20" fmla="*/ 1167 w 1203"/>
                  <a:gd name="T21" fmla="*/ 59 h 1645"/>
                  <a:gd name="T22" fmla="*/ 1156 w 1203"/>
                  <a:gd name="T23" fmla="*/ 47 h 1645"/>
                  <a:gd name="T24" fmla="*/ 1144 w 1203"/>
                  <a:gd name="T25" fmla="*/ 37 h 1645"/>
                  <a:gd name="T26" fmla="*/ 1133 w 1203"/>
                  <a:gd name="T27" fmla="*/ 28 h 1645"/>
                  <a:gd name="T28" fmla="*/ 1119 w 1203"/>
                  <a:gd name="T29" fmla="*/ 20 h 1645"/>
                  <a:gd name="T30" fmla="*/ 1105 w 1203"/>
                  <a:gd name="T31" fmla="*/ 13 h 1645"/>
                  <a:gd name="T32" fmla="*/ 1091 w 1203"/>
                  <a:gd name="T33" fmla="*/ 7 h 1645"/>
                  <a:gd name="T34" fmla="*/ 1075 w 1203"/>
                  <a:gd name="T35" fmla="*/ 3 h 1645"/>
                  <a:gd name="T36" fmla="*/ 1059 w 1203"/>
                  <a:gd name="T37" fmla="*/ 0 h 1645"/>
                  <a:gd name="T38" fmla="*/ 1042 w 1203"/>
                  <a:gd name="T39" fmla="*/ 0 h 1645"/>
                  <a:gd name="T40" fmla="*/ 161 w 1203"/>
                  <a:gd name="T41" fmla="*/ 0 h 1645"/>
                  <a:gd name="T42" fmla="*/ 161 w 1203"/>
                  <a:gd name="T43" fmla="*/ 0 h 1645"/>
                  <a:gd name="T44" fmla="*/ 145 w 1203"/>
                  <a:gd name="T45" fmla="*/ 0 h 1645"/>
                  <a:gd name="T46" fmla="*/ 128 w 1203"/>
                  <a:gd name="T47" fmla="*/ 3 h 1645"/>
                  <a:gd name="T48" fmla="*/ 114 w 1203"/>
                  <a:gd name="T49" fmla="*/ 7 h 1645"/>
                  <a:gd name="T50" fmla="*/ 98 w 1203"/>
                  <a:gd name="T51" fmla="*/ 13 h 1645"/>
                  <a:gd name="T52" fmla="*/ 84 w 1203"/>
                  <a:gd name="T53" fmla="*/ 20 h 1645"/>
                  <a:gd name="T54" fmla="*/ 70 w 1203"/>
                  <a:gd name="T55" fmla="*/ 28 h 1645"/>
                  <a:gd name="T56" fmla="*/ 59 w 1203"/>
                  <a:gd name="T57" fmla="*/ 37 h 1645"/>
                  <a:gd name="T58" fmla="*/ 47 w 1203"/>
                  <a:gd name="T59" fmla="*/ 47 h 1645"/>
                  <a:gd name="T60" fmla="*/ 36 w 1203"/>
                  <a:gd name="T61" fmla="*/ 59 h 1645"/>
                  <a:gd name="T62" fmla="*/ 27 w 1203"/>
                  <a:gd name="T63" fmla="*/ 71 h 1645"/>
                  <a:gd name="T64" fmla="*/ 19 w 1203"/>
                  <a:gd name="T65" fmla="*/ 84 h 1645"/>
                  <a:gd name="T66" fmla="*/ 12 w 1203"/>
                  <a:gd name="T67" fmla="*/ 98 h 1645"/>
                  <a:gd name="T68" fmla="*/ 6 w 1203"/>
                  <a:gd name="T69" fmla="*/ 114 h 1645"/>
                  <a:gd name="T70" fmla="*/ 2 w 1203"/>
                  <a:gd name="T71" fmla="*/ 128 h 1645"/>
                  <a:gd name="T72" fmla="*/ 0 w 1203"/>
                  <a:gd name="T73" fmla="*/ 146 h 1645"/>
                  <a:gd name="T74" fmla="*/ 0 w 1203"/>
                  <a:gd name="T75" fmla="*/ 161 h 1645"/>
                  <a:gd name="T76" fmla="*/ 0 w 1203"/>
                  <a:gd name="T77" fmla="*/ 1482 h 1645"/>
                  <a:gd name="T78" fmla="*/ 0 w 1203"/>
                  <a:gd name="T79" fmla="*/ 1482 h 1645"/>
                  <a:gd name="T80" fmla="*/ 0 w 1203"/>
                  <a:gd name="T81" fmla="*/ 1499 h 1645"/>
                  <a:gd name="T82" fmla="*/ 2 w 1203"/>
                  <a:gd name="T83" fmla="*/ 1515 h 1645"/>
                  <a:gd name="T84" fmla="*/ 6 w 1203"/>
                  <a:gd name="T85" fmla="*/ 1531 h 1645"/>
                  <a:gd name="T86" fmla="*/ 12 w 1203"/>
                  <a:gd name="T87" fmla="*/ 1545 h 1645"/>
                  <a:gd name="T88" fmla="*/ 19 w 1203"/>
                  <a:gd name="T89" fmla="*/ 1560 h 1645"/>
                  <a:gd name="T90" fmla="*/ 27 w 1203"/>
                  <a:gd name="T91" fmla="*/ 1573 h 1645"/>
                  <a:gd name="T92" fmla="*/ 36 w 1203"/>
                  <a:gd name="T93" fmla="*/ 1586 h 1645"/>
                  <a:gd name="T94" fmla="*/ 47 w 1203"/>
                  <a:gd name="T95" fmla="*/ 1598 h 1645"/>
                  <a:gd name="T96" fmla="*/ 59 w 1203"/>
                  <a:gd name="T97" fmla="*/ 1608 h 1645"/>
                  <a:gd name="T98" fmla="*/ 70 w 1203"/>
                  <a:gd name="T99" fmla="*/ 1617 h 1645"/>
                  <a:gd name="T100" fmla="*/ 84 w 1203"/>
                  <a:gd name="T101" fmla="*/ 1625 h 1645"/>
                  <a:gd name="T102" fmla="*/ 98 w 1203"/>
                  <a:gd name="T103" fmla="*/ 1632 h 1645"/>
                  <a:gd name="T104" fmla="*/ 114 w 1203"/>
                  <a:gd name="T105" fmla="*/ 1637 h 1645"/>
                  <a:gd name="T106" fmla="*/ 128 w 1203"/>
                  <a:gd name="T107" fmla="*/ 1641 h 1645"/>
                  <a:gd name="T108" fmla="*/ 145 w 1203"/>
                  <a:gd name="T109" fmla="*/ 1643 h 1645"/>
                  <a:gd name="T110" fmla="*/ 161 w 1203"/>
                  <a:gd name="T111" fmla="*/ 1645 h 1645"/>
                  <a:gd name="T112" fmla="*/ 211 w 1203"/>
                  <a:gd name="T113" fmla="*/ 1645 h 1645"/>
                  <a:gd name="T114" fmla="*/ 211 w 1203"/>
                  <a:gd name="T115" fmla="*/ 170 h 1645"/>
                  <a:gd name="T116" fmla="*/ 992 w 1203"/>
                  <a:gd name="T117" fmla="*/ 170 h 1645"/>
                  <a:gd name="T118" fmla="*/ 992 w 1203"/>
                  <a:gd name="T119" fmla="*/ 481 h 1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203" h="1645">
                    <a:moveTo>
                      <a:pt x="992" y="481"/>
                    </a:moveTo>
                    <a:lnTo>
                      <a:pt x="1203" y="481"/>
                    </a:lnTo>
                    <a:lnTo>
                      <a:pt x="1203" y="161"/>
                    </a:lnTo>
                    <a:lnTo>
                      <a:pt x="1203" y="161"/>
                    </a:lnTo>
                    <a:lnTo>
                      <a:pt x="1203" y="146"/>
                    </a:lnTo>
                    <a:lnTo>
                      <a:pt x="1201" y="128"/>
                    </a:lnTo>
                    <a:lnTo>
                      <a:pt x="1197" y="114"/>
                    </a:lnTo>
                    <a:lnTo>
                      <a:pt x="1192" y="98"/>
                    </a:lnTo>
                    <a:lnTo>
                      <a:pt x="1185" y="84"/>
                    </a:lnTo>
                    <a:lnTo>
                      <a:pt x="1176" y="71"/>
                    </a:lnTo>
                    <a:lnTo>
                      <a:pt x="1167" y="59"/>
                    </a:lnTo>
                    <a:lnTo>
                      <a:pt x="1156" y="47"/>
                    </a:lnTo>
                    <a:lnTo>
                      <a:pt x="1144" y="37"/>
                    </a:lnTo>
                    <a:lnTo>
                      <a:pt x="1133" y="28"/>
                    </a:lnTo>
                    <a:lnTo>
                      <a:pt x="1119" y="20"/>
                    </a:lnTo>
                    <a:lnTo>
                      <a:pt x="1105" y="13"/>
                    </a:lnTo>
                    <a:lnTo>
                      <a:pt x="1091" y="7"/>
                    </a:lnTo>
                    <a:lnTo>
                      <a:pt x="1075" y="3"/>
                    </a:lnTo>
                    <a:lnTo>
                      <a:pt x="1059" y="0"/>
                    </a:lnTo>
                    <a:lnTo>
                      <a:pt x="1042" y="0"/>
                    </a:lnTo>
                    <a:lnTo>
                      <a:pt x="161" y="0"/>
                    </a:lnTo>
                    <a:lnTo>
                      <a:pt x="161" y="0"/>
                    </a:lnTo>
                    <a:lnTo>
                      <a:pt x="145" y="0"/>
                    </a:lnTo>
                    <a:lnTo>
                      <a:pt x="128" y="3"/>
                    </a:lnTo>
                    <a:lnTo>
                      <a:pt x="114" y="7"/>
                    </a:lnTo>
                    <a:lnTo>
                      <a:pt x="98" y="13"/>
                    </a:lnTo>
                    <a:lnTo>
                      <a:pt x="84" y="20"/>
                    </a:lnTo>
                    <a:lnTo>
                      <a:pt x="70" y="28"/>
                    </a:lnTo>
                    <a:lnTo>
                      <a:pt x="59" y="37"/>
                    </a:lnTo>
                    <a:lnTo>
                      <a:pt x="47" y="47"/>
                    </a:lnTo>
                    <a:lnTo>
                      <a:pt x="36" y="59"/>
                    </a:lnTo>
                    <a:lnTo>
                      <a:pt x="27" y="71"/>
                    </a:lnTo>
                    <a:lnTo>
                      <a:pt x="19" y="84"/>
                    </a:lnTo>
                    <a:lnTo>
                      <a:pt x="12" y="98"/>
                    </a:lnTo>
                    <a:lnTo>
                      <a:pt x="6" y="114"/>
                    </a:lnTo>
                    <a:lnTo>
                      <a:pt x="2" y="128"/>
                    </a:lnTo>
                    <a:lnTo>
                      <a:pt x="0" y="146"/>
                    </a:lnTo>
                    <a:lnTo>
                      <a:pt x="0" y="161"/>
                    </a:lnTo>
                    <a:lnTo>
                      <a:pt x="0" y="1482"/>
                    </a:lnTo>
                    <a:lnTo>
                      <a:pt x="0" y="1482"/>
                    </a:lnTo>
                    <a:lnTo>
                      <a:pt x="0" y="1499"/>
                    </a:lnTo>
                    <a:lnTo>
                      <a:pt x="2" y="1515"/>
                    </a:lnTo>
                    <a:lnTo>
                      <a:pt x="6" y="1531"/>
                    </a:lnTo>
                    <a:lnTo>
                      <a:pt x="12" y="1545"/>
                    </a:lnTo>
                    <a:lnTo>
                      <a:pt x="19" y="1560"/>
                    </a:lnTo>
                    <a:lnTo>
                      <a:pt x="27" y="1573"/>
                    </a:lnTo>
                    <a:lnTo>
                      <a:pt x="36" y="1586"/>
                    </a:lnTo>
                    <a:lnTo>
                      <a:pt x="47" y="1598"/>
                    </a:lnTo>
                    <a:lnTo>
                      <a:pt x="59" y="1608"/>
                    </a:lnTo>
                    <a:lnTo>
                      <a:pt x="70" y="1617"/>
                    </a:lnTo>
                    <a:lnTo>
                      <a:pt x="84" y="1625"/>
                    </a:lnTo>
                    <a:lnTo>
                      <a:pt x="98" y="1632"/>
                    </a:lnTo>
                    <a:lnTo>
                      <a:pt x="114" y="1637"/>
                    </a:lnTo>
                    <a:lnTo>
                      <a:pt x="128" y="1641"/>
                    </a:lnTo>
                    <a:lnTo>
                      <a:pt x="145" y="1643"/>
                    </a:lnTo>
                    <a:lnTo>
                      <a:pt x="161" y="1645"/>
                    </a:lnTo>
                    <a:lnTo>
                      <a:pt x="211" y="1645"/>
                    </a:lnTo>
                    <a:lnTo>
                      <a:pt x="211" y="170"/>
                    </a:lnTo>
                    <a:lnTo>
                      <a:pt x="992" y="170"/>
                    </a:lnTo>
                    <a:lnTo>
                      <a:pt x="992" y="481"/>
                    </a:lnTo>
                    <a:close/>
                  </a:path>
                </a:pathLst>
              </a:custGeom>
              <a:solidFill>
                <a:srgbClr val="BCB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" name="Freeform 485">
                <a:extLst>
                  <a:ext uri="{FF2B5EF4-FFF2-40B4-BE49-F238E27FC236}">
                    <a16:creationId xmlns:a16="http://schemas.microsoft.com/office/drawing/2014/main" xmlns="" id="{E363B9ED-103C-4E9D-B9F1-FA9752219D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43900" y="3295651"/>
                <a:ext cx="830263" cy="900113"/>
              </a:xfrm>
              <a:custGeom>
                <a:avLst/>
                <a:gdLst>
                  <a:gd name="T0" fmla="*/ 1569 w 1569"/>
                  <a:gd name="T1" fmla="*/ 1539 h 1700"/>
                  <a:gd name="T2" fmla="*/ 1566 w 1569"/>
                  <a:gd name="T3" fmla="*/ 1572 h 1700"/>
                  <a:gd name="T4" fmla="*/ 1556 w 1569"/>
                  <a:gd name="T5" fmla="*/ 1602 h 1700"/>
                  <a:gd name="T6" fmla="*/ 1541 w 1569"/>
                  <a:gd name="T7" fmla="*/ 1629 h 1700"/>
                  <a:gd name="T8" fmla="*/ 1522 w 1569"/>
                  <a:gd name="T9" fmla="*/ 1653 h 1700"/>
                  <a:gd name="T10" fmla="*/ 1498 w 1569"/>
                  <a:gd name="T11" fmla="*/ 1673 h 1700"/>
                  <a:gd name="T12" fmla="*/ 1471 w 1569"/>
                  <a:gd name="T13" fmla="*/ 1688 h 1700"/>
                  <a:gd name="T14" fmla="*/ 1439 w 1569"/>
                  <a:gd name="T15" fmla="*/ 1697 h 1700"/>
                  <a:gd name="T16" fmla="*/ 1408 w 1569"/>
                  <a:gd name="T17" fmla="*/ 1700 h 1700"/>
                  <a:gd name="T18" fmla="*/ 162 w 1569"/>
                  <a:gd name="T19" fmla="*/ 1700 h 1700"/>
                  <a:gd name="T20" fmla="*/ 130 w 1569"/>
                  <a:gd name="T21" fmla="*/ 1697 h 1700"/>
                  <a:gd name="T22" fmla="*/ 100 w 1569"/>
                  <a:gd name="T23" fmla="*/ 1688 h 1700"/>
                  <a:gd name="T24" fmla="*/ 72 w 1569"/>
                  <a:gd name="T25" fmla="*/ 1673 h 1700"/>
                  <a:gd name="T26" fmla="*/ 47 w 1569"/>
                  <a:gd name="T27" fmla="*/ 1653 h 1700"/>
                  <a:gd name="T28" fmla="*/ 28 w 1569"/>
                  <a:gd name="T29" fmla="*/ 1629 h 1700"/>
                  <a:gd name="T30" fmla="*/ 13 w 1569"/>
                  <a:gd name="T31" fmla="*/ 1602 h 1700"/>
                  <a:gd name="T32" fmla="*/ 4 w 1569"/>
                  <a:gd name="T33" fmla="*/ 1572 h 1700"/>
                  <a:gd name="T34" fmla="*/ 0 w 1569"/>
                  <a:gd name="T35" fmla="*/ 1539 h 1700"/>
                  <a:gd name="T36" fmla="*/ 0 w 1569"/>
                  <a:gd name="T37" fmla="*/ 161 h 1700"/>
                  <a:gd name="T38" fmla="*/ 4 w 1569"/>
                  <a:gd name="T39" fmla="*/ 129 h 1700"/>
                  <a:gd name="T40" fmla="*/ 13 w 1569"/>
                  <a:gd name="T41" fmla="*/ 99 h 1700"/>
                  <a:gd name="T42" fmla="*/ 28 w 1569"/>
                  <a:gd name="T43" fmla="*/ 71 h 1700"/>
                  <a:gd name="T44" fmla="*/ 47 w 1569"/>
                  <a:gd name="T45" fmla="*/ 48 h 1700"/>
                  <a:gd name="T46" fmla="*/ 72 w 1569"/>
                  <a:gd name="T47" fmla="*/ 28 h 1700"/>
                  <a:gd name="T48" fmla="*/ 100 w 1569"/>
                  <a:gd name="T49" fmla="*/ 12 h 1700"/>
                  <a:gd name="T50" fmla="*/ 130 w 1569"/>
                  <a:gd name="T51" fmla="*/ 3 h 1700"/>
                  <a:gd name="T52" fmla="*/ 162 w 1569"/>
                  <a:gd name="T53" fmla="*/ 0 h 1700"/>
                  <a:gd name="T54" fmla="*/ 1408 w 1569"/>
                  <a:gd name="T55" fmla="*/ 0 h 1700"/>
                  <a:gd name="T56" fmla="*/ 1439 w 1569"/>
                  <a:gd name="T57" fmla="*/ 3 h 1700"/>
                  <a:gd name="T58" fmla="*/ 1471 w 1569"/>
                  <a:gd name="T59" fmla="*/ 12 h 1700"/>
                  <a:gd name="T60" fmla="*/ 1498 w 1569"/>
                  <a:gd name="T61" fmla="*/ 28 h 1700"/>
                  <a:gd name="T62" fmla="*/ 1522 w 1569"/>
                  <a:gd name="T63" fmla="*/ 48 h 1700"/>
                  <a:gd name="T64" fmla="*/ 1541 w 1569"/>
                  <a:gd name="T65" fmla="*/ 71 h 1700"/>
                  <a:gd name="T66" fmla="*/ 1556 w 1569"/>
                  <a:gd name="T67" fmla="*/ 99 h 1700"/>
                  <a:gd name="T68" fmla="*/ 1566 w 1569"/>
                  <a:gd name="T69" fmla="*/ 129 h 1700"/>
                  <a:gd name="T70" fmla="*/ 1569 w 1569"/>
                  <a:gd name="T71" fmla="*/ 161 h 1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69" h="1700">
                    <a:moveTo>
                      <a:pt x="1569" y="1539"/>
                    </a:moveTo>
                    <a:lnTo>
                      <a:pt x="1569" y="1539"/>
                    </a:lnTo>
                    <a:lnTo>
                      <a:pt x="1568" y="1556"/>
                    </a:lnTo>
                    <a:lnTo>
                      <a:pt x="1566" y="1572"/>
                    </a:lnTo>
                    <a:lnTo>
                      <a:pt x="1562" y="1587"/>
                    </a:lnTo>
                    <a:lnTo>
                      <a:pt x="1556" y="1602"/>
                    </a:lnTo>
                    <a:lnTo>
                      <a:pt x="1549" y="1616"/>
                    </a:lnTo>
                    <a:lnTo>
                      <a:pt x="1541" y="1629"/>
                    </a:lnTo>
                    <a:lnTo>
                      <a:pt x="1532" y="1642"/>
                    </a:lnTo>
                    <a:lnTo>
                      <a:pt x="1522" y="1653"/>
                    </a:lnTo>
                    <a:lnTo>
                      <a:pt x="1510" y="1663"/>
                    </a:lnTo>
                    <a:lnTo>
                      <a:pt x="1498" y="1673"/>
                    </a:lnTo>
                    <a:lnTo>
                      <a:pt x="1484" y="1682"/>
                    </a:lnTo>
                    <a:lnTo>
                      <a:pt x="1471" y="1688"/>
                    </a:lnTo>
                    <a:lnTo>
                      <a:pt x="1455" y="1693"/>
                    </a:lnTo>
                    <a:lnTo>
                      <a:pt x="1439" y="1697"/>
                    </a:lnTo>
                    <a:lnTo>
                      <a:pt x="1424" y="1700"/>
                    </a:lnTo>
                    <a:lnTo>
                      <a:pt x="1408" y="1700"/>
                    </a:lnTo>
                    <a:lnTo>
                      <a:pt x="162" y="1700"/>
                    </a:lnTo>
                    <a:lnTo>
                      <a:pt x="162" y="1700"/>
                    </a:lnTo>
                    <a:lnTo>
                      <a:pt x="145" y="1700"/>
                    </a:lnTo>
                    <a:lnTo>
                      <a:pt x="130" y="1697"/>
                    </a:lnTo>
                    <a:lnTo>
                      <a:pt x="114" y="1693"/>
                    </a:lnTo>
                    <a:lnTo>
                      <a:pt x="100" y="1688"/>
                    </a:lnTo>
                    <a:lnTo>
                      <a:pt x="85" y="1682"/>
                    </a:lnTo>
                    <a:lnTo>
                      <a:pt x="72" y="1673"/>
                    </a:lnTo>
                    <a:lnTo>
                      <a:pt x="59" y="1663"/>
                    </a:lnTo>
                    <a:lnTo>
                      <a:pt x="47" y="1653"/>
                    </a:lnTo>
                    <a:lnTo>
                      <a:pt x="37" y="1642"/>
                    </a:lnTo>
                    <a:lnTo>
                      <a:pt x="28" y="1629"/>
                    </a:lnTo>
                    <a:lnTo>
                      <a:pt x="20" y="1616"/>
                    </a:lnTo>
                    <a:lnTo>
                      <a:pt x="13" y="1602"/>
                    </a:lnTo>
                    <a:lnTo>
                      <a:pt x="8" y="1587"/>
                    </a:lnTo>
                    <a:lnTo>
                      <a:pt x="4" y="1572"/>
                    </a:lnTo>
                    <a:lnTo>
                      <a:pt x="1" y="1556"/>
                    </a:lnTo>
                    <a:lnTo>
                      <a:pt x="0" y="1539"/>
                    </a:lnTo>
                    <a:lnTo>
                      <a:pt x="0" y="161"/>
                    </a:lnTo>
                    <a:lnTo>
                      <a:pt x="0" y="161"/>
                    </a:lnTo>
                    <a:lnTo>
                      <a:pt x="1" y="146"/>
                    </a:lnTo>
                    <a:lnTo>
                      <a:pt x="4" y="129"/>
                    </a:lnTo>
                    <a:lnTo>
                      <a:pt x="8" y="113"/>
                    </a:lnTo>
                    <a:lnTo>
                      <a:pt x="13" y="99"/>
                    </a:lnTo>
                    <a:lnTo>
                      <a:pt x="20" y="84"/>
                    </a:lnTo>
                    <a:lnTo>
                      <a:pt x="28" y="71"/>
                    </a:lnTo>
                    <a:lnTo>
                      <a:pt x="37" y="59"/>
                    </a:lnTo>
                    <a:lnTo>
                      <a:pt x="47" y="48"/>
                    </a:lnTo>
                    <a:lnTo>
                      <a:pt x="59" y="37"/>
                    </a:lnTo>
                    <a:lnTo>
                      <a:pt x="72" y="28"/>
                    </a:lnTo>
                    <a:lnTo>
                      <a:pt x="85" y="20"/>
                    </a:lnTo>
                    <a:lnTo>
                      <a:pt x="100" y="12"/>
                    </a:lnTo>
                    <a:lnTo>
                      <a:pt x="114" y="7"/>
                    </a:lnTo>
                    <a:lnTo>
                      <a:pt x="130" y="3"/>
                    </a:lnTo>
                    <a:lnTo>
                      <a:pt x="145" y="0"/>
                    </a:lnTo>
                    <a:lnTo>
                      <a:pt x="162" y="0"/>
                    </a:lnTo>
                    <a:lnTo>
                      <a:pt x="1408" y="0"/>
                    </a:lnTo>
                    <a:lnTo>
                      <a:pt x="1408" y="0"/>
                    </a:lnTo>
                    <a:lnTo>
                      <a:pt x="1424" y="0"/>
                    </a:lnTo>
                    <a:lnTo>
                      <a:pt x="1439" y="3"/>
                    </a:lnTo>
                    <a:lnTo>
                      <a:pt x="1455" y="7"/>
                    </a:lnTo>
                    <a:lnTo>
                      <a:pt x="1471" y="12"/>
                    </a:lnTo>
                    <a:lnTo>
                      <a:pt x="1484" y="20"/>
                    </a:lnTo>
                    <a:lnTo>
                      <a:pt x="1498" y="28"/>
                    </a:lnTo>
                    <a:lnTo>
                      <a:pt x="1510" y="37"/>
                    </a:lnTo>
                    <a:lnTo>
                      <a:pt x="1522" y="48"/>
                    </a:lnTo>
                    <a:lnTo>
                      <a:pt x="1532" y="59"/>
                    </a:lnTo>
                    <a:lnTo>
                      <a:pt x="1541" y="71"/>
                    </a:lnTo>
                    <a:lnTo>
                      <a:pt x="1549" y="84"/>
                    </a:lnTo>
                    <a:lnTo>
                      <a:pt x="1556" y="99"/>
                    </a:lnTo>
                    <a:lnTo>
                      <a:pt x="1562" y="113"/>
                    </a:lnTo>
                    <a:lnTo>
                      <a:pt x="1566" y="129"/>
                    </a:lnTo>
                    <a:lnTo>
                      <a:pt x="1568" y="146"/>
                    </a:lnTo>
                    <a:lnTo>
                      <a:pt x="1569" y="161"/>
                    </a:lnTo>
                    <a:lnTo>
                      <a:pt x="1569" y="1539"/>
                    </a:lnTo>
                    <a:close/>
                  </a:path>
                </a:pathLst>
              </a:custGeom>
              <a:solidFill>
                <a:srgbClr val="223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" name="Freeform 486">
                <a:extLst>
                  <a:ext uri="{FF2B5EF4-FFF2-40B4-BE49-F238E27FC236}">
                    <a16:creationId xmlns:a16="http://schemas.microsoft.com/office/drawing/2014/main" xmlns="" id="{1A82D95B-3B16-414D-A5CE-E6A888882E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43900" y="3295651"/>
                <a:ext cx="830263" cy="900113"/>
              </a:xfrm>
              <a:custGeom>
                <a:avLst/>
                <a:gdLst>
                  <a:gd name="T0" fmla="*/ 1569 w 1569"/>
                  <a:gd name="T1" fmla="*/ 1539 h 1700"/>
                  <a:gd name="T2" fmla="*/ 1566 w 1569"/>
                  <a:gd name="T3" fmla="*/ 1572 h 1700"/>
                  <a:gd name="T4" fmla="*/ 1556 w 1569"/>
                  <a:gd name="T5" fmla="*/ 1602 h 1700"/>
                  <a:gd name="T6" fmla="*/ 1541 w 1569"/>
                  <a:gd name="T7" fmla="*/ 1629 h 1700"/>
                  <a:gd name="T8" fmla="*/ 1522 w 1569"/>
                  <a:gd name="T9" fmla="*/ 1653 h 1700"/>
                  <a:gd name="T10" fmla="*/ 1498 w 1569"/>
                  <a:gd name="T11" fmla="*/ 1673 h 1700"/>
                  <a:gd name="T12" fmla="*/ 1471 w 1569"/>
                  <a:gd name="T13" fmla="*/ 1688 h 1700"/>
                  <a:gd name="T14" fmla="*/ 1439 w 1569"/>
                  <a:gd name="T15" fmla="*/ 1697 h 1700"/>
                  <a:gd name="T16" fmla="*/ 1408 w 1569"/>
                  <a:gd name="T17" fmla="*/ 1700 h 1700"/>
                  <a:gd name="T18" fmla="*/ 162 w 1569"/>
                  <a:gd name="T19" fmla="*/ 1700 h 1700"/>
                  <a:gd name="T20" fmla="*/ 130 w 1569"/>
                  <a:gd name="T21" fmla="*/ 1697 h 1700"/>
                  <a:gd name="T22" fmla="*/ 100 w 1569"/>
                  <a:gd name="T23" fmla="*/ 1688 h 1700"/>
                  <a:gd name="T24" fmla="*/ 72 w 1569"/>
                  <a:gd name="T25" fmla="*/ 1673 h 1700"/>
                  <a:gd name="T26" fmla="*/ 47 w 1569"/>
                  <a:gd name="T27" fmla="*/ 1653 h 1700"/>
                  <a:gd name="T28" fmla="*/ 28 w 1569"/>
                  <a:gd name="T29" fmla="*/ 1629 h 1700"/>
                  <a:gd name="T30" fmla="*/ 13 w 1569"/>
                  <a:gd name="T31" fmla="*/ 1602 h 1700"/>
                  <a:gd name="T32" fmla="*/ 4 w 1569"/>
                  <a:gd name="T33" fmla="*/ 1572 h 1700"/>
                  <a:gd name="T34" fmla="*/ 0 w 1569"/>
                  <a:gd name="T35" fmla="*/ 1539 h 1700"/>
                  <a:gd name="T36" fmla="*/ 0 w 1569"/>
                  <a:gd name="T37" fmla="*/ 161 h 1700"/>
                  <a:gd name="T38" fmla="*/ 4 w 1569"/>
                  <a:gd name="T39" fmla="*/ 129 h 1700"/>
                  <a:gd name="T40" fmla="*/ 13 w 1569"/>
                  <a:gd name="T41" fmla="*/ 99 h 1700"/>
                  <a:gd name="T42" fmla="*/ 28 w 1569"/>
                  <a:gd name="T43" fmla="*/ 71 h 1700"/>
                  <a:gd name="T44" fmla="*/ 47 w 1569"/>
                  <a:gd name="T45" fmla="*/ 48 h 1700"/>
                  <a:gd name="T46" fmla="*/ 72 w 1569"/>
                  <a:gd name="T47" fmla="*/ 28 h 1700"/>
                  <a:gd name="T48" fmla="*/ 100 w 1569"/>
                  <a:gd name="T49" fmla="*/ 12 h 1700"/>
                  <a:gd name="T50" fmla="*/ 130 w 1569"/>
                  <a:gd name="T51" fmla="*/ 3 h 1700"/>
                  <a:gd name="T52" fmla="*/ 162 w 1569"/>
                  <a:gd name="T53" fmla="*/ 0 h 1700"/>
                  <a:gd name="T54" fmla="*/ 1408 w 1569"/>
                  <a:gd name="T55" fmla="*/ 0 h 1700"/>
                  <a:gd name="T56" fmla="*/ 1439 w 1569"/>
                  <a:gd name="T57" fmla="*/ 3 h 1700"/>
                  <a:gd name="T58" fmla="*/ 1471 w 1569"/>
                  <a:gd name="T59" fmla="*/ 12 h 1700"/>
                  <a:gd name="T60" fmla="*/ 1498 w 1569"/>
                  <a:gd name="T61" fmla="*/ 28 h 1700"/>
                  <a:gd name="T62" fmla="*/ 1522 w 1569"/>
                  <a:gd name="T63" fmla="*/ 48 h 1700"/>
                  <a:gd name="T64" fmla="*/ 1541 w 1569"/>
                  <a:gd name="T65" fmla="*/ 71 h 1700"/>
                  <a:gd name="T66" fmla="*/ 1556 w 1569"/>
                  <a:gd name="T67" fmla="*/ 99 h 1700"/>
                  <a:gd name="T68" fmla="*/ 1566 w 1569"/>
                  <a:gd name="T69" fmla="*/ 129 h 1700"/>
                  <a:gd name="T70" fmla="*/ 1569 w 1569"/>
                  <a:gd name="T71" fmla="*/ 161 h 1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69" h="1700">
                    <a:moveTo>
                      <a:pt x="1569" y="1539"/>
                    </a:moveTo>
                    <a:lnTo>
                      <a:pt x="1569" y="1539"/>
                    </a:lnTo>
                    <a:lnTo>
                      <a:pt x="1568" y="1556"/>
                    </a:lnTo>
                    <a:lnTo>
                      <a:pt x="1566" y="1572"/>
                    </a:lnTo>
                    <a:lnTo>
                      <a:pt x="1562" y="1587"/>
                    </a:lnTo>
                    <a:lnTo>
                      <a:pt x="1556" y="1602"/>
                    </a:lnTo>
                    <a:lnTo>
                      <a:pt x="1549" y="1616"/>
                    </a:lnTo>
                    <a:lnTo>
                      <a:pt x="1541" y="1629"/>
                    </a:lnTo>
                    <a:lnTo>
                      <a:pt x="1532" y="1642"/>
                    </a:lnTo>
                    <a:lnTo>
                      <a:pt x="1522" y="1653"/>
                    </a:lnTo>
                    <a:lnTo>
                      <a:pt x="1510" y="1663"/>
                    </a:lnTo>
                    <a:lnTo>
                      <a:pt x="1498" y="1673"/>
                    </a:lnTo>
                    <a:lnTo>
                      <a:pt x="1484" y="1682"/>
                    </a:lnTo>
                    <a:lnTo>
                      <a:pt x="1471" y="1688"/>
                    </a:lnTo>
                    <a:lnTo>
                      <a:pt x="1455" y="1693"/>
                    </a:lnTo>
                    <a:lnTo>
                      <a:pt x="1439" y="1697"/>
                    </a:lnTo>
                    <a:lnTo>
                      <a:pt x="1424" y="1700"/>
                    </a:lnTo>
                    <a:lnTo>
                      <a:pt x="1408" y="1700"/>
                    </a:lnTo>
                    <a:lnTo>
                      <a:pt x="162" y="1700"/>
                    </a:lnTo>
                    <a:lnTo>
                      <a:pt x="162" y="1700"/>
                    </a:lnTo>
                    <a:lnTo>
                      <a:pt x="145" y="1700"/>
                    </a:lnTo>
                    <a:lnTo>
                      <a:pt x="130" y="1697"/>
                    </a:lnTo>
                    <a:lnTo>
                      <a:pt x="114" y="1693"/>
                    </a:lnTo>
                    <a:lnTo>
                      <a:pt x="100" y="1688"/>
                    </a:lnTo>
                    <a:lnTo>
                      <a:pt x="85" y="1682"/>
                    </a:lnTo>
                    <a:lnTo>
                      <a:pt x="72" y="1673"/>
                    </a:lnTo>
                    <a:lnTo>
                      <a:pt x="59" y="1663"/>
                    </a:lnTo>
                    <a:lnTo>
                      <a:pt x="47" y="1653"/>
                    </a:lnTo>
                    <a:lnTo>
                      <a:pt x="37" y="1642"/>
                    </a:lnTo>
                    <a:lnTo>
                      <a:pt x="28" y="1629"/>
                    </a:lnTo>
                    <a:lnTo>
                      <a:pt x="20" y="1616"/>
                    </a:lnTo>
                    <a:lnTo>
                      <a:pt x="13" y="1602"/>
                    </a:lnTo>
                    <a:lnTo>
                      <a:pt x="8" y="1587"/>
                    </a:lnTo>
                    <a:lnTo>
                      <a:pt x="4" y="1572"/>
                    </a:lnTo>
                    <a:lnTo>
                      <a:pt x="1" y="1556"/>
                    </a:lnTo>
                    <a:lnTo>
                      <a:pt x="0" y="1539"/>
                    </a:lnTo>
                    <a:lnTo>
                      <a:pt x="0" y="161"/>
                    </a:lnTo>
                    <a:lnTo>
                      <a:pt x="0" y="161"/>
                    </a:lnTo>
                    <a:lnTo>
                      <a:pt x="1" y="146"/>
                    </a:lnTo>
                    <a:lnTo>
                      <a:pt x="4" y="129"/>
                    </a:lnTo>
                    <a:lnTo>
                      <a:pt x="8" y="113"/>
                    </a:lnTo>
                    <a:lnTo>
                      <a:pt x="13" y="99"/>
                    </a:lnTo>
                    <a:lnTo>
                      <a:pt x="20" y="84"/>
                    </a:lnTo>
                    <a:lnTo>
                      <a:pt x="28" y="71"/>
                    </a:lnTo>
                    <a:lnTo>
                      <a:pt x="37" y="59"/>
                    </a:lnTo>
                    <a:lnTo>
                      <a:pt x="47" y="48"/>
                    </a:lnTo>
                    <a:lnTo>
                      <a:pt x="59" y="37"/>
                    </a:lnTo>
                    <a:lnTo>
                      <a:pt x="72" y="28"/>
                    </a:lnTo>
                    <a:lnTo>
                      <a:pt x="85" y="20"/>
                    </a:lnTo>
                    <a:lnTo>
                      <a:pt x="100" y="12"/>
                    </a:lnTo>
                    <a:lnTo>
                      <a:pt x="114" y="7"/>
                    </a:lnTo>
                    <a:lnTo>
                      <a:pt x="130" y="3"/>
                    </a:lnTo>
                    <a:lnTo>
                      <a:pt x="145" y="0"/>
                    </a:lnTo>
                    <a:lnTo>
                      <a:pt x="162" y="0"/>
                    </a:lnTo>
                    <a:lnTo>
                      <a:pt x="1408" y="0"/>
                    </a:lnTo>
                    <a:lnTo>
                      <a:pt x="1408" y="0"/>
                    </a:lnTo>
                    <a:lnTo>
                      <a:pt x="1424" y="0"/>
                    </a:lnTo>
                    <a:lnTo>
                      <a:pt x="1439" y="3"/>
                    </a:lnTo>
                    <a:lnTo>
                      <a:pt x="1455" y="7"/>
                    </a:lnTo>
                    <a:lnTo>
                      <a:pt x="1471" y="12"/>
                    </a:lnTo>
                    <a:lnTo>
                      <a:pt x="1484" y="20"/>
                    </a:lnTo>
                    <a:lnTo>
                      <a:pt x="1498" y="28"/>
                    </a:lnTo>
                    <a:lnTo>
                      <a:pt x="1510" y="37"/>
                    </a:lnTo>
                    <a:lnTo>
                      <a:pt x="1522" y="48"/>
                    </a:lnTo>
                    <a:lnTo>
                      <a:pt x="1532" y="59"/>
                    </a:lnTo>
                    <a:lnTo>
                      <a:pt x="1541" y="71"/>
                    </a:lnTo>
                    <a:lnTo>
                      <a:pt x="1549" y="84"/>
                    </a:lnTo>
                    <a:lnTo>
                      <a:pt x="1556" y="99"/>
                    </a:lnTo>
                    <a:lnTo>
                      <a:pt x="1562" y="113"/>
                    </a:lnTo>
                    <a:lnTo>
                      <a:pt x="1566" y="129"/>
                    </a:lnTo>
                    <a:lnTo>
                      <a:pt x="1568" y="146"/>
                    </a:lnTo>
                    <a:lnTo>
                      <a:pt x="1569" y="161"/>
                    </a:lnTo>
                    <a:lnTo>
                      <a:pt x="1569" y="153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" name="Freeform 487">
                <a:extLst>
                  <a:ext uri="{FF2B5EF4-FFF2-40B4-BE49-F238E27FC236}">
                    <a16:creationId xmlns:a16="http://schemas.microsoft.com/office/drawing/2014/main" xmlns="" id="{49FE19BE-F165-4B18-96E9-DEDF356FD2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85213" y="3586163"/>
                <a:ext cx="147638" cy="211138"/>
              </a:xfrm>
              <a:custGeom>
                <a:avLst/>
                <a:gdLst>
                  <a:gd name="T0" fmla="*/ 140 w 281"/>
                  <a:gd name="T1" fmla="*/ 0 h 398"/>
                  <a:gd name="T2" fmla="*/ 113 w 281"/>
                  <a:gd name="T3" fmla="*/ 3 h 398"/>
                  <a:gd name="T4" fmla="*/ 85 w 281"/>
                  <a:gd name="T5" fmla="*/ 10 h 398"/>
                  <a:gd name="T6" fmla="*/ 62 w 281"/>
                  <a:gd name="T7" fmla="*/ 24 h 398"/>
                  <a:gd name="T8" fmla="*/ 42 w 281"/>
                  <a:gd name="T9" fmla="*/ 41 h 398"/>
                  <a:gd name="T10" fmla="*/ 24 w 281"/>
                  <a:gd name="T11" fmla="*/ 62 h 398"/>
                  <a:gd name="T12" fmla="*/ 12 w 281"/>
                  <a:gd name="T13" fmla="*/ 85 h 398"/>
                  <a:gd name="T14" fmla="*/ 3 w 281"/>
                  <a:gd name="T15" fmla="*/ 111 h 398"/>
                  <a:gd name="T16" fmla="*/ 0 w 281"/>
                  <a:gd name="T17" fmla="*/ 140 h 398"/>
                  <a:gd name="T18" fmla="*/ 2 w 281"/>
                  <a:gd name="T19" fmla="*/ 160 h 398"/>
                  <a:gd name="T20" fmla="*/ 12 w 281"/>
                  <a:gd name="T21" fmla="*/ 196 h 398"/>
                  <a:gd name="T22" fmla="*/ 32 w 281"/>
                  <a:gd name="T23" fmla="*/ 228 h 398"/>
                  <a:gd name="T24" fmla="*/ 58 w 281"/>
                  <a:gd name="T25" fmla="*/ 253 h 398"/>
                  <a:gd name="T26" fmla="*/ 74 w 281"/>
                  <a:gd name="T27" fmla="*/ 398 h 398"/>
                  <a:gd name="T28" fmla="*/ 88 w 281"/>
                  <a:gd name="T29" fmla="*/ 240 h 398"/>
                  <a:gd name="T30" fmla="*/ 76 w 281"/>
                  <a:gd name="T31" fmla="*/ 232 h 398"/>
                  <a:gd name="T32" fmla="*/ 54 w 281"/>
                  <a:gd name="T33" fmla="*/ 212 h 398"/>
                  <a:gd name="T34" fmla="*/ 40 w 281"/>
                  <a:gd name="T35" fmla="*/ 187 h 398"/>
                  <a:gd name="T36" fmla="*/ 30 w 281"/>
                  <a:gd name="T37" fmla="*/ 158 h 398"/>
                  <a:gd name="T38" fmla="*/ 30 w 281"/>
                  <a:gd name="T39" fmla="*/ 143 h 398"/>
                  <a:gd name="T40" fmla="*/ 32 w 281"/>
                  <a:gd name="T41" fmla="*/ 120 h 398"/>
                  <a:gd name="T42" fmla="*/ 38 w 281"/>
                  <a:gd name="T43" fmla="*/ 100 h 398"/>
                  <a:gd name="T44" fmla="*/ 49 w 281"/>
                  <a:gd name="T45" fmla="*/ 81 h 398"/>
                  <a:gd name="T46" fmla="*/ 62 w 281"/>
                  <a:gd name="T47" fmla="*/ 64 h 398"/>
                  <a:gd name="T48" fmla="*/ 79 w 281"/>
                  <a:gd name="T49" fmla="*/ 51 h 398"/>
                  <a:gd name="T50" fmla="*/ 97 w 281"/>
                  <a:gd name="T51" fmla="*/ 41 h 398"/>
                  <a:gd name="T52" fmla="*/ 118 w 281"/>
                  <a:gd name="T53" fmla="*/ 34 h 398"/>
                  <a:gd name="T54" fmla="*/ 140 w 281"/>
                  <a:gd name="T55" fmla="*/ 33 h 398"/>
                  <a:gd name="T56" fmla="*/ 152 w 281"/>
                  <a:gd name="T57" fmla="*/ 33 h 398"/>
                  <a:gd name="T58" fmla="*/ 173 w 281"/>
                  <a:gd name="T59" fmla="*/ 38 h 398"/>
                  <a:gd name="T60" fmla="*/ 193 w 281"/>
                  <a:gd name="T61" fmla="*/ 46 h 398"/>
                  <a:gd name="T62" fmla="*/ 211 w 281"/>
                  <a:gd name="T63" fmla="*/ 58 h 398"/>
                  <a:gd name="T64" fmla="*/ 226 w 281"/>
                  <a:gd name="T65" fmla="*/ 72 h 398"/>
                  <a:gd name="T66" fmla="*/ 237 w 281"/>
                  <a:gd name="T67" fmla="*/ 90 h 398"/>
                  <a:gd name="T68" fmla="*/ 247 w 281"/>
                  <a:gd name="T69" fmla="*/ 110 h 398"/>
                  <a:gd name="T70" fmla="*/ 250 w 281"/>
                  <a:gd name="T71" fmla="*/ 132 h 398"/>
                  <a:gd name="T72" fmla="*/ 252 w 281"/>
                  <a:gd name="T73" fmla="*/ 143 h 398"/>
                  <a:gd name="T74" fmla="*/ 247 w 281"/>
                  <a:gd name="T75" fmla="*/ 173 h 398"/>
                  <a:gd name="T76" fmla="*/ 235 w 281"/>
                  <a:gd name="T77" fmla="*/ 200 h 398"/>
                  <a:gd name="T78" fmla="*/ 216 w 281"/>
                  <a:gd name="T79" fmla="*/ 223 h 398"/>
                  <a:gd name="T80" fmla="*/ 193 w 281"/>
                  <a:gd name="T81" fmla="*/ 240 h 398"/>
                  <a:gd name="T82" fmla="*/ 281 w 281"/>
                  <a:gd name="T83" fmla="*/ 151 h 398"/>
                  <a:gd name="T84" fmla="*/ 281 w 281"/>
                  <a:gd name="T85" fmla="*/ 140 h 398"/>
                  <a:gd name="T86" fmla="*/ 279 w 281"/>
                  <a:gd name="T87" fmla="*/ 126 h 398"/>
                  <a:gd name="T88" fmla="*/ 274 w 281"/>
                  <a:gd name="T89" fmla="*/ 98 h 398"/>
                  <a:gd name="T90" fmla="*/ 264 w 281"/>
                  <a:gd name="T91" fmla="*/ 73 h 398"/>
                  <a:gd name="T92" fmla="*/ 249 w 281"/>
                  <a:gd name="T93" fmla="*/ 51 h 398"/>
                  <a:gd name="T94" fmla="*/ 230 w 281"/>
                  <a:gd name="T95" fmla="*/ 31 h 398"/>
                  <a:gd name="T96" fmla="*/ 207 w 281"/>
                  <a:gd name="T97" fmla="*/ 17 h 398"/>
                  <a:gd name="T98" fmla="*/ 182 w 281"/>
                  <a:gd name="T99" fmla="*/ 7 h 398"/>
                  <a:gd name="T100" fmla="*/ 155 w 281"/>
                  <a:gd name="T101" fmla="*/ 1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81" h="398">
                    <a:moveTo>
                      <a:pt x="140" y="0"/>
                    </a:moveTo>
                    <a:lnTo>
                      <a:pt x="140" y="0"/>
                    </a:lnTo>
                    <a:lnTo>
                      <a:pt x="126" y="1"/>
                    </a:lnTo>
                    <a:lnTo>
                      <a:pt x="113" y="3"/>
                    </a:lnTo>
                    <a:lnTo>
                      <a:pt x="99" y="7"/>
                    </a:lnTo>
                    <a:lnTo>
                      <a:pt x="85" y="10"/>
                    </a:lnTo>
                    <a:lnTo>
                      <a:pt x="74" y="17"/>
                    </a:lnTo>
                    <a:lnTo>
                      <a:pt x="62" y="24"/>
                    </a:lnTo>
                    <a:lnTo>
                      <a:pt x="51" y="31"/>
                    </a:lnTo>
                    <a:lnTo>
                      <a:pt x="42" y="41"/>
                    </a:lnTo>
                    <a:lnTo>
                      <a:pt x="33" y="51"/>
                    </a:lnTo>
                    <a:lnTo>
                      <a:pt x="24" y="62"/>
                    </a:lnTo>
                    <a:lnTo>
                      <a:pt x="17" y="73"/>
                    </a:lnTo>
                    <a:lnTo>
                      <a:pt x="12" y="85"/>
                    </a:lnTo>
                    <a:lnTo>
                      <a:pt x="7" y="98"/>
                    </a:lnTo>
                    <a:lnTo>
                      <a:pt x="3" y="111"/>
                    </a:lnTo>
                    <a:lnTo>
                      <a:pt x="2" y="126"/>
                    </a:lnTo>
                    <a:lnTo>
                      <a:pt x="0" y="140"/>
                    </a:lnTo>
                    <a:lnTo>
                      <a:pt x="0" y="140"/>
                    </a:lnTo>
                    <a:lnTo>
                      <a:pt x="2" y="160"/>
                    </a:lnTo>
                    <a:lnTo>
                      <a:pt x="6" y="178"/>
                    </a:lnTo>
                    <a:lnTo>
                      <a:pt x="12" y="196"/>
                    </a:lnTo>
                    <a:lnTo>
                      <a:pt x="21" y="212"/>
                    </a:lnTo>
                    <a:lnTo>
                      <a:pt x="32" y="228"/>
                    </a:lnTo>
                    <a:lnTo>
                      <a:pt x="45" y="241"/>
                    </a:lnTo>
                    <a:lnTo>
                      <a:pt x="58" y="253"/>
                    </a:lnTo>
                    <a:lnTo>
                      <a:pt x="74" y="262"/>
                    </a:lnTo>
                    <a:lnTo>
                      <a:pt x="74" y="398"/>
                    </a:lnTo>
                    <a:lnTo>
                      <a:pt x="88" y="381"/>
                    </a:lnTo>
                    <a:lnTo>
                      <a:pt x="88" y="240"/>
                    </a:lnTo>
                    <a:lnTo>
                      <a:pt x="88" y="240"/>
                    </a:lnTo>
                    <a:lnTo>
                      <a:pt x="76" y="232"/>
                    </a:lnTo>
                    <a:lnTo>
                      <a:pt x="65" y="223"/>
                    </a:lnTo>
                    <a:lnTo>
                      <a:pt x="54" y="212"/>
                    </a:lnTo>
                    <a:lnTo>
                      <a:pt x="46" y="200"/>
                    </a:lnTo>
                    <a:lnTo>
                      <a:pt x="40" y="187"/>
                    </a:lnTo>
                    <a:lnTo>
                      <a:pt x="34" y="173"/>
                    </a:lnTo>
                    <a:lnTo>
                      <a:pt x="30" y="158"/>
                    </a:lnTo>
                    <a:lnTo>
                      <a:pt x="30" y="143"/>
                    </a:lnTo>
                    <a:lnTo>
                      <a:pt x="30" y="143"/>
                    </a:lnTo>
                    <a:lnTo>
                      <a:pt x="30" y="132"/>
                    </a:lnTo>
                    <a:lnTo>
                      <a:pt x="32" y="120"/>
                    </a:lnTo>
                    <a:lnTo>
                      <a:pt x="34" y="110"/>
                    </a:lnTo>
                    <a:lnTo>
                      <a:pt x="38" y="100"/>
                    </a:lnTo>
                    <a:lnTo>
                      <a:pt x="44" y="90"/>
                    </a:lnTo>
                    <a:lnTo>
                      <a:pt x="49" y="81"/>
                    </a:lnTo>
                    <a:lnTo>
                      <a:pt x="55" y="72"/>
                    </a:lnTo>
                    <a:lnTo>
                      <a:pt x="62" y="64"/>
                    </a:lnTo>
                    <a:lnTo>
                      <a:pt x="70" y="58"/>
                    </a:lnTo>
                    <a:lnTo>
                      <a:pt x="79" y="51"/>
                    </a:lnTo>
                    <a:lnTo>
                      <a:pt x="88" y="46"/>
                    </a:lnTo>
                    <a:lnTo>
                      <a:pt x="97" y="41"/>
                    </a:lnTo>
                    <a:lnTo>
                      <a:pt x="108" y="38"/>
                    </a:lnTo>
                    <a:lnTo>
                      <a:pt x="118" y="34"/>
                    </a:lnTo>
                    <a:lnTo>
                      <a:pt x="129" y="33"/>
                    </a:lnTo>
                    <a:lnTo>
                      <a:pt x="140" y="33"/>
                    </a:lnTo>
                    <a:lnTo>
                      <a:pt x="140" y="33"/>
                    </a:lnTo>
                    <a:lnTo>
                      <a:pt x="152" y="33"/>
                    </a:lnTo>
                    <a:lnTo>
                      <a:pt x="163" y="34"/>
                    </a:lnTo>
                    <a:lnTo>
                      <a:pt x="173" y="38"/>
                    </a:lnTo>
                    <a:lnTo>
                      <a:pt x="184" y="41"/>
                    </a:lnTo>
                    <a:lnTo>
                      <a:pt x="193" y="46"/>
                    </a:lnTo>
                    <a:lnTo>
                      <a:pt x="202" y="51"/>
                    </a:lnTo>
                    <a:lnTo>
                      <a:pt x="211" y="58"/>
                    </a:lnTo>
                    <a:lnTo>
                      <a:pt x="219" y="64"/>
                    </a:lnTo>
                    <a:lnTo>
                      <a:pt x="226" y="72"/>
                    </a:lnTo>
                    <a:lnTo>
                      <a:pt x="232" y="81"/>
                    </a:lnTo>
                    <a:lnTo>
                      <a:pt x="237" y="90"/>
                    </a:lnTo>
                    <a:lnTo>
                      <a:pt x="243" y="100"/>
                    </a:lnTo>
                    <a:lnTo>
                      <a:pt x="247" y="110"/>
                    </a:lnTo>
                    <a:lnTo>
                      <a:pt x="249" y="120"/>
                    </a:lnTo>
                    <a:lnTo>
                      <a:pt x="250" y="132"/>
                    </a:lnTo>
                    <a:lnTo>
                      <a:pt x="252" y="143"/>
                    </a:lnTo>
                    <a:lnTo>
                      <a:pt x="252" y="143"/>
                    </a:lnTo>
                    <a:lnTo>
                      <a:pt x="250" y="158"/>
                    </a:lnTo>
                    <a:lnTo>
                      <a:pt x="247" y="173"/>
                    </a:lnTo>
                    <a:lnTo>
                      <a:pt x="241" y="187"/>
                    </a:lnTo>
                    <a:lnTo>
                      <a:pt x="235" y="200"/>
                    </a:lnTo>
                    <a:lnTo>
                      <a:pt x="227" y="212"/>
                    </a:lnTo>
                    <a:lnTo>
                      <a:pt x="216" y="223"/>
                    </a:lnTo>
                    <a:lnTo>
                      <a:pt x="206" y="232"/>
                    </a:lnTo>
                    <a:lnTo>
                      <a:pt x="193" y="240"/>
                    </a:lnTo>
                    <a:lnTo>
                      <a:pt x="193" y="255"/>
                    </a:lnTo>
                    <a:lnTo>
                      <a:pt x="281" y="151"/>
                    </a:lnTo>
                    <a:lnTo>
                      <a:pt x="281" y="151"/>
                    </a:lnTo>
                    <a:lnTo>
                      <a:pt x="281" y="140"/>
                    </a:lnTo>
                    <a:lnTo>
                      <a:pt x="281" y="140"/>
                    </a:lnTo>
                    <a:lnTo>
                      <a:pt x="279" y="126"/>
                    </a:lnTo>
                    <a:lnTo>
                      <a:pt x="278" y="111"/>
                    </a:lnTo>
                    <a:lnTo>
                      <a:pt x="274" y="98"/>
                    </a:lnTo>
                    <a:lnTo>
                      <a:pt x="270" y="85"/>
                    </a:lnTo>
                    <a:lnTo>
                      <a:pt x="264" y="73"/>
                    </a:lnTo>
                    <a:lnTo>
                      <a:pt x="257" y="62"/>
                    </a:lnTo>
                    <a:lnTo>
                      <a:pt x="249" y="51"/>
                    </a:lnTo>
                    <a:lnTo>
                      <a:pt x="240" y="41"/>
                    </a:lnTo>
                    <a:lnTo>
                      <a:pt x="230" y="31"/>
                    </a:lnTo>
                    <a:lnTo>
                      <a:pt x="219" y="24"/>
                    </a:lnTo>
                    <a:lnTo>
                      <a:pt x="207" y="17"/>
                    </a:lnTo>
                    <a:lnTo>
                      <a:pt x="195" y="10"/>
                    </a:lnTo>
                    <a:lnTo>
                      <a:pt x="182" y="7"/>
                    </a:lnTo>
                    <a:lnTo>
                      <a:pt x="169" y="3"/>
                    </a:lnTo>
                    <a:lnTo>
                      <a:pt x="155" y="1"/>
                    </a:lnTo>
                    <a:lnTo>
                      <a:pt x="140" y="0"/>
                    </a:lnTo>
                    <a:close/>
                  </a:path>
                </a:pathLst>
              </a:custGeom>
              <a:solidFill>
                <a:srgbClr val="0E16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" name="Freeform 488">
                <a:extLst>
                  <a:ext uri="{FF2B5EF4-FFF2-40B4-BE49-F238E27FC236}">
                    <a16:creationId xmlns:a16="http://schemas.microsoft.com/office/drawing/2014/main" xmlns="" id="{C09446F7-2DD9-4452-9E57-CA709C986A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85213" y="3586163"/>
                <a:ext cx="147638" cy="211138"/>
              </a:xfrm>
              <a:custGeom>
                <a:avLst/>
                <a:gdLst>
                  <a:gd name="T0" fmla="*/ 140 w 281"/>
                  <a:gd name="T1" fmla="*/ 0 h 398"/>
                  <a:gd name="T2" fmla="*/ 113 w 281"/>
                  <a:gd name="T3" fmla="*/ 3 h 398"/>
                  <a:gd name="T4" fmla="*/ 85 w 281"/>
                  <a:gd name="T5" fmla="*/ 10 h 398"/>
                  <a:gd name="T6" fmla="*/ 62 w 281"/>
                  <a:gd name="T7" fmla="*/ 24 h 398"/>
                  <a:gd name="T8" fmla="*/ 42 w 281"/>
                  <a:gd name="T9" fmla="*/ 41 h 398"/>
                  <a:gd name="T10" fmla="*/ 24 w 281"/>
                  <a:gd name="T11" fmla="*/ 62 h 398"/>
                  <a:gd name="T12" fmla="*/ 12 w 281"/>
                  <a:gd name="T13" fmla="*/ 85 h 398"/>
                  <a:gd name="T14" fmla="*/ 3 w 281"/>
                  <a:gd name="T15" fmla="*/ 111 h 398"/>
                  <a:gd name="T16" fmla="*/ 0 w 281"/>
                  <a:gd name="T17" fmla="*/ 140 h 398"/>
                  <a:gd name="T18" fmla="*/ 2 w 281"/>
                  <a:gd name="T19" fmla="*/ 160 h 398"/>
                  <a:gd name="T20" fmla="*/ 12 w 281"/>
                  <a:gd name="T21" fmla="*/ 196 h 398"/>
                  <a:gd name="T22" fmla="*/ 32 w 281"/>
                  <a:gd name="T23" fmla="*/ 228 h 398"/>
                  <a:gd name="T24" fmla="*/ 58 w 281"/>
                  <a:gd name="T25" fmla="*/ 253 h 398"/>
                  <a:gd name="T26" fmla="*/ 74 w 281"/>
                  <a:gd name="T27" fmla="*/ 398 h 398"/>
                  <a:gd name="T28" fmla="*/ 88 w 281"/>
                  <a:gd name="T29" fmla="*/ 240 h 398"/>
                  <a:gd name="T30" fmla="*/ 76 w 281"/>
                  <a:gd name="T31" fmla="*/ 232 h 398"/>
                  <a:gd name="T32" fmla="*/ 54 w 281"/>
                  <a:gd name="T33" fmla="*/ 212 h 398"/>
                  <a:gd name="T34" fmla="*/ 40 w 281"/>
                  <a:gd name="T35" fmla="*/ 187 h 398"/>
                  <a:gd name="T36" fmla="*/ 30 w 281"/>
                  <a:gd name="T37" fmla="*/ 158 h 398"/>
                  <a:gd name="T38" fmla="*/ 30 w 281"/>
                  <a:gd name="T39" fmla="*/ 143 h 398"/>
                  <a:gd name="T40" fmla="*/ 32 w 281"/>
                  <a:gd name="T41" fmla="*/ 120 h 398"/>
                  <a:gd name="T42" fmla="*/ 38 w 281"/>
                  <a:gd name="T43" fmla="*/ 100 h 398"/>
                  <a:gd name="T44" fmla="*/ 49 w 281"/>
                  <a:gd name="T45" fmla="*/ 81 h 398"/>
                  <a:gd name="T46" fmla="*/ 62 w 281"/>
                  <a:gd name="T47" fmla="*/ 64 h 398"/>
                  <a:gd name="T48" fmla="*/ 79 w 281"/>
                  <a:gd name="T49" fmla="*/ 51 h 398"/>
                  <a:gd name="T50" fmla="*/ 97 w 281"/>
                  <a:gd name="T51" fmla="*/ 41 h 398"/>
                  <a:gd name="T52" fmla="*/ 118 w 281"/>
                  <a:gd name="T53" fmla="*/ 34 h 398"/>
                  <a:gd name="T54" fmla="*/ 140 w 281"/>
                  <a:gd name="T55" fmla="*/ 33 h 398"/>
                  <a:gd name="T56" fmla="*/ 152 w 281"/>
                  <a:gd name="T57" fmla="*/ 33 h 398"/>
                  <a:gd name="T58" fmla="*/ 173 w 281"/>
                  <a:gd name="T59" fmla="*/ 38 h 398"/>
                  <a:gd name="T60" fmla="*/ 193 w 281"/>
                  <a:gd name="T61" fmla="*/ 46 h 398"/>
                  <a:gd name="T62" fmla="*/ 211 w 281"/>
                  <a:gd name="T63" fmla="*/ 58 h 398"/>
                  <a:gd name="T64" fmla="*/ 226 w 281"/>
                  <a:gd name="T65" fmla="*/ 72 h 398"/>
                  <a:gd name="T66" fmla="*/ 237 w 281"/>
                  <a:gd name="T67" fmla="*/ 90 h 398"/>
                  <a:gd name="T68" fmla="*/ 247 w 281"/>
                  <a:gd name="T69" fmla="*/ 110 h 398"/>
                  <a:gd name="T70" fmla="*/ 250 w 281"/>
                  <a:gd name="T71" fmla="*/ 132 h 398"/>
                  <a:gd name="T72" fmla="*/ 252 w 281"/>
                  <a:gd name="T73" fmla="*/ 143 h 398"/>
                  <a:gd name="T74" fmla="*/ 247 w 281"/>
                  <a:gd name="T75" fmla="*/ 173 h 398"/>
                  <a:gd name="T76" fmla="*/ 235 w 281"/>
                  <a:gd name="T77" fmla="*/ 200 h 398"/>
                  <a:gd name="T78" fmla="*/ 216 w 281"/>
                  <a:gd name="T79" fmla="*/ 223 h 398"/>
                  <a:gd name="T80" fmla="*/ 193 w 281"/>
                  <a:gd name="T81" fmla="*/ 240 h 398"/>
                  <a:gd name="T82" fmla="*/ 281 w 281"/>
                  <a:gd name="T83" fmla="*/ 151 h 398"/>
                  <a:gd name="T84" fmla="*/ 281 w 281"/>
                  <a:gd name="T85" fmla="*/ 140 h 398"/>
                  <a:gd name="T86" fmla="*/ 279 w 281"/>
                  <a:gd name="T87" fmla="*/ 126 h 398"/>
                  <a:gd name="T88" fmla="*/ 274 w 281"/>
                  <a:gd name="T89" fmla="*/ 98 h 398"/>
                  <a:gd name="T90" fmla="*/ 264 w 281"/>
                  <a:gd name="T91" fmla="*/ 73 h 398"/>
                  <a:gd name="T92" fmla="*/ 249 w 281"/>
                  <a:gd name="T93" fmla="*/ 51 h 398"/>
                  <a:gd name="T94" fmla="*/ 230 w 281"/>
                  <a:gd name="T95" fmla="*/ 31 h 398"/>
                  <a:gd name="T96" fmla="*/ 207 w 281"/>
                  <a:gd name="T97" fmla="*/ 17 h 398"/>
                  <a:gd name="T98" fmla="*/ 182 w 281"/>
                  <a:gd name="T99" fmla="*/ 7 h 398"/>
                  <a:gd name="T100" fmla="*/ 155 w 281"/>
                  <a:gd name="T101" fmla="*/ 1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81" h="398">
                    <a:moveTo>
                      <a:pt x="140" y="0"/>
                    </a:moveTo>
                    <a:lnTo>
                      <a:pt x="140" y="0"/>
                    </a:lnTo>
                    <a:lnTo>
                      <a:pt x="126" y="1"/>
                    </a:lnTo>
                    <a:lnTo>
                      <a:pt x="113" y="3"/>
                    </a:lnTo>
                    <a:lnTo>
                      <a:pt x="99" y="7"/>
                    </a:lnTo>
                    <a:lnTo>
                      <a:pt x="85" y="10"/>
                    </a:lnTo>
                    <a:lnTo>
                      <a:pt x="74" y="17"/>
                    </a:lnTo>
                    <a:lnTo>
                      <a:pt x="62" y="24"/>
                    </a:lnTo>
                    <a:lnTo>
                      <a:pt x="51" y="31"/>
                    </a:lnTo>
                    <a:lnTo>
                      <a:pt x="42" y="41"/>
                    </a:lnTo>
                    <a:lnTo>
                      <a:pt x="33" y="51"/>
                    </a:lnTo>
                    <a:lnTo>
                      <a:pt x="24" y="62"/>
                    </a:lnTo>
                    <a:lnTo>
                      <a:pt x="17" y="73"/>
                    </a:lnTo>
                    <a:lnTo>
                      <a:pt x="12" y="85"/>
                    </a:lnTo>
                    <a:lnTo>
                      <a:pt x="7" y="98"/>
                    </a:lnTo>
                    <a:lnTo>
                      <a:pt x="3" y="111"/>
                    </a:lnTo>
                    <a:lnTo>
                      <a:pt x="2" y="126"/>
                    </a:lnTo>
                    <a:lnTo>
                      <a:pt x="0" y="140"/>
                    </a:lnTo>
                    <a:lnTo>
                      <a:pt x="0" y="140"/>
                    </a:lnTo>
                    <a:lnTo>
                      <a:pt x="2" y="160"/>
                    </a:lnTo>
                    <a:lnTo>
                      <a:pt x="6" y="178"/>
                    </a:lnTo>
                    <a:lnTo>
                      <a:pt x="12" y="196"/>
                    </a:lnTo>
                    <a:lnTo>
                      <a:pt x="21" y="212"/>
                    </a:lnTo>
                    <a:lnTo>
                      <a:pt x="32" y="228"/>
                    </a:lnTo>
                    <a:lnTo>
                      <a:pt x="45" y="241"/>
                    </a:lnTo>
                    <a:lnTo>
                      <a:pt x="58" y="253"/>
                    </a:lnTo>
                    <a:lnTo>
                      <a:pt x="74" y="262"/>
                    </a:lnTo>
                    <a:lnTo>
                      <a:pt x="74" y="398"/>
                    </a:lnTo>
                    <a:lnTo>
                      <a:pt x="88" y="381"/>
                    </a:lnTo>
                    <a:lnTo>
                      <a:pt x="88" y="240"/>
                    </a:lnTo>
                    <a:lnTo>
                      <a:pt x="88" y="240"/>
                    </a:lnTo>
                    <a:lnTo>
                      <a:pt x="76" y="232"/>
                    </a:lnTo>
                    <a:lnTo>
                      <a:pt x="65" y="223"/>
                    </a:lnTo>
                    <a:lnTo>
                      <a:pt x="54" y="212"/>
                    </a:lnTo>
                    <a:lnTo>
                      <a:pt x="46" y="200"/>
                    </a:lnTo>
                    <a:lnTo>
                      <a:pt x="40" y="187"/>
                    </a:lnTo>
                    <a:lnTo>
                      <a:pt x="34" y="173"/>
                    </a:lnTo>
                    <a:lnTo>
                      <a:pt x="30" y="158"/>
                    </a:lnTo>
                    <a:lnTo>
                      <a:pt x="30" y="143"/>
                    </a:lnTo>
                    <a:lnTo>
                      <a:pt x="30" y="143"/>
                    </a:lnTo>
                    <a:lnTo>
                      <a:pt x="30" y="132"/>
                    </a:lnTo>
                    <a:lnTo>
                      <a:pt x="32" y="120"/>
                    </a:lnTo>
                    <a:lnTo>
                      <a:pt x="34" y="110"/>
                    </a:lnTo>
                    <a:lnTo>
                      <a:pt x="38" y="100"/>
                    </a:lnTo>
                    <a:lnTo>
                      <a:pt x="44" y="90"/>
                    </a:lnTo>
                    <a:lnTo>
                      <a:pt x="49" y="81"/>
                    </a:lnTo>
                    <a:lnTo>
                      <a:pt x="55" y="72"/>
                    </a:lnTo>
                    <a:lnTo>
                      <a:pt x="62" y="64"/>
                    </a:lnTo>
                    <a:lnTo>
                      <a:pt x="70" y="58"/>
                    </a:lnTo>
                    <a:lnTo>
                      <a:pt x="79" y="51"/>
                    </a:lnTo>
                    <a:lnTo>
                      <a:pt x="88" y="46"/>
                    </a:lnTo>
                    <a:lnTo>
                      <a:pt x="97" y="41"/>
                    </a:lnTo>
                    <a:lnTo>
                      <a:pt x="108" y="38"/>
                    </a:lnTo>
                    <a:lnTo>
                      <a:pt x="118" y="34"/>
                    </a:lnTo>
                    <a:lnTo>
                      <a:pt x="129" y="33"/>
                    </a:lnTo>
                    <a:lnTo>
                      <a:pt x="140" y="33"/>
                    </a:lnTo>
                    <a:lnTo>
                      <a:pt x="140" y="33"/>
                    </a:lnTo>
                    <a:lnTo>
                      <a:pt x="152" y="33"/>
                    </a:lnTo>
                    <a:lnTo>
                      <a:pt x="163" y="34"/>
                    </a:lnTo>
                    <a:lnTo>
                      <a:pt x="173" y="38"/>
                    </a:lnTo>
                    <a:lnTo>
                      <a:pt x="184" y="41"/>
                    </a:lnTo>
                    <a:lnTo>
                      <a:pt x="193" y="46"/>
                    </a:lnTo>
                    <a:lnTo>
                      <a:pt x="202" y="51"/>
                    </a:lnTo>
                    <a:lnTo>
                      <a:pt x="211" y="58"/>
                    </a:lnTo>
                    <a:lnTo>
                      <a:pt x="219" y="64"/>
                    </a:lnTo>
                    <a:lnTo>
                      <a:pt x="226" y="72"/>
                    </a:lnTo>
                    <a:lnTo>
                      <a:pt x="232" y="81"/>
                    </a:lnTo>
                    <a:lnTo>
                      <a:pt x="237" y="90"/>
                    </a:lnTo>
                    <a:lnTo>
                      <a:pt x="243" y="100"/>
                    </a:lnTo>
                    <a:lnTo>
                      <a:pt x="247" y="110"/>
                    </a:lnTo>
                    <a:lnTo>
                      <a:pt x="249" y="120"/>
                    </a:lnTo>
                    <a:lnTo>
                      <a:pt x="250" y="132"/>
                    </a:lnTo>
                    <a:lnTo>
                      <a:pt x="252" y="143"/>
                    </a:lnTo>
                    <a:lnTo>
                      <a:pt x="252" y="143"/>
                    </a:lnTo>
                    <a:lnTo>
                      <a:pt x="250" y="158"/>
                    </a:lnTo>
                    <a:lnTo>
                      <a:pt x="247" y="173"/>
                    </a:lnTo>
                    <a:lnTo>
                      <a:pt x="241" y="187"/>
                    </a:lnTo>
                    <a:lnTo>
                      <a:pt x="235" y="200"/>
                    </a:lnTo>
                    <a:lnTo>
                      <a:pt x="227" y="212"/>
                    </a:lnTo>
                    <a:lnTo>
                      <a:pt x="216" y="223"/>
                    </a:lnTo>
                    <a:lnTo>
                      <a:pt x="206" y="232"/>
                    </a:lnTo>
                    <a:lnTo>
                      <a:pt x="193" y="240"/>
                    </a:lnTo>
                    <a:lnTo>
                      <a:pt x="193" y="255"/>
                    </a:lnTo>
                    <a:lnTo>
                      <a:pt x="281" y="151"/>
                    </a:lnTo>
                    <a:lnTo>
                      <a:pt x="281" y="151"/>
                    </a:lnTo>
                    <a:lnTo>
                      <a:pt x="281" y="140"/>
                    </a:lnTo>
                    <a:lnTo>
                      <a:pt x="281" y="140"/>
                    </a:lnTo>
                    <a:lnTo>
                      <a:pt x="279" y="126"/>
                    </a:lnTo>
                    <a:lnTo>
                      <a:pt x="278" y="111"/>
                    </a:lnTo>
                    <a:lnTo>
                      <a:pt x="274" y="98"/>
                    </a:lnTo>
                    <a:lnTo>
                      <a:pt x="270" y="85"/>
                    </a:lnTo>
                    <a:lnTo>
                      <a:pt x="264" y="73"/>
                    </a:lnTo>
                    <a:lnTo>
                      <a:pt x="257" y="62"/>
                    </a:lnTo>
                    <a:lnTo>
                      <a:pt x="249" y="51"/>
                    </a:lnTo>
                    <a:lnTo>
                      <a:pt x="240" y="41"/>
                    </a:lnTo>
                    <a:lnTo>
                      <a:pt x="230" y="31"/>
                    </a:lnTo>
                    <a:lnTo>
                      <a:pt x="219" y="24"/>
                    </a:lnTo>
                    <a:lnTo>
                      <a:pt x="207" y="17"/>
                    </a:lnTo>
                    <a:lnTo>
                      <a:pt x="195" y="10"/>
                    </a:lnTo>
                    <a:lnTo>
                      <a:pt x="182" y="7"/>
                    </a:lnTo>
                    <a:lnTo>
                      <a:pt x="169" y="3"/>
                    </a:lnTo>
                    <a:lnTo>
                      <a:pt x="155" y="1"/>
                    </a:lnTo>
                    <a:lnTo>
                      <a:pt x="14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" name="Freeform 489">
                <a:extLst>
                  <a:ext uri="{FF2B5EF4-FFF2-40B4-BE49-F238E27FC236}">
                    <a16:creationId xmlns:a16="http://schemas.microsoft.com/office/drawing/2014/main" xmlns="" id="{8DA945E1-EC1D-47E1-AD1A-3B8319B833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01088" y="3603626"/>
                <a:ext cx="117475" cy="184150"/>
              </a:xfrm>
              <a:custGeom>
                <a:avLst/>
                <a:gdLst>
                  <a:gd name="T0" fmla="*/ 110 w 222"/>
                  <a:gd name="T1" fmla="*/ 0 h 348"/>
                  <a:gd name="T2" fmla="*/ 110 w 222"/>
                  <a:gd name="T3" fmla="*/ 0 h 348"/>
                  <a:gd name="T4" fmla="*/ 99 w 222"/>
                  <a:gd name="T5" fmla="*/ 0 h 348"/>
                  <a:gd name="T6" fmla="*/ 88 w 222"/>
                  <a:gd name="T7" fmla="*/ 1 h 348"/>
                  <a:gd name="T8" fmla="*/ 78 w 222"/>
                  <a:gd name="T9" fmla="*/ 5 h 348"/>
                  <a:gd name="T10" fmla="*/ 67 w 222"/>
                  <a:gd name="T11" fmla="*/ 8 h 348"/>
                  <a:gd name="T12" fmla="*/ 58 w 222"/>
                  <a:gd name="T13" fmla="*/ 13 h 348"/>
                  <a:gd name="T14" fmla="*/ 49 w 222"/>
                  <a:gd name="T15" fmla="*/ 18 h 348"/>
                  <a:gd name="T16" fmla="*/ 40 w 222"/>
                  <a:gd name="T17" fmla="*/ 25 h 348"/>
                  <a:gd name="T18" fmla="*/ 32 w 222"/>
                  <a:gd name="T19" fmla="*/ 31 h 348"/>
                  <a:gd name="T20" fmla="*/ 25 w 222"/>
                  <a:gd name="T21" fmla="*/ 39 h 348"/>
                  <a:gd name="T22" fmla="*/ 19 w 222"/>
                  <a:gd name="T23" fmla="*/ 48 h 348"/>
                  <a:gd name="T24" fmla="*/ 14 w 222"/>
                  <a:gd name="T25" fmla="*/ 57 h 348"/>
                  <a:gd name="T26" fmla="*/ 8 w 222"/>
                  <a:gd name="T27" fmla="*/ 67 h 348"/>
                  <a:gd name="T28" fmla="*/ 4 w 222"/>
                  <a:gd name="T29" fmla="*/ 77 h 348"/>
                  <a:gd name="T30" fmla="*/ 2 w 222"/>
                  <a:gd name="T31" fmla="*/ 87 h 348"/>
                  <a:gd name="T32" fmla="*/ 0 w 222"/>
                  <a:gd name="T33" fmla="*/ 99 h 348"/>
                  <a:gd name="T34" fmla="*/ 0 w 222"/>
                  <a:gd name="T35" fmla="*/ 110 h 348"/>
                  <a:gd name="T36" fmla="*/ 0 w 222"/>
                  <a:gd name="T37" fmla="*/ 110 h 348"/>
                  <a:gd name="T38" fmla="*/ 0 w 222"/>
                  <a:gd name="T39" fmla="*/ 125 h 348"/>
                  <a:gd name="T40" fmla="*/ 4 w 222"/>
                  <a:gd name="T41" fmla="*/ 140 h 348"/>
                  <a:gd name="T42" fmla="*/ 10 w 222"/>
                  <a:gd name="T43" fmla="*/ 154 h 348"/>
                  <a:gd name="T44" fmla="*/ 16 w 222"/>
                  <a:gd name="T45" fmla="*/ 167 h 348"/>
                  <a:gd name="T46" fmla="*/ 24 w 222"/>
                  <a:gd name="T47" fmla="*/ 179 h 348"/>
                  <a:gd name="T48" fmla="*/ 35 w 222"/>
                  <a:gd name="T49" fmla="*/ 190 h 348"/>
                  <a:gd name="T50" fmla="*/ 46 w 222"/>
                  <a:gd name="T51" fmla="*/ 199 h 348"/>
                  <a:gd name="T52" fmla="*/ 58 w 222"/>
                  <a:gd name="T53" fmla="*/ 207 h 348"/>
                  <a:gd name="T54" fmla="*/ 58 w 222"/>
                  <a:gd name="T55" fmla="*/ 348 h 348"/>
                  <a:gd name="T56" fmla="*/ 163 w 222"/>
                  <a:gd name="T57" fmla="*/ 222 h 348"/>
                  <a:gd name="T58" fmla="*/ 163 w 222"/>
                  <a:gd name="T59" fmla="*/ 207 h 348"/>
                  <a:gd name="T60" fmla="*/ 163 w 222"/>
                  <a:gd name="T61" fmla="*/ 207 h 348"/>
                  <a:gd name="T62" fmla="*/ 176 w 222"/>
                  <a:gd name="T63" fmla="*/ 199 h 348"/>
                  <a:gd name="T64" fmla="*/ 186 w 222"/>
                  <a:gd name="T65" fmla="*/ 190 h 348"/>
                  <a:gd name="T66" fmla="*/ 197 w 222"/>
                  <a:gd name="T67" fmla="*/ 179 h 348"/>
                  <a:gd name="T68" fmla="*/ 205 w 222"/>
                  <a:gd name="T69" fmla="*/ 167 h 348"/>
                  <a:gd name="T70" fmla="*/ 211 w 222"/>
                  <a:gd name="T71" fmla="*/ 154 h 348"/>
                  <a:gd name="T72" fmla="*/ 217 w 222"/>
                  <a:gd name="T73" fmla="*/ 140 h 348"/>
                  <a:gd name="T74" fmla="*/ 220 w 222"/>
                  <a:gd name="T75" fmla="*/ 125 h 348"/>
                  <a:gd name="T76" fmla="*/ 222 w 222"/>
                  <a:gd name="T77" fmla="*/ 110 h 348"/>
                  <a:gd name="T78" fmla="*/ 222 w 222"/>
                  <a:gd name="T79" fmla="*/ 110 h 348"/>
                  <a:gd name="T80" fmla="*/ 220 w 222"/>
                  <a:gd name="T81" fmla="*/ 99 h 348"/>
                  <a:gd name="T82" fmla="*/ 219 w 222"/>
                  <a:gd name="T83" fmla="*/ 87 h 348"/>
                  <a:gd name="T84" fmla="*/ 217 w 222"/>
                  <a:gd name="T85" fmla="*/ 77 h 348"/>
                  <a:gd name="T86" fmla="*/ 213 w 222"/>
                  <a:gd name="T87" fmla="*/ 67 h 348"/>
                  <a:gd name="T88" fmla="*/ 207 w 222"/>
                  <a:gd name="T89" fmla="*/ 57 h 348"/>
                  <a:gd name="T90" fmla="*/ 202 w 222"/>
                  <a:gd name="T91" fmla="*/ 48 h 348"/>
                  <a:gd name="T92" fmla="*/ 196 w 222"/>
                  <a:gd name="T93" fmla="*/ 39 h 348"/>
                  <a:gd name="T94" fmla="*/ 189 w 222"/>
                  <a:gd name="T95" fmla="*/ 31 h 348"/>
                  <a:gd name="T96" fmla="*/ 181 w 222"/>
                  <a:gd name="T97" fmla="*/ 25 h 348"/>
                  <a:gd name="T98" fmla="*/ 172 w 222"/>
                  <a:gd name="T99" fmla="*/ 18 h 348"/>
                  <a:gd name="T100" fmla="*/ 163 w 222"/>
                  <a:gd name="T101" fmla="*/ 13 h 348"/>
                  <a:gd name="T102" fmla="*/ 154 w 222"/>
                  <a:gd name="T103" fmla="*/ 8 h 348"/>
                  <a:gd name="T104" fmla="*/ 143 w 222"/>
                  <a:gd name="T105" fmla="*/ 5 h 348"/>
                  <a:gd name="T106" fmla="*/ 133 w 222"/>
                  <a:gd name="T107" fmla="*/ 1 h 348"/>
                  <a:gd name="T108" fmla="*/ 122 w 222"/>
                  <a:gd name="T109" fmla="*/ 0 h 348"/>
                  <a:gd name="T110" fmla="*/ 110 w 222"/>
                  <a:gd name="T111" fmla="*/ 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22" h="348">
                    <a:moveTo>
                      <a:pt x="110" y="0"/>
                    </a:moveTo>
                    <a:lnTo>
                      <a:pt x="110" y="0"/>
                    </a:lnTo>
                    <a:lnTo>
                      <a:pt x="99" y="0"/>
                    </a:lnTo>
                    <a:lnTo>
                      <a:pt x="88" y="1"/>
                    </a:lnTo>
                    <a:lnTo>
                      <a:pt x="78" y="5"/>
                    </a:lnTo>
                    <a:lnTo>
                      <a:pt x="67" y="8"/>
                    </a:lnTo>
                    <a:lnTo>
                      <a:pt x="58" y="13"/>
                    </a:lnTo>
                    <a:lnTo>
                      <a:pt x="49" y="18"/>
                    </a:lnTo>
                    <a:lnTo>
                      <a:pt x="40" y="25"/>
                    </a:lnTo>
                    <a:lnTo>
                      <a:pt x="32" y="31"/>
                    </a:lnTo>
                    <a:lnTo>
                      <a:pt x="25" y="39"/>
                    </a:lnTo>
                    <a:lnTo>
                      <a:pt x="19" y="48"/>
                    </a:lnTo>
                    <a:lnTo>
                      <a:pt x="14" y="57"/>
                    </a:lnTo>
                    <a:lnTo>
                      <a:pt x="8" y="67"/>
                    </a:lnTo>
                    <a:lnTo>
                      <a:pt x="4" y="77"/>
                    </a:lnTo>
                    <a:lnTo>
                      <a:pt x="2" y="87"/>
                    </a:lnTo>
                    <a:lnTo>
                      <a:pt x="0" y="99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0" y="125"/>
                    </a:lnTo>
                    <a:lnTo>
                      <a:pt x="4" y="140"/>
                    </a:lnTo>
                    <a:lnTo>
                      <a:pt x="10" y="154"/>
                    </a:lnTo>
                    <a:lnTo>
                      <a:pt x="16" y="167"/>
                    </a:lnTo>
                    <a:lnTo>
                      <a:pt x="24" y="179"/>
                    </a:lnTo>
                    <a:lnTo>
                      <a:pt x="35" y="190"/>
                    </a:lnTo>
                    <a:lnTo>
                      <a:pt x="46" y="199"/>
                    </a:lnTo>
                    <a:lnTo>
                      <a:pt x="58" y="207"/>
                    </a:lnTo>
                    <a:lnTo>
                      <a:pt x="58" y="348"/>
                    </a:lnTo>
                    <a:lnTo>
                      <a:pt x="163" y="222"/>
                    </a:lnTo>
                    <a:lnTo>
                      <a:pt x="163" y="207"/>
                    </a:lnTo>
                    <a:lnTo>
                      <a:pt x="163" y="207"/>
                    </a:lnTo>
                    <a:lnTo>
                      <a:pt x="176" y="199"/>
                    </a:lnTo>
                    <a:lnTo>
                      <a:pt x="186" y="190"/>
                    </a:lnTo>
                    <a:lnTo>
                      <a:pt x="197" y="179"/>
                    </a:lnTo>
                    <a:lnTo>
                      <a:pt x="205" y="167"/>
                    </a:lnTo>
                    <a:lnTo>
                      <a:pt x="211" y="154"/>
                    </a:lnTo>
                    <a:lnTo>
                      <a:pt x="217" y="140"/>
                    </a:lnTo>
                    <a:lnTo>
                      <a:pt x="220" y="125"/>
                    </a:lnTo>
                    <a:lnTo>
                      <a:pt x="222" y="110"/>
                    </a:lnTo>
                    <a:lnTo>
                      <a:pt x="222" y="110"/>
                    </a:lnTo>
                    <a:lnTo>
                      <a:pt x="220" y="99"/>
                    </a:lnTo>
                    <a:lnTo>
                      <a:pt x="219" y="87"/>
                    </a:lnTo>
                    <a:lnTo>
                      <a:pt x="217" y="77"/>
                    </a:lnTo>
                    <a:lnTo>
                      <a:pt x="213" y="67"/>
                    </a:lnTo>
                    <a:lnTo>
                      <a:pt x="207" y="57"/>
                    </a:lnTo>
                    <a:lnTo>
                      <a:pt x="202" y="48"/>
                    </a:lnTo>
                    <a:lnTo>
                      <a:pt x="196" y="39"/>
                    </a:lnTo>
                    <a:lnTo>
                      <a:pt x="189" y="31"/>
                    </a:lnTo>
                    <a:lnTo>
                      <a:pt x="181" y="25"/>
                    </a:lnTo>
                    <a:lnTo>
                      <a:pt x="172" y="18"/>
                    </a:lnTo>
                    <a:lnTo>
                      <a:pt x="163" y="13"/>
                    </a:lnTo>
                    <a:lnTo>
                      <a:pt x="154" y="8"/>
                    </a:lnTo>
                    <a:lnTo>
                      <a:pt x="143" y="5"/>
                    </a:lnTo>
                    <a:lnTo>
                      <a:pt x="133" y="1"/>
                    </a:lnTo>
                    <a:lnTo>
                      <a:pt x="122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070B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" name="Freeform 490">
                <a:extLst>
                  <a:ext uri="{FF2B5EF4-FFF2-40B4-BE49-F238E27FC236}">
                    <a16:creationId xmlns:a16="http://schemas.microsoft.com/office/drawing/2014/main" xmlns="" id="{134E4CD0-850B-427F-9EF8-BEA05631D9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01088" y="3603626"/>
                <a:ext cx="117475" cy="184150"/>
              </a:xfrm>
              <a:custGeom>
                <a:avLst/>
                <a:gdLst>
                  <a:gd name="T0" fmla="*/ 110 w 222"/>
                  <a:gd name="T1" fmla="*/ 0 h 348"/>
                  <a:gd name="T2" fmla="*/ 110 w 222"/>
                  <a:gd name="T3" fmla="*/ 0 h 348"/>
                  <a:gd name="T4" fmla="*/ 99 w 222"/>
                  <a:gd name="T5" fmla="*/ 0 h 348"/>
                  <a:gd name="T6" fmla="*/ 88 w 222"/>
                  <a:gd name="T7" fmla="*/ 1 h 348"/>
                  <a:gd name="T8" fmla="*/ 78 w 222"/>
                  <a:gd name="T9" fmla="*/ 5 h 348"/>
                  <a:gd name="T10" fmla="*/ 67 w 222"/>
                  <a:gd name="T11" fmla="*/ 8 h 348"/>
                  <a:gd name="T12" fmla="*/ 58 w 222"/>
                  <a:gd name="T13" fmla="*/ 13 h 348"/>
                  <a:gd name="T14" fmla="*/ 49 w 222"/>
                  <a:gd name="T15" fmla="*/ 18 h 348"/>
                  <a:gd name="T16" fmla="*/ 40 w 222"/>
                  <a:gd name="T17" fmla="*/ 25 h 348"/>
                  <a:gd name="T18" fmla="*/ 32 w 222"/>
                  <a:gd name="T19" fmla="*/ 31 h 348"/>
                  <a:gd name="T20" fmla="*/ 25 w 222"/>
                  <a:gd name="T21" fmla="*/ 39 h 348"/>
                  <a:gd name="T22" fmla="*/ 19 w 222"/>
                  <a:gd name="T23" fmla="*/ 48 h 348"/>
                  <a:gd name="T24" fmla="*/ 14 w 222"/>
                  <a:gd name="T25" fmla="*/ 57 h 348"/>
                  <a:gd name="T26" fmla="*/ 8 w 222"/>
                  <a:gd name="T27" fmla="*/ 67 h 348"/>
                  <a:gd name="T28" fmla="*/ 4 w 222"/>
                  <a:gd name="T29" fmla="*/ 77 h 348"/>
                  <a:gd name="T30" fmla="*/ 2 w 222"/>
                  <a:gd name="T31" fmla="*/ 87 h 348"/>
                  <a:gd name="T32" fmla="*/ 0 w 222"/>
                  <a:gd name="T33" fmla="*/ 99 h 348"/>
                  <a:gd name="T34" fmla="*/ 0 w 222"/>
                  <a:gd name="T35" fmla="*/ 110 h 348"/>
                  <a:gd name="T36" fmla="*/ 0 w 222"/>
                  <a:gd name="T37" fmla="*/ 110 h 348"/>
                  <a:gd name="T38" fmla="*/ 0 w 222"/>
                  <a:gd name="T39" fmla="*/ 125 h 348"/>
                  <a:gd name="T40" fmla="*/ 4 w 222"/>
                  <a:gd name="T41" fmla="*/ 140 h 348"/>
                  <a:gd name="T42" fmla="*/ 10 w 222"/>
                  <a:gd name="T43" fmla="*/ 154 h 348"/>
                  <a:gd name="T44" fmla="*/ 16 w 222"/>
                  <a:gd name="T45" fmla="*/ 167 h 348"/>
                  <a:gd name="T46" fmla="*/ 24 w 222"/>
                  <a:gd name="T47" fmla="*/ 179 h 348"/>
                  <a:gd name="T48" fmla="*/ 35 w 222"/>
                  <a:gd name="T49" fmla="*/ 190 h 348"/>
                  <a:gd name="T50" fmla="*/ 46 w 222"/>
                  <a:gd name="T51" fmla="*/ 199 h 348"/>
                  <a:gd name="T52" fmla="*/ 58 w 222"/>
                  <a:gd name="T53" fmla="*/ 207 h 348"/>
                  <a:gd name="T54" fmla="*/ 58 w 222"/>
                  <a:gd name="T55" fmla="*/ 348 h 348"/>
                  <a:gd name="T56" fmla="*/ 163 w 222"/>
                  <a:gd name="T57" fmla="*/ 222 h 348"/>
                  <a:gd name="T58" fmla="*/ 163 w 222"/>
                  <a:gd name="T59" fmla="*/ 207 h 348"/>
                  <a:gd name="T60" fmla="*/ 163 w 222"/>
                  <a:gd name="T61" fmla="*/ 207 h 348"/>
                  <a:gd name="T62" fmla="*/ 176 w 222"/>
                  <a:gd name="T63" fmla="*/ 199 h 348"/>
                  <a:gd name="T64" fmla="*/ 186 w 222"/>
                  <a:gd name="T65" fmla="*/ 190 h 348"/>
                  <a:gd name="T66" fmla="*/ 197 w 222"/>
                  <a:gd name="T67" fmla="*/ 179 h 348"/>
                  <a:gd name="T68" fmla="*/ 205 w 222"/>
                  <a:gd name="T69" fmla="*/ 167 h 348"/>
                  <a:gd name="T70" fmla="*/ 211 w 222"/>
                  <a:gd name="T71" fmla="*/ 154 h 348"/>
                  <a:gd name="T72" fmla="*/ 217 w 222"/>
                  <a:gd name="T73" fmla="*/ 140 h 348"/>
                  <a:gd name="T74" fmla="*/ 220 w 222"/>
                  <a:gd name="T75" fmla="*/ 125 h 348"/>
                  <a:gd name="T76" fmla="*/ 222 w 222"/>
                  <a:gd name="T77" fmla="*/ 110 h 348"/>
                  <a:gd name="T78" fmla="*/ 222 w 222"/>
                  <a:gd name="T79" fmla="*/ 110 h 348"/>
                  <a:gd name="T80" fmla="*/ 220 w 222"/>
                  <a:gd name="T81" fmla="*/ 99 h 348"/>
                  <a:gd name="T82" fmla="*/ 219 w 222"/>
                  <a:gd name="T83" fmla="*/ 87 h 348"/>
                  <a:gd name="T84" fmla="*/ 217 w 222"/>
                  <a:gd name="T85" fmla="*/ 77 h 348"/>
                  <a:gd name="T86" fmla="*/ 213 w 222"/>
                  <a:gd name="T87" fmla="*/ 67 h 348"/>
                  <a:gd name="T88" fmla="*/ 207 w 222"/>
                  <a:gd name="T89" fmla="*/ 57 h 348"/>
                  <a:gd name="T90" fmla="*/ 202 w 222"/>
                  <a:gd name="T91" fmla="*/ 48 h 348"/>
                  <a:gd name="T92" fmla="*/ 196 w 222"/>
                  <a:gd name="T93" fmla="*/ 39 h 348"/>
                  <a:gd name="T94" fmla="*/ 189 w 222"/>
                  <a:gd name="T95" fmla="*/ 31 h 348"/>
                  <a:gd name="T96" fmla="*/ 181 w 222"/>
                  <a:gd name="T97" fmla="*/ 25 h 348"/>
                  <a:gd name="T98" fmla="*/ 172 w 222"/>
                  <a:gd name="T99" fmla="*/ 18 h 348"/>
                  <a:gd name="T100" fmla="*/ 163 w 222"/>
                  <a:gd name="T101" fmla="*/ 13 h 348"/>
                  <a:gd name="T102" fmla="*/ 154 w 222"/>
                  <a:gd name="T103" fmla="*/ 8 h 348"/>
                  <a:gd name="T104" fmla="*/ 143 w 222"/>
                  <a:gd name="T105" fmla="*/ 5 h 348"/>
                  <a:gd name="T106" fmla="*/ 133 w 222"/>
                  <a:gd name="T107" fmla="*/ 1 h 348"/>
                  <a:gd name="T108" fmla="*/ 122 w 222"/>
                  <a:gd name="T109" fmla="*/ 0 h 348"/>
                  <a:gd name="T110" fmla="*/ 110 w 222"/>
                  <a:gd name="T111" fmla="*/ 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22" h="348">
                    <a:moveTo>
                      <a:pt x="110" y="0"/>
                    </a:moveTo>
                    <a:lnTo>
                      <a:pt x="110" y="0"/>
                    </a:lnTo>
                    <a:lnTo>
                      <a:pt x="99" y="0"/>
                    </a:lnTo>
                    <a:lnTo>
                      <a:pt x="88" y="1"/>
                    </a:lnTo>
                    <a:lnTo>
                      <a:pt x="78" y="5"/>
                    </a:lnTo>
                    <a:lnTo>
                      <a:pt x="67" y="8"/>
                    </a:lnTo>
                    <a:lnTo>
                      <a:pt x="58" y="13"/>
                    </a:lnTo>
                    <a:lnTo>
                      <a:pt x="49" y="18"/>
                    </a:lnTo>
                    <a:lnTo>
                      <a:pt x="40" y="25"/>
                    </a:lnTo>
                    <a:lnTo>
                      <a:pt x="32" y="31"/>
                    </a:lnTo>
                    <a:lnTo>
                      <a:pt x="25" y="39"/>
                    </a:lnTo>
                    <a:lnTo>
                      <a:pt x="19" y="48"/>
                    </a:lnTo>
                    <a:lnTo>
                      <a:pt x="14" y="57"/>
                    </a:lnTo>
                    <a:lnTo>
                      <a:pt x="8" y="67"/>
                    </a:lnTo>
                    <a:lnTo>
                      <a:pt x="4" y="77"/>
                    </a:lnTo>
                    <a:lnTo>
                      <a:pt x="2" y="87"/>
                    </a:lnTo>
                    <a:lnTo>
                      <a:pt x="0" y="99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0" y="125"/>
                    </a:lnTo>
                    <a:lnTo>
                      <a:pt x="4" y="140"/>
                    </a:lnTo>
                    <a:lnTo>
                      <a:pt x="10" y="154"/>
                    </a:lnTo>
                    <a:lnTo>
                      <a:pt x="16" y="167"/>
                    </a:lnTo>
                    <a:lnTo>
                      <a:pt x="24" y="179"/>
                    </a:lnTo>
                    <a:lnTo>
                      <a:pt x="35" y="190"/>
                    </a:lnTo>
                    <a:lnTo>
                      <a:pt x="46" y="199"/>
                    </a:lnTo>
                    <a:lnTo>
                      <a:pt x="58" y="207"/>
                    </a:lnTo>
                    <a:lnTo>
                      <a:pt x="58" y="348"/>
                    </a:lnTo>
                    <a:lnTo>
                      <a:pt x="163" y="222"/>
                    </a:lnTo>
                    <a:lnTo>
                      <a:pt x="163" y="207"/>
                    </a:lnTo>
                    <a:lnTo>
                      <a:pt x="163" y="207"/>
                    </a:lnTo>
                    <a:lnTo>
                      <a:pt x="176" y="199"/>
                    </a:lnTo>
                    <a:lnTo>
                      <a:pt x="186" y="190"/>
                    </a:lnTo>
                    <a:lnTo>
                      <a:pt x="197" y="179"/>
                    </a:lnTo>
                    <a:lnTo>
                      <a:pt x="205" y="167"/>
                    </a:lnTo>
                    <a:lnTo>
                      <a:pt x="211" y="154"/>
                    </a:lnTo>
                    <a:lnTo>
                      <a:pt x="217" y="140"/>
                    </a:lnTo>
                    <a:lnTo>
                      <a:pt x="220" y="125"/>
                    </a:lnTo>
                    <a:lnTo>
                      <a:pt x="222" y="110"/>
                    </a:lnTo>
                    <a:lnTo>
                      <a:pt x="222" y="110"/>
                    </a:lnTo>
                    <a:lnTo>
                      <a:pt x="220" y="99"/>
                    </a:lnTo>
                    <a:lnTo>
                      <a:pt x="219" y="87"/>
                    </a:lnTo>
                    <a:lnTo>
                      <a:pt x="217" y="77"/>
                    </a:lnTo>
                    <a:lnTo>
                      <a:pt x="213" y="67"/>
                    </a:lnTo>
                    <a:lnTo>
                      <a:pt x="207" y="57"/>
                    </a:lnTo>
                    <a:lnTo>
                      <a:pt x="202" y="48"/>
                    </a:lnTo>
                    <a:lnTo>
                      <a:pt x="196" y="39"/>
                    </a:lnTo>
                    <a:lnTo>
                      <a:pt x="189" y="31"/>
                    </a:lnTo>
                    <a:lnTo>
                      <a:pt x="181" y="25"/>
                    </a:lnTo>
                    <a:lnTo>
                      <a:pt x="172" y="18"/>
                    </a:lnTo>
                    <a:lnTo>
                      <a:pt x="163" y="13"/>
                    </a:lnTo>
                    <a:lnTo>
                      <a:pt x="154" y="8"/>
                    </a:lnTo>
                    <a:lnTo>
                      <a:pt x="143" y="5"/>
                    </a:lnTo>
                    <a:lnTo>
                      <a:pt x="133" y="1"/>
                    </a:lnTo>
                    <a:lnTo>
                      <a:pt x="122" y="0"/>
                    </a:lnTo>
                    <a:lnTo>
                      <a:pt x="1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" name="Freeform 491">
                <a:extLst>
                  <a:ext uri="{FF2B5EF4-FFF2-40B4-BE49-F238E27FC236}">
                    <a16:creationId xmlns:a16="http://schemas.microsoft.com/office/drawing/2014/main" xmlns="" id="{92EF8092-2CA2-49E9-AD9F-1DE7D21126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174163" y="3379788"/>
                <a:ext cx="0" cy="1588"/>
              </a:xfrm>
              <a:custGeom>
                <a:avLst/>
                <a:gdLst>
                  <a:gd name="T0" fmla="*/ 3 h 3"/>
                  <a:gd name="T1" fmla="*/ 3 h 3"/>
                  <a:gd name="T2" fmla="*/ 3 h 3"/>
                  <a:gd name="T3" fmla="*/ 3 h 3"/>
                  <a:gd name="T4" fmla="*/ 3 h 3"/>
                  <a:gd name="T5" fmla="*/ 2 h 3"/>
                  <a:gd name="T6" fmla="*/ 2 h 3"/>
                  <a:gd name="T7" fmla="*/ 2 h 3"/>
                  <a:gd name="T8" fmla="*/ 2 h 3"/>
                  <a:gd name="T9" fmla="*/ 2 h 3"/>
                  <a:gd name="T10" fmla="*/ 1 h 3"/>
                  <a:gd name="T11" fmla="*/ 1 h 3"/>
                  <a:gd name="T12" fmla="*/ 1 h 3"/>
                  <a:gd name="T13" fmla="*/ 1 h 3"/>
                  <a:gd name="T14" fmla="*/ 1 h 3"/>
                  <a:gd name="T15" fmla="*/ 0 h 3"/>
                  <a:gd name="T16" fmla="*/ 0 h 3"/>
                  <a:gd name="T17" fmla="*/ 0 h 3"/>
                  <a:gd name="T18" fmla="*/ 0 h 3"/>
                  <a:gd name="T19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  <a:cxn ang="0">
                    <a:pos x="0" y="T9"/>
                  </a:cxn>
                  <a:cxn ang="0">
                    <a:pos x="0" y="T10"/>
                  </a:cxn>
                  <a:cxn ang="0">
                    <a:pos x="0" y="T11"/>
                  </a:cxn>
                  <a:cxn ang="0">
                    <a:pos x="0" y="T12"/>
                  </a:cxn>
                  <a:cxn ang="0">
                    <a:pos x="0" y="T13"/>
                  </a:cxn>
                  <a:cxn ang="0">
                    <a:pos x="0" y="T14"/>
                  </a:cxn>
                  <a:cxn ang="0">
                    <a:pos x="0" y="T15"/>
                  </a:cxn>
                  <a:cxn ang="0">
                    <a:pos x="0" y="T16"/>
                  </a:cxn>
                  <a:cxn ang="0">
                    <a:pos x="0" y="T17"/>
                  </a:cxn>
                  <a:cxn ang="0">
                    <a:pos x="0" y="T18"/>
                  </a:cxn>
                  <a:cxn ang="0">
                    <a:pos x="0" y="T19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  <a:moveTo>
                      <a:pt x="0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AB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" name="Rectangle 492">
                <a:extLst>
                  <a:ext uri="{FF2B5EF4-FFF2-40B4-BE49-F238E27FC236}">
                    <a16:creationId xmlns:a16="http://schemas.microsoft.com/office/drawing/2014/main" xmlns="" id="{C5CC2A4E-B50C-42D8-B473-FAB9AF6E35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74163" y="3381376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" name="Rectangle 493">
                <a:extLst>
                  <a:ext uri="{FF2B5EF4-FFF2-40B4-BE49-F238E27FC236}">
                    <a16:creationId xmlns:a16="http://schemas.microsoft.com/office/drawing/2014/main" xmlns="" id="{4E4B3518-1304-446A-952F-A4C486505B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74163" y="3381376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" name="Rectangle 494">
                <a:extLst>
                  <a:ext uri="{FF2B5EF4-FFF2-40B4-BE49-F238E27FC236}">
                    <a16:creationId xmlns:a16="http://schemas.microsoft.com/office/drawing/2014/main" xmlns="" id="{428F0A2B-E529-4D5F-A514-BFB99A61FB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74163" y="3379788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" name="Rectangle 495">
                <a:extLst>
                  <a:ext uri="{FF2B5EF4-FFF2-40B4-BE49-F238E27FC236}">
                    <a16:creationId xmlns:a16="http://schemas.microsoft.com/office/drawing/2014/main" xmlns="" id="{7F5BE7CF-62F4-4989-83EA-B79CF3240B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74163" y="3379788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" name="Freeform 496">
                <a:extLst>
                  <a:ext uri="{FF2B5EF4-FFF2-40B4-BE49-F238E27FC236}">
                    <a16:creationId xmlns:a16="http://schemas.microsoft.com/office/drawing/2014/main" xmlns="" id="{758787CD-2F41-4372-B7DB-E00DB98546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97875" y="3306763"/>
                <a:ext cx="776288" cy="889000"/>
              </a:xfrm>
              <a:custGeom>
                <a:avLst/>
                <a:gdLst>
                  <a:gd name="T0" fmla="*/ 823 w 1467"/>
                  <a:gd name="T1" fmla="*/ 679 h 1679"/>
                  <a:gd name="T2" fmla="*/ 820 w 1467"/>
                  <a:gd name="T3" fmla="*/ 696 h 1679"/>
                  <a:gd name="T4" fmla="*/ 808 w 1467"/>
                  <a:gd name="T5" fmla="*/ 730 h 1679"/>
                  <a:gd name="T6" fmla="*/ 789 w 1467"/>
                  <a:gd name="T7" fmla="*/ 758 h 1679"/>
                  <a:gd name="T8" fmla="*/ 764 w 1467"/>
                  <a:gd name="T9" fmla="*/ 781 h 1679"/>
                  <a:gd name="T10" fmla="*/ 749 w 1467"/>
                  <a:gd name="T11" fmla="*/ 1125 h 1679"/>
                  <a:gd name="T12" fmla="*/ 616 w 1467"/>
                  <a:gd name="T13" fmla="*/ 926 h 1679"/>
                  <a:gd name="T14" fmla="*/ 0 w 1467"/>
                  <a:gd name="T15" fmla="*/ 1669 h 1679"/>
                  <a:gd name="T16" fmla="*/ 29 w 1467"/>
                  <a:gd name="T17" fmla="*/ 1676 h 1679"/>
                  <a:gd name="T18" fmla="*/ 59 w 1467"/>
                  <a:gd name="T19" fmla="*/ 1679 h 1679"/>
                  <a:gd name="T20" fmla="*/ 60 w 1467"/>
                  <a:gd name="T21" fmla="*/ 1679 h 1679"/>
                  <a:gd name="T22" fmla="*/ 1306 w 1467"/>
                  <a:gd name="T23" fmla="*/ 1679 h 1679"/>
                  <a:gd name="T24" fmla="*/ 1322 w 1467"/>
                  <a:gd name="T25" fmla="*/ 1679 h 1679"/>
                  <a:gd name="T26" fmla="*/ 1353 w 1467"/>
                  <a:gd name="T27" fmla="*/ 1672 h 1679"/>
                  <a:gd name="T28" fmla="*/ 1382 w 1467"/>
                  <a:gd name="T29" fmla="*/ 1661 h 1679"/>
                  <a:gd name="T30" fmla="*/ 1408 w 1467"/>
                  <a:gd name="T31" fmla="*/ 1642 h 1679"/>
                  <a:gd name="T32" fmla="*/ 1430 w 1467"/>
                  <a:gd name="T33" fmla="*/ 1621 h 1679"/>
                  <a:gd name="T34" fmla="*/ 1447 w 1467"/>
                  <a:gd name="T35" fmla="*/ 1595 h 1679"/>
                  <a:gd name="T36" fmla="*/ 1460 w 1467"/>
                  <a:gd name="T37" fmla="*/ 1566 h 1679"/>
                  <a:gd name="T38" fmla="*/ 1466 w 1467"/>
                  <a:gd name="T39" fmla="*/ 1535 h 1679"/>
                  <a:gd name="T40" fmla="*/ 1467 w 1467"/>
                  <a:gd name="T41" fmla="*/ 140 h 1679"/>
                  <a:gd name="T42" fmla="*/ 1467 w 1467"/>
                  <a:gd name="T43" fmla="*/ 140 h 1679"/>
                  <a:gd name="T44" fmla="*/ 1467 w 1467"/>
                  <a:gd name="T45" fmla="*/ 140 h 1679"/>
                  <a:gd name="T46" fmla="*/ 1467 w 1467"/>
                  <a:gd name="T47" fmla="*/ 140 h 1679"/>
                  <a:gd name="T48" fmla="*/ 1467 w 1467"/>
                  <a:gd name="T49" fmla="*/ 139 h 1679"/>
                  <a:gd name="T50" fmla="*/ 1467 w 1467"/>
                  <a:gd name="T51" fmla="*/ 139 h 1679"/>
                  <a:gd name="T52" fmla="*/ 1467 w 1467"/>
                  <a:gd name="T53" fmla="*/ 138 h 1679"/>
                  <a:gd name="T54" fmla="*/ 1467 w 1467"/>
                  <a:gd name="T55" fmla="*/ 138 h 1679"/>
                  <a:gd name="T56" fmla="*/ 1467 w 1467"/>
                  <a:gd name="T57" fmla="*/ 137 h 1679"/>
                  <a:gd name="T58" fmla="*/ 1467 w 1467"/>
                  <a:gd name="T59" fmla="*/ 137 h 1679"/>
                  <a:gd name="T60" fmla="*/ 1460 w 1467"/>
                  <a:gd name="T61" fmla="*/ 95 h 1679"/>
                  <a:gd name="T62" fmla="*/ 1443 w 1467"/>
                  <a:gd name="T63" fmla="*/ 57 h 1679"/>
                  <a:gd name="T64" fmla="*/ 1419 w 1467"/>
                  <a:gd name="T65" fmla="*/ 25 h 1679"/>
                  <a:gd name="T66" fmla="*/ 1386 w 1467"/>
                  <a:gd name="T67" fmla="*/ 0 h 1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467" h="1679">
                    <a:moveTo>
                      <a:pt x="1386" y="0"/>
                    </a:moveTo>
                    <a:lnTo>
                      <a:pt x="823" y="679"/>
                    </a:lnTo>
                    <a:lnTo>
                      <a:pt x="823" y="679"/>
                    </a:lnTo>
                    <a:lnTo>
                      <a:pt x="820" y="696"/>
                    </a:lnTo>
                    <a:lnTo>
                      <a:pt x="815" y="713"/>
                    </a:lnTo>
                    <a:lnTo>
                      <a:pt x="808" y="730"/>
                    </a:lnTo>
                    <a:lnTo>
                      <a:pt x="799" y="744"/>
                    </a:lnTo>
                    <a:lnTo>
                      <a:pt x="789" y="758"/>
                    </a:lnTo>
                    <a:lnTo>
                      <a:pt x="777" y="770"/>
                    </a:lnTo>
                    <a:lnTo>
                      <a:pt x="764" y="781"/>
                    </a:lnTo>
                    <a:lnTo>
                      <a:pt x="749" y="790"/>
                    </a:lnTo>
                    <a:lnTo>
                      <a:pt x="749" y="1125"/>
                    </a:lnTo>
                    <a:lnTo>
                      <a:pt x="616" y="1125"/>
                    </a:lnTo>
                    <a:lnTo>
                      <a:pt x="616" y="926"/>
                    </a:lnTo>
                    <a:lnTo>
                      <a:pt x="0" y="1669"/>
                    </a:lnTo>
                    <a:lnTo>
                      <a:pt x="0" y="1669"/>
                    </a:lnTo>
                    <a:lnTo>
                      <a:pt x="15" y="1672"/>
                    </a:lnTo>
                    <a:lnTo>
                      <a:pt x="29" y="1676"/>
                    </a:lnTo>
                    <a:lnTo>
                      <a:pt x="43" y="1679"/>
                    </a:lnTo>
                    <a:lnTo>
                      <a:pt x="59" y="1679"/>
                    </a:lnTo>
                    <a:lnTo>
                      <a:pt x="59" y="1679"/>
                    </a:lnTo>
                    <a:lnTo>
                      <a:pt x="60" y="1679"/>
                    </a:lnTo>
                    <a:lnTo>
                      <a:pt x="60" y="1679"/>
                    </a:lnTo>
                    <a:lnTo>
                      <a:pt x="1306" y="1679"/>
                    </a:lnTo>
                    <a:lnTo>
                      <a:pt x="1306" y="1679"/>
                    </a:lnTo>
                    <a:lnTo>
                      <a:pt x="1322" y="1679"/>
                    </a:lnTo>
                    <a:lnTo>
                      <a:pt x="1337" y="1676"/>
                    </a:lnTo>
                    <a:lnTo>
                      <a:pt x="1353" y="1672"/>
                    </a:lnTo>
                    <a:lnTo>
                      <a:pt x="1369" y="1667"/>
                    </a:lnTo>
                    <a:lnTo>
                      <a:pt x="1382" y="1661"/>
                    </a:lnTo>
                    <a:lnTo>
                      <a:pt x="1396" y="1652"/>
                    </a:lnTo>
                    <a:lnTo>
                      <a:pt x="1408" y="1642"/>
                    </a:lnTo>
                    <a:lnTo>
                      <a:pt x="1420" y="1632"/>
                    </a:lnTo>
                    <a:lnTo>
                      <a:pt x="1430" y="1621"/>
                    </a:lnTo>
                    <a:lnTo>
                      <a:pt x="1439" y="1608"/>
                    </a:lnTo>
                    <a:lnTo>
                      <a:pt x="1447" y="1595"/>
                    </a:lnTo>
                    <a:lnTo>
                      <a:pt x="1454" y="1581"/>
                    </a:lnTo>
                    <a:lnTo>
                      <a:pt x="1460" y="1566"/>
                    </a:lnTo>
                    <a:lnTo>
                      <a:pt x="1464" y="1551"/>
                    </a:lnTo>
                    <a:lnTo>
                      <a:pt x="1466" y="1535"/>
                    </a:lnTo>
                    <a:lnTo>
                      <a:pt x="1467" y="1518"/>
                    </a:lnTo>
                    <a:lnTo>
                      <a:pt x="1467" y="140"/>
                    </a:lnTo>
                    <a:lnTo>
                      <a:pt x="1467" y="140"/>
                    </a:lnTo>
                    <a:lnTo>
                      <a:pt x="1467" y="140"/>
                    </a:lnTo>
                    <a:lnTo>
                      <a:pt x="1467" y="140"/>
                    </a:lnTo>
                    <a:lnTo>
                      <a:pt x="1467" y="140"/>
                    </a:lnTo>
                    <a:lnTo>
                      <a:pt x="1467" y="140"/>
                    </a:lnTo>
                    <a:lnTo>
                      <a:pt x="1467" y="140"/>
                    </a:lnTo>
                    <a:lnTo>
                      <a:pt x="1467" y="139"/>
                    </a:lnTo>
                    <a:lnTo>
                      <a:pt x="1467" y="139"/>
                    </a:lnTo>
                    <a:lnTo>
                      <a:pt x="1467" y="139"/>
                    </a:lnTo>
                    <a:lnTo>
                      <a:pt x="1467" y="139"/>
                    </a:lnTo>
                    <a:lnTo>
                      <a:pt x="1467" y="138"/>
                    </a:lnTo>
                    <a:lnTo>
                      <a:pt x="1467" y="138"/>
                    </a:lnTo>
                    <a:lnTo>
                      <a:pt x="1467" y="138"/>
                    </a:lnTo>
                    <a:lnTo>
                      <a:pt x="1467" y="138"/>
                    </a:lnTo>
                    <a:lnTo>
                      <a:pt x="1467" y="137"/>
                    </a:lnTo>
                    <a:lnTo>
                      <a:pt x="1467" y="137"/>
                    </a:lnTo>
                    <a:lnTo>
                      <a:pt x="1467" y="137"/>
                    </a:lnTo>
                    <a:lnTo>
                      <a:pt x="1467" y="137"/>
                    </a:lnTo>
                    <a:lnTo>
                      <a:pt x="1466" y="116"/>
                    </a:lnTo>
                    <a:lnTo>
                      <a:pt x="1460" y="95"/>
                    </a:lnTo>
                    <a:lnTo>
                      <a:pt x="1454" y="75"/>
                    </a:lnTo>
                    <a:lnTo>
                      <a:pt x="1443" y="57"/>
                    </a:lnTo>
                    <a:lnTo>
                      <a:pt x="1432" y="40"/>
                    </a:lnTo>
                    <a:lnTo>
                      <a:pt x="1419" y="25"/>
                    </a:lnTo>
                    <a:lnTo>
                      <a:pt x="1403" y="11"/>
                    </a:lnTo>
                    <a:lnTo>
                      <a:pt x="1386" y="0"/>
                    </a:lnTo>
                    <a:close/>
                  </a:path>
                </a:pathLst>
              </a:custGeom>
              <a:solidFill>
                <a:srgbClr val="1F30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" name="Freeform 497">
                <a:extLst>
                  <a:ext uri="{FF2B5EF4-FFF2-40B4-BE49-F238E27FC236}">
                    <a16:creationId xmlns:a16="http://schemas.microsoft.com/office/drawing/2014/main" xmlns="" id="{44A5D19E-E5FD-4B9E-89AC-B1BE40C2C0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97875" y="3306763"/>
                <a:ext cx="776288" cy="889000"/>
              </a:xfrm>
              <a:custGeom>
                <a:avLst/>
                <a:gdLst>
                  <a:gd name="T0" fmla="*/ 823 w 1467"/>
                  <a:gd name="T1" fmla="*/ 679 h 1679"/>
                  <a:gd name="T2" fmla="*/ 820 w 1467"/>
                  <a:gd name="T3" fmla="*/ 696 h 1679"/>
                  <a:gd name="T4" fmla="*/ 808 w 1467"/>
                  <a:gd name="T5" fmla="*/ 730 h 1679"/>
                  <a:gd name="T6" fmla="*/ 789 w 1467"/>
                  <a:gd name="T7" fmla="*/ 758 h 1679"/>
                  <a:gd name="T8" fmla="*/ 764 w 1467"/>
                  <a:gd name="T9" fmla="*/ 781 h 1679"/>
                  <a:gd name="T10" fmla="*/ 749 w 1467"/>
                  <a:gd name="T11" fmla="*/ 1125 h 1679"/>
                  <a:gd name="T12" fmla="*/ 616 w 1467"/>
                  <a:gd name="T13" fmla="*/ 926 h 1679"/>
                  <a:gd name="T14" fmla="*/ 0 w 1467"/>
                  <a:gd name="T15" fmla="*/ 1669 h 1679"/>
                  <a:gd name="T16" fmla="*/ 29 w 1467"/>
                  <a:gd name="T17" fmla="*/ 1676 h 1679"/>
                  <a:gd name="T18" fmla="*/ 59 w 1467"/>
                  <a:gd name="T19" fmla="*/ 1679 h 1679"/>
                  <a:gd name="T20" fmla="*/ 60 w 1467"/>
                  <a:gd name="T21" fmla="*/ 1679 h 1679"/>
                  <a:gd name="T22" fmla="*/ 1306 w 1467"/>
                  <a:gd name="T23" fmla="*/ 1679 h 1679"/>
                  <a:gd name="T24" fmla="*/ 1322 w 1467"/>
                  <a:gd name="T25" fmla="*/ 1679 h 1679"/>
                  <a:gd name="T26" fmla="*/ 1353 w 1467"/>
                  <a:gd name="T27" fmla="*/ 1672 h 1679"/>
                  <a:gd name="T28" fmla="*/ 1382 w 1467"/>
                  <a:gd name="T29" fmla="*/ 1661 h 1679"/>
                  <a:gd name="T30" fmla="*/ 1408 w 1467"/>
                  <a:gd name="T31" fmla="*/ 1642 h 1679"/>
                  <a:gd name="T32" fmla="*/ 1430 w 1467"/>
                  <a:gd name="T33" fmla="*/ 1621 h 1679"/>
                  <a:gd name="T34" fmla="*/ 1447 w 1467"/>
                  <a:gd name="T35" fmla="*/ 1595 h 1679"/>
                  <a:gd name="T36" fmla="*/ 1460 w 1467"/>
                  <a:gd name="T37" fmla="*/ 1566 h 1679"/>
                  <a:gd name="T38" fmla="*/ 1466 w 1467"/>
                  <a:gd name="T39" fmla="*/ 1535 h 1679"/>
                  <a:gd name="T40" fmla="*/ 1467 w 1467"/>
                  <a:gd name="T41" fmla="*/ 140 h 1679"/>
                  <a:gd name="T42" fmla="*/ 1467 w 1467"/>
                  <a:gd name="T43" fmla="*/ 140 h 1679"/>
                  <a:gd name="T44" fmla="*/ 1467 w 1467"/>
                  <a:gd name="T45" fmla="*/ 140 h 1679"/>
                  <a:gd name="T46" fmla="*/ 1467 w 1467"/>
                  <a:gd name="T47" fmla="*/ 140 h 1679"/>
                  <a:gd name="T48" fmla="*/ 1467 w 1467"/>
                  <a:gd name="T49" fmla="*/ 139 h 1679"/>
                  <a:gd name="T50" fmla="*/ 1467 w 1467"/>
                  <a:gd name="T51" fmla="*/ 139 h 1679"/>
                  <a:gd name="T52" fmla="*/ 1467 w 1467"/>
                  <a:gd name="T53" fmla="*/ 138 h 1679"/>
                  <a:gd name="T54" fmla="*/ 1467 w 1467"/>
                  <a:gd name="T55" fmla="*/ 138 h 1679"/>
                  <a:gd name="T56" fmla="*/ 1467 w 1467"/>
                  <a:gd name="T57" fmla="*/ 137 h 1679"/>
                  <a:gd name="T58" fmla="*/ 1467 w 1467"/>
                  <a:gd name="T59" fmla="*/ 137 h 1679"/>
                  <a:gd name="T60" fmla="*/ 1460 w 1467"/>
                  <a:gd name="T61" fmla="*/ 95 h 1679"/>
                  <a:gd name="T62" fmla="*/ 1443 w 1467"/>
                  <a:gd name="T63" fmla="*/ 57 h 1679"/>
                  <a:gd name="T64" fmla="*/ 1419 w 1467"/>
                  <a:gd name="T65" fmla="*/ 25 h 1679"/>
                  <a:gd name="T66" fmla="*/ 1386 w 1467"/>
                  <a:gd name="T67" fmla="*/ 0 h 1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467" h="1679">
                    <a:moveTo>
                      <a:pt x="1386" y="0"/>
                    </a:moveTo>
                    <a:lnTo>
                      <a:pt x="823" y="679"/>
                    </a:lnTo>
                    <a:lnTo>
                      <a:pt x="823" y="679"/>
                    </a:lnTo>
                    <a:lnTo>
                      <a:pt x="820" y="696"/>
                    </a:lnTo>
                    <a:lnTo>
                      <a:pt x="815" y="713"/>
                    </a:lnTo>
                    <a:lnTo>
                      <a:pt x="808" y="730"/>
                    </a:lnTo>
                    <a:lnTo>
                      <a:pt x="799" y="744"/>
                    </a:lnTo>
                    <a:lnTo>
                      <a:pt x="789" y="758"/>
                    </a:lnTo>
                    <a:lnTo>
                      <a:pt x="777" y="770"/>
                    </a:lnTo>
                    <a:lnTo>
                      <a:pt x="764" y="781"/>
                    </a:lnTo>
                    <a:lnTo>
                      <a:pt x="749" y="790"/>
                    </a:lnTo>
                    <a:lnTo>
                      <a:pt x="749" y="1125"/>
                    </a:lnTo>
                    <a:lnTo>
                      <a:pt x="616" y="1125"/>
                    </a:lnTo>
                    <a:lnTo>
                      <a:pt x="616" y="926"/>
                    </a:lnTo>
                    <a:lnTo>
                      <a:pt x="0" y="1669"/>
                    </a:lnTo>
                    <a:lnTo>
                      <a:pt x="0" y="1669"/>
                    </a:lnTo>
                    <a:lnTo>
                      <a:pt x="15" y="1672"/>
                    </a:lnTo>
                    <a:lnTo>
                      <a:pt x="29" y="1676"/>
                    </a:lnTo>
                    <a:lnTo>
                      <a:pt x="43" y="1679"/>
                    </a:lnTo>
                    <a:lnTo>
                      <a:pt x="59" y="1679"/>
                    </a:lnTo>
                    <a:lnTo>
                      <a:pt x="59" y="1679"/>
                    </a:lnTo>
                    <a:lnTo>
                      <a:pt x="60" y="1679"/>
                    </a:lnTo>
                    <a:lnTo>
                      <a:pt x="60" y="1679"/>
                    </a:lnTo>
                    <a:lnTo>
                      <a:pt x="1306" y="1679"/>
                    </a:lnTo>
                    <a:lnTo>
                      <a:pt x="1306" y="1679"/>
                    </a:lnTo>
                    <a:lnTo>
                      <a:pt x="1322" y="1679"/>
                    </a:lnTo>
                    <a:lnTo>
                      <a:pt x="1337" y="1676"/>
                    </a:lnTo>
                    <a:lnTo>
                      <a:pt x="1353" y="1672"/>
                    </a:lnTo>
                    <a:lnTo>
                      <a:pt x="1369" y="1667"/>
                    </a:lnTo>
                    <a:lnTo>
                      <a:pt x="1382" y="1661"/>
                    </a:lnTo>
                    <a:lnTo>
                      <a:pt x="1396" y="1652"/>
                    </a:lnTo>
                    <a:lnTo>
                      <a:pt x="1408" y="1642"/>
                    </a:lnTo>
                    <a:lnTo>
                      <a:pt x="1420" y="1632"/>
                    </a:lnTo>
                    <a:lnTo>
                      <a:pt x="1430" y="1621"/>
                    </a:lnTo>
                    <a:lnTo>
                      <a:pt x="1439" y="1608"/>
                    </a:lnTo>
                    <a:lnTo>
                      <a:pt x="1447" y="1595"/>
                    </a:lnTo>
                    <a:lnTo>
                      <a:pt x="1454" y="1581"/>
                    </a:lnTo>
                    <a:lnTo>
                      <a:pt x="1460" y="1566"/>
                    </a:lnTo>
                    <a:lnTo>
                      <a:pt x="1464" y="1551"/>
                    </a:lnTo>
                    <a:lnTo>
                      <a:pt x="1466" y="1535"/>
                    </a:lnTo>
                    <a:lnTo>
                      <a:pt x="1467" y="1518"/>
                    </a:lnTo>
                    <a:lnTo>
                      <a:pt x="1467" y="140"/>
                    </a:lnTo>
                    <a:lnTo>
                      <a:pt x="1467" y="140"/>
                    </a:lnTo>
                    <a:lnTo>
                      <a:pt x="1467" y="140"/>
                    </a:lnTo>
                    <a:lnTo>
                      <a:pt x="1467" y="140"/>
                    </a:lnTo>
                    <a:lnTo>
                      <a:pt x="1467" y="140"/>
                    </a:lnTo>
                    <a:lnTo>
                      <a:pt x="1467" y="140"/>
                    </a:lnTo>
                    <a:lnTo>
                      <a:pt x="1467" y="140"/>
                    </a:lnTo>
                    <a:lnTo>
                      <a:pt x="1467" y="139"/>
                    </a:lnTo>
                    <a:lnTo>
                      <a:pt x="1467" y="139"/>
                    </a:lnTo>
                    <a:lnTo>
                      <a:pt x="1467" y="139"/>
                    </a:lnTo>
                    <a:lnTo>
                      <a:pt x="1467" y="139"/>
                    </a:lnTo>
                    <a:lnTo>
                      <a:pt x="1467" y="138"/>
                    </a:lnTo>
                    <a:lnTo>
                      <a:pt x="1467" y="138"/>
                    </a:lnTo>
                    <a:lnTo>
                      <a:pt x="1467" y="138"/>
                    </a:lnTo>
                    <a:lnTo>
                      <a:pt x="1467" y="138"/>
                    </a:lnTo>
                    <a:lnTo>
                      <a:pt x="1467" y="137"/>
                    </a:lnTo>
                    <a:lnTo>
                      <a:pt x="1467" y="137"/>
                    </a:lnTo>
                    <a:lnTo>
                      <a:pt x="1467" y="137"/>
                    </a:lnTo>
                    <a:lnTo>
                      <a:pt x="1467" y="137"/>
                    </a:lnTo>
                    <a:lnTo>
                      <a:pt x="1466" y="116"/>
                    </a:lnTo>
                    <a:lnTo>
                      <a:pt x="1460" y="95"/>
                    </a:lnTo>
                    <a:lnTo>
                      <a:pt x="1454" y="75"/>
                    </a:lnTo>
                    <a:lnTo>
                      <a:pt x="1443" y="57"/>
                    </a:lnTo>
                    <a:lnTo>
                      <a:pt x="1432" y="40"/>
                    </a:lnTo>
                    <a:lnTo>
                      <a:pt x="1419" y="25"/>
                    </a:lnTo>
                    <a:lnTo>
                      <a:pt x="1403" y="11"/>
                    </a:lnTo>
                    <a:lnTo>
                      <a:pt x="138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Freeform 498">
                <a:extLst>
                  <a:ext uri="{FF2B5EF4-FFF2-40B4-BE49-F238E27FC236}">
                    <a16:creationId xmlns:a16="http://schemas.microsoft.com/office/drawing/2014/main" xmlns="" id="{4E7EEEFB-259C-4A87-871B-7EEF58BEDD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23313" y="3667126"/>
                <a:ext cx="109538" cy="234950"/>
              </a:xfrm>
              <a:custGeom>
                <a:avLst/>
                <a:gdLst>
                  <a:gd name="T0" fmla="*/ 207 w 207"/>
                  <a:gd name="T1" fmla="*/ 0 h 446"/>
                  <a:gd name="T2" fmla="*/ 119 w 207"/>
                  <a:gd name="T3" fmla="*/ 104 h 446"/>
                  <a:gd name="T4" fmla="*/ 119 w 207"/>
                  <a:gd name="T5" fmla="*/ 354 h 446"/>
                  <a:gd name="T6" fmla="*/ 119 w 207"/>
                  <a:gd name="T7" fmla="*/ 354 h 446"/>
                  <a:gd name="T8" fmla="*/ 119 w 207"/>
                  <a:gd name="T9" fmla="*/ 421 h 446"/>
                  <a:gd name="T10" fmla="*/ 14 w 207"/>
                  <a:gd name="T11" fmla="*/ 421 h 446"/>
                  <a:gd name="T12" fmla="*/ 14 w 207"/>
                  <a:gd name="T13" fmla="*/ 354 h 446"/>
                  <a:gd name="T14" fmla="*/ 14 w 207"/>
                  <a:gd name="T15" fmla="*/ 230 h 446"/>
                  <a:gd name="T16" fmla="*/ 0 w 207"/>
                  <a:gd name="T17" fmla="*/ 247 h 446"/>
                  <a:gd name="T18" fmla="*/ 0 w 207"/>
                  <a:gd name="T19" fmla="*/ 446 h 446"/>
                  <a:gd name="T20" fmla="*/ 133 w 207"/>
                  <a:gd name="T21" fmla="*/ 446 h 446"/>
                  <a:gd name="T22" fmla="*/ 133 w 207"/>
                  <a:gd name="T23" fmla="*/ 111 h 446"/>
                  <a:gd name="T24" fmla="*/ 133 w 207"/>
                  <a:gd name="T25" fmla="*/ 111 h 446"/>
                  <a:gd name="T26" fmla="*/ 148 w 207"/>
                  <a:gd name="T27" fmla="*/ 102 h 446"/>
                  <a:gd name="T28" fmla="*/ 161 w 207"/>
                  <a:gd name="T29" fmla="*/ 91 h 446"/>
                  <a:gd name="T30" fmla="*/ 173 w 207"/>
                  <a:gd name="T31" fmla="*/ 79 h 446"/>
                  <a:gd name="T32" fmla="*/ 183 w 207"/>
                  <a:gd name="T33" fmla="*/ 65 h 446"/>
                  <a:gd name="T34" fmla="*/ 192 w 207"/>
                  <a:gd name="T35" fmla="*/ 51 h 446"/>
                  <a:gd name="T36" fmla="*/ 199 w 207"/>
                  <a:gd name="T37" fmla="*/ 34 h 446"/>
                  <a:gd name="T38" fmla="*/ 204 w 207"/>
                  <a:gd name="T39" fmla="*/ 17 h 446"/>
                  <a:gd name="T40" fmla="*/ 207 w 207"/>
                  <a:gd name="T41" fmla="*/ 0 h 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07" h="446">
                    <a:moveTo>
                      <a:pt x="207" y="0"/>
                    </a:moveTo>
                    <a:lnTo>
                      <a:pt x="119" y="104"/>
                    </a:lnTo>
                    <a:lnTo>
                      <a:pt x="119" y="354"/>
                    </a:lnTo>
                    <a:lnTo>
                      <a:pt x="119" y="354"/>
                    </a:lnTo>
                    <a:lnTo>
                      <a:pt x="119" y="421"/>
                    </a:lnTo>
                    <a:lnTo>
                      <a:pt x="14" y="421"/>
                    </a:lnTo>
                    <a:lnTo>
                      <a:pt x="14" y="354"/>
                    </a:lnTo>
                    <a:lnTo>
                      <a:pt x="14" y="230"/>
                    </a:lnTo>
                    <a:lnTo>
                      <a:pt x="0" y="247"/>
                    </a:lnTo>
                    <a:lnTo>
                      <a:pt x="0" y="446"/>
                    </a:lnTo>
                    <a:lnTo>
                      <a:pt x="133" y="446"/>
                    </a:lnTo>
                    <a:lnTo>
                      <a:pt x="133" y="111"/>
                    </a:lnTo>
                    <a:lnTo>
                      <a:pt x="133" y="111"/>
                    </a:lnTo>
                    <a:lnTo>
                      <a:pt x="148" y="102"/>
                    </a:lnTo>
                    <a:lnTo>
                      <a:pt x="161" y="91"/>
                    </a:lnTo>
                    <a:lnTo>
                      <a:pt x="173" y="79"/>
                    </a:lnTo>
                    <a:lnTo>
                      <a:pt x="183" y="65"/>
                    </a:lnTo>
                    <a:lnTo>
                      <a:pt x="192" y="51"/>
                    </a:lnTo>
                    <a:lnTo>
                      <a:pt x="199" y="34"/>
                    </a:lnTo>
                    <a:lnTo>
                      <a:pt x="204" y="17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0D14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" name="Freeform 499">
                <a:extLst>
                  <a:ext uri="{FF2B5EF4-FFF2-40B4-BE49-F238E27FC236}">
                    <a16:creationId xmlns:a16="http://schemas.microsoft.com/office/drawing/2014/main" xmlns="" id="{BC73F048-63D8-4F38-88A3-9AA0821938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23313" y="3667126"/>
                <a:ext cx="109538" cy="234950"/>
              </a:xfrm>
              <a:custGeom>
                <a:avLst/>
                <a:gdLst>
                  <a:gd name="T0" fmla="*/ 207 w 207"/>
                  <a:gd name="T1" fmla="*/ 0 h 446"/>
                  <a:gd name="T2" fmla="*/ 119 w 207"/>
                  <a:gd name="T3" fmla="*/ 104 h 446"/>
                  <a:gd name="T4" fmla="*/ 119 w 207"/>
                  <a:gd name="T5" fmla="*/ 354 h 446"/>
                  <a:gd name="T6" fmla="*/ 119 w 207"/>
                  <a:gd name="T7" fmla="*/ 354 h 446"/>
                  <a:gd name="T8" fmla="*/ 119 w 207"/>
                  <a:gd name="T9" fmla="*/ 421 h 446"/>
                  <a:gd name="T10" fmla="*/ 14 w 207"/>
                  <a:gd name="T11" fmla="*/ 421 h 446"/>
                  <a:gd name="T12" fmla="*/ 14 w 207"/>
                  <a:gd name="T13" fmla="*/ 354 h 446"/>
                  <a:gd name="T14" fmla="*/ 14 w 207"/>
                  <a:gd name="T15" fmla="*/ 230 h 446"/>
                  <a:gd name="T16" fmla="*/ 0 w 207"/>
                  <a:gd name="T17" fmla="*/ 247 h 446"/>
                  <a:gd name="T18" fmla="*/ 0 w 207"/>
                  <a:gd name="T19" fmla="*/ 446 h 446"/>
                  <a:gd name="T20" fmla="*/ 133 w 207"/>
                  <a:gd name="T21" fmla="*/ 446 h 446"/>
                  <a:gd name="T22" fmla="*/ 133 w 207"/>
                  <a:gd name="T23" fmla="*/ 111 h 446"/>
                  <a:gd name="T24" fmla="*/ 133 w 207"/>
                  <a:gd name="T25" fmla="*/ 111 h 446"/>
                  <a:gd name="T26" fmla="*/ 148 w 207"/>
                  <a:gd name="T27" fmla="*/ 102 h 446"/>
                  <a:gd name="T28" fmla="*/ 161 w 207"/>
                  <a:gd name="T29" fmla="*/ 91 h 446"/>
                  <a:gd name="T30" fmla="*/ 173 w 207"/>
                  <a:gd name="T31" fmla="*/ 79 h 446"/>
                  <a:gd name="T32" fmla="*/ 183 w 207"/>
                  <a:gd name="T33" fmla="*/ 65 h 446"/>
                  <a:gd name="T34" fmla="*/ 192 w 207"/>
                  <a:gd name="T35" fmla="*/ 51 h 446"/>
                  <a:gd name="T36" fmla="*/ 199 w 207"/>
                  <a:gd name="T37" fmla="*/ 34 h 446"/>
                  <a:gd name="T38" fmla="*/ 204 w 207"/>
                  <a:gd name="T39" fmla="*/ 17 h 446"/>
                  <a:gd name="T40" fmla="*/ 207 w 207"/>
                  <a:gd name="T41" fmla="*/ 0 h 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07" h="446">
                    <a:moveTo>
                      <a:pt x="207" y="0"/>
                    </a:moveTo>
                    <a:lnTo>
                      <a:pt x="119" y="104"/>
                    </a:lnTo>
                    <a:lnTo>
                      <a:pt x="119" y="354"/>
                    </a:lnTo>
                    <a:lnTo>
                      <a:pt x="119" y="354"/>
                    </a:lnTo>
                    <a:lnTo>
                      <a:pt x="119" y="421"/>
                    </a:lnTo>
                    <a:lnTo>
                      <a:pt x="14" y="421"/>
                    </a:lnTo>
                    <a:lnTo>
                      <a:pt x="14" y="354"/>
                    </a:lnTo>
                    <a:lnTo>
                      <a:pt x="14" y="230"/>
                    </a:lnTo>
                    <a:lnTo>
                      <a:pt x="0" y="247"/>
                    </a:lnTo>
                    <a:lnTo>
                      <a:pt x="0" y="446"/>
                    </a:lnTo>
                    <a:lnTo>
                      <a:pt x="133" y="446"/>
                    </a:lnTo>
                    <a:lnTo>
                      <a:pt x="133" y="111"/>
                    </a:lnTo>
                    <a:lnTo>
                      <a:pt x="133" y="111"/>
                    </a:lnTo>
                    <a:lnTo>
                      <a:pt x="148" y="102"/>
                    </a:lnTo>
                    <a:lnTo>
                      <a:pt x="161" y="91"/>
                    </a:lnTo>
                    <a:lnTo>
                      <a:pt x="173" y="79"/>
                    </a:lnTo>
                    <a:lnTo>
                      <a:pt x="183" y="65"/>
                    </a:lnTo>
                    <a:lnTo>
                      <a:pt x="192" y="51"/>
                    </a:lnTo>
                    <a:lnTo>
                      <a:pt x="199" y="34"/>
                    </a:lnTo>
                    <a:lnTo>
                      <a:pt x="204" y="17"/>
                    </a:lnTo>
                    <a:lnTo>
                      <a:pt x="20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" name="Freeform 500">
                <a:extLst>
                  <a:ext uri="{FF2B5EF4-FFF2-40B4-BE49-F238E27FC236}">
                    <a16:creationId xmlns:a16="http://schemas.microsoft.com/office/drawing/2014/main" xmlns="" id="{67587308-2C3A-4EE0-B0EC-105E502C32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1250" y="3721101"/>
                <a:ext cx="55563" cy="168275"/>
              </a:xfrm>
              <a:custGeom>
                <a:avLst/>
                <a:gdLst>
                  <a:gd name="T0" fmla="*/ 105 w 105"/>
                  <a:gd name="T1" fmla="*/ 0 h 317"/>
                  <a:gd name="T2" fmla="*/ 0 w 105"/>
                  <a:gd name="T3" fmla="*/ 126 h 317"/>
                  <a:gd name="T4" fmla="*/ 0 w 105"/>
                  <a:gd name="T5" fmla="*/ 250 h 317"/>
                  <a:gd name="T6" fmla="*/ 0 w 105"/>
                  <a:gd name="T7" fmla="*/ 317 h 317"/>
                  <a:gd name="T8" fmla="*/ 105 w 105"/>
                  <a:gd name="T9" fmla="*/ 317 h 317"/>
                  <a:gd name="T10" fmla="*/ 105 w 105"/>
                  <a:gd name="T11" fmla="*/ 250 h 317"/>
                  <a:gd name="T12" fmla="*/ 105 w 105"/>
                  <a:gd name="T13" fmla="*/ 250 h 317"/>
                  <a:gd name="T14" fmla="*/ 105 w 105"/>
                  <a:gd name="T15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5" h="317">
                    <a:moveTo>
                      <a:pt x="105" y="0"/>
                    </a:moveTo>
                    <a:lnTo>
                      <a:pt x="0" y="126"/>
                    </a:lnTo>
                    <a:lnTo>
                      <a:pt x="0" y="250"/>
                    </a:lnTo>
                    <a:lnTo>
                      <a:pt x="0" y="317"/>
                    </a:lnTo>
                    <a:lnTo>
                      <a:pt x="105" y="317"/>
                    </a:lnTo>
                    <a:lnTo>
                      <a:pt x="105" y="250"/>
                    </a:lnTo>
                    <a:lnTo>
                      <a:pt x="105" y="250"/>
                    </a:lnTo>
                    <a:lnTo>
                      <a:pt x="105" y="0"/>
                    </a:lnTo>
                    <a:close/>
                  </a:path>
                </a:pathLst>
              </a:custGeom>
              <a:solidFill>
                <a:srgbClr val="060A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" name="Freeform 501">
                <a:extLst>
                  <a:ext uri="{FF2B5EF4-FFF2-40B4-BE49-F238E27FC236}">
                    <a16:creationId xmlns:a16="http://schemas.microsoft.com/office/drawing/2014/main" xmlns="" id="{36602B30-D930-4B8F-A28B-3294158248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1250" y="3721101"/>
                <a:ext cx="55563" cy="168275"/>
              </a:xfrm>
              <a:custGeom>
                <a:avLst/>
                <a:gdLst>
                  <a:gd name="T0" fmla="*/ 105 w 105"/>
                  <a:gd name="T1" fmla="*/ 0 h 317"/>
                  <a:gd name="T2" fmla="*/ 0 w 105"/>
                  <a:gd name="T3" fmla="*/ 126 h 317"/>
                  <a:gd name="T4" fmla="*/ 0 w 105"/>
                  <a:gd name="T5" fmla="*/ 250 h 317"/>
                  <a:gd name="T6" fmla="*/ 0 w 105"/>
                  <a:gd name="T7" fmla="*/ 317 h 317"/>
                  <a:gd name="T8" fmla="*/ 105 w 105"/>
                  <a:gd name="T9" fmla="*/ 317 h 317"/>
                  <a:gd name="T10" fmla="*/ 105 w 105"/>
                  <a:gd name="T11" fmla="*/ 250 h 317"/>
                  <a:gd name="T12" fmla="*/ 105 w 105"/>
                  <a:gd name="T13" fmla="*/ 250 h 317"/>
                  <a:gd name="T14" fmla="*/ 105 w 105"/>
                  <a:gd name="T15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5" h="317">
                    <a:moveTo>
                      <a:pt x="105" y="0"/>
                    </a:moveTo>
                    <a:lnTo>
                      <a:pt x="0" y="126"/>
                    </a:lnTo>
                    <a:lnTo>
                      <a:pt x="0" y="250"/>
                    </a:lnTo>
                    <a:lnTo>
                      <a:pt x="0" y="317"/>
                    </a:lnTo>
                    <a:lnTo>
                      <a:pt x="105" y="317"/>
                    </a:lnTo>
                    <a:lnTo>
                      <a:pt x="105" y="250"/>
                    </a:lnTo>
                    <a:lnTo>
                      <a:pt x="105" y="250"/>
                    </a:lnTo>
                    <a:lnTo>
                      <a:pt x="10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Freeform 502">
                <a:extLst>
                  <a:ext uri="{FF2B5EF4-FFF2-40B4-BE49-F238E27FC236}">
                    <a16:creationId xmlns:a16="http://schemas.microsoft.com/office/drawing/2014/main" xmlns="" id="{21250B37-265E-4786-9F42-34253BC81B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61700" y="3421063"/>
                <a:ext cx="482600" cy="769938"/>
              </a:xfrm>
              <a:custGeom>
                <a:avLst/>
                <a:gdLst>
                  <a:gd name="T0" fmla="*/ 891 w 912"/>
                  <a:gd name="T1" fmla="*/ 1155 h 1454"/>
                  <a:gd name="T2" fmla="*/ 905 w 912"/>
                  <a:gd name="T3" fmla="*/ 1195 h 1454"/>
                  <a:gd name="T4" fmla="*/ 912 w 912"/>
                  <a:gd name="T5" fmla="*/ 1235 h 1454"/>
                  <a:gd name="T6" fmla="*/ 909 w 912"/>
                  <a:gd name="T7" fmla="*/ 1276 h 1454"/>
                  <a:gd name="T8" fmla="*/ 900 w 912"/>
                  <a:gd name="T9" fmla="*/ 1315 h 1454"/>
                  <a:gd name="T10" fmla="*/ 883 w 912"/>
                  <a:gd name="T11" fmla="*/ 1352 h 1454"/>
                  <a:gd name="T12" fmla="*/ 858 w 912"/>
                  <a:gd name="T13" fmla="*/ 1384 h 1454"/>
                  <a:gd name="T14" fmla="*/ 828 w 912"/>
                  <a:gd name="T15" fmla="*/ 1412 h 1454"/>
                  <a:gd name="T16" fmla="*/ 793 w 912"/>
                  <a:gd name="T17" fmla="*/ 1434 h 1454"/>
                  <a:gd name="T18" fmla="*/ 772 w 912"/>
                  <a:gd name="T19" fmla="*/ 1442 h 1454"/>
                  <a:gd name="T20" fmla="*/ 733 w 912"/>
                  <a:gd name="T21" fmla="*/ 1453 h 1454"/>
                  <a:gd name="T22" fmla="*/ 691 w 912"/>
                  <a:gd name="T23" fmla="*/ 1454 h 1454"/>
                  <a:gd name="T24" fmla="*/ 651 w 912"/>
                  <a:gd name="T25" fmla="*/ 1449 h 1454"/>
                  <a:gd name="T26" fmla="*/ 613 w 912"/>
                  <a:gd name="T27" fmla="*/ 1434 h 1454"/>
                  <a:gd name="T28" fmla="*/ 579 w 912"/>
                  <a:gd name="T29" fmla="*/ 1415 h 1454"/>
                  <a:gd name="T30" fmla="*/ 548 w 912"/>
                  <a:gd name="T31" fmla="*/ 1387 h 1454"/>
                  <a:gd name="T32" fmla="*/ 523 w 912"/>
                  <a:gd name="T33" fmla="*/ 1354 h 1454"/>
                  <a:gd name="T34" fmla="*/ 20 w 912"/>
                  <a:gd name="T35" fmla="*/ 300 h 1454"/>
                  <a:gd name="T36" fmla="*/ 12 w 912"/>
                  <a:gd name="T37" fmla="*/ 281 h 1454"/>
                  <a:gd name="T38" fmla="*/ 2 w 912"/>
                  <a:gd name="T39" fmla="*/ 240 h 1454"/>
                  <a:gd name="T40" fmla="*/ 0 w 912"/>
                  <a:gd name="T41" fmla="*/ 199 h 1454"/>
                  <a:gd name="T42" fmla="*/ 6 w 912"/>
                  <a:gd name="T43" fmla="*/ 160 h 1454"/>
                  <a:gd name="T44" fmla="*/ 19 w 912"/>
                  <a:gd name="T45" fmla="*/ 122 h 1454"/>
                  <a:gd name="T46" fmla="*/ 40 w 912"/>
                  <a:gd name="T47" fmla="*/ 87 h 1454"/>
                  <a:gd name="T48" fmla="*/ 67 w 912"/>
                  <a:gd name="T49" fmla="*/ 57 h 1454"/>
                  <a:gd name="T50" fmla="*/ 100 w 912"/>
                  <a:gd name="T51" fmla="*/ 32 h 1454"/>
                  <a:gd name="T52" fmla="*/ 120 w 912"/>
                  <a:gd name="T53" fmla="*/ 21 h 1454"/>
                  <a:gd name="T54" fmla="*/ 159 w 912"/>
                  <a:gd name="T55" fmla="*/ 7 h 1454"/>
                  <a:gd name="T56" fmla="*/ 200 w 912"/>
                  <a:gd name="T57" fmla="*/ 0 h 1454"/>
                  <a:gd name="T58" fmla="*/ 240 w 912"/>
                  <a:gd name="T59" fmla="*/ 3 h 1454"/>
                  <a:gd name="T60" fmla="*/ 279 w 912"/>
                  <a:gd name="T61" fmla="*/ 12 h 1454"/>
                  <a:gd name="T62" fmla="*/ 316 w 912"/>
                  <a:gd name="T63" fmla="*/ 29 h 1454"/>
                  <a:gd name="T64" fmla="*/ 349 w 912"/>
                  <a:gd name="T65" fmla="*/ 54 h 1454"/>
                  <a:gd name="T66" fmla="*/ 376 w 912"/>
                  <a:gd name="T67" fmla="*/ 84 h 1454"/>
                  <a:gd name="T68" fmla="*/ 399 w 912"/>
                  <a:gd name="T69" fmla="*/ 120 h 1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12" h="1454">
                    <a:moveTo>
                      <a:pt x="891" y="1155"/>
                    </a:moveTo>
                    <a:lnTo>
                      <a:pt x="891" y="1155"/>
                    </a:lnTo>
                    <a:lnTo>
                      <a:pt x="900" y="1175"/>
                    </a:lnTo>
                    <a:lnTo>
                      <a:pt x="905" y="1195"/>
                    </a:lnTo>
                    <a:lnTo>
                      <a:pt x="909" y="1216"/>
                    </a:lnTo>
                    <a:lnTo>
                      <a:pt x="912" y="1235"/>
                    </a:lnTo>
                    <a:lnTo>
                      <a:pt x="912" y="1256"/>
                    </a:lnTo>
                    <a:lnTo>
                      <a:pt x="909" y="1276"/>
                    </a:lnTo>
                    <a:lnTo>
                      <a:pt x="905" y="1295"/>
                    </a:lnTo>
                    <a:lnTo>
                      <a:pt x="900" y="1315"/>
                    </a:lnTo>
                    <a:lnTo>
                      <a:pt x="892" y="1333"/>
                    </a:lnTo>
                    <a:lnTo>
                      <a:pt x="883" y="1352"/>
                    </a:lnTo>
                    <a:lnTo>
                      <a:pt x="871" y="1369"/>
                    </a:lnTo>
                    <a:lnTo>
                      <a:pt x="858" y="1384"/>
                    </a:lnTo>
                    <a:lnTo>
                      <a:pt x="845" y="1399"/>
                    </a:lnTo>
                    <a:lnTo>
                      <a:pt x="828" y="1412"/>
                    </a:lnTo>
                    <a:lnTo>
                      <a:pt x="811" y="1424"/>
                    </a:lnTo>
                    <a:lnTo>
                      <a:pt x="793" y="1434"/>
                    </a:lnTo>
                    <a:lnTo>
                      <a:pt x="793" y="1434"/>
                    </a:lnTo>
                    <a:lnTo>
                      <a:pt x="772" y="1442"/>
                    </a:lnTo>
                    <a:lnTo>
                      <a:pt x="752" y="1449"/>
                    </a:lnTo>
                    <a:lnTo>
                      <a:pt x="733" y="1453"/>
                    </a:lnTo>
                    <a:lnTo>
                      <a:pt x="712" y="1454"/>
                    </a:lnTo>
                    <a:lnTo>
                      <a:pt x="691" y="1454"/>
                    </a:lnTo>
                    <a:lnTo>
                      <a:pt x="671" y="1453"/>
                    </a:lnTo>
                    <a:lnTo>
                      <a:pt x="651" y="1449"/>
                    </a:lnTo>
                    <a:lnTo>
                      <a:pt x="632" y="1442"/>
                    </a:lnTo>
                    <a:lnTo>
                      <a:pt x="613" y="1434"/>
                    </a:lnTo>
                    <a:lnTo>
                      <a:pt x="595" y="1425"/>
                    </a:lnTo>
                    <a:lnTo>
                      <a:pt x="579" y="1415"/>
                    </a:lnTo>
                    <a:lnTo>
                      <a:pt x="562" y="1401"/>
                    </a:lnTo>
                    <a:lnTo>
                      <a:pt x="548" y="1387"/>
                    </a:lnTo>
                    <a:lnTo>
                      <a:pt x="535" y="1371"/>
                    </a:lnTo>
                    <a:lnTo>
                      <a:pt x="523" y="1354"/>
                    </a:lnTo>
                    <a:lnTo>
                      <a:pt x="513" y="1335"/>
                    </a:lnTo>
                    <a:lnTo>
                      <a:pt x="20" y="300"/>
                    </a:lnTo>
                    <a:lnTo>
                      <a:pt x="20" y="300"/>
                    </a:lnTo>
                    <a:lnTo>
                      <a:pt x="12" y="281"/>
                    </a:lnTo>
                    <a:lnTo>
                      <a:pt x="6" y="261"/>
                    </a:lnTo>
                    <a:lnTo>
                      <a:pt x="2" y="240"/>
                    </a:lnTo>
                    <a:lnTo>
                      <a:pt x="0" y="220"/>
                    </a:lnTo>
                    <a:lnTo>
                      <a:pt x="0" y="199"/>
                    </a:lnTo>
                    <a:lnTo>
                      <a:pt x="2" y="180"/>
                    </a:lnTo>
                    <a:lnTo>
                      <a:pt x="6" y="160"/>
                    </a:lnTo>
                    <a:lnTo>
                      <a:pt x="12" y="140"/>
                    </a:lnTo>
                    <a:lnTo>
                      <a:pt x="19" y="122"/>
                    </a:lnTo>
                    <a:lnTo>
                      <a:pt x="29" y="104"/>
                    </a:lnTo>
                    <a:lnTo>
                      <a:pt x="40" y="87"/>
                    </a:lnTo>
                    <a:lnTo>
                      <a:pt x="53" y="71"/>
                    </a:lnTo>
                    <a:lnTo>
                      <a:pt x="67" y="57"/>
                    </a:lnTo>
                    <a:lnTo>
                      <a:pt x="83" y="44"/>
                    </a:lnTo>
                    <a:lnTo>
                      <a:pt x="100" y="32"/>
                    </a:lnTo>
                    <a:lnTo>
                      <a:pt x="120" y="21"/>
                    </a:lnTo>
                    <a:lnTo>
                      <a:pt x="120" y="21"/>
                    </a:lnTo>
                    <a:lnTo>
                      <a:pt x="139" y="13"/>
                    </a:lnTo>
                    <a:lnTo>
                      <a:pt x="159" y="7"/>
                    </a:lnTo>
                    <a:lnTo>
                      <a:pt x="180" y="3"/>
                    </a:lnTo>
                    <a:lnTo>
                      <a:pt x="200" y="0"/>
                    </a:lnTo>
                    <a:lnTo>
                      <a:pt x="221" y="0"/>
                    </a:lnTo>
                    <a:lnTo>
                      <a:pt x="240" y="3"/>
                    </a:lnTo>
                    <a:lnTo>
                      <a:pt x="260" y="7"/>
                    </a:lnTo>
                    <a:lnTo>
                      <a:pt x="279" y="12"/>
                    </a:lnTo>
                    <a:lnTo>
                      <a:pt x="298" y="20"/>
                    </a:lnTo>
                    <a:lnTo>
                      <a:pt x="316" y="29"/>
                    </a:lnTo>
                    <a:lnTo>
                      <a:pt x="333" y="41"/>
                    </a:lnTo>
                    <a:lnTo>
                      <a:pt x="349" y="54"/>
                    </a:lnTo>
                    <a:lnTo>
                      <a:pt x="363" y="68"/>
                    </a:lnTo>
                    <a:lnTo>
                      <a:pt x="376" y="84"/>
                    </a:lnTo>
                    <a:lnTo>
                      <a:pt x="388" y="101"/>
                    </a:lnTo>
                    <a:lnTo>
                      <a:pt x="399" y="120"/>
                    </a:lnTo>
                    <a:lnTo>
                      <a:pt x="891" y="1155"/>
                    </a:lnTo>
                    <a:close/>
                  </a:path>
                </a:pathLst>
              </a:custGeom>
              <a:solidFill>
                <a:srgbClr val="CE64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" name="Freeform 503">
                <a:extLst>
                  <a:ext uri="{FF2B5EF4-FFF2-40B4-BE49-F238E27FC236}">
                    <a16:creationId xmlns:a16="http://schemas.microsoft.com/office/drawing/2014/main" xmlns="" id="{7125756F-7F85-4AD2-BAD6-6F25F55D27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61700" y="3421063"/>
                <a:ext cx="482600" cy="769938"/>
              </a:xfrm>
              <a:custGeom>
                <a:avLst/>
                <a:gdLst>
                  <a:gd name="T0" fmla="*/ 891 w 912"/>
                  <a:gd name="T1" fmla="*/ 1155 h 1454"/>
                  <a:gd name="T2" fmla="*/ 905 w 912"/>
                  <a:gd name="T3" fmla="*/ 1195 h 1454"/>
                  <a:gd name="T4" fmla="*/ 912 w 912"/>
                  <a:gd name="T5" fmla="*/ 1235 h 1454"/>
                  <a:gd name="T6" fmla="*/ 909 w 912"/>
                  <a:gd name="T7" fmla="*/ 1276 h 1454"/>
                  <a:gd name="T8" fmla="*/ 900 w 912"/>
                  <a:gd name="T9" fmla="*/ 1315 h 1454"/>
                  <a:gd name="T10" fmla="*/ 883 w 912"/>
                  <a:gd name="T11" fmla="*/ 1352 h 1454"/>
                  <a:gd name="T12" fmla="*/ 858 w 912"/>
                  <a:gd name="T13" fmla="*/ 1384 h 1454"/>
                  <a:gd name="T14" fmla="*/ 828 w 912"/>
                  <a:gd name="T15" fmla="*/ 1412 h 1454"/>
                  <a:gd name="T16" fmla="*/ 793 w 912"/>
                  <a:gd name="T17" fmla="*/ 1434 h 1454"/>
                  <a:gd name="T18" fmla="*/ 772 w 912"/>
                  <a:gd name="T19" fmla="*/ 1442 h 1454"/>
                  <a:gd name="T20" fmla="*/ 733 w 912"/>
                  <a:gd name="T21" fmla="*/ 1453 h 1454"/>
                  <a:gd name="T22" fmla="*/ 691 w 912"/>
                  <a:gd name="T23" fmla="*/ 1454 h 1454"/>
                  <a:gd name="T24" fmla="*/ 651 w 912"/>
                  <a:gd name="T25" fmla="*/ 1449 h 1454"/>
                  <a:gd name="T26" fmla="*/ 613 w 912"/>
                  <a:gd name="T27" fmla="*/ 1434 h 1454"/>
                  <a:gd name="T28" fmla="*/ 579 w 912"/>
                  <a:gd name="T29" fmla="*/ 1415 h 1454"/>
                  <a:gd name="T30" fmla="*/ 548 w 912"/>
                  <a:gd name="T31" fmla="*/ 1387 h 1454"/>
                  <a:gd name="T32" fmla="*/ 523 w 912"/>
                  <a:gd name="T33" fmla="*/ 1354 h 1454"/>
                  <a:gd name="T34" fmla="*/ 20 w 912"/>
                  <a:gd name="T35" fmla="*/ 300 h 1454"/>
                  <a:gd name="T36" fmla="*/ 12 w 912"/>
                  <a:gd name="T37" fmla="*/ 281 h 1454"/>
                  <a:gd name="T38" fmla="*/ 2 w 912"/>
                  <a:gd name="T39" fmla="*/ 240 h 1454"/>
                  <a:gd name="T40" fmla="*/ 0 w 912"/>
                  <a:gd name="T41" fmla="*/ 199 h 1454"/>
                  <a:gd name="T42" fmla="*/ 6 w 912"/>
                  <a:gd name="T43" fmla="*/ 160 h 1454"/>
                  <a:gd name="T44" fmla="*/ 19 w 912"/>
                  <a:gd name="T45" fmla="*/ 122 h 1454"/>
                  <a:gd name="T46" fmla="*/ 40 w 912"/>
                  <a:gd name="T47" fmla="*/ 87 h 1454"/>
                  <a:gd name="T48" fmla="*/ 67 w 912"/>
                  <a:gd name="T49" fmla="*/ 57 h 1454"/>
                  <a:gd name="T50" fmla="*/ 100 w 912"/>
                  <a:gd name="T51" fmla="*/ 32 h 1454"/>
                  <a:gd name="T52" fmla="*/ 120 w 912"/>
                  <a:gd name="T53" fmla="*/ 21 h 1454"/>
                  <a:gd name="T54" fmla="*/ 159 w 912"/>
                  <a:gd name="T55" fmla="*/ 7 h 1454"/>
                  <a:gd name="T56" fmla="*/ 200 w 912"/>
                  <a:gd name="T57" fmla="*/ 0 h 1454"/>
                  <a:gd name="T58" fmla="*/ 240 w 912"/>
                  <a:gd name="T59" fmla="*/ 3 h 1454"/>
                  <a:gd name="T60" fmla="*/ 279 w 912"/>
                  <a:gd name="T61" fmla="*/ 12 h 1454"/>
                  <a:gd name="T62" fmla="*/ 316 w 912"/>
                  <a:gd name="T63" fmla="*/ 29 h 1454"/>
                  <a:gd name="T64" fmla="*/ 349 w 912"/>
                  <a:gd name="T65" fmla="*/ 54 h 1454"/>
                  <a:gd name="T66" fmla="*/ 376 w 912"/>
                  <a:gd name="T67" fmla="*/ 84 h 1454"/>
                  <a:gd name="T68" fmla="*/ 399 w 912"/>
                  <a:gd name="T69" fmla="*/ 120 h 1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12" h="1454">
                    <a:moveTo>
                      <a:pt x="891" y="1155"/>
                    </a:moveTo>
                    <a:lnTo>
                      <a:pt x="891" y="1155"/>
                    </a:lnTo>
                    <a:lnTo>
                      <a:pt x="900" y="1175"/>
                    </a:lnTo>
                    <a:lnTo>
                      <a:pt x="905" y="1195"/>
                    </a:lnTo>
                    <a:lnTo>
                      <a:pt x="909" y="1216"/>
                    </a:lnTo>
                    <a:lnTo>
                      <a:pt x="912" y="1235"/>
                    </a:lnTo>
                    <a:lnTo>
                      <a:pt x="912" y="1256"/>
                    </a:lnTo>
                    <a:lnTo>
                      <a:pt x="909" y="1276"/>
                    </a:lnTo>
                    <a:lnTo>
                      <a:pt x="905" y="1295"/>
                    </a:lnTo>
                    <a:lnTo>
                      <a:pt x="900" y="1315"/>
                    </a:lnTo>
                    <a:lnTo>
                      <a:pt x="892" y="1333"/>
                    </a:lnTo>
                    <a:lnTo>
                      <a:pt x="883" y="1352"/>
                    </a:lnTo>
                    <a:lnTo>
                      <a:pt x="871" y="1369"/>
                    </a:lnTo>
                    <a:lnTo>
                      <a:pt x="858" y="1384"/>
                    </a:lnTo>
                    <a:lnTo>
                      <a:pt x="845" y="1399"/>
                    </a:lnTo>
                    <a:lnTo>
                      <a:pt x="828" y="1412"/>
                    </a:lnTo>
                    <a:lnTo>
                      <a:pt x="811" y="1424"/>
                    </a:lnTo>
                    <a:lnTo>
                      <a:pt x="793" y="1434"/>
                    </a:lnTo>
                    <a:lnTo>
                      <a:pt x="793" y="1434"/>
                    </a:lnTo>
                    <a:lnTo>
                      <a:pt x="772" y="1442"/>
                    </a:lnTo>
                    <a:lnTo>
                      <a:pt x="752" y="1449"/>
                    </a:lnTo>
                    <a:lnTo>
                      <a:pt x="733" y="1453"/>
                    </a:lnTo>
                    <a:lnTo>
                      <a:pt x="712" y="1454"/>
                    </a:lnTo>
                    <a:lnTo>
                      <a:pt x="691" y="1454"/>
                    </a:lnTo>
                    <a:lnTo>
                      <a:pt x="671" y="1453"/>
                    </a:lnTo>
                    <a:lnTo>
                      <a:pt x="651" y="1449"/>
                    </a:lnTo>
                    <a:lnTo>
                      <a:pt x="632" y="1442"/>
                    </a:lnTo>
                    <a:lnTo>
                      <a:pt x="613" y="1434"/>
                    </a:lnTo>
                    <a:lnTo>
                      <a:pt x="595" y="1425"/>
                    </a:lnTo>
                    <a:lnTo>
                      <a:pt x="579" y="1415"/>
                    </a:lnTo>
                    <a:lnTo>
                      <a:pt x="562" y="1401"/>
                    </a:lnTo>
                    <a:lnTo>
                      <a:pt x="548" y="1387"/>
                    </a:lnTo>
                    <a:lnTo>
                      <a:pt x="535" y="1371"/>
                    </a:lnTo>
                    <a:lnTo>
                      <a:pt x="523" y="1354"/>
                    </a:lnTo>
                    <a:lnTo>
                      <a:pt x="513" y="1335"/>
                    </a:lnTo>
                    <a:lnTo>
                      <a:pt x="20" y="300"/>
                    </a:lnTo>
                    <a:lnTo>
                      <a:pt x="20" y="300"/>
                    </a:lnTo>
                    <a:lnTo>
                      <a:pt x="12" y="281"/>
                    </a:lnTo>
                    <a:lnTo>
                      <a:pt x="6" y="261"/>
                    </a:lnTo>
                    <a:lnTo>
                      <a:pt x="2" y="240"/>
                    </a:lnTo>
                    <a:lnTo>
                      <a:pt x="0" y="220"/>
                    </a:lnTo>
                    <a:lnTo>
                      <a:pt x="0" y="199"/>
                    </a:lnTo>
                    <a:lnTo>
                      <a:pt x="2" y="180"/>
                    </a:lnTo>
                    <a:lnTo>
                      <a:pt x="6" y="160"/>
                    </a:lnTo>
                    <a:lnTo>
                      <a:pt x="12" y="140"/>
                    </a:lnTo>
                    <a:lnTo>
                      <a:pt x="19" y="122"/>
                    </a:lnTo>
                    <a:lnTo>
                      <a:pt x="29" y="104"/>
                    </a:lnTo>
                    <a:lnTo>
                      <a:pt x="40" y="87"/>
                    </a:lnTo>
                    <a:lnTo>
                      <a:pt x="53" y="71"/>
                    </a:lnTo>
                    <a:lnTo>
                      <a:pt x="67" y="57"/>
                    </a:lnTo>
                    <a:lnTo>
                      <a:pt x="83" y="44"/>
                    </a:lnTo>
                    <a:lnTo>
                      <a:pt x="100" y="32"/>
                    </a:lnTo>
                    <a:lnTo>
                      <a:pt x="120" y="21"/>
                    </a:lnTo>
                    <a:lnTo>
                      <a:pt x="120" y="21"/>
                    </a:lnTo>
                    <a:lnTo>
                      <a:pt x="139" y="13"/>
                    </a:lnTo>
                    <a:lnTo>
                      <a:pt x="159" y="7"/>
                    </a:lnTo>
                    <a:lnTo>
                      <a:pt x="180" y="3"/>
                    </a:lnTo>
                    <a:lnTo>
                      <a:pt x="200" y="0"/>
                    </a:lnTo>
                    <a:lnTo>
                      <a:pt x="221" y="0"/>
                    </a:lnTo>
                    <a:lnTo>
                      <a:pt x="240" y="3"/>
                    </a:lnTo>
                    <a:lnTo>
                      <a:pt x="260" y="7"/>
                    </a:lnTo>
                    <a:lnTo>
                      <a:pt x="279" y="12"/>
                    </a:lnTo>
                    <a:lnTo>
                      <a:pt x="298" y="20"/>
                    </a:lnTo>
                    <a:lnTo>
                      <a:pt x="316" y="29"/>
                    </a:lnTo>
                    <a:lnTo>
                      <a:pt x="333" y="41"/>
                    </a:lnTo>
                    <a:lnTo>
                      <a:pt x="349" y="54"/>
                    </a:lnTo>
                    <a:lnTo>
                      <a:pt x="363" y="68"/>
                    </a:lnTo>
                    <a:lnTo>
                      <a:pt x="376" y="84"/>
                    </a:lnTo>
                    <a:lnTo>
                      <a:pt x="388" y="101"/>
                    </a:lnTo>
                    <a:lnTo>
                      <a:pt x="399" y="120"/>
                    </a:lnTo>
                    <a:lnTo>
                      <a:pt x="891" y="115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" name="Freeform 504">
                <a:extLst>
                  <a:ext uri="{FF2B5EF4-FFF2-40B4-BE49-F238E27FC236}">
                    <a16:creationId xmlns:a16="http://schemas.microsoft.com/office/drawing/2014/main" xmlns="" id="{162C7A09-CD9D-4865-9694-BB2704E438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98213" y="3479801"/>
                <a:ext cx="409575" cy="652463"/>
              </a:xfrm>
              <a:custGeom>
                <a:avLst/>
                <a:gdLst>
                  <a:gd name="T0" fmla="*/ 178 w 774"/>
                  <a:gd name="T1" fmla="*/ 0 h 1234"/>
                  <a:gd name="T2" fmla="*/ 138 w 774"/>
                  <a:gd name="T3" fmla="*/ 6 h 1234"/>
                  <a:gd name="T4" fmla="*/ 102 w 774"/>
                  <a:gd name="T5" fmla="*/ 19 h 1234"/>
                  <a:gd name="T6" fmla="*/ 85 w 774"/>
                  <a:gd name="T7" fmla="*/ 27 h 1234"/>
                  <a:gd name="T8" fmla="*/ 57 w 774"/>
                  <a:gd name="T9" fmla="*/ 49 h 1234"/>
                  <a:gd name="T10" fmla="*/ 34 w 774"/>
                  <a:gd name="T11" fmla="*/ 74 h 1234"/>
                  <a:gd name="T12" fmla="*/ 17 w 774"/>
                  <a:gd name="T13" fmla="*/ 104 h 1234"/>
                  <a:gd name="T14" fmla="*/ 5 w 774"/>
                  <a:gd name="T15" fmla="*/ 135 h 1234"/>
                  <a:gd name="T16" fmla="*/ 0 w 774"/>
                  <a:gd name="T17" fmla="*/ 169 h 1234"/>
                  <a:gd name="T18" fmla="*/ 2 w 774"/>
                  <a:gd name="T19" fmla="*/ 205 h 1234"/>
                  <a:gd name="T20" fmla="*/ 10 w 774"/>
                  <a:gd name="T21" fmla="*/ 239 h 1234"/>
                  <a:gd name="T22" fmla="*/ 436 w 774"/>
                  <a:gd name="T23" fmla="*/ 1133 h 1234"/>
                  <a:gd name="T24" fmla="*/ 441 w 774"/>
                  <a:gd name="T25" fmla="*/ 1145 h 1234"/>
                  <a:gd name="T26" fmla="*/ 455 w 774"/>
                  <a:gd name="T27" fmla="*/ 1166 h 1234"/>
                  <a:gd name="T28" fmla="*/ 472 w 774"/>
                  <a:gd name="T29" fmla="*/ 1184 h 1234"/>
                  <a:gd name="T30" fmla="*/ 492 w 774"/>
                  <a:gd name="T31" fmla="*/ 1201 h 1234"/>
                  <a:gd name="T32" fmla="*/ 513 w 774"/>
                  <a:gd name="T33" fmla="*/ 1214 h 1234"/>
                  <a:gd name="T34" fmla="*/ 535 w 774"/>
                  <a:gd name="T35" fmla="*/ 1223 h 1234"/>
                  <a:gd name="T36" fmla="*/ 559 w 774"/>
                  <a:gd name="T37" fmla="*/ 1230 h 1234"/>
                  <a:gd name="T38" fmla="*/ 584 w 774"/>
                  <a:gd name="T39" fmla="*/ 1234 h 1234"/>
                  <a:gd name="T40" fmla="*/ 595 w 774"/>
                  <a:gd name="T41" fmla="*/ 1234 h 1234"/>
                  <a:gd name="T42" fmla="*/ 635 w 774"/>
                  <a:gd name="T43" fmla="*/ 1230 h 1234"/>
                  <a:gd name="T44" fmla="*/ 673 w 774"/>
                  <a:gd name="T45" fmla="*/ 1217 h 1234"/>
                  <a:gd name="T46" fmla="*/ 688 w 774"/>
                  <a:gd name="T47" fmla="*/ 1208 h 1234"/>
                  <a:gd name="T48" fmla="*/ 716 w 774"/>
                  <a:gd name="T49" fmla="*/ 1187 h 1234"/>
                  <a:gd name="T50" fmla="*/ 740 w 774"/>
                  <a:gd name="T51" fmla="*/ 1161 h 1234"/>
                  <a:gd name="T52" fmla="*/ 757 w 774"/>
                  <a:gd name="T53" fmla="*/ 1132 h 1234"/>
                  <a:gd name="T54" fmla="*/ 768 w 774"/>
                  <a:gd name="T55" fmla="*/ 1099 h 1234"/>
                  <a:gd name="T56" fmla="*/ 774 w 774"/>
                  <a:gd name="T57" fmla="*/ 1066 h 1234"/>
                  <a:gd name="T58" fmla="*/ 772 w 774"/>
                  <a:gd name="T59" fmla="*/ 1031 h 1234"/>
                  <a:gd name="T60" fmla="*/ 763 w 774"/>
                  <a:gd name="T61" fmla="*/ 997 h 1234"/>
                  <a:gd name="T62" fmla="*/ 339 w 774"/>
                  <a:gd name="T63" fmla="*/ 103 h 1234"/>
                  <a:gd name="T64" fmla="*/ 332 w 774"/>
                  <a:gd name="T65" fmla="*/ 91 h 1234"/>
                  <a:gd name="T66" fmla="*/ 318 w 774"/>
                  <a:gd name="T67" fmla="*/ 70 h 1234"/>
                  <a:gd name="T68" fmla="*/ 301 w 774"/>
                  <a:gd name="T69" fmla="*/ 50 h 1234"/>
                  <a:gd name="T70" fmla="*/ 281 w 774"/>
                  <a:gd name="T71" fmla="*/ 34 h 1234"/>
                  <a:gd name="T72" fmla="*/ 260 w 774"/>
                  <a:gd name="T73" fmla="*/ 21 h 1234"/>
                  <a:gd name="T74" fmla="*/ 238 w 774"/>
                  <a:gd name="T75" fmla="*/ 12 h 1234"/>
                  <a:gd name="T76" fmla="*/ 214 w 774"/>
                  <a:gd name="T77" fmla="*/ 4 h 1234"/>
                  <a:gd name="T78" fmla="*/ 189 w 774"/>
                  <a:gd name="T79" fmla="*/ 2 h 1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74" h="1234">
                    <a:moveTo>
                      <a:pt x="178" y="0"/>
                    </a:moveTo>
                    <a:lnTo>
                      <a:pt x="178" y="0"/>
                    </a:lnTo>
                    <a:lnTo>
                      <a:pt x="158" y="2"/>
                    </a:lnTo>
                    <a:lnTo>
                      <a:pt x="138" y="6"/>
                    </a:lnTo>
                    <a:lnTo>
                      <a:pt x="120" y="11"/>
                    </a:lnTo>
                    <a:lnTo>
                      <a:pt x="102" y="19"/>
                    </a:lnTo>
                    <a:lnTo>
                      <a:pt x="102" y="19"/>
                    </a:lnTo>
                    <a:lnTo>
                      <a:pt x="85" y="27"/>
                    </a:lnTo>
                    <a:lnTo>
                      <a:pt x="70" y="37"/>
                    </a:lnTo>
                    <a:lnTo>
                      <a:pt x="57" y="49"/>
                    </a:lnTo>
                    <a:lnTo>
                      <a:pt x="44" y="61"/>
                    </a:lnTo>
                    <a:lnTo>
                      <a:pt x="34" y="74"/>
                    </a:lnTo>
                    <a:lnTo>
                      <a:pt x="24" y="88"/>
                    </a:lnTo>
                    <a:lnTo>
                      <a:pt x="17" y="104"/>
                    </a:lnTo>
                    <a:lnTo>
                      <a:pt x="10" y="120"/>
                    </a:lnTo>
                    <a:lnTo>
                      <a:pt x="5" y="135"/>
                    </a:lnTo>
                    <a:lnTo>
                      <a:pt x="2" y="152"/>
                    </a:lnTo>
                    <a:lnTo>
                      <a:pt x="0" y="169"/>
                    </a:lnTo>
                    <a:lnTo>
                      <a:pt x="0" y="186"/>
                    </a:lnTo>
                    <a:lnTo>
                      <a:pt x="2" y="205"/>
                    </a:lnTo>
                    <a:lnTo>
                      <a:pt x="5" y="222"/>
                    </a:lnTo>
                    <a:lnTo>
                      <a:pt x="10" y="239"/>
                    </a:lnTo>
                    <a:lnTo>
                      <a:pt x="17" y="256"/>
                    </a:lnTo>
                    <a:lnTo>
                      <a:pt x="436" y="1133"/>
                    </a:lnTo>
                    <a:lnTo>
                      <a:pt x="436" y="1133"/>
                    </a:lnTo>
                    <a:lnTo>
                      <a:pt x="441" y="1145"/>
                    </a:lnTo>
                    <a:lnTo>
                      <a:pt x="449" y="1155"/>
                    </a:lnTo>
                    <a:lnTo>
                      <a:pt x="455" y="1166"/>
                    </a:lnTo>
                    <a:lnTo>
                      <a:pt x="465" y="1176"/>
                    </a:lnTo>
                    <a:lnTo>
                      <a:pt x="472" y="1184"/>
                    </a:lnTo>
                    <a:lnTo>
                      <a:pt x="482" y="1193"/>
                    </a:lnTo>
                    <a:lnTo>
                      <a:pt x="492" y="1201"/>
                    </a:lnTo>
                    <a:lnTo>
                      <a:pt x="502" y="1208"/>
                    </a:lnTo>
                    <a:lnTo>
                      <a:pt x="513" y="1214"/>
                    </a:lnTo>
                    <a:lnTo>
                      <a:pt x="523" y="1219"/>
                    </a:lnTo>
                    <a:lnTo>
                      <a:pt x="535" y="1223"/>
                    </a:lnTo>
                    <a:lnTo>
                      <a:pt x="547" y="1227"/>
                    </a:lnTo>
                    <a:lnTo>
                      <a:pt x="559" y="1230"/>
                    </a:lnTo>
                    <a:lnTo>
                      <a:pt x="571" y="1233"/>
                    </a:lnTo>
                    <a:lnTo>
                      <a:pt x="584" y="1234"/>
                    </a:lnTo>
                    <a:lnTo>
                      <a:pt x="595" y="1234"/>
                    </a:lnTo>
                    <a:lnTo>
                      <a:pt x="595" y="1234"/>
                    </a:lnTo>
                    <a:lnTo>
                      <a:pt x="615" y="1233"/>
                    </a:lnTo>
                    <a:lnTo>
                      <a:pt x="635" y="1230"/>
                    </a:lnTo>
                    <a:lnTo>
                      <a:pt x="653" y="1225"/>
                    </a:lnTo>
                    <a:lnTo>
                      <a:pt x="673" y="1217"/>
                    </a:lnTo>
                    <a:lnTo>
                      <a:pt x="673" y="1217"/>
                    </a:lnTo>
                    <a:lnTo>
                      <a:pt x="688" y="1208"/>
                    </a:lnTo>
                    <a:lnTo>
                      <a:pt x="703" y="1198"/>
                    </a:lnTo>
                    <a:lnTo>
                      <a:pt x="716" y="1187"/>
                    </a:lnTo>
                    <a:lnTo>
                      <a:pt x="729" y="1175"/>
                    </a:lnTo>
                    <a:lnTo>
                      <a:pt x="740" y="1161"/>
                    </a:lnTo>
                    <a:lnTo>
                      <a:pt x="749" y="1146"/>
                    </a:lnTo>
                    <a:lnTo>
                      <a:pt x="757" y="1132"/>
                    </a:lnTo>
                    <a:lnTo>
                      <a:pt x="763" y="1116"/>
                    </a:lnTo>
                    <a:lnTo>
                      <a:pt x="768" y="1099"/>
                    </a:lnTo>
                    <a:lnTo>
                      <a:pt x="772" y="1083"/>
                    </a:lnTo>
                    <a:lnTo>
                      <a:pt x="774" y="1066"/>
                    </a:lnTo>
                    <a:lnTo>
                      <a:pt x="774" y="1048"/>
                    </a:lnTo>
                    <a:lnTo>
                      <a:pt x="772" y="1031"/>
                    </a:lnTo>
                    <a:lnTo>
                      <a:pt x="768" y="1014"/>
                    </a:lnTo>
                    <a:lnTo>
                      <a:pt x="763" y="997"/>
                    </a:lnTo>
                    <a:lnTo>
                      <a:pt x="757" y="980"/>
                    </a:lnTo>
                    <a:lnTo>
                      <a:pt x="339" y="103"/>
                    </a:lnTo>
                    <a:lnTo>
                      <a:pt x="339" y="103"/>
                    </a:lnTo>
                    <a:lnTo>
                      <a:pt x="332" y="91"/>
                    </a:lnTo>
                    <a:lnTo>
                      <a:pt x="326" y="80"/>
                    </a:lnTo>
                    <a:lnTo>
                      <a:pt x="318" y="70"/>
                    </a:lnTo>
                    <a:lnTo>
                      <a:pt x="310" y="59"/>
                    </a:lnTo>
                    <a:lnTo>
                      <a:pt x="301" y="50"/>
                    </a:lnTo>
                    <a:lnTo>
                      <a:pt x="292" y="42"/>
                    </a:lnTo>
                    <a:lnTo>
                      <a:pt x="281" y="34"/>
                    </a:lnTo>
                    <a:lnTo>
                      <a:pt x="272" y="28"/>
                    </a:lnTo>
                    <a:lnTo>
                      <a:pt x="260" y="21"/>
                    </a:lnTo>
                    <a:lnTo>
                      <a:pt x="250" y="16"/>
                    </a:lnTo>
                    <a:lnTo>
                      <a:pt x="238" y="12"/>
                    </a:lnTo>
                    <a:lnTo>
                      <a:pt x="226" y="8"/>
                    </a:lnTo>
                    <a:lnTo>
                      <a:pt x="214" y="4"/>
                    </a:lnTo>
                    <a:lnTo>
                      <a:pt x="203" y="3"/>
                    </a:lnTo>
                    <a:lnTo>
                      <a:pt x="189" y="2"/>
                    </a:lnTo>
                    <a:lnTo>
                      <a:pt x="178" y="0"/>
                    </a:lnTo>
                    <a:close/>
                  </a:path>
                </a:pathLst>
              </a:custGeom>
              <a:solidFill>
                <a:srgbClr val="D883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" name="Freeform 505">
                <a:extLst>
                  <a:ext uri="{FF2B5EF4-FFF2-40B4-BE49-F238E27FC236}">
                    <a16:creationId xmlns:a16="http://schemas.microsoft.com/office/drawing/2014/main" xmlns="" id="{3C52CF02-2E61-434F-9619-E5DA2EEAAA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98213" y="3479801"/>
                <a:ext cx="409575" cy="652463"/>
              </a:xfrm>
              <a:custGeom>
                <a:avLst/>
                <a:gdLst>
                  <a:gd name="T0" fmla="*/ 178 w 774"/>
                  <a:gd name="T1" fmla="*/ 0 h 1234"/>
                  <a:gd name="T2" fmla="*/ 138 w 774"/>
                  <a:gd name="T3" fmla="*/ 6 h 1234"/>
                  <a:gd name="T4" fmla="*/ 102 w 774"/>
                  <a:gd name="T5" fmla="*/ 19 h 1234"/>
                  <a:gd name="T6" fmla="*/ 85 w 774"/>
                  <a:gd name="T7" fmla="*/ 27 h 1234"/>
                  <a:gd name="T8" fmla="*/ 57 w 774"/>
                  <a:gd name="T9" fmla="*/ 49 h 1234"/>
                  <a:gd name="T10" fmla="*/ 34 w 774"/>
                  <a:gd name="T11" fmla="*/ 74 h 1234"/>
                  <a:gd name="T12" fmla="*/ 17 w 774"/>
                  <a:gd name="T13" fmla="*/ 104 h 1234"/>
                  <a:gd name="T14" fmla="*/ 5 w 774"/>
                  <a:gd name="T15" fmla="*/ 135 h 1234"/>
                  <a:gd name="T16" fmla="*/ 0 w 774"/>
                  <a:gd name="T17" fmla="*/ 169 h 1234"/>
                  <a:gd name="T18" fmla="*/ 2 w 774"/>
                  <a:gd name="T19" fmla="*/ 205 h 1234"/>
                  <a:gd name="T20" fmla="*/ 10 w 774"/>
                  <a:gd name="T21" fmla="*/ 239 h 1234"/>
                  <a:gd name="T22" fmla="*/ 436 w 774"/>
                  <a:gd name="T23" fmla="*/ 1133 h 1234"/>
                  <a:gd name="T24" fmla="*/ 441 w 774"/>
                  <a:gd name="T25" fmla="*/ 1145 h 1234"/>
                  <a:gd name="T26" fmla="*/ 455 w 774"/>
                  <a:gd name="T27" fmla="*/ 1166 h 1234"/>
                  <a:gd name="T28" fmla="*/ 472 w 774"/>
                  <a:gd name="T29" fmla="*/ 1184 h 1234"/>
                  <a:gd name="T30" fmla="*/ 492 w 774"/>
                  <a:gd name="T31" fmla="*/ 1201 h 1234"/>
                  <a:gd name="T32" fmla="*/ 513 w 774"/>
                  <a:gd name="T33" fmla="*/ 1214 h 1234"/>
                  <a:gd name="T34" fmla="*/ 535 w 774"/>
                  <a:gd name="T35" fmla="*/ 1223 h 1234"/>
                  <a:gd name="T36" fmla="*/ 559 w 774"/>
                  <a:gd name="T37" fmla="*/ 1230 h 1234"/>
                  <a:gd name="T38" fmla="*/ 584 w 774"/>
                  <a:gd name="T39" fmla="*/ 1234 h 1234"/>
                  <a:gd name="T40" fmla="*/ 595 w 774"/>
                  <a:gd name="T41" fmla="*/ 1234 h 1234"/>
                  <a:gd name="T42" fmla="*/ 635 w 774"/>
                  <a:gd name="T43" fmla="*/ 1230 h 1234"/>
                  <a:gd name="T44" fmla="*/ 673 w 774"/>
                  <a:gd name="T45" fmla="*/ 1217 h 1234"/>
                  <a:gd name="T46" fmla="*/ 688 w 774"/>
                  <a:gd name="T47" fmla="*/ 1208 h 1234"/>
                  <a:gd name="T48" fmla="*/ 716 w 774"/>
                  <a:gd name="T49" fmla="*/ 1187 h 1234"/>
                  <a:gd name="T50" fmla="*/ 740 w 774"/>
                  <a:gd name="T51" fmla="*/ 1161 h 1234"/>
                  <a:gd name="T52" fmla="*/ 757 w 774"/>
                  <a:gd name="T53" fmla="*/ 1132 h 1234"/>
                  <a:gd name="T54" fmla="*/ 768 w 774"/>
                  <a:gd name="T55" fmla="*/ 1099 h 1234"/>
                  <a:gd name="T56" fmla="*/ 774 w 774"/>
                  <a:gd name="T57" fmla="*/ 1066 h 1234"/>
                  <a:gd name="T58" fmla="*/ 772 w 774"/>
                  <a:gd name="T59" fmla="*/ 1031 h 1234"/>
                  <a:gd name="T60" fmla="*/ 763 w 774"/>
                  <a:gd name="T61" fmla="*/ 997 h 1234"/>
                  <a:gd name="T62" fmla="*/ 339 w 774"/>
                  <a:gd name="T63" fmla="*/ 103 h 1234"/>
                  <a:gd name="T64" fmla="*/ 332 w 774"/>
                  <a:gd name="T65" fmla="*/ 91 h 1234"/>
                  <a:gd name="T66" fmla="*/ 318 w 774"/>
                  <a:gd name="T67" fmla="*/ 70 h 1234"/>
                  <a:gd name="T68" fmla="*/ 301 w 774"/>
                  <a:gd name="T69" fmla="*/ 50 h 1234"/>
                  <a:gd name="T70" fmla="*/ 281 w 774"/>
                  <a:gd name="T71" fmla="*/ 34 h 1234"/>
                  <a:gd name="T72" fmla="*/ 260 w 774"/>
                  <a:gd name="T73" fmla="*/ 21 h 1234"/>
                  <a:gd name="T74" fmla="*/ 238 w 774"/>
                  <a:gd name="T75" fmla="*/ 12 h 1234"/>
                  <a:gd name="T76" fmla="*/ 214 w 774"/>
                  <a:gd name="T77" fmla="*/ 4 h 1234"/>
                  <a:gd name="T78" fmla="*/ 189 w 774"/>
                  <a:gd name="T79" fmla="*/ 2 h 1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74" h="1234">
                    <a:moveTo>
                      <a:pt x="178" y="0"/>
                    </a:moveTo>
                    <a:lnTo>
                      <a:pt x="178" y="0"/>
                    </a:lnTo>
                    <a:lnTo>
                      <a:pt x="158" y="2"/>
                    </a:lnTo>
                    <a:lnTo>
                      <a:pt x="138" y="6"/>
                    </a:lnTo>
                    <a:lnTo>
                      <a:pt x="120" y="11"/>
                    </a:lnTo>
                    <a:lnTo>
                      <a:pt x="102" y="19"/>
                    </a:lnTo>
                    <a:lnTo>
                      <a:pt x="102" y="19"/>
                    </a:lnTo>
                    <a:lnTo>
                      <a:pt x="85" y="27"/>
                    </a:lnTo>
                    <a:lnTo>
                      <a:pt x="70" y="37"/>
                    </a:lnTo>
                    <a:lnTo>
                      <a:pt x="57" y="49"/>
                    </a:lnTo>
                    <a:lnTo>
                      <a:pt x="44" y="61"/>
                    </a:lnTo>
                    <a:lnTo>
                      <a:pt x="34" y="74"/>
                    </a:lnTo>
                    <a:lnTo>
                      <a:pt x="24" y="88"/>
                    </a:lnTo>
                    <a:lnTo>
                      <a:pt x="17" y="104"/>
                    </a:lnTo>
                    <a:lnTo>
                      <a:pt x="10" y="120"/>
                    </a:lnTo>
                    <a:lnTo>
                      <a:pt x="5" y="135"/>
                    </a:lnTo>
                    <a:lnTo>
                      <a:pt x="2" y="152"/>
                    </a:lnTo>
                    <a:lnTo>
                      <a:pt x="0" y="169"/>
                    </a:lnTo>
                    <a:lnTo>
                      <a:pt x="0" y="186"/>
                    </a:lnTo>
                    <a:lnTo>
                      <a:pt x="2" y="205"/>
                    </a:lnTo>
                    <a:lnTo>
                      <a:pt x="5" y="222"/>
                    </a:lnTo>
                    <a:lnTo>
                      <a:pt x="10" y="239"/>
                    </a:lnTo>
                    <a:lnTo>
                      <a:pt x="17" y="256"/>
                    </a:lnTo>
                    <a:lnTo>
                      <a:pt x="436" y="1133"/>
                    </a:lnTo>
                    <a:lnTo>
                      <a:pt x="436" y="1133"/>
                    </a:lnTo>
                    <a:lnTo>
                      <a:pt x="441" y="1145"/>
                    </a:lnTo>
                    <a:lnTo>
                      <a:pt x="449" y="1155"/>
                    </a:lnTo>
                    <a:lnTo>
                      <a:pt x="455" y="1166"/>
                    </a:lnTo>
                    <a:lnTo>
                      <a:pt x="465" y="1176"/>
                    </a:lnTo>
                    <a:lnTo>
                      <a:pt x="472" y="1184"/>
                    </a:lnTo>
                    <a:lnTo>
                      <a:pt x="482" y="1193"/>
                    </a:lnTo>
                    <a:lnTo>
                      <a:pt x="492" y="1201"/>
                    </a:lnTo>
                    <a:lnTo>
                      <a:pt x="502" y="1208"/>
                    </a:lnTo>
                    <a:lnTo>
                      <a:pt x="513" y="1214"/>
                    </a:lnTo>
                    <a:lnTo>
                      <a:pt x="523" y="1219"/>
                    </a:lnTo>
                    <a:lnTo>
                      <a:pt x="535" y="1223"/>
                    </a:lnTo>
                    <a:lnTo>
                      <a:pt x="547" y="1227"/>
                    </a:lnTo>
                    <a:lnTo>
                      <a:pt x="559" y="1230"/>
                    </a:lnTo>
                    <a:lnTo>
                      <a:pt x="571" y="1233"/>
                    </a:lnTo>
                    <a:lnTo>
                      <a:pt x="584" y="1234"/>
                    </a:lnTo>
                    <a:lnTo>
                      <a:pt x="595" y="1234"/>
                    </a:lnTo>
                    <a:lnTo>
                      <a:pt x="595" y="1234"/>
                    </a:lnTo>
                    <a:lnTo>
                      <a:pt x="615" y="1233"/>
                    </a:lnTo>
                    <a:lnTo>
                      <a:pt x="635" y="1230"/>
                    </a:lnTo>
                    <a:lnTo>
                      <a:pt x="653" y="1225"/>
                    </a:lnTo>
                    <a:lnTo>
                      <a:pt x="673" y="1217"/>
                    </a:lnTo>
                    <a:lnTo>
                      <a:pt x="673" y="1217"/>
                    </a:lnTo>
                    <a:lnTo>
                      <a:pt x="688" y="1208"/>
                    </a:lnTo>
                    <a:lnTo>
                      <a:pt x="703" y="1198"/>
                    </a:lnTo>
                    <a:lnTo>
                      <a:pt x="716" y="1187"/>
                    </a:lnTo>
                    <a:lnTo>
                      <a:pt x="729" y="1175"/>
                    </a:lnTo>
                    <a:lnTo>
                      <a:pt x="740" y="1161"/>
                    </a:lnTo>
                    <a:lnTo>
                      <a:pt x="749" y="1146"/>
                    </a:lnTo>
                    <a:lnTo>
                      <a:pt x="757" y="1132"/>
                    </a:lnTo>
                    <a:lnTo>
                      <a:pt x="763" y="1116"/>
                    </a:lnTo>
                    <a:lnTo>
                      <a:pt x="768" y="1099"/>
                    </a:lnTo>
                    <a:lnTo>
                      <a:pt x="772" y="1083"/>
                    </a:lnTo>
                    <a:lnTo>
                      <a:pt x="774" y="1066"/>
                    </a:lnTo>
                    <a:lnTo>
                      <a:pt x="774" y="1048"/>
                    </a:lnTo>
                    <a:lnTo>
                      <a:pt x="772" y="1031"/>
                    </a:lnTo>
                    <a:lnTo>
                      <a:pt x="768" y="1014"/>
                    </a:lnTo>
                    <a:lnTo>
                      <a:pt x="763" y="997"/>
                    </a:lnTo>
                    <a:lnTo>
                      <a:pt x="757" y="980"/>
                    </a:lnTo>
                    <a:lnTo>
                      <a:pt x="339" y="103"/>
                    </a:lnTo>
                    <a:lnTo>
                      <a:pt x="339" y="103"/>
                    </a:lnTo>
                    <a:lnTo>
                      <a:pt x="332" y="91"/>
                    </a:lnTo>
                    <a:lnTo>
                      <a:pt x="326" y="80"/>
                    </a:lnTo>
                    <a:lnTo>
                      <a:pt x="318" y="70"/>
                    </a:lnTo>
                    <a:lnTo>
                      <a:pt x="310" y="59"/>
                    </a:lnTo>
                    <a:lnTo>
                      <a:pt x="301" y="50"/>
                    </a:lnTo>
                    <a:lnTo>
                      <a:pt x="292" y="42"/>
                    </a:lnTo>
                    <a:lnTo>
                      <a:pt x="281" y="34"/>
                    </a:lnTo>
                    <a:lnTo>
                      <a:pt x="272" y="28"/>
                    </a:lnTo>
                    <a:lnTo>
                      <a:pt x="260" y="21"/>
                    </a:lnTo>
                    <a:lnTo>
                      <a:pt x="250" y="16"/>
                    </a:lnTo>
                    <a:lnTo>
                      <a:pt x="238" y="12"/>
                    </a:lnTo>
                    <a:lnTo>
                      <a:pt x="226" y="8"/>
                    </a:lnTo>
                    <a:lnTo>
                      <a:pt x="214" y="4"/>
                    </a:lnTo>
                    <a:lnTo>
                      <a:pt x="203" y="3"/>
                    </a:lnTo>
                    <a:lnTo>
                      <a:pt x="189" y="2"/>
                    </a:lnTo>
                    <a:lnTo>
                      <a:pt x="17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" name="Freeform 506">
                <a:extLst>
                  <a:ext uri="{FF2B5EF4-FFF2-40B4-BE49-F238E27FC236}">
                    <a16:creationId xmlns:a16="http://schemas.microsoft.com/office/drawing/2014/main" xmlns="" id="{95A04FA1-1E65-45B8-BCDE-E392865E71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60038" y="2476501"/>
                <a:ext cx="796925" cy="795338"/>
              </a:xfrm>
              <a:custGeom>
                <a:avLst/>
                <a:gdLst>
                  <a:gd name="T0" fmla="*/ 1447 w 1504"/>
                  <a:gd name="T1" fmla="*/ 464 h 1505"/>
                  <a:gd name="T2" fmla="*/ 1482 w 1504"/>
                  <a:gd name="T3" fmla="*/ 572 h 1505"/>
                  <a:gd name="T4" fmla="*/ 1502 w 1504"/>
                  <a:gd name="T5" fmla="*/ 682 h 1505"/>
                  <a:gd name="T6" fmla="*/ 1503 w 1504"/>
                  <a:gd name="T7" fmla="*/ 791 h 1505"/>
                  <a:gd name="T8" fmla="*/ 1490 w 1504"/>
                  <a:gd name="T9" fmla="*/ 900 h 1505"/>
                  <a:gd name="T10" fmla="*/ 1461 w 1504"/>
                  <a:gd name="T11" fmla="*/ 1003 h 1505"/>
                  <a:gd name="T12" fmla="*/ 1418 w 1504"/>
                  <a:gd name="T13" fmla="*/ 1103 h 1505"/>
                  <a:gd name="T14" fmla="*/ 1360 w 1504"/>
                  <a:gd name="T15" fmla="*/ 1196 h 1505"/>
                  <a:gd name="T16" fmla="*/ 1290 w 1504"/>
                  <a:gd name="T17" fmla="*/ 1279 h 1505"/>
                  <a:gd name="T18" fmla="*/ 1206 w 1504"/>
                  <a:gd name="T19" fmla="*/ 1353 h 1505"/>
                  <a:gd name="T20" fmla="*/ 1110 w 1504"/>
                  <a:gd name="T21" fmla="*/ 1414 h 1505"/>
                  <a:gd name="T22" fmla="*/ 1041 w 1504"/>
                  <a:gd name="T23" fmla="*/ 1447 h 1505"/>
                  <a:gd name="T24" fmla="*/ 932 w 1504"/>
                  <a:gd name="T25" fmla="*/ 1482 h 1505"/>
                  <a:gd name="T26" fmla="*/ 822 w 1504"/>
                  <a:gd name="T27" fmla="*/ 1502 h 1505"/>
                  <a:gd name="T28" fmla="*/ 712 w 1504"/>
                  <a:gd name="T29" fmla="*/ 1503 h 1505"/>
                  <a:gd name="T30" fmla="*/ 605 w 1504"/>
                  <a:gd name="T31" fmla="*/ 1490 h 1505"/>
                  <a:gd name="T32" fmla="*/ 500 w 1504"/>
                  <a:gd name="T33" fmla="*/ 1461 h 1505"/>
                  <a:gd name="T34" fmla="*/ 402 w 1504"/>
                  <a:gd name="T35" fmla="*/ 1418 h 1505"/>
                  <a:gd name="T36" fmla="*/ 309 w 1504"/>
                  <a:gd name="T37" fmla="*/ 1361 h 1505"/>
                  <a:gd name="T38" fmla="*/ 225 w 1504"/>
                  <a:gd name="T39" fmla="*/ 1290 h 1505"/>
                  <a:gd name="T40" fmla="*/ 152 w 1504"/>
                  <a:gd name="T41" fmla="*/ 1206 h 1505"/>
                  <a:gd name="T42" fmla="*/ 90 w 1504"/>
                  <a:gd name="T43" fmla="*/ 1110 h 1505"/>
                  <a:gd name="T44" fmla="*/ 57 w 1504"/>
                  <a:gd name="T45" fmla="*/ 1040 h 1505"/>
                  <a:gd name="T46" fmla="*/ 21 w 1504"/>
                  <a:gd name="T47" fmla="*/ 932 h 1505"/>
                  <a:gd name="T48" fmla="*/ 2 w 1504"/>
                  <a:gd name="T49" fmla="*/ 822 h 1505"/>
                  <a:gd name="T50" fmla="*/ 1 w 1504"/>
                  <a:gd name="T51" fmla="*/ 712 h 1505"/>
                  <a:gd name="T52" fmla="*/ 14 w 1504"/>
                  <a:gd name="T53" fmla="*/ 605 h 1505"/>
                  <a:gd name="T54" fmla="*/ 43 w 1504"/>
                  <a:gd name="T55" fmla="*/ 500 h 1505"/>
                  <a:gd name="T56" fmla="*/ 86 w 1504"/>
                  <a:gd name="T57" fmla="*/ 402 h 1505"/>
                  <a:gd name="T58" fmla="*/ 144 w 1504"/>
                  <a:gd name="T59" fmla="*/ 309 h 1505"/>
                  <a:gd name="T60" fmla="*/ 214 w 1504"/>
                  <a:gd name="T61" fmla="*/ 225 h 1505"/>
                  <a:gd name="T62" fmla="*/ 298 w 1504"/>
                  <a:gd name="T63" fmla="*/ 152 h 1505"/>
                  <a:gd name="T64" fmla="*/ 394 w 1504"/>
                  <a:gd name="T65" fmla="*/ 90 h 1505"/>
                  <a:gd name="T66" fmla="*/ 463 w 1504"/>
                  <a:gd name="T67" fmla="*/ 58 h 1505"/>
                  <a:gd name="T68" fmla="*/ 572 w 1504"/>
                  <a:gd name="T69" fmla="*/ 21 h 1505"/>
                  <a:gd name="T70" fmla="*/ 682 w 1504"/>
                  <a:gd name="T71" fmla="*/ 3 h 1505"/>
                  <a:gd name="T72" fmla="*/ 791 w 1504"/>
                  <a:gd name="T73" fmla="*/ 0 h 1505"/>
                  <a:gd name="T74" fmla="*/ 899 w 1504"/>
                  <a:gd name="T75" fmla="*/ 14 h 1505"/>
                  <a:gd name="T76" fmla="*/ 1004 w 1504"/>
                  <a:gd name="T77" fmla="*/ 43 h 1505"/>
                  <a:gd name="T78" fmla="*/ 1102 w 1504"/>
                  <a:gd name="T79" fmla="*/ 86 h 1505"/>
                  <a:gd name="T80" fmla="*/ 1195 w 1504"/>
                  <a:gd name="T81" fmla="*/ 144 h 1505"/>
                  <a:gd name="T82" fmla="*/ 1279 w 1504"/>
                  <a:gd name="T83" fmla="*/ 215 h 1505"/>
                  <a:gd name="T84" fmla="*/ 1353 w 1504"/>
                  <a:gd name="T85" fmla="*/ 299 h 1505"/>
                  <a:gd name="T86" fmla="*/ 1414 w 1504"/>
                  <a:gd name="T87" fmla="*/ 394 h 1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04" h="1505">
                    <a:moveTo>
                      <a:pt x="1431" y="428"/>
                    </a:moveTo>
                    <a:lnTo>
                      <a:pt x="1431" y="428"/>
                    </a:lnTo>
                    <a:lnTo>
                      <a:pt x="1447" y="464"/>
                    </a:lnTo>
                    <a:lnTo>
                      <a:pt x="1461" y="500"/>
                    </a:lnTo>
                    <a:lnTo>
                      <a:pt x="1473" y="536"/>
                    </a:lnTo>
                    <a:lnTo>
                      <a:pt x="1482" y="572"/>
                    </a:lnTo>
                    <a:lnTo>
                      <a:pt x="1491" y="609"/>
                    </a:lnTo>
                    <a:lnTo>
                      <a:pt x="1497" y="646"/>
                    </a:lnTo>
                    <a:lnTo>
                      <a:pt x="1502" y="682"/>
                    </a:lnTo>
                    <a:lnTo>
                      <a:pt x="1504" y="719"/>
                    </a:lnTo>
                    <a:lnTo>
                      <a:pt x="1504" y="756"/>
                    </a:lnTo>
                    <a:lnTo>
                      <a:pt x="1503" y="791"/>
                    </a:lnTo>
                    <a:lnTo>
                      <a:pt x="1501" y="828"/>
                    </a:lnTo>
                    <a:lnTo>
                      <a:pt x="1497" y="864"/>
                    </a:lnTo>
                    <a:lnTo>
                      <a:pt x="1490" y="900"/>
                    </a:lnTo>
                    <a:lnTo>
                      <a:pt x="1482" y="935"/>
                    </a:lnTo>
                    <a:lnTo>
                      <a:pt x="1473" y="969"/>
                    </a:lnTo>
                    <a:lnTo>
                      <a:pt x="1461" y="1003"/>
                    </a:lnTo>
                    <a:lnTo>
                      <a:pt x="1448" y="1037"/>
                    </a:lnTo>
                    <a:lnTo>
                      <a:pt x="1434" y="1071"/>
                    </a:lnTo>
                    <a:lnTo>
                      <a:pt x="1418" y="1103"/>
                    </a:lnTo>
                    <a:lnTo>
                      <a:pt x="1400" y="1134"/>
                    </a:lnTo>
                    <a:lnTo>
                      <a:pt x="1381" y="1165"/>
                    </a:lnTo>
                    <a:lnTo>
                      <a:pt x="1360" y="1196"/>
                    </a:lnTo>
                    <a:lnTo>
                      <a:pt x="1338" y="1224"/>
                    </a:lnTo>
                    <a:lnTo>
                      <a:pt x="1315" y="1252"/>
                    </a:lnTo>
                    <a:lnTo>
                      <a:pt x="1290" y="1279"/>
                    </a:lnTo>
                    <a:lnTo>
                      <a:pt x="1264" y="1304"/>
                    </a:lnTo>
                    <a:lnTo>
                      <a:pt x="1235" y="1329"/>
                    </a:lnTo>
                    <a:lnTo>
                      <a:pt x="1206" y="1353"/>
                    </a:lnTo>
                    <a:lnTo>
                      <a:pt x="1176" y="1375"/>
                    </a:lnTo>
                    <a:lnTo>
                      <a:pt x="1143" y="1395"/>
                    </a:lnTo>
                    <a:lnTo>
                      <a:pt x="1110" y="1414"/>
                    </a:lnTo>
                    <a:lnTo>
                      <a:pt x="1076" y="1431"/>
                    </a:lnTo>
                    <a:lnTo>
                      <a:pt x="1076" y="1431"/>
                    </a:lnTo>
                    <a:lnTo>
                      <a:pt x="1041" y="1447"/>
                    </a:lnTo>
                    <a:lnTo>
                      <a:pt x="1004" y="1461"/>
                    </a:lnTo>
                    <a:lnTo>
                      <a:pt x="969" y="1473"/>
                    </a:lnTo>
                    <a:lnTo>
                      <a:pt x="932" y="1482"/>
                    </a:lnTo>
                    <a:lnTo>
                      <a:pt x="896" y="1491"/>
                    </a:lnTo>
                    <a:lnTo>
                      <a:pt x="859" y="1497"/>
                    </a:lnTo>
                    <a:lnTo>
                      <a:pt x="822" y="1502"/>
                    </a:lnTo>
                    <a:lnTo>
                      <a:pt x="785" y="1505"/>
                    </a:lnTo>
                    <a:lnTo>
                      <a:pt x="749" y="1505"/>
                    </a:lnTo>
                    <a:lnTo>
                      <a:pt x="712" y="1503"/>
                    </a:lnTo>
                    <a:lnTo>
                      <a:pt x="677" y="1501"/>
                    </a:lnTo>
                    <a:lnTo>
                      <a:pt x="640" y="1497"/>
                    </a:lnTo>
                    <a:lnTo>
                      <a:pt x="605" y="1490"/>
                    </a:lnTo>
                    <a:lnTo>
                      <a:pt x="569" y="1482"/>
                    </a:lnTo>
                    <a:lnTo>
                      <a:pt x="535" y="1473"/>
                    </a:lnTo>
                    <a:lnTo>
                      <a:pt x="500" y="1461"/>
                    </a:lnTo>
                    <a:lnTo>
                      <a:pt x="467" y="1448"/>
                    </a:lnTo>
                    <a:lnTo>
                      <a:pt x="433" y="1434"/>
                    </a:lnTo>
                    <a:lnTo>
                      <a:pt x="402" y="1418"/>
                    </a:lnTo>
                    <a:lnTo>
                      <a:pt x="369" y="1400"/>
                    </a:lnTo>
                    <a:lnTo>
                      <a:pt x="339" y="1381"/>
                    </a:lnTo>
                    <a:lnTo>
                      <a:pt x="309" y="1361"/>
                    </a:lnTo>
                    <a:lnTo>
                      <a:pt x="280" y="1338"/>
                    </a:lnTo>
                    <a:lnTo>
                      <a:pt x="252" y="1315"/>
                    </a:lnTo>
                    <a:lnTo>
                      <a:pt x="225" y="1290"/>
                    </a:lnTo>
                    <a:lnTo>
                      <a:pt x="200" y="1264"/>
                    </a:lnTo>
                    <a:lnTo>
                      <a:pt x="175" y="1235"/>
                    </a:lnTo>
                    <a:lnTo>
                      <a:pt x="152" y="1206"/>
                    </a:lnTo>
                    <a:lnTo>
                      <a:pt x="129" y="1176"/>
                    </a:lnTo>
                    <a:lnTo>
                      <a:pt x="110" y="1143"/>
                    </a:lnTo>
                    <a:lnTo>
                      <a:pt x="90" y="1110"/>
                    </a:lnTo>
                    <a:lnTo>
                      <a:pt x="73" y="1075"/>
                    </a:lnTo>
                    <a:lnTo>
                      <a:pt x="73" y="1075"/>
                    </a:lnTo>
                    <a:lnTo>
                      <a:pt x="57" y="1040"/>
                    </a:lnTo>
                    <a:lnTo>
                      <a:pt x="43" y="1004"/>
                    </a:lnTo>
                    <a:lnTo>
                      <a:pt x="31" y="969"/>
                    </a:lnTo>
                    <a:lnTo>
                      <a:pt x="21" y="932"/>
                    </a:lnTo>
                    <a:lnTo>
                      <a:pt x="13" y="896"/>
                    </a:lnTo>
                    <a:lnTo>
                      <a:pt x="8" y="859"/>
                    </a:lnTo>
                    <a:lnTo>
                      <a:pt x="2" y="822"/>
                    </a:lnTo>
                    <a:lnTo>
                      <a:pt x="0" y="786"/>
                    </a:lnTo>
                    <a:lnTo>
                      <a:pt x="0" y="749"/>
                    </a:lnTo>
                    <a:lnTo>
                      <a:pt x="1" y="712"/>
                    </a:lnTo>
                    <a:lnTo>
                      <a:pt x="4" y="677"/>
                    </a:lnTo>
                    <a:lnTo>
                      <a:pt x="8" y="640"/>
                    </a:lnTo>
                    <a:lnTo>
                      <a:pt x="14" y="605"/>
                    </a:lnTo>
                    <a:lnTo>
                      <a:pt x="22" y="570"/>
                    </a:lnTo>
                    <a:lnTo>
                      <a:pt x="31" y="534"/>
                    </a:lnTo>
                    <a:lnTo>
                      <a:pt x="43" y="500"/>
                    </a:lnTo>
                    <a:lnTo>
                      <a:pt x="56" y="467"/>
                    </a:lnTo>
                    <a:lnTo>
                      <a:pt x="70" y="433"/>
                    </a:lnTo>
                    <a:lnTo>
                      <a:pt x="86" y="402"/>
                    </a:lnTo>
                    <a:lnTo>
                      <a:pt x="104" y="369"/>
                    </a:lnTo>
                    <a:lnTo>
                      <a:pt x="123" y="339"/>
                    </a:lnTo>
                    <a:lnTo>
                      <a:pt x="144" y="309"/>
                    </a:lnTo>
                    <a:lnTo>
                      <a:pt x="166" y="280"/>
                    </a:lnTo>
                    <a:lnTo>
                      <a:pt x="190" y="253"/>
                    </a:lnTo>
                    <a:lnTo>
                      <a:pt x="214" y="225"/>
                    </a:lnTo>
                    <a:lnTo>
                      <a:pt x="241" y="199"/>
                    </a:lnTo>
                    <a:lnTo>
                      <a:pt x="268" y="175"/>
                    </a:lnTo>
                    <a:lnTo>
                      <a:pt x="298" y="152"/>
                    </a:lnTo>
                    <a:lnTo>
                      <a:pt x="328" y="130"/>
                    </a:lnTo>
                    <a:lnTo>
                      <a:pt x="361" y="110"/>
                    </a:lnTo>
                    <a:lnTo>
                      <a:pt x="394" y="90"/>
                    </a:lnTo>
                    <a:lnTo>
                      <a:pt x="428" y="73"/>
                    </a:lnTo>
                    <a:lnTo>
                      <a:pt x="428" y="73"/>
                    </a:lnTo>
                    <a:lnTo>
                      <a:pt x="463" y="58"/>
                    </a:lnTo>
                    <a:lnTo>
                      <a:pt x="500" y="43"/>
                    </a:lnTo>
                    <a:lnTo>
                      <a:pt x="535" y="31"/>
                    </a:lnTo>
                    <a:lnTo>
                      <a:pt x="572" y="21"/>
                    </a:lnTo>
                    <a:lnTo>
                      <a:pt x="609" y="13"/>
                    </a:lnTo>
                    <a:lnTo>
                      <a:pt x="645" y="7"/>
                    </a:lnTo>
                    <a:lnTo>
                      <a:pt x="682" y="3"/>
                    </a:lnTo>
                    <a:lnTo>
                      <a:pt x="719" y="0"/>
                    </a:lnTo>
                    <a:lnTo>
                      <a:pt x="755" y="0"/>
                    </a:lnTo>
                    <a:lnTo>
                      <a:pt x="791" y="0"/>
                    </a:lnTo>
                    <a:lnTo>
                      <a:pt x="827" y="4"/>
                    </a:lnTo>
                    <a:lnTo>
                      <a:pt x="864" y="8"/>
                    </a:lnTo>
                    <a:lnTo>
                      <a:pt x="899" y="14"/>
                    </a:lnTo>
                    <a:lnTo>
                      <a:pt x="935" y="22"/>
                    </a:lnTo>
                    <a:lnTo>
                      <a:pt x="969" y="31"/>
                    </a:lnTo>
                    <a:lnTo>
                      <a:pt x="1004" y="43"/>
                    </a:lnTo>
                    <a:lnTo>
                      <a:pt x="1037" y="56"/>
                    </a:lnTo>
                    <a:lnTo>
                      <a:pt x="1071" y="71"/>
                    </a:lnTo>
                    <a:lnTo>
                      <a:pt x="1102" y="86"/>
                    </a:lnTo>
                    <a:lnTo>
                      <a:pt x="1134" y="103"/>
                    </a:lnTo>
                    <a:lnTo>
                      <a:pt x="1165" y="123"/>
                    </a:lnTo>
                    <a:lnTo>
                      <a:pt x="1195" y="144"/>
                    </a:lnTo>
                    <a:lnTo>
                      <a:pt x="1224" y="166"/>
                    </a:lnTo>
                    <a:lnTo>
                      <a:pt x="1252" y="190"/>
                    </a:lnTo>
                    <a:lnTo>
                      <a:pt x="1279" y="215"/>
                    </a:lnTo>
                    <a:lnTo>
                      <a:pt x="1304" y="241"/>
                    </a:lnTo>
                    <a:lnTo>
                      <a:pt x="1329" y="268"/>
                    </a:lnTo>
                    <a:lnTo>
                      <a:pt x="1353" y="299"/>
                    </a:lnTo>
                    <a:lnTo>
                      <a:pt x="1375" y="329"/>
                    </a:lnTo>
                    <a:lnTo>
                      <a:pt x="1394" y="361"/>
                    </a:lnTo>
                    <a:lnTo>
                      <a:pt x="1414" y="394"/>
                    </a:lnTo>
                    <a:lnTo>
                      <a:pt x="1431" y="428"/>
                    </a:lnTo>
                    <a:close/>
                  </a:path>
                </a:pathLst>
              </a:custGeom>
              <a:solidFill>
                <a:srgbClr val="C6C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Freeform 507">
                <a:extLst>
                  <a:ext uri="{FF2B5EF4-FFF2-40B4-BE49-F238E27FC236}">
                    <a16:creationId xmlns:a16="http://schemas.microsoft.com/office/drawing/2014/main" xmlns="" id="{8B874136-49E1-452D-93FD-EC1117E551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60038" y="2476501"/>
                <a:ext cx="796925" cy="795338"/>
              </a:xfrm>
              <a:custGeom>
                <a:avLst/>
                <a:gdLst>
                  <a:gd name="T0" fmla="*/ 1447 w 1504"/>
                  <a:gd name="T1" fmla="*/ 464 h 1505"/>
                  <a:gd name="T2" fmla="*/ 1482 w 1504"/>
                  <a:gd name="T3" fmla="*/ 572 h 1505"/>
                  <a:gd name="T4" fmla="*/ 1502 w 1504"/>
                  <a:gd name="T5" fmla="*/ 682 h 1505"/>
                  <a:gd name="T6" fmla="*/ 1503 w 1504"/>
                  <a:gd name="T7" fmla="*/ 791 h 1505"/>
                  <a:gd name="T8" fmla="*/ 1490 w 1504"/>
                  <a:gd name="T9" fmla="*/ 900 h 1505"/>
                  <a:gd name="T10" fmla="*/ 1461 w 1504"/>
                  <a:gd name="T11" fmla="*/ 1003 h 1505"/>
                  <a:gd name="T12" fmla="*/ 1418 w 1504"/>
                  <a:gd name="T13" fmla="*/ 1103 h 1505"/>
                  <a:gd name="T14" fmla="*/ 1360 w 1504"/>
                  <a:gd name="T15" fmla="*/ 1196 h 1505"/>
                  <a:gd name="T16" fmla="*/ 1290 w 1504"/>
                  <a:gd name="T17" fmla="*/ 1279 h 1505"/>
                  <a:gd name="T18" fmla="*/ 1206 w 1504"/>
                  <a:gd name="T19" fmla="*/ 1353 h 1505"/>
                  <a:gd name="T20" fmla="*/ 1110 w 1504"/>
                  <a:gd name="T21" fmla="*/ 1414 h 1505"/>
                  <a:gd name="T22" fmla="*/ 1041 w 1504"/>
                  <a:gd name="T23" fmla="*/ 1447 h 1505"/>
                  <a:gd name="T24" fmla="*/ 932 w 1504"/>
                  <a:gd name="T25" fmla="*/ 1482 h 1505"/>
                  <a:gd name="T26" fmla="*/ 822 w 1504"/>
                  <a:gd name="T27" fmla="*/ 1502 h 1505"/>
                  <a:gd name="T28" fmla="*/ 712 w 1504"/>
                  <a:gd name="T29" fmla="*/ 1503 h 1505"/>
                  <a:gd name="T30" fmla="*/ 605 w 1504"/>
                  <a:gd name="T31" fmla="*/ 1490 h 1505"/>
                  <a:gd name="T32" fmla="*/ 500 w 1504"/>
                  <a:gd name="T33" fmla="*/ 1461 h 1505"/>
                  <a:gd name="T34" fmla="*/ 402 w 1504"/>
                  <a:gd name="T35" fmla="*/ 1418 h 1505"/>
                  <a:gd name="T36" fmla="*/ 309 w 1504"/>
                  <a:gd name="T37" fmla="*/ 1361 h 1505"/>
                  <a:gd name="T38" fmla="*/ 225 w 1504"/>
                  <a:gd name="T39" fmla="*/ 1290 h 1505"/>
                  <a:gd name="T40" fmla="*/ 152 w 1504"/>
                  <a:gd name="T41" fmla="*/ 1206 h 1505"/>
                  <a:gd name="T42" fmla="*/ 90 w 1504"/>
                  <a:gd name="T43" fmla="*/ 1110 h 1505"/>
                  <a:gd name="T44" fmla="*/ 57 w 1504"/>
                  <a:gd name="T45" fmla="*/ 1040 h 1505"/>
                  <a:gd name="T46" fmla="*/ 21 w 1504"/>
                  <a:gd name="T47" fmla="*/ 932 h 1505"/>
                  <a:gd name="T48" fmla="*/ 2 w 1504"/>
                  <a:gd name="T49" fmla="*/ 822 h 1505"/>
                  <a:gd name="T50" fmla="*/ 1 w 1504"/>
                  <a:gd name="T51" fmla="*/ 712 h 1505"/>
                  <a:gd name="T52" fmla="*/ 14 w 1504"/>
                  <a:gd name="T53" fmla="*/ 605 h 1505"/>
                  <a:gd name="T54" fmla="*/ 43 w 1504"/>
                  <a:gd name="T55" fmla="*/ 500 h 1505"/>
                  <a:gd name="T56" fmla="*/ 86 w 1504"/>
                  <a:gd name="T57" fmla="*/ 402 h 1505"/>
                  <a:gd name="T58" fmla="*/ 144 w 1504"/>
                  <a:gd name="T59" fmla="*/ 309 h 1505"/>
                  <a:gd name="T60" fmla="*/ 214 w 1504"/>
                  <a:gd name="T61" fmla="*/ 225 h 1505"/>
                  <a:gd name="T62" fmla="*/ 298 w 1504"/>
                  <a:gd name="T63" fmla="*/ 152 h 1505"/>
                  <a:gd name="T64" fmla="*/ 394 w 1504"/>
                  <a:gd name="T65" fmla="*/ 90 h 1505"/>
                  <a:gd name="T66" fmla="*/ 463 w 1504"/>
                  <a:gd name="T67" fmla="*/ 58 h 1505"/>
                  <a:gd name="T68" fmla="*/ 572 w 1504"/>
                  <a:gd name="T69" fmla="*/ 21 h 1505"/>
                  <a:gd name="T70" fmla="*/ 682 w 1504"/>
                  <a:gd name="T71" fmla="*/ 3 h 1505"/>
                  <a:gd name="T72" fmla="*/ 791 w 1504"/>
                  <a:gd name="T73" fmla="*/ 0 h 1505"/>
                  <a:gd name="T74" fmla="*/ 899 w 1504"/>
                  <a:gd name="T75" fmla="*/ 14 h 1505"/>
                  <a:gd name="T76" fmla="*/ 1004 w 1504"/>
                  <a:gd name="T77" fmla="*/ 43 h 1505"/>
                  <a:gd name="T78" fmla="*/ 1102 w 1504"/>
                  <a:gd name="T79" fmla="*/ 86 h 1505"/>
                  <a:gd name="T80" fmla="*/ 1195 w 1504"/>
                  <a:gd name="T81" fmla="*/ 144 h 1505"/>
                  <a:gd name="T82" fmla="*/ 1279 w 1504"/>
                  <a:gd name="T83" fmla="*/ 215 h 1505"/>
                  <a:gd name="T84" fmla="*/ 1353 w 1504"/>
                  <a:gd name="T85" fmla="*/ 299 h 1505"/>
                  <a:gd name="T86" fmla="*/ 1414 w 1504"/>
                  <a:gd name="T87" fmla="*/ 394 h 1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04" h="1505">
                    <a:moveTo>
                      <a:pt x="1431" y="428"/>
                    </a:moveTo>
                    <a:lnTo>
                      <a:pt x="1431" y="428"/>
                    </a:lnTo>
                    <a:lnTo>
                      <a:pt x="1447" y="464"/>
                    </a:lnTo>
                    <a:lnTo>
                      <a:pt x="1461" y="500"/>
                    </a:lnTo>
                    <a:lnTo>
                      <a:pt x="1473" y="536"/>
                    </a:lnTo>
                    <a:lnTo>
                      <a:pt x="1482" y="572"/>
                    </a:lnTo>
                    <a:lnTo>
                      <a:pt x="1491" y="609"/>
                    </a:lnTo>
                    <a:lnTo>
                      <a:pt x="1497" y="646"/>
                    </a:lnTo>
                    <a:lnTo>
                      <a:pt x="1502" y="682"/>
                    </a:lnTo>
                    <a:lnTo>
                      <a:pt x="1504" y="719"/>
                    </a:lnTo>
                    <a:lnTo>
                      <a:pt x="1504" y="756"/>
                    </a:lnTo>
                    <a:lnTo>
                      <a:pt x="1503" y="791"/>
                    </a:lnTo>
                    <a:lnTo>
                      <a:pt x="1501" y="828"/>
                    </a:lnTo>
                    <a:lnTo>
                      <a:pt x="1497" y="864"/>
                    </a:lnTo>
                    <a:lnTo>
                      <a:pt x="1490" y="900"/>
                    </a:lnTo>
                    <a:lnTo>
                      <a:pt x="1482" y="935"/>
                    </a:lnTo>
                    <a:lnTo>
                      <a:pt x="1473" y="969"/>
                    </a:lnTo>
                    <a:lnTo>
                      <a:pt x="1461" y="1003"/>
                    </a:lnTo>
                    <a:lnTo>
                      <a:pt x="1448" y="1037"/>
                    </a:lnTo>
                    <a:lnTo>
                      <a:pt x="1434" y="1071"/>
                    </a:lnTo>
                    <a:lnTo>
                      <a:pt x="1418" y="1103"/>
                    </a:lnTo>
                    <a:lnTo>
                      <a:pt x="1400" y="1134"/>
                    </a:lnTo>
                    <a:lnTo>
                      <a:pt x="1381" y="1165"/>
                    </a:lnTo>
                    <a:lnTo>
                      <a:pt x="1360" y="1196"/>
                    </a:lnTo>
                    <a:lnTo>
                      <a:pt x="1338" y="1224"/>
                    </a:lnTo>
                    <a:lnTo>
                      <a:pt x="1315" y="1252"/>
                    </a:lnTo>
                    <a:lnTo>
                      <a:pt x="1290" y="1279"/>
                    </a:lnTo>
                    <a:lnTo>
                      <a:pt x="1264" y="1304"/>
                    </a:lnTo>
                    <a:lnTo>
                      <a:pt x="1235" y="1329"/>
                    </a:lnTo>
                    <a:lnTo>
                      <a:pt x="1206" y="1353"/>
                    </a:lnTo>
                    <a:lnTo>
                      <a:pt x="1176" y="1375"/>
                    </a:lnTo>
                    <a:lnTo>
                      <a:pt x="1143" y="1395"/>
                    </a:lnTo>
                    <a:lnTo>
                      <a:pt x="1110" y="1414"/>
                    </a:lnTo>
                    <a:lnTo>
                      <a:pt x="1076" y="1431"/>
                    </a:lnTo>
                    <a:lnTo>
                      <a:pt x="1076" y="1431"/>
                    </a:lnTo>
                    <a:lnTo>
                      <a:pt x="1041" y="1447"/>
                    </a:lnTo>
                    <a:lnTo>
                      <a:pt x="1004" y="1461"/>
                    </a:lnTo>
                    <a:lnTo>
                      <a:pt x="969" y="1473"/>
                    </a:lnTo>
                    <a:lnTo>
                      <a:pt x="932" y="1482"/>
                    </a:lnTo>
                    <a:lnTo>
                      <a:pt x="896" y="1491"/>
                    </a:lnTo>
                    <a:lnTo>
                      <a:pt x="859" y="1497"/>
                    </a:lnTo>
                    <a:lnTo>
                      <a:pt x="822" y="1502"/>
                    </a:lnTo>
                    <a:lnTo>
                      <a:pt x="785" y="1505"/>
                    </a:lnTo>
                    <a:lnTo>
                      <a:pt x="749" y="1505"/>
                    </a:lnTo>
                    <a:lnTo>
                      <a:pt x="712" y="1503"/>
                    </a:lnTo>
                    <a:lnTo>
                      <a:pt x="677" y="1501"/>
                    </a:lnTo>
                    <a:lnTo>
                      <a:pt x="640" y="1497"/>
                    </a:lnTo>
                    <a:lnTo>
                      <a:pt x="605" y="1490"/>
                    </a:lnTo>
                    <a:lnTo>
                      <a:pt x="569" y="1482"/>
                    </a:lnTo>
                    <a:lnTo>
                      <a:pt x="535" y="1473"/>
                    </a:lnTo>
                    <a:lnTo>
                      <a:pt x="500" y="1461"/>
                    </a:lnTo>
                    <a:lnTo>
                      <a:pt x="467" y="1448"/>
                    </a:lnTo>
                    <a:lnTo>
                      <a:pt x="433" y="1434"/>
                    </a:lnTo>
                    <a:lnTo>
                      <a:pt x="402" y="1418"/>
                    </a:lnTo>
                    <a:lnTo>
                      <a:pt x="369" y="1400"/>
                    </a:lnTo>
                    <a:lnTo>
                      <a:pt x="339" y="1381"/>
                    </a:lnTo>
                    <a:lnTo>
                      <a:pt x="309" y="1361"/>
                    </a:lnTo>
                    <a:lnTo>
                      <a:pt x="280" y="1338"/>
                    </a:lnTo>
                    <a:lnTo>
                      <a:pt x="252" y="1315"/>
                    </a:lnTo>
                    <a:lnTo>
                      <a:pt x="225" y="1290"/>
                    </a:lnTo>
                    <a:lnTo>
                      <a:pt x="200" y="1264"/>
                    </a:lnTo>
                    <a:lnTo>
                      <a:pt x="175" y="1235"/>
                    </a:lnTo>
                    <a:lnTo>
                      <a:pt x="152" y="1206"/>
                    </a:lnTo>
                    <a:lnTo>
                      <a:pt x="129" y="1176"/>
                    </a:lnTo>
                    <a:lnTo>
                      <a:pt x="110" y="1143"/>
                    </a:lnTo>
                    <a:lnTo>
                      <a:pt x="90" y="1110"/>
                    </a:lnTo>
                    <a:lnTo>
                      <a:pt x="73" y="1075"/>
                    </a:lnTo>
                    <a:lnTo>
                      <a:pt x="73" y="1075"/>
                    </a:lnTo>
                    <a:lnTo>
                      <a:pt x="57" y="1040"/>
                    </a:lnTo>
                    <a:lnTo>
                      <a:pt x="43" y="1004"/>
                    </a:lnTo>
                    <a:lnTo>
                      <a:pt x="31" y="969"/>
                    </a:lnTo>
                    <a:lnTo>
                      <a:pt x="21" y="932"/>
                    </a:lnTo>
                    <a:lnTo>
                      <a:pt x="13" y="896"/>
                    </a:lnTo>
                    <a:lnTo>
                      <a:pt x="8" y="859"/>
                    </a:lnTo>
                    <a:lnTo>
                      <a:pt x="2" y="822"/>
                    </a:lnTo>
                    <a:lnTo>
                      <a:pt x="0" y="786"/>
                    </a:lnTo>
                    <a:lnTo>
                      <a:pt x="0" y="749"/>
                    </a:lnTo>
                    <a:lnTo>
                      <a:pt x="1" y="712"/>
                    </a:lnTo>
                    <a:lnTo>
                      <a:pt x="4" y="677"/>
                    </a:lnTo>
                    <a:lnTo>
                      <a:pt x="8" y="640"/>
                    </a:lnTo>
                    <a:lnTo>
                      <a:pt x="14" y="605"/>
                    </a:lnTo>
                    <a:lnTo>
                      <a:pt x="22" y="570"/>
                    </a:lnTo>
                    <a:lnTo>
                      <a:pt x="31" y="534"/>
                    </a:lnTo>
                    <a:lnTo>
                      <a:pt x="43" y="500"/>
                    </a:lnTo>
                    <a:lnTo>
                      <a:pt x="56" y="467"/>
                    </a:lnTo>
                    <a:lnTo>
                      <a:pt x="70" y="433"/>
                    </a:lnTo>
                    <a:lnTo>
                      <a:pt x="86" y="402"/>
                    </a:lnTo>
                    <a:lnTo>
                      <a:pt x="104" y="369"/>
                    </a:lnTo>
                    <a:lnTo>
                      <a:pt x="123" y="339"/>
                    </a:lnTo>
                    <a:lnTo>
                      <a:pt x="144" y="309"/>
                    </a:lnTo>
                    <a:lnTo>
                      <a:pt x="166" y="280"/>
                    </a:lnTo>
                    <a:lnTo>
                      <a:pt x="190" y="253"/>
                    </a:lnTo>
                    <a:lnTo>
                      <a:pt x="214" y="225"/>
                    </a:lnTo>
                    <a:lnTo>
                      <a:pt x="241" y="199"/>
                    </a:lnTo>
                    <a:lnTo>
                      <a:pt x="268" y="175"/>
                    </a:lnTo>
                    <a:lnTo>
                      <a:pt x="298" y="152"/>
                    </a:lnTo>
                    <a:lnTo>
                      <a:pt x="328" y="130"/>
                    </a:lnTo>
                    <a:lnTo>
                      <a:pt x="361" y="110"/>
                    </a:lnTo>
                    <a:lnTo>
                      <a:pt x="394" y="90"/>
                    </a:lnTo>
                    <a:lnTo>
                      <a:pt x="428" y="73"/>
                    </a:lnTo>
                    <a:lnTo>
                      <a:pt x="428" y="73"/>
                    </a:lnTo>
                    <a:lnTo>
                      <a:pt x="463" y="58"/>
                    </a:lnTo>
                    <a:lnTo>
                      <a:pt x="500" y="43"/>
                    </a:lnTo>
                    <a:lnTo>
                      <a:pt x="535" y="31"/>
                    </a:lnTo>
                    <a:lnTo>
                      <a:pt x="572" y="21"/>
                    </a:lnTo>
                    <a:lnTo>
                      <a:pt x="609" y="13"/>
                    </a:lnTo>
                    <a:lnTo>
                      <a:pt x="645" y="7"/>
                    </a:lnTo>
                    <a:lnTo>
                      <a:pt x="682" y="3"/>
                    </a:lnTo>
                    <a:lnTo>
                      <a:pt x="719" y="0"/>
                    </a:lnTo>
                    <a:lnTo>
                      <a:pt x="755" y="0"/>
                    </a:lnTo>
                    <a:lnTo>
                      <a:pt x="791" y="0"/>
                    </a:lnTo>
                    <a:lnTo>
                      <a:pt x="827" y="4"/>
                    </a:lnTo>
                    <a:lnTo>
                      <a:pt x="864" y="8"/>
                    </a:lnTo>
                    <a:lnTo>
                      <a:pt x="899" y="14"/>
                    </a:lnTo>
                    <a:lnTo>
                      <a:pt x="935" y="22"/>
                    </a:lnTo>
                    <a:lnTo>
                      <a:pt x="969" y="31"/>
                    </a:lnTo>
                    <a:lnTo>
                      <a:pt x="1004" y="43"/>
                    </a:lnTo>
                    <a:lnTo>
                      <a:pt x="1037" y="56"/>
                    </a:lnTo>
                    <a:lnTo>
                      <a:pt x="1071" y="71"/>
                    </a:lnTo>
                    <a:lnTo>
                      <a:pt x="1102" y="86"/>
                    </a:lnTo>
                    <a:lnTo>
                      <a:pt x="1134" y="103"/>
                    </a:lnTo>
                    <a:lnTo>
                      <a:pt x="1165" y="123"/>
                    </a:lnTo>
                    <a:lnTo>
                      <a:pt x="1195" y="144"/>
                    </a:lnTo>
                    <a:lnTo>
                      <a:pt x="1224" y="166"/>
                    </a:lnTo>
                    <a:lnTo>
                      <a:pt x="1252" y="190"/>
                    </a:lnTo>
                    <a:lnTo>
                      <a:pt x="1279" y="215"/>
                    </a:lnTo>
                    <a:lnTo>
                      <a:pt x="1304" y="241"/>
                    </a:lnTo>
                    <a:lnTo>
                      <a:pt x="1329" y="268"/>
                    </a:lnTo>
                    <a:lnTo>
                      <a:pt x="1353" y="299"/>
                    </a:lnTo>
                    <a:lnTo>
                      <a:pt x="1375" y="329"/>
                    </a:lnTo>
                    <a:lnTo>
                      <a:pt x="1394" y="361"/>
                    </a:lnTo>
                    <a:lnTo>
                      <a:pt x="1414" y="394"/>
                    </a:lnTo>
                    <a:lnTo>
                      <a:pt x="1431" y="42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" name="Freeform 508">
                <a:extLst>
                  <a:ext uri="{FF2B5EF4-FFF2-40B4-BE49-F238E27FC236}">
                    <a16:creationId xmlns:a16="http://schemas.microsoft.com/office/drawing/2014/main" xmlns="" id="{8B83E47C-084A-47AC-B430-8E2795D759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69638" y="3425826"/>
                <a:ext cx="147638" cy="74613"/>
              </a:xfrm>
              <a:custGeom>
                <a:avLst/>
                <a:gdLst>
                  <a:gd name="T0" fmla="*/ 244 w 281"/>
                  <a:gd name="T1" fmla="*/ 0 h 141"/>
                  <a:gd name="T2" fmla="*/ 244 w 281"/>
                  <a:gd name="T3" fmla="*/ 0 h 141"/>
                  <a:gd name="T4" fmla="*/ 244 w 281"/>
                  <a:gd name="T5" fmla="*/ 0 h 141"/>
                  <a:gd name="T6" fmla="*/ 238 w 281"/>
                  <a:gd name="T7" fmla="*/ 16 h 141"/>
                  <a:gd name="T8" fmla="*/ 231 w 281"/>
                  <a:gd name="T9" fmla="*/ 30 h 141"/>
                  <a:gd name="T10" fmla="*/ 224 w 281"/>
                  <a:gd name="T11" fmla="*/ 43 h 141"/>
                  <a:gd name="T12" fmla="*/ 214 w 281"/>
                  <a:gd name="T13" fmla="*/ 55 h 141"/>
                  <a:gd name="T14" fmla="*/ 205 w 281"/>
                  <a:gd name="T15" fmla="*/ 64 h 141"/>
                  <a:gd name="T16" fmla="*/ 196 w 281"/>
                  <a:gd name="T17" fmla="*/ 73 h 141"/>
                  <a:gd name="T18" fmla="*/ 187 w 281"/>
                  <a:gd name="T19" fmla="*/ 81 h 141"/>
                  <a:gd name="T20" fmla="*/ 176 w 281"/>
                  <a:gd name="T21" fmla="*/ 88 h 141"/>
                  <a:gd name="T22" fmla="*/ 166 w 281"/>
                  <a:gd name="T23" fmla="*/ 93 h 141"/>
                  <a:gd name="T24" fmla="*/ 155 w 281"/>
                  <a:gd name="T25" fmla="*/ 98 h 141"/>
                  <a:gd name="T26" fmla="*/ 145 w 281"/>
                  <a:gd name="T27" fmla="*/ 101 h 141"/>
                  <a:gd name="T28" fmla="*/ 134 w 281"/>
                  <a:gd name="T29" fmla="*/ 105 h 141"/>
                  <a:gd name="T30" fmla="*/ 114 w 281"/>
                  <a:gd name="T31" fmla="*/ 107 h 141"/>
                  <a:gd name="T32" fmla="*/ 94 w 281"/>
                  <a:gd name="T33" fmla="*/ 109 h 141"/>
                  <a:gd name="T34" fmla="*/ 94 w 281"/>
                  <a:gd name="T35" fmla="*/ 109 h 141"/>
                  <a:gd name="T36" fmla="*/ 78 w 281"/>
                  <a:gd name="T37" fmla="*/ 109 h 141"/>
                  <a:gd name="T38" fmla="*/ 64 w 281"/>
                  <a:gd name="T39" fmla="*/ 106 h 141"/>
                  <a:gd name="T40" fmla="*/ 40 w 281"/>
                  <a:gd name="T41" fmla="*/ 102 h 141"/>
                  <a:gd name="T42" fmla="*/ 23 w 281"/>
                  <a:gd name="T43" fmla="*/ 98 h 141"/>
                  <a:gd name="T44" fmla="*/ 15 w 281"/>
                  <a:gd name="T45" fmla="*/ 96 h 141"/>
                  <a:gd name="T46" fmla="*/ 15 w 281"/>
                  <a:gd name="T47" fmla="*/ 96 h 141"/>
                  <a:gd name="T48" fmla="*/ 7 w 281"/>
                  <a:gd name="T49" fmla="*/ 111 h 141"/>
                  <a:gd name="T50" fmla="*/ 0 w 281"/>
                  <a:gd name="T51" fmla="*/ 128 h 141"/>
                  <a:gd name="T52" fmla="*/ 0 w 281"/>
                  <a:gd name="T53" fmla="*/ 128 h 141"/>
                  <a:gd name="T54" fmla="*/ 13 w 281"/>
                  <a:gd name="T55" fmla="*/ 135 h 141"/>
                  <a:gd name="T56" fmla="*/ 27 w 281"/>
                  <a:gd name="T57" fmla="*/ 139 h 141"/>
                  <a:gd name="T58" fmla="*/ 43 w 281"/>
                  <a:gd name="T59" fmla="*/ 141 h 141"/>
                  <a:gd name="T60" fmla="*/ 60 w 281"/>
                  <a:gd name="T61" fmla="*/ 141 h 141"/>
                  <a:gd name="T62" fmla="*/ 60 w 281"/>
                  <a:gd name="T63" fmla="*/ 141 h 141"/>
                  <a:gd name="T64" fmla="*/ 73 w 281"/>
                  <a:gd name="T65" fmla="*/ 141 h 141"/>
                  <a:gd name="T66" fmla="*/ 86 w 281"/>
                  <a:gd name="T67" fmla="*/ 140 h 141"/>
                  <a:gd name="T68" fmla="*/ 114 w 281"/>
                  <a:gd name="T69" fmla="*/ 135 h 141"/>
                  <a:gd name="T70" fmla="*/ 142 w 281"/>
                  <a:gd name="T71" fmla="*/ 127 h 141"/>
                  <a:gd name="T72" fmla="*/ 155 w 281"/>
                  <a:gd name="T73" fmla="*/ 120 h 141"/>
                  <a:gd name="T74" fmla="*/ 170 w 281"/>
                  <a:gd name="T75" fmla="*/ 115 h 141"/>
                  <a:gd name="T76" fmla="*/ 170 w 281"/>
                  <a:gd name="T77" fmla="*/ 115 h 141"/>
                  <a:gd name="T78" fmla="*/ 189 w 281"/>
                  <a:gd name="T79" fmla="*/ 105 h 141"/>
                  <a:gd name="T80" fmla="*/ 208 w 281"/>
                  <a:gd name="T81" fmla="*/ 93 h 141"/>
                  <a:gd name="T82" fmla="*/ 225 w 281"/>
                  <a:gd name="T83" fmla="*/ 81 h 141"/>
                  <a:gd name="T84" fmla="*/ 241 w 281"/>
                  <a:gd name="T85" fmla="*/ 68 h 141"/>
                  <a:gd name="T86" fmla="*/ 254 w 281"/>
                  <a:gd name="T87" fmla="*/ 55 h 141"/>
                  <a:gd name="T88" fmla="*/ 265 w 281"/>
                  <a:gd name="T89" fmla="*/ 41 h 141"/>
                  <a:gd name="T90" fmla="*/ 275 w 281"/>
                  <a:gd name="T91" fmla="*/ 26 h 141"/>
                  <a:gd name="T92" fmla="*/ 281 w 281"/>
                  <a:gd name="T93" fmla="*/ 13 h 141"/>
                  <a:gd name="T94" fmla="*/ 281 w 281"/>
                  <a:gd name="T95" fmla="*/ 13 h 141"/>
                  <a:gd name="T96" fmla="*/ 263 w 281"/>
                  <a:gd name="T97" fmla="*/ 5 h 141"/>
                  <a:gd name="T98" fmla="*/ 244 w 281"/>
                  <a:gd name="T99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81" h="141">
                    <a:moveTo>
                      <a:pt x="244" y="0"/>
                    </a:moveTo>
                    <a:lnTo>
                      <a:pt x="244" y="0"/>
                    </a:lnTo>
                    <a:lnTo>
                      <a:pt x="244" y="0"/>
                    </a:lnTo>
                    <a:lnTo>
                      <a:pt x="238" y="16"/>
                    </a:lnTo>
                    <a:lnTo>
                      <a:pt x="231" y="30"/>
                    </a:lnTo>
                    <a:lnTo>
                      <a:pt x="224" y="43"/>
                    </a:lnTo>
                    <a:lnTo>
                      <a:pt x="214" y="55"/>
                    </a:lnTo>
                    <a:lnTo>
                      <a:pt x="205" y="64"/>
                    </a:lnTo>
                    <a:lnTo>
                      <a:pt x="196" y="73"/>
                    </a:lnTo>
                    <a:lnTo>
                      <a:pt x="187" y="81"/>
                    </a:lnTo>
                    <a:lnTo>
                      <a:pt x="176" y="88"/>
                    </a:lnTo>
                    <a:lnTo>
                      <a:pt x="166" y="93"/>
                    </a:lnTo>
                    <a:lnTo>
                      <a:pt x="155" y="98"/>
                    </a:lnTo>
                    <a:lnTo>
                      <a:pt x="145" y="101"/>
                    </a:lnTo>
                    <a:lnTo>
                      <a:pt x="134" y="105"/>
                    </a:lnTo>
                    <a:lnTo>
                      <a:pt x="114" y="107"/>
                    </a:lnTo>
                    <a:lnTo>
                      <a:pt x="94" y="109"/>
                    </a:lnTo>
                    <a:lnTo>
                      <a:pt x="94" y="109"/>
                    </a:lnTo>
                    <a:lnTo>
                      <a:pt x="78" y="109"/>
                    </a:lnTo>
                    <a:lnTo>
                      <a:pt x="64" y="106"/>
                    </a:lnTo>
                    <a:lnTo>
                      <a:pt x="40" y="102"/>
                    </a:lnTo>
                    <a:lnTo>
                      <a:pt x="23" y="98"/>
                    </a:lnTo>
                    <a:lnTo>
                      <a:pt x="15" y="96"/>
                    </a:lnTo>
                    <a:lnTo>
                      <a:pt x="15" y="96"/>
                    </a:lnTo>
                    <a:lnTo>
                      <a:pt x="7" y="111"/>
                    </a:lnTo>
                    <a:lnTo>
                      <a:pt x="0" y="128"/>
                    </a:lnTo>
                    <a:lnTo>
                      <a:pt x="0" y="128"/>
                    </a:lnTo>
                    <a:lnTo>
                      <a:pt x="13" y="135"/>
                    </a:lnTo>
                    <a:lnTo>
                      <a:pt x="27" y="139"/>
                    </a:lnTo>
                    <a:lnTo>
                      <a:pt x="43" y="141"/>
                    </a:lnTo>
                    <a:lnTo>
                      <a:pt x="60" y="141"/>
                    </a:lnTo>
                    <a:lnTo>
                      <a:pt x="60" y="141"/>
                    </a:lnTo>
                    <a:lnTo>
                      <a:pt x="73" y="141"/>
                    </a:lnTo>
                    <a:lnTo>
                      <a:pt x="86" y="140"/>
                    </a:lnTo>
                    <a:lnTo>
                      <a:pt x="114" y="135"/>
                    </a:lnTo>
                    <a:lnTo>
                      <a:pt x="142" y="127"/>
                    </a:lnTo>
                    <a:lnTo>
                      <a:pt x="155" y="120"/>
                    </a:lnTo>
                    <a:lnTo>
                      <a:pt x="170" y="115"/>
                    </a:lnTo>
                    <a:lnTo>
                      <a:pt x="170" y="115"/>
                    </a:lnTo>
                    <a:lnTo>
                      <a:pt x="189" y="105"/>
                    </a:lnTo>
                    <a:lnTo>
                      <a:pt x="208" y="93"/>
                    </a:lnTo>
                    <a:lnTo>
                      <a:pt x="225" y="81"/>
                    </a:lnTo>
                    <a:lnTo>
                      <a:pt x="241" y="68"/>
                    </a:lnTo>
                    <a:lnTo>
                      <a:pt x="254" y="55"/>
                    </a:lnTo>
                    <a:lnTo>
                      <a:pt x="265" y="41"/>
                    </a:lnTo>
                    <a:lnTo>
                      <a:pt x="275" y="26"/>
                    </a:lnTo>
                    <a:lnTo>
                      <a:pt x="281" y="13"/>
                    </a:lnTo>
                    <a:lnTo>
                      <a:pt x="281" y="13"/>
                    </a:lnTo>
                    <a:lnTo>
                      <a:pt x="263" y="5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B95A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" name="Freeform 509">
                <a:extLst>
                  <a:ext uri="{FF2B5EF4-FFF2-40B4-BE49-F238E27FC236}">
                    <a16:creationId xmlns:a16="http://schemas.microsoft.com/office/drawing/2014/main" xmlns="" id="{CA0EDA73-0381-4EF3-974D-698A49D011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69638" y="3425826"/>
                <a:ext cx="147638" cy="74613"/>
              </a:xfrm>
              <a:custGeom>
                <a:avLst/>
                <a:gdLst>
                  <a:gd name="T0" fmla="*/ 244 w 281"/>
                  <a:gd name="T1" fmla="*/ 0 h 141"/>
                  <a:gd name="T2" fmla="*/ 244 w 281"/>
                  <a:gd name="T3" fmla="*/ 0 h 141"/>
                  <a:gd name="T4" fmla="*/ 244 w 281"/>
                  <a:gd name="T5" fmla="*/ 0 h 141"/>
                  <a:gd name="T6" fmla="*/ 238 w 281"/>
                  <a:gd name="T7" fmla="*/ 16 h 141"/>
                  <a:gd name="T8" fmla="*/ 231 w 281"/>
                  <a:gd name="T9" fmla="*/ 30 h 141"/>
                  <a:gd name="T10" fmla="*/ 224 w 281"/>
                  <a:gd name="T11" fmla="*/ 43 h 141"/>
                  <a:gd name="T12" fmla="*/ 214 w 281"/>
                  <a:gd name="T13" fmla="*/ 55 h 141"/>
                  <a:gd name="T14" fmla="*/ 205 w 281"/>
                  <a:gd name="T15" fmla="*/ 64 h 141"/>
                  <a:gd name="T16" fmla="*/ 196 w 281"/>
                  <a:gd name="T17" fmla="*/ 73 h 141"/>
                  <a:gd name="T18" fmla="*/ 187 w 281"/>
                  <a:gd name="T19" fmla="*/ 81 h 141"/>
                  <a:gd name="T20" fmla="*/ 176 w 281"/>
                  <a:gd name="T21" fmla="*/ 88 h 141"/>
                  <a:gd name="T22" fmla="*/ 166 w 281"/>
                  <a:gd name="T23" fmla="*/ 93 h 141"/>
                  <a:gd name="T24" fmla="*/ 155 w 281"/>
                  <a:gd name="T25" fmla="*/ 98 h 141"/>
                  <a:gd name="T26" fmla="*/ 145 w 281"/>
                  <a:gd name="T27" fmla="*/ 101 h 141"/>
                  <a:gd name="T28" fmla="*/ 134 w 281"/>
                  <a:gd name="T29" fmla="*/ 105 h 141"/>
                  <a:gd name="T30" fmla="*/ 114 w 281"/>
                  <a:gd name="T31" fmla="*/ 107 h 141"/>
                  <a:gd name="T32" fmla="*/ 94 w 281"/>
                  <a:gd name="T33" fmla="*/ 109 h 141"/>
                  <a:gd name="T34" fmla="*/ 94 w 281"/>
                  <a:gd name="T35" fmla="*/ 109 h 141"/>
                  <a:gd name="T36" fmla="*/ 78 w 281"/>
                  <a:gd name="T37" fmla="*/ 109 h 141"/>
                  <a:gd name="T38" fmla="*/ 64 w 281"/>
                  <a:gd name="T39" fmla="*/ 106 h 141"/>
                  <a:gd name="T40" fmla="*/ 40 w 281"/>
                  <a:gd name="T41" fmla="*/ 102 h 141"/>
                  <a:gd name="T42" fmla="*/ 23 w 281"/>
                  <a:gd name="T43" fmla="*/ 98 h 141"/>
                  <a:gd name="T44" fmla="*/ 15 w 281"/>
                  <a:gd name="T45" fmla="*/ 96 h 141"/>
                  <a:gd name="T46" fmla="*/ 15 w 281"/>
                  <a:gd name="T47" fmla="*/ 96 h 141"/>
                  <a:gd name="T48" fmla="*/ 7 w 281"/>
                  <a:gd name="T49" fmla="*/ 111 h 141"/>
                  <a:gd name="T50" fmla="*/ 0 w 281"/>
                  <a:gd name="T51" fmla="*/ 128 h 141"/>
                  <a:gd name="T52" fmla="*/ 0 w 281"/>
                  <a:gd name="T53" fmla="*/ 128 h 141"/>
                  <a:gd name="T54" fmla="*/ 13 w 281"/>
                  <a:gd name="T55" fmla="*/ 135 h 141"/>
                  <a:gd name="T56" fmla="*/ 27 w 281"/>
                  <a:gd name="T57" fmla="*/ 139 h 141"/>
                  <a:gd name="T58" fmla="*/ 43 w 281"/>
                  <a:gd name="T59" fmla="*/ 141 h 141"/>
                  <a:gd name="T60" fmla="*/ 60 w 281"/>
                  <a:gd name="T61" fmla="*/ 141 h 141"/>
                  <a:gd name="T62" fmla="*/ 60 w 281"/>
                  <a:gd name="T63" fmla="*/ 141 h 141"/>
                  <a:gd name="T64" fmla="*/ 73 w 281"/>
                  <a:gd name="T65" fmla="*/ 141 h 141"/>
                  <a:gd name="T66" fmla="*/ 86 w 281"/>
                  <a:gd name="T67" fmla="*/ 140 h 141"/>
                  <a:gd name="T68" fmla="*/ 114 w 281"/>
                  <a:gd name="T69" fmla="*/ 135 h 141"/>
                  <a:gd name="T70" fmla="*/ 142 w 281"/>
                  <a:gd name="T71" fmla="*/ 127 h 141"/>
                  <a:gd name="T72" fmla="*/ 155 w 281"/>
                  <a:gd name="T73" fmla="*/ 120 h 141"/>
                  <a:gd name="T74" fmla="*/ 170 w 281"/>
                  <a:gd name="T75" fmla="*/ 115 h 141"/>
                  <a:gd name="T76" fmla="*/ 170 w 281"/>
                  <a:gd name="T77" fmla="*/ 115 h 141"/>
                  <a:gd name="T78" fmla="*/ 189 w 281"/>
                  <a:gd name="T79" fmla="*/ 105 h 141"/>
                  <a:gd name="T80" fmla="*/ 208 w 281"/>
                  <a:gd name="T81" fmla="*/ 93 h 141"/>
                  <a:gd name="T82" fmla="*/ 225 w 281"/>
                  <a:gd name="T83" fmla="*/ 81 h 141"/>
                  <a:gd name="T84" fmla="*/ 241 w 281"/>
                  <a:gd name="T85" fmla="*/ 68 h 141"/>
                  <a:gd name="T86" fmla="*/ 254 w 281"/>
                  <a:gd name="T87" fmla="*/ 55 h 141"/>
                  <a:gd name="T88" fmla="*/ 265 w 281"/>
                  <a:gd name="T89" fmla="*/ 41 h 141"/>
                  <a:gd name="T90" fmla="*/ 275 w 281"/>
                  <a:gd name="T91" fmla="*/ 26 h 141"/>
                  <a:gd name="T92" fmla="*/ 281 w 281"/>
                  <a:gd name="T93" fmla="*/ 13 h 141"/>
                  <a:gd name="T94" fmla="*/ 281 w 281"/>
                  <a:gd name="T95" fmla="*/ 13 h 141"/>
                  <a:gd name="T96" fmla="*/ 263 w 281"/>
                  <a:gd name="T97" fmla="*/ 5 h 141"/>
                  <a:gd name="T98" fmla="*/ 244 w 281"/>
                  <a:gd name="T99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81" h="141">
                    <a:moveTo>
                      <a:pt x="244" y="0"/>
                    </a:moveTo>
                    <a:lnTo>
                      <a:pt x="244" y="0"/>
                    </a:lnTo>
                    <a:lnTo>
                      <a:pt x="244" y="0"/>
                    </a:lnTo>
                    <a:lnTo>
                      <a:pt x="238" y="16"/>
                    </a:lnTo>
                    <a:lnTo>
                      <a:pt x="231" y="30"/>
                    </a:lnTo>
                    <a:lnTo>
                      <a:pt x="224" y="43"/>
                    </a:lnTo>
                    <a:lnTo>
                      <a:pt x="214" y="55"/>
                    </a:lnTo>
                    <a:lnTo>
                      <a:pt x="205" y="64"/>
                    </a:lnTo>
                    <a:lnTo>
                      <a:pt x="196" y="73"/>
                    </a:lnTo>
                    <a:lnTo>
                      <a:pt x="187" y="81"/>
                    </a:lnTo>
                    <a:lnTo>
                      <a:pt x="176" y="88"/>
                    </a:lnTo>
                    <a:lnTo>
                      <a:pt x="166" y="93"/>
                    </a:lnTo>
                    <a:lnTo>
                      <a:pt x="155" y="98"/>
                    </a:lnTo>
                    <a:lnTo>
                      <a:pt x="145" y="101"/>
                    </a:lnTo>
                    <a:lnTo>
                      <a:pt x="134" y="105"/>
                    </a:lnTo>
                    <a:lnTo>
                      <a:pt x="114" y="107"/>
                    </a:lnTo>
                    <a:lnTo>
                      <a:pt x="94" y="109"/>
                    </a:lnTo>
                    <a:lnTo>
                      <a:pt x="94" y="109"/>
                    </a:lnTo>
                    <a:lnTo>
                      <a:pt x="78" y="109"/>
                    </a:lnTo>
                    <a:lnTo>
                      <a:pt x="64" y="106"/>
                    </a:lnTo>
                    <a:lnTo>
                      <a:pt x="40" y="102"/>
                    </a:lnTo>
                    <a:lnTo>
                      <a:pt x="23" y="98"/>
                    </a:lnTo>
                    <a:lnTo>
                      <a:pt x="15" y="96"/>
                    </a:lnTo>
                    <a:lnTo>
                      <a:pt x="15" y="96"/>
                    </a:lnTo>
                    <a:lnTo>
                      <a:pt x="7" y="111"/>
                    </a:lnTo>
                    <a:lnTo>
                      <a:pt x="0" y="128"/>
                    </a:lnTo>
                    <a:lnTo>
                      <a:pt x="0" y="128"/>
                    </a:lnTo>
                    <a:lnTo>
                      <a:pt x="13" y="135"/>
                    </a:lnTo>
                    <a:lnTo>
                      <a:pt x="27" y="139"/>
                    </a:lnTo>
                    <a:lnTo>
                      <a:pt x="43" y="141"/>
                    </a:lnTo>
                    <a:lnTo>
                      <a:pt x="60" y="141"/>
                    </a:lnTo>
                    <a:lnTo>
                      <a:pt x="60" y="141"/>
                    </a:lnTo>
                    <a:lnTo>
                      <a:pt x="73" y="141"/>
                    </a:lnTo>
                    <a:lnTo>
                      <a:pt x="86" y="140"/>
                    </a:lnTo>
                    <a:lnTo>
                      <a:pt x="114" y="135"/>
                    </a:lnTo>
                    <a:lnTo>
                      <a:pt x="142" y="127"/>
                    </a:lnTo>
                    <a:lnTo>
                      <a:pt x="155" y="120"/>
                    </a:lnTo>
                    <a:lnTo>
                      <a:pt x="170" y="115"/>
                    </a:lnTo>
                    <a:lnTo>
                      <a:pt x="170" y="115"/>
                    </a:lnTo>
                    <a:lnTo>
                      <a:pt x="189" y="105"/>
                    </a:lnTo>
                    <a:lnTo>
                      <a:pt x="208" y="93"/>
                    </a:lnTo>
                    <a:lnTo>
                      <a:pt x="225" y="81"/>
                    </a:lnTo>
                    <a:lnTo>
                      <a:pt x="241" y="68"/>
                    </a:lnTo>
                    <a:lnTo>
                      <a:pt x="254" y="55"/>
                    </a:lnTo>
                    <a:lnTo>
                      <a:pt x="265" y="41"/>
                    </a:lnTo>
                    <a:lnTo>
                      <a:pt x="275" y="26"/>
                    </a:lnTo>
                    <a:lnTo>
                      <a:pt x="281" y="13"/>
                    </a:lnTo>
                    <a:lnTo>
                      <a:pt x="281" y="13"/>
                    </a:lnTo>
                    <a:lnTo>
                      <a:pt x="263" y="5"/>
                    </a:lnTo>
                    <a:lnTo>
                      <a:pt x="24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" name="Rectangle 510">
                <a:extLst>
                  <a:ext uri="{FF2B5EF4-FFF2-40B4-BE49-F238E27FC236}">
                    <a16:creationId xmlns:a16="http://schemas.microsoft.com/office/drawing/2014/main" xmlns="" id="{582C2120-0837-4697-B323-7835771CF4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15625" y="2447926"/>
                <a:ext cx="300038" cy="858838"/>
              </a:xfrm>
              <a:prstGeom prst="rect">
                <a:avLst/>
              </a:prstGeom>
              <a:solidFill>
                <a:srgbClr val="E846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" name="Rectangle 511">
                <a:extLst>
                  <a:ext uri="{FF2B5EF4-FFF2-40B4-BE49-F238E27FC236}">
                    <a16:creationId xmlns:a16="http://schemas.microsoft.com/office/drawing/2014/main" xmlns="" id="{5AB3B565-2DA2-48DA-B3DF-906F39837A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15625" y="2447926"/>
                <a:ext cx="300038" cy="858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" name="Freeform 512">
                <a:extLst>
                  <a:ext uri="{FF2B5EF4-FFF2-40B4-BE49-F238E27FC236}">
                    <a16:creationId xmlns:a16="http://schemas.microsoft.com/office/drawing/2014/main" xmlns="" id="{15F941F7-BC29-430A-81C4-E2E6A873A64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348913" y="2365376"/>
                <a:ext cx="1019175" cy="1117600"/>
              </a:xfrm>
              <a:custGeom>
                <a:avLst/>
                <a:gdLst>
                  <a:gd name="T0" fmla="*/ 1758 w 1924"/>
                  <a:gd name="T1" fmla="*/ 420 h 2112"/>
                  <a:gd name="T2" fmla="*/ 1602 w 1924"/>
                  <a:gd name="T3" fmla="*/ 242 h 2112"/>
                  <a:gd name="T4" fmla="*/ 1411 w 1924"/>
                  <a:gd name="T5" fmla="*/ 110 h 2112"/>
                  <a:gd name="T6" fmla="*/ 1196 w 1924"/>
                  <a:gd name="T7" fmla="*/ 28 h 2112"/>
                  <a:gd name="T8" fmla="*/ 965 w 1924"/>
                  <a:gd name="T9" fmla="*/ 0 h 2112"/>
                  <a:gd name="T10" fmla="*/ 732 w 1924"/>
                  <a:gd name="T11" fmla="*/ 27 h 2112"/>
                  <a:gd name="T12" fmla="*/ 549 w 1924"/>
                  <a:gd name="T13" fmla="*/ 92 h 2112"/>
                  <a:gd name="T14" fmla="*/ 345 w 1924"/>
                  <a:gd name="T15" fmla="*/ 223 h 2112"/>
                  <a:gd name="T16" fmla="*/ 184 w 1924"/>
                  <a:gd name="T17" fmla="*/ 395 h 2112"/>
                  <a:gd name="T18" fmla="*/ 72 w 1924"/>
                  <a:gd name="T19" fmla="*/ 597 h 2112"/>
                  <a:gd name="T20" fmla="*/ 11 w 1924"/>
                  <a:gd name="T21" fmla="*/ 819 h 2112"/>
                  <a:gd name="T22" fmla="*/ 4 w 1924"/>
                  <a:gd name="T23" fmla="*/ 1051 h 2112"/>
                  <a:gd name="T24" fmla="*/ 55 w 1924"/>
                  <a:gd name="T25" fmla="*/ 1284 h 2112"/>
                  <a:gd name="T26" fmla="*/ 136 w 1924"/>
                  <a:gd name="T27" fmla="*/ 1456 h 2112"/>
                  <a:gd name="T28" fmla="*/ 271 w 1924"/>
                  <a:gd name="T29" fmla="*/ 1631 h 2112"/>
                  <a:gd name="T30" fmla="*/ 438 w 1924"/>
                  <a:gd name="T31" fmla="*/ 1769 h 2112"/>
                  <a:gd name="T32" fmla="*/ 629 w 1924"/>
                  <a:gd name="T33" fmla="*/ 1864 h 2112"/>
                  <a:gd name="T34" fmla="*/ 837 w 1924"/>
                  <a:gd name="T35" fmla="*/ 1915 h 2112"/>
                  <a:gd name="T36" fmla="*/ 1053 w 1924"/>
                  <a:gd name="T37" fmla="*/ 1919 h 2112"/>
                  <a:gd name="T38" fmla="*/ 1268 w 1924"/>
                  <a:gd name="T39" fmla="*/ 1873 h 2112"/>
                  <a:gd name="T40" fmla="*/ 1417 w 1924"/>
                  <a:gd name="T41" fmla="*/ 2109 h 2112"/>
                  <a:gd name="T42" fmla="*/ 1506 w 1924"/>
                  <a:gd name="T43" fmla="*/ 2104 h 2112"/>
                  <a:gd name="T44" fmla="*/ 1561 w 1924"/>
                  <a:gd name="T45" fmla="*/ 2072 h 2112"/>
                  <a:gd name="T46" fmla="*/ 1599 w 1924"/>
                  <a:gd name="T47" fmla="*/ 2017 h 2112"/>
                  <a:gd name="T48" fmla="*/ 1563 w 1924"/>
                  <a:gd name="T49" fmla="*/ 1712 h 2112"/>
                  <a:gd name="T50" fmla="*/ 1714 w 1924"/>
                  <a:gd name="T51" fmla="*/ 1560 h 2112"/>
                  <a:gd name="T52" fmla="*/ 1827 w 1924"/>
                  <a:gd name="T53" fmla="*/ 1381 h 2112"/>
                  <a:gd name="T54" fmla="*/ 1898 w 1924"/>
                  <a:gd name="T55" fmla="*/ 1182 h 2112"/>
                  <a:gd name="T56" fmla="*/ 1924 w 1924"/>
                  <a:gd name="T57" fmla="*/ 972 h 2112"/>
                  <a:gd name="T58" fmla="*/ 1903 w 1924"/>
                  <a:gd name="T59" fmla="*/ 758 h 2112"/>
                  <a:gd name="T60" fmla="*/ 1831 w 1924"/>
                  <a:gd name="T61" fmla="*/ 547 h 2112"/>
                  <a:gd name="T62" fmla="*/ 1179 w 1924"/>
                  <a:gd name="T63" fmla="*/ 1682 h 2112"/>
                  <a:gd name="T64" fmla="*/ 995 w 1924"/>
                  <a:gd name="T65" fmla="*/ 1714 h 2112"/>
                  <a:gd name="T66" fmla="*/ 815 w 1924"/>
                  <a:gd name="T67" fmla="*/ 1699 h 2112"/>
                  <a:gd name="T68" fmla="*/ 643 w 1924"/>
                  <a:gd name="T69" fmla="*/ 1643 h 2112"/>
                  <a:gd name="T70" fmla="*/ 490 w 1924"/>
                  <a:gd name="T71" fmla="*/ 1547 h 2112"/>
                  <a:gd name="T72" fmla="*/ 362 w 1924"/>
                  <a:gd name="T73" fmla="*/ 1415 h 2112"/>
                  <a:gd name="T74" fmla="*/ 283 w 1924"/>
                  <a:gd name="T75" fmla="*/ 1284 h 2112"/>
                  <a:gd name="T76" fmla="*/ 223 w 1924"/>
                  <a:gd name="T77" fmla="*/ 1105 h 2112"/>
                  <a:gd name="T78" fmla="*/ 211 w 1924"/>
                  <a:gd name="T79" fmla="*/ 921 h 2112"/>
                  <a:gd name="T80" fmla="*/ 241 w 1924"/>
                  <a:gd name="T81" fmla="*/ 743 h 2112"/>
                  <a:gd name="T82" fmla="*/ 314 w 1924"/>
                  <a:gd name="T83" fmla="*/ 578 h 2112"/>
                  <a:gd name="T84" fmla="*/ 424 w 1924"/>
                  <a:gd name="T85" fmla="*/ 434 h 2112"/>
                  <a:gd name="T86" fmla="*/ 571 w 1924"/>
                  <a:gd name="T87" fmla="*/ 319 h 2112"/>
                  <a:gd name="T88" fmla="*/ 710 w 1924"/>
                  <a:gd name="T89" fmla="*/ 252 h 2112"/>
                  <a:gd name="T90" fmla="*/ 892 w 1924"/>
                  <a:gd name="T91" fmla="*/ 212 h 2112"/>
                  <a:gd name="T92" fmla="*/ 1074 w 1924"/>
                  <a:gd name="T93" fmla="*/ 217 h 2112"/>
                  <a:gd name="T94" fmla="*/ 1247 w 1924"/>
                  <a:gd name="T95" fmla="*/ 265 h 2112"/>
                  <a:gd name="T96" fmla="*/ 1405 w 1924"/>
                  <a:gd name="T97" fmla="*/ 353 h 2112"/>
                  <a:gd name="T98" fmla="*/ 1539 w 1924"/>
                  <a:gd name="T99" fmla="*/ 477 h 2112"/>
                  <a:gd name="T100" fmla="*/ 1641 w 1924"/>
                  <a:gd name="T101" fmla="*/ 637 h 2112"/>
                  <a:gd name="T102" fmla="*/ 1692 w 1924"/>
                  <a:gd name="T103" fmla="*/ 781 h 2112"/>
                  <a:gd name="T104" fmla="*/ 1714 w 1924"/>
                  <a:gd name="T105" fmla="*/ 965 h 2112"/>
                  <a:gd name="T106" fmla="*/ 1692 w 1924"/>
                  <a:gd name="T107" fmla="*/ 1144 h 2112"/>
                  <a:gd name="T108" fmla="*/ 1628 w 1924"/>
                  <a:gd name="T109" fmla="*/ 1312 h 2112"/>
                  <a:gd name="T110" fmla="*/ 1525 w 1924"/>
                  <a:gd name="T111" fmla="*/ 1461 h 2112"/>
                  <a:gd name="T112" fmla="*/ 1386 w 1924"/>
                  <a:gd name="T113" fmla="*/ 1584 h 2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924" h="2112">
                    <a:moveTo>
                      <a:pt x="1831" y="547"/>
                    </a:moveTo>
                    <a:lnTo>
                      <a:pt x="1831" y="547"/>
                    </a:lnTo>
                    <a:lnTo>
                      <a:pt x="1809" y="504"/>
                    </a:lnTo>
                    <a:lnTo>
                      <a:pt x="1784" y="460"/>
                    </a:lnTo>
                    <a:lnTo>
                      <a:pt x="1758" y="420"/>
                    </a:lnTo>
                    <a:lnTo>
                      <a:pt x="1730" y="381"/>
                    </a:lnTo>
                    <a:lnTo>
                      <a:pt x="1700" y="344"/>
                    </a:lnTo>
                    <a:lnTo>
                      <a:pt x="1669" y="307"/>
                    </a:lnTo>
                    <a:lnTo>
                      <a:pt x="1636" y="274"/>
                    </a:lnTo>
                    <a:lnTo>
                      <a:pt x="1602" y="242"/>
                    </a:lnTo>
                    <a:lnTo>
                      <a:pt x="1565" y="212"/>
                    </a:lnTo>
                    <a:lnTo>
                      <a:pt x="1529" y="183"/>
                    </a:lnTo>
                    <a:lnTo>
                      <a:pt x="1491" y="157"/>
                    </a:lnTo>
                    <a:lnTo>
                      <a:pt x="1451" y="133"/>
                    </a:lnTo>
                    <a:lnTo>
                      <a:pt x="1411" y="110"/>
                    </a:lnTo>
                    <a:lnTo>
                      <a:pt x="1369" y="90"/>
                    </a:lnTo>
                    <a:lnTo>
                      <a:pt x="1327" y="72"/>
                    </a:lnTo>
                    <a:lnTo>
                      <a:pt x="1284" y="55"/>
                    </a:lnTo>
                    <a:lnTo>
                      <a:pt x="1240" y="40"/>
                    </a:lnTo>
                    <a:lnTo>
                      <a:pt x="1196" y="28"/>
                    </a:lnTo>
                    <a:lnTo>
                      <a:pt x="1150" y="18"/>
                    </a:lnTo>
                    <a:lnTo>
                      <a:pt x="1104" y="10"/>
                    </a:lnTo>
                    <a:lnTo>
                      <a:pt x="1058" y="3"/>
                    </a:lnTo>
                    <a:lnTo>
                      <a:pt x="1013" y="1"/>
                    </a:lnTo>
                    <a:lnTo>
                      <a:pt x="965" y="0"/>
                    </a:lnTo>
                    <a:lnTo>
                      <a:pt x="920" y="0"/>
                    </a:lnTo>
                    <a:lnTo>
                      <a:pt x="872" y="3"/>
                    </a:lnTo>
                    <a:lnTo>
                      <a:pt x="825" y="9"/>
                    </a:lnTo>
                    <a:lnTo>
                      <a:pt x="778" y="17"/>
                    </a:lnTo>
                    <a:lnTo>
                      <a:pt x="732" y="27"/>
                    </a:lnTo>
                    <a:lnTo>
                      <a:pt x="685" y="40"/>
                    </a:lnTo>
                    <a:lnTo>
                      <a:pt x="639" y="55"/>
                    </a:lnTo>
                    <a:lnTo>
                      <a:pt x="593" y="73"/>
                    </a:lnTo>
                    <a:lnTo>
                      <a:pt x="549" y="92"/>
                    </a:lnTo>
                    <a:lnTo>
                      <a:pt x="549" y="92"/>
                    </a:lnTo>
                    <a:lnTo>
                      <a:pt x="504" y="115"/>
                    </a:lnTo>
                    <a:lnTo>
                      <a:pt x="461" y="140"/>
                    </a:lnTo>
                    <a:lnTo>
                      <a:pt x="421" y="166"/>
                    </a:lnTo>
                    <a:lnTo>
                      <a:pt x="381" y="193"/>
                    </a:lnTo>
                    <a:lnTo>
                      <a:pt x="345" y="223"/>
                    </a:lnTo>
                    <a:lnTo>
                      <a:pt x="308" y="255"/>
                    </a:lnTo>
                    <a:lnTo>
                      <a:pt x="275" y="288"/>
                    </a:lnTo>
                    <a:lnTo>
                      <a:pt x="242" y="322"/>
                    </a:lnTo>
                    <a:lnTo>
                      <a:pt x="212" y="357"/>
                    </a:lnTo>
                    <a:lnTo>
                      <a:pt x="184" y="395"/>
                    </a:lnTo>
                    <a:lnTo>
                      <a:pt x="157" y="433"/>
                    </a:lnTo>
                    <a:lnTo>
                      <a:pt x="134" y="472"/>
                    </a:lnTo>
                    <a:lnTo>
                      <a:pt x="110" y="513"/>
                    </a:lnTo>
                    <a:lnTo>
                      <a:pt x="91" y="555"/>
                    </a:lnTo>
                    <a:lnTo>
                      <a:pt x="72" y="597"/>
                    </a:lnTo>
                    <a:lnTo>
                      <a:pt x="55" y="640"/>
                    </a:lnTo>
                    <a:lnTo>
                      <a:pt x="41" y="683"/>
                    </a:lnTo>
                    <a:lnTo>
                      <a:pt x="29" y="728"/>
                    </a:lnTo>
                    <a:lnTo>
                      <a:pt x="18" y="773"/>
                    </a:lnTo>
                    <a:lnTo>
                      <a:pt x="11" y="819"/>
                    </a:lnTo>
                    <a:lnTo>
                      <a:pt x="4" y="865"/>
                    </a:lnTo>
                    <a:lnTo>
                      <a:pt x="1" y="911"/>
                    </a:lnTo>
                    <a:lnTo>
                      <a:pt x="0" y="958"/>
                    </a:lnTo>
                    <a:lnTo>
                      <a:pt x="0" y="1004"/>
                    </a:lnTo>
                    <a:lnTo>
                      <a:pt x="4" y="1051"/>
                    </a:lnTo>
                    <a:lnTo>
                      <a:pt x="9" y="1098"/>
                    </a:lnTo>
                    <a:lnTo>
                      <a:pt x="17" y="1145"/>
                    </a:lnTo>
                    <a:lnTo>
                      <a:pt x="28" y="1191"/>
                    </a:lnTo>
                    <a:lnTo>
                      <a:pt x="41" y="1238"/>
                    </a:lnTo>
                    <a:lnTo>
                      <a:pt x="55" y="1284"/>
                    </a:lnTo>
                    <a:lnTo>
                      <a:pt x="73" y="1330"/>
                    </a:lnTo>
                    <a:lnTo>
                      <a:pt x="93" y="1374"/>
                    </a:lnTo>
                    <a:lnTo>
                      <a:pt x="93" y="1374"/>
                    </a:lnTo>
                    <a:lnTo>
                      <a:pt x="114" y="1416"/>
                    </a:lnTo>
                    <a:lnTo>
                      <a:pt x="136" y="1456"/>
                    </a:lnTo>
                    <a:lnTo>
                      <a:pt x="160" y="1494"/>
                    </a:lnTo>
                    <a:lnTo>
                      <a:pt x="186" y="1530"/>
                    </a:lnTo>
                    <a:lnTo>
                      <a:pt x="214" y="1566"/>
                    </a:lnTo>
                    <a:lnTo>
                      <a:pt x="241" y="1598"/>
                    </a:lnTo>
                    <a:lnTo>
                      <a:pt x="271" y="1631"/>
                    </a:lnTo>
                    <a:lnTo>
                      <a:pt x="303" y="1661"/>
                    </a:lnTo>
                    <a:lnTo>
                      <a:pt x="334" y="1691"/>
                    </a:lnTo>
                    <a:lnTo>
                      <a:pt x="368" y="1719"/>
                    </a:lnTo>
                    <a:lnTo>
                      <a:pt x="402" y="1744"/>
                    </a:lnTo>
                    <a:lnTo>
                      <a:pt x="438" y="1769"/>
                    </a:lnTo>
                    <a:lnTo>
                      <a:pt x="474" y="1791"/>
                    </a:lnTo>
                    <a:lnTo>
                      <a:pt x="512" y="1812"/>
                    </a:lnTo>
                    <a:lnTo>
                      <a:pt x="550" y="1830"/>
                    </a:lnTo>
                    <a:lnTo>
                      <a:pt x="589" y="1848"/>
                    </a:lnTo>
                    <a:lnTo>
                      <a:pt x="629" y="1864"/>
                    </a:lnTo>
                    <a:lnTo>
                      <a:pt x="669" y="1877"/>
                    </a:lnTo>
                    <a:lnTo>
                      <a:pt x="711" y="1889"/>
                    </a:lnTo>
                    <a:lnTo>
                      <a:pt x="752" y="1899"/>
                    </a:lnTo>
                    <a:lnTo>
                      <a:pt x="795" y="1909"/>
                    </a:lnTo>
                    <a:lnTo>
                      <a:pt x="837" y="1915"/>
                    </a:lnTo>
                    <a:lnTo>
                      <a:pt x="880" y="1919"/>
                    </a:lnTo>
                    <a:lnTo>
                      <a:pt x="922" y="1922"/>
                    </a:lnTo>
                    <a:lnTo>
                      <a:pt x="965" y="1923"/>
                    </a:lnTo>
                    <a:lnTo>
                      <a:pt x="1009" y="1922"/>
                    </a:lnTo>
                    <a:lnTo>
                      <a:pt x="1053" y="1919"/>
                    </a:lnTo>
                    <a:lnTo>
                      <a:pt x="1096" y="1914"/>
                    </a:lnTo>
                    <a:lnTo>
                      <a:pt x="1140" y="1906"/>
                    </a:lnTo>
                    <a:lnTo>
                      <a:pt x="1183" y="1897"/>
                    </a:lnTo>
                    <a:lnTo>
                      <a:pt x="1226" y="1886"/>
                    </a:lnTo>
                    <a:lnTo>
                      <a:pt x="1268" y="1873"/>
                    </a:lnTo>
                    <a:lnTo>
                      <a:pt x="1375" y="2099"/>
                    </a:lnTo>
                    <a:lnTo>
                      <a:pt x="1375" y="2099"/>
                    </a:lnTo>
                    <a:lnTo>
                      <a:pt x="1383" y="2101"/>
                    </a:lnTo>
                    <a:lnTo>
                      <a:pt x="1403" y="2106"/>
                    </a:lnTo>
                    <a:lnTo>
                      <a:pt x="1417" y="2109"/>
                    </a:lnTo>
                    <a:lnTo>
                      <a:pt x="1433" y="2110"/>
                    </a:lnTo>
                    <a:lnTo>
                      <a:pt x="1450" y="2112"/>
                    </a:lnTo>
                    <a:lnTo>
                      <a:pt x="1467" y="2112"/>
                    </a:lnTo>
                    <a:lnTo>
                      <a:pt x="1487" y="2109"/>
                    </a:lnTo>
                    <a:lnTo>
                      <a:pt x="1506" y="2104"/>
                    </a:lnTo>
                    <a:lnTo>
                      <a:pt x="1525" y="2097"/>
                    </a:lnTo>
                    <a:lnTo>
                      <a:pt x="1534" y="2092"/>
                    </a:lnTo>
                    <a:lnTo>
                      <a:pt x="1543" y="2085"/>
                    </a:lnTo>
                    <a:lnTo>
                      <a:pt x="1552" y="2079"/>
                    </a:lnTo>
                    <a:lnTo>
                      <a:pt x="1561" y="2072"/>
                    </a:lnTo>
                    <a:lnTo>
                      <a:pt x="1569" y="2063"/>
                    </a:lnTo>
                    <a:lnTo>
                      <a:pt x="1578" y="2054"/>
                    </a:lnTo>
                    <a:lnTo>
                      <a:pt x="1585" y="2044"/>
                    </a:lnTo>
                    <a:lnTo>
                      <a:pt x="1593" y="2030"/>
                    </a:lnTo>
                    <a:lnTo>
                      <a:pt x="1599" y="2017"/>
                    </a:lnTo>
                    <a:lnTo>
                      <a:pt x="1604" y="2003"/>
                    </a:lnTo>
                    <a:lnTo>
                      <a:pt x="1491" y="1765"/>
                    </a:lnTo>
                    <a:lnTo>
                      <a:pt x="1491" y="1765"/>
                    </a:lnTo>
                    <a:lnTo>
                      <a:pt x="1527" y="1740"/>
                    </a:lnTo>
                    <a:lnTo>
                      <a:pt x="1563" y="1712"/>
                    </a:lnTo>
                    <a:lnTo>
                      <a:pt x="1595" y="1685"/>
                    </a:lnTo>
                    <a:lnTo>
                      <a:pt x="1628" y="1656"/>
                    </a:lnTo>
                    <a:lnTo>
                      <a:pt x="1658" y="1625"/>
                    </a:lnTo>
                    <a:lnTo>
                      <a:pt x="1687" y="1593"/>
                    </a:lnTo>
                    <a:lnTo>
                      <a:pt x="1714" y="1560"/>
                    </a:lnTo>
                    <a:lnTo>
                      <a:pt x="1741" y="1526"/>
                    </a:lnTo>
                    <a:lnTo>
                      <a:pt x="1764" y="1491"/>
                    </a:lnTo>
                    <a:lnTo>
                      <a:pt x="1788" y="1456"/>
                    </a:lnTo>
                    <a:lnTo>
                      <a:pt x="1809" y="1419"/>
                    </a:lnTo>
                    <a:lnTo>
                      <a:pt x="1827" y="1381"/>
                    </a:lnTo>
                    <a:lnTo>
                      <a:pt x="1845" y="1343"/>
                    </a:lnTo>
                    <a:lnTo>
                      <a:pt x="1861" y="1304"/>
                    </a:lnTo>
                    <a:lnTo>
                      <a:pt x="1876" y="1263"/>
                    </a:lnTo>
                    <a:lnTo>
                      <a:pt x="1887" y="1224"/>
                    </a:lnTo>
                    <a:lnTo>
                      <a:pt x="1898" y="1182"/>
                    </a:lnTo>
                    <a:lnTo>
                      <a:pt x="1907" y="1141"/>
                    </a:lnTo>
                    <a:lnTo>
                      <a:pt x="1915" y="1099"/>
                    </a:lnTo>
                    <a:lnTo>
                      <a:pt x="1920" y="1058"/>
                    </a:lnTo>
                    <a:lnTo>
                      <a:pt x="1923" y="1014"/>
                    </a:lnTo>
                    <a:lnTo>
                      <a:pt x="1924" y="972"/>
                    </a:lnTo>
                    <a:lnTo>
                      <a:pt x="1924" y="929"/>
                    </a:lnTo>
                    <a:lnTo>
                      <a:pt x="1921" y="886"/>
                    </a:lnTo>
                    <a:lnTo>
                      <a:pt x="1917" y="844"/>
                    </a:lnTo>
                    <a:lnTo>
                      <a:pt x="1911" y="801"/>
                    </a:lnTo>
                    <a:lnTo>
                      <a:pt x="1903" y="758"/>
                    </a:lnTo>
                    <a:lnTo>
                      <a:pt x="1893" y="716"/>
                    </a:lnTo>
                    <a:lnTo>
                      <a:pt x="1880" y="673"/>
                    </a:lnTo>
                    <a:lnTo>
                      <a:pt x="1865" y="631"/>
                    </a:lnTo>
                    <a:lnTo>
                      <a:pt x="1849" y="589"/>
                    </a:lnTo>
                    <a:lnTo>
                      <a:pt x="1831" y="547"/>
                    </a:lnTo>
                    <a:close/>
                    <a:moveTo>
                      <a:pt x="1286" y="1640"/>
                    </a:moveTo>
                    <a:lnTo>
                      <a:pt x="1286" y="1640"/>
                    </a:lnTo>
                    <a:lnTo>
                      <a:pt x="1251" y="1656"/>
                    </a:lnTo>
                    <a:lnTo>
                      <a:pt x="1214" y="1670"/>
                    </a:lnTo>
                    <a:lnTo>
                      <a:pt x="1179" y="1682"/>
                    </a:lnTo>
                    <a:lnTo>
                      <a:pt x="1142" y="1691"/>
                    </a:lnTo>
                    <a:lnTo>
                      <a:pt x="1106" y="1700"/>
                    </a:lnTo>
                    <a:lnTo>
                      <a:pt x="1069" y="1706"/>
                    </a:lnTo>
                    <a:lnTo>
                      <a:pt x="1032" y="1711"/>
                    </a:lnTo>
                    <a:lnTo>
                      <a:pt x="995" y="1714"/>
                    </a:lnTo>
                    <a:lnTo>
                      <a:pt x="959" y="1714"/>
                    </a:lnTo>
                    <a:lnTo>
                      <a:pt x="922" y="1712"/>
                    </a:lnTo>
                    <a:lnTo>
                      <a:pt x="887" y="1710"/>
                    </a:lnTo>
                    <a:lnTo>
                      <a:pt x="850" y="1706"/>
                    </a:lnTo>
                    <a:lnTo>
                      <a:pt x="815" y="1699"/>
                    </a:lnTo>
                    <a:lnTo>
                      <a:pt x="779" y="1691"/>
                    </a:lnTo>
                    <a:lnTo>
                      <a:pt x="745" y="1682"/>
                    </a:lnTo>
                    <a:lnTo>
                      <a:pt x="710" y="1670"/>
                    </a:lnTo>
                    <a:lnTo>
                      <a:pt x="677" y="1657"/>
                    </a:lnTo>
                    <a:lnTo>
                      <a:pt x="643" y="1643"/>
                    </a:lnTo>
                    <a:lnTo>
                      <a:pt x="612" y="1627"/>
                    </a:lnTo>
                    <a:lnTo>
                      <a:pt x="579" y="1609"/>
                    </a:lnTo>
                    <a:lnTo>
                      <a:pt x="549" y="1590"/>
                    </a:lnTo>
                    <a:lnTo>
                      <a:pt x="519" y="1570"/>
                    </a:lnTo>
                    <a:lnTo>
                      <a:pt x="490" y="1547"/>
                    </a:lnTo>
                    <a:lnTo>
                      <a:pt x="462" y="1524"/>
                    </a:lnTo>
                    <a:lnTo>
                      <a:pt x="435" y="1499"/>
                    </a:lnTo>
                    <a:lnTo>
                      <a:pt x="410" y="1473"/>
                    </a:lnTo>
                    <a:lnTo>
                      <a:pt x="385" y="1444"/>
                    </a:lnTo>
                    <a:lnTo>
                      <a:pt x="362" y="1415"/>
                    </a:lnTo>
                    <a:lnTo>
                      <a:pt x="339" y="1385"/>
                    </a:lnTo>
                    <a:lnTo>
                      <a:pt x="320" y="1352"/>
                    </a:lnTo>
                    <a:lnTo>
                      <a:pt x="300" y="1319"/>
                    </a:lnTo>
                    <a:lnTo>
                      <a:pt x="283" y="1284"/>
                    </a:lnTo>
                    <a:lnTo>
                      <a:pt x="283" y="1284"/>
                    </a:lnTo>
                    <a:lnTo>
                      <a:pt x="267" y="1249"/>
                    </a:lnTo>
                    <a:lnTo>
                      <a:pt x="253" y="1213"/>
                    </a:lnTo>
                    <a:lnTo>
                      <a:pt x="241" y="1178"/>
                    </a:lnTo>
                    <a:lnTo>
                      <a:pt x="231" y="1141"/>
                    </a:lnTo>
                    <a:lnTo>
                      <a:pt x="223" y="1105"/>
                    </a:lnTo>
                    <a:lnTo>
                      <a:pt x="218" y="1068"/>
                    </a:lnTo>
                    <a:lnTo>
                      <a:pt x="212" y="1031"/>
                    </a:lnTo>
                    <a:lnTo>
                      <a:pt x="210" y="995"/>
                    </a:lnTo>
                    <a:lnTo>
                      <a:pt x="210" y="958"/>
                    </a:lnTo>
                    <a:lnTo>
                      <a:pt x="211" y="921"/>
                    </a:lnTo>
                    <a:lnTo>
                      <a:pt x="214" y="886"/>
                    </a:lnTo>
                    <a:lnTo>
                      <a:pt x="218" y="849"/>
                    </a:lnTo>
                    <a:lnTo>
                      <a:pt x="224" y="814"/>
                    </a:lnTo>
                    <a:lnTo>
                      <a:pt x="232" y="779"/>
                    </a:lnTo>
                    <a:lnTo>
                      <a:pt x="241" y="743"/>
                    </a:lnTo>
                    <a:lnTo>
                      <a:pt x="253" y="709"/>
                    </a:lnTo>
                    <a:lnTo>
                      <a:pt x="266" y="676"/>
                    </a:lnTo>
                    <a:lnTo>
                      <a:pt x="280" y="642"/>
                    </a:lnTo>
                    <a:lnTo>
                      <a:pt x="296" y="611"/>
                    </a:lnTo>
                    <a:lnTo>
                      <a:pt x="314" y="578"/>
                    </a:lnTo>
                    <a:lnTo>
                      <a:pt x="333" y="548"/>
                    </a:lnTo>
                    <a:lnTo>
                      <a:pt x="354" y="518"/>
                    </a:lnTo>
                    <a:lnTo>
                      <a:pt x="376" y="489"/>
                    </a:lnTo>
                    <a:lnTo>
                      <a:pt x="400" y="462"/>
                    </a:lnTo>
                    <a:lnTo>
                      <a:pt x="424" y="434"/>
                    </a:lnTo>
                    <a:lnTo>
                      <a:pt x="451" y="408"/>
                    </a:lnTo>
                    <a:lnTo>
                      <a:pt x="478" y="384"/>
                    </a:lnTo>
                    <a:lnTo>
                      <a:pt x="508" y="361"/>
                    </a:lnTo>
                    <a:lnTo>
                      <a:pt x="538" y="339"/>
                    </a:lnTo>
                    <a:lnTo>
                      <a:pt x="571" y="319"/>
                    </a:lnTo>
                    <a:lnTo>
                      <a:pt x="604" y="299"/>
                    </a:lnTo>
                    <a:lnTo>
                      <a:pt x="638" y="282"/>
                    </a:lnTo>
                    <a:lnTo>
                      <a:pt x="638" y="282"/>
                    </a:lnTo>
                    <a:lnTo>
                      <a:pt x="673" y="267"/>
                    </a:lnTo>
                    <a:lnTo>
                      <a:pt x="710" y="252"/>
                    </a:lnTo>
                    <a:lnTo>
                      <a:pt x="745" y="240"/>
                    </a:lnTo>
                    <a:lnTo>
                      <a:pt x="782" y="230"/>
                    </a:lnTo>
                    <a:lnTo>
                      <a:pt x="819" y="222"/>
                    </a:lnTo>
                    <a:lnTo>
                      <a:pt x="855" y="216"/>
                    </a:lnTo>
                    <a:lnTo>
                      <a:pt x="892" y="212"/>
                    </a:lnTo>
                    <a:lnTo>
                      <a:pt x="929" y="209"/>
                    </a:lnTo>
                    <a:lnTo>
                      <a:pt x="965" y="209"/>
                    </a:lnTo>
                    <a:lnTo>
                      <a:pt x="1001" y="209"/>
                    </a:lnTo>
                    <a:lnTo>
                      <a:pt x="1037" y="213"/>
                    </a:lnTo>
                    <a:lnTo>
                      <a:pt x="1074" y="217"/>
                    </a:lnTo>
                    <a:lnTo>
                      <a:pt x="1109" y="223"/>
                    </a:lnTo>
                    <a:lnTo>
                      <a:pt x="1145" y="231"/>
                    </a:lnTo>
                    <a:lnTo>
                      <a:pt x="1179" y="240"/>
                    </a:lnTo>
                    <a:lnTo>
                      <a:pt x="1214" y="252"/>
                    </a:lnTo>
                    <a:lnTo>
                      <a:pt x="1247" y="265"/>
                    </a:lnTo>
                    <a:lnTo>
                      <a:pt x="1281" y="280"/>
                    </a:lnTo>
                    <a:lnTo>
                      <a:pt x="1312" y="295"/>
                    </a:lnTo>
                    <a:lnTo>
                      <a:pt x="1344" y="312"/>
                    </a:lnTo>
                    <a:lnTo>
                      <a:pt x="1375" y="332"/>
                    </a:lnTo>
                    <a:lnTo>
                      <a:pt x="1405" y="353"/>
                    </a:lnTo>
                    <a:lnTo>
                      <a:pt x="1434" y="375"/>
                    </a:lnTo>
                    <a:lnTo>
                      <a:pt x="1462" y="399"/>
                    </a:lnTo>
                    <a:lnTo>
                      <a:pt x="1489" y="424"/>
                    </a:lnTo>
                    <a:lnTo>
                      <a:pt x="1514" y="450"/>
                    </a:lnTo>
                    <a:lnTo>
                      <a:pt x="1539" y="477"/>
                    </a:lnTo>
                    <a:lnTo>
                      <a:pt x="1563" y="508"/>
                    </a:lnTo>
                    <a:lnTo>
                      <a:pt x="1585" y="538"/>
                    </a:lnTo>
                    <a:lnTo>
                      <a:pt x="1604" y="570"/>
                    </a:lnTo>
                    <a:lnTo>
                      <a:pt x="1624" y="603"/>
                    </a:lnTo>
                    <a:lnTo>
                      <a:pt x="1641" y="637"/>
                    </a:lnTo>
                    <a:lnTo>
                      <a:pt x="1641" y="637"/>
                    </a:lnTo>
                    <a:lnTo>
                      <a:pt x="1657" y="673"/>
                    </a:lnTo>
                    <a:lnTo>
                      <a:pt x="1671" y="709"/>
                    </a:lnTo>
                    <a:lnTo>
                      <a:pt x="1683" y="745"/>
                    </a:lnTo>
                    <a:lnTo>
                      <a:pt x="1692" y="781"/>
                    </a:lnTo>
                    <a:lnTo>
                      <a:pt x="1701" y="818"/>
                    </a:lnTo>
                    <a:lnTo>
                      <a:pt x="1707" y="855"/>
                    </a:lnTo>
                    <a:lnTo>
                      <a:pt x="1712" y="891"/>
                    </a:lnTo>
                    <a:lnTo>
                      <a:pt x="1714" y="928"/>
                    </a:lnTo>
                    <a:lnTo>
                      <a:pt x="1714" y="965"/>
                    </a:lnTo>
                    <a:lnTo>
                      <a:pt x="1713" y="1000"/>
                    </a:lnTo>
                    <a:lnTo>
                      <a:pt x="1711" y="1037"/>
                    </a:lnTo>
                    <a:lnTo>
                      <a:pt x="1707" y="1073"/>
                    </a:lnTo>
                    <a:lnTo>
                      <a:pt x="1700" y="1109"/>
                    </a:lnTo>
                    <a:lnTo>
                      <a:pt x="1692" y="1144"/>
                    </a:lnTo>
                    <a:lnTo>
                      <a:pt x="1683" y="1178"/>
                    </a:lnTo>
                    <a:lnTo>
                      <a:pt x="1671" y="1212"/>
                    </a:lnTo>
                    <a:lnTo>
                      <a:pt x="1658" y="1246"/>
                    </a:lnTo>
                    <a:lnTo>
                      <a:pt x="1644" y="1280"/>
                    </a:lnTo>
                    <a:lnTo>
                      <a:pt x="1628" y="1312"/>
                    </a:lnTo>
                    <a:lnTo>
                      <a:pt x="1610" y="1343"/>
                    </a:lnTo>
                    <a:lnTo>
                      <a:pt x="1591" y="1374"/>
                    </a:lnTo>
                    <a:lnTo>
                      <a:pt x="1570" y="1405"/>
                    </a:lnTo>
                    <a:lnTo>
                      <a:pt x="1548" y="1433"/>
                    </a:lnTo>
                    <a:lnTo>
                      <a:pt x="1525" y="1461"/>
                    </a:lnTo>
                    <a:lnTo>
                      <a:pt x="1500" y="1488"/>
                    </a:lnTo>
                    <a:lnTo>
                      <a:pt x="1474" y="1513"/>
                    </a:lnTo>
                    <a:lnTo>
                      <a:pt x="1445" y="1538"/>
                    </a:lnTo>
                    <a:lnTo>
                      <a:pt x="1416" y="1562"/>
                    </a:lnTo>
                    <a:lnTo>
                      <a:pt x="1386" y="1584"/>
                    </a:lnTo>
                    <a:lnTo>
                      <a:pt x="1353" y="1604"/>
                    </a:lnTo>
                    <a:lnTo>
                      <a:pt x="1320" y="1623"/>
                    </a:lnTo>
                    <a:lnTo>
                      <a:pt x="1286" y="1640"/>
                    </a:lnTo>
                    <a:close/>
                  </a:path>
                </a:pathLst>
              </a:custGeom>
              <a:solidFill>
                <a:srgbClr val="0CC1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" name="Freeform 513">
                <a:extLst>
                  <a:ext uri="{FF2B5EF4-FFF2-40B4-BE49-F238E27FC236}">
                    <a16:creationId xmlns:a16="http://schemas.microsoft.com/office/drawing/2014/main" xmlns="" id="{D0298122-4E4E-48F8-B4D1-59BD3484BD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48913" y="2365376"/>
                <a:ext cx="1019175" cy="1117600"/>
              </a:xfrm>
              <a:custGeom>
                <a:avLst/>
                <a:gdLst>
                  <a:gd name="T0" fmla="*/ 1809 w 1924"/>
                  <a:gd name="T1" fmla="*/ 504 h 2112"/>
                  <a:gd name="T2" fmla="*/ 1730 w 1924"/>
                  <a:gd name="T3" fmla="*/ 381 h 2112"/>
                  <a:gd name="T4" fmla="*/ 1636 w 1924"/>
                  <a:gd name="T5" fmla="*/ 274 h 2112"/>
                  <a:gd name="T6" fmla="*/ 1529 w 1924"/>
                  <a:gd name="T7" fmla="*/ 183 h 2112"/>
                  <a:gd name="T8" fmla="*/ 1411 w 1924"/>
                  <a:gd name="T9" fmla="*/ 110 h 2112"/>
                  <a:gd name="T10" fmla="*/ 1284 w 1924"/>
                  <a:gd name="T11" fmla="*/ 55 h 2112"/>
                  <a:gd name="T12" fmla="*/ 1150 w 1924"/>
                  <a:gd name="T13" fmla="*/ 18 h 2112"/>
                  <a:gd name="T14" fmla="*/ 1013 w 1924"/>
                  <a:gd name="T15" fmla="*/ 1 h 2112"/>
                  <a:gd name="T16" fmla="*/ 872 w 1924"/>
                  <a:gd name="T17" fmla="*/ 3 h 2112"/>
                  <a:gd name="T18" fmla="*/ 732 w 1924"/>
                  <a:gd name="T19" fmla="*/ 27 h 2112"/>
                  <a:gd name="T20" fmla="*/ 593 w 1924"/>
                  <a:gd name="T21" fmla="*/ 73 h 2112"/>
                  <a:gd name="T22" fmla="*/ 504 w 1924"/>
                  <a:gd name="T23" fmla="*/ 115 h 2112"/>
                  <a:gd name="T24" fmla="*/ 381 w 1924"/>
                  <a:gd name="T25" fmla="*/ 193 h 2112"/>
                  <a:gd name="T26" fmla="*/ 275 w 1924"/>
                  <a:gd name="T27" fmla="*/ 288 h 2112"/>
                  <a:gd name="T28" fmla="*/ 184 w 1924"/>
                  <a:gd name="T29" fmla="*/ 395 h 2112"/>
                  <a:gd name="T30" fmla="*/ 110 w 1924"/>
                  <a:gd name="T31" fmla="*/ 513 h 2112"/>
                  <a:gd name="T32" fmla="*/ 55 w 1924"/>
                  <a:gd name="T33" fmla="*/ 640 h 2112"/>
                  <a:gd name="T34" fmla="*/ 18 w 1924"/>
                  <a:gd name="T35" fmla="*/ 773 h 2112"/>
                  <a:gd name="T36" fmla="*/ 1 w 1924"/>
                  <a:gd name="T37" fmla="*/ 911 h 2112"/>
                  <a:gd name="T38" fmla="*/ 4 w 1924"/>
                  <a:gd name="T39" fmla="*/ 1051 h 2112"/>
                  <a:gd name="T40" fmla="*/ 28 w 1924"/>
                  <a:gd name="T41" fmla="*/ 1191 h 2112"/>
                  <a:gd name="T42" fmla="*/ 73 w 1924"/>
                  <a:gd name="T43" fmla="*/ 1330 h 2112"/>
                  <a:gd name="T44" fmla="*/ 114 w 1924"/>
                  <a:gd name="T45" fmla="*/ 1416 h 2112"/>
                  <a:gd name="T46" fmla="*/ 186 w 1924"/>
                  <a:gd name="T47" fmla="*/ 1530 h 2112"/>
                  <a:gd name="T48" fmla="*/ 271 w 1924"/>
                  <a:gd name="T49" fmla="*/ 1631 h 2112"/>
                  <a:gd name="T50" fmla="*/ 368 w 1924"/>
                  <a:gd name="T51" fmla="*/ 1719 h 2112"/>
                  <a:gd name="T52" fmla="*/ 474 w 1924"/>
                  <a:gd name="T53" fmla="*/ 1791 h 2112"/>
                  <a:gd name="T54" fmla="*/ 589 w 1924"/>
                  <a:gd name="T55" fmla="*/ 1848 h 2112"/>
                  <a:gd name="T56" fmla="*/ 711 w 1924"/>
                  <a:gd name="T57" fmla="*/ 1889 h 2112"/>
                  <a:gd name="T58" fmla="*/ 837 w 1924"/>
                  <a:gd name="T59" fmla="*/ 1915 h 2112"/>
                  <a:gd name="T60" fmla="*/ 965 w 1924"/>
                  <a:gd name="T61" fmla="*/ 1923 h 2112"/>
                  <a:gd name="T62" fmla="*/ 1096 w 1924"/>
                  <a:gd name="T63" fmla="*/ 1914 h 2112"/>
                  <a:gd name="T64" fmla="*/ 1226 w 1924"/>
                  <a:gd name="T65" fmla="*/ 1886 h 2112"/>
                  <a:gd name="T66" fmla="*/ 1375 w 1924"/>
                  <a:gd name="T67" fmla="*/ 2099 h 2112"/>
                  <a:gd name="T68" fmla="*/ 1417 w 1924"/>
                  <a:gd name="T69" fmla="*/ 2109 h 2112"/>
                  <a:gd name="T70" fmla="*/ 1467 w 1924"/>
                  <a:gd name="T71" fmla="*/ 2112 h 2112"/>
                  <a:gd name="T72" fmla="*/ 1525 w 1924"/>
                  <a:gd name="T73" fmla="*/ 2097 h 2112"/>
                  <a:gd name="T74" fmla="*/ 1552 w 1924"/>
                  <a:gd name="T75" fmla="*/ 2079 h 2112"/>
                  <a:gd name="T76" fmla="*/ 1578 w 1924"/>
                  <a:gd name="T77" fmla="*/ 2054 h 2112"/>
                  <a:gd name="T78" fmla="*/ 1599 w 1924"/>
                  <a:gd name="T79" fmla="*/ 2017 h 2112"/>
                  <a:gd name="T80" fmla="*/ 1491 w 1924"/>
                  <a:gd name="T81" fmla="*/ 1765 h 2112"/>
                  <a:gd name="T82" fmla="*/ 1595 w 1924"/>
                  <a:gd name="T83" fmla="*/ 1685 h 2112"/>
                  <a:gd name="T84" fmla="*/ 1687 w 1924"/>
                  <a:gd name="T85" fmla="*/ 1593 h 2112"/>
                  <a:gd name="T86" fmla="*/ 1764 w 1924"/>
                  <a:gd name="T87" fmla="*/ 1491 h 2112"/>
                  <a:gd name="T88" fmla="*/ 1827 w 1924"/>
                  <a:gd name="T89" fmla="*/ 1381 h 2112"/>
                  <a:gd name="T90" fmla="*/ 1876 w 1924"/>
                  <a:gd name="T91" fmla="*/ 1263 h 2112"/>
                  <a:gd name="T92" fmla="*/ 1907 w 1924"/>
                  <a:gd name="T93" fmla="*/ 1141 h 2112"/>
                  <a:gd name="T94" fmla="*/ 1923 w 1924"/>
                  <a:gd name="T95" fmla="*/ 1014 h 2112"/>
                  <a:gd name="T96" fmla="*/ 1921 w 1924"/>
                  <a:gd name="T97" fmla="*/ 886 h 2112"/>
                  <a:gd name="T98" fmla="*/ 1903 w 1924"/>
                  <a:gd name="T99" fmla="*/ 758 h 2112"/>
                  <a:gd name="T100" fmla="*/ 1865 w 1924"/>
                  <a:gd name="T101" fmla="*/ 631 h 2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924" h="2112">
                    <a:moveTo>
                      <a:pt x="1831" y="547"/>
                    </a:moveTo>
                    <a:lnTo>
                      <a:pt x="1831" y="547"/>
                    </a:lnTo>
                    <a:lnTo>
                      <a:pt x="1809" y="504"/>
                    </a:lnTo>
                    <a:lnTo>
                      <a:pt x="1784" y="460"/>
                    </a:lnTo>
                    <a:lnTo>
                      <a:pt x="1758" y="420"/>
                    </a:lnTo>
                    <a:lnTo>
                      <a:pt x="1730" y="381"/>
                    </a:lnTo>
                    <a:lnTo>
                      <a:pt x="1700" y="344"/>
                    </a:lnTo>
                    <a:lnTo>
                      <a:pt x="1669" y="307"/>
                    </a:lnTo>
                    <a:lnTo>
                      <a:pt x="1636" y="274"/>
                    </a:lnTo>
                    <a:lnTo>
                      <a:pt x="1602" y="242"/>
                    </a:lnTo>
                    <a:lnTo>
                      <a:pt x="1565" y="212"/>
                    </a:lnTo>
                    <a:lnTo>
                      <a:pt x="1529" y="183"/>
                    </a:lnTo>
                    <a:lnTo>
                      <a:pt x="1491" y="157"/>
                    </a:lnTo>
                    <a:lnTo>
                      <a:pt x="1451" y="133"/>
                    </a:lnTo>
                    <a:lnTo>
                      <a:pt x="1411" y="110"/>
                    </a:lnTo>
                    <a:lnTo>
                      <a:pt x="1369" y="90"/>
                    </a:lnTo>
                    <a:lnTo>
                      <a:pt x="1327" y="72"/>
                    </a:lnTo>
                    <a:lnTo>
                      <a:pt x="1284" y="55"/>
                    </a:lnTo>
                    <a:lnTo>
                      <a:pt x="1240" y="40"/>
                    </a:lnTo>
                    <a:lnTo>
                      <a:pt x="1196" y="28"/>
                    </a:lnTo>
                    <a:lnTo>
                      <a:pt x="1150" y="18"/>
                    </a:lnTo>
                    <a:lnTo>
                      <a:pt x="1104" y="10"/>
                    </a:lnTo>
                    <a:lnTo>
                      <a:pt x="1058" y="3"/>
                    </a:lnTo>
                    <a:lnTo>
                      <a:pt x="1013" y="1"/>
                    </a:lnTo>
                    <a:lnTo>
                      <a:pt x="965" y="0"/>
                    </a:lnTo>
                    <a:lnTo>
                      <a:pt x="920" y="0"/>
                    </a:lnTo>
                    <a:lnTo>
                      <a:pt x="872" y="3"/>
                    </a:lnTo>
                    <a:lnTo>
                      <a:pt x="825" y="9"/>
                    </a:lnTo>
                    <a:lnTo>
                      <a:pt x="778" y="17"/>
                    </a:lnTo>
                    <a:lnTo>
                      <a:pt x="732" y="27"/>
                    </a:lnTo>
                    <a:lnTo>
                      <a:pt x="685" y="40"/>
                    </a:lnTo>
                    <a:lnTo>
                      <a:pt x="639" y="55"/>
                    </a:lnTo>
                    <a:lnTo>
                      <a:pt x="593" y="73"/>
                    </a:lnTo>
                    <a:lnTo>
                      <a:pt x="549" y="92"/>
                    </a:lnTo>
                    <a:lnTo>
                      <a:pt x="549" y="92"/>
                    </a:lnTo>
                    <a:lnTo>
                      <a:pt x="504" y="115"/>
                    </a:lnTo>
                    <a:lnTo>
                      <a:pt x="461" y="140"/>
                    </a:lnTo>
                    <a:lnTo>
                      <a:pt x="421" y="166"/>
                    </a:lnTo>
                    <a:lnTo>
                      <a:pt x="381" y="193"/>
                    </a:lnTo>
                    <a:lnTo>
                      <a:pt x="345" y="223"/>
                    </a:lnTo>
                    <a:lnTo>
                      <a:pt x="308" y="255"/>
                    </a:lnTo>
                    <a:lnTo>
                      <a:pt x="275" y="288"/>
                    </a:lnTo>
                    <a:lnTo>
                      <a:pt x="242" y="322"/>
                    </a:lnTo>
                    <a:lnTo>
                      <a:pt x="212" y="357"/>
                    </a:lnTo>
                    <a:lnTo>
                      <a:pt x="184" y="395"/>
                    </a:lnTo>
                    <a:lnTo>
                      <a:pt x="157" y="433"/>
                    </a:lnTo>
                    <a:lnTo>
                      <a:pt x="134" y="472"/>
                    </a:lnTo>
                    <a:lnTo>
                      <a:pt x="110" y="513"/>
                    </a:lnTo>
                    <a:lnTo>
                      <a:pt x="91" y="555"/>
                    </a:lnTo>
                    <a:lnTo>
                      <a:pt x="72" y="597"/>
                    </a:lnTo>
                    <a:lnTo>
                      <a:pt x="55" y="640"/>
                    </a:lnTo>
                    <a:lnTo>
                      <a:pt x="41" y="683"/>
                    </a:lnTo>
                    <a:lnTo>
                      <a:pt x="29" y="728"/>
                    </a:lnTo>
                    <a:lnTo>
                      <a:pt x="18" y="773"/>
                    </a:lnTo>
                    <a:lnTo>
                      <a:pt x="11" y="819"/>
                    </a:lnTo>
                    <a:lnTo>
                      <a:pt x="4" y="865"/>
                    </a:lnTo>
                    <a:lnTo>
                      <a:pt x="1" y="911"/>
                    </a:lnTo>
                    <a:lnTo>
                      <a:pt x="0" y="958"/>
                    </a:lnTo>
                    <a:lnTo>
                      <a:pt x="0" y="1004"/>
                    </a:lnTo>
                    <a:lnTo>
                      <a:pt x="4" y="1051"/>
                    </a:lnTo>
                    <a:lnTo>
                      <a:pt x="9" y="1098"/>
                    </a:lnTo>
                    <a:lnTo>
                      <a:pt x="17" y="1145"/>
                    </a:lnTo>
                    <a:lnTo>
                      <a:pt x="28" y="1191"/>
                    </a:lnTo>
                    <a:lnTo>
                      <a:pt x="41" y="1238"/>
                    </a:lnTo>
                    <a:lnTo>
                      <a:pt x="55" y="1284"/>
                    </a:lnTo>
                    <a:lnTo>
                      <a:pt x="73" y="1330"/>
                    </a:lnTo>
                    <a:lnTo>
                      <a:pt x="93" y="1374"/>
                    </a:lnTo>
                    <a:lnTo>
                      <a:pt x="93" y="1374"/>
                    </a:lnTo>
                    <a:lnTo>
                      <a:pt x="114" y="1416"/>
                    </a:lnTo>
                    <a:lnTo>
                      <a:pt x="136" y="1456"/>
                    </a:lnTo>
                    <a:lnTo>
                      <a:pt x="160" y="1494"/>
                    </a:lnTo>
                    <a:lnTo>
                      <a:pt x="186" y="1530"/>
                    </a:lnTo>
                    <a:lnTo>
                      <a:pt x="214" y="1566"/>
                    </a:lnTo>
                    <a:lnTo>
                      <a:pt x="241" y="1598"/>
                    </a:lnTo>
                    <a:lnTo>
                      <a:pt x="271" y="1631"/>
                    </a:lnTo>
                    <a:lnTo>
                      <a:pt x="303" y="1661"/>
                    </a:lnTo>
                    <a:lnTo>
                      <a:pt x="334" y="1691"/>
                    </a:lnTo>
                    <a:lnTo>
                      <a:pt x="368" y="1719"/>
                    </a:lnTo>
                    <a:lnTo>
                      <a:pt x="402" y="1744"/>
                    </a:lnTo>
                    <a:lnTo>
                      <a:pt x="438" y="1769"/>
                    </a:lnTo>
                    <a:lnTo>
                      <a:pt x="474" y="1791"/>
                    </a:lnTo>
                    <a:lnTo>
                      <a:pt x="512" y="1812"/>
                    </a:lnTo>
                    <a:lnTo>
                      <a:pt x="550" y="1830"/>
                    </a:lnTo>
                    <a:lnTo>
                      <a:pt x="589" y="1848"/>
                    </a:lnTo>
                    <a:lnTo>
                      <a:pt x="629" y="1864"/>
                    </a:lnTo>
                    <a:lnTo>
                      <a:pt x="669" y="1877"/>
                    </a:lnTo>
                    <a:lnTo>
                      <a:pt x="711" y="1889"/>
                    </a:lnTo>
                    <a:lnTo>
                      <a:pt x="752" y="1899"/>
                    </a:lnTo>
                    <a:lnTo>
                      <a:pt x="795" y="1909"/>
                    </a:lnTo>
                    <a:lnTo>
                      <a:pt x="837" y="1915"/>
                    </a:lnTo>
                    <a:lnTo>
                      <a:pt x="880" y="1919"/>
                    </a:lnTo>
                    <a:lnTo>
                      <a:pt x="922" y="1922"/>
                    </a:lnTo>
                    <a:lnTo>
                      <a:pt x="965" y="1923"/>
                    </a:lnTo>
                    <a:lnTo>
                      <a:pt x="1009" y="1922"/>
                    </a:lnTo>
                    <a:lnTo>
                      <a:pt x="1053" y="1919"/>
                    </a:lnTo>
                    <a:lnTo>
                      <a:pt x="1096" y="1914"/>
                    </a:lnTo>
                    <a:lnTo>
                      <a:pt x="1140" y="1906"/>
                    </a:lnTo>
                    <a:lnTo>
                      <a:pt x="1183" y="1897"/>
                    </a:lnTo>
                    <a:lnTo>
                      <a:pt x="1226" y="1886"/>
                    </a:lnTo>
                    <a:lnTo>
                      <a:pt x="1268" y="1873"/>
                    </a:lnTo>
                    <a:lnTo>
                      <a:pt x="1375" y="2099"/>
                    </a:lnTo>
                    <a:lnTo>
                      <a:pt x="1375" y="2099"/>
                    </a:lnTo>
                    <a:lnTo>
                      <a:pt x="1383" y="2101"/>
                    </a:lnTo>
                    <a:lnTo>
                      <a:pt x="1403" y="2106"/>
                    </a:lnTo>
                    <a:lnTo>
                      <a:pt x="1417" y="2109"/>
                    </a:lnTo>
                    <a:lnTo>
                      <a:pt x="1433" y="2110"/>
                    </a:lnTo>
                    <a:lnTo>
                      <a:pt x="1450" y="2112"/>
                    </a:lnTo>
                    <a:lnTo>
                      <a:pt x="1467" y="2112"/>
                    </a:lnTo>
                    <a:lnTo>
                      <a:pt x="1487" y="2109"/>
                    </a:lnTo>
                    <a:lnTo>
                      <a:pt x="1506" y="2104"/>
                    </a:lnTo>
                    <a:lnTo>
                      <a:pt x="1525" y="2097"/>
                    </a:lnTo>
                    <a:lnTo>
                      <a:pt x="1534" y="2092"/>
                    </a:lnTo>
                    <a:lnTo>
                      <a:pt x="1543" y="2085"/>
                    </a:lnTo>
                    <a:lnTo>
                      <a:pt x="1552" y="2079"/>
                    </a:lnTo>
                    <a:lnTo>
                      <a:pt x="1561" y="2072"/>
                    </a:lnTo>
                    <a:lnTo>
                      <a:pt x="1569" y="2063"/>
                    </a:lnTo>
                    <a:lnTo>
                      <a:pt x="1578" y="2054"/>
                    </a:lnTo>
                    <a:lnTo>
                      <a:pt x="1585" y="2044"/>
                    </a:lnTo>
                    <a:lnTo>
                      <a:pt x="1593" y="2030"/>
                    </a:lnTo>
                    <a:lnTo>
                      <a:pt x="1599" y="2017"/>
                    </a:lnTo>
                    <a:lnTo>
                      <a:pt x="1604" y="2003"/>
                    </a:lnTo>
                    <a:lnTo>
                      <a:pt x="1491" y="1765"/>
                    </a:lnTo>
                    <a:lnTo>
                      <a:pt x="1491" y="1765"/>
                    </a:lnTo>
                    <a:lnTo>
                      <a:pt x="1527" y="1740"/>
                    </a:lnTo>
                    <a:lnTo>
                      <a:pt x="1563" y="1712"/>
                    </a:lnTo>
                    <a:lnTo>
                      <a:pt x="1595" y="1685"/>
                    </a:lnTo>
                    <a:lnTo>
                      <a:pt x="1628" y="1656"/>
                    </a:lnTo>
                    <a:lnTo>
                      <a:pt x="1658" y="1625"/>
                    </a:lnTo>
                    <a:lnTo>
                      <a:pt x="1687" y="1593"/>
                    </a:lnTo>
                    <a:lnTo>
                      <a:pt x="1714" y="1560"/>
                    </a:lnTo>
                    <a:lnTo>
                      <a:pt x="1741" y="1526"/>
                    </a:lnTo>
                    <a:lnTo>
                      <a:pt x="1764" y="1491"/>
                    </a:lnTo>
                    <a:lnTo>
                      <a:pt x="1788" y="1456"/>
                    </a:lnTo>
                    <a:lnTo>
                      <a:pt x="1809" y="1419"/>
                    </a:lnTo>
                    <a:lnTo>
                      <a:pt x="1827" y="1381"/>
                    </a:lnTo>
                    <a:lnTo>
                      <a:pt x="1845" y="1343"/>
                    </a:lnTo>
                    <a:lnTo>
                      <a:pt x="1861" y="1304"/>
                    </a:lnTo>
                    <a:lnTo>
                      <a:pt x="1876" y="1263"/>
                    </a:lnTo>
                    <a:lnTo>
                      <a:pt x="1887" y="1224"/>
                    </a:lnTo>
                    <a:lnTo>
                      <a:pt x="1898" y="1182"/>
                    </a:lnTo>
                    <a:lnTo>
                      <a:pt x="1907" y="1141"/>
                    </a:lnTo>
                    <a:lnTo>
                      <a:pt x="1915" y="1099"/>
                    </a:lnTo>
                    <a:lnTo>
                      <a:pt x="1920" y="1058"/>
                    </a:lnTo>
                    <a:lnTo>
                      <a:pt x="1923" y="1014"/>
                    </a:lnTo>
                    <a:lnTo>
                      <a:pt x="1924" y="972"/>
                    </a:lnTo>
                    <a:lnTo>
                      <a:pt x="1924" y="929"/>
                    </a:lnTo>
                    <a:lnTo>
                      <a:pt x="1921" y="886"/>
                    </a:lnTo>
                    <a:lnTo>
                      <a:pt x="1917" y="844"/>
                    </a:lnTo>
                    <a:lnTo>
                      <a:pt x="1911" y="801"/>
                    </a:lnTo>
                    <a:lnTo>
                      <a:pt x="1903" y="758"/>
                    </a:lnTo>
                    <a:lnTo>
                      <a:pt x="1893" y="716"/>
                    </a:lnTo>
                    <a:lnTo>
                      <a:pt x="1880" y="673"/>
                    </a:lnTo>
                    <a:lnTo>
                      <a:pt x="1865" y="631"/>
                    </a:lnTo>
                    <a:lnTo>
                      <a:pt x="1849" y="589"/>
                    </a:lnTo>
                    <a:lnTo>
                      <a:pt x="1831" y="54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" name="Freeform 514">
                <a:extLst>
                  <a:ext uri="{FF2B5EF4-FFF2-40B4-BE49-F238E27FC236}">
                    <a16:creationId xmlns:a16="http://schemas.microsoft.com/office/drawing/2014/main" xmlns="" id="{0D2A8283-AEC1-4D06-8896-9F402A8721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60038" y="2476501"/>
                <a:ext cx="796925" cy="795338"/>
              </a:xfrm>
              <a:custGeom>
                <a:avLst/>
                <a:gdLst>
                  <a:gd name="T0" fmla="*/ 1041 w 1504"/>
                  <a:gd name="T1" fmla="*/ 1447 h 1505"/>
                  <a:gd name="T2" fmla="*/ 932 w 1504"/>
                  <a:gd name="T3" fmla="*/ 1482 h 1505"/>
                  <a:gd name="T4" fmla="*/ 822 w 1504"/>
                  <a:gd name="T5" fmla="*/ 1502 h 1505"/>
                  <a:gd name="T6" fmla="*/ 712 w 1504"/>
                  <a:gd name="T7" fmla="*/ 1503 h 1505"/>
                  <a:gd name="T8" fmla="*/ 605 w 1504"/>
                  <a:gd name="T9" fmla="*/ 1490 h 1505"/>
                  <a:gd name="T10" fmla="*/ 500 w 1504"/>
                  <a:gd name="T11" fmla="*/ 1461 h 1505"/>
                  <a:gd name="T12" fmla="*/ 402 w 1504"/>
                  <a:gd name="T13" fmla="*/ 1418 h 1505"/>
                  <a:gd name="T14" fmla="*/ 309 w 1504"/>
                  <a:gd name="T15" fmla="*/ 1361 h 1505"/>
                  <a:gd name="T16" fmla="*/ 225 w 1504"/>
                  <a:gd name="T17" fmla="*/ 1290 h 1505"/>
                  <a:gd name="T18" fmla="*/ 152 w 1504"/>
                  <a:gd name="T19" fmla="*/ 1206 h 1505"/>
                  <a:gd name="T20" fmla="*/ 90 w 1504"/>
                  <a:gd name="T21" fmla="*/ 1110 h 1505"/>
                  <a:gd name="T22" fmla="*/ 57 w 1504"/>
                  <a:gd name="T23" fmla="*/ 1040 h 1505"/>
                  <a:gd name="T24" fmla="*/ 21 w 1504"/>
                  <a:gd name="T25" fmla="*/ 932 h 1505"/>
                  <a:gd name="T26" fmla="*/ 2 w 1504"/>
                  <a:gd name="T27" fmla="*/ 822 h 1505"/>
                  <a:gd name="T28" fmla="*/ 1 w 1504"/>
                  <a:gd name="T29" fmla="*/ 712 h 1505"/>
                  <a:gd name="T30" fmla="*/ 14 w 1504"/>
                  <a:gd name="T31" fmla="*/ 605 h 1505"/>
                  <a:gd name="T32" fmla="*/ 43 w 1504"/>
                  <a:gd name="T33" fmla="*/ 500 h 1505"/>
                  <a:gd name="T34" fmla="*/ 86 w 1504"/>
                  <a:gd name="T35" fmla="*/ 402 h 1505"/>
                  <a:gd name="T36" fmla="*/ 144 w 1504"/>
                  <a:gd name="T37" fmla="*/ 309 h 1505"/>
                  <a:gd name="T38" fmla="*/ 214 w 1504"/>
                  <a:gd name="T39" fmla="*/ 225 h 1505"/>
                  <a:gd name="T40" fmla="*/ 298 w 1504"/>
                  <a:gd name="T41" fmla="*/ 152 h 1505"/>
                  <a:gd name="T42" fmla="*/ 394 w 1504"/>
                  <a:gd name="T43" fmla="*/ 90 h 1505"/>
                  <a:gd name="T44" fmla="*/ 463 w 1504"/>
                  <a:gd name="T45" fmla="*/ 58 h 1505"/>
                  <a:gd name="T46" fmla="*/ 572 w 1504"/>
                  <a:gd name="T47" fmla="*/ 21 h 1505"/>
                  <a:gd name="T48" fmla="*/ 682 w 1504"/>
                  <a:gd name="T49" fmla="*/ 3 h 1505"/>
                  <a:gd name="T50" fmla="*/ 791 w 1504"/>
                  <a:gd name="T51" fmla="*/ 0 h 1505"/>
                  <a:gd name="T52" fmla="*/ 899 w 1504"/>
                  <a:gd name="T53" fmla="*/ 14 h 1505"/>
                  <a:gd name="T54" fmla="*/ 1004 w 1504"/>
                  <a:gd name="T55" fmla="*/ 43 h 1505"/>
                  <a:gd name="T56" fmla="*/ 1102 w 1504"/>
                  <a:gd name="T57" fmla="*/ 86 h 1505"/>
                  <a:gd name="T58" fmla="*/ 1195 w 1504"/>
                  <a:gd name="T59" fmla="*/ 144 h 1505"/>
                  <a:gd name="T60" fmla="*/ 1279 w 1504"/>
                  <a:gd name="T61" fmla="*/ 215 h 1505"/>
                  <a:gd name="T62" fmla="*/ 1353 w 1504"/>
                  <a:gd name="T63" fmla="*/ 299 h 1505"/>
                  <a:gd name="T64" fmla="*/ 1414 w 1504"/>
                  <a:gd name="T65" fmla="*/ 394 h 1505"/>
                  <a:gd name="T66" fmla="*/ 1447 w 1504"/>
                  <a:gd name="T67" fmla="*/ 464 h 1505"/>
                  <a:gd name="T68" fmla="*/ 1482 w 1504"/>
                  <a:gd name="T69" fmla="*/ 572 h 1505"/>
                  <a:gd name="T70" fmla="*/ 1502 w 1504"/>
                  <a:gd name="T71" fmla="*/ 682 h 1505"/>
                  <a:gd name="T72" fmla="*/ 1503 w 1504"/>
                  <a:gd name="T73" fmla="*/ 791 h 1505"/>
                  <a:gd name="T74" fmla="*/ 1490 w 1504"/>
                  <a:gd name="T75" fmla="*/ 900 h 1505"/>
                  <a:gd name="T76" fmla="*/ 1461 w 1504"/>
                  <a:gd name="T77" fmla="*/ 1003 h 1505"/>
                  <a:gd name="T78" fmla="*/ 1418 w 1504"/>
                  <a:gd name="T79" fmla="*/ 1103 h 1505"/>
                  <a:gd name="T80" fmla="*/ 1360 w 1504"/>
                  <a:gd name="T81" fmla="*/ 1196 h 1505"/>
                  <a:gd name="T82" fmla="*/ 1290 w 1504"/>
                  <a:gd name="T83" fmla="*/ 1279 h 1505"/>
                  <a:gd name="T84" fmla="*/ 1206 w 1504"/>
                  <a:gd name="T85" fmla="*/ 1353 h 1505"/>
                  <a:gd name="T86" fmla="*/ 1110 w 1504"/>
                  <a:gd name="T87" fmla="*/ 1414 h 1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04" h="1505">
                    <a:moveTo>
                      <a:pt x="1076" y="1431"/>
                    </a:moveTo>
                    <a:lnTo>
                      <a:pt x="1076" y="1431"/>
                    </a:lnTo>
                    <a:lnTo>
                      <a:pt x="1041" y="1447"/>
                    </a:lnTo>
                    <a:lnTo>
                      <a:pt x="1004" y="1461"/>
                    </a:lnTo>
                    <a:lnTo>
                      <a:pt x="969" y="1473"/>
                    </a:lnTo>
                    <a:lnTo>
                      <a:pt x="932" y="1482"/>
                    </a:lnTo>
                    <a:lnTo>
                      <a:pt x="896" y="1491"/>
                    </a:lnTo>
                    <a:lnTo>
                      <a:pt x="859" y="1497"/>
                    </a:lnTo>
                    <a:lnTo>
                      <a:pt x="822" y="1502"/>
                    </a:lnTo>
                    <a:lnTo>
                      <a:pt x="785" y="1505"/>
                    </a:lnTo>
                    <a:lnTo>
                      <a:pt x="749" y="1505"/>
                    </a:lnTo>
                    <a:lnTo>
                      <a:pt x="712" y="1503"/>
                    </a:lnTo>
                    <a:lnTo>
                      <a:pt x="677" y="1501"/>
                    </a:lnTo>
                    <a:lnTo>
                      <a:pt x="640" y="1497"/>
                    </a:lnTo>
                    <a:lnTo>
                      <a:pt x="605" y="1490"/>
                    </a:lnTo>
                    <a:lnTo>
                      <a:pt x="569" y="1482"/>
                    </a:lnTo>
                    <a:lnTo>
                      <a:pt x="535" y="1473"/>
                    </a:lnTo>
                    <a:lnTo>
                      <a:pt x="500" y="1461"/>
                    </a:lnTo>
                    <a:lnTo>
                      <a:pt x="467" y="1448"/>
                    </a:lnTo>
                    <a:lnTo>
                      <a:pt x="433" y="1434"/>
                    </a:lnTo>
                    <a:lnTo>
                      <a:pt x="402" y="1418"/>
                    </a:lnTo>
                    <a:lnTo>
                      <a:pt x="369" y="1400"/>
                    </a:lnTo>
                    <a:lnTo>
                      <a:pt x="339" y="1381"/>
                    </a:lnTo>
                    <a:lnTo>
                      <a:pt x="309" y="1361"/>
                    </a:lnTo>
                    <a:lnTo>
                      <a:pt x="280" y="1338"/>
                    </a:lnTo>
                    <a:lnTo>
                      <a:pt x="252" y="1315"/>
                    </a:lnTo>
                    <a:lnTo>
                      <a:pt x="225" y="1290"/>
                    </a:lnTo>
                    <a:lnTo>
                      <a:pt x="200" y="1264"/>
                    </a:lnTo>
                    <a:lnTo>
                      <a:pt x="175" y="1235"/>
                    </a:lnTo>
                    <a:lnTo>
                      <a:pt x="152" y="1206"/>
                    </a:lnTo>
                    <a:lnTo>
                      <a:pt x="129" y="1176"/>
                    </a:lnTo>
                    <a:lnTo>
                      <a:pt x="110" y="1143"/>
                    </a:lnTo>
                    <a:lnTo>
                      <a:pt x="90" y="1110"/>
                    </a:lnTo>
                    <a:lnTo>
                      <a:pt x="73" y="1075"/>
                    </a:lnTo>
                    <a:lnTo>
                      <a:pt x="73" y="1075"/>
                    </a:lnTo>
                    <a:lnTo>
                      <a:pt x="57" y="1040"/>
                    </a:lnTo>
                    <a:lnTo>
                      <a:pt x="43" y="1004"/>
                    </a:lnTo>
                    <a:lnTo>
                      <a:pt x="31" y="969"/>
                    </a:lnTo>
                    <a:lnTo>
                      <a:pt x="21" y="932"/>
                    </a:lnTo>
                    <a:lnTo>
                      <a:pt x="13" y="896"/>
                    </a:lnTo>
                    <a:lnTo>
                      <a:pt x="8" y="859"/>
                    </a:lnTo>
                    <a:lnTo>
                      <a:pt x="2" y="822"/>
                    </a:lnTo>
                    <a:lnTo>
                      <a:pt x="0" y="786"/>
                    </a:lnTo>
                    <a:lnTo>
                      <a:pt x="0" y="749"/>
                    </a:lnTo>
                    <a:lnTo>
                      <a:pt x="1" y="712"/>
                    </a:lnTo>
                    <a:lnTo>
                      <a:pt x="4" y="677"/>
                    </a:lnTo>
                    <a:lnTo>
                      <a:pt x="8" y="640"/>
                    </a:lnTo>
                    <a:lnTo>
                      <a:pt x="14" y="605"/>
                    </a:lnTo>
                    <a:lnTo>
                      <a:pt x="22" y="570"/>
                    </a:lnTo>
                    <a:lnTo>
                      <a:pt x="31" y="534"/>
                    </a:lnTo>
                    <a:lnTo>
                      <a:pt x="43" y="500"/>
                    </a:lnTo>
                    <a:lnTo>
                      <a:pt x="56" y="467"/>
                    </a:lnTo>
                    <a:lnTo>
                      <a:pt x="70" y="433"/>
                    </a:lnTo>
                    <a:lnTo>
                      <a:pt x="86" y="402"/>
                    </a:lnTo>
                    <a:lnTo>
                      <a:pt x="104" y="369"/>
                    </a:lnTo>
                    <a:lnTo>
                      <a:pt x="123" y="339"/>
                    </a:lnTo>
                    <a:lnTo>
                      <a:pt x="144" y="309"/>
                    </a:lnTo>
                    <a:lnTo>
                      <a:pt x="166" y="280"/>
                    </a:lnTo>
                    <a:lnTo>
                      <a:pt x="190" y="253"/>
                    </a:lnTo>
                    <a:lnTo>
                      <a:pt x="214" y="225"/>
                    </a:lnTo>
                    <a:lnTo>
                      <a:pt x="241" y="199"/>
                    </a:lnTo>
                    <a:lnTo>
                      <a:pt x="268" y="175"/>
                    </a:lnTo>
                    <a:lnTo>
                      <a:pt x="298" y="152"/>
                    </a:lnTo>
                    <a:lnTo>
                      <a:pt x="328" y="130"/>
                    </a:lnTo>
                    <a:lnTo>
                      <a:pt x="361" y="110"/>
                    </a:lnTo>
                    <a:lnTo>
                      <a:pt x="394" y="90"/>
                    </a:lnTo>
                    <a:lnTo>
                      <a:pt x="428" y="73"/>
                    </a:lnTo>
                    <a:lnTo>
                      <a:pt x="428" y="73"/>
                    </a:lnTo>
                    <a:lnTo>
                      <a:pt x="463" y="58"/>
                    </a:lnTo>
                    <a:lnTo>
                      <a:pt x="500" y="43"/>
                    </a:lnTo>
                    <a:lnTo>
                      <a:pt x="535" y="31"/>
                    </a:lnTo>
                    <a:lnTo>
                      <a:pt x="572" y="21"/>
                    </a:lnTo>
                    <a:lnTo>
                      <a:pt x="609" y="13"/>
                    </a:lnTo>
                    <a:lnTo>
                      <a:pt x="645" y="7"/>
                    </a:lnTo>
                    <a:lnTo>
                      <a:pt x="682" y="3"/>
                    </a:lnTo>
                    <a:lnTo>
                      <a:pt x="719" y="0"/>
                    </a:lnTo>
                    <a:lnTo>
                      <a:pt x="755" y="0"/>
                    </a:lnTo>
                    <a:lnTo>
                      <a:pt x="791" y="0"/>
                    </a:lnTo>
                    <a:lnTo>
                      <a:pt x="827" y="4"/>
                    </a:lnTo>
                    <a:lnTo>
                      <a:pt x="864" y="8"/>
                    </a:lnTo>
                    <a:lnTo>
                      <a:pt x="899" y="14"/>
                    </a:lnTo>
                    <a:lnTo>
                      <a:pt x="935" y="22"/>
                    </a:lnTo>
                    <a:lnTo>
                      <a:pt x="969" y="31"/>
                    </a:lnTo>
                    <a:lnTo>
                      <a:pt x="1004" y="43"/>
                    </a:lnTo>
                    <a:lnTo>
                      <a:pt x="1037" y="56"/>
                    </a:lnTo>
                    <a:lnTo>
                      <a:pt x="1071" y="71"/>
                    </a:lnTo>
                    <a:lnTo>
                      <a:pt x="1102" y="86"/>
                    </a:lnTo>
                    <a:lnTo>
                      <a:pt x="1134" y="103"/>
                    </a:lnTo>
                    <a:lnTo>
                      <a:pt x="1165" y="123"/>
                    </a:lnTo>
                    <a:lnTo>
                      <a:pt x="1195" y="144"/>
                    </a:lnTo>
                    <a:lnTo>
                      <a:pt x="1224" y="166"/>
                    </a:lnTo>
                    <a:lnTo>
                      <a:pt x="1252" y="190"/>
                    </a:lnTo>
                    <a:lnTo>
                      <a:pt x="1279" y="215"/>
                    </a:lnTo>
                    <a:lnTo>
                      <a:pt x="1304" y="241"/>
                    </a:lnTo>
                    <a:lnTo>
                      <a:pt x="1329" y="268"/>
                    </a:lnTo>
                    <a:lnTo>
                      <a:pt x="1353" y="299"/>
                    </a:lnTo>
                    <a:lnTo>
                      <a:pt x="1375" y="329"/>
                    </a:lnTo>
                    <a:lnTo>
                      <a:pt x="1394" y="361"/>
                    </a:lnTo>
                    <a:lnTo>
                      <a:pt x="1414" y="394"/>
                    </a:lnTo>
                    <a:lnTo>
                      <a:pt x="1431" y="428"/>
                    </a:lnTo>
                    <a:lnTo>
                      <a:pt x="1431" y="428"/>
                    </a:lnTo>
                    <a:lnTo>
                      <a:pt x="1447" y="464"/>
                    </a:lnTo>
                    <a:lnTo>
                      <a:pt x="1461" y="500"/>
                    </a:lnTo>
                    <a:lnTo>
                      <a:pt x="1473" y="536"/>
                    </a:lnTo>
                    <a:lnTo>
                      <a:pt x="1482" y="572"/>
                    </a:lnTo>
                    <a:lnTo>
                      <a:pt x="1491" y="609"/>
                    </a:lnTo>
                    <a:lnTo>
                      <a:pt x="1497" y="646"/>
                    </a:lnTo>
                    <a:lnTo>
                      <a:pt x="1502" y="682"/>
                    </a:lnTo>
                    <a:lnTo>
                      <a:pt x="1504" y="719"/>
                    </a:lnTo>
                    <a:lnTo>
                      <a:pt x="1504" y="756"/>
                    </a:lnTo>
                    <a:lnTo>
                      <a:pt x="1503" y="791"/>
                    </a:lnTo>
                    <a:lnTo>
                      <a:pt x="1501" y="828"/>
                    </a:lnTo>
                    <a:lnTo>
                      <a:pt x="1497" y="864"/>
                    </a:lnTo>
                    <a:lnTo>
                      <a:pt x="1490" y="900"/>
                    </a:lnTo>
                    <a:lnTo>
                      <a:pt x="1482" y="935"/>
                    </a:lnTo>
                    <a:lnTo>
                      <a:pt x="1473" y="969"/>
                    </a:lnTo>
                    <a:lnTo>
                      <a:pt x="1461" y="1003"/>
                    </a:lnTo>
                    <a:lnTo>
                      <a:pt x="1448" y="1037"/>
                    </a:lnTo>
                    <a:lnTo>
                      <a:pt x="1434" y="1071"/>
                    </a:lnTo>
                    <a:lnTo>
                      <a:pt x="1418" y="1103"/>
                    </a:lnTo>
                    <a:lnTo>
                      <a:pt x="1400" y="1134"/>
                    </a:lnTo>
                    <a:lnTo>
                      <a:pt x="1381" y="1165"/>
                    </a:lnTo>
                    <a:lnTo>
                      <a:pt x="1360" y="1196"/>
                    </a:lnTo>
                    <a:lnTo>
                      <a:pt x="1338" y="1224"/>
                    </a:lnTo>
                    <a:lnTo>
                      <a:pt x="1315" y="1252"/>
                    </a:lnTo>
                    <a:lnTo>
                      <a:pt x="1290" y="1279"/>
                    </a:lnTo>
                    <a:lnTo>
                      <a:pt x="1264" y="1304"/>
                    </a:lnTo>
                    <a:lnTo>
                      <a:pt x="1235" y="1329"/>
                    </a:lnTo>
                    <a:lnTo>
                      <a:pt x="1206" y="1353"/>
                    </a:lnTo>
                    <a:lnTo>
                      <a:pt x="1176" y="1375"/>
                    </a:lnTo>
                    <a:lnTo>
                      <a:pt x="1143" y="1395"/>
                    </a:lnTo>
                    <a:lnTo>
                      <a:pt x="1110" y="1414"/>
                    </a:lnTo>
                    <a:lnTo>
                      <a:pt x="1076" y="143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" name="Freeform 515">
                <a:extLst>
                  <a:ext uri="{FF2B5EF4-FFF2-40B4-BE49-F238E27FC236}">
                    <a16:creationId xmlns:a16="http://schemas.microsoft.com/office/drawing/2014/main" xmlns="" id="{B17AE1DC-1796-43E7-A607-F6D72CB4E6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60038" y="2501901"/>
                <a:ext cx="255588" cy="509588"/>
              </a:xfrm>
              <a:custGeom>
                <a:avLst/>
                <a:gdLst>
                  <a:gd name="T0" fmla="*/ 483 w 483"/>
                  <a:gd name="T1" fmla="*/ 0 h 962"/>
                  <a:gd name="T2" fmla="*/ 428 w 483"/>
                  <a:gd name="T3" fmla="*/ 23 h 962"/>
                  <a:gd name="T4" fmla="*/ 403 w 483"/>
                  <a:gd name="T5" fmla="*/ 35 h 962"/>
                  <a:gd name="T6" fmla="*/ 356 w 483"/>
                  <a:gd name="T7" fmla="*/ 63 h 962"/>
                  <a:gd name="T8" fmla="*/ 310 w 483"/>
                  <a:gd name="T9" fmla="*/ 93 h 962"/>
                  <a:gd name="T10" fmla="*/ 267 w 483"/>
                  <a:gd name="T11" fmla="*/ 127 h 962"/>
                  <a:gd name="T12" fmla="*/ 228 w 483"/>
                  <a:gd name="T13" fmla="*/ 162 h 962"/>
                  <a:gd name="T14" fmla="*/ 191 w 483"/>
                  <a:gd name="T15" fmla="*/ 200 h 962"/>
                  <a:gd name="T16" fmla="*/ 157 w 483"/>
                  <a:gd name="T17" fmla="*/ 241 h 962"/>
                  <a:gd name="T18" fmla="*/ 127 w 483"/>
                  <a:gd name="T19" fmla="*/ 284 h 962"/>
                  <a:gd name="T20" fmla="*/ 99 w 483"/>
                  <a:gd name="T21" fmla="*/ 328 h 962"/>
                  <a:gd name="T22" fmla="*/ 74 w 483"/>
                  <a:gd name="T23" fmla="*/ 374 h 962"/>
                  <a:gd name="T24" fmla="*/ 53 w 483"/>
                  <a:gd name="T25" fmla="*/ 423 h 962"/>
                  <a:gd name="T26" fmla="*/ 36 w 483"/>
                  <a:gd name="T27" fmla="*/ 471 h 962"/>
                  <a:gd name="T28" fmla="*/ 22 w 483"/>
                  <a:gd name="T29" fmla="*/ 521 h 962"/>
                  <a:gd name="T30" fmla="*/ 10 w 483"/>
                  <a:gd name="T31" fmla="*/ 572 h 962"/>
                  <a:gd name="T32" fmla="*/ 4 w 483"/>
                  <a:gd name="T33" fmla="*/ 624 h 962"/>
                  <a:gd name="T34" fmla="*/ 0 w 483"/>
                  <a:gd name="T35" fmla="*/ 677 h 962"/>
                  <a:gd name="T36" fmla="*/ 0 w 483"/>
                  <a:gd name="T37" fmla="*/ 703 h 962"/>
                  <a:gd name="T38" fmla="*/ 1 w 483"/>
                  <a:gd name="T39" fmla="*/ 757 h 962"/>
                  <a:gd name="T40" fmla="*/ 8 w 483"/>
                  <a:gd name="T41" fmla="*/ 812 h 962"/>
                  <a:gd name="T42" fmla="*/ 14 w 483"/>
                  <a:gd name="T43" fmla="*/ 850 h 962"/>
                  <a:gd name="T44" fmla="*/ 34 w 483"/>
                  <a:gd name="T45" fmla="*/ 926 h 962"/>
                  <a:gd name="T46" fmla="*/ 47 w 483"/>
                  <a:gd name="T47" fmla="*/ 962 h 962"/>
                  <a:gd name="T48" fmla="*/ 43 w 483"/>
                  <a:gd name="T49" fmla="*/ 873 h 962"/>
                  <a:gd name="T50" fmla="*/ 46 w 483"/>
                  <a:gd name="T51" fmla="*/ 789 h 962"/>
                  <a:gd name="T52" fmla="*/ 53 w 483"/>
                  <a:gd name="T53" fmla="*/ 709 h 962"/>
                  <a:gd name="T54" fmla="*/ 66 w 483"/>
                  <a:gd name="T55" fmla="*/ 635 h 962"/>
                  <a:gd name="T56" fmla="*/ 84 w 483"/>
                  <a:gd name="T57" fmla="*/ 565 h 962"/>
                  <a:gd name="T58" fmla="*/ 106 w 483"/>
                  <a:gd name="T59" fmla="*/ 501 h 962"/>
                  <a:gd name="T60" fmla="*/ 131 w 483"/>
                  <a:gd name="T61" fmla="*/ 440 h 962"/>
                  <a:gd name="T62" fmla="*/ 161 w 483"/>
                  <a:gd name="T63" fmla="*/ 383 h 962"/>
                  <a:gd name="T64" fmla="*/ 194 w 483"/>
                  <a:gd name="T65" fmla="*/ 332 h 962"/>
                  <a:gd name="T66" fmla="*/ 229 w 483"/>
                  <a:gd name="T67" fmla="*/ 284 h 962"/>
                  <a:gd name="T68" fmla="*/ 267 w 483"/>
                  <a:gd name="T69" fmla="*/ 239 h 962"/>
                  <a:gd name="T70" fmla="*/ 307 w 483"/>
                  <a:gd name="T71" fmla="*/ 199 h 962"/>
                  <a:gd name="T72" fmla="*/ 349 w 483"/>
                  <a:gd name="T73" fmla="*/ 162 h 962"/>
                  <a:gd name="T74" fmla="*/ 393 w 483"/>
                  <a:gd name="T75" fmla="*/ 128 h 962"/>
                  <a:gd name="T76" fmla="*/ 483 w 483"/>
                  <a:gd name="T77" fmla="*/ 69 h 9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83" h="962">
                    <a:moveTo>
                      <a:pt x="483" y="0"/>
                    </a:moveTo>
                    <a:lnTo>
                      <a:pt x="483" y="0"/>
                    </a:lnTo>
                    <a:lnTo>
                      <a:pt x="455" y="10"/>
                    </a:lnTo>
                    <a:lnTo>
                      <a:pt x="428" y="23"/>
                    </a:lnTo>
                    <a:lnTo>
                      <a:pt x="428" y="23"/>
                    </a:lnTo>
                    <a:lnTo>
                      <a:pt x="403" y="35"/>
                    </a:lnTo>
                    <a:lnTo>
                      <a:pt x="379" y="48"/>
                    </a:lnTo>
                    <a:lnTo>
                      <a:pt x="356" y="63"/>
                    </a:lnTo>
                    <a:lnTo>
                      <a:pt x="332" y="77"/>
                    </a:lnTo>
                    <a:lnTo>
                      <a:pt x="310" y="93"/>
                    </a:lnTo>
                    <a:lnTo>
                      <a:pt x="288" y="110"/>
                    </a:lnTo>
                    <a:lnTo>
                      <a:pt x="267" y="127"/>
                    </a:lnTo>
                    <a:lnTo>
                      <a:pt x="247" y="144"/>
                    </a:lnTo>
                    <a:lnTo>
                      <a:pt x="228" y="162"/>
                    </a:lnTo>
                    <a:lnTo>
                      <a:pt x="209" y="180"/>
                    </a:lnTo>
                    <a:lnTo>
                      <a:pt x="191" y="200"/>
                    </a:lnTo>
                    <a:lnTo>
                      <a:pt x="174" y="221"/>
                    </a:lnTo>
                    <a:lnTo>
                      <a:pt x="157" y="241"/>
                    </a:lnTo>
                    <a:lnTo>
                      <a:pt x="141" y="262"/>
                    </a:lnTo>
                    <a:lnTo>
                      <a:pt x="127" y="284"/>
                    </a:lnTo>
                    <a:lnTo>
                      <a:pt x="112" y="306"/>
                    </a:lnTo>
                    <a:lnTo>
                      <a:pt x="99" y="328"/>
                    </a:lnTo>
                    <a:lnTo>
                      <a:pt x="86" y="351"/>
                    </a:lnTo>
                    <a:lnTo>
                      <a:pt x="74" y="374"/>
                    </a:lnTo>
                    <a:lnTo>
                      <a:pt x="64" y="398"/>
                    </a:lnTo>
                    <a:lnTo>
                      <a:pt x="53" y="423"/>
                    </a:lnTo>
                    <a:lnTo>
                      <a:pt x="44" y="446"/>
                    </a:lnTo>
                    <a:lnTo>
                      <a:pt x="36" y="471"/>
                    </a:lnTo>
                    <a:lnTo>
                      <a:pt x="29" y="496"/>
                    </a:lnTo>
                    <a:lnTo>
                      <a:pt x="22" y="521"/>
                    </a:lnTo>
                    <a:lnTo>
                      <a:pt x="15" y="547"/>
                    </a:lnTo>
                    <a:lnTo>
                      <a:pt x="10" y="572"/>
                    </a:lnTo>
                    <a:lnTo>
                      <a:pt x="6" y="598"/>
                    </a:lnTo>
                    <a:lnTo>
                      <a:pt x="4" y="624"/>
                    </a:lnTo>
                    <a:lnTo>
                      <a:pt x="1" y="651"/>
                    </a:lnTo>
                    <a:lnTo>
                      <a:pt x="0" y="677"/>
                    </a:lnTo>
                    <a:lnTo>
                      <a:pt x="0" y="703"/>
                    </a:lnTo>
                    <a:lnTo>
                      <a:pt x="0" y="703"/>
                    </a:lnTo>
                    <a:lnTo>
                      <a:pt x="0" y="730"/>
                    </a:lnTo>
                    <a:lnTo>
                      <a:pt x="1" y="757"/>
                    </a:lnTo>
                    <a:lnTo>
                      <a:pt x="4" y="784"/>
                    </a:lnTo>
                    <a:lnTo>
                      <a:pt x="8" y="812"/>
                    </a:lnTo>
                    <a:lnTo>
                      <a:pt x="8" y="812"/>
                    </a:lnTo>
                    <a:lnTo>
                      <a:pt x="14" y="850"/>
                    </a:lnTo>
                    <a:lnTo>
                      <a:pt x="23" y="888"/>
                    </a:lnTo>
                    <a:lnTo>
                      <a:pt x="34" y="926"/>
                    </a:lnTo>
                    <a:lnTo>
                      <a:pt x="47" y="962"/>
                    </a:lnTo>
                    <a:lnTo>
                      <a:pt x="47" y="962"/>
                    </a:lnTo>
                    <a:lnTo>
                      <a:pt x="44" y="918"/>
                    </a:lnTo>
                    <a:lnTo>
                      <a:pt x="43" y="873"/>
                    </a:lnTo>
                    <a:lnTo>
                      <a:pt x="44" y="830"/>
                    </a:lnTo>
                    <a:lnTo>
                      <a:pt x="46" y="789"/>
                    </a:lnTo>
                    <a:lnTo>
                      <a:pt x="49" y="749"/>
                    </a:lnTo>
                    <a:lnTo>
                      <a:pt x="53" y="709"/>
                    </a:lnTo>
                    <a:lnTo>
                      <a:pt x="59" y="672"/>
                    </a:lnTo>
                    <a:lnTo>
                      <a:pt x="66" y="635"/>
                    </a:lnTo>
                    <a:lnTo>
                      <a:pt x="74" y="599"/>
                    </a:lnTo>
                    <a:lnTo>
                      <a:pt x="84" y="565"/>
                    </a:lnTo>
                    <a:lnTo>
                      <a:pt x="94" y="533"/>
                    </a:lnTo>
                    <a:lnTo>
                      <a:pt x="106" y="501"/>
                    </a:lnTo>
                    <a:lnTo>
                      <a:pt x="118" y="470"/>
                    </a:lnTo>
                    <a:lnTo>
                      <a:pt x="131" y="440"/>
                    </a:lnTo>
                    <a:lnTo>
                      <a:pt x="145" y="411"/>
                    </a:lnTo>
                    <a:lnTo>
                      <a:pt x="161" y="383"/>
                    </a:lnTo>
                    <a:lnTo>
                      <a:pt x="176" y="357"/>
                    </a:lnTo>
                    <a:lnTo>
                      <a:pt x="194" y="332"/>
                    </a:lnTo>
                    <a:lnTo>
                      <a:pt x="211" y="307"/>
                    </a:lnTo>
                    <a:lnTo>
                      <a:pt x="229" y="284"/>
                    </a:lnTo>
                    <a:lnTo>
                      <a:pt x="247" y="262"/>
                    </a:lnTo>
                    <a:lnTo>
                      <a:pt x="267" y="239"/>
                    </a:lnTo>
                    <a:lnTo>
                      <a:pt x="287" y="218"/>
                    </a:lnTo>
                    <a:lnTo>
                      <a:pt x="307" y="199"/>
                    </a:lnTo>
                    <a:lnTo>
                      <a:pt x="328" y="180"/>
                    </a:lnTo>
                    <a:lnTo>
                      <a:pt x="349" y="162"/>
                    </a:lnTo>
                    <a:lnTo>
                      <a:pt x="370" y="144"/>
                    </a:lnTo>
                    <a:lnTo>
                      <a:pt x="393" y="128"/>
                    </a:lnTo>
                    <a:lnTo>
                      <a:pt x="437" y="98"/>
                    </a:lnTo>
                    <a:lnTo>
                      <a:pt x="483" y="69"/>
                    </a:lnTo>
                    <a:lnTo>
                      <a:pt x="483" y="0"/>
                    </a:ln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" name="Freeform 516">
                <a:extLst>
                  <a:ext uri="{FF2B5EF4-FFF2-40B4-BE49-F238E27FC236}">
                    <a16:creationId xmlns:a16="http://schemas.microsoft.com/office/drawing/2014/main" xmlns="" id="{68B5CF8D-7DBA-4CF6-A0AF-5BB78A5C37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60038" y="2501901"/>
                <a:ext cx="255588" cy="509588"/>
              </a:xfrm>
              <a:custGeom>
                <a:avLst/>
                <a:gdLst>
                  <a:gd name="T0" fmla="*/ 483 w 483"/>
                  <a:gd name="T1" fmla="*/ 0 h 962"/>
                  <a:gd name="T2" fmla="*/ 428 w 483"/>
                  <a:gd name="T3" fmla="*/ 23 h 962"/>
                  <a:gd name="T4" fmla="*/ 403 w 483"/>
                  <a:gd name="T5" fmla="*/ 35 h 962"/>
                  <a:gd name="T6" fmla="*/ 356 w 483"/>
                  <a:gd name="T7" fmla="*/ 63 h 962"/>
                  <a:gd name="T8" fmla="*/ 310 w 483"/>
                  <a:gd name="T9" fmla="*/ 93 h 962"/>
                  <a:gd name="T10" fmla="*/ 267 w 483"/>
                  <a:gd name="T11" fmla="*/ 127 h 962"/>
                  <a:gd name="T12" fmla="*/ 228 w 483"/>
                  <a:gd name="T13" fmla="*/ 162 h 962"/>
                  <a:gd name="T14" fmla="*/ 191 w 483"/>
                  <a:gd name="T15" fmla="*/ 200 h 962"/>
                  <a:gd name="T16" fmla="*/ 157 w 483"/>
                  <a:gd name="T17" fmla="*/ 241 h 962"/>
                  <a:gd name="T18" fmla="*/ 127 w 483"/>
                  <a:gd name="T19" fmla="*/ 284 h 962"/>
                  <a:gd name="T20" fmla="*/ 99 w 483"/>
                  <a:gd name="T21" fmla="*/ 328 h 962"/>
                  <a:gd name="T22" fmla="*/ 74 w 483"/>
                  <a:gd name="T23" fmla="*/ 374 h 962"/>
                  <a:gd name="T24" fmla="*/ 53 w 483"/>
                  <a:gd name="T25" fmla="*/ 423 h 962"/>
                  <a:gd name="T26" fmla="*/ 36 w 483"/>
                  <a:gd name="T27" fmla="*/ 471 h 962"/>
                  <a:gd name="T28" fmla="*/ 22 w 483"/>
                  <a:gd name="T29" fmla="*/ 521 h 962"/>
                  <a:gd name="T30" fmla="*/ 10 w 483"/>
                  <a:gd name="T31" fmla="*/ 572 h 962"/>
                  <a:gd name="T32" fmla="*/ 4 w 483"/>
                  <a:gd name="T33" fmla="*/ 624 h 962"/>
                  <a:gd name="T34" fmla="*/ 0 w 483"/>
                  <a:gd name="T35" fmla="*/ 677 h 962"/>
                  <a:gd name="T36" fmla="*/ 0 w 483"/>
                  <a:gd name="T37" fmla="*/ 703 h 962"/>
                  <a:gd name="T38" fmla="*/ 1 w 483"/>
                  <a:gd name="T39" fmla="*/ 757 h 962"/>
                  <a:gd name="T40" fmla="*/ 8 w 483"/>
                  <a:gd name="T41" fmla="*/ 812 h 962"/>
                  <a:gd name="T42" fmla="*/ 14 w 483"/>
                  <a:gd name="T43" fmla="*/ 850 h 962"/>
                  <a:gd name="T44" fmla="*/ 34 w 483"/>
                  <a:gd name="T45" fmla="*/ 926 h 962"/>
                  <a:gd name="T46" fmla="*/ 47 w 483"/>
                  <a:gd name="T47" fmla="*/ 962 h 962"/>
                  <a:gd name="T48" fmla="*/ 43 w 483"/>
                  <a:gd name="T49" fmla="*/ 873 h 962"/>
                  <a:gd name="T50" fmla="*/ 46 w 483"/>
                  <a:gd name="T51" fmla="*/ 789 h 962"/>
                  <a:gd name="T52" fmla="*/ 53 w 483"/>
                  <a:gd name="T53" fmla="*/ 709 h 962"/>
                  <a:gd name="T54" fmla="*/ 66 w 483"/>
                  <a:gd name="T55" fmla="*/ 635 h 962"/>
                  <a:gd name="T56" fmla="*/ 84 w 483"/>
                  <a:gd name="T57" fmla="*/ 565 h 962"/>
                  <a:gd name="T58" fmla="*/ 106 w 483"/>
                  <a:gd name="T59" fmla="*/ 501 h 962"/>
                  <a:gd name="T60" fmla="*/ 131 w 483"/>
                  <a:gd name="T61" fmla="*/ 440 h 962"/>
                  <a:gd name="T62" fmla="*/ 161 w 483"/>
                  <a:gd name="T63" fmla="*/ 383 h 962"/>
                  <a:gd name="T64" fmla="*/ 194 w 483"/>
                  <a:gd name="T65" fmla="*/ 332 h 962"/>
                  <a:gd name="T66" fmla="*/ 229 w 483"/>
                  <a:gd name="T67" fmla="*/ 284 h 962"/>
                  <a:gd name="T68" fmla="*/ 267 w 483"/>
                  <a:gd name="T69" fmla="*/ 239 h 962"/>
                  <a:gd name="T70" fmla="*/ 307 w 483"/>
                  <a:gd name="T71" fmla="*/ 199 h 962"/>
                  <a:gd name="T72" fmla="*/ 349 w 483"/>
                  <a:gd name="T73" fmla="*/ 162 h 962"/>
                  <a:gd name="T74" fmla="*/ 393 w 483"/>
                  <a:gd name="T75" fmla="*/ 128 h 962"/>
                  <a:gd name="T76" fmla="*/ 483 w 483"/>
                  <a:gd name="T77" fmla="*/ 69 h 9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83" h="962">
                    <a:moveTo>
                      <a:pt x="483" y="0"/>
                    </a:moveTo>
                    <a:lnTo>
                      <a:pt x="483" y="0"/>
                    </a:lnTo>
                    <a:lnTo>
                      <a:pt x="455" y="10"/>
                    </a:lnTo>
                    <a:lnTo>
                      <a:pt x="428" y="23"/>
                    </a:lnTo>
                    <a:lnTo>
                      <a:pt x="428" y="23"/>
                    </a:lnTo>
                    <a:lnTo>
                      <a:pt x="403" y="35"/>
                    </a:lnTo>
                    <a:lnTo>
                      <a:pt x="379" y="48"/>
                    </a:lnTo>
                    <a:lnTo>
                      <a:pt x="356" y="63"/>
                    </a:lnTo>
                    <a:lnTo>
                      <a:pt x="332" y="77"/>
                    </a:lnTo>
                    <a:lnTo>
                      <a:pt x="310" y="93"/>
                    </a:lnTo>
                    <a:lnTo>
                      <a:pt x="288" y="110"/>
                    </a:lnTo>
                    <a:lnTo>
                      <a:pt x="267" y="127"/>
                    </a:lnTo>
                    <a:lnTo>
                      <a:pt x="247" y="144"/>
                    </a:lnTo>
                    <a:lnTo>
                      <a:pt x="228" y="162"/>
                    </a:lnTo>
                    <a:lnTo>
                      <a:pt x="209" y="180"/>
                    </a:lnTo>
                    <a:lnTo>
                      <a:pt x="191" y="200"/>
                    </a:lnTo>
                    <a:lnTo>
                      <a:pt x="174" y="221"/>
                    </a:lnTo>
                    <a:lnTo>
                      <a:pt x="157" y="241"/>
                    </a:lnTo>
                    <a:lnTo>
                      <a:pt x="141" y="262"/>
                    </a:lnTo>
                    <a:lnTo>
                      <a:pt x="127" y="284"/>
                    </a:lnTo>
                    <a:lnTo>
                      <a:pt x="112" y="306"/>
                    </a:lnTo>
                    <a:lnTo>
                      <a:pt x="99" y="328"/>
                    </a:lnTo>
                    <a:lnTo>
                      <a:pt x="86" y="351"/>
                    </a:lnTo>
                    <a:lnTo>
                      <a:pt x="74" y="374"/>
                    </a:lnTo>
                    <a:lnTo>
                      <a:pt x="64" y="398"/>
                    </a:lnTo>
                    <a:lnTo>
                      <a:pt x="53" y="423"/>
                    </a:lnTo>
                    <a:lnTo>
                      <a:pt x="44" y="446"/>
                    </a:lnTo>
                    <a:lnTo>
                      <a:pt x="36" y="471"/>
                    </a:lnTo>
                    <a:lnTo>
                      <a:pt x="29" y="496"/>
                    </a:lnTo>
                    <a:lnTo>
                      <a:pt x="22" y="521"/>
                    </a:lnTo>
                    <a:lnTo>
                      <a:pt x="15" y="547"/>
                    </a:lnTo>
                    <a:lnTo>
                      <a:pt x="10" y="572"/>
                    </a:lnTo>
                    <a:lnTo>
                      <a:pt x="6" y="598"/>
                    </a:lnTo>
                    <a:lnTo>
                      <a:pt x="4" y="624"/>
                    </a:lnTo>
                    <a:lnTo>
                      <a:pt x="1" y="651"/>
                    </a:lnTo>
                    <a:lnTo>
                      <a:pt x="0" y="677"/>
                    </a:lnTo>
                    <a:lnTo>
                      <a:pt x="0" y="703"/>
                    </a:lnTo>
                    <a:lnTo>
                      <a:pt x="0" y="703"/>
                    </a:lnTo>
                    <a:lnTo>
                      <a:pt x="0" y="730"/>
                    </a:lnTo>
                    <a:lnTo>
                      <a:pt x="1" y="757"/>
                    </a:lnTo>
                    <a:lnTo>
                      <a:pt x="4" y="784"/>
                    </a:lnTo>
                    <a:lnTo>
                      <a:pt x="8" y="812"/>
                    </a:lnTo>
                    <a:lnTo>
                      <a:pt x="8" y="812"/>
                    </a:lnTo>
                    <a:lnTo>
                      <a:pt x="14" y="850"/>
                    </a:lnTo>
                    <a:lnTo>
                      <a:pt x="23" y="888"/>
                    </a:lnTo>
                    <a:lnTo>
                      <a:pt x="34" y="926"/>
                    </a:lnTo>
                    <a:lnTo>
                      <a:pt x="47" y="962"/>
                    </a:lnTo>
                    <a:lnTo>
                      <a:pt x="47" y="962"/>
                    </a:lnTo>
                    <a:lnTo>
                      <a:pt x="44" y="918"/>
                    </a:lnTo>
                    <a:lnTo>
                      <a:pt x="43" y="873"/>
                    </a:lnTo>
                    <a:lnTo>
                      <a:pt x="44" y="830"/>
                    </a:lnTo>
                    <a:lnTo>
                      <a:pt x="46" y="789"/>
                    </a:lnTo>
                    <a:lnTo>
                      <a:pt x="49" y="749"/>
                    </a:lnTo>
                    <a:lnTo>
                      <a:pt x="53" y="709"/>
                    </a:lnTo>
                    <a:lnTo>
                      <a:pt x="59" y="672"/>
                    </a:lnTo>
                    <a:lnTo>
                      <a:pt x="66" y="635"/>
                    </a:lnTo>
                    <a:lnTo>
                      <a:pt x="74" y="599"/>
                    </a:lnTo>
                    <a:lnTo>
                      <a:pt x="84" y="565"/>
                    </a:lnTo>
                    <a:lnTo>
                      <a:pt x="94" y="533"/>
                    </a:lnTo>
                    <a:lnTo>
                      <a:pt x="106" y="501"/>
                    </a:lnTo>
                    <a:lnTo>
                      <a:pt x="118" y="470"/>
                    </a:lnTo>
                    <a:lnTo>
                      <a:pt x="131" y="440"/>
                    </a:lnTo>
                    <a:lnTo>
                      <a:pt x="145" y="411"/>
                    </a:lnTo>
                    <a:lnTo>
                      <a:pt x="161" y="383"/>
                    </a:lnTo>
                    <a:lnTo>
                      <a:pt x="176" y="357"/>
                    </a:lnTo>
                    <a:lnTo>
                      <a:pt x="194" y="332"/>
                    </a:lnTo>
                    <a:lnTo>
                      <a:pt x="211" y="307"/>
                    </a:lnTo>
                    <a:lnTo>
                      <a:pt x="229" y="284"/>
                    </a:lnTo>
                    <a:lnTo>
                      <a:pt x="247" y="262"/>
                    </a:lnTo>
                    <a:lnTo>
                      <a:pt x="267" y="239"/>
                    </a:lnTo>
                    <a:lnTo>
                      <a:pt x="287" y="218"/>
                    </a:lnTo>
                    <a:lnTo>
                      <a:pt x="307" y="199"/>
                    </a:lnTo>
                    <a:lnTo>
                      <a:pt x="328" y="180"/>
                    </a:lnTo>
                    <a:lnTo>
                      <a:pt x="349" y="162"/>
                    </a:lnTo>
                    <a:lnTo>
                      <a:pt x="370" y="144"/>
                    </a:lnTo>
                    <a:lnTo>
                      <a:pt x="393" y="128"/>
                    </a:lnTo>
                    <a:lnTo>
                      <a:pt x="437" y="98"/>
                    </a:lnTo>
                    <a:lnTo>
                      <a:pt x="483" y="69"/>
                    </a:lnTo>
                    <a:lnTo>
                      <a:pt x="48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" name="Freeform 517">
                <a:extLst>
                  <a:ext uri="{FF2B5EF4-FFF2-40B4-BE49-F238E27FC236}">
                    <a16:creationId xmlns:a16="http://schemas.microsoft.com/office/drawing/2014/main" xmlns="" id="{2BE91DFD-7694-4A0B-8DDB-ECC95D86E6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15625" y="2476501"/>
                <a:ext cx="158750" cy="61913"/>
              </a:xfrm>
              <a:custGeom>
                <a:avLst/>
                <a:gdLst>
                  <a:gd name="T0" fmla="*/ 268 w 299"/>
                  <a:gd name="T1" fmla="*/ 0 h 119"/>
                  <a:gd name="T2" fmla="*/ 268 w 299"/>
                  <a:gd name="T3" fmla="*/ 0 h 119"/>
                  <a:gd name="T4" fmla="*/ 234 w 299"/>
                  <a:gd name="T5" fmla="*/ 0 h 119"/>
                  <a:gd name="T6" fmla="*/ 200 w 299"/>
                  <a:gd name="T7" fmla="*/ 3 h 119"/>
                  <a:gd name="T8" fmla="*/ 168 w 299"/>
                  <a:gd name="T9" fmla="*/ 7 h 119"/>
                  <a:gd name="T10" fmla="*/ 134 w 299"/>
                  <a:gd name="T11" fmla="*/ 12 h 119"/>
                  <a:gd name="T12" fmla="*/ 99 w 299"/>
                  <a:gd name="T13" fmla="*/ 18 h 119"/>
                  <a:gd name="T14" fmla="*/ 65 w 299"/>
                  <a:gd name="T15" fmla="*/ 28 h 119"/>
                  <a:gd name="T16" fmla="*/ 33 w 299"/>
                  <a:gd name="T17" fmla="*/ 38 h 119"/>
                  <a:gd name="T18" fmla="*/ 0 w 299"/>
                  <a:gd name="T19" fmla="*/ 50 h 119"/>
                  <a:gd name="T20" fmla="*/ 0 w 299"/>
                  <a:gd name="T21" fmla="*/ 50 h 119"/>
                  <a:gd name="T22" fmla="*/ 0 w 299"/>
                  <a:gd name="T23" fmla="*/ 119 h 119"/>
                  <a:gd name="T24" fmla="*/ 0 w 299"/>
                  <a:gd name="T25" fmla="*/ 119 h 119"/>
                  <a:gd name="T26" fmla="*/ 38 w 299"/>
                  <a:gd name="T27" fmla="*/ 98 h 119"/>
                  <a:gd name="T28" fmla="*/ 77 w 299"/>
                  <a:gd name="T29" fmla="*/ 79 h 119"/>
                  <a:gd name="T30" fmla="*/ 117 w 299"/>
                  <a:gd name="T31" fmla="*/ 62 h 119"/>
                  <a:gd name="T32" fmla="*/ 154 w 299"/>
                  <a:gd name="T33" fmla="*/ 46 h 119"/>
                  <a:gd name="T34" fmla="*/ 192 w 299"/>
                  <a:gd name="T35" fmla="*/ 33 h 119"/>
                  <a:gd name="T36" fmla="*/ 229 w 299"/>
                  <a:gd name="T37" fmla="*/ 20 h 119"/>
                  <a:gd name="T38" fmla="*/ 265 w 299"/>
                  <a:gd name="T39" fmla="*/ 9 h 119"/>
                  <a:gd name="T40" fmla="*/ 299 w 299"/>
                  <a:gd name="T41" fmla="*/ 0 h 119"/>
                  <a:gd name="T42" fmla="*/ 299 w 299"/>
                  <a:gd name="T43" fmla="*/ 0 h 119"/>
                  <a:gd name="T44" fmla="*/ 268 w 299"/>
                  <a:gd name="T45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99" h="119">
                    <a:moveTo>
                      <a:pt x="268" y="0"/>
                    </a:moveTo>
                    <a:lnTo>
                      <a:pt x="268" y="0"/>
                    </a:lnTo>
                    <a:lnTo>
                      <a:pt x="234" y="0"/>
                    </a:lnTo>
                    <a:lnTo>
                      <a:pt x="200" y="3"/>
                    </a:lnTo>
                    <a:lnTo>
                      <a:pt x="168" y="7"/>
                    </a:lnTo>
                    <a:lnTo>
                      <a:pt x="134" y="12"/>
                    </a:lnTo>
                    <a:lnTo>
                      <a:pt x="99" y="18"/>
                    </a:lnTo>
                    <a:lnTo>
                      <a:pt x="65" y="28"/>
                    </a:lnTo>
                    <a:lnTo>
                      <a:pt x="33" y="38"/>
                    </a:lnTo>
                    <a:lnTo>
                      <a:pt x="0" y="50"/>
                    </a:lnTo>
                    <a:lnTo>
                      <a:pt x="0" y="50"/>
                    </a:lnTo>
                    <a:lnTo>
                      <a:pt x="0" y="119"/>
                    </a:lnTo>
                    <a:lnTo>
                      <a:pt x="0" y="119"/>
                    </a:lnTo>
                    <a:lnTo>
                      <a:pt x="38" y="98"/>
                    </a:lnTo>
                    <a:lnTo>
                      <a:pt x="77" y="79"/>
                    </a:lnTo>
                    <a:lnTo>
                      <a:pt x="117" y="62"/>
                    </a:lnTo>
                    <a:lnTo>
                      <a:pt x="154" y="46"/>
                    </a:lnTo>
                    <a:lnTo>
                      <a:pt x="192" y="33"/>
                    </a:lnTo>
                    <a:lnTo>
                      <a:pt x="229" y="20"/>
                    </a:lnTo>
                    <a:lnTo>
                      <a:pt x="265" y="9"/>
                    </a:lnTo>
                    <a:lnTo>
                      <a:pt x="299" y="0"/>
                    </a:lnTo>
                    <a:lnTo>
                      <a:pt x="299" y="0"/>
                    </a:lnTo>
                    <a:lnTo>
                      <a:pt x="268" y="0"/>
                    </a:lnTo>
                    <a:close/>
                  </a:path>
                </a:pathLst>
              </a:custGeom>
              <a:solidFill>
                <a:srgbClr val="BA38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8" name="Freeform 518">
                <a:extLst>
                  <a:ext uri="{FF2B5EF4-FFF2-40B4-BE49-F238E27FC236}">
                    <a16:creationId xmlns:a16="http://schemas.microsoft.com/office/drawing/2014/main" xmlns="" id="{BEDE8EC7-0EFD-42B5-9700-B91D7440E1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15625" y="2476501"/>
                <a:ext cx="158750" cy="61913"/>
              </a:xfrm>
              <a:custGeom>
                <a:avLst/>
                <a:gdLst>
                  <a:gd name="T0" fmla="*/ 268 w 299"/>
                  <a:gd name="T1" fmla="*/ 0 h 119"/>
                  <a:gd name="T2" fmla="*/ 268 w 299"/>
                  <a:gd name="T3" fmla="*/ 0 h 119"/>
                  <a:gd name="T4" fmla="*/ 234 w 299"/>
                  <a:gd name="T5" fmla="*/ 0 h 119"/>
                  <a:gd name="T6" fmla="*/ 200 w 299"/>
                  <a:gd name="T7" fmla="*/ 3 h 119"/>
                  <a:gd name="T8" fmla="*/ 168 w 299"/>
                  <a:gd name="T9" fmla="*/ 7 h 119"/>
                  <a:gd name="T10" fmla="*/ 134 w 299"/>
                  <a:gd name="T11" fmla="*/ 12 h 119"/>
                  <a:gd name="T12" fmla="*/ 99 w 299"/>
                  <a:gd name="T13" fmla="*/ 18 h 119"/>
                  <a:gd name="T14" fmla="*/ 65 w 299"/>
                  <a:gd name="T15" fmla="*/ 28 h 119"/>
                  <a:gd name="T16" fmla="*/ 33 w 299"/>
                  <a:gd name="T17" fmla="*/ 38 h 119"/>
                  <a:gd name="T18" fmla="*/ 0 w 299"/>
                  <a:gd name="T19" fmla="*/ 50 h 119"/>
                  <a:gd name="T20" fmla="*/ 0 w 299"/>
                  <a:gd name="T21" fmla="*/ 50 h 119"/>
                  <a:gd name="T22" fmla="*/ 0 w 299"/>
                  <a:gd name="T23" fmla="*/ 119 h 119"/>
                  <a:gd name="T24" fmla="*/ 0 w 299"/>
                  <a:gd name="T25" fmla="*/ 119 h 119"/>
                  <a:gd name="T26" fmla="*/ 38 w 299"/>
                  <a:gd name="T27" fmla="*/ 98 h 119"/>
                  <a:gd name="T28" fmla="*/ 77 w 299"/>
                  <a:gd name="T29" fmla="*/ 79 h 119"/>
                  <a:gd name="T30" fmla="*/ 117 w 299"/>
                  <a:gd name="T31" fmla="*/ 62 h 119"/>
                  <a:gd name="T32" fmla="*/ 154 w 299"/>
                  <a:gd name="T33" fmla="*/ 46 h 119"/>
                  <a:gd name="T34" fmla="*/ 192 w 299"/>
                  <a:gd name="T35" fmla="*/ 33 h 119"/>
                  <a:gd name="T36" fmla="*/ 229 w 299"/>
                  <a:gd name="T37" fmla="*/ 20 h 119"/>
                  <a:gd name="T38" fmla="*/ 265 w 299"/>
                  <a:gd name="T39" fmla="*/ 9 h 119"/>
                  <a:gd name="T40" fmla="*/ 299 w 299"/>
                  <a:gd name="T41" fmla="*/ 0 h 119"/>
                  <a:gd name="T42" fmla="*/ 299 w 299"/>
                  <a:gd name="T43" fmla="*/ 0 h 119"/>
                  <a:gd name="T44" fmla="*/ 268 w 299"/>
                  <a:gd name="T45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99" h="119">
                    <a:moveTo>
                      <a:pt x="268" y="0"/>
                    </a:moveTo>
                    <a:lnTo>
                      <a:pt x="268" y="0"/>
                    </a:lnTo>
                    <a:lnTo>
                      <a:pt x="234" y="0"/>
                    </a:lnTo>
                    <a:lnTo>
                      <a:pt x="200" y="3"/>
                    </a:lnTo>
                    <a:lnTo>
                      <a:pt x="168" y="7"/>
                    </a:lnTo>
                    <a:lnTo>
                      <a:pt x="134" y="12"/>
                    </a:lnTo>
                    <a:lnTo>
                      <a:pt x="99" y="18"/>
                    </a:lnTo>
                    <a:lnTo>
                      <a:pt x="65" y="28"/>
                    </a:lnTo>
                    <a:lnTo>
                      <a:pt x="33" y="38"/>
                    </a:lnTo>
                    <a:lnTo>
                      <a:pt x="0" y="50"/>
                    </a:lnTo>
                    <a:lnTo>
                      <a:pt x="0" y="50"/>
                    </a:lnTo>
                    <a:lnTo>
                      <a:pt x="0" y="119"/>
                    </a:lnTo>
                    <a:lnTo>
                      <a:pt x="0" y="119"/>
                    </a:lnTo>
                    <a:lnTo>
                      <a:pt x="38" y="98"/>
                    </a:lnTo>
                    <a:lnTo>
                      <a:pt x="77" y="79"/>
                    </a:lnTo>
                    <a:lnTo>
                      <a:pt x="117" y="62"/>
                    </a:lnTo>
                    <a:lnTo>
                      <a:pt x="154" y="46"/>
                    </a:lnTo>
                    <a:lnTo>
                      <a:pt x="192" y="33"/>
                    </a:lnTo>
                    <a:lnTo>
                      <a:pt x="229" y="20"/>
                    </a:lnTo>
                    <a:lnTo>
                      <a:pt x="265" y="9"/>
                    </a:lnTo>
                    <a:lnTo>
                      <a:pt x="299" y="0"/>
                    </a:lnTo>
                    <a:lnTo>
                      <a:pt x="299" y="0"/>
                    </a:lnTo>
                    <a:lnTo>
                      <a:pt x="26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9" name="Freeform 519">
                <a:extLst>
                  <a:ext uri="{FF2B5EF4-FFF2-40B4-BE49-F238E27FC236}">
                    <a16:creationId xmlns:a16="http://schemas.microsoft.com/office/drawing/2014/main" xmlns="" id="{6831CF6C-45CB-4B36-989B-1D8B3C634E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60038" y="2473326"/>
                <a:ext cx="422275" cy="458788"/>
              </a:xfrm>
              <a:custGeom>
                <a:avLst/>
                <a:gdLst>
                  <a:gd name="T0" fmla="*/ 752 w 798"/>
                  <a:gd name="T1" fmla="*/ 0 h 867"/>
                  <a:gd name="T2" fmla="*/ 671 w 798"/>
                  <a:gd name="T3" fmla="*/ 5 h 867"/>
                  <a:gd name="T4" fmla="*/ 590 w 798"/>
                  <a:gd name="T5" fmla="*/ 18 h 867"/>
                  <a:gd name="T6" fmla="*/ 509 w 798"/>
                  <a:gd name="T7" fmla="*/ 40 h 867"/>
                  <a:gd name="T8" fmla="*/ 430 w 798"/>
                  <a:gd name="T9" fmla="*/ 73 h 867"/>
                  <a:gd name="T10" fmla="*/ 401 w 798"/>
                  <a:gd name="T11" fmla="*/ 88 h 867"/>
                  <a:gd name="T12" fmla="*/ 347 w 798"/>
                  <a:gd name="T13" fmla="*/ 119 h 867"/>
                  <a:gd name="T14" fmla="*/ 296 w 798"/>
                  <a:gd name="T15" fmla="*/ 154 h 867"/>
                  <a:gd name="T16" fmla="*/ 249 w 798"/>
                  <a:gd name="T17" fmla="*/ 194 h 867"/>
                  <a:gd name="T18" fmla="*/ 206 w 798"/>
                  <a:gd name="T19" fmla="*/ 235 h 867"/>
                  <a:gd name="T20" fmla="*/ 167 w 798"/>
                  <a:gd name="T21" fmla="*/ 281 h 867"/>
                  <a:gd name="T22" fmla="*/ 131 w 798"/>
                  <a:gd name="T23" fmla="*/ 328 h 867"/>
                  <a:gd name="T24" fmla="*/ 100 w 798"/>
                  <a:gd name="T25" fmla="*/ 380 h 867"/>
                  <a:gd name="T26" fmla="*/ 72 w 798"/>
                  <a:gd name="T27" fmla="*/ 432 h 867"/>
                  <a:gd name="T28" fmla="*/ 50 w 798"/>
                  <a:gd name="T29" fmla="*/ 486 h 867"/>
                  <a:gd name="T30" fmla="*/ 31 w 798"/>
                  <a:gd name="T31" fmla="*/ 542 h 867"/>
                  <a:gd name="T32" fmla="*/ 16 w 798"/>
                  <a:gd name="T33" fmla="*/ 599 h 867"/>
                  <a:gd name="T34" fmla="*/ 7 w 798"/>
                  <a:gd name="T35" fmla="*/ 658 h 867"/>
                  <a:gd name="T36" fmla="*/ 2 w 798"/>
                  <a:gd name="T37" fmla="*/ 717 h 867"/>
                  <a:gd name="T38" fmla="*/ 0 w 798"/>
                  <a:gd name="T39" fmla="*/ 776 h 867"/>
                  <a:gd name="T40" fmla="*/ 6 w 798"/>
                  <a:gd name="T41" fmla="*/ 837 h 867"/>
                  <a:gd name="T42" fmla="*/ 10 w 798"/>
                  <a:gd name="T43" fmla="*/ 867 h 867"/>
                  <a:gd name="T44" fmla="*/ 3 w 798"/>
                  <a:gd name="T45" fmla="*/ 812 h 867"/>
                  <a:gd name="T46" fmla="*/ 2 w 798"/>
                  <a:gd name="T47" fmla="*/ 758 h 867"/>
                  <a:gd name="T48" fmla="*/ 2 w 798"/>
                  <a:gd name="T49" fmla="*/ 732 h 867"/>
                  <a:gd name="T50" fmla="*/ 6 w 798"/>
                  <a:gd name="T51" fmla="*/ 679 h 867"/>
                  <a:gd name="T52" fmla="*/ 12 w 798"/>
                  <a:gd name="T53" fmla="*/ 627 h 867"/>
                  <a:gd name="T54" fmla="*/ 24 w 798"/>
                  <a:gd name="T55" fmla="*/ 576 h 867"/>
                  <a:gd name="T56" fmla="*/ 38 w 798"/>
                  <a:gd name="T57" fmla="*/ 526 h 867"/>
                  <a:gd name="T58" fmla="*/ 55 w 798"/>
                  <a:gd name="T59" fmla="*/ 478 h 867"/>
                  <a:gd name="T60" fmla="*/ 76 w 798"/>
                  <a:gd name="T61" fmla="*/ 429 h 867"/>
                  <a:gd name="T62" fmla="*/ 101 w 798"/>
                  <a:gd name="T63" fmla="*/ 383 h 867"/>
                  <a:gd name="T64" fmla="*/ 129 w 798"/>
                  <a:gd name="T65" fmla="*/ 339 h 867"/>
                  <a:gd name="T66" fmla="*/ 159 w 798"/>
                  <a:gd name="T67" fmla="*/ 296 h 867"/>
                  <a:gd name="T68" fmla="*/ 193 w 798"/>
                  <a:gd name="T69" fmla="*/ 255 h 867"/>
                  <a:gd name="T70" fmla="*/ 230 w 798"/>
                  <a:gd name="T71" fmla="*/ 217 h 867"/>
                  <a:gd name="T72" fmla="*/ 269 w 798"/>
                  <a:gd name="T73" fmla="*/ 182 h 867"/>
                  <a:gd name="T74" fmla="*/ 312 w 798"/>
                  <a:gd name="T75" fmla="*/ 148 h 867"/>
                  <a:gd name="T76" fmla="*/ 358 w 798"/>
                  <a:gd name="T77" fmla="*/ 118 h 867"/>
                  <a:gd name="T78" fmla="*/ 405 w 798"/>
                  <a:gd name="T79" fmla="*/ 90 h 867"/>
                  <a:gd name="T80" fmla="*/ 430 w 798"/>
                  <a:gd name="T81" fmla="*/ 78 h 867"/>
                  <a:gd name="T82" fmla="*/ 485 w 798"/>
                  <a:gd name="T83" fmla="*/ 55 h 867"/>
                  <a:gd name="T84" fmla="*/ 518 w 798"/>
                  <a:gd name="T85" fmla="*/ 43 h 867"/>
                  <a:gd name="T86" fmla="*/ 584 w 798"/>
                  <a:gd name="T87" fmla="*/ 23 h 867"/>
                  <a:gd name="T88" fmla="*/ 653 w 798"/>
                  <a:gd name="T89" fmla="*/ 12 h 867"/>
                  <a:gd name="T90" fmla="*/ 719 w 798"/>
                  <a:gd name="T91" fmla="*/ 5 h 867"/>
                  <a:gd name="T92" fmla="*/ 753 w 798"/>
                  <a:gd name="T93" fmla="*/ 5 h 867"/>
                  <a:gd name="T94" fmla="*/ 784 w 798"/>
                  <a:gd name="T95" fmla="*/ 5 h 867"/>
                  <a:gd name="T96" fmla="*/ 798 w 798"/>
                  <a:gd name="T97" fmla="*/ 1 h 8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98" h="867">
                    <a:moveTo>
                      <a:pt x="752" y="0"/>
                    </a:moveTo>
                    <a:lnTo>
                      <a:pt x="752" y="0"/>
                    </a:lnTo>
                    <a:lnTo>
                      <a:pt x="712" y="1"/>
                    </a:lnTo>
                    <a:lnTo>
                      <a:pt x="671" y="5"/>
                    </a:lnTo>
                    <a:lnTo>
                      <a:pt x="630" y="10"/>
                    </a:lnTo>
                    <a:lnTo>
                      <a:pt x="590" y="18"/>
                    </a:lnTo>
                    <a:lnTo>
                      <a:pt x="549" y="29"/>
                    </a:lnTo>
                    <a:lnTo>
                      <a:pt x="509" y="40"/>
                    </a:lnTo>
                    <a:lnTo>
                      <a:pt x="469" y="56"/>
                    </a:lnTo>
                    <a:lnTo>
                      <a:pt x="430" y="73"/>
                    </a:lnTo>
                    <a:lnTo>
                      <a:pt x="430" y="73"/>
                    </a:lnTo>
                    <a:lnTo>
                      <a:pt x="401" y="88"/>
                    </a:lnTo>
                    <a:lnTo>
                      <a:pt x="374" y="103"/>
                    </a:lnTo>
                    <a:lnTo>
                      <a:pt x="347" y="119"/>
                    </a:lnTo>
                    <a:lnTo>
                      <a:pt x="321" y="136"/>
                    </a:lnTo>
                    <a:lnTo>
                      <a:pt x="296" y="154"/>
                    </a:lnTo>
                    <a:lnTo>
                      <a:pt x="273" y="174"/>
                    </a:lnTo>
                    <a:lnTo>
                      <a:pt x="249" y="194"/>
                    </a:lnTo>
                    <a:lnTo>
                      <a:pt x="227" y="215"/>
                    </a:lnTo>
                    <a:lnTo>
                      <a:pt x="206" y="235"/>
                    </a:lnTo>
                    <a:lnTo>
                      <a:pt x="186" y="258"/>
                    </a:lnTo>
                    <a:lnTo>
                      <a:pt x="167" y="281"/>
                    </a:lnTo>
                    <a:lnTo>
                      <a:pt x="148" y="305"/>
                    </a:lnTo>
                    <a:lnTo>
                      <a:pt x="131" y="328"/>
                    </a:lnTo>
                    <a:lnTo>
                      <a:pt x="116" y="353"/>
                    </a:lnTo>
                    <a:lnTo>
                      <a:pt x="100" y="380"/>
                    </a:lnTo>
                    <a:lnTo>
                      <a:pt x="86" y="404"/>
                    </a:lnTo>
                    <a:lnTo>
                      <a:pt x="72" y="432"/>
                    </a:lnTo>
                    <a:lnTo>
                      <a:pt x="61" y="458"/>
                    </a:lnTo>
                    <a:lnTo>
                      <a:pt x="50" y="486"/>
                    </a:lnTo>
                    <a:lnTo>
                      <a:pt x="40" y="514"/>
                    </a:lnTo>
                    <a:lnTo>
                      <a:pt x="31" y="542"/>
                    </a:lnTo>
                    <a:lnTo>
                      <a:pt x="23" y="571"/>
                    </a:lnTo>
                    <a:lnTo>
                      <a:pt x="16" y="599"/>
                    </a:lnTo>
                    <a:lnTo>
                      <a:pt x="11" y="628"/>
                    </a:lnTo>
                    <a:lnTo>
                      <a:pt x="7" y="658"/>
                    </a:lnTo>
                    <a:lnTo>
                      <a:pt x="3" y="687"/>
                    </a:lnTo>
                    <a:lnTo>
                      <a:pt x="2" y="717"/>
                    </a:lnTo>
                    <a:lnTo>
                      <a:pt x="0" y="747"/>
                    </a:lnTo>
                    <a:lnTo>
                      <a:pt x="0" y="776"/>
                    </a:lnTo>
                    <a:lnTo>
                      <a:pt x="3" y="806"/>
                    </a:lnTo>
                    <a:lnTo>
                      <a:pt x="6" y="837"/>
                    </a:lnTo>
                    <a:lnTo>
                      <a:pt x="10" y="867"/>
                    </a:lnTo>
                    <a:lnTo>
                      <a:pt x="10" y="867"/>
                    </a:lnTo>
                    <a:lnTo>
                      <a:pt x="6" y="839"/>
                    </a:lnTo>
                    <a:lnTo>
                      <a:pt x="3" y="812"/>
                    </a:lnTo>
                    <a:lnTo>
                      <a:pt x="2" y="785"/>
                    </a:lnTo>
                    <a:lnTo>
                      <a:pt x="2" y="758"/>
                    </a:lnTo>
                    <a:lnTo>
                      <a:pt x="2" y="758"/>
                    </a:lnTo>
                    <a:lnTo>
                      <a:pt x="2" y="732"/>
                    </a:lnTo>
                    <a:lnTo>
                      <a:pt x="3" y="706"/>
                    </a:lnTo>
                    <a:lnTo>
                      <a:pt x="6" y="679"/>
                    </a:lnTo>
                    <a:lnTo>
                      <a:pt x="8" y="653"/>
                    </a:lnTo>
                    <a:lnTo>
                      <a:pt x="12" y="627"/>
                    </a:lnTo>
                    <a:lnTo>
                      <a:pt x="17" y="602"/>
                    </a:lnTo>
                    <a:lnTo>
                      <a:pt x="24" y="576"/>
                    </a:lnTo>
                    <a:lnTo>
                      <a:pt x="31" y="551"/>
                    </a:lnTo>
                    <a:lnTo>
                      <a:pt x="38" y="526"/>
                    </a:lnTo>
                    <a:lnTo>
                      <a:pt x="46" y="501"/>
                    </a:lnTo>
                    <a:lnTo>
                      <a:pt x="55" y="478"/>
                    </a:lnTo>
                    <a:lnTo>
                      <a:pt x="66" y="453"/>
                    </a:lnTo>
                    <a:lnTo>
                      <a:pt x="76" y="429"/>
                    </a:lnTo>
                    <a:lnTo>
                      <a:pt x="88" y="406"/>
                    </a:lnTo>
                    <a:lnTo>
                      <a:pt x="101" y="383"/>
                    </a:lnTo>
                    <a:lnTo>
                      <a:pt x="114" y="361"/>
                    </a:lnTo>
                    <a:lnTo>
                      <a:pt x="129" y="339"/>
                    </a:lnTo>
                    <a:lnTo>
                      <a:pt x="143" y="317"/>
                    </a:lnTo>
                    <a:lnTo>
                      <a:pt x="159" y="296"/>
                    </a:lnTo>
                    <a:lnTo>
                      <a:pt x="176" y="276"/>
                    </a:lnTo>
                    <a:lnTo>
                      <a:pt x="193" y="255"/>
                    </a:lnTo>
                    <a:lnTo>
                      <a:pt x="211" y="235"/>
                    </a:lnTo>
                    <a:lnTo>
                      <a:pt x="230" y="217"/>
                    </a:lnTo>
                    <a:lnTo>
                      <a:pt x="249" y="199"/>
                    </a:lnTo>
                    <a:lnTo>
                      <a:pt x="269" y="182"/>
                    </a:lnTo>
                    <a:lnTo>
                      <a:pt x="290" y="165"/>
                    </a:lnTo>
                    <a:lnTo>
                      <a:pt x="312" y="148"/>
                    </a:lnTo>
                    <a:lnTo>
                      <a:pt x="334" y="132"/>
                    </a:lnTo>
                    <a:lnTo>
                      <a:pt x="358" y="118"/>
                    </a:lnTo>
                    <a:lnTo>
                      <a:pt x="381" y="103"/>
                    </a:lnTo>
                    <a:lnTo>
                      <a:pt x="405" y="90"/>
                    </a:lnTo>
                    <a:lnTo>
                      <a:pt x="430" y="78"/>
                    </a:lnTo>
                    <a:lnTo>
                      <a:pt x="430" y="78"/>
                    </a:lnTo>
                    <a:lnTo>
                      <a:pt x="457" y="65"/>
                    </a:lnTo>
                    <a:lnTo>
                      <a:pt x="485" y="55"/>
                    </a:lnTo>
                    <a:lnTo>
                      <a:pt x="485" y="55"/>
                    </a:lnTo>
                    <a:lnTo>
                      <a:pt x="518" y="43"/>
                    </a:lnTo>
                    <a:lnTo>
                      <a:pt x="550" y="33"/>
                    </a:lnTo>
                    <a:lnTo>
                      <a:pt x="584" y="23"/>
                    </a:lnTo>
                    <a:lnTo>
                      <a:pt x="619" y="17"/>
                    </a:lnTo>
                    <a:lnTo>
                      <a:pt x="653" y="12"/>
                    </a:lnTo>
                    <a:lnTo>
                      <a:pt x="685" y="8"/>
                    </a:lnTo>
                    <a:lnTo>
                      <a:pt x="719" y="5"/>
                    </a:lnTo>
                    <a:lnTo>
                      <a:pt x="753" y="5"/>
                    </a:lnTo>
                    <a:lnTo>
                      <a:pt x="753" y="5"/>
                    </a:lnTo>
                    <a:lnTo>
                      <a:pt x="784" y="5"/>
                    </a:lnTo>
                    <a:lnTo>
                      <a:pt x="784" y="5"/>
                    </a:lnTo>
                    <a:lnTo>
                      <a:pt x="798" y="1"/>
                    </a:lnTo>
                    <a:lnTo>
                      <a:pt x="798" y="1"/>
                    </a:lnTo>
                    <a:lnTo>
                      <a:pt x="752" y="0"/>
                    </a:lnTo>
                    <a:close/>
                  </a:path>
                </a:pathLst>
              </a:custGeom>
              <a:solidFill>
                <a:srgbClr val="0A9A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0" name="Freeform 520">
                <a:extLst>
                  <a:ext uri="{FF2B5EF4-FFF2-40B4-BE49-F238E27FC236}">
                    <a16:creationId xmlns:a16="http://schemas.microsoft.com/office/drawing/2014/main" xmlns="" id="{0B3062DE-FC4A-48BB-B93A-CC5742321E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60038" y="2473326"/>
                <a:ext cx="422275" cy="458788"/>
              </a:xfrm>
              <a:custGeom>
                <a:avLst/>
                <a:gdLst>
                  <a:gd name="T0" fmla="*/ 752 w 798"/>
                  <a:gd name="T1" fmla="*/ 0 h 867"/>
                  <a:gd name="T2" fmla="*/ 671 w 798"/>
                  <a:gd name="T3" fmla="*/ 5 h 867"/>
                  <a:gd name="T4" fmla="*/ 590 w 798"/>
                  <a:gd name="T5" fmla="*/ 18 h 867"/>
                  <a:gd name="T6" fmla="*/ 509 w 798"/>
                  <a:gd name="T7" fmla="*/ 40 h 867"/>
                  <a:gd name="T8" fmla="*/ 430 w 798"/>
                  <a:gd name="T9" fmla="*/ 73 h 867"/>
                  <a:gd name="T10" fmla="*/ 401 w 798"/>
                  <a:gd name="T11" fmla="*/ 88 h 867"/>
                  <a:gd name="T12" fmla="*/ 347 w 798"/>
                  <a:gd name="T13" fmla="*/ 119 h 867"/>
                  <a:gd name="T14" fmla="*/ 296 w 798"/>
                  <a:gd name="T15" fmla="*/ 154 h 867"/>
                  <a:gd name="T16" fmla="*/ 249 w 798"/>
                  <a:gd name="T17" fmla="*/ 194 h 867"/>
                  <a:gd name="T18" fmla="*/ 206 w 798"/>
                  <a:gd name="T19" fmla="*/ 235 h 867"/>
                  <a:gd name="T20" fmla="*/ 167 w 798"/>
                  <a:gd name="T21" fmla="*/ 281 h 867"/>
                  <a:gd name="T22" fmla="*/ 131 w 798"/>
                  <a:gd name="T23" fmla="*/ 328 h 867"/>
                  <a:gd name="T24" fmla="*/ 100 w 798"/>
                  <a:gd name="T25" fmla="*/ 380 h 867"/>
                  <a:gd name="T26" fmla="*/ 72 w 798"/>
                  <a:gd name="T27" fmla="*/ 432 h 867"/>
                  <a:gd name="T28" fmla="*/ 50 w 798"/>
                  <a:gd name="T29" fmla="*/ 486 h 867"/>
                  <a:gd name="T30" fmla="*/ 31 w 798"/>
                  <a:gd name="T31" fmla="*/ 542 h 867"/>
                  <a:gd name="T32" fmla="*/ 16 w 798"/>
                  <a:gd name="T33" fmla="*/ 599 h 867"/>
                  <a:gd name="T34" fmla="*/ 7 w 798"/>
                  <a:gd name="T35" fmla="*/ 658 h 867"/>
                  <a:gd name="T36" fmla="*/ 2 w 798"/>
                  <a:gd name="T37" fmla="*/ 717 h 867"/>
                  <a:gd name="T38" fmla="*/ 0 w 798"/>
                  <a:gd name="T39" fmla="*/ 776 h 867"/>
                  <a:gd name="T40" fmla="*/ 6 w 798"/>
                  <a:gd name="T41" fmla="*/ 837 h 867"/>
                  <a:gd name="T42" fmla="*/ 10 w 798"/>
                  <a:gd name="T43" fmla="*/ 867 h 867"/>
                  <a:gd name="T44" fmla="*/ 3 w 798"/>
                  <a:gd name="T45" fmla="*/ 812 h 867"/>
                  <a:gd name="T46" fmla="*/ 2 w 798"/>
                  <a:gd name="T47" fmla="*/ 758 h 867"/>
                  <a:gd name="T48" fmla="*/ 2 w 798"/>
                  <a:gd name="T49" fmla="*/ 732 h 867"/>
                  <a:gd name="T50" fmla="*/ 6 w 798"/>
                  <a:gd name="T51" fmla="*/ 679 h 867"/>
                  <a:gd name="T52" fmla="*/ 12 w 798"/>
                  <a:gd name="T53" fmla="*/ 627 h 867"/>
                  <a:gd name="T54" fmla="*/ 24 w 798"/>
                  <a:gd name="T55" fmla="*/ 576 h 867"/>
                  <a:gd name="T56" fmla="*/ 38 w 798"/>
                  <a:gd name="T57" fmla="*/ 526 h 867"/>
                  <a:gd name="T58" fmla="*/ 55 w 798"/>
                  <a:gd name="T59" fmla="*/ 478 h 867"/>
                  <a:gd name="T60" fmla="*/ 76 w 798"/>
                  <a:gd name="T61" fmla="*/ 429 h 867"/>
                  <a:gd name="T62" fmla="*/ 101 w 798"/>
                  <a:gd name="T63" fmla="*/ 383 h 867"/>
                  <a:gd name="T64" fmla="*/ 129 w 798"/>
                  <a:gd name="T65" fmla="*/ 339 h 867"/>
                  <a:gd name="T66" fmla="*/ 159 w 798"/>
                  <a:gd name="T67" fmla="*/ 296 h 867"/>
                  <a:gd name="T68" fmla="*/ 193 w 798"/>
                  <a:gd name="T69" fmla="*/ 255 h 867"/>
                  <a:gd name="T70" fmla="*/ 230 w 798"/>
                  <a:gd name="T71" fmla="*/ 217 h 867"/>
                  <a:gd name="T72" fmla="*/ 269 w 798"/>
                  <a:gd name="T73" fmla="*/ 182 h 867"/>
                  <a:gd name="T74" fmla="*/ 312 w 798"/>
                  <a:gd name="T75" fmla="*/ 148 h 867"/>
                  <a:gd name="T76" fmla="*/ 358 w 798"/>
                  <a:gd name="T77" fmla="*/ 118 h 867"/>
                  <a:gd name="T78" fmla="*/ 405 w 798"/>
                  <a:gd name="T79" fmla="*/ 90 h 867"/>
                  <a:gd name="T80" fmla="*/ 430 w 798"/>
                  <a:gd name="T81" fmla="*/ 78 h 867"/>
                  <a:gd name="T82" fmla="*/ 485 w 798"/>
                  <a:gd name="T83" fmla="*/ 55 h 867"/>
                  <a:gd name="T84" fmla="*/ 518 w 798"/>
                  <a:gd name="T85" fmla="*/ 43 h 867"/>
                  <a:gd name="T86" fmla="*/ 584 w 798"/>
                  <a:gd name="T87" fmla="*/ 23 h 867"/>
                  <a:gd name="T88" fmla="*/ 653 w 798"/>
                  <a:gd name="T89" fmla="*/ 12 h 867"/>
                  <a:gd name="T90" fmla="*/ 719 w 798"/>
                  <a:gd name="T91" fmla="*/ 5 h 867"/>
                  <a:gd name="T92" fmla="*/ 753 w 798"/>
                  <a:gd name="T93" fmla="*/ 5 h 867"/>
                  <a:gd name="T94" fmla="*/ 784 w 798"/>
                  <a:gd name="T95" fmla="*/ 5 h 867"/>
                  <a:gd name="T96" fmla="*/ 798 w 798"/>
                  <a:gd name="T97" fmla="*/ 1 h 8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98" h="867">
                    <a:moveTo>
                      <a:pt x="752" y="0"/>
                    </a:moveTo>
                    <a:lnTo>
                      <a:pt x="752" y="0"/>
                    </a:lnTo>
                    <a:lnTo>
                      <a:pt x="712" y="1"/>
                    </a:lnTo>
                    <a:lnTo>
                      <a:pt x="671" y="5"/>
                    </a:lnTo>
                    <a:lnTo>
                      <a:pt x="630" y="10"/>
                    </a:lnTo>
                    <a:lnTo>
                      <a:pt x="590" y="18"/>
                    </a:lnTo>
                    <a:lnTo>
                      <a:pt x="549" y="29"/>
                    </a:lnTo>
                    <a:lnTo>
                      <a:pt x="509" y="40"/>
                    </a:lnTo>
                    <a:lnTo>
                      <a:pt x="469" y="56"/>
                    </a:lnTo>
                    <a:lnTo>
                      <a:pt x="430" y="73"/>
                    </a:lnTo>
                    <a:lnTo>
                      <a:pt x="430" y="73"/>
                    </a:lnTo>
                    <a:lnTo>
                      <a:pt x="401" y="88"/>
                    </a:lnTo>
                    <a:lnTo>
                      <a:pt x="374" y="103"/>
                    </a:lnTo>
                    <a:lnTo>
                      <a:pt x="347" y="119"/>
                    </a:lnTo>
                    <a:lnTo>
                      <a:pt x="321" y="136"/>
                    </a:lnTo>
                    <a:lnTo>
                      <a:pt x="296" y="154"/>
                    </a:lnTo>
                    <a:lnTo>
                      <a:pt x="273" y="174"/>
                    </a:lnTo>
                    <a:lnTo>
                      <a:pt x="249" y="194"/>
                    </a:lnTo>
                    <a:lnTo>
                      <a:pt x="227" y="215"/>
                    </a:lnTo>
                    <a:lnTo>
                      <a:pt x="206" y="235"/>
                    </a:lnTo>
                    <a:lnTo>
                      <a:pt x="186" y="258"/>
                    </a:lnTo>
                    <a:lnTo>
                      <a:pt x="167" y="281"/>
                    </a:lnTo>
                    <a:lnTo>
                      <a:pt x="148" y="305"/>
                    </a:lnTo>
                    <a:lnTo>
                      <a:pt x="131" y="328"/>
                    </a:lnTo>
                    <a:lnTo>
                      <a:pt x="116" y="353"/>
                    </a:lnTo>
                    <a:lnTo>
                      <a:pt x="100" y="380"/>
                    </a:lnTo>
                    <a:lnTo>
                      <a:pt x="86" y="404"/>
                    </a:lnTo>
                    <a:lnTo>
                      <a:pt x="72" y="432"/>
                    </a:lnTo>
                    <a:lnTo>
                      <a:pt x="61" y="458"/>
                    </a:lnTo>
                    <a:lnTo>
                      <a:pt x="50" y="486"/>
                    </a:lnTo>
                    <a:lnTo>
                      <a:pt x="40" y="514"/>
                    </a:lnTo>
                    <a:lnTo>
                      <a:pt x="31" y="542"/>
                    </a:lnTo>
                    <a:lnTo>
                      <a:pt x="23" y="571"/>
                    </a:lnTo>
                    <a:lnTo>
                      <a:pt x="16" y="599"/>
                    </a:lnTo>
                    <a:lnTo>
                      <a:pt x="11" y="628"/>
                    </a:lnTo>
                    <a:lnTo>
                      <a:pt x="7" y="658"/>
                    </a:lnTo>
                    <a:lnTo>
                      <a:pt x="3" y="687"/>
                    </a:lnTo>
                    <a:lnTo>
                      <a:pt x="2" y="717"/>
                    </a:lnTo>
                    <a:lnTo>
                      <a:pt x="0" y="747"/>
                    </a:lnTo>
                    <a:lnTo>
                      <a:pt x="0" y="776"/>
                    </a:lnTo>
                    <a:lnTo>
                      <a:pt x="3" y="806"/>
                    </a:lnTo>
                    <a:lnTo>
                      <a:pt x="6" y="837"/>
                    </a:lnTo>
                    <a:lnTo>
                      <a:pt x="10" y="867"/>
                    </a:lnTo>
                    <a:lnTo>
                      <a:pt x="10" y="867"/>
                    </a:lnTo>
                    <a:lnTo>
                      <a:pt x="6" y="839"/>
                    </a:lnTo>
                    <a:lnTo>
                      <a:pt x="3" y="812"/>
                    </a:lnTo>
                    <a:lnTo>
                      <a:pt x="2" y="785"/>
                    </a:lnTo>
                    <a:lnTo>
                      <a:pt x="2" y="758"/>
                    </a:lnTo>
                    <a:lnTo>
                      <a:pt x="2" y="758"/>
                    </a:lnTo>
                    <a:lnTo>
                      <a:pt x="2" y="732"/>
                    </a:lnTo>
                    <a:lnTo>
                      <a:pt x="3" y="706"/>
                    </a:lnTo>
                    <a:lnTo>
                      <a:pt x="6" y="679"/>
                    </a:lnTo>
                    <a:lnTo>
                      <a:pt x="8" y="653"/>
                    </a:lnTo>
                    <a:lnTo>
                      <a:pt x="12" y="627"/>
                    </a:lnTo>
                    <a:lnTo>
                      <a:pt x="17" y="602"/>
                    </a:lnTo>
                    <a:lnTo>
                      <a:pt x="24" y="576"/>
                    </a:lnTo>
                    <a:lnTo>
                      <a:pt x="31" y="551"/>
                    </a:lnTo>
                    <a:lnTo>
                      <a:pt x="38" y="526"/>
                    </a:lnTo>
                    <a:lnTo>
                      <a:pt x="46" y="501"/>
                    </a:lnTo>
                    <a:lnTo>
                      <a:pt x="55" y="478"/>
                    </a:lnTo>
                    <a:lnTo>
                      <a:pt x="66" y="453"/>
                    </a:lnTo>
                    <a:lnTo>
                      <a:pt x="76" y="429"/>
                    </a:lnTo>
                    <a:lnTo>
                      <a:pt x="88" y="406"/>
                    </a:lnTo>
                    <a:lnTo>
                      <a:pt x="101" y="383"/>
                    </a:lnTo>
                    <a:lnTo>
                      <a:pt x="114" y="361"/>
                    </a:lnTo>
                    <a:lnTo>
                      <a:pt x="129" y="339"/>
                    </a:lnTo>
                    <a:lnTo>
                      <a:pt x="143" y="317"/>
                    </a:lnTo>
                    <a:lnTo>
                      <a:pt x="159" y="296"/>
                    </a:lnTo>
                    <a:lnTo>
                      <a:pt x="176" y="276"/>
                    </a:lnTo>
                    <a:lnTo>
                      <a:pt x="193" y="255"/>
                    </a:lnTo>
                    <a:lnTo>
                      <a:pt x="211" y="235"/>
                    </a:lnTo>
                    <a:lnTo>
                      <a:pt x="230" y="217"/>
                    </a:lnTo>
                    <a:lnTo>
                      <a:pt x="249" y="199"/>
                    </a:lnTo>
                    <a:lnTo>
                      <a:pt x="269" y="182"/>
                    </a:lnTo>
                    <a:lnTo>
                      <a:pt x="290" y="165"/>
                    </a:lnTo>
                    <a:lnTo>
                      <a:pt x="312" y="148"/>
                    </a:lnTo>
                    <a:lnTo>
                      <a:pt x="334" y="132"/>
                    </a:lnTo>
                    <a:lnTo>
                      <a:pt x="358" y="118"/>
                    </a:lnTo>
                    <a:lnTo>
                      <a:pt x="381" y="103"/>
                    </a:lnTo>
                    <a:lnTo>
                      <a:pt x="405" y="90"/>
                    </a:lnTo>
                    <a:lnTo>
                      <a:pt x="430" y="78"/>
                    </a:lnTo>
                    <a:lnTo>
                      <a:pt x="430" y="78"/>
                    </a:lnTo>
                    <a:lnTo>
                      <a:pt x="457" y="65"/>
                    </a:lnTo>
                    <a:lnTo>
                      <a:pt x="485" y="55"/>
                    </a:lnTo>
                    <a:lnTo>
                      <a:pt x="485" y="55"/>
                    </a:lnTo>
                    <a:lnTo>
                      <a:pt x="518" y="43"/>
                    </a:lnTo>
                    <a:lnTo>
                      <a:pt x="550" y="33"/>
                    </a:lnTo>
                    <a:lnTo>
                      <a:pt x="584" y="23"/>
                    </a:lnTo>
                    <a:lnTo>
                      <a:pt x="619" y="17"/>
                    </a:lnTo>
                    <a:lnTo>
                      <a:pt x="653" y="12"/>
                    </a:lnTo>
                    <a:lnTo>
                      <a:pt x="685" y="8"/>
                    </a:lnTo>
                    <a:lnTo>
                      <a:pt x="719" y="5"/>
                    </a:lnTo>
                    <a:lnTo>
                      <a:pt x="753" y="5"/>
                    </a:lnTo>
                    <a:lnTo>
                      <a:pt x="753" y="5"/>
                    </a:lnTo>
                    <a:lnTo>
                      <a:pt x="784" y="5"/>
                    </a:lnTo>
                    <a:lnTo>
                      <a:pt x="784" y="5"/>
                    </a:lnTo>
                    <a:lnTo>
                      <a:pt x="798" y="1"/>
                    </a:lnTo>
                    <a:lnTo>
                      <a:pt x="798" y="1"/>
                    </a:lnTo>
                    <a:lnTo>
                      <a:pt x="75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1" name="Freeform 521">
                <a:extLst>
                  <a:ext uri="{FF2B5EF4-FFF2-40B4-BE49-F238E27FC236}">
                    <a16:creationId xmlns:a16="http://schemas.microsoft.com/office/drawing/2014/main" xmlns="" id="{895B8DCE-951D-4730-879F-BA02440E4B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91588" y="2278063"/>
                <a:ext cx="892175" cy="79375"/>
              </a:xfrm>
              <a:custGeom>
                <a:avLst/>
                <a:gdLst>
                  <a:gd name="T0" fmla="*/ 1684 w 1684"/>
                  <a:gd name="T1" fmla="*/ 90 h 149"/>
                  <a:gd name="T2" fmla="*/ 1684 w 1684"/>
                  <a:gd name="T3" fmla="*/ 90 h 149"/>
                  <a:gd name="T4" fmla="*/ 1683 w 1684"/>
                  <a:gd name="T5" fmla="*/ 102 h 149"/>
                  <a:gd name="T6" fmla="*/ 1679 w 1684"/>
                  <a:gd name="T7" fmla="*/ 112 h 149"/>
                  <a:gd name="T8" fmla="*/ 1674 w 1684"/>
                  <a:gd name="T9" fmla="*/ 123 h 149"/>
                  <a:gd name="T10" fmla="*/ 1667 w 1684"/>
                  <a:gd name="T11" fmla="*/ 132 h 149"/>
                  <a:gd name="T12" fmla="*/ 1658 w 1684"/>
                  <a:gd name="T13" fmla="*/ 139 h 149"/>
                  <a:gd name="T14" fmla="*/ 1647 w 1684"/>
                  <a:gd name="T15" fmla="*/ 145 h 149"/>
                  <a:gd name="T16" fmla="*/ 1637 w 1684"/>
                  <a:gd name="T17" fmla="*/ 148 h 149"/>
                  <a:gd name="T18" fmla="*/ 1625 w 1684"/>
                  <a:gd name="T19" fmla="*/ 149 h 149"/>
                  <a:gd name="T20" fmla="*/ 60 w 1684"/>
                  <a:gd name="T21" fmla="*/ 149 h 149"/>
                  <a:gd name="T22" fmla="*/ 60 w 1684"/>
                  <a:gd name="T23" fmla="*/ 149 h 149"/>
                  <a:gd name="T24" fmla="*/ 47 w 1684"/>
                  <a:gd name="T25" fmla="*/ 148 h 149"/>
                  <a:gd name="T26" fmla="*/ 37 w 1684"/>
                  <a:gd name="T27" fmla="*/ 145 h 149"/>
                  <a:gd name="T28" fmla="*/ 26 w 1684"/>
                  <a:gd name="T29" fmla="*/ 139 h 149"/>
                  <a:gd name="T30" fmla="*/ 17 w 1684"/>
                  <a:gd name="T31" fmla="*/ 132 h 149"/>
                  <a:gd name="T32" fmla="*/ 10 w 1684"/>
                  <a:gd name="T33" fmla="*/ 123 h 149"/>
                  <a:gd name="T34" fmla="*/ 5 w 1684"/>
                  <a:gd name="T35" fmla="*/ 112 h 149"/>
                  <a:gd name="T36" fmla="*/ 1 w 1684"/>
                  <a:gd name="T37" fmla="*/ 102 h 149"/>
                  <a:gd name="T38" fmla="*/ 0 w 1684"/>
                  <a:gd name="T39" fmla="*/ 90 h 149"/>
                  <a:gd name="T40" fmla="*/ 0 w 1684"/>
                  <a:gd name="T41" fmla="*/ 59 h 149"/>
                  <a:gd name="T42" fmla="*/ 0 w 1684"/>
                  <a:gd name="T43" fmla="*/ 59 h 149"/>
                  <a:gd name="T44" fmla="*/ 1 w 1684"/>
                  <a:gd name="T45" fmla="*/ 47 h 149"/>
                  <a:gd name="T46" fmla="*/ 5 w 1684"/>
                  <a:gd name="T47" fmla="*/ 36 h 149"/>
                  <a:gd name="T48" fmla="*/ 10 w 1684"/>
                  <a:gd name="T49" fmla="*/ 26 h 149"/>
                  <a:gd name="T50" fmla="*/ 17 w 1684"/>
                  <a:gd name="T51" fmla="*/ 17 h 149"/>
                  <a:gd name="T52" fmla="*/ 26 w 1684"/>
                  <a:gd name="T53" fmla="*/ 10 h 149"/>
                  <a:gd name="T54" fmla="*/ 37 w 1684"/>
                  <a:gd name="T55" fmla="*/ 4 h 149"/>
                  <a:gd name="T56" fmla="*/ 47 w 1684"/>
                  <a:gd name="T57" fmla="*/ 1 h 149"/>
                  <a:gd name="T58" fmla="*/ 60 w 1684"/>
                  <a:gd name="T59" fmla="*/ 0 h 149"/>
                  <a:gd name="T60" fmla="*/ 1625 w 1684"/>
                  <a:gd name="T61" fmla="*/ 0 h 149"/>
                  <a:gd name="T62" fmla="*/ 1625 w 1684"/>
                  <a:gd name="T63" fmla="*/ 0 h 149"/>
                  <a:gd name="T64" fmla="*/ 1637 w 1684"/>
                  <a:gd name="T65" fmla="*/ 1 h 149"/>
                  <a:gd name="T66" fmla="*/ 1647 w 1684"/>
                  <a:gd name="T67" fmla="*/ 4 h 149"/>
                  <a:gd name="T68" fmla="*/ 1658 w 1684"/>
                  <a:gd name="T69" fmla="*/ 10 h 149"/>
                  <a:gd name="T70" fmla="*/ 1667 w 1684"/>
                  <a:gd name="T71" fmla="*/ 17 h 149"/>
                  <a:gd name="T72" fmla="*/ 1674 w 1684"/>
                  <a:gd name="T73" fmla="*/ 26 h 149"/>
                  <a:gd name="T74" fmla="*/ 1679 w 1684"/>
                  <a:gd name="T75" fmla="*/ 36 h 149"/>
                  <a:gd name="T76" fmla="*/ 1683 w 1684"/>
                  <a:gd name="T77" fmla="*/ 47 h 149"/>
                  <a:gd name="T78" fmla="*/ 1684 w 1684"/>
                  <a:gd name="T79" fmla="*/ 59 h 149"/>
                  <a:gd name="T80" fmla="*/ 1684 w 1684"/>
                  <a:gd name="T81" fmla="*/ 9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684" h="149">
                    <a:moveTo>
                      <a:pt x="1684" y="90"/>
                    </a:moveTo>
                    <a:lnTo>
                      <a:pt x="1684" y="90"/>
                    </a:lnTo>
                    <a:lnTo>
                      <a:pt x="1683" y="102"/>
                    </a:lnTo>
                    <a:lnTo>
                      <a:pt x="1679" y="112"/>
                    </a:lnTo>
                    <a:lnTo>
                      <a:pt x="1674" y="123"/>
                    </a:lnTo>
                    <a:lnTo>
                      <a:pt x="1667" y="132"/>
                    </a:lnTo>
                    <a:lnTo>
                      <a:pt x="1658" y="139"/>
                    </a:lnTo>
                    <a:lnTo>
                      <a:pt x="1647" y="145"/>
                    </a:lnTo>
                    <a:lnTo>
                      <a:pt x="1637" y="148"/>
                    </a:lnTo>
                    <a:lnTo>
                      <a:pt x="1625" y="149"/>
                    </a:lnTo>
                    <a:lnTo>
                      <a:pt x="60" y="149"/>
                    </a:lnTo>
                    <a:lnTo>
                      <a:pt x="60" y="149"/>
                    </a:lnTo>
                    <a:lnTo>
                      <a:pt x="47" y="148"/>
                    </a:lnTo>
                    <a:lnTo>
                      <a:pt x="37" y="145"/>
                    </a:lnTo>
                    <a:lnTo>
                      <a:pt x="26" y="139"/>
                    </a:lnTo>
                    <a:lnTo>
                      <a:pt x="17" y="132"/>
                    </a:lnTo>
                    <a:lnTo>
                      <a:pt x="10" y="123"/>
                    </a:lnTo>
                    <a:lnTo>
                      <a:pt x="5" y="112"/>
                    </a:lnTo>
                    <a:lnTo>
                      <a:pt x="1" y="102"/>
                    </a:lnTo>
                    <a:lnTo>
                      <a:pt x="0" y="90"/>
                    </a:lnTo>
                    <a:lnTo>
                      <a:pt x="0" y="59"/>
                    </a:lnTo>
                    <a:lnTo>
                      <a:pt x="0" y="59"/>
                    </a:lnTo>
                    <a:lnTo>
                      <a:pt x="1" y="47"/>
                    </a:lnTo>
                    <a:lnTo>
                      <a:pt x="5" y="36"/>
                    </a:lnTo>
                    <a:lnTo>
                      <a:pt x="10" y="26"/>
                    </a:lnTo>
                    <a:lnTo>
                      <a:pt x="17" y="17"/>
                    </a:lnTo>
                    <a:lnTo>
                      <a:pt x="26" y="10"/>
                    </a:lnTo>
                    <a:lnTo>
                      <a:pt x="37" y="4"/>
                    </a:lnTo>
                    <a:lnTo>
                      <a:pt x="47" y="1"/>
                    </a:lnTo>
                    <a:lnTo>
                      <a:pt x="60" y="0"/>
                    </a:lnTo>
                    <a:lnTo>
                      <a:pt x="1625" y="0"/>
                    </a:lnTo>
                    <a:lnTo>
                      <a:pt x="1625" y="0"/>
                    </a:lnTo>
                    <a:lnTo>
                      <a:pt x="1637" y="1"/>
                    </a:lnTo>
                    <a:lnTo>
                      <a:pt x="1647" y="4"/>
                    </a:lnTo>
                    <a:lnTo>
                      <a:pt x="1658" y="10"/>
                    </a:lnTo>
                    <a:lnTo>
                      <a:pt x="1667" y="17"/>
                    </a:lnTo>
                    <a:lnTo>
                      <a:pt x="1674" y="26"/>
                    </a:lnTo>
                    <a:lnTo>
                      <a:pt x="1679" y="36"/>
                    </a:lnTo>
                    <a:lnTo>
                      <a:pt x="1683" y="47"/>
                    </a:lnTo>
                    <a:lnTo>
                      <a:pt x="1684" y="59"/>
                    </a:lnTo>
                    <a:lnTo>
                      <a:pt x="1684" y="90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2" name="Freeform 522">
                <a:extLst>
                  <a:ext uri="{FF2B5EF4-FFF2-40B4-BE49-F238E27FC236}">
                    <a16:creationId xmlns:a16="http://schemas.microsoft.com/office/drawing/2014/main" xmlns="" id="{1FE0A5C7-541D-4B1E-BF10-3272E29BA7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91588" y="2278063"/>
                <a:ext cx="892175" cy="79375"/>
              </a:xfrm>
              <a:custGeom>
                <a:avLst/>
                <a:gdLst>
                  <a:gd name="T0" fmla="*/ 1684 w 1684"/>
                  <a:gd name="T1" fmla="*/ 90 h 149"/>
                  <a:gd name="T2" fmla="*/ 1684 w 1684"/>
                  <a:gd name="T3" fmla="*/ 90 h 149"/>
                  <a:gd name="T4" fmla="*/ 1683 w 1684"/>
                  <a:gd name="T5" fmla="*/ 102 h 149"/>
                  <a:gd name="T6" fmla="*/ 1679 w 1684"/>
                  <a:gd name="T7" fmla="*/ 112 h 149"/>
                  <a:gd name="T8" fmla="*/ 1674 w 1684"/>
                  <a:gd name="T9" fmla="*/ 123 h 149"/>
                  <a:gd name="T10" fmla="*/ 1667 w 1684"/>
                  <a:gd name="T11" fmla="*/ 132 h 149"/>
                  <a:gd name="T12" fmla="*/ 1658 w 1684"/>
                  <a:gd name="T13" fmla="*/ 139 h 149"/>
                  <a:gd name="T14" fmla="*/ 1647 w 1684"/>
                  <a:gd name="T15" fmla="*/ 145 h 149"/>
                  <a:gd name="T16" fmla="*/ 1637 w 1684"/>
                  <a:gd name="T17" fmla="*/ 148 h 149"/>
                  <a:gd name="T18" fmla="*/ 1625 w 1684"/>
                  <a:gd name="T19" fmla="*/ 149 h 149"/>
                  <a:gd name="T20" fmla="*/ 60 w 1684"/>
                  <a:gd name="T21" fmla="*/ 149 h 149"/>
                  <a:gd name="T22" fmla="*/ 60 w 1684"/>
                  <a:gd name="T23" fmla="*/ 149 h 149"/>
                  <a:gd name="T24" fmla="*/ 47 w 1684"/>
                  <a:gd name="T25" fmla="*/ 148 h 149"/>
                  <a:gd name="T26" fmla="*/ 37 w 1684"/>
                  <a:gd name="T27" fmla="*/ 145 h 149"/>
                  <a:gd name="T28" fmla="*/ 26 w 1684"/>
                  <a:gd name="T29" fmla="*/ 139 h 149"/>
                  <a:gd name="T30" fmla="*/ 17 w 1684"/>
                  <a:gd name="T31" fmla="*/ 132 h 149"/>
                  <a:gd name="T32" fmla="*/ 10 w 1684"/>
                  <a:gd name="T33" fmla="*/ 123 h 149"/>
                  <a:gd name="T34" fmla="*/ 5 w 1684"/>
                  <a:gd name="T35" fmla="*/ 112 h 149"/>
                  <a:gd name="T36" fmla="*/ 1 w 1684"/>
                  <a:gd name="T37" fmla="*/ 102 h 149"/>
                  <a:gd name="T38" fmla="*/ 0 w 1684"/>
                  <a:gd name="T39" fmla="*/ 90 h 149"/>
                  <a:gd name="T40" fmla="*/ 0 w 1684"/>
                  <a:gd name="T41" fmla="*/ 59 h 149"/>
                  <a:gd name="T42" fmla="*/ 0 w 1684"/>
                  <a:gd name="T43" fmla="*/ 59 h 149"/>
                  <a:gd name="T44" fmla="*/ 1 w 1684"/>
                  <a:gd name="T45" fmla="*/ 47 h 149"/>
                  <a:gd name="T46" fmla="*/ 5 w 1684"/>
                  <a:gd name="T47" fmla="*/ 36 h 149"/>
                  <a:gd name="T48" fmla="*/ 10 w 1684"/>
                  <a:gd name="T49" fmla="*/ 26 h 149"/>
                  <a:gd name="T50" fmla="*/ 17 w 1684"/>
                  <a:gd name="T51" fmla="*/ 17 h 149"/>
                  <a:gd name="T52" fmla="*/ 26 w 1684"/>
                  <a:gd name="T53" fmla="*/ 10 h 149"/>
                  <a:gd name="T54" fmla="*/ 37 w 1684"/>
                  <a:gd name="T55" fmla="*/ 4 h 149"/>
                  <a:gd name="T56" fmla="*/ 47 w 1684"/>
                  <a:gd name="T57" fmla="*/ 1 h 149"/>
                  <a:gd name="T58" fmla="*/ 60 w 1684"/>
                  <a:gd name="T59" fmla="*/ 0 h 149"/>
                  <a:gd name="T60" fmla="*/ 1625 w 1684"/>
                  <a:gd name="T61" fmla="*/ 0 h 149"/>
                  <a:gd name="T62" fmla="*/ 1625 w 1684"/>
                  <a:gd name="T63" fmla="*/ 0 h 149"/>
                  <a:gd name="T64" fmla="*/ 1637 w 1684"/>
                  <a:gd name="T65" fmla="*/ 1 h 149"/>
                  <a:gd name="T66" fmla="*/ 1647 w 1684"/>
                  <a:gd name="T67" fmla="*/ 4 h 149"/>
                  <a:gd name="T68" fmla="*/ 1658 w 1684"/>
                  <a:gd name="T69" fmla="*/ 10 h 149"/>
                  <a:gd name="T70" fmla="*/ 1667 w 1684"/>
                  <a:gd name="T71" fmla="*/ 17 h 149"/>
                  <a:gd name="T72" fmla="*/ 1674 w 1684"/>
                  <a:gd name="T73" fmla="*/ 26 h 149"/>
                  <a:gd name="T74" fmla="*/ 1679 w 1684"/>
                  <a:gd name="T75" fmla="*/ 36 h 149"/>
                  <a:gd name="T76" fmla="*/ 1683 w 1684"/>
                  <a:gd name="T77" fmla="*/ 47 h 149"/>
                  <a:gd name="T78" fmla="*/ 1684 w 1684"/>
                  <a:gd name="T79" fmla="*/ 59 h 149"/>
                  <a:gd name="T80" fmla="*/ 1684 w 1684"/>
                  <a:gd name="T81" fmla="*/ 9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684" h="149">
                    <a:moveTo>
                      <a:pt x="1684" y="90"/>
                    </a:moveTo>
                    <a:lnTo>
                      <a:pt x="1684" y="90"/>
                    </a:lnTo>
                    <a:lnTo>
                      <a:pt x="1683" y="102"/>
                    </a:lnTo>
                    <a:lnTo>
                      <a:pt x="1679" y="112"/>
                    </a:lnTo>
                    <a:lnTo>
                      <a:pt x="1674" y="123"/>
                    </a:lnTo>
                    <a:lnTo>
                      <a:pt x="1667" y="132"/>
                    </a:lnTo>
                    <a:lnTo>
                      <a:pt x="1658" y="139"/>
                    </a:lnTo>
                    <a:lnTo>
                      <a:pt x="1647" y="145"/>
                    </a:lnTo>
                    <a:lnTo>
                      <a:pt x="1637" y="148"/>
                    </a:lnTo>
                    <a:lnTo>
                      <a:pt x="1625" y="149"/>
                    </a:lnTo>
                    <a:lnTo>
                      <a:pt x="60" y="149"/>
                    </a:lnTo>
                    <a:lnTo>
                      <a:pt x="60" y="149"/>
                    </a:lnTo>
                    <a:lnTo>
                      <a:pt x="47" y="148"/>
                    </a:lnTo>
                    <a:lnTo>
                      <a:pt x="37" y="145"/>
                    </a:lnTo>
                    <a:lnTo>
                      <a:pt x="26" y="139"/>
                    </a:lnTo>
                    <a:lnTo>
                      <a:pt x="17" y="132"/>
                    </a:lnTo>
                    <a:lnTo>
                      <a:pt x="10" y="123"/>
                    </a:lnTo>
                    <a:lnTo>
                      <a:pt x="5" y="112"/>
                    </a:lnTo>
                    <a:lnTo>
                      <a:pt x="1" y="102"/>
                    </a:lnTo>
                    <a:lnTo>
                      <a:pt x="0" y="90"/>
                    </a:lnTo>
                    <a:lnTo>
                      <a:pt x="0" y="59"/>
                    </a:lnTo>
                    <a:lnTo>
                      <a:pt x="0" y="59"/>
                    </a:lnTo>
                    <a:lnTo>
                      <a:pt x="1" y="47"/>
                    </a:lnTo>
                    <a:lnTo>
                      <a:pt x="5" y="36"/>
                    </a:lnTo>
                    <a:lnTo>
                      <a:pt x="10" y="26"/>
                    </a:lnTo>
                    <a:lnTo>
                      <a:pt x="17" y="17"/>
                    </a:lnTo>
                    <a:lnTo>
                      <a:pt x="26" y="10"/>
                    </a:lnTo>
                    <a:lnTo>
                      <a:pt x="37" y="4"/>
                    </a:lnTo>
                    <a:lnTo>
                      <a:pt x="47" y="1"/>
                    </a:lnTo>
                    <a:lnTo>
                      <a:pt x="60" y="0"/>
                    </a:lnTo>
                    <a:lnTo>
                      <a:pt x="1625" y="0"/>
                    </a:lnTo>
                    <a:lnTo>
                      <a:pt x="1625" y="0"/>
                    </a:lnTo>
                    <a:lnTo>
                      <a:pt x="1637" y="1"/>
                    </a:lnTo>
                    <a:lnTo>
                      <a:pt x="1647" y="4"/>
                    </a:lnTo>
                    <a:lnTo>
                      <a:pt x="1658" y="10"/>
                    </a:lnTo>
                    <a:lnTo>
                      <a:pt x="1667" y="17"/>
                    </a:lnTo>
                    <a:lnTo>
                      <a:pt x="1674" y="26"/>
                    </a:lnTo>
                    <a:lnTo>
                      <a:pt x="1679" y="36"/>
                    </a:lnTo>
                    <a:lnTo>
                      <a:pt x="1683" y="47"/>
                    </a:lnTo>
                    <a:lnTo>
                      <a:pt x="1684" y="59"/>
                    </a:lnTo>
                    <a:lnTo>
                      <a:pt x="1684" y="9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3" name="Freeform 523">
                <a:extLst>
                  <a:ext uri="{FF2B5EF4-FFF2-40B4-BE49-F238E27FC236}">
                    <a16:creationId xmlns:a16="http://schemas.microsoft.com/office/drawing/2014/main" xmlns="" id="{61F5A1C7-D410-46B3-96B3-550F653C34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99613" y="2278063"/>
                <a:ext cx="184150" cy="79375"/>
              </a:xfrm>
              <a:custGeom>
                <a:avLst/>
                <a:gdLst>
                  <a:gd name="T0" fmla="*/ 289 w 348"/>
                  <a:gd name="T1" fmla="*/ 0 h 149"/>
                  <a:gd name="T2" fmla="*/ 0 w 348"/>
                  <a:gd name="T3" fmla="*/ 0 h 149"/>
                  <a:gd name="T4" fmla="*/ 0 w 348"/>
                  <a:gd name="T5" fmla="*/ 149 h 149"/>
                  <a:gd name="T6" fmla="*/ 289 w 348"/>
                  <a:gd name="T7" fmla="*/ 149 h 149"/>
                  <a:gd name="T8" fmla="*/ 289 w 348"/>
                  <a:gd name="T9" fmla="*/ 149 h 149"/>
                  <a:gd name="T10" fmla="*/ 301 w 348"/>
                  <a:gd name="T11" fmla="*/ 148 h 149"/>
                  <a:gd name="T12" fmla="*/ 311 w 348"/>
                  <a:gd name="T13" fmla="*/ 145 h 149"/>
                  <a:gd name="T14" fmla="*/ 322 w 348"/>
                  <a:gd name="T15" fmla="*/ 139 h 149"/>
                  <a:gd name="T16" fmla="*/ 331 w 348"/>
                  <a:gd name="T17" fmla="*/ 132 h 149"/>
                  <a:gd name="T18" fmla="*/ 338 w 348"/>
                  <a:gd name="T19" fmla="*/ 123 h 149"/>
                  <a:gd name="T20" fmla="*/ 343 w 348"/>
                  <a:gd name="T21" fmla="*/ 112 h 149"/>
                  <a:gd name="T22" fmla="*/ 347 w 348"/>
                  <a:gd name="T23" fmla="*/ 102 h 149"/>
                  <a:gd name="T24" fmla="*/ 348 w 348"/>
                  <a:gd name="T25" fmla="*/ 90 h 149"/>
                  <a:gd name="T26" fmla="*/ 348 w 348"/>
                  <a:gd name="T27" fmla="*/ 59 h 149"/>
                  <a:gd name="T28" fmla="*/ 348 w 348"/>
                  <a:gd name="T29" fmla="*/ 59 h 149"/>
                  <a:gd name="T30" fmla="*/ 347 w 348"/>
                  <a:gd name="T31" fmla="*/ 47 h 149"/>
                  <a:gd name="T32" fmla="*/ 343 w 348"/>
                  <a:gd name="T33" fmla="*/ 36 h 149"/>
                  <a:gd name="T34" fmla="*/ 338 w 348"/>
                  <a:gd name="T35" fmla="*/ 26 h 149"/>
                  <a:gd name="T36" fmla="*/ 331 w 348"/>
                  <a:gd name="T37" fmla="*/ 17 h 149"/>
                  <a:gd name="T38" fmla="*/ 322 w 348"/>
                  <a:gd name="T39" fmla="*/ 10 h 149"/>
                  <a:gd name="T40" fmla="*/ 311 w 348"/>
                  <a:gd name="T41" fmla="*/ 4 h 149"/>
                  <a:gd name="T42" fmla="*/ 301 w 348"/>
                  <a:gd name="T43" fmla="*/ 1 h 149"/>
                  <a:gd name="T44" fmla="*/ 289 w 348"/>
                  <a:gd name="T45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48" h="149">
                    <a:moveTo>
                      <a:pt x="289" y="0"/>
                    </a:moveTo>
                    <a:lnTo>
                      <a:pt x="0" y="0"/>
                    </a:lnTo>
                    <a:lnTo>
                      <a:pt x="0" y="149"/>
                    </a:lnTo>
                    <a:lnTo>
                      <a:pt x="289" y="149"/>
                    </a:lnTo>
                    <a:lnTo>
                      <a:pt x="289" y="149"/>
                    </a:lnTo>
                    <a:lnTo>
                      <a:pt x="301" y="148"/>
                    </a:lnTo>
                    <a:lnTo>
                      <a:pt x="311" y="145"/>
                    </a:lnTo>
                    <a:lnTo>
                      <a:pt x="322" y="139"/>
                    </a:lnTo>
                    <a:lnTo>
                      <a:pt x="331" y="132"/>
                    </a:lnTo>
                    <a:lnTo>
                      <a:pt x="338" y="123"/>
                    </a:lnTo>
                    <a:lnTo>
                      <a:pt x="343" y="112"/>
                    </a:lnTo>
                    <a:lnTo>
                      <a:pt x="347" y="102"/>
                    </a:lnTo>
                    <a:lnTo>
                      <a:pt x="348" y="90"/>
                    </a:lnTo>
                    <a:lnTo>
                      <a:pt x="348" y="59"/>
                    </a:lnTo>
                    <a:lnTo>
                      <a:pt x="348" y="59"/>
                    </a:lnTo>
                    <a:lnTo>
                      <a:pt x="347" y="47"/>
                    </a:lnTo>
                    <a:lnTo>
                      <a:pt x="343" y="36"/>
                    </a:lnTo>
                    <a:lnTo>
                      <a:pt x="338" y="26"/>
                    </a:lnTo>
                    <a:lnTo>
                      <a:pt x="331" y="17"/>
                    </a:lnTo>
                    <a:lnTo>
                      <a:pt x="322" y="10"/>
                    </a:lnTo>
                    <a:lnTo>
                      <a:pt x="311" y="4"/>
                    </a:lnTo>
                    <a:lnTo>
                      <a:pt x="301" y="1"/>
                    </a:lnTo>
                    <a:lnTo>
                      <a:pt x="289" y="0"/>
                    </a:lnTo>
                    <a:close/>
                  </a:path>
                </a:pathLst>
              </a:custGeom>
              <a:solidFill>
                <a:srgbClr val="0898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4" name="Freeform 524">
                <a:extLst>
                  <a:ext uri="{FF2B5EF4-FFF2-40B4-BE49-F238E27FC236}">
                    <a16:creationId xmlns:a16="http://schemas.microsoft.com/office/drawing/2014/main" xmlns="" id="{00F469C7-D244-47DE-B081-35D1A7CF81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99613" y="2278063"/>
                <a:ext cx="184150" cy="79375"/>
              </a:xfrm>
              <a:custGeom>
                <a:avLst/>
                <a:gdLst>
                  <a:gd name="T0" fmla="*/ 289 w 348"/>
                  <a:gd name="T1" fmla="*/ 0 h 149"/>
                  <a:gd name="T2" fmla="*/ 0 w 348"/>
                  <a:gd name="T3" fmla="*/ 0 h 149"/>
                  <a:gd name="T4" fmla="*/ 0 w 348"/>
                  <a:gd name="T5" fmla="*/ 149 h 149"/>
                  <a:gd name="T6" fmla="*/ 289 w 348"/>
                  <a:gd name="T7" fmla="*/ 149 h 149"/>
                  <a:gd name="T8" fmla="*/ 289 w 348"/>
                  <a:gd name="T9" fmla="*/ 149 h 149"/>
                  <a:gd name="T10" fmla="*/ 301 w 348"/>
                  <a:gd name="T11" fmla="*/ 148 h 149"/>
                  <a:gd name="T12" fmla="*/ 311 w 348"/>
                  <a:gd name="T13" fmla="*/ 145 h 149"/>
                  <a:gd name="T14" fmla="*/ 322 w 348"/>
                  <a:gd name="T15" fmla="*/ 139 h 149"/>
                  <a:gd name="T16" fmla="*/ 331 w 348"/>
                  <a:gd name="T17" fmla="*/ 132 h 149"/>
                  <a:gd name="T18" fmla="*/ 338 w 348"/>
                  <a:gd name="T19" fmla="*/ 123 h 149"/>
                  <a:gd name="T20" fmla="*/ 343 w 348"/>
                  <a:gd name="T21" fmla="*/ 112 h 149"/>
                  <a:gd name="T22" fmla="*/ 347 w 348"/>
                  <a:gd name="T23" fmla="*/ 102 h 149"/>
                  <a:gd name="T24" fmla="*/ 348 w 348"/>
                  <a:gd name="T25" fmla="*/ 90 h 149"/>
                  <a:gd name="T26" fmla="*/ 348 w 348"/>
                  <a:gd name="T27" fmla="*/ 59 h 149"/>
                  <a:gd name="T28" fmla="*/ 348 w 348"/>
                  <a:gd name="T29" fmla="*/ 59 h 149"/>
                  <a:gd name="T30" fmla="*/ 347 w 348"/>
                  <a:gd name="T31" fmla="*/ 47 h 149"/>
                  <a:gd name="T32" fmla="*/ 343 w 348"/>
                  <a:gd name="T33" fmla="*/ 36 h 149"/>
                  <a:gd name="T34" fmla="*/ 338 w 348"/>
                  <a:gd name="T35" fmla="*/ 26 h 149"/>
                  <a:gd name="T36" fmla="*/ 331 w 348"/>
                  <a:gd name="T37" fmla="*/ 17 h 149"/>
                  <a:gd name="T38" fmla="*/ 322 w 348"/>
                  <a:gd name="T39" fmla="*/ 10 h 149"/>
                  <a:gd name="T40" fmla="*/ 311 w 348"/>
                  <a:gd name="T41" fmla="*/ 4 h 149"/>
                  <a:gd name="T42" fmla="*/ 301 w 348"/>
                  <a:gd name="T43" fmla="*/ 1 h 149"/>
                  <a:gd name="T44" fmla="*/ 289 w 348"/>
                  <a:gd name="T45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48" h="149">
                    <a:moveTo>
                      <a:pt x="289" y="0"/>
                    </a:moveTo>
                    <a:lnTo>
                      <a:pt x="0" y="0"/>
                    </a:lnTo>
                    <a:lnTo>
                      <a:pt x="0" y="149"/>
                    </a:lnTo>
                    <a:lnTo>
                      <a:pt x="289" y="149"/>
                    </a:lnTo>
                    <a:lnTo>
                      <a:pt x="289" y="149"/>
                    </a:lnTo>
                    <a:lnTo>
                      <a:pt x="301" y="148"/>
                    </a:lnTo>
                    <a:lnTo>
                      <a:pt x="311" y="145"/>
                    </a:lnTo>
                    <a:lnTo>
                      <a:pt x="322" y="139"/>
                    </a:lnTo>
                    <a:lnTo>
                      <a:pt x="331" y="132"/>
                    </a:lnTo>
                    <a:lnTo>
                      <a:pt x="338" y="123"/>
                    </a:lnTo>
                    <a:lnTo>
                      <a:pt x="343" y="112"/>
                    </a:lnTo>
                    <a:lnTo>
                      <a:pt x="347" y="102"/>
                    </a:lnTo>
                    <a:lnTo>
                      <a:pt x="348" y="90"/>
                    </a:lnTo>
                    <a:lnTo>
                      <a:pt x="348" y="59"/>
                    </a:lnTo>
                    <a:lnTo>
                      <a:pt x="348" y="59"/>
                    </a:lnTo>
                    <a:lnTo>
                      <a:pt x="347" y="47"/>
                    </a:lnTo>
                    <a:lnTo>
                      <a:pt x="343" y="36"/>
                    </a:lnTo>
                    <a:lnTo>
                      <a:pt x="338" y="26"/>
                    </a:lnTo>
                    <a:lnTo>
                      <a:pt x="331" y="17"/>
                    </a:lnTo>
                    <a:lnTo>
                      <a:pt x="322" y="10"/>
                    </a:lnTo>
                    <a:lnTo>
                      <a:pt x="311" y="4"/>
                    </a:lnTo>
                    <a:lnTo>
                      <a:pt x="301" y="1"/>
                    </a:lnTo>
                    <a:lnTo>
                      <a:pt x="28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5" name="Freeform 525">
                <a:extLst>
                  <a:ext uri="{FF2B5EF4-FFF2-40B4-BE49-F238E27FC236}">
                    <a16:creationId xmlns:a16="http://schemas.microsoft.com/office/drawing/2014/main" xmlns="" id="{83039B98-1914-4FB8-A863-0C46FD18EE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9688" y="2308226"/>
                <a:ext cx="15875" cy="22225"/>
              </a:xfrm>
              <a:custGeom>
                <a:avLst/>
                <a:gdLst>
                  <a:gd name="T0" fmla="*/ 30 w 31"/>
                  <a:gd name="T1" fmla="*/ 0 h 42"/>
                  <a:gd name="T2" fmla="*/ 30 w 31"/>
                  <a:gd name="T3" fmla="*/ 0 h 42"/>
                  <a:gd name="T4" fmla="*/ 26 w 31"/>
                  <a:gd name="T5" fmla="*/ 5 h 42"/>
                  <a:gd name="T6" fmla="*/ 26 w 31"/>
                  <a:gd name="T7" fmla="*/ 5 h 42"/>
                  <a:gd name="T8" fmla="*/ 21 w 31"/>
                  <a:gd name="T9" fmla="*/ 10 h 42"/>
                  <a:gd name="T10" fmla="*/ 21 w 31"/>
                  <a:gd name="T11" fmla="*/ 10 h 42"/>
                  <a:gd name="T12" fmla="*/ 15 w 31"/>
                  <a:gd name="T13" fmla="*/ 14 h 42"/>
                  <a:gd name="T14" fmla="*/ 15 w 31"/>
                  <a:gd name="T15" fmla="*/ 14 h 42"/>
                  <a:gd name="T16" fmla="*/ 11 w 31"/>
                  <a:gd name="T17" fmla="*/ 19 h 42"/>
                  <a:gd name="T18" fmla="*/ 11 w 31"/>
                  <a:gd name="T19" fmla="*/ 19 h 42"/>
                  <a:gd name="T20" fmla="*/ 17 w 31"/>
                  <a:gd name="T21" fmla="*/ 23 h 42"/>
                  <a:gd name="T22" fmla="*/ 17 w 31"/>
                  <a:gd name="T23" fmla="*/ 23 h 42"/>
                  <a:gd name="T24" fmla="*/ 22 w 31"/>
                  <a:gd name="T25" fmla="*/ 30 h 42"/>
                  <a:gd name="T26" fmla="*/ 22 w 31"/>
                  <a:gd name="T27" fmla="*/ 30 h 42"/>
                  <a:gd name="T28" fmla="*/ 27 w 31"/>
                  <a:gd name="T29" fmla="*/ 35 h 42"/>
                  <a:gd name="T30" fmla="*/ 27 w 31"/>
                  <a:gd name="T31" fmla="*/ 35 h 42"/>
                  <a:gd name="T32" fmla="*/ 31 w 31"/>
                  <a:gd name="T33" fmla="*/ 42 h 42"/>
                  <a:gd name="T34" fmla="*/ 25 w 31"/>
                  <a:gd name="T35" fmla="*/ 42 h 42"/>
                  <a:gd name="T36" fmla="*/ 25 w 31"/>
                  <a:gd name="T37" fmla="*/ 42 h 42"/>
                  <a:gd name="T38" fmla="*/ 21 w 31"/>
                  <a:gd name="T39" fmla="*/ 35 h 42"/>
                  <a:gd name="T40" fmla="*/ 21 w 31"/>
                  <a:gd name="T41" fmla="*/ 35 h 42"/>
                  <a:gd name="T42" fmla="*/ 15 w 31"/>
                  <a:gd name="T43" fmla="*/ 30 h 42"/>
                  <a:gd name="T44" fmla="*/ 15 w 31"/>
                  <a:gd name="T45" fmla="*/ 30 h 42"/>
                  <a:gd name="T46" fmla="*/ 10 w 31"/>
                  <a:gd name="T47" fmla="*/ 26 h 42"/>
                  <a:gd name="T48" fmla="*/ 10 w 31"/>
                  <a:gd name="T49" fmla="*/ 26 h 42"/>
                  <a:gd name="T50" fmla="*/ 5 w 31"/>
                  <a:gd name="T51" fmla="*/ 22 h 42"/>
                  <a:gd name="T52" fmla="*/ 5 w 31"/>
                  <a:gd name="T53" fmla="*/ 42 h 42"/>
                  <a:gd name="T54" fmla="*/ 0 w 31"/>
                  <a:gd name="T55" fmla="*/ 42 h 42"/>
                  <a:gd name="T56" fmla="*/ 0 w 31"/>
                  <a:gd name="T57" fmla="*/ 0 h 42"/>
                  <a:gd name="T58" fmla="*/ 5 w 31"/>
                  <a:gd name="T59" fmla="*/ 0 h 42"/>
                  <a:gd name="T60" fmla="*/ 5 w 31"/>
                  <a:gd name="T61" fmla="*/ 18 h 42"/>
                  <a:gd name="T62" fmla="*/ 5 w 31"/>
                  <a:gd name="T63" fmla="*/ 18 h 42"/>
                  <a:gd name="T64" fmla="*/ 10 w 31"/>
                  <a:gd name="T65" fmla="*/ 14 h 42"/>
                  <a:gd name="T66" fmla="*/ 10 w 31"/>
                  <a:gd name="T67" fmla="*/ 14 h 42"/>
                  <a:gd name="T68" fmla="*/ 14 w 31"/>
                  <a:gd name="T69" fmla="*/ 9 h 42"/>
                  <a:gd name="T70" fmla="*/ 14 w 31"/>
                  <a:gd name="T71" fmla="*/ 9 h 42"/>
                  <a:gd name="T72" fmla="*/ 19 w 31"/>
                  <a:gd name="T73" fmla="*/ 4 h 42"/>
                  <a:gd name="T74" fmla="*/ 19 w 31"/>
                  <a:gd name="T75" fmla="*/ 4 h 42"/>
                  <a:gd name="T76" fmla="*/ 23 w 31"/>
                  <a:gd name="T77" fmla="*/ 0 h 42"/>
                  <a:gd name="T78" fmla="*/ 30 w 31"/>
                  <a:gd name="T79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" h="42">
                    <a:moveTo>
                      <a:pt x="30" y="0"/>
                    </a:moveTo>
                    <a:lnTo>
                      <a:pt x="30" y="0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1" y="10"/>
                    </a:lnTo>
                    <a:lnTo>
                      <a:pt x="21" y="10"/>
                    </a:lnTo>
                    <a:lnTo>
                      <a:pt x="15" y="14"/>
                    </a:lnTo>
                    <a:lnTo>
                      <a:pt x="15" y="14"/>
                    </a:lnTo>
                    <a:lnTo>
                      <a:pt x="11" y="19"/>
                    </a:lnTo>
                    <a:lnTo>
                      <a:pt x="11" y="19"/>
                    </a:lnTo>
                    <a:lnTo>
                      <a:pt x="17" y="23"/>
                    </a:lnTo>
                    <a:lnTo>
                      <a:pt x="17" y="23"/>
                    </a:lnTo>
                    <a:lnTo>
                      <a:pt x="22" y="30"/>
                    </a:lnTo>
                    <a:lnTo>
                      <a:pt x="22" y="30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31" y="42"/>
                    </a:lnTo>
                    <a:lnTo>
                      <a:pt x="25" y="42"/>
                    </a:lnTo>
                    <a:lnTo>
                      <a:pt x="25" y="42"/>
                    </a:lnTo>
                    <a:lnTo>
                      <a:pt x="21" y="35"/>
                    </a:lnTo>
                    <a:lnTo>
                      <a:pt x="21" y="35"/>
                    </a:lnTo>
                    <a:lnTo>
                      <a:pt x="15" y="30"/>
                    </a:lnTo>
                    <a:lnTo>
                      <a:pt x="15" y="30"/>
                    </a:lnTo>
                    <a:lnTo>
                      <a:pt x="10" y="26"/>
                    </a:lnTo>
                    <a:lnTo>
                      <a:pt x="10" y="26"/>
                    </a:lnTo>
                    <a:lnTo>
                      <a:pt x="5" y="22"/>
                    </a:lnTo>
                    <a:lnTo>
                      <a:pt x="5" y="42"/>
                    </a:lnTo>
                    <a:lnTo>
                      <a:pt x="0" y="42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5" y="18"/>
                    </a:lnTo>
                    <a:lnTo>
                      <a:pt x="5" y="18"/>
                    </a:lnTo>
                    <a:lnTo>
                      <a:pt x="10" y="14"/>
                    </a:lnTo>
                    <a:lnTo>
                      <a:pt x="10" y="14"/>
                    </a:lnTo>
                    <a:lnTo>
                      <a:pt x="14" y="9"/>
                    </a:lnTo>
                    <a:lnTo>
                      <a:pt x="14" y="9"/>
                    </a:lnTo>
                    <a:lnTo>
                      <a:pt x="19" y="4"/>
                    </a:lnTo>
                    <a:lnTo>
                      <a:pt x="19" y="4"/>
                    </a:lnTo>
                    <a:lnTo>
                      <a:pt x="23" y="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6" name="Freeform 526">
                <a:extLst>
                  <a:ext uri="{FF2B5EF4-FFF2-40B4-BE49-F238E27FC236}">
                    <a16:creationId xmlns:a16="http://schemas.microsoft.com/office/drawing/2014/main" xmlns="" id="{5AFDE136-48FB-4101-A446-1623551950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48738" y="2308226"/>
                <a:ext cx="14288" cy="22225"/>
              </a:xfrm>
              <a:custGeom>
                <a:avLst/>
                <a:gdLst>
                  <a:gd name="T0" fmla="*/ 0 w 27"/>
                  <a:gd name="T1" fmla="*/ 42 h 42"/>
                  <a:gd name="T2" fmla="*/ 0 w 27"/>
                  <a:gd name="T3" fmla="*/ 0 h 42"/>
                  <a:gd name="T4" fmla="*/ 25 w 27"/>
                  <a:gd name="T5" fmla="*/ 0 h 42"/>
                  <a:gd name="T6" fmla="*/ 25 w 27"/>
                  <a:gd name="T7" fmla="*/ 5 h 42"/>
                  <a:gd name="T8" fmla="*/ 7 w 27"/>
                  <a:gd name="T9" fmla="*/ 5 h 42"/>
                  <a:gd name="T10" fmla="*/ 7 w 27"/>
                  <a:gd name="T11" fmla="*/ 17 h 42"/>
                  <a:gd name="T12" fmla="*/ 24 w 27"/>
                  <a:gd name="T13" fmla="*/ 17 h 42"/>
                  <a:gd name="T14" fmla="*/ 24 w 27"/>
                  <a:gd name="T15" fmla="*/ 22 h 42"/>
                  <a:gd name="T16" fmla="*/ 7 w 27"/>
                  <a:gd name="T17" fmla="*/ 22 h 42"/>
                  <a:gd name="T18" fmla="*/ 7 w 27"/>
                  <a:gd name="T19" fmla="*/ 36 h 42"/>
                  <a:gd name="T20" fmla="*/ 27 w 27"/>
                  <a:gd name="T21" fmla="*/ 36 h 42"/>
                  <a:gd name="T22" fmla="*/ 27 w 27"/>
                  <a:gd name="T23" fmla="*/ 42 h 42"/>
                  <a:gd name="T24" fmla="*/ 0 w 27"/>
                  <a:gd name="T25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42">
                    <a:moveTo>
                      <a:pt x="0" y="42"/>
                    </a:moveTo>
                    <a:lnTo>
                      <a:pt x="0" y="0"/>
                    </a:lnTo>
                    <a:lnTo>
                      <a:pt x="25" y="0"/>
                    </a:lnTo>
                    <a:lnTo>
                      <a:pt x="25" y="5"/>
                    </a:lnTo>
                    <a:lnTo>
                      <a:pt x="7" y="5"/>
                    </a:lnTo>
                    <a:lnTo>
                      <a:pt x="7" y="17"/>
                    </a:lnTo>
                    <a:lnTo>
                      <a:pt x="24" y="17"/>
                    </a:lnTo>
                    <a:lnTo>
                      <a:pt x="24" y="22"/>
                    </a:lnTo>
                    <a:lnTo>
                      <a:pt x="7" y="22"/>
                    </a:lnTo>
                    <a:lnTo>
                      <a:pt x="7" y="36"/>
                    </a:lnTo>
                    <a:lnTo>
                      <a:pt x="27" y="36"/>
                    </a:lnTo>
                    <a:lnTo>
                      <a:pt x="27" y="42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" name="Freeform 527">
                <a:extLst>
                  <a:ext uri="{FF2B5EF4-FFF2-40B4-BE49-F238E27FC236}">
                    <a16:creationId xmlns:a16="http://schemas.microsoft.com/office/drawing/2014/main" xmlns="" id="{E04A0544-7880-4D98-991D-5B0907EA70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64613" y="2308226"/>
                <a:ext cx="19050" cy="22225"/>
              </a:xfrm>
              <a:custGeom>
                <a:avLst/>
                <a:gdLst>
                  <a:gd name="T0" fmla="*/ 16 w 36"/>
                  <a:gd name="T1" fmla="*/ 42 h 42"/>
                  <a:gd name="T2" fmla="*/ 16 w 36"/>
                  <a:gd name="T3" fmla="*/ 25 h 42"/>
                  <a:gd name="T4" fmla="*/ 16 w 36"/>
                  <a:gd name="T5" fmla="*/ 25 h 42"/>
                  <a:gd name="T6" fmla="*/ 8 w 36"/>
                  <a:gd name="T7" fmla="*/ 13 h 42"/>
                  <a:gd name="T8" fmla="*/ 8 w 36"/>
                  <a:gd name="T9" fmla="*/ 13 h 42"/>
                  <a:gd name="T10" fmla="*/ 0 w 36"/>
                  <a:gd name="T11" fmla="*/ 0 h 42"/>
                  <a:gd name="T12" fmla="*/ 8 w 36"/>
                  <a:gd name="T13" fmla="*/ 0 h 42"/>
                  <a:gd name="T14" fmla="*/ 8 w 36"/>
                  <a:gd name="T15" fmla="*/ 0 h 42"/>
                  <a:gd name="T16" fmla="*/ 12 w 36"/>
                  <a:gd name="T17" fmla="*/ 10 h 42"/>
                  <a:gd name="T18" fmla="*/ 12 w 36"/>
                  <a:gd name="T19" fmla="*/ 10 h 42"/>
                  <a:gd name="T20" fmla="*/ 18 w 36"/>
                  <a:gd name="T21" fmla="*/ 19 h 42"/>
                  <a:gd name="T22" fmla="*/ 18 w 36"/>
                  <a:gd name="T23" fmla="*/ 19 h 42"/>
                  <a:gd name="T24" fmla="*/ 24 w 36"/>
                  <a:gd name="T25" fmla="*/ 10 h 42"/>
                  <a:gd name="T26" fmla="*/ 24 w 36"/>
                  <a:gd name="T27" fmla="*/ 10 h 42"/>
                  <a:gd name="T28" fmla="*/ 29 w 36"/>
                  <a:gd name="T29" fmla="*/ 0 h 42"/>
                  <a:gd name="T30" fmla="*/ 36 w 36"/>
                  <a:gd name="T31" fmla="*/ 0 h 42"/>
                  <a:gd name="T32" fmla="*/ 36 w 36"/>
                  <a:gd name="T33" fmla="*/ 0 h 42"/>
                  <a:gd name="T34" fmla="*/ 29 w 36"/>
                  <a:gd name="T35" fmla="*/ 13 h 42"/>
                  <a:gd name="T36" fmla="*/ 29 w 36"/>
                  <a:gd name="T37" fmla="*/ 13 h 42"/>
                  <a:gd name="T38" fmla="*/ 21 w 36"/>
                  <a:gd name="T39" fmla="*/ 25 h 42"/>
                  <a:gd name="T40" fmla="*/ 21 w 36"/>
                  <a:gd name="T41" fmla="*/ 42 h 42"/>
                  <a:gd name="T42" fmla="*/ 16 w 36"/>
                  <a:gd name="T43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6" h="42">
                    <a:moveTo>
                      <a:pt x="16" y="42"/>
                    </a:moveTo>
                    <a:lnTo>
                      <a:pt x="16" y="25"/>
                    </a:lnTo>
                    <a:lnTo>
                      <a:pt x="16" y="25"/>
                    </a:lnTo>
                    <a:lnTo>
                      <a:pt x="8" y="13"/>
                    </a:lnTo>
                    <a:lnTo>
                      <a:pt x="8" y="13"/>
                    </a:lnTo>
                    <a:lnTo>
                      <a:pt x="0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18" y="19"/>
                    </a:lnTo>
                    <a:lnTo>
                      <a:pt x="18" y="19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29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29" y="13"/>
                    </a:lnTo>
                    <a:lnTo>
                      <a:pt x="29" y="13"/>
                    </a:lnTo>
                    <a:lnTo>
                      <a:pt x="21" y="25"/>
                    </a:lnTo>
                    <a:lnTo>
                      <a:pt x="21" y="42"/>
                    </a:lnTo>
                    <a:lnTo>
                      <a:pt x="16" y="42"/>
                    </a:lnTo>
                    <a:close/>
                  </a:path>
                </a:pathLst>
              </a:cu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8" name="Freeform 528">
                <a:extLst>
                  <a:ext uri="{FF2B5EF4-FFF2-40B4-BE49-F238E27FC236}">
                    <a16:creationId xmlns:a16="http://schemas.microsoft.com/office/drawing/2014/main" xmlns="" id="{B9990C78-3332-4A4F-B2FC-093EE2CBB8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91600" y="2308226"/>
                <a:ext cx="26988" cy="22225"/>
              </a:xfrm>
              <a:custGeom>
                <a:avLst/>
                <a:gdLst>
                  <a:gd name="T0" fmla="*/ 26 w 53"/>
                  <a:gd name="T1" fmla="*/ 13 h 42"/>
                  <a:gd name="T2" fmla="*/ 26 w 53"/>
                  <a:gd name="T3" fmla="*/ 13 h 42"/>
                  <a:gd name="T4" fmla="*/ 21 w 53"/>
                  <a:gd name="T5" fmla="*/ 29 h 42"/>
                  <a:gd name="T6" fmla="*/ 21 w 53"/>
                  <a:gd name="T7" fmla="*/ 29 h 42"/>
                  <a:gd name="T8" fmla="*/ 16 w 53"/>
                  <a:gd name="T9" fmla="*/ 42 h 42"/>
                  <a:gd name="T10" fmla="*/ 11 w 53"/>
                  <a:gd name="T11" fmla="*/ 42 h 42"/>
                  <a:gd name="T12" fmla="*/ 11 w 53"/>
                  <a:gd name="T13" fmla="*/ 42 h 42"/>
                  <a:gd name="T14" fmla="*/ 4 w 53"/>
                  <a:gd name="T15" fmla="*/ 22 h 42"/>
                  <a:gd name="T16" fmla="*/ 4 w 53"/>
                  <a:gd name="T17" fmla="*/ 22 h 42"/>
                  <a:gd name="T18" fmla="*/ 0 w 53"/>
                  <a:gd name="T19" fmla="*/ 0 h 42"/>
                  <a:gd name="T20" fmla="*/ 7 w 53"/>
                  <a:gd name="T21" fmla="*/ 0 h 42"/>
                  <a:gd name="T22" fmla="*/ 7 w 53"/>
                  <a:gd name="T23" fmla="*/ 0 h 42"/>
                  <a:gd name="T24" fmla="*/ 8 w 53"/>
                  <a:gd name="T25" fmla="*/ 9 h 42"/>
                  <a:gd name="T26" fmla="*/ 8 w 53"/>
                  <a:gd name="T27" fmla="*/ 9 h 42"/>
                  <a:gd name="T28" fmla="*/ 9 w 53"/>
                  <a:gd name="T29" fmla="*/ 18 h 42"/>
                  <a:gd name="T30" fmla="*/ 9 w 53"/>
                  <a:gd name="T31" fmla="*/ 18 h 42"/>
                  <a:gd name="T32" fmla="*/ 12 w 53"/>
                  <a:gd name="T33" fmla="*/ 27 h 42"/>
                  <a:gd name="T34" fmla="*/ 12 w 53"/>
                  <a:gd name="T35" fmla="*/ 27 h 42"/>
                  <a:gd name="T36" fmla="*/ 13 w 53"/>
                  <a:gd name="T37" fmla="*/ 34 h 42"/>
                  <a:gd name="T38" fmla="*/ 13 w 53"/>
                  <a:gd name="T39" fmla="*/ 34 h 42"/>
                  <a:gd name="T40" fmla="*/ 19 w 53"/>
                  <a:gd name="T41" fmla="*/ 21 h 42"/>
                  <a:gd name="T42" fmla="*/ 19 w 53"/>
                  <a:gd name="T43" fmla="*/ 21 h 42"/>
                  <a:gd name="T44" fmla="*/ 24 w 53"/>
                  <a:gd name="T45" fmla="*/ 5 h 42"/>
                  <a:gd name="T46" fmla="*/ 29 w 53"/>
                  <a:gd name="T47" fmla="*/ 5 h 42"/>
                  <a:gd name="T48" fmla="*/ 29 w 53"/>
                  <a:gd name="T49" fmla="*/ 5 h 42"/>
                  <a:gd name="T50" fmla="*/ 34 w 53"/>
                  <a:gd name="T51" fmla="*/ 21 h 42"/>
                  <a:gd name="T52" fmla="*/ 34 w 53"/>
                  <a:gd name="T53" fmla="*/ 21 h 42"/>
                  <a:gd name="T54" fmla="*/ 40 w 53"/>
                  <a:gd name="T55" fmla="*/ 34 h 42"/>
                  <a:gd name="T56" fmla="*/ 40 w 53"/>
                  <a:gd name="T57" fmla="*/ 34 h 42"/>
                  <a:gd name="T58" fmla="*/ 41 w 53"/>
                  <a:gd name="T59" fmla="*/ 27 h 42"/>
                  <a:gd name="T60" fmla="*/ 41 w 53"/>
                  <a:gd name="T61" fmla="*/ 27 h 42"/>
                  <a:gd name="T62" fmla="*/ 42 w 53"/>
                  <a:gd name="T63" fmla="*/ 18 h 42"/>
                  <a:gd name="T64" fmla="*/ 42 w 53"/>
                  <a:gd name="T65" fmla="*/ 18 h 42"/>
                  <a:gd name="T66" fmla="*/ 45 w 53"/>
                  <a:gd name="T67" fmla="*/ 9 h 42"/>
                  <a:gd name="T68" fmla="*/ 45 w 53"/>
                  <a:gd name="T69" fmla="*/ 9 h 42"/>
                  <a:gd name="T70" fmla="*/ 46 w 53"/>
                  <a:gd name="T71" fmla="*/ 0 h 42"/>
                  <a:gd name="T72" fmla="*/ 53 w 53"/>
                  <a:gd name="T73" fmla="*/ 0 h 42"/>
                  <a:gd name="T74" fmla="*/ 53 w 53"/>
                  <a:gd name="T75" fmla="*/ 0 h 42"/>
                  <a:gd name="T76" fmla="*/ 47 w 53"/>
                  <a:gd name="T77" fmla="*/ 22 h 42"/>
                  <a:gd name="T78" fmla="*/ 47 w 53"/>
                  <a:gd name="T79" fmla="*/ 22 h 42"/>
                  <a:gd name="T80" fmla="*/ 42 w 53"/>
                  <a:gd name="T81" fmla="*/ 42 h 42"/>
                  <a:gd name="T82" fmla="*/ 37 w 53"/>
                  <a:gd name="T83" fmla="*/ 42 h 42"/>
                  <a:gd name="T84" fmla="*/ 37 w 53"/>
                  <a:gd name="T85" fmla="*/ 42 h 42"/>
                  <a:gd name="T86" fmla="*/ 32 w 53"/>
                  <a:gd name="T87" fmla="*/ 29 h 42"/>
                  <a:gd name="T88" fmla="*/ 32 w 53"/>
                  <a:gd name="T89" fmla="*/ 29 h 42"/>
                  <a:gd name="T90" fmla="*/ 26 w 53"/>
                  <a:gd name="T91" fmla="*/ 13 h 42"/>
                  <a:gd name="T92" fmla="*/ 26 w 53"/>
                  <a:gd name="T93" fmla="*/ 13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3" h="42">
                    <a:moveTo>
                      <a:pt x="26" y="13"/>
                    </a:moveTo>
                    <a:lnTo>
                      <a:pt x="26" y="13"/>
                    </a:lnTo>
                    <a:lnTo>
                      <a:pt x="21" y="29"/>
                    </a:lnTo>
                    <a:lnTo>
                      <a:pt x="21" y="29"/>
                    </a:lnTo>
                    <a:lnTo>
                      <a:pt x="16" y="42"/>
                    </a:lnTo>
                    <a:lnTo>
                      <a:pt x="11" y="42"/>
                    </a:lnTo>
                    <a:lnTo>
                      <a:pt x="11" y="42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12" y="27"/>
                    </a:lnTo>
                    <a:lnTo>
                      <a:pt x="12" y="27"/>
                    </a:lnTo>
                    <a:lnTo>
                      <a:pt x="13" y="34"/>
                    </a:lnTo>
                    <a:lnTo>
                      <a:pt x="13" y="34"/>
                    </a:lnTo>
                    <a:lnTo>
                      <a:pt x="19" y="21"/>
                    </a:lnTo>
                    <a:lnTo>
                      <a:pt x="19" y="21"/>
                    </a:lnTo>
                    <a:lnTo>
                      <a:pt x="24" y="5"/>
                    </a:lnTo>
                    <a:lnTo>
                      <a:pt x="29" y="5"/>
                    </a:lnTo>
                    <a:lnTo>
                      <a:pt x="29" y="5"/>
                    </a:lnTo>
                    <a:lnTo>
                      <a:pt x="34" y="21"/>
                    </a:lnTo>
                    <a:lnTo>
                      <a:pt x="34" y="21"/>
                    </a:lnTo>
                    <a:lnTo>
                      <a:pt x="40" y="34"/>
                    </a:lnTo>
                    <a:lnTo>
                      <a:pt x="40" y="34"/>
                    </a:lnTo>
                    <a:lnTo>
                      <a:pt x="41" y="27"/>
                    </a:lnTo>
                    <a:lnTo>
                      <a:pt x="41" y="27"/>
                    </a:lnTo>
                    <a:lnTo>
                      <a:pt x="42" y="18"/>
                    </a:lnTo>
                    <a:lnTo>
                      <a:pt x="42" y="18"/>
                    </a:lnTo>
                    <a:lnTo>
                      <a:pt x="45" y="9"/>
                    </a:lnTo>
                    <a:lnTo>
                      <a:pt x="45" y="9"/>
                    </a:lnTo>
                    <a:lnTo>
                      <a:pt x="46" y="0"/>
                    </a:lnTo>
                    <a:lnTo>
                      <a:pt x="53" y="0"/>
                    </a:lnTo>
                    <a:lnTo>
                      <a:pt x="53" y="0"/>
                    </a:lnTo>
                    <a:lnTo>
                      <a:pt x="47" y="22"/>
                    </a:lnTo>
                    <a:lnTo>
                      <a:pt x="47" y="22"/>
                    </a:lnTo>
                    <a:lnTo>
                      <a:pt x="42" y="42"/>
                    </a:lnTo>
                    <a:lnTo>
                      <a:pt x="37" y="42"/>
                    </a:lnTo>
                    <a:lnTo>
                      <a:pt x="37" y="42"/>
                    </a:lnTo>
                    <a:lnTo>
                      <a:pt x="32" y="29"/>
                    </a:lnTo>
                    <a:lnTo>
                      <a:pt x="32" y="29"/>
                    </a:lnTo>
                    <a:lnTo>
                      <a:pt x="26" y="13"/>
                    </a:lnTo>
                    <a:lnTo>
                      <a:pt x="26" y="13"/>
                    </a:lnTo>
                    <a:close/>
                  </a:path>
                </a:pathLst>
              </a:cu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9" name="Freeform 529">
                <a:extLst>
                  <a:ext uri="{FF2B5EF4-FFF2-40B4-BE49-F238E27FC236}">
                    <a16:creationId xmlns:a16="http://schemas.microsoft.com/office/drawing/2014/main" xmlns="" id="{046CC102-D52A-4B64-B62F-36E2695F9D3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21763" y="2308226"/>
                <a:ext cx="20638" cy="22225"/>
              </a:xfrm>
              <a:custGeom>
                <a:avLst/>
                <a:gdLst>
                  <a:gd name="T0" fmla="*/ 0 w 39"/>
                  <a:gd name="T1" fmla="*/ 21 h 42"/>
                  <a:gd name="T2" fmla="*/ 1 w 39"/>
                  <a:gd name="T3" fmla="*/ 12 h 42"/>
                  <a:gd name="T4" fmla="*/ 2 w 39"/>
                  <a:gd name="T5" fmla="*/ 8 h 42"/>
                  <a:gd name="T6" fmla="*/ 5 w 39"/>
                  <a:gd name="T7" fmla="*/ 5 h 42"/>
                  <a:gd name="T8" fmla="*/ 11 w 39"/>
                  <a:gd name="T9" fmla="*/ 1 h 42"/>
                  <a:gd name="T10" fmla="*/ 19 w 39"/>
                  <a:gd name="T11" fmla="*/ 0 h 42"/>
                  <a:gd name="T12" fmla="*/ 27 w 39"/>
                  <a:gd name="T13" fmla="*/ 1 h 42"/>
                  <a:gd name="T14" fmla="*/ 32 w 39"/>
                  <a:gd name="T15" fmla="*/ 5 h 42"/>
                  <a:gd name="T16" fmla="*/ 38 w 39"/>
                  <a:gd name="T17" fmla="*/ 12 h 42"/>
                  <a:gd name="T18" fmla="*/ 39 w 39"/>
                  <a:gd name="T19" fmla="*/ 16 h 42"/>
                  <a:gd name="T20" fmla="*/ 39 w 39"/>
                  <a:gd name="T21" fmla="*/ 21 h 42"/>
                  <a:gd name="T22" fmla="*/ 38 w 39"/>
                  <a:gd name="T23" fmla="*/ 30 h 42"/>
                  <a:gd name="T24" fmla="*/ 35 w 39"/>
                  <a:gd name="T25" fmla="*/ 34 h 42"/>
                  <a:gd name="T26" fmla="*/ 32 w 39"/>
                  <a:gd name="T27" fmla="*/ 36 h 42"/>
                  <a:gd name="T28" fmla="*/ 27 w 39"/>
                  <a:gd name="T29" fmla="*/ 40 h 42"/>
                  <a:gd name="T30" fmla="*/ 19 w 39"/>
                  <a:gd name="T31" fmla="*/ 42 h 42"/>
                  <a:gd name="T32" fmla="*/ 11 w 39"/>
                  <a:gd name="T33" fmla="*/ 40 h 42"/>
                  <a:gd name="T34" fmla="*/ 7 w 39"/>
                  <a:gd name="T35" fmla="*/ 39 h 42"/>
                  <a:gd name="T36" fmla="*/ 5 w 39"/>
                  <a:gd name="T37" fmla="*/ 36 h 42"/>
                  <a:gd name="T38" fmla="*/ 1 w 39"/>
                  <a:gd name="T39" fmla="*/ 30 h 42"/>
                  <a:gd name="T40" fmla="*/ 0 w 39"/>
                  <a:gd name="T41" fmla="*/ 26 h 42"/>
                  <a:gd name="T42" fmla="*/ 0 w 39"/>
                  <a:gd name="T43" fmla="*/ 21 h 42"/>
                  <a:gd name="T44" fmla="*/ 5 w 39"/>
                  <a:gd name="T45" fmla="*/ 21 h 42"/>
                  <a:gd name="T46" fmla="*/ 6 w 39"/>
                  <a:gd name="T47" fmla="*/ 27 h 42"/>
                  <a:gd name="T48" fmla="*/ 9 w 39"/>
                  <a:gd name="T49" fmla="*/ 33 h 42"/>
                  <a:gd name="T50" fmla="*/ 13 w 39"/>
                  <a:gd name="T51" fmla="*/ 36 h 42"/>
                  <a:gd name="T52" fmla="*/ 19 w 39"/>
                  <a:gd name="T53" fmla="*/ 38 h 42"/>
                  <a:gd name="T54" fmla="*/ 24 w 39"/>
                  <a:gd name="T55" fmla="*/ 36 h 42"/>
                  <a:gd name="T56" fmla="*/ 28 w 39"/>
                  <a:gd name="T57" fmla="*/ 33 h 42"/>
                  <a:gd name="T58" fmla="*/ 31 w 39"/>
                  <a:gd name="T59" fmla="*/ 27 h 42"/>
                  <a:gd name="T60" fmla="*/ 32 w 39"/>
                  <a:gd name="T61" fmla="*/ 21 h 42"/>
                  <a:gd name="T62" fmla="*/ 31 w 39"/>
                  <a:gd name="T63" fmla="*/ 14 h 42"/>
                  <a:gd name="T64" fmla="*/ 28 w 39"/>
                  <a:gd name="T65" fmla="*/ 9 h 42"/>
                  <a:gd name="T66" fmla="*/ 24 w 39"/>
                  <a:gd name="T67" fmla="*/ 5 h 42"/>
                  <a:gd name="T68" fmla="*/ 19 w 39"/>
                  <a:gd name="T69" fmla="*/ 4 h 42"/>
                  <a:gd name="T70" fmla="*/ 13 w 39"/>
                  <a:gd name="T71" fmla="*/ 5 h 42"/>
                  <a:gd name="T72" fmla="*/ 9 w 39"/>
                  <a:gd name="T73" fmla="*/ 9 h 42"/>
                  <a:gd name="T74" fmla="*/ 6 w 39"/>
                  <a:gd name="T75" fmla="*/ 14 h 42"/>
                  <a:gd name="T76" fmla="*/ 5 w 39"/>
                  <a:gd name="T77" fmla="*/ 2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9" h="42">
                    <a:moveTo>
                      <a:pt x="0" y="21"/>
                    </a:moveTo>
                    <a:lnTo>
                      <a:pt x="0" y="21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1" y="12"/>
                    </a:lnTo>
                    <a:lnTo>
                      <a:pt x="2" y="8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27" y="1"/>
                    </a:lnTo>
                    <a:lnTo>
                      <a:pt x="27" y="1"/>
                    </a:lnTo>
                    <a:lnTo>
                      <a:pt x="32" y="5"/>
                    </a:lnTo>
                    <a:lnTo>
                      <a:pt x="32" y="5"/>
                    </a:lnTo>
                    <a:lnTo>
                      <a:pt x="35" y="8"/>
                    </a:lnTo>
                    <a:lnTo>
                      <a:pt x="38" y="12"/>
                    </a:lnTo>
                    <a:lnTo>
                      <a:pt x="38" y="12"/>
                    </a:lnTo>
                    <a:lnTo>
                      <a:pt x="39" y="16"/>
                    </a:lnTo>
                    <a:lnTo>
                      <a:pt x="39" y="21"/>
                    </a:lnTo>
                    <a:lnTo>
                      <a:pt x="39" y="21"/>
                    </a:lnTo>
                    <a:lnTo>
                      <a:pt x="39" y="26"/>
                    </a:lnTo>
                    <a:lnTo>
                      <a:pt x="38" y="30"/>
                    </a:lnTo>
                    <a:lnTo>
                      <a:pt x="38" y="30"/>
                    </a:lnTo>
                    <a:lnTo>
                      <a:pt x="35" y="34"/>
                    </a:lnTo>
                    <a:lnTo>
                      <a:pt x="32" y="36"/>
                    </a:lnTo>
                    <a:lnTo>
                      <a:pt x="32" y="36"/>
                    </a:lnTo>
                    <a:lnTo>
                      <a:pt x="30" y="39"/>
                    </a:lnTo>
                    <a:lnTo>
                      <a:pt x="27" y="40"/>
                    </a:lnTo>
                    <a:lnTo>
                      <a:pt x="27" y="40"/>
                    </a:lnTo>
                    <a:lnTo>
                      <a:pt x="19" y="42"/>
                    </a:lnTo>
                    <a:lnTo>
                      <a:pt x="19" y="42"/>
                    </a:lnTo>
                    <a:lnTo>
                      <a:pt x="11" y="40"/>
                    </a:lnTo>
                    <a:lnTo>
                      <a:pt x="11" y="40"/>
                    </a:lnTo>
                    <a:lnTo>
                      <a:pt x="7" y="39"/>
                    </a:lnTo>
                    <a:lnTo>
                      <a:pt x="5" y="36"/>
                    </a:lnTo>
                    <a:lnTo>
                      <a:pt x="5" y="36"/>
                    </a:lnTo>
                    <a:lnTo>
                      <a:pt x="2" y="34"/>
                    </a:lnTo>
                    <a:lnTo>
                      <a:pt x="1" y="30"/>
                    </a:lnTo>
                    <a:lnTo>
                      <a:pt x="1" y="30"/>
                    </a:lnTo>
                    <a:lnTo>
                      <a:pt x="0" y="26"/>
                    </a:lnTo>
                    <a:lnTo>
                      <a:pt x="0" y="21"/>
                    </a:lnTo>
                    <a:lnTo>
                      <a:pt x="0" y="21"/>
                    </a:lnTo>
                    <a:close/>
                    <a:moveTo>
                      <a:pt x="5" y="21"/>
                    </a:moveTo>
                    <a:lnTo>
                      <a:pt x="5" y="21"/>
                    </a:lnTo>
                    <a:lnTo>
                      <a:pt x="6" y="27"/>
                    </a:lnTo>
                    <a:lnTo>
                      <a:pt x="6" y="27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13" y="36"/>
                    </a:lnTo>
                    <a:lnTo>
                      <a:pt x="13" y="36"/>
                    </a:lnTo>
                    <a:lnTo>
                      <a:pt x="19" y="38"/>
                    </a:lnTo>
                    <a:lnTo>
                      <a:pt x="19" y="38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28" y="33"/>
                    </a:lnTo>
                    <a:lnTo>
                      <a:pt x="28" y="33"/>
                    </a:lnTo>
                    <a:lnTo>
                      <a:pt x="31" y="27"/>
                    </a:lnTo>
                    <a:lnTo>
                      <a:pt x="31" y="27"/>
                    </a:lnTo>
                    <a:lnTo>
                      <a:pt x="32" y="21"/>
                    </a:lnTo>
                    <a:lnTo>
                      <a:pt x="32" y="21"/>
                    </a:lnTo>
                    <a:lnTo>
                      <a:pt x="31" y="14"/>
                    </a:lnTo>
                    <a:lnTo>
                      <a:pt x="31" y="14"/>
                    </a:lnTo>
                    <a:lnTo>
                      <a:pt x="28" y="9"/>
                    </a:lnTo>
                    <a:lnTo>
                      <a:pt x="28" y="9"/>
                    </a:lnTo>
                    <a:lnTo>
                      <a:pt x="24" y="5"/>
                    </a:lnTo>
                    <a:lnTo>
                      <a:pt x="24" y="5"/>
                    </a:lnTo>
                    <a:lnTo>
                      <a:pt x="19" y="4"/>
                    </a:lnTo>
                    <a:lnTo>
                      <a:pt x="19" y="4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5" y="21"/>
                    </a:lnTo>
                    <a:lnTo>
                      <a:pt x="5" y="21"/>
                    </a:lnTo>
                    <a:close/>
                  </a:path>
                </a:pathLst>
              </a:cu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0" name="Freeform 530">
                <a:extLst>
                  <a:ext uri="{FF2B5EF4-FFF2-40B4-BE49-F238E27FC236}">
                    <a16:creationId xmlns:a16="http://schemas.microsoft.com/office/drawing/2014/main" xmlns="" id="{D188FE9D-4ACC-4C5B-9F2A-6CA912FF7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45575" y="2308226"/>
                <a:ext cx="17463" cy="22225"/>
              </a:xfrm>
              <a:custGeom>
                <a:avLst/>
                <a:gdLst>
                  <a:gd name="T0" fmla="*/ 21 w 31"/>
                  <a:gd name="T1" fmla="*/ 25 h 42"/>
                  <a:gd name="T2" fmla="*/ 23 w 31"/>
                  <a:gd name="T3" fmla="*/ 27 h 42"/>
                  <a:gd name="T4" fmla="*/ 26 w 31"/>
                  <a:gd name="T5" fmla="*/ 31 h 42"/>
                  <a:gd name="T6" fmla="*/ 28 w 31"/>
                  <a:gd name="T7" fmla="*/ 36 h 42"/>
                  <a:gd name="T8" fmla="*/ 25 w 31"/>
                  <a:gd name="T9" fmla="*/ 42 h 42"/>
                  <a:gd name="T10" fmla="*/ 22 w 31"/>
                  <a:gd name="T11" fmla="*/ 36 h 42"/>
                  <a:gd name="T12" fmla="*/ 19 w 31"/>
                  <a:gd name="T13" fmla="*/ 33 h 42"/>
                  <a:gd name="T14" fmla="*/ 17 w 31"/>
                  <a:gd name="T15" fmla="*/ 29 h 42"/>
                  <a:gd name="T16" fmla="*/ 14 w 31"/>
                  <a:gd name="T17" fmla="*/ 25 h 42"/>
                  <a:gd name="T18" fmla="*/ 13 w 31"/>
                  <a:gd name="T19" fmla="*/ 25 h 42"/>
                  <a:gd name="T20" fmla="*/ 11 w 31"/>
                  <a:gd name="T21" fmla="*/ 25 h 42"/>
                  <a:gd name="T22" fmla="*/ 6 w 31"/>
                  <a:gd name="T23" fmla="*/ 42 h 42"/>
                  <a:gd name="T24" fmla="*/ 0 w 31"/>
                  <a:gd name="T25" fmla="*/ 1 h 42"/>
                  <a:gd name="T26" fmla="*/ 6 w 31"/>
                  <a:gd name="T27" fmla="*/ 0 h 42"/>
                  <a:gd name="T28" fmla="*/ 11 w 31"/>
                  <a:gd name="T29" fmla="*/ 0 h 42"/>
                  <a:gd name="T30" fmla="*/ 19 w 31"/>
                  <a:gd name="T31" fmla="*/ 1 h 42"/>
                  <a:gd name="T32" fmla="*/ 25 w 31"/>
                  <a:gd name="T33" fmla="*/ 4 h 42"/>
                  <a:gd name="T34" fmla="*/ 28 w 31"/>
                  <a:gd name="T35" fmla="*/ 13 h 42"/>
                  <a:gd name="T36" fmla="*/ 28 w 31"/>
                  <a:gd name="T37" fmla="*/ 17 h 42"/>
                  <a:gd name="T38" fmla="*/ 27 w 31"/>
                  <a:gd name="T39" fmla="*/ 19 h 42"/>
                  <a:gd name="T40" fmla="*/ 21 w 31"/>
                  <a:gd name="T41" fmla="*/ 25 h 42"/>
                  <a:gd name="T42" fmla="*/ 11 w 31"/>
                  <a:gd name="T43" fmla="*/ 5 h 42"/>
                  <a:gd name="T44" fmla="*/ 6 w 31"/>
                  <a:gd name="T45" fmla="*/ 5 h 42"/>
                  <a:gd name="T46" fmla="*/ 10 w 31"/>
                  <a:gd name="T47" fmla="*/ 21 h 42"/>
                  <a:gd name="T48" fmla="*/ 15 w 31"/>
                  <a:gd name="T49" fmla="*/ 21 h 42"/>
                  <a:gd name="T50" fmla="*/ 19 w 31"/>
                  <a:gd name="T51" fmla="*/ 19 h 42"/>
                  <a:gd name="T52" fmla="*/ 22 w 31"/>
                  <a:gd name="T53" fmla="*/ 17 h 42"/>
                  <a:gd name="T54" fmla="*/ 23 w 31"/>
                  <a:gd name="T55" fmla="*/ 13 h 42"/>
                  <a:gd name="T56" fmla="*/ 22 w 31"/>
                  <a:gd name="T57" fmla="*/ 9 h 42"/>
                  <a:gd name="T58" fmla="*/ 19 w 31"/>
                  <a:gd name="T59" fmla="*/ 6 h 42"/>
                  <a:gd name="T60" fmla="*/ 15 w 31"/>
                  <a:gd name="T61" fmla="*/ 5 h 42"/>
                  <a:gd name="T62" fmla="*/ 11 w 31"/>
                  <a:gd name="T63" fmla="*/ 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1" h="42">
                    <a:moveTo>
                      <a:pt x="21" y="25"/>
                    </a:moveTo>
                    <a:lnTo>
                      <a:pt x="21" y="25"/>
                    </a:lnTo>
                    <a:lnTo>
                      <a:pt x="23" y="27"/>
                    </a:lnTo>
                    <a:lnTo>
                      <a:pt x="23" y="27"/>
                    </a:lnTo>
                    <a:lnTo>
                      <a:pt x="26" y="31"/>
                    </a:lnTo>
                    <a:lnTo>
                      <a:pt x="26" y="31"/>
                    </a:lnTo>
                    <a:lnTo>
                      <a:pt x="28" y="36"/>
                    </a:lnTo>
                    <a:lnTo>
                      <a:pt x="28" y="36"/>
                    </a:lnTo>
                    <a:lnTo>
                      <a:pt x="31" y="42"/>
                    </a:lnTo>
                    <a:lnTo>
                      <a:pt x="25" y="42"/>
                    </a:lnTo>
                    <a:lnTo>
                      <a:pt x="25" y="42"/>
                    </a:lnTo>
                    <a:lnTo>
                      <a:pt x="22" y="36"/>
                    </a:lnTo>
                    <a:lnTo>
                      <a:pt x="22" y="36"/>
                    </a:lnTo>
                    <a:lnTo>
                      <a:pt x="19" y="33"/>
                    </a:lnTo>
                    <a:lnTo>
                      <a:pt x="19" y="33"/>
                    </a:lnTo>
                    <a:lnTo>
                      <a:pt x="17" y="29"/>
                    </a:lnTo>
                    <a:lnTo>
                      <a:pt x="17" y="29"/>
                    </a:lnTo>
                    <a:lnTo>
                      <a:pt x="14" y="25"/>
                    </a:lnTo>
                    <a:lnTo>
                      <a:pt x="14" y="25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11" y="25"/>
                    </a:lnTo>
                    <a:lnTo>
                      <a:pt x="6" y="25"/>
                    </a:lnTo>
                    <a:lnTo>
                      <a:pt x="6" y="42"/>
                    </a:lnTo>
                    <a:lnTo>
                      <a:pt x="0" y="42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19" y="1"/>
                    </a:lnTo>
                    <a:lnTo>
                      <a:pt x="25" y="4"/>
                    </a:lnTo>
                    <a:lnTo>
                      <a:pt x="25" y="4"/>
                    </a:lnTo>
                    <a:lnTo>
                      <a:pt x="27" y="8"/>
                    </a:lnTo>
                    <a:lnTo>
                      <a:pt x="28" y="13"/>
                    </a:lnTo>
                    <a:lnTo>
                      <a:pt x="28" y="13"/>
                    </a:lnTo>
                    <a:lnTo>
                      <a:pt x="28" y="17"/>
                    </a:lnTo>
                    <a:lnTo>
                      <a:pt x="27" y="19"/>
                    </a:lnTo>
                    <a:lnTo>
                      <a:pt x="27" y="19"/>
                    </a:lnTo>
                    <a:lnTo>
                      <a:pt x="25" y="22"/>
                    </a:lnTo>
                    <a:lnTo>
                      <a:pt x="21" y="25"/>
                    </a:lnTo>
                    <a:lnTo>
                      <a:pt x="21" y="25"/>
                    </a:lnTo>
                    <a:close/>
                    <a:moveTo>
                      <a:pt x="11" y="5"/>
                    </a:moveTo>
                    <a:lnTo>
                      <a:pt x="11" y="5"/>
                    </a:lnTo>
                    <a:lnTo>
                      <a:pt x="6" y="5"/>
                    </a:lnTo>
                    <a:lnTo>
                      <a:pt x="6" y="21"/>
                    </a:lnTo>
                    <a:lnTo>
                      <a:pt x="10" y="21"/>
                    </a:lnTo>
                    <a:lnTo>
                      <a:pt x="10" y="21"/>
                    </a:lnTo>
                    <a:lnTo>
                      <a:pt x="15" y="21"/>
                    </a:lnTo>
                    <a:lnTo>
                      <a:pt x="15" y="21"/>
                    </a:lnTo>
                    <a:lnTo>
                      <a:pt x="19" y="19"/>
                    </a:lnTo>
                    <a:lnTo>
                      <a:pt x="19" y="19"/>
                    </a:lnTo>
                    <a:lnTo>
                      <a:pt x="22" y="17"/>
                    </a:lnTo>
                    <a:lnTo>
                      <a:pt x="22" y="17"/>
                    </a:lnTo>
                    <a:lnTo>
                      <a:pt x="23" y="13"/>
                    </a:lnTo>
                    <a:lnTo>
                      <a:pt x="23" y="13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1" y="5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1" name="Freeform 531">
                <a:extLst>
                  <a:ext uri="{FF2B5EF4-FFF2-40B4-BE49-F238E27FC236}">
                    <a16:creationId xmlns:a16="http://schemas.microsoft.com/office/drawing/2014/main" xmlns="" id="{923B085B-FA48-44B1-A197-F7A3D796933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66213" y="2308226"/>
                <a:ext cx="17463" cy="22225"/>
              </a:xfrm>
              <a:custGeom>
                <a:avLst/>
                <a:gdLst>
                  <a:gd name="T0" fmla="*/ 34 w 34"/>
                  <a:gd name="T1" fmla="*/ 21 h 42"/>
                  <a:gd name="T2" fmla="*/ 34 w 34"/>
                  <a:gd name="T3" fmla="*/ 21 h 42"/>
                  <a:gd name="T4" fmla="*/ 32 w 34"/>
                  <a:gd name="T5" fmla="*/ 26 h 42"/>
                  <a:gd name="T6" fmla="*/ 31 w 34"/>
                  <a:gd name="T7" fmla="*/ 30 h 42"/>
                  <a:gd name="T8" fmla="*/ 31 w 34"/>
                  <a:gd name="T9" fmla="*/ 30 h 42"/>
                  <a:gd name="T10" fmla="*/ 30 w 34"/>
                  <a:gd name="T11" fmla="*/ 34 h 42"/>
                  <a:gd name="T12" fmla="*/ 27 w 34"/>
                  <a:gd name="T13" fmla="*/ 36 h 42"/>
                  <a:gd name="T14" fmla="*/ 27 w 34"/>
                  <a:gd name="T15" fmla="*/ 36 h 42"/>
                  <a:gd name="T16" fmla="*/ 23 w 34"/>
                  <a:gd name="T17" fmla="*/ 39 h 42"/>
                  <a:gd name="T18" fmla="*/ 19 w 34"/>
                  <a:gd name="T19" fmla="*/ 40 h 42"/>
                  <a:gd name="T20" fmla="*/ 19 w 34"/>
                  <a:gd name="T21" fmla="*/ 40 h 42"/>
                  <a:gd name="T22" fmla="*/ 10 w 34"/>
                  <a:gd name="T23" fmla="*/ 42 h 42"/>
                  <a:gd name="T24" fmla="*/ 10 w 34"/>
                  <a:gd name="T25" fmla="*/ 42 h 42"/>
                  <a:gd name="T26" fmla="*/ 5 w 34"/>
                  <a:gd name="T27" fmla="*/ 42 h 42"/>
                  <a:gd name="T28" fmla="*/ 5 w 34"/>
                  <a:gd name="T29" fmla="*/ 42 h 42"/>
                  <a:gd name="T30" fmla="*/ 0 w 34"/>
                  <a:gd name="T31" fmla="*/ 40 h 42"/>
                  <a:gd name="T32" fmla="*/ 0 w 34"/>
                  <a:gd name="T33" fmla="*/ 1 h 42"/>
                  <a:gd name="T34" fmla="*/ 0 w 34"/>
                  <a:gd name="T35" fmla="*/ 1 h 42"/>
                  <a:gd name="T36" fmla="*/ 5 w 34"/>
                  <a:gd name="T37" fmla="*/ 0 h 42"/>
                  <a:gd name="T38" fmla="*/ 5 w 34"/>
                  <a:gd name="T39" fmla="*/ 0 h 42"/>
                  <a:gd name="T40" fmla="*/ 10 w 34"/>
                  <a:gd name="T41" fmla="*/ 0 h 42"/>
                  <a:gd name="T42" fmla="*/ 10 w 34"/>
                  <a:gd name="T43" fmla="*/ 0 h 42"/>
                  <a:gd name="T44" fmla="*/ 19 w 34"/>
                  <a:gd name="T45" fmla="*/ 1 h 42"/>
                  <a:gd name="T46" fmla="*/ 19 w 34"/>
                  <a:gd name="T47" fmla="*/ 1 h 42"/>
                  <a:gd name="T48" fmla="*/ 23 w 34"/>
                  <a:gd name="T49" fmla="*/ 2 h 42"/>
                  <a:gd name="T50" fmla="*/ 27 w 34"/>
                  <a:gd name="T51" fmla="*/ 5 h 42"/>
                  <a:gd name="T52" fmla="*/ 27 w 34"/>
                  <a:gd name="T53" fmla="*/ 5 h 42"/>
                  <a:gd name="T54" fmla="*/ 30 w 34"/>
                  <a:gd name="T55" fmla="*/ 8 h 42"/>
                  <a:gd name="T56" fmla="*/ 31 w 34"/>
                  <a:gd name="T57" fmla="*/ 12 h 42"/>
                  <a:gd name="T58" fmla="*/ 31 w 34"/>
                  <a:gd name="T59" fmla="*/ 12 h 42"/>
                  <a:gd name="T60" fmla="*/ 32 w 34"/>
                  <a:gd name="T61" fmla="*/ 16 h 42"/>
                  <a:gd name="T62" fmla="*/ 34 w 34"/>
                  <a:gd name="T63" fmla="*/ 21 h 42"/>
                  <a:gd name="T64" fmla="*/ 34 w 34"/>
                  <a:gd name="T65" fmla="*/ 21 h 42"/>
                  <a:gd name="T66" fmla="*/ 11 w 34"/>
                  <a:gd name="T67" fmla="*/ 36 h 42"/>
                  <a:gd name="T68" fmla="*/ 11 w 34"/>
                  <a:gd name="T69" fmla="*/ 36 h 42"/>
                  <a:gd name="T70" fmla="*/ 18 w 34"/>
                  <a:gd name="T71" fmla="*/ 35 h 42"/>
                  <a:gd name="T72" fmla="*/ 23 w 34"/>
                  <a:gd name="T73" fmla="*/ 33 h 42"/>
                  <a:gd name="T74" fmla="*/ 23 w 34"/>
                  <a:gd name="T75" fmla="*/ 33 h 42"/>
                  <a:gd name="T76" fmla="*/ 26 w 34"/>
                  <a:gd name="T77" fmla="*/ 27 h 42"/>
                  <a:gd name="T78" fmla="*/ 27 w 34"/>
                  <a:gd name="T79" fmla="*/ 21 h 42"/>
                  <a:gd name="T80" fmla="*/ 27 w 34"/>
                  <a:gd name="T81" fmla="*/ 21 h 42"/>
                  <a:gd name="T82" fmla="*/ 26 w 34"/>
                  <a:gd name="T83" fmla="*/ 14 h 42"/>
                  <a:gd name="T84" fmla="*/ 23 w 34"/>
                  <a:gd name="T85" fmla="*/ 9 h 42"/>
                  <a:gd name="T86" fmla="*/ 23 w 34"/>
                  <a:gd name="T87" fmla="*/ 9 h 42"/>
                  <a:gd name="T88" fmla="*/ 18 w 34"/>
                  <a:gd name="T89" fmla="*/ 6 h 42"/>
                  <a:gd name="T90" fmla="*/ 11 w 34"/>
                  <a:gd name="T91" fmla="*/ 5 h 42"/>
                  <a:gd name="T92" fmla="*/ 11 w 34"/>
                  <a:gd name="T93" fmla="*/ 5 h 42"/>
                  <a:gd name="T94" fmla="*/ 8 w 34"/>
                  <a:gd name="T95" fmla="*/ 5 h 42"/>
                  <a:gd name="T96" fmla="*/ 8 w 34"/>
                  <a:gd name="T97" fmla="*/ 5 h 42"/>
                  <a:gd name="T98" fmla="*/ 5 w 34"/>
                  <a:gd name="T99" fmla="*/ 5 h 42"/>
                  <a:gd name="T100" fmla="*/ 5 w 34"/>
                  <a:gd name="T101" fmla="*/ 36 h 42"/>
                  <a:gd name="T102" fmla="*/ 5 w 34"/>
                  <a:gd name="T103" fmla="*/ 36 h 42"/>
                  <a:gd name="T104" fmla="*/ 8 w 34"/>
                  <a:gd name="T105" fmla="*/ 36 h 42"/>
                  <a:gd name="T106" fmla="*/ 8 w 34"/>
                  <a:gd name="T107" fmla="*/ 36 h 42"/>
                  <a:gd name="T108" fmla="*/ 11 w 34"/>
                  <a:gd name="T109" fmla="*/ 36 h 42"/>
                  <a:gd name="T110" fmla="*/ 11 w 34"/>
                  <a:gd name="T111" fmla="*/ 3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4" h="42">
                    <a:moveTo>
                      <a:pt x="34" y="21"/>
                    </a:moveTo>
                    <a:lnTo>
                      <a:pt x="34" y="21"/>
                    </a:lnTo>
                    <a:lnTo>
                      <a:pt x="32" y="26"/>
                    </a:lnTo>
                    <a:lnTo>
                      <a:pt x="31" y="30"/>
                    </a:lnTo>
                    <a:lnTo>
                      <a:pt x="31" y="30"/>
                    </a:lnTo>
                    <a:lnTo>
                      <a:pt x="30" y="34"/>
                    </a:lnTo>
                    <a:lnTo>
                      <a:pt x="27" y="36"/>
                    </a:lnTo>
                    <a:lnTo>
                      <a:pt x="27" y="36"/>
                    </a:lnTo>
                    <a:lnTo>
                      <a:pt x="23" y="39"/>
                    </a:lnTo>
                    <a:lnTo>
                      <a:pt x="19" y="40"/>
                    </a:lnTo>
                    <a:lnTo>
                      <a:pt x="19" y="40"/>
                    </a:lnTo>
                    <a:lnTo>
                      <a:pt x="10" y="42"/>
                    </a:lnTo>
                    <a:lnTo>
                      <a:pt x="10" y="42"/>
                    </a:lnTo>
                    <a:lnTo>
                      <a:pt x="5" y="42"/>
                    </a:lnTo>
                    <a:lnTo>
                      <a:pt x="5" y="42"/>
                    </a:lnTo>
                    <a:lnTo>
                      <a:pt x="0" y="4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9" y="1"/>
                    </a:lnTo>
                    <a:lnTo>
                      <a:pt x="19" y="1"/>
                    </a:lnTo>
                    <a:lnTo>
                      <a:pt x="23" y="2"/>
                    </a:lnTo>
                    <a:lnTo>
                      <a:pt x="27" y="5"/>
                    </a:lnTo>
                    <a:lnTo>
                      <a:pt x="27" y="5"/>
                    </a:lnTo>
                    <a:lnTo>
                      <a:pt x="30" y="8"/>
                    </a:lnTo>
                    <a:lnTo>
                      <a:pt x="31" y="12"/>
                    </a:lnTo>
                    <a:lnTo>
                      <a:pt x="31" y="12"/>
                    </a:lnTo>
                    <a:lnTo>
                      <a:pt x="32" y="16"/>
                    </a:lnTo>
                    <a:lnTo>
                      <a:pt x="34" y="21"/>
                    </a:lnTo>
                    <a:lnTo>
                      <a:pt x="34" y="21"/>
                    </a:lnTo>
                    <a:close/>
                    <a:moveTo>
                      <a:pt x="11" y="36"/>
                    </a:moveTo>
                    <a:lnTo>
                      <a:pt x="11" y="36"/>
                    </a:lnTo>
                    <a:lnTo>
                      <a:pt x="18" y="35"/>
                    </a:lnTo>
                    <a:lnTo>
                      <a:pt x="23" y="33"/>
                    </a:lnTo>
                    <a:lnTo>
                      <a:pt x="23" y="33"/>
                    </a:lnTo>
                    <a:lnTo>
                      <a:pt x="26" y="27"/>
                    </a:lnTo>
                    <a:lnTo>
                      <a:pt x="27" y="21"/>
                    </a:lnTo>
                    <a:lnTo>
                      <a:pt x="27" y="21"/>
                    </a:lnTo>
                    <a:lnTo>
                      <a:pt x="26" y="14"/>
                    </a:lnTo>
                    <a:lnTo>
                      <a:pt x="23" y="9"/>
                    </a:lnTo>
                    <a:lnTo>
                      <a:pt x="23" y="9"/>
                    </a:lnTo>
                    <a:lnTo>
                      <a:pt x="18" y="6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5" y="5"/>
                    </a:lnTo>
                    <a:lnTo>
                      <a:pt x="5" y="36"/>
                    </a:lnTo>
                    <a:lnTo>
                      <a:pt x="5" y="36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11" y="36"/>
                    </a:lnTo>
                    <a:lnTo>
                      <a:pt x="11" y="36"/>
                    </a:lnTo>
                    <a:close/>
                  </a:path>
                </a:pathLst>
              </a:cu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2" name="Freeform 532">
                <a:extLst>
                  <a:ext uri="{FF2B5EF4-FFF2-40B4-BE49-F238E27FC236}">
                    <a16:creationId xmlns:a16="http://schemas.microsoft.com/office/drawing/2014/main" xmlns="" id="{8A3EEF55-1BE7-4EEE-951F-4E0036414B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86850" y="2325688"/>
                <a:ext cx="3175" cy="4763"/>
              </a:xfrm>
              <a:custGeom>
                <a:avLst/>
                <a:gdLst>
                  <a:gd name="T0" fmla="*/ 8 w 8"/>
                  <a:gd name="T1" fmla="*/ 4 h 8"/>
                  <a:gd name="T2" fmla="*/ 8 w 8"/>
                  <a:gd name="T3" fmla="*/ 4 h 8"/>
                  <a:gd name="T4" fmla="*/ 8 w 8"/>
                  <a:gd name="T5" fmla="*/ 6 h 8"/>
                  <a:gd name="T6" fmla="*/ 8 w 8"/>
                  <a:gd name="T7" fmla="*/ 6 h 8"/>
                  <a:gd name="T8" fmla="*/ 4 w 8"/>
                  <a:gd name="T9" fmla="*/ 8 h 8"/>
                  <a:gd name="T10" fmla="*/ 4 w 8"/>
                  <a:gd name="T11" fmla="*/ 8 h 8"/>
                  <a:gd name="T12" fmla="*/ 1 w 8"/>
                  <a:gd name="T13" fmla="*/ 6 h 8"/>
                  <a:gd name="T14" fmla="*/ 1 w 8"/>
                  <a:gd name="T15" fmla="*/ 6 h 8"/>
                  <a:gd name="T16" fmla="*/ 0 w 8"/>
                  <a:gd name="T17" fmla="*/ 4 h 8"/>
                  <a:gd name="T18" fmla="*/ 0 w 8"/>
                  <a:gd name="T19" fmla="*/ 4 h 8"/>
                  <a:gd name="T20" fmla="*/ 1 w 8"/>
                  <a:gd name="T21" fmla="*/ 1 h 8"/>
                  <a:gd name="T22" fmla="*/ 1 w 8"/>
                  <a:gd name="T23" fmla="*/ 1 h 8"/>
                  <a:gd name="T24" fmla="*/ 4 w 8"/>
                  <a:gd name="T25" fmla="*/ 0 h 8"/>
                  <a:gd name="T26" fmla="*/ 4 w 8"/>
                  <a:gd name="T27" fmla="*/ 0 h 8"/>
                  <a:gd name="T28" fmla="*/ 8 w 8"/>
                  <a:gd name="T29" fmla="*/ 1 h 8"/>
                  <a:gd name="T30" fmla="*/ 8 w 8"/>
                  <a:gd name="T31" fmla="*/ 1 h 8"/>
                  <a:gd name="T32" fmla="*/ 8 w 8"/>
                  <a:gd name="T33" fmla="*/ 4 h 8"/>
                  <a:gd name="T34" fmla="*/ 8 w 8"/>
                  <a:gd name="T3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" h="8">
                    <a:moveTo>
                      <a:pt x="8" y="4"/>
                    </a:moveTo>
                    <a:lnTo>
                      <a:pt x="8" y="4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8" y="4"/>
                    </a:ln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3" name="Freeform 533">
                <a:extLst>
                  <a:ext uri="{FF2B5EF4-FFF2-40B4-BE49-F238E27FC236}">
                    <a16:creationId xmlns:a16="http://schemas.microsoft.com/office/drawing/2014/main" xmlns="" id="{EB704109-4572-4C63-BF2A-B5AA21AD98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94788" y="2325688"/>
                <a:ext cx="3175" cy="4763"/>
              </a:xfrm>
              <a:custGeom>
                <a:avLst/>
                <a:gdLst>
                  <a:gd name="T0" fmla="*/ 8 w 8"/>
                  <a:gd name="T1" fmla="*/ 4 h 8"/>
                  <a:gd name="T2" fmla="*/ 8 w 8"/>
                  <a:gd name="T3" fmla="*/ 4 h 8"/>
                  <a:gd name="T4" fmla="*/ 7 w 8"/>
                  <a:gd name="T5" fmla="*/ 6 h 8"/>
                  <a:gd name="T6" fmla="*/ 7 w 8"/>
                  <a:gd name="T7" fmla="*/ 6 h 8"/>
                  <a:gd name="T8" fmla="*/ 4 w 8"/>
                  <a:gd name="T9" fmla="*/ 8 h 8"/>
                  <a:gd name="T10" fmla="*/ 4 w 8"/>
                  <a:gd name="T11" fmla="*/ 8 h 8"/>
                  <a:gd name="T12" fmla="*/ 0 w 8"/>
                  <a:gd name="T13" fmla="*/ 6 h 8"/>
                  <a:gd name="T14" fmla="*/ 0 w 8"/>
                  <a:gd name="T15" fmla="*/ 6 h 8"/>
                  <a:gd name="T16" fmla="*/ 0 w 8"/>
                  <a:gd name="T17" fmla="*/ 4 h 8"/>
                  <a:gd name="T18" fmla="*/ 0 w 8"/>
                  <a:gd name="T19" fmla="*/ 4 h 8"/>
                  <a:gd name="T20" fmla="*/ 0 w 8"/>
                  <a:gd name="T21" fmla="*/ 1 h 8"/>
                  <a:gd name="T22" fmla="*/ 0 w 8"/>
                  <a:gd name="T23" fmla="*/ 1 h 8"/>
                  <a:gd name="T24" fmla="*/ 4 w 8"/>
                  <a:gd name="T25" fmla="*/ 0 h 8"/>
                  <a:gd name="T26" fmla="*/ 4 w 8"/>
                  <a:gd name="T27" fmla="*/ 0 h 8"/>
                  <a:gd name="T28" fmla="*/ 7 w 8"/>
                  <a:gd name="T29" fmla="*/ 1 h 8"/>
                  <a:gd name="T30" fmla="*/ 7 w 8"/>
                  <a:gd name="T31" fmla="*/ 1 h 8"/>
                  <a:gd name="T32" fmla="*/ 8 w 8"/>
                  <a:gd name="T33" fmla="*/ 4 h 8"/>
                  <a:gd name="T34" fmla="*/ 8 w 8"/>
                  <a:gd name="T3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" h="8">
                    <a:moveTo>
                      <a:pt x="8" y="4"/>
                    </a:moveTo>
                    <a:lnTo>
                      <a:pt x="8" y="4"/>
                    </a:lnTo>
                    <a:lnTo>
                      <a:pt x="7" y="6"/>
                    </a:lnTo>
                    <a:lnTo>
                      <a:pt x="7" y="6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8" y="4"/>
                    </a:ln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4" name="Freeform 534">
                <a:extLst>
                  <a:ext uri="{FF2B5EF4-FFF2-40B4-BE49-F238E27FC236}">
                    <a16:creationId xmlns:a16="http://schemas.microsoft.com/office/drawing/2014/main" xmlns="" id="{B34373F4-7CF8-4372-BF4E-E827598B66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02725" y="2325688"/>
                <a:ext cx="3175" cy="4763"/>
              </a:xfrm>
              <a:custGeom>
                <a:avLst/>
                <a:gdLst>
                  <a:gd name="T0" fmla="*/ 8 w 8"/>
                  <a:gd name="T1" fmla="*/ 4 h 8"/>
                  <a:gd name="T2" fmla="*/ 8 w 8"/>
                  <a:gd name="T3" fmla="*/ 4 h 8"/>
                  <a:gd name="T4" fmla="*/ 6 w 8"/>
                  <a:gd name="T5" fmla="*/ 6 h 8"/>
                  <a:gd name="T6" fmla="*/ 6 w 8"/>
                  <a:gd name="T7" fmla="*/ 6 h 8"/>
                  <a:gd name="T8" fmla="*/ 4 w 8"/>
                  <a:gd name="T9" fmla="*/ 8 h 8"/>
                  <a:gd name="T10" fmla="*/ 4 w 8"/>
                  <a:gd name="T11" fmla="*/ 8 h 8"/>
                  <a:gd name="T12" fmla="*/ 0 w 8"/>
                  <a:gd name="T13" fmla="*/ 6 h 8"/>
                  <a:gd name="T14" fmla="*/ 0 w 8"/>
                  <a:gd name="T15" fmla="*/ 6 h 8"/>
                  <a:gd name="T16" fmla="*/ 0 w 8"/>
                  <a:gd name="T17" fmla="*/ 4 h 8"/>
                  <a:gd name="T18" fmla="*/ 0 w 8"/>
                  <a:gd name="T19" fmla="*/ 4 h 8"/>
                  <a:gd name="T20" fmla="*/ 0 w 8"/>
                  <a:gd name="T21" fmla="*/ 1 h 8"/>
                  <a:gd name="T22" fmla="*/ 0 w 8"/>
                  <a:gd name="T23" fmla="*/ 1 h 8"/>
                  <a:gd name="T24" fmla="*/ 4 w 8"/>
                  <a:gd name="T25" fmla="*/ 0 h 8"/>
                  <a:gd name="T26" fmla="*/ 4 w 8"/>
                  <a:gd name="T27" fmla="*/ 0 h 8"/>
                  <a:gd name="T28" fmla="*/ 6 w 8"/>
                  <a:gd name="T29" fmla="*/ 1 h 8"/>
                  <a:gd name="T30" fmla="*/ 6 w 8"/>
                  <a:gd name="T31" fmla="*/ 1 h 8"/>
                  <a:gd name="T32" fmla="*/ 8 w 8"/>
                  <a:gd name="T33" fmla="*/ 4 h 8"/>
                  <a:gd name="T34" fmla="*/ 8 w 8"/>
                  <a:gd name="T3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" h="8">
                    <a:moveTo>
                      <a:pt x="8" y="4"/>
                    </a:moveTo>
                    <a:lnTo>
                      <a:pt x="8" y="4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8" y="4"/>
                    </a:ln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5" name="Freeform 535">
                <a:extLst>
                  <a:ext uri="{FF2B5EF4-FFF2-40B4-BE49-F238E27FC236}">
                    <a16:creationId xmlns:a16="http://schemas.microsoft.com/office/drawing/2014/main" xmlns="" id="{1ED03CF2-EA09-4859-B4AD-CF3E9C93AD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13900" y="2306638"/>
                <a:ext cx="17463" cy="22225"/>
              </a:xfrm>
              <a:custGeom>
                <a:avLst/>
                <a:gdLst>
                  <a:gd name="T0" fmla="*/ 33 w 33"/>
                  <a:gd name="T1" fmla="*/ 0 h 42"/>
                  <a:gd name="T2" fmla="*/ 33 w 33"/>
                  <a:gd name="T3" fmla="*/ 5 h 42"/>
                  <a:gd name="T4" fmla="*/ 20 w 33"/>
                  <a:gd name="T5" fmla="*/ 5 h 42"/>
                  <a:gd name="T6" fmla="*/ 20 w 33"/>
                  <a:gd name="T7" fmla="*/ 42 h 42"/>
                  <a:gd name="T8" fmla="*/ 13 w 33"/>
                  <a:gd name="T9" fmla="*/ 42 h 42"/>
                  <a:gd name="T10" fmla="*/ 13 w 33"/>
                  <a:gd name="T11" fmla="*/ 5 h 42"/>
                  <a:gd name="T12" fmla="*/ 0 w 33"/>
                  <a:gd name="T13" fmla="*/ 5 h 42"/>
                  <a:gd name="T14" fmla="*/ 0 w 33"/>
                  <a:gd name="T15" fmla="*/ 0 h 42"/>
                  <a:gd name="T16" fmla="*/ 33 w 33"/>
                  <a:gd name="T1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42">
                    <a:moveTo>
                      <a:pt x="33" y="0"/>
                    </a:moveTo>
                    <a:lnTo>
                      <a:pt x="33" y="5"/>
                    </a:lnTo>
                    <a:lnTo>
                      <a:pt x="20" y="5"/>
                    </a:lnTo>
                    <a:lnTo>
                      <a:pt x="20" y="42"/>
                    </a:lnTo>
                    <a:lnTo>
                      <a:pt x="13" y="42"/>
                    </a:lnTo>
                    <a:lnTo>
                      <a:pt x="13" y="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6" name="Freeform 536">
                <a:extLst>
                  <a:ext uri="{FF2B5EF4-FFF2-40B4-BE49-F238E27FC236}">
                    <a16:creationId xmlns:a16="http://schemas.microsoft.com/office/drawing/2014/main" xmlns="" id="{5BFFDD89-1CDA-4A05-AA3B-ADE44F40D3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32950" y="2306638"/>
                <a:ext cx="17463" cy="22225"/>
              </a:xfrm>
              <a:custGeom>
                <a:avLst/>
                <a:gdLst>
                  <a:gd name="T0" fmla="*/ 14 w 34"/>
                  <a:gd name="T1" fmla="*/ 42 h 42"/>
                  <a:gd name="T2" fmla="*/ 14 w 34"/>
                  <a:gd name="T3" fmla="*/ 25 h 42"/>
                  <a:gd name="T4" fmla="*/ 14 w 34"/>
                  <a:gd name="T5" fmla="*/ 25 h 42"/>
                  <a:gd name="T6" fmla="*/ 6 w 34"/>
                  <a:gd name="T7" fmla="*/ 13 h 42"/>
                  <a:gd name="T8" fmla="*/ 6 w 34"/>
                  <a:gd name="T9" fmla="*/ 13 h 42"/>
                  <a:gd name="T10" fmla="*/ 0 w 34"/>
                  <a:gd name="T11" fmla="*/ 0 h 42"/>
                  <a:gd name="T12" fmla="*/ 6 w 34"/>
                  <a:gd name="T13" fmla="*/ 0 h 42"/>
                  <a:gd name="T14" fmla="*/ 6 w 34"/>
                  <a:gd name="T15" fmla="*/ 0 h 42"/>
                  <a:gd name="T16" fmla="*/ 11 w 34"/>
                  <a:gd name="T17" fmla="*/ 11 h 42"/>
                  <a:gd name="T18" fmla="*/ 11 w 34"/>
                  <a:gd name="T19" fmla="*/ 11 h 42"/>
                  <a:gd name="T20" fmla="*/ 17 w 34"/>
                  <a:gd name="T21" fmla="*/ 20 h 42"/>
                  <a:gd name="T22" fmla="*/ 17 w 34"/>
                  <a:gd name="T23" fmla="*/ 20 h 42"/>
                  <a:gd name="T24" fmla="*/ 23 w 34"/>
                  <a:gd name="T25" fmla="*/ 11 h 42"/>
                  <a:gd name="T26" fmla="*/ 23 w 34"/>
                  <a:gd name="T27" fmla="*/ 11 h 42"/>
                  <a:gd name="T28" fmla="*/ 28 w 34"/>
                  <a:gd name="T29" fmla="*/ 0 h 42"/>
                  <a:gd name="T30" fmla="*/ 34 w 34"/>
                  <a:gd name="T31" fmla="*/ 0 h 42"/>
                  <a:gd name="T32" fmla="*/ 34 w 34"/>
                  <a:gd name="T33" fmla="*/ 0 h 42"/>
                  <a:gd name="T34" fmla="*/ 27 w 34"/>
                  <a:gd name="T35" fmla="*/ 13 h 42"/>
                  <a:gd name="T36" fmla="*/ 27 w 34"/>
                  <a:gd name="T37" fmla="*/ 13 h 42"/>
                  <a:gd name="T38" fmla="*/ 19 w 34"/>
                  <a:gd name="T39" fmla="*/ 25 h 42"/>
                  <a:gd name="T40" fmla="*/ 19 w 34"/>
                  <a:gd name="T41" fmla="*/ 42 h 42"/>
                  <a:gd name="T42" fmla="*/ 14 w 34"/>
                  <a:gd name="T43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4" h="42">
                    <a:moveTo>
                      <a:pt x="14" y="42"/>
                    </a:moveTo>
                    <a:lnTo>
                      <a:pt x="14" y="25"/>
                    </a:lnTo>
                    <a:lnTo>
                      <a:pt x="14" y="25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11" y="11"/>
                    </a:lnTo>
                    <a:lnTo>
                      <a:pt x="11" y="11"/>
                    </a:lnTo>
                    <a:lnTo>
                      <a:pt x="17" y="20"/>
                    </a:lnTo>
                    <a:lnTo>
                      <a:pt x="17" y="20"/>
                    </a:lnTo>
                    <a:lnTo>
                      <a:pt x="23" y="11"/>
                    </a:lnTo>
                    <a:lnTo>
                      <a:pt x="23" y="11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27" y="13"/>
                    </a:lnTo>
                    <a:lnTo>
                      <a:pt x="27" y="13"/>
                    </a:lnTo>
                    <a:lnTo>
                      <a:pt x="19" y="25"/>
                    </a:lnTo>
                    <a:lnTo>
                      <a:pt x="19" y="42"/>
                    </a:lnTo>
                    <a:lnTo>
                      <a:pt x="14" y="42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7" name="Freeform 537">
                <a:extLst>
                  <a:ext uri="{FF2B5EF4-FFF2-40B4-BE49-F238E27FC236}">
                    <a16:creationId xmlns:a16="http://schemas.microsoft.com/office/drawing/2014/main" xmlns="" id="{39D8727F-AE41-434F-8910-6DAFC349BC1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653588" y="2306638"/>
                <a:ext cx="15875" cy="22225"/>
              </a:xfrm>
              <a:custGeom>
                <a:avLst/>
                <a:gdLst>
                  <a:gd name="T0" fmla="*/ 11 w 29"/>
                  <a:gd name="T1" fmla="*/ 0 h 42"/>
                  <a:gd name="T2" fmla="*/ 11 w 29"/>
                  <a:gd name="T3" fmla="*/ 0 h 42"/>
                  <a:gd name="T4" fmla="*/ 19 w 29"/>
                  <a:gd name="T5" fmla="*/ 2 h 42"/>
                  <a:gd name="T6" fmla="*/ 24 w 29"/>
                  <a:gd name="T7" fmla="*/ 4 h 42"/>
                  <a:gd name="T8" fmla="*/ 24 w 29"/>
                  <a:gd name="T9" fmla="*/ 4 h 42"/>
                  <a:gd name="T10" fmla="*/ 28 w 29"/>
                  <a:gd name="T11" fmla="*/ 8 h 42"/>
                  <a:gd name="T12" fmla="*/ 29 w 29"/>
                  <a:gd name="T13" fmla="*/ 13 h 42"/>
                  <a:gd name="T14" fmla="*/ 29 w 29"/>
                  <a:gd name="T15" fmla="*/ 13 h 42"/>
                  <a:gd name="T16" fmla="*/ 28 w 29"/>
                  <a:gd name="T17" fmla="*/ 20 h 42"/>
                  <a:gd name="T18" fmla="*/ 28 w 29"/>
                  <a:gd name="T19" fmla="*/ 20 h 42"/>
                  <a:gd name="T20" fmla="*/ 24 w 29"/>
                  <a:gd name="T21" fmla="*/ 24 h 42"/>
                  <a:gd name="T22" fmla="*/ 24 w 29"/>
                  <a:gd name="T23" fmla="*/ 24 h 42"/>
                  <a:gd name="T24" fmla="*/ 17 w 29"/>
                  <a:gd name="T25" fmla="*/ 26 h 42"/>
                  <a:gd name="T26" fmla="*/ 17 w 29"/>
                  <a:gd name="T27" fmla="*/ 26 h 42"/>
                  <a:gd name="T28" fmla="*/ 11 w 29"/>
                  <a:gd name="T29" fmla="*/ 26 h 42"/>
                  <a:gd name="T30" fmla="*/ 5 w 29"/>
                  <a:gd name="T31" fmla="*/ 26 h 42"/>
                  <a:gd name="T32" fmla="*/ 5 w 29"/>
                  <a:gd name="T33" fmla="*/ 42 h 42"/>
                  <a:gd name="T34" fmla="*/ 0 w 29"/>
                  <a:gd name="T35" fmla="*/ 42 h 42"/>
                  <a:gd name="T36" fmla="*/ 0 w 29"/>
                  <a:gd name="T37" fmla="*/ 2 h 42"/>
                  <a:gd name="T38" fmla="*/ 0 w 29"/>
                  <a:gd name="T39" fmla="*/ 2 h 42"/>
                  <a:gd name="T40" fmla="*/ 5 w 29"/>
                  <a:gd name="T41" fmla="*/ 0 h 42"/>
                  <a:gd name="T42" fmla="*/ 5 w 29"/>
                  <a:gd name="T43" fmla="*/ 0 h 42"/>
                  <a:gd name="T44" fmla="*/ 11 w 29"/>
                  <a:gd name="T45" fmla="*/ 0 h 42"/>
                  <a:gd name="T46" fmla="*/ 11 w 29"/>
                  <a:gd name="T47" fmla="*/ 0 h 42"/>
                  <a:gd name="T48" fmla="*/ 11 w 29"/>
                  <a:gd name="T49" fmla="*/ 5 h 42"/>
                  <a:gd name="T50" fmla="*/ 11 w 29"/>
                  <a:gd name="T51" fmla="*/ 5 h 42"/>
                  <a:gd name="T52" fmla="*/ 5 w 29"/>
                  <a:gd name="T53" fmla="*/ 5 h 42"/>
                  <a:gd name="T54" fmla="*/ 5 w 29"/>
                  <a:gd name="T55" fmla="*/ 21 h 42"/>
                  <a:gd name="T56" fmla="*/ 9 w 29"/>
                  <a:gd name="T57" fmla="*/ 21 h 42"/>
                  <a:gd name="T58" fmla="*/ 9 w 29"/>
                  <a:gd name="T59" fmla="*/ 21 h 42"/>
                  <a:gd name="T60" fmla="*/ 15 w 29"/>
                  <a:gd name="T61" fmla="*/ 21 h 42"/>
                  <a:gd name="T62" fmla="*/ 15 w 29"/>
                  <a:gd name="T63" fmla="*/ 21 h 42"/>
                  <a:gd name="T64" fmla="*/ 19 w 29"/>
                  <a:gd name="T65" fmla="*/ 20 h 42"/>
                  <a:gd name="T66" fmla="*/ 19 w 29"/>
                  <a:gd name="T67" fmla="*/ 20 h 42"/>
                  <a:gd name="T68" fmla="*/ 21 w 29"/>
                  <a:gd name="T69" fmla="*/ 17 h 42"/>
                  <a:gd name="T70" fmla="*/ 21 w 29"/>
                  <a:gd name="T71" fmla="*/ 17 h 42"/>
                  <a:gd name="T72" fmla="*/ 23 w 29"/>
                  <a:gd name="T73" fmla="*/ 13 h 42"/>
                  <a:gd name="T74" fmla="*/ 23 w 29"/>
                  <a:gd name="T75" fmla="*/ 13 h 42"/>
                  <a:gd name="T76" fmla="*/ 21 w 29"/>
                  <a:gd name="T77" fmla="*/ 9 h 42"/>
                  <a:gd name="T78" fmla="*/ 21 w 29"/>
                  <a:gd name="T79" fmla="*/ 9 h 42"/>
                  <a:gd name="T80" fmla="*/ 19 w 29"/>
                  <a:gd name="T81" fmla="*/ 7 h 42"/>
                  <a:gd name="T82" fmla="*/ 19 w 29"/>
                  <a:gd name="T83" fmla="*/ 7 h 42"/>
                  <a:gd name="T84" fmla="*/ 16 w 29"/>
                  <a:gd name="T85" fmla="*/ 5 h 42"/>
                  <a:gd name="T86" fmla="*/ 16 w 29"/>
                  <a:gd name="T87" fmla="*/ 5 h 42"/>
                  <a:gd name="T88" fmla="*/ 11 w 29"/>
                  <a:gd name="T89" fmla="*/ 5 h 42"/>
                  <a:gd name="T90" fmla="*/ 11 w 29"/>
                  <a:gd name="T91" fmla="*/ 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9" h="42">
                    <a:moveTo>
                      <a:pt x="11" y="0"/>
                    </a:moveTo>
                    <a:lnTo>
                      <a:pt x="11" y="0"/>
                    </a:lnTo>
                    <a:lnTo>
                      <a:pt x="19" y="2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8" y="8"/>
                    </a:lnTo>
                    <a:lnTo>
                      <a:pt x="29" y="13"/>
                    </a:lnTo>
                    <a:lnTo>
                      <a:pt x="29" y="13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24" y="24"/>
                    </a:lnTo>
                    <a:lnTo>
                      <a:pt x="24" y="24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11" y="26"/>
                    </a:lnTo>
                    <a:lnTo>
                      <a:pt x="5" y="26"/>
                    </a:lnTo>
                    <a:lnTo>
                      <a:pt x="5" y="42"/>
                    </a:lnTo>
                    <a:lnTo>
                      <a:pt x="0" y="4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  <a:moveTo>
                      <a:pt x="11" y="5"/>
                    </a:moveTo>
                    <a:lnTo>
                      <a:pt x="11" y="5"/>
                    </a:lnTo>
                    <a:lnTo>
                      <a:pt x="5" y="5"/>
                    </a:lnTo>
                    <a:lnTo>
                      <a:pt x="5" y="21"/>
                    </a:lnTo>
                    <a:lnTo>
                      <a:pt x="9" y="21"/>
                    </a:lnTo>
                    <a:lnTo>
                      <a:pt x="9" y="21"/>
                    </a:lnTo>
                    <a:lnTo>
                      <a:pt x="15" y="21"/>
                    </a:lnTo>
                    <a:lnTo>
                      <a:pt x="15" y="21"/>
                    </a:lnTo>
                    <a:lnTo>
                      <a:pt x="19" y="20"/>
                    </a:lnTo>
                    <a:lnTo>
                      <a:pt x="19" y="20"/>
                    </a:lnTo>
                    <a:lnTo>
                      <a:pt x="21" y="17"/>
                    </a:lnTo>
                    <a:lnTo>
                      <a:pt x="21" y="17"/>
                    </a:lnTo>
                    <a:lnTo>
                      <a:pt x="23" y="13"/>
                    </a:lnTo>
                    <a:lnTo>
                      <a:pt x="23" y="13"/>
                    </a:lnTo>
                    <a:lnTo>
                      <a:pt x="21" y="9"/>
                    </a:lnTo>
                    <a:lnTo>
                      <a:pt x="21" y="9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16" y="5"/>
                    </a:lnTo>
                    <a:lnTo>
                      <a:pt x="16" y="5"/>
                    </a:lnTo>
                    <a:lnTo>
                      <a:pt x="11" y="5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8" name="Freeform 538">
                <a:extLst>
                  <a:ext uri="{FF2B5EF4-FFF2-40B4-BE49-F238E27FC236}">
                    <a16:creationId xmlns:a16="http://schemas.microsoft.com/office/drawing/2014/main" xmlns="" id="{1D28CEEA-3A2E-4F4D-8413-7DB7A1F522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72638" y="2306638"/>
                <a:ext cx="14288" cy="22225"/>
              </a:xfrm>
              <a:custGeom>
                <a:avLst/>
                <a:gdLst>
                  <a:gd name="T0" fmla="*/ 0 w 27"/>
                  <a:gd name="T1" fmla="*/ 42 h 42"/>
                  <a:gd name="T2" fmla="*/ 0 w 27"/>
                  <a:gd name="T3" fmla="*/ 0 h 42"/>
                  <a:gd name="T4" fmla="*/ 24 w 27"/>
                  <a:gd name="T5" fmla="*/ 0 h 42"/>
                  <a:gd name="T6" fmla="*/ 24 w 27"/>
                  <a:gd name="T7" fmla="*/ 5 h 42"/>
                  <a:gd name="T8" fmla="*/ 6 w 27"/>
                  <a:gd name="T9" fmla="*/ 5 h 42"/>
                  <a:gd name="T10" fmla="*/ 6 w 27"/>
                  <a:gd name="T11" fmla="*/ 19 h 42"/>
                  <a:gd name="T12" fmla="*/ 23 w 27"/>
                  <a:gd name="T13" fmla="*/ 19 h 42"/>
                  <a:gd name="T14" fmla="*/ 23 w 27"/>
                  <a:gd name="T15" fmla="*/ 22 h 42"/>
                  <a:gd name="T16" fmla="*/ 6 w 27"/>
                  <a:gd name="T17" fmla="*/ 22 h 42"/>
                  <a:gd name="T18" fmla="*/ 6 w 27"/>
                  <a:gd name="T19" fmla="*/ 37 h 42"/>
                  <a:gd name="T20" fmla="*/ 27 w 27"/>
                  <a:gd name="T21" fmla="*/ 37 h 42"/>
                  <a:gd name="T22" fmla="*/ 27 w 27"/>
                  <a:gd name="T23" fmla="*/ 42 h 42"/>
                  <a:gd name="T24" fmla="*/ 0 w 27"/>
                  <a:gd name="T25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42">
                    <a:moveTo>
                      <a:pt x="0" y="42"/>
                    </a:moveTo>
                    <a:lnTo>
                      <a:pt x="0" y="0"/>
                    </a:lnTo>
                    <a:lnTo>
                      <a:pt x="24" y="0"/>
                    </a:lnTo>
                    <a:lnTo>
                      <a:pt x="24" y="5"/>
                    </a:lnTo>
                    <a:lnTo>
                      <a:pt x="6" y="5"/>
                    </a:lnTo>
                    <a:lnTo>
                      <a:pt x="6" y="19"/>
                    </a:lnTo>
                    <a:lnTo>
                      <a:pt x="23" y="19"/>
                    </a:lnTo>
                    <a:lnTo>
                      <a:pt x="23" y="22"/>
                    </a:lnTo>
                    <a:lnTo>
                      <a:pt x="6" y="22"/>
                    </a:lnTo>
                    <a:lnTo>
                      <a:pt x="6" y="37"/>
                    </a:lnTo>
                    <a:lnTo>
                      <a:pt x="27" y="37"/>
                    </a:lnTo>
                    <a:lnTo>
                      <a:pt x="27" y="42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9" name="Freeform 539">
                <a:extLst>
                  <a:ext uri="{FF2B5EF4-FFF2-40B4-BE49-F238E27FC236}">
                    <a16:creationId xmlns:a16="http://schemas.microsoft.com/office/drawing/2014/main" xmlns="" id="{EECD4DCB-8240-4DC5-9672-0C24AEE032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94863" y="2306638"/>
                <a:ext cx="17463" cy="22225"/>
              </a:xfrm>
              <a:custGeom>
                <a:avLst/>
                <a:gdLst>
                  <a:gd name="T0" fmla="*/ 33 w 33"/>
                  <a:gd name="T1" fmla="*/ 0 h 42"/>
                  <a:gd name="T2" fmla="*/ 33 w 33"/>
                  <a:gd name="T3" fmla="*/ 5 h 42"/>
                  <a:gd name="T4" fmla="*/ 19 w 33"/>
                  <a:gd name="T5" fmla="*/ 5 h 42"/>
                  <a:gd name="T6" fmla="*/ 19 w 33"/>
                  <a:gd name="T7" fmla="*/ 42 h 42"/>
                  <a:gd name="T8" fmla="*/ 13 w 33"/>
                  <a:gd name="T9" fmla="*/ 42 h 42"/>
                  <a:gd name="T10" fmla="*/ 13 w 33"/>
                  <a:gd name="T11" fmla="*/ 5 h 42"/>
                  <a:gd name="T12" fmla="*/ 0 w 33"/>
                  <a:gd name="T13" fmla="*/ 5 h 42"/>
                  <a:gd name="T14" fmla="*/ 0 w 33"/>
                  <a:gd name="T15" fmla="*/ 0 h 42"/>
                  <a:gd name="T16" fmla="*/ 33 w 33"/>
                  <a:gd name="T1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42">
                    <a:moveTo>
                      <a:pt x="33" y="0"/>
                    </a:moveTo>
                    <a:lnTo>
                      <a:pt x="33" y="5"/>
                    </a:lnTo>
                    <a:lnTo>
                      <a:pt x="19" y="5"/>
                    </a:lnTo>
                    <a:lnTo>
                      <a:pt x="19" y="42"/>
                    </a:lnTo>
                    <a:lnTo>
                      <a:pt x="13" y="42"/>
                    </a:lnTo>
                    <a:lnTo>
                      <a:pt x="13" y="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0" name="Freeform 540">
                <a:extLst>
                  <a:ext uri="{FF2B5EF4-FFF2-40B4-BE49-F238E27FC236}">
                    <a16:creationId xmlns:a16="http://schemas.microsoft.com/office/drawing/2014/main" xmlns="" id="{D9F7F091-A5DB-4706-84E8-C4B8AFA3FA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15500" y="2306638"/>
                <a:ext cx="14288" cy="22225"/>
              </a:xfrm>
              <a:custGeom>
                <a:avLst/>
                <a:gdLst>
                  <a:gd name="T0" fmla="*/ 0 w 27"/>
                  <a:gd name="T1" fmla="*/ 42 h 42"/>
                  <a:gd name="T2" fmla="*/ 0 w 27"/>
                  <a:gd name="T3" fmla="*/ 0 h 42"/>
                  <a:gd name="T4" fmla="*/ 25 w 27"/>
                  <a:gd name="T5" fmla="*/ 0 h 42"/>
                  <a:gd name="T6" fmla="*/ 25 w 27"/>
                  <a:gd name="T7" fmla="*/ 5 h 42"/>
                  <a:gd name="T8" fmla="*/ 6 w 27"/>
                  <a:gd name="T9" fmla="*/ 5 h 42"/>
                  <a:gd name="T10" fmla="*/ 6 w 27"/>
                  <a:gd name="T11" fmla="*/ 19 h 42"/>
                  <a:gd name="T12" fmla="*/ 23 w 27"/>
                  <a:gd name="T13" fmla="*/ 19 h 42"/>
                  <a:gd name="T14" fmla="*/ 23 w 27"/>
                  <a:gd name="T15" fmla="*/ 22 h 42"/>
                  <a:gd name="T16" fmla="*/ 6 w 27"/>
                  <a:gd name="T17" fmla="*/ 22 h 42"/>
                  <a:gd name="T18" fmla="*/ 6 w 27"/>
                  <a:gd name="T19" fmla="*/ 37 h 42"/>
                  <a:gd name="T20" fmla="*/ 27 w 27"/>
                  <a:gd name="T21" fmla="*/ 37 h 42"/>
                  <a:gd name="T22" fmla="*/ 27 w 27"/>
                  <a:gd name="T23" fmla="*/ 42 h 42"/>
                  <a:gd name="T24" fmla="*/ 0 w 27"/>
                  <a:gd name="T25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42">
                    <a:moveTo>
                      <a:pt x="0" y="42"/>
                    </a:moveTo>
                    <a:lnTo>
                      <a:pt x="0" y="0"/>
                    </a:lnTo>
                    <a:lnTo>
                      <a:pt x="25" y="0"/>
                    </a:lnTo>
                    <a:lnTo>
                      <a:pt x="25" y="5"/>
                    </a:lnTo>
                    <a:lnTo>
                      <a:pt x="6" y="5"/>
                    </a:lnTo>
                    <a:lnTo>
                      <a:pt x="6" y="19"/>
                    </a:lnTo>
                    <a:lnTo>
                      <a:pt x="23" y="19"/>
                    </a:lnTo>
                    <a:lnTo>
                      <a:pt x="23" y="22"/>
                    </a:lnTo>
                    <a:lnTo>
                      <a:pt x="6" y="22"/>
                    </a:lnTo>
                    <a:lnTo>
                      <a:pt x="6" y="37"/>
                    </a:lnTo>
                    <a:lnTo>
                      <a:pt x="27" y="37"/>
                    </a:lnTo>
                    <a:lnTo>
                      <a:pt x="27" y="42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1" name="Freeform 541">
                <a:extLst>
                  <a:ext uri="{FF2B5EF4-FFF2-40B4-BE49-F238E27FC236}">
                    <a16:creationId xmlns:a16="http://schemas.microsoft.com/office/drawing/2014/main" xmlns="" id="{F2ABD50E-8A3F-4A7A-AFEB-492062531C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31375" y="2306638"/>
                <a:ext cx="19050" cy="22225"/>
              </a:xfrm>
              <a:custGeom>
                <a:avLst/>
                <a:gdLst>
                  <a:gd name="T0" fmla="*/ 29 w 35"/>
                  <a:gd name="T1" fmla="*/ 42 h 42"/>
                  <a:gd name="T2" fmla="*/ 29 w 35"/>
                  <a:gd name="T3" fmla="*/ 42 h 42"/>
                  <a:gd name="T4" fmla="*/ 26 w 35"/>
                  <a:gd name="T5" fmla="*/ 38 h 42"/>
                  <a:gd name="T6" fmla="*/ 26 w 35"/>
                  <a:gd name="T7" fmla="*/ 38 h 42"/>
                  <a:gd name="T8" fmla="*/ 24 w 35"/>
                  <a:gd name="T9" fmla="*/ 33 h 42"/>
                  <a:gd name="T10" fmla="*/ 24 w 35"/>
                  <a:gd name="T11" fmla="*/ 33 h 42"/>
                  <a:gd name="T12" fmla="*/ 21 w 35"/>
                  <a:gd name="T13" fmla="*/ 29 h 42"/>
                  <a:gd name="T14" fmla="*/ 21 w 35"/>
                  <a:gd name="T15" fmla="*/ 29 h 42"/>
                  <a:gd name="T16" fmla="*/ 18 w 35"/>
                  <a:gd name="T17" fmla="*/ 24 h 42"/>
                  <a:gd name="T18" fmla="*/ 18 w 35"/>
                  <a:gd name="T19" fmla="*/ 24 h 42"/>
                  <a:gd name="T20" fmla="*/ 14 w 35"/>
                  <a:gd name="T21" fmla="*/ 29 h 42"/>
                  <a:gd name="T22" fmla="*/ 14 w 35"/>
                  <a:gd name="T23" fmla="*/ 29 h 42"/>
                  <a:gd name="T24" fmla="*/ 12 w 35"/>
                  <a:gd name="T25" fmla="*/ 33 h 42"/>
                  <a:gd name="T26" fmla="*/ 12 w 35"/>
                  <a:gd name="T27" fmla="*/ 33 h 42"/>
                  <a:gd name="T28" fmla="*/ 9 w 35"/>
                  <a:gd name="T29" fmla="*/ 38 h 42"/>
                  <a:gd name="T30" fmla="*/ 9 w 35"/>
                  <a:gd name="T31" fmla="*/ 38 h 42"/>
                  <a:gd name="T32" fmla="*/ 6 w 35"/>
                  <a:gd name="T33" fmla="*/ 42 h 42"/>
                  <a:gd name="T34" fmla="*/ 0 w 35"/>
                  <a:gd name="T35" fmla="*/ 42 h 42"/>
                  <a:gd name="T36" fmla="*/ 0 w 35"/>
                  <a:gd name="T37" fmla="*/ 42 h 42"/>
                  <a:gd name="T38" fmla="*/ 6 w 35"/>
                  <a:gd name="T39" fmla="*/ 32 h 42"/>
                  <a:gd name="T40" fmla="*/ 6 w 35"/>
                  <a:gd name="T41" fmla="*/ 32 h 42"/>
                  <a:gd name="T42" fmla="*/ 14 w 35"/>
                  <a:gd name="T43" fmla="*/ 20 h 42"/>
                  <a:gd name="T44" fmla="*/ 1 w 35"/>
                  <a:gd name="T45" fmla="*/ 0 h 42"/>
                  <a:gd name="T46" fmla="*/ 8 w 35"/>
                  <a:gd name="T47" fmla="*/ 0 h 42"/>
                  <a:gd name="T48" fmla="*/ 17 w 35"/>
                  <a:gd name="T49" fmla="*/ 16 h 42"/>
                  <a:gd name="T50" fmla="*/ 27 w 35"/>
                  <a:gd name="T51" fmla="*/ 0 h 42"/>
                  <a:gd name="T52" fmla="*/ 34 w 35"/>
                  <a:gd name="T53" fmla="*/ 0 h 42"/>
                  <a:gd name="T54" fmla="*/ 21 w 35"/>
                  <a:gd name="T55" fmla="*/ 20 h 42"/>
                  <a:gd name="T56" fmla="*/ 21 w 35"/>
                  <a:gd name="T57" fmla="*/ 20 h 42"/>
                  <a:gd name="T58" fmla="*/ 29 w 35"/>
                  <a:gd name="T59" fmla="*/ 32 h 42"/>
                  <a:gd name="T60" fmla="*/ 29 w 35"/>
                  <a:gd name="T61" fmla="*/ 32 h 42"/>
                  <a:gd name="T62" fmla="*/ 35 w 35"/>
                  <a:gd name="T63" fmla="*/ 42 h 42"/>
                  <a:gd name="T64" fmla="*/ 29 w 35"/>
                  <a:gd name="T65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" h="42">
                    <a:moveTo>
                      <a:pt x="29" y="42"/>
                    </a:moveTo>
                    <a:lnTo>
                      <a:pt x="29" y="42"/>
                    </a:lnTo>
                    <a:lnTo>
                      <a:pt x="26" y="38"/>
                    </a:lnTo>
                    <a:lnTo>
                      <a:pt x="26" y="38"/>
                    </a:lnTo>
                    <a:lnTo>
                      <a:pt x="24" y="33"/>
                    </a:lnTo>
                    <a:lnTo>
                      <a:pt x="24" y="33"/>
                    </a:lnTo>
                    <a:lnTo>
                      <a:pt x="21" y="29"/>
                    </a:lnTo>
                    <a:lnTo>
                      <a:pt x="21" y="29"/>
                    </a:lnTo>
                    <a:lnTo>
                      <a:pt x="18" y="24"/>
                    </a:lnTo>
                    <a:lnTo>
                      <a:pt x="18" y="24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2" y="33"/>
                    </a:lnTo>
                    <a:lnTo>
                      <a:pt x="12" y="33"/>
                    </a:lnTo>
                    <a:lnTo>
                      <a:pt x="9" y="38"/>
                    </a:lnTo>
                    <a:lnTo>
                      <a:pt x="9" y="38"/>
                    </a:lnTo>
                    <a:lnTo>
                      <a:pt x="6" y="42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6" y="32"/>
                    </a:lnTo>
                    <a:lnTo>
                      <a:pt x="6" y="32"/>
                    </a:lnTo>
                    <a:lnTo>
                      <a:pt x="14" y="20"/>
                    </a:lnTo>
                    <a:lnTo>
                      <a:pt x="1" y="0"/>
                    </a:lnTo>
                    <a:lnTo>
                      <a:pt x="8" y="0"/>
                    </a:lnTo>
                    <a:lnTo>
                      <a:pt x="17" y="16"/>
                    </a:lnTo>
                    <a:lnTo>
                      <a:pt x="27" y="0"/>
                    </a:lnTo>
                    <a:lnTo>
                      <a:pt x="34" y="0"/>
                    </a:lnTo>
                    <a:lnTo>
                      <a:pt x="21" y="20"/>
                    </a:lnTo>
                    <a:lnTo>
                      <a:pt x="21" y="20"/>
                    </a:lnTo>
                    <a:lnTo>
                      <a:pt x="29" y="32"/>
                    </a:lnTo>
                    <a:lnTo>
                      <a:pt x="29" y="32"/>
                    </a:lnTo>
                    <a:lnTo>
                      <a:pt x="35" y="42"/>
                    </a:lnTo>
                    <a:lnTo>
                      <a:pt x="29" y="42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2" name="Freeform 542">
                <a:extLst>
                  <a:ext uri="{FF2B5EF4-FFF2-40B4-BE49-F238E27FC236}">
                    <a16:creationId xmlns:a16="http://schemas.microsoft.com/office/drawing/2014/main" xmlns="" id="{3CA89388-85D3-4AC0-B1C0-9648876CA6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52013" y="2306638"/>
                <a:ext cx="15875" cy="22225"/>
              </a:xfrm>
              <a:custGeom>
                <a:avLst/>
                <a:gdLst>
                  <a:gd name="T0" fmla="*/ 31 w 31"/>
                  <a:gd name="T1" fmla="*/ 0 h 42"/>
                  <a:gd name="T2" fmla="*/ 31 w 31"/>
                  <a:gd name="T3" fmla="*/ 5 h 42"/>
                  <a:gd name="T4" fmla="*/ 18 w 31"/>
                  <a:gd name="T5" fmla="*/ 5 h 42"/>
                  <a:gd name="T6" fmla="*/ 18 w 31"/>
                  <a:gd name="T7" fmla="*/ 42 h 42"/>
                  <a:gd name="T8" fmla="*/ 13 w 31"/>
                  <a:gd name="T9" fmla="*/ 42 h 42"/>
                  <a:gd name="T10" fmla="*/ 13 w 31"/>
                  <a:gd name="T11" fmla="*/ 5 h 42"/>
                  <a:gd name="T12" fmla="*/ 0 w 31"/>
                  <a:gd name="T13" fmla="*/ 5 h 42"/>
                  <a:gd name="T14" fmla="*/ 0 w 31"/>
                  <a:gd name="T15" fmla="*/ 0 h 42"/>
                  <a:gd name="T16" fmla="*/ 31 w 31"/>
                  <a:gd name="T1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42">
                    <a:moveTo>
                      <a:pt x="31" y="0"/>
                    </a:moveTo>
                    <a:lnTo>
                      <a:pt x="31" y="5"/>
                    </a:lnTo>
                    <a:lnTo>
                      <a:pt x="18" y="5"/>
                    </a:lnTo>
                    <a:lnTo>
                      <a:pt x="18" y="42"/>
                    </a:lnTo>
                    <a:lnTo>
                      <a:pt x="13" y="42"/>
                    </a:lnTo>
                    <a:lnTo>
                      <a:pt x="13" y="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pic>
            <p:nvPicPr>
              <p:cNvPr id="93" name="Picture 543">
                <a:extLst>
                  <a:ext uri="{FF2B5EF4-FFF2-40B4-BE49-F238E27FC236}">
                    <a16:creationId xmlns:a16="http://schemas.microsoft.com/office/drawing/2014/main" xmlns="" id="{FD28ECDC-084A-466B-AF9A-6CDD4C6D690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05963" y="2286001"/>
                <a:ext cx="160338" cy="14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2104966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ecel="10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5" grpId="0" animBg="1"/>
      <p:bldP spid="556" grpId="0"/>
      <p:bldP spid="557" grpId="0"/>
      <p:bldP spid="558" grpId="0" animBg="1"/>
      <p:bldP spid="559" grpId="0"/>
      <p:bldP spid="56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03F20994-B8DA-4242-879C-DE8E9FD183A6}"/>
              </a:ext>
            </a:extLst>
          </p:cNvPr>
          <p:cNvSpPr/>
          <p:nvPr/>
        </p:nvSpPr>
        <p:spPr>
          <a:xfrm>
            <a:off x="0" y="412011"/>
            <a:ext cx="12192000" cy="6033978"/>
          </a:xfrm>
          <a:prstGeom prst="roundRect">
            <a:avLst>
              <a:gd name="adj" fmla="val 362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Rectangle 147">
            <a:extLst>
              <a:ext uri="{FF2B5EF4-FFF2-40B4-BE49-F238E27FC236}">
                <a16:creationId xmlns:a16="http://schemas.microsoft.com/office/drawing/2014/main" xmlns="" id="{5D1E03A3-1C40-4241-BEFF-38F916895D4C}"/>
              </a:ext>
            </a:extLst>
          </p:cNvPr>
          <p:cNvSpPr/>
          <p:nvPr/>
        </p:nvSpPr>
        <p:spPr>
          <a:xfrm>
            <a:off x="521567" y="972147"/>
            <a:ext cx="3454417" cy="494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1BDF7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Purchase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1BDF7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4" name="Rectangle 148">
            <a:extLst>
              <a:ext uri="{FF2B5EF4-FFF2-40B4-BE49-F238E27FC236}">
                <a16:creationId xmlns:a16="http://schemas.microsoft.com/office/drawing/2014/main" xmlns="" id="{ABB9F54A-4EBA-4EF6-99AA-B2C8296E3245}"/>
              </a:ext>
            </a:extLst>
          </p:cNvPr>
          <p:cNvSpPr/>
          <p:nvPr/>
        </p:nvSpPr>
        <p:spPr>
          <a:xfrm>
            <a:off x="521567" y="1683027"/>
            <a:ext cx="2803182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Ut wisi enim ad minim veniam</a:t>
            </a:r>
            <a:r>
              <a:rPr kumimoji="0" lang="id-ID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, quis nostrud exerci tation ullamcorper suscipit lobortis nisl ut aliquip ex ea commodo consequat.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B231EFF0-3188-42C5-AE78-FAAD992993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96" y="771823"/>
            <a:ext cx="7085804" cy="5314353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6B17935F-01B4-48A7-B2A4-3EA14559CC3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902" y="2849725"/>
            <a:ext cx="4544393" cy="3408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565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F68FC7">
                <a:alpha val="44000"/>
              </a:srgbClr>
            </a:gs>
            <a:gs pos="0">
              <a:srgbClr val="01BDF7">
                <a:alpha val="29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E79DC9A9-9F96-4E99-9917-2F682E898B77}"/>
              </a:ext>
            </a:extLst>
          </p:cNvPr>
          <p:cNvSpPr/>
          <p:nvPr/>
        </p:nvSpPr>
        <p:spPr>
          <a:xfrm>
            <a:off x="0" y="412011"/>
            <a:ext cx="12192000" cy="6033978"/>
          </a:xfrm>
          <a:prstGeom prst="roundRect">
            <a:avLst>
              <a:gd name="adj" fmla="val 362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A7368645-A292-4C2B-B4D3-A47B159586C2}"/>
              </a:ext>
            </a:extLst>
          </p:cNvPr>
          <p:cNvGrpSpPr/>
          <p:nvPr/>
        </p:nvGrpSpPr>
        <p:grpSpPr>
          <a:xfrm>
            <a:off x="1837944" y="2153719"/>
            <a:ext cx="3493590" cy="2877908"/>
            <a:chOff x="7433526" y="2987562"/>
            <a:chExt cx="3493590" cy="2877908"/>
          </a:xfrm>
        </p:grpSpPr>
        <p:sp>
          <p:nvSpPr>
            <p:cNvPr id="4" name="Arc 34">
              <a:extLst>
                <a:ext uri="{FF2B5EF4-FFF2-40B4-BE49-F238E27FC236}">
                  <a16:creationId xmlns:a16="http://schemas.microsoft.com/office/drawing/2014/main" xmlns="" id="{D34E561F-A427-4B97-8FA4-D900D5142B3A}"/>
                </a:ext>
              </a:extLst>
            </p:cNvPr>
            <p:cNvSpPr/>
            <p:nvPr/>
          </p:nvSpPr>
          <p:spPr>
            <a:xfrm rot="10800000">
              <a:off x="8362383" y="3604254"/>
              <a:ext cx="1644518" cy="1644518"/>
            </a:xfrm>
            <a:prstGeom prst="arc">
              <a:avLst>
                <a:gd name="adj1" fmla="val 21574120"/>
                <a:gd name="adj2" fmla="val 3765459"/>
              </a:avLst>
            </a:prstGeom>
            <a:ln w="88900" cap="sq">
              <a:solidFill>
                <a:srgbClr val="CEC4D9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Arc 35">
              <a:extLst>
                <a:ext uri="{FF2B5EF4-FFF2-40B4-BE49-F238E27FC236}">
                  <a16:creationId xmlns:a16="http://schemas.microsoft.com/office/drawing/2014/main" xmlns="" id="{BCE98C96-E53A-46E7-8A9D-84E067F53490}"/>
                </a:ext>
              </a:extLst>
            </p:cNvPr>
            <p:cNvSpPr/>
            <p:nvPr/>
          </p:nvSpPr>
          <p:spPr>
            <a:xfrm rot="10800000">
              <a:off x="8156816" y="3398688"/>
              <a:ext cx="2055649" cy="2055649"/>
            </a:xfrm>
            <a:prstGeom prst="arc">
              <a:avLst>
                <a:gd name="adj1" fmla="val 21574120"/>
                <a:gd name="adj2" fmla="val 6747585"/>
              </a:avLst>
            </a:prstGeom>
            <a:ln w="88900" cap="sq">
              <a:solidFill>
                <a:srgbClr val="726C9D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Arc 36">
              <a:extLst>
                <a:ext uri="{FF2B5EF4-FFF2-40B4-BE49-F238E27FC236}">
                  <a16:creationId xmlns:a16="http://schemas.microsoft.com/office/drawing/2014/main" xmlns="" id="{93F92719-3175-439E-98D4-43DCCBF67FB5}"/>
                </a:ext>
              </a:extLst>
            </p:cNvPr>
            <p:cNvSpPr/>
            <p:nvPr/>
          </p:nvSpPr>
          <p:spPr>
            <a:xfrm rot="10800000">
              <a:off x="7951251" y="3193126"/>
              <a:ext cx="2466778" cy="2466778"/>
            </a:xfrm>
            <a:prstGeom prst="arc">
              <a:avLst>
                <a:gd name="adj1" fmla="val 21574120"/>
                <a:gd name="adj2" fmla="val 5465786"/>
              </a:avLst>
            </a:prstGeom>
            <a:ln w="88900" cap="sq">
              <a:solidFill>
                <a:srgbClr val="CEC4D9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Arc 37">
              <a:extLst>
                <a:ext uri="{FF2B5EF4-FFF2-40B4-BE49-F238E27FC236}">
                  <a16:creationId xmlns:a16="http://schemas.microsoft.com/office/drawing/2014/main" xmlns="" id="{D01B294A-6275-41CD-93CD-ECD4E38AF3C7}"/>
                </a:ext>
              </a:extLst>
            </p:cNvPr>
            <p:cNvSpPr/>
            <p:nvPr/>
          </p:nvSpPr>
          <p:spPr>
            <a:xfrm rot="10800000">
              <a:off x="7745688" y="2987562"/>
              <a:ext cx="2877908" cy="2877908"/>
            </a:xfrm>
            <a:prstGeom prst="arc">
              <a:avLst>
                <a:gd name="adj1" fmla="val 21574120"/>
                <a:gd name="adj2" fmla="val 9574757"/>
              </a:avLst>
            </a:prstGeom>
            <a:gradFill>
              <a:gsLst>
                <a:gs pos="100000">
                  <a:srgbClr val="F68FC7">
                    <a:alpha val="44000"/>
                  </a:srgbClr>
                </a:gs>
                <a:gs pos="0">
                  <a:srgbClr val="01BDF7">
                    <a:alpha val="29000"/>
                  </a:srgbClr>
                </a:gs>
              </a:gsLst>
              <a:lin ang="5400000" scaled="1"/>
            </a:gradFill>
            <a:ln w="88900" cap="sq">
              <a:solidFill>
                <a:srgbClr val="F589C5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8" name="Straight Connector 38">
              <a:extLst>
                <a:ext uri="{FF2B5EF4-FFF2-40B4-BE49-F238E27FC236}">
                  <a16:creationId xmlns:a16="http://schemas.microsoft.com/office/drawing/2014/main" xmlns="" id="{A02E9CF6-FAD6-4514-9D21-23F2107F42AD}"/>
                </a:ext>
              </a:extLst>
            </p:cNvPr>
            <p:cNvCxnSpPr/>
            <p:nvPr/>
          </p:nvCxnSpPr>
          <p:spPr>
            <a:xfrm>
              <a:off x="7433526" y="4473665"/>
              <a:ext cx="3493590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Pie 7">
              <a:extLst>
                <a:ext uri="{FF2B5EF4-FFF2-40B4-BE49-F238E27FC236}">
                  <a16:creationId xmlns:a16="http://schemas.microsoft.com/office/drawing/2014/main" xmlns="" id="{4E11CD7E-B78D-4F23-B484-3B2BAAD1AEFF}"/>
                </a:ext>
              </a:extLst>
            </p:cNvPr>
            <p:cNvSpPr/>
            <p:nvPr/>
          </p:nvSpPr>
          <p:spPr>
            <a:xfrm>
              <a:off x="8571933" y="3850151"/>
              <a:ext cx="1233637" cy="1251214"/>
            </a:xfrm>
            <a:prstGeom prst="pie">
              <a:avLst>
                <a:gd name="adj1" fmla="val 10800000"/>
                <a:gd name="adj2" fmla="val 21599999"/>
              </a:avLst>
            </a:prstGeom>
            <a:solidFill>
              <a:schemeClr val="bg1"/>
            </a:solidFill>
            <a:ln>
              <a:noFill/>
            </a:ln>
            <a:effectLst>
              <a:outerShdw blurRad="215900" dist="38100" dir="16200000" rotWithShape="0">
                <a:schemeClr val="tx1">
                  <a:lumMod val="95000"/>
                  <a:lumOff val="5000"/>
                  <a:alpha val="4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540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70%</a:t>
              </a:r>
            </a:p>
          </p:txBody>
        </p:sp>
      </p:grpSp>
      <p:sp>
        <p:nvSpPr>
          <p:cNvPr id="10" name="Text Placeholder 14">
            <a:extLst>
              <a:ext uri="{FF2B5EF4-FFF2-40B4-BE49-F238E27FC236}">
                <a16:creationId xmlns:a16="http://schemas.microsoft.com/office/drawing/2014/main" xmlns="" id="{0CF5EA75-1950-4664-BDBF-B7D04B9886BD}"/>
              </a:ext>
            </a:extLst>
          </p:cNvPr>
          <p:cNvSpPr txBox="1">
            <a:spLocks/>
          </p:cNvSpPr>
          <p:nvPr/>
        </p:nvSpPr>
        <p:spPr>
          <a:xfrm>
            <a:off x="684916" y="1750135"/>
            <a:ext cx="505489" cy="184666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IN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80%</a:t>
            </a:r>
          </a:p>
        </p:txBody>
      </p:sp>
      <p:sp>
        <p:nvSpPr>
          <p:cNvPr id="11" name="Text Placeholder 14">
            <a:extLst>
              <a:ext uri="{FF2B5EF4-FFF2-40B4-BE49-F238E27FC236}">
                <a16:creationId xmlns:a16="http://schemas.microsoft.com/office/drawing/2014/main" xmlns="" id="{E856D76C-B5CB-472B-B51E-40CF15338F3D}"/>
              </a:ext>
            </a:extLst>
          </p:cNvPr>
          <p:cNvSpPr txBox="1">
            <a:spLocks/>
          </p:cNvSpPr>
          <p:nvPr/>
        </p:nvSpPr>
        <p:spPr>
          <a:xfrm>
            <a:off x="684916" y="2170969"/>
            <a:ext cx="505489" cy="184666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IN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55%</a:t>
            </a:r>
          </a:p>
        </p:txBody>
      </p:sp>
      <p:sp>
        <p:nvSpPr>
          <p:cNvPr id="12" name="Text Placeholder 14">
            <a:extLst>
              <a:ext uri="{FF2B5EF4-FFF2-40B4-BE49-F238E27FC236}">
                <a16:creationId xmlns:a16="http://schemas.microsoft.com/office/drawing/2014/main" xmlns="" id="{9A38E3DA-B4D5-4920-9E7B-D0E7FF1DD406}"/>
              </a:ext>
            </a:extLst>
          </p:cNvPr>
          <p:cNvSpPr txBox="1">
            <a:spLocks/>
          </p:cNvSpPr>
          <p:nvPr/>
        </p:nvSpPr>
        <p:spPr>
          <a:xfrm>
            <a:off x="684916" y="2591802"/>
            <a:ext cx="505489" cy="184666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IN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60%</a:t>
            </a:r>
          </a:p>
        </p:txBody>
      </p:sp>
      <p:sp>
        <p:nvSpPr>
          <p:cNvPr id="13" name="Text Placeholder 14">
            <a:extLst>
              <a:ext uri="{FF2B5EF4-FFF2-40B4-BE49-F238E27FC236}">
                <a16:creationId xmlns:a16="http://schemas.microsoft.com/office/drawing/2014/main" xmlns="" id="{D1DF5476-87F6-436C-BE69-32DE286B03AB}"/>
              </a:ext>
            </a:extLst>
          </p:cNvPr>
          <p:cNvSpPr txBox="1">
            <a:spLocks/>
          </p:cNvSpPr>
          <p:nvPr/>
        </p:nvSpPr>
        <p:spPr>
          <a:xfrm>
            <a:off x="684916" y="3012635"/>
            <a:ext cx="505489" cy="184666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IN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35%</a:t>
            </a:r>
          </a:p>
        </p:txBody>
      </p:sp>
      <p:grpSp>
        <p:nvGrpSpPr>
          <p:cNvPr id="14" name="Group 4">
            <a:extLst>
              <a:ext uri="{FF2B5EF4-FFF2-40B4-BE49-F238E27FC236}">
                <a16:creationId xmlns:a16="http://schemas.microsoft.com/office/drawing/2014/main" xmlns="" id="{BC7C2BB8-A4CF-4C2E-995C-EB7B0D1B912F}"/>
              </a:ext>
            </a:extLst>
          </p:cNvPr>
          <p:cNvGrpSpPr/>
          <p:nvPr/>
        </p:nvGrpSpPr>
        <p:grpSpPr>
          <a:xfrm>
            <a:off x="1319663" y="1842465"/>
            <a:ext cx="2483143" cy="1586535"/>
            <a:chOff x="6915245" y="2676308"/>
            <a:chExt cx="2483143" cy="1586535"/>
          </a:xfrm>
        </p:grpSpPr>
        <p:grpSp>
          <p:nvGrpSpPr>
            <p:cNvPr id="15" name="Group 41">
              <a:extLst>
                <a:ext uri="{FF2B5EF4-FFF2-40B4-BE49-F238E27FC236}">
                  <a16:creationId xmlns:a16="http://schemas.microsoft.com/office/drawing/2014/main" xmlns="" id="{19CF8A39-989D-41E4-A7CE-1097A0775F4B}"/>
                </a:ext>
              </a:extLst>
            </p:cNvPr>
            <p:cNvGrpSpPr/>
            <p:nvPr/>
          </p:nvGrpSpPr>
          <p:grpSpPr>
            <a:xfrm>
              <a:off x="6915247" y="2676308"/>
              <a:ext cx="2483141" cy="325583"/>
              <a:chOff x="2547938" y="1616584"/>
              <a:chExt cx="2174328" cy="285092"/>
            </a:xfrm>
          </p:grpSpPr>
          <p:cxnSp>
            <p:nvCxnSpPr>
              <p:cNvPr id="25" name="Straight Connector 54">
                <a:extLst>
                  <a:ext uri="{FF2B5EF4-FFF2-40B4-BE49-F238E27FC236}">
                    <a16:creationId xmlns:a16="http://schemas.microsoft.com/office/drawing/2014/main" xmlns="" id="{1F428387-02E6-4991-86B7-29C5BD278EB4}"/>
                  </a:ext>
                </a:extLst>
              </p:cNvPr>
              <p:cNvCxnSpPr/>
              <p:nvPr/>
            </p:nvCxnSpPr>
            <p:spPr>
              <a:xfrm>
                <a:off x="2547938" y="1616584"/>
                <a:ext cx="1752356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5">
                <a:extLst>
                  <a:ext uri="{FF2B5EF4-FFF2-40B4-BE49-F238E27FC236}">
                    <a16:creationId xmlns:a16="http://schemas.microsoft.com/office/drawing/2014/main" xmlns="" id="{89A2F5AC-BF42-424D-8DBC-AE9E31345403}"/>
                  </a:ext>
                </a:extLst>
              </p:cNvPr>
              <p:cNvCxnSpPr/>
              <p:nvPr/>
            </p:nvCxnSpPr>
            <p:spPr>
              <a:xfrm>
                <a:off x="4300294" y="1616584"/>
                <a:ext cx="421972" cy="285092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prstDash val="sys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43">
              <a:extLst>
                <a:ext uri="{FF2B5EF4-FFF2-40B4-BE49-F238E27FC236}">
                  <a16:creationId xmlns:a16="http://schemas.microsoft.com/office/drawing/2014/main" xmlns="" id="{0E4183F8-E2E5-4DFF-90C2-9EFE10F197A8}"/>
                </a:ext>
              </a:extLst>
            </p:cNvPr>
            <p:cNvGrpSpPr/>
            <p:nvPr/>
          </p:nvGrpSpPr>
          <p:grpSpPr>
            <a:xfrm>
              <a:off x="6915249" y="3107919"/>
              <a:ext cx="1588672" cy="249678"/>
              <a:chOff x="3079560" y="1616584"/>
              <a:chExt cx="1642706" cy="285092"/>
            </a:xfrm>
          </p:grpSpPr>
          <p:cxnSp>
            <p:nvCxnSpPr>
              <p:cNvPr id="23" name="Straight Connector 52">
                <a:extLst>
                  <a:ext uri="{FF2B5EF4-FFF2-40B4-BE49-F238E27FC236}">
                    <a16:creationId xmlns:a16="http://schemas.microsoft.com/office/drawing/2014/main" xmlns="" id="{C742321A-413D-4B98-B7E6-D2248424E8D6}"/>
                  </a:ext>
                </a:extLst>
              </p:cNvPr>
              <p:cNvCxnSpPr/>
              <p:nvPr/>
            </p:nvCxnSpPr>
            <p:spPr>
              <a:xfrm>
                <a:off x="3079560" y="1616584"/>
                <a:ext cx="1220734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3">
                <a:extLst>
                  <a:ext uri="{FF2B5EF4-FFF2-40B4-BE49-F238E27FC236}">
                    <a16:creationId xmlns:a16="http://schemas.microsoft.com/office/drawing/2014/main" xmlns="" id="{1F40DFED-E39C-4AA8-90A3-BB530BDAFC4B}"/>
                  </a:ext>
                </a:extLst>
              </p:cNvPr>
              <p:cNvCxnSpPr/>
              <p:nvPr/>
            </p:nvCxnSpPr>
            <p:spPr>
              <a:xfrm>
                <a:off x="4300294" y="1616584"/>
                <a:ext cx="421972" cy="285092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prstDash val="sys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45">
              <a:extLst>
                <a:ext uri="{FF2B5EF4-FFF2-40B4-BE49-F238E27FC236}">
                  <a16:creationId xmlns:a16="http://schemas.microsoft.com/office/drawing/2014/main" xmlns="" id="{A3634E11-3ED2-4C6E-9CF1-12C6A82B98E1}"/>
                </a:ext>
              </a:extLst>
            </p:cNvPr>
            <p:cNvGrpSpPr/>
            <p:nvPr/>
          </p:nvGrpSpPr>
          <p:grpSpPr>
            <a:xfrm>
              <a:off x="6915245" y="3497641"/>
              <a:ext cx="1454969" cy="325583"/>
              <a:chOff x="3448242" y="1616584"/>
              <a:chExt cx="1274024" cy="285092"/>
            </a:xfrm>
          </p:grpSpPr>
          <p:cxnSp>
            <p:nvCxnSpPr>
              <p:cNvPr id="21" name="Straight Connector 50">
                <a:extLst>
                  <a:ext uri="{FF2B5EF4-FFF2-40B4-BE49-F238E27FC236}">
                    <a16:creationId xmlns:a16="http://schemas.microsoft.com/office/drawing/2014/main" xmlns="" id="{97AA6F83-D856-4035-AAA1-996980E929F5}"/>
                  </a:ext>
                </a:extLst>
              </p:cNvPr>
              <p:cNvCxnSpPr/>
              <p:nvPr/>
            </p:nvCxnSpPr>
            <p:spPr>
              <a:xfrm>
                <a:off x="3448242" y="1616584"/>
                <a:ext cx="852052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1">
                <a:extLst>
                  <a:ext uri="{FF2B5EF4-FFF2-40B4-BE49-F238E27FC236}">
                    <a16:creationId xmlns:a16="http://schemas.microsoft.com/office/drawing/2014/main" xmlns="" id="{47C6BCA5-D46C-418A-8DAB-088C9A1A0640}"/>
                  </a:ext>
                </a:extLst>
              </p:cNvPr>
              <p:cNvCxnSpPr/>
              <p:nvPr/>
            </p:nvCxnSpPr>
            <p:spPr>
              <a:xfrm>
                <a:off x="4300294" y="1616584"/>
                <a:ext cx="421972" cy="285092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prstDash val="sys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47">
              <a:extLst>
                <a:ext uri="{FF2B5EF4-FFF2-40B4-BE49-F238E27FC236}">
                  <a16:creationId xmlns:a16="http://schemas.microsoft.com/office/drawing/2014/main" xmlns="" id="{B4219078-B9D6-40DD-82FE-B56CC56F41DB}"/>
                </a:ext>
              </a:extLst>
            </p:cNvPr>
            <p:cNvGrpSpPr/>
            <p:nvPr/>
          </p:nvGrpSpPr>
          <p:grpSpPr>
            <a:xfrm>
              <a:off x="6915245" y="3937260"/>
              <a:ext cx="1457776" cy="325583"/>
              <a:chOff x="3445784" y="1616584"/>
              <a:chExt cx="1276482" cy="285092"/>
            </a:xfrm>
          </p:grpSpPr>
          <p:cxnSp>
            <p:nvCxnSpPr>
              <p:cNvPr id="19" name="Straight Connector 48">
                <a:extLst>
                  <a:ext uri="{FF2B5EF4-FFF2-40B4-BE49-F238E27FC236}">
                    <a16:creationId xmlns:a16="http://schemas.microsoft.com/office/drawing/2014/main" xmlns="" id="{7EB0A4D9-819B-4CB9-850A-5F67151790A0}"/>
                  </a:ext>
                </a:extLst>
              </p:cNvPr>
              <p:cNvCxnSpPr/>
              <p:nvPr/>
            </p:nvCxnSpPr>
            <p:spPr>
              <a:xfrm>
                <a:off x="3445784" y="1616584"/>
                <a:ext cx="854510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49">
                <a:extLst>
                  <a:ext uri="{FF2B5EF4-FFF2-40B4-BE49-F238E27FC236}">
                    <a16:creationId xmlns:a16="http://schemas.microsoft.com/office/drawing/2014/main" xmlns="" id="{C4CFA82E-77BD-427D-BA5A-B4BFFAB0530D}"/>
                  </a:ext>
                </a:extLst>
              </p:cNvPr>
              <p:cNvCxnSpPr/>
              <p:nvPr/>
            </p:nvCxnSpPr>
            <p:spPr>
              <a:xfrm>
                <a:off x="4300294" y="1616584"/>
                <a:ext cx="421972" cy="285092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prstDash val="sys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7" name="Rectangle 57">
            <a:extLst>
              <a:ext uri="{FF2B5EF4-FFF2-40B4-BE49-F238E27FC236}">
                <a16:creationId xmlns:a16="http://schemas.microsoft.com/office/drawing/2014/main" xmlns="" id="{CD8E7D4E-F8A7-4AD1-98E2-72CF901D6266}"/>
              </a:ext>
            </a:extLst>
          </p:cNvPr>
          <p:cNvSpPr/>
          <p:nvPr/>
        </p:nvSpPr>
        <p:spPr>
          <a:xfrm>
            <a:off x="1859269" y="3945902"/>
            <a:ext cx="3454417" cy="427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2018 Report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28" name="Rectangle 58">
            <a:extLst>
              <a:ext uri="{FF2B5EF4-FFF2-40B4-BE49-F238E27FC236}">
                <a16:creationId xmlns:a16="http://schemas.microsoft.com/office/drawing/2014/main" xmlns="" id="{6F061FFA-CB76-4813-B49A-D4417BD9C716}"/>
              </a:ext>
            </a:extLst>
          </p:cNvPr>
          <p:cNvSpPr/>
          <p:nvPr/>
        </p:nvSpPr>
        <p:spPr>
          <a:xfrm>
            <a:off x="1654415" y="4498498"/>
            <a:ext cx="3864125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Ut wisi enim ad minim veniam</a:t>
            </a:r>
            <a:r>
              <a:rPr kumimoji="0" lang="id-ID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, quis nostrud exerci tation ullamcorper suscipit lobortis nisl ut aliquip ex ea commodo consequat.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</p:txBody>
      </p:sp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83E0F11E-3436-4DFB-8763-13ABA988C0E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4589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388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27" grpId="0"/>
      <p:bldP spid="2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03F20994-B8DA-4242-879C-DE8E9FD183A6}"/>
              </a:ext>
            </a:extLst>
          </p:cNvPr>
          <p:cNvSpPr/>
          <p:nvPr/>
        </p:nvSpPr>
        <p:spPr>
          <a:xfrm>
            <a:off x="0" y="412011"/>
            <a:ext cx="12192000" cy="6033978"/>
          </a:xfrm>
          <a:prstGeom prst="roundRect">
            <a:avLst>
              <a:gd name="adj" fmla="val 362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83760C8-8D2D-4542-92EA-8CDBB58471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6853"/>
            <a:ext cx="7386876" cy="5540157"/>
          </a:xfrm>
          <a:prstGeom prst="rect">
            <a:avLst/>
          </a:prstGeom>
        </p:spPr>
      </p:pic>
      <p:grpSp>
        <p:nvGrpSpPr>
          <p:cNvPr id="5" name="Group 5">
            <a:extLst>
              <a:ext uri="{FF2B5EF4-FFF2-40B4-BE49-F238E27FC236}">
                <a16:creationId xmlns:a16="http://schemas.microsoft.com/office/drawing/2014/main" xmlns="" id="{2A91B59F-F48F-46FD-8E0F-24DE8D2566BB}"/>
              </a:ext>
            </a:extLst>
          </p:cNvPr>
          <p:cNvGrpSpPr/>
          <p:nvPr/>
        </p:nvGrpSpPr>
        <p:grpSpPr>
          <a:xfrm>
            <a:off x="6907630" y="1346813"/>
            <a:ext cx="1348182" cy="1035322"/>
            <a:chOff x="660536" y="4873213"/>
            <a:chExt cx="1348182" cy="1035322"/>
          </a:xfrm>
        </p:grpSpPr>
        <p:grpSp>
          <p:nvGrpSpPr>
            <p:cNvPr id="6" name="Group 6">
              <a:extLst>
                <a:ext uri="{FF2B5EF4-FFF2-40B4-BE49-F238E27FC236}">
                  <a16:creationId xmlns:a16="http://schemas.microsoft.com/office/drawing/2014/main" xmlns="" id="{2CACA40E-A4BE-4744-B68E-FEDC34BD0014}"/>
                </a:ext>
              </a:extLst>
            </p:cNvPr>
            <p:cNvGrpSpPr/>
            <p:nvPr/>
          </p:nvGrpSpPr>
          <p:grpSpPr>
            <a:xfrm>
              <a:off x="990000" y="4873213"/>
              <a:ext cx="689254" cy="689252"/>
              <a:chOff x="4126706" y="2563416"/>
              <a:chExt cx="578645" cy="578644"/>
            </a:xfrm>
          </p:grpSpPr>
          <p:sp>
            <p:nvSpPr>
              <p:cNvPr id="9" name="Oval 9">
                <a:extLst>
                  <a:ext uri="{FF2B5EF4-FFF2-40B4-BE49-F238E27FC236}">
                    <a16:creationId xmlns:a16="http://schemas.microsoft.com/office/drawing/2014/main" xmlns="" id="{C11E04D9-E613-42B9-AA1E-2014E6C9CFE3}"/>
                  </a:ext>
                </a:extLst>
              </p:cNvPr>
              <p:cNvSpPr/>
              <p:nvPr/>
            </p:nvSpPr>
            <p:spPr>
              <a:xfrm>
                <a:off x="4126706" y="2563416"/>
                <a:ext cx="578644" cy="578644"/>
              </a:xfrm>
              <a:prstGeom prst="ellipse">
                <a:avLst/>
              </a:prstGeom>
              <a:noFill/>
              <a:ln w="38100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>
                  <a:solidFill>
                    <a:schemeClr val="tx1"/>
                  </a:solidFill>
                  <a:latin typeface="HelveticaNeue medium" panose="00000400000000000000" pitchFamily="2" charset="0"/>
                </a:endParaRPr>
              </a:p>
            </p:txBody>
          </p:sp>
          <p:sp>
            <p:nvSpPr>
              <p:cNvPr id="10" name="Arc 10">
                <a:extLst>
                  <a:ext uri="{FF2B5EF4-FFF2-40B4-BE49-F238E27FC236}">
                    <a16:creationId xmlns:a16="http://schemas.microsoft.com/office/drawing/2014/main" xmlns="" id="{D3B7D742-62C2-4CA1-AC70-C80D67AB6D6A}"/>
                  </a:ext>
                </a:extLst>
              </p:cNvPr>
              <p:cNvSpPr/>
              <p:nvPr/>
            </p:nvSpPr>
            <p:spPr>
              <a:xfrm>
                <a:off x="4126707" y="2563416"/>
                <a:ext cx="578644" cy="578644"/>
              </a:xfrm>
              <a:prstGeom prst="arc">
                <a:avLst>
                  <a:gd name="adj1" fmla="val 21386995"/>
                  <a:gd name="adj2" fmla="val 16108834"/>
                </a:avLst>
              </a:prstGeom>
              <a:ln w="38100" cap="rnd">
                <a:solidFill>
                  <a:srgbClr val="F589C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 sz="4400" dirty="0"/>
              </a:p>
            </p:txBody>
          </p:sp>
        </p:grp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xmlns="" id="{90B6A21A-D666-4504-91F6-270D42EF659D}"/>
                </a:ext>
              </a:extLst>
            </p:cNvPr>
            <p:cNvSpPr txBox="1"/>
            <p:nvPr/>
          </p:nvSpPr>
          <p:spPr>
            <a:xfrm>
              <a:off x="990000" y="5048562"/>
              <a:ext cx="6892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205</a:t>
              </a:r>
              <a:endParaRPr lang="id-ID" sz="1600" b="1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" name="Rectangle 8">
              <a:extLst>
                <a:ext uri="{FF2B5EF4-FFF2-40B4-BE49-F238E27FC236}">
                  <a16:creationId xmlns:a16="http://schemas.microsoft.com/office/drawing/2014/main" xmlns="" id="{71E4ABA9-7468-4323-A4C5-C4015A1009B3}"/>
                </a:ext>
              </a:extLst>
            </p:cNvPr>
            <p:cNvSpPr/>
            <p:nvPr/>
          </p:nvSpPr>
          <p:spPr>
            <a:xfrm>
              <a:off x="660536" y="5615185"/>
              <a:ext cx="1348182" cy="2933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i="1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“</a:t>
              </a:r>
              <a:r>
                <a:rPr lang="id-ID" sz="1200" i="1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Ut wisi enim ad</a:t>
              </a:r>
              <a:endParaRPr lang="en-US" sz="1200" i="1" dirty="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grpSp>
        <p:nvGrpSpPr>
          <p:cNvPr id="11" name="Group 11">
            <a:extLst>
              <a:ext uri="{FF2B5EF4-FFF2-40B4-BE49-F238E27FC236}">
                <a16:creationId xmlns:a16="http://schemas.microsoft.com/office/drawing/2014/main" xmlns="" id="{77777F18-4871-448D-8147-73DA6191BF1B}"/>
              </a:ext>
            </a:extLst>
          </p:cNvPr>
          <p:cNvGrpSpPr/>
          <p:nvPr/>
        </p:nvGrpSpPr>
        <p:grpSpPr>
          <a:xfrm>
            <a:off x="9353675" y="1346813"/>
            <a:ext cx="1348182" cy="1035322"/>
            <a:chOff x="660536" y="4873213"/>
            <a:chExt cx="1348182" cy="1035322"/>
          </a:xfrm>
        </p:grpSpPr>
        <p:grpSp>
          <p:nvGrpSpPr>
            <p:cNvPr id="12" name="Group 12">
              <a:extLst>
                <a:ext uri="{FF2B5EF4-FFF2-40B4-BE49-F238E27FC236}">
                  <a16:creationId xmlns:a16="http://schemas.microsoft.com/office/drawing/2014/main" xmlns="" id="{7EB4B615-64EE-48D9-B28A-5975E9F24C02}"/>
                </a:ext>
              </a:extLst>
            </p:cNvPr>
            <p:cNvGrpSpPr/>
            <p:nvPr/>
          </p:nvGrpSpPr>
          <p:grpSpPr>
            <a:xfrm>
              <a:off x="990000" y="4873213"/>
              <a:ext cx="689254" cy="689252"/>
              <a:chOff x="4126706" y="2563416"/>
              <a:chExt cx="578645" cy="578644"/>
            </a:xfrm>
          </p:grpSpPr>
          <p:sp>
            <p:nvSpPr>
              <p:cNvPr id="15" name="Oval 15">
                <a:extLst>
                  <a:ext uri="{FF2B5EF4-FFF2-40B4-BE49-F238E27FC236}">
                    <a16:creationId xmlns:a16="http://schemas.microsoft.com/office/drawing/2014/main" xmlns="" id="{F5BED49C-5AEB-4CFC-BEB6-3F703A6C0DF3}"/>
                  </a:ext>
                </a:extLst>
              </p:cNvPr>
              <p:cNvSpPr/>
              <p:nvPr/>
            </p:nvSpPr>
            <p:spPr>
              <a:xfrm>
                <a:off x="4126706" y="2563416"/>
                <a:ext cx="578644" cy="578644"/>
              </a:xfrm>
              <a:prstGeom prst="ellipse">
                <a:avLst/>
              </a:prstGeom>
              <a:noFill/>
              <a:ln w="38100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>
                  <a:solidFill>
                    <a:schemeClr val="tx1"/>
                  </a:solidFill>
                  <a:latin typeface="HelveticaNeue medium" panose="00000400000000000000" pitchFamily="2" charset="0"/>
                </a:endParaRPr>
              </a:p>
            </p:txBody>
          </p:sp>
          <p:sp>
            <p:nvSpPr>
              <p:cNvPr id="16" name="Arc 16">
                <a:extLst>
                  <a:ext uri="{FF2B5EF4-FFF2-40B4-BE49-F238E27FC236}">
                    <a16:creationId xmlns:a16="http://schemas.microsoft.com/office/drawing/2014/main" xmlns="" id="{A7F04ECE-6775-4C30-9DA3-864826080C17}"/>
                  </a:ext>
                </a:extLst>
              </p:cNvPr>
              <p:cNvSpPr/>
              <p:nvPr/>
            </p:nvSpPr>
            <p:spPr>
              <a:xfrm>
                <a:off x="4126707" y="2563416"/>
                <a:ext cx="578644" cy="578644"/>
              </a:xfrm>
              <a:prstGeom prst="arc">
                <a:avLst>
                  <a:gd name="adj1" fmla="val 4487377"/>
                  <a:gd name="adj2" fmla="val 16108834"/>
                </a:avLst>
              </a:prstGeom>
              <a:ln w="38100" cap="rnd">
                <a:solidFill>
                  <a:srgbClr val="F589C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 sz="4400" dirty="0"/>
              </a:p>
            </p:txBody>
          </p:sp>
        </p:grpSp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xmlns="" id="{E4661E8E-8F95-424A-96A1-AEC09E0F6E27}"/>
                </a:ext>
              </a:extLst>
            </p:cNvPr>
            <p:cNvSpPr txBox="1"/>
            <p:nvPr/>
          </p:nvSpPr>
          <p:spPr>
            <a:xfrm>
              <a:off x="990000" y="5048562"/>
              <a:ext cx="6892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125</a:t>
              </a:r>
              <a:endParaRPr lang="id-ID" sz="1600" b="1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4" name="Rectangle 14">
              <a:extLst>
                <a:ext uri="{FF2B5EF4-FFF2-40B4-BE49-F238E27FC236}">
                  <a16:creationId xmlns:a16="http://schemas.microsoft.com/office/drawing/2014/main" xmlns="" id="{4AAD379A-9BDB-49EA-95C9-E0081B15161C}"/>
                </a:ext>
              </a:extLst>
            </p:cNvPr>
            <p:cNvSpPr/>
            <p:nvPr/>
          </p:nvSpPr>
          <p:spPr>
            <a:xfrm>
              <a:off x="660536" y="5615185"/>
              <a:ext cx="1348182" cy="2933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i="1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“</a:t>
              </a:r>
              <a:r>
                <a:rPr lang="id-ID" sz="1200" i="1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Ut wisi enim ad</a:t>
              </a:r>
              <a:endParaRPr lang="en-US" sz="1200" i="1" dirty="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grpSp>
        <p:nvGrpSpPr>
          <p:cNvPr id="17" name="Group 17">
            <a:extLst>
              <a:ext uri="{FF2B5EF4-FFF2-40B4-BE49-F238E27FC236}">
                <a16:creationId xmlns:a16="http://schemas.microsoft.com/office/drawing/2014/main" xmlns="" id="{CF191E30-2431-4009-A5B3-7141A17C71C1}"/>
              </a:ext>
            </a:extLst>
          </p:cNvPr>
          <p:cNvGrpSpPr/>
          <p:nvPr/>
        </p:nvGrpSpPr>
        <p:grpSpPr>
          <a:xfrm>
            <a:off x="6907630" y="2992835"/>
            <a:ext cx="1348182" cy="1035322"/>
            <a:chOff x="660536" y="4873213"/>
            <a:chExt cx="1348182" cy="1035322"/>
          </a:xfrm>
        </p:grpSpPr>
        <p:grpSp>
          <p:nvGrpSpPr>
            <p:cNvPr id="18" name="Group 18">
              <a:extLst>
                <a:ext uri="{FF2B5EF4-FFF2-40B4-BE49-F238E27FC236}">
                  <a16:creationId xmlns:a16="http://schemas.microsoft.com/office/drawing/2014/main" xmlns="" id="{8035EF37-FEC7-4590-A871-BEA02B4579A8}"/>
                </a:ext>
              </a:extLst>
            </p:cNvPr>
            <p:cNvGrpSpPr/>
            <p:nvPr/>
          </p:nvGrpSpPr>
          <p:grpSpPr>
            <a:xfrm>
              <a:off x="990000" y="4873213"/>
              <a:ext cx="689254" cy="689252"/>
              <a:chOff x="4126706" y="2563416"/>
              <a:chExt cx="578645" cy="578644"/>
            </a:xfrm>
          </p:grpSpPr>
          <p:sp>
            <p:nvSpPr>
              <p:cNvPr id="21" name="Oval 21">
                <a:extLst>
                  <a:ext uri="{FF2B5EF4-FFF2-40B4-BE49-F238E27FC236}">
                    <a16:creationId xmlns:a16="http://schemas.microsoft.com/office/drawing/2014/main" xmlns="" id="{B3BF4AEC-BB35-4A69-B819-EF493542C85A}"/>
                  </a:ext>
                </a:extLst>
              </p:cNvPr>
              <p:cNvSpPr/>
              <p:nvPr/>
            </p:nvSpPr>
            <p:spPr>
              <a:xfrm>
                <a:off x="4126706" y="2563416"/>
                <a:ext cx="578644" cy="578644"/>
              </a:xfrm>
              <a:prstGeom prst="ellipse">
                <a:avLst/>
              </a:prstGeom>
              <a:noFill/>
              <a:ln w="38100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>
                  <a:solidFill>
                    <a:schemeClr val="tx1"/>
                  </a:solidFill>
                  <a:latin typeface="HelveticaNeue medium" panose="00000400000000000000" pitchFamily="2" charset="0"/>
                </a:endParaRPr>
              </a:p>
            </p:txBody>
          </p:sp>
          <p:sp>
            <p:nvSpPr>
              <p:cNvPr id="22" name="Arc 22">
                <a:extLst>
                  <a:ext uri="{FF2B5EF4-FFF2-40B4-BE49-F238E27FC236}">
                    <a16:creationId xmlns:a16="http://schemas.microsoft.com/office/drawing/2014/main" xmlns="" id="{4ADF5CA9-F005-455A-AD65-EE7956A8054F}"/>
                  </a:ext>
                </a:extLst>
              </p:cNvPr>
              <p:cNvSpPr/>
              <p:nvPr/>
            </p:nvSpPr>
            <p:spPr>
              <a:xfrm>
                <a:off x="4126707" y="2563416"/>
                <a:ext cx="578644" cy="578644"/>
              </a:xfrm>
              <a:prstGeom prst="arc">
                <a:avLst>
                  <a:gd name="adj1" fmla="val 21386995"/>
                  <a:gd name="adj2" fmla="val 16108834"/>
                </a:avLst>
              </a:prstGeom>
              <a:ln w="38100" cap="rnd">
                <a:solidFill>
                  <a:srgbClr val="F589C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 sz="4400" dirty="0"/>
              </a:p>
            </p:txBody>
          </p:sp>
        </p:grpSp>
        <p:sp>
          <p:nvSpPr>
            <p:cNvPr id="19" name="TextBox 19">
              <a:extLst>
                <a:ext uri="{FF2B5EF4-FFF2-40B4-BE49-F238E27FC236}">
                  <a16:creationId xmlns:a16="http://schemas.microsoft.com/office/drawing/2014/main" xmlns="" id="{3EE758CA-7DDB-4F1D-A3B3-F408AC51A843}"/>
                </a:ext>
              </a:extLst>
            </p:cNvPr>
            <p:cNvSpPr txBox="1"/>
            <p:nvPr/>
          </p:nvSpPr>
          <p:spPr>
            <a:xfrm>
              <a:off x="990000" y="5048562"/>
              <a:ext cx="6892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105</a:t>
              </a:r>
              <a:endParaRPr lang="id-ID" sz="1600" b="1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0" name="Rectangle 20">
              <a:extLst>
                <a:ext uri="{FF2B5EF4-FFF2-40B4-BE49-F238E27FC236}">
                  <a16:creationId xmlns:a16="http://schemas.microsoft.com/office/drawing/2014/main" xmlns="" id="{4F82E0BF-666F-42F5-993E-0CC5A1A3EE82}"/>
                </a:ext>
              </a:extLst>
            </p:cNvPr>
            <p:cNvSpPr/>
            <p:nvPr/>
          </p:nvSpPr>
          <p:spPr>
            <a:xfrm>
              <a:off x="660536" y="5615185"/>
              <a:ext cx="1348182" cy="2933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i="1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“</a:t>
              </a:r>
              <a:r>
                <a:rPr lang="id-ID" sz="1200" i="1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Ut wisi enim ad</a:t>
              </a:r>
              <a:endParaRPr lang="en-US" sz="1200" i="1" dirty="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grpSp>
        <p:nvGrpSpPr>
          <p:cNvPr id="23" name="Group 23">
            <a:extLst>
              <a:ext uri="{FF2B5EF4-FFF2-40B4-BE49-F238E27FC236}">
                <a16:creationId xmlns:a16="http://schemas.microsoft.com/office/drawing/2014/main" xmlns="" id="{BC14BA33-6003-4A9D-AA52-17BD14C8BB7A}"/>
              </a:ext>
            </a:extLst>
          </p:cNvPr>
          <p:cNvGrpSpPr/>
          <p:nvPr/>
        </p:nvGrpSpPr>
        <p:grpSpPr>
          <a:xfrm>
            <a:off x="9353675" y="2992835"/>
            <a:ext cx="1348182" cy="1035322"/>
            <a:chOff x="660536" y="4873213"/>
            <a:chExt cx="1348182" cy="1035322"/>
          </a:xfrm>
        </p:grpSpPr>
        <p:grpSp>
          <p:nvGrpSpPr>
            <p:cNvPr id="24" name="Group 24">
              <a:extLst>
                <a:ext uri="{FF2B5EF4-FFF2-40B4-BE49-F238E27FC236}">
                  <a16:creationId xmlns:a16="http://schemas.microsoft.com/office/drawing/2014/main" xmlns="" id="{85C07D15-F342-432A-B6F0-39EEFA5EE3A1}"/>
                </a:ext>
              </a:extLst>
            </p:cNvPr>
            <p:cNvGrpSpPr/>
            <p:nvPr/>
          </p:nvGrpSpPr>
          <p:grpSpPr>
            <a:xfrm>
              <a:off x="990000" y="4873213"/>
              <a:ext cx="689254" cy="689252"/>
              <a:chOff x="4126706" y="2563416"/>
              <a:chExt cx="578645" cy="578644"/>
            </a:xfrm>
          </p:grpSpPr>
          <p:sp>
            <p:nvSpPr>
              <p:cNvPr id="27" name="Oval 27">
                <a:extLst>
                  <a:ext uri="{FF2B5EF4-FFF2-40B4-BE49-F238E27FC236}">
                    <a16:creationId xmlns:a16="http://schemas.microsoft.com/office/drawing/2014/main" xmlns="" id="{F861C30F-DF68-4EEA-9EF6-4B90930853DF}"/>
                  </a:ext>
                </a:extLst>
              </p:cNvPr>
              <p:cNvSpPr/>
              <p:nvPr/>
            </p:nvSpPr>
            <p:spPr>
              <a:xfrm>
                <a:off x="4126706" y="2563416"/>
                <a:ext cx="578644" cy="578644"/>
              </a:xfrm>
              <a:prstGeom prst="ellipse">
                <a:avLst/>
              </a:prstGeom>
              <a:noFill/>
              <a:ln w="38100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600" dirty="0">
                  <a:solidFill>
                    <a:schemeClr val="tx1"/>
                  </a:solidFill>
                  <a:latin typeface="HelveticaNeue medium" panose="00000400000000000000" pitchFamily="2" charset="0"/>
                </a:endParaRPr>
              </a:p>
            </p:txBody>
          </p:sp>
          <p:sp>
            <p:nvSpPr>
              <p:cNvPr id="28" name="Arc 28">
                <a:extLst>
                  <a:ext uri="{FF2B5EF4-FFF2-40B4-BE49-F238E27FC236}">
                    <a16:creationId xmlns:a16="http://schemas.microsoft.com/office/drawing/2014/main" xmlns="" id="{44C59D5A-3765-4647-8AC9-CCAB2C76A9F8}"/>
                  </a:ext>
                </a:extLst>
              </p:cNvPr>
              <p:cNvSpPr/>
              <p:nvPr/>
            </p:nvSpPr>
            <p:spPr>
              <a:xfrm>
                <a:off x="4126707" y="2563416"/>
                <a:ext cx="578644" cy="578644"/>
              </a:xfrm>
              <a:prstGeom prst="arc">
                <a:avLst>
                  <a:gd name="adj1" fmla="val 4487377"/>
                  <a:gd name="adj2" fmla="val 16108834"/>
                </a:avLst>
              </a:prstGeom>
              <a:ln w="38100" cap="rnd">
                <a:solidFill>
                  <a:srgbClr val="F589C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 sz="4400" dirty="0"/>
              </a:p>
            </p:txBody>
          </p:sp>
        </p:grpSp>
        <p:sp>
          <p:nvSpPr>
            <p:cNvPr id="25" name="TextBox 25">
              <a:extLst>
                <a:ext uri="{FF2B5EF4-FFF2-40B4-BE49-F238E27FC236}">
                  <a16:creationId xmlns:a16="http://schemas.microsoft.com/office/drawing/2014/main" xmlns="" id="{93A9E07E-D69C-4955-9897-7B382F4D43F0}"/>
                </a:ext>
              </a:extLst>
            </p:cNvPr>
            <p:cNvSpPr txBox="1"/>
            <p:nvPr/>
          </p:nvSpPr>
          <p:spPr>
            <a:xfrm>
              <a:off x="990000" y="5048562"/>
              <a:ext cx="6892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115</a:t>
              </a:r>
              <a:endParaRPr lang="id-ID" sz="1600" b="1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6" name="Rectangle 26">
              <a:extLst>
                <a:ext uri="{FF2B5EF4-FFF2-40B4-BE49-F238E27FC236}">
                  <a16:creationId xmlns:a16="http://schemas.microsoft.com/office/drawing/2014/main" xmlns="" id="{D23A2844-9BD2-4980-B5C3-E8C2883C7798}"/>
                </a:ext>
              </a:extLst>
            </p:cNvPr>
            <p:cNvSpPr/>
            <p:nvPr/>
          </p:nvSpPr>
          <p:spPr>
            <a:xfrm>
              <a:off x="660536" y="5615185"/>
              <a:ext cx="1348182" cy="2933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i="1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“</a:t>
              </a:r>
              <a:r>
                <a:rPr lang="id-ID" sz="1200" i="1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Ut wisi enim ad</a:t>
              </a:r>
              <a:endParaRPr lang="en-US" sz="1200" i="1" dirty="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29" name="Rectangle 31">
            <a:extLst>
              <a:ext uri="{FF2B5EF4-FFF2-40B4-BE49-F238E27FC236}">
                <a16:creationId xmlns:a16="http://schemas.microsoft.com/office/drawing/2014/main" xmlns="" id="{AEFE9D0F-7B15-43E1-BAF0-AC79406B0B8A}"/>
              </a:ext>
            </a:extLst>
          </p:cNvPr>
          <p:cNvSpPr/>
          <p:nvPr/>
        </p:nvSpPr>
        <p:spPr>
          <a:xfrm>
            <a:off x="7088147" y="4346881"/>
            <a:ext cx="4840046" cy="794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400" b="1" dirty="0">
                <a:solidFill>
                  <a:srgbClr val="01BDF7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Ut wisi enim ad minim veniam</a:t>
            </a:r>
            <a:r>
              <a:rPr lang="id-ID" sz="1200" dirty="0">
                <a:solidFill>
                  <a:srgbClr val="01BDF7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quis nostrud exerci tation ullamcorper suscipit lobortis nisl ut aliquip ex ea commodo consequat. Lorem ipsum dolor sit amet, </a:t>
            </a:r>
            <a:endParaRPr lang="en-US" sz="1200" dirty="0">
              <a:solidFill>
                <a:srgbClr val="01BDF7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xmlns="" id="{EE7D0EA4-B516-4331-8EED-240CC6323C97}"/>
              </a:ext>
            </a:extLst>
          </p:cNvPr>
          <p:cNvSpPr txBox="1">
            <a:spLocks/>
          </p:cNvSpPr>
          <p:nvPr/>
        </p:nvSpPr>
        <p:spPr>
          <a:xfrm>
            <a:off x="7088147" y="5248991"/>
            <a:ext cx="4065928" cy="5705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400" i="1" dirty="0">
                <a:solidFill>
                  <a:srgbClr val="01BDF7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“</a:t>
            </a:r>
            <a:r>
              <a:rPr lang="id-ID" sz="1400" i="1" dirty="0">
                <a:solidFill>
                  <a:srgbClr val="01BDF7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Ut wisi enim ad minim veniam,</a:t>
            </a:r>
            <a:r>
              <a:rPr lang="en-US" sz="1400" i="1" dirty="0">
                <a:solidFill>
                  <a:srgbClr val="01BDF7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id-ID" sz="1400" i="1" dirty="0">
                <a:solidFill>
                  <a:srgbClr val="01BDF7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quisnostrud</a:t>
            </a:r>
            <a:endParaRPr lang="en-US" sz="1400" i="1" dirty="0">
              <a:solidFill>
                <a:srgbClr val="01BDF7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806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F68FC7">
                <a:alpha val="44000"/>
              </a:srgbClr>
            </a:gs>
            <a:gs pos="0">
              <a:srgbClr val="01BDF7">
                <a:alpha val="29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E79DC9A9-9F96-4E99-9917-2F682E898B77}"/>
              </a:ext>
            </a:extLst>
          </p:cNvPr>
          <p:cNvSpPr/>
          <p:nvPr/>
        </p:nvSpPr>
        <p:spPr>
          <a:xfrm>
            <a:off x="0" y="412011"/>
            <a:ext cx="12192000" cy="6033978"/>
          </a:xfrm>
          <a:prstGeom prst="roundRect">
            <a:avLst>
              <a:gd name="adj" fmla="val 362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5A6E986-584A-4C2C-9B5A-5E1D1379DEB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4718" y="107912"/>
            <a:ext cx="4410501" cy="330787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E9AD8395-5B25-4557-BEC4-FAC3B493958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714" y="2134586"/>
            <a:ext cx="3487004" cy="2615253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C3CC3C18-1D8E-4D89-AFDE-B23647B5926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5219" y="2291020"/>
            <a:ext cx="3377821" cy="2533366"/>
          </a:xfrm>
          <a:prstGeom prst="rect">
            <a:avLst/>
          </a:prstGeom>
        </p:spPr>
      </p:pic>
      <p:grpSp>
        <p:nvGrpSpPr>
          <p:cNvPr id="9" name="Group 59">
            <a:extLst>
              <a:ext uri="{FF2B5EF4-FFF2-40B4-BE49-F238E27FC236}">
                <a16:creationId xmlns:a16="http://schemas.microsoft.com/office/drawing/2014/main" xmlns="" id="{EB5B8929-E275-4842-B604-7C98224C1AC7}"/>
              </a:ext>
            </a:extLst>
          </p:cNvPr>
          <p:cNvGrpSpPr/>
          <p:nvPr/>
        </p:nvGrpSpPr>
        <p:grpSpPr>
          <a:xfrm>
            <a:off x="4868532" y="3060491"/>
            <a:ext cx="3487004" cy="1689348"/>
            <a:chOff x="2621850" y="3554295"/>
            <a:chExt cx="1820672" cy="1689348"/>
          </a:xfrm>
        </p:grpSpPr>
        <p:sp>
          <p:nvSpPr>
            <p:cNvPr id="10" name="Rectangle 48">
              <a:extLst>
                <a:ext uri="{FF2B5EF4-FFF2-40B4-BE49-F238E27FC236}">
                  <a16:creationId xmlns:a16="http://schemas.microsoft.com/office/drawing/2014/main" xmlns="" id="{09DAE74C-06A2-4CFB-B33D-F070DCFE1D33}"/>
                </a:ext>
              </a:extLst>
            </p:cNvPr>
            <p:cNvSpPr/>
            <p:nvPr/>
          </p:nvSpPr>
          <p:spPr>
            <a:xfrm>
              <a:off x="2634552" y="4292292"/>
              <a:ext cx="1505618" cy="9513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6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quis nostrud exerci tation ullamcorper suscipit</a:t>
              </a:r>
              <a:endParaRPr lang="en-US" sz="1600" dirty="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1" name="Rectangle 49">
              <a:extLst>
                <a:ext uri="{FF2B5EF4-FFF2-40B4-BE49-F238E27FC236}">
                  <a16:creationId xmlns:a16="http://schemas.microsoft.com/office/drawing/2014/main" xmlns="" id="{23E81EF2-BAF3-4949-82F6-977BE9826E52}"/>
                </a:ext>
              </a:extLst>
            </p:cNvPr>
            <p:cNvSpPr/>
            <p:nvPr/>
          </p:nvSpPr>
          <p:spPr>
            <a:xfrm>
              <a:off x="2621850" y="3960903"/>
              <a:ext cx="1820672" cy="4274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20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Feature 2</a:t>
              </a:r>
              <a:endParaRPr lang="en-US" b="1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12" name="Group 50">
              <a:extLst>
                <a:ext uri="{FF2B5EF4-FFF2-40B4-BE49-F238E27FC236}">
                  <a16:creationId xmlns:a16="http://schemas.microsoft.com/office/drawing/2014/main" xmlns="" id="{B78875A9-BDB5-41AD-AE62-63001F8B5D24}"/>
                </a:ext>
              </a:extLst>
            </p:cNvPr>
            <p:cNvGrpSpPr/>
            <p:nvPr/>
          </p:nvGrpSpPr>
          <p:grpSpPr>
            <a:xfrm>
              <a:off x="2698965" y="3554295"/>
              <a:ext cx="229288" cy="333406"/>
              <a:chOff x="10146507" y="3505994"/>
              <a:chExt cx="319881" cy="465138"/>
            </a:xfrm>
            <a:solidFill>
              <a:schemeClr val="bg1"/>
            </a:solidFill>
          </p:grpSpPr>
          <p:sp>
            <p:nvSpPr>
              <p:cNvPr id="13" name="AutoShape 30">
                <a:extLst>
                  <a:ext uri="{FF2B5EF4-FFF2-40B4-BE49-F238E27FC236}">
                    <a16:creationId xmlns:a16="http://schemas.microsoft.com/office/drawing/2014/main" xmlns="" id="{8C9C7217-6573-4FD2-89E4-02FB2CE97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46507" y="3505994"/>
                <a:ext cx="319881" cy="465138"/>
              </a:xfrm>
              <a:custGeom>
                <a:avLst/>
                <a:gdLst>
                  <a:gd name="T0" fmla="*/ 10383 w 20767"/>
                  <a:gd name="T1" fmla="*/ 10800 h 21600"/>
                  <a:gd name="T2" fmla="*/ 10383 w 20767"/>
                  <a:gd name="T3" fmla="*/ 10800 h 21600"/>
                  <a:gd name="T4" fmla="*/ 10383 w 20767"/>
                  <a:gd name="T5" fmla="*/ 10800 h 21600"/>
                  <a:gd name="T6" fmla="*/ 10383 w 20767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767" h="21600">
                    <a:moveTo>
                      <a:pt x="18566" y="16551"/>
                    </a:moveTo>
                    <a:cubicBezTo>
                      <a:pt x="17960" y="18284"/>
                      <a:pt x="17274" y="20249"/>
                      <a:pt x="9436" y="20249"/>
                    </a:cubicBezTo>
                    <a:cubicBezTo>
                      <a:pt x="4711" y="20249"/>
                      <a:pt x="1888" y="17809"/>
                      <a:pt x="1888" y="15451"/>
                    </a:cubicBezTo>
                    <a:cubicBezTo>
                      <a:pt x="1888" y="13645"/>
                      <a:pt x="2349" y="12161"/>
                      <a:pt x="2835" y="10591"/>
                    </a:cubicBezTo>
                    <a:cubicBezTo>
                      <a:pt x="3454" y="8600"/>
                      <a:pt x="4088" y="6563"/>
                      <a:pt x="3813" y="3868"/>
                    </a:cubicBezTo>
                    <a:cubicBezTo>
                      <a:pt x="6723" y="6750"/>
                      <a:pt x="7759" y="10567"/>
                      <a:pt x="7759" y="10567"/>
                    </a:cubicBezTo>
                    <a:cubicBezTo>
                      <a:pt x="7759" y="10567"/>
                      <a:pt x="10468" y="7846"/>
                      <a:pt x="11196" y="6582"/>
                    </a:cubicBezTo>
                    <a:cubicBezTo>
                      <a:pt x="11755" y="7395"/>
                      <a:pt x="12267" y="10124"/>
                      <a:pt x="12267" y="12825"/>
                    </a:cubicBezTo>
                    <a:cubicBezTo>
                      <a:pt x="12267" y="12825"/>
                      <a:pt x="14773" y="11347"/>
                      <a:pt x="16653" y="9127"/>
                    </a:cubicBezTo>
                    <a:cubicBezTo>
                      <a:pt x="18632" y="11666"/>
                      <a:pt x="19346" y="14320"/>
                      <a:pt x="18566" y="16551"/>
                    </a:cubicBezTo>
                    <a:moveTo>
                      <a:pt x="16041" y="6075"/>
                    </a:moveTo>
                    <a:cubicBezTo>
                      <a:pt x="15982" y="7879"/>
                      <a:pt x="14088" y="9404"/>
                      <a:pt x="14088" y="9404"/>
                    </a:cubicBezTo>
                    <a:cubicBezTo>
                      <a:pt x="14088" y="6046"/>
                      <a:pt x="10380" y="3375"/>
                      <a:pt x="10380" y="3375"/>
                    </a:cubicBezTo>
                    <a:cubicBezTo>
                      <a:pt x="10380" y="3375"/>
                      <a:pt x="10330" y="5373"/>
                      <a:pt x="8452" y="7389"/>
                    </a:cubicBezTo>
                    <a:cubicBezTo>
                      <a:pt x="6574" y="2686"/>
                      <a:pt x="938" y="0"/>
                      <a:pt x="938" y="0"/>
                    </a:cubicBezTo>
                    <a:cubicBezTo>
                      <a:pt x="3756" y="7389"/>
                      <a:pt x="0" y="10076"/>
                      <a:pt x="0" y="15451"/>
                    </a:cubicBezTo>
                    <a:cubicBezTo>
                      <a:pt x="0" y="18604"/>
                      <a:pt x="3730" y="21599"/>
                      <a:pt x="9436" y="21599"/>
                    </a:cubicBezTo>
                    <a:cubicBezTo>
                      <a:pt x="17888" y="21599"/>
                      <a:pt x="19523" y="19379"/>
                      <a:pt x="20396" y="16878"/>
                    </a:cubicBezTo>
                    <a:cubicBezTo>
                      <a:pt x="21599" y="13436"/>
                      <a:pt x="19797" y="9432"/>
                      <a:pt x="16041" y="60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4" name="AutoShape 31">
                <a:extLst>
                  <a:ext uri="{FF2B5EF4-FFF2-40B4-BE49-F238E27FC236}">
                    <a16:creationId xmlns:a16="http://schemas.microsoft.com/office/drawing/2014/main" xmlns="" id="{A0CC63A3-81EB-4632-A6DC-0AC293A537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05244" y="3709194"/>
                <a:ext cx="205581" cy="166688"/>
              </a:xfrm>
              <a:custGeom>
                <a:avLst/>
                <a:gdLst>
                  <a:gd name="T0" fmla="*/ 10641 w 21282"/>
                  <a:gd name="T1" fmla="*/ 10800 h 21600"/>
                  <a:gd name="T2" fmla="*/ 10641 w 21282"/>
                  <a:gd name="T3" fmla="*/ 10800 h 21600"/>
                  <a:gd name="T4" fmla="*/ 10641 w 21282"/>
                  <a:gd name="T5" fmla="*/ 10800 h 21600"/>
                  <a:gd name="T6" fmla="*/ 10641 w 21282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282" h="21600">
                    <a:moveTo>
                      <a:pt x="20698" y="5891"/>
                    </a:moveTo>
                    <a:lnTo>
                      <a:pt x="19424" y="7749"/>
                    </a:lnTo>
                    <a:cubicBezTo>
                      <a:pt x="17846" y="10064"/>
                      <a:pt x="16352" y="12259"/>
                      <a:pt x="12365" y="14784"/>
                    </a:cubicBezTo>
                    <a:cubicBezTo>
                      <a:pt x="11794" y="12631"/>
                      <a:pt x="11275" y="10259"/>
                      <a:pt x="11275" y="6631"/>
                    </a:cubicBezTo>
                    <a:lnTo>
                      <a:pt x="11275" y="3408"/>
                    </a:lnTo>
                    <a:lnTo>
                      <a:pt x="9000" y="7893"/>
                    </a:lnTo>
                    <a:cubicBezTo>
                      <a:pt x="8233" y="9421"/>
                      <a:pt x="7598" y="10690"/>
                      <a:pt x="6649" y="12373"/>
                    </a:cubicBezTo>
                    <a:cubicBezTo>
                      <a:pt x="5211" y="8296"/>
                      <a:pt x="4195" y="5281"/>
                      <a:pt x="3422" y="2545"/>
                    </a:cubicBezTo>
                    <a:lnTo>
                      <a:pt x="2705" y="0"/>
                    </a:lnTo>
                    <a:lnTo>
                      <a:pt x="1926" y="2847"/>
                    </a:lnTo>
                    <a:cubicBezTo>
                      <a:pt x="936" y="6469"/>
                      <a:pt x="0" y="9891"/>
                      <a:pt x="0" y="18771"/>
                    </a:cubicBezTo>
                    <a:cubicBezTo>
                      <a:pt x="0" y="19292"/>
                      <a:pt x="333" y="19714"/>
                      <a:pt x="749" y="19714"/>
                    </a:cubicBezTo>
                    <a:cubicBezTo>
                      <a:pt x="1162" y="19714"/>
                      <a:pt x="1499" y="19292"/>
                      <a:pt x="1499" y="18771"/>
                    </a:cubicBezTo>
                    <a:cubicBezTo>
                      <a:pt x="1499" y="11964"/>
                      <a:pt x="2037" y="8594"/>
                      <a:pt x="2758" y="5681"/>
                    </a:cubicBezTo>
                    <a:cubicBezTo>
                      <a:pt x="3537" y="8174"/>
                      <a:pt x="4520" y="11009"/>
                      <a:pt x="5812" y="14638"/>
                    </a:cubicBezTo>
                    <a:lnTo>
                      <a:pt x="6339" y="16117"/>
                    </a:lnTo>
                    <a:lnTo>
                      <a:pt x="7100" y="14811"/>
                    </a:lnTo>
                    <a:cubicBezTo>
                      <a:pt x="8344" y="12681"/>
                      <a:pt x="9085" y="11248"/>
                      <a:pt x="9896" y="9638"/>
                    </a:cubicBezTo>
                    <a:cubicBezTo>
                      <a:pt x="10133" y="12428"/>
                      <a:pt x="10681" y="14428"/>
                      <a:pt x="11223" y="16408"/>
                    </a:cubicBezTo>
                    <a:lnTo>
                      <a:pt x="11495" y="17404"/>
                    </a:lnTo>
                    <a:lnTo>
                      <a:pt x="12253" y="16953"/>
                    </a:lnTo>
                    <a:cubicBezTo>
                      <a:pt x="16306" y="14531"/>
                      <a:pt x="18203" y="12327"/>
                      <a:pt x="19708" y="10211"/>
                    </a:cubicBezTo>
                    <a:cubicBezTo>
                      <a:pt x="19942" y="13727"/>
                      <a:pt x="19573" y="17574"/>
                      <a:pt x="18698" y="20305"/>
                    </a:cubicBezTo>
                    <a:cubicBezTo>
                      <a:pt x="18543" y="20787"/>
                      <a:pt x="18730" y="21336"/>
                      <a:pt x="19114" y="21531"/>
                    </a:cubicBezTo>
                    <a:cubicBezTo>
                      <a:pt x="19204" y="21577"/>
                      <a:pt x="19301" y="21599"/>
                      <a:pt x="19395" y="21599"/>
                    </a:cubicBezTo>
                    <a:cubicBezTo>
                      <a:pt x="19690" y="21599"/>
                      <a:pt x="19972" y="21377"/>
                      <a:pt x="20089" y="21008"/>
                    </a:cubicBezTo>
                    <a:cubicBezTo>
                      <a:pt x="21251" y="17380"/>
                      <a:pt x="21600" y="12213"/>
                      <a:pt x="20976" y="7841"/>
                    </a:cubicBezTo>
                    <a:cubicBezTo>
                      <a:pt x="20976" y="7841"/>
                      <a:pt x="20698" y="5891"/>
                      <a:pt x="20698" y="589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15" name="Group 58">
            <a:extLst>
              <a:ext uri="{FF2B5EF4-FFF2-40B4-BE49-F238E27FC236}">
                <a16:creationId xmlns:a16="http://schemas.microsoft.com/office/drawing/2014/main" xmlns="" id="{CFEFFBF2-7D44-4BFB-B463-03629B8A01F1}"/>
              </a:ext>
            </a:extLst>
          </p:cNvPr>
          <p:cNvGrpSpPr/>
          <p:nvPr/>
        </p:nvGrpSpPr>
        <p:grpSpPr>
          <a:xfrm>
            <a:off x="1071567" y="4441258"/>
            <a:ext cx="3487004" cy="1662892"/>
            <a:chOff x="316193" y="3580751"/>
            <a:chExt cx="1820672" cy="1662892"/>
          </a:xfrm>
        </p:grpSpPr>
        <p:sp>
          <p:nvSpPr>
            <p:cNvPr id="16" name="Rectangle 47">
              <a:extLst>
                <a:ext uri="{FF2B5EF4-FFF2-40B4-BE49-F238E27FC236}">
                  <a16:creationId xmlns:a16="http://schemas.microsoft.com/office/drawing/2014/main" xmlns="" id="{6226C7B5-C02C-480E-BC84-9BBEF034BAFD}"/>
                </a:ext>
              </a:extLst>
            </p:cNvPr>
            <p:cNvSpPr/>
            <p:nvPr/>
          </p:nvSpPr>
          <p:spPr>
            <a:xfrm>
              <a:off x="316193" y="3960903"/>
              <a:ext cx="1820672" cy="4274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20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Feature 1</a:t>
              </a:r>
              <a:endParaRPr lang="en-US" b="1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17" name="Group 53">
              <a:extLst>
                <a:ext uri="{FF2B5EF4-FFF2-40B4-BE49-F238E27FC236}">
                  <a16:creationId xmlns:a16="http://schemas.microsoft.com/office/drawing/2014/main" xmlns="" id="{449BA99A-E876-42B2-9763-32AA79A4EECC}"/>
                </a:ext>
              </a:extLst>
            </p:cNvPr>
            <p:cNvGrpSpPr/>
            <p:nvPr/>
          </p:nvGrpSpPr>
          <p:grpSpPr>
            <a:xfrm>
              <a:off x="465676" y="3580751"/>
              <a:ext cx="333406" cy="280494"/>
              <a:chOff x="5356342" y="3093565"/>
              <a:chExt cx="465138" cy="391319"/>
            </a:xfrm>
            <a:solidFill>
              <a:schemeClr val="bg1"/>
            </a:solidFill>
          </p:grpSpPr>
          <p:sp>
            <p:nvSpPr>
              <p:cNvPr id="19" name="AutoShape 120">
                <a:extLst>
                  <a:ext uri="{FF2B5EF4-FFF2-40B4-BE49-F238E27FC236}">
                    <a16:creationId xmlns:a16="http://schemas.microsoft.com/office/drawing/2014/main" xmlns="" id="{0DE13B37-D6BB-4C14-9A18-F932806CE2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3023" y="319516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20" name="AutoShape 121">
                <a:extLst>
                  <a:ext uri="{FF2B5EF4-FFF2-40B4-BE49-F238E27FC236}">
                    <a16:creationId xmlns:a16="http://schemas.microsoft.com/office/drawing/2014/main" xmlns="" id="{A4297025-F48F-4A71-898A-CEB7D19F6B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0967" y="325310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21" name="AutoShape 122">
                <a:extLst>
                  <a:ext uri="{FF2B5EF4-FFF2-40B4-BE49-F238E27FC236}">
                    <a16:creationId xmlns:a16="http://schemas.microsoft.com/office/drawing/2014/main" xmlns="" id="{80807804-824C-47E0-9B3C-DA2D4123B4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6342" y="309356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  <p:sp>
          <p:nvSpPr>
            <p:cNvPr id="18" name="Rectangle 57">
              <a:extLst>
                <a:ext uri="{FF2B5EF4-FFF2-40B4-BE49-F238E27FC236}">
                  <a16:creationId xmlns:a16="http://schemas.microsoft.com/office/drawing/2014/main" xmlns="" id="{C1451E3F-DDB5-40AA-B713-1BE38D982D5C}"/>
                </a:ext>
              </a:extLst>
            </p:cNvPr>
            <p:cNvSpPr/>
            <p:nvPr/>
          </p:nvSpPr>
          <p:spPr>
            <a:xfrm>
              <a:off x="316193" y="4292292"/>
              <a:ext cx="1505618" cy="9513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6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quis nostrud exerci tation ullamcorper suscipit</a:t>
              </a:r>
              <a:endParaRPr lang="en-US" sz="1600" dirty="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grpSp>
        <p:nvGrpSpPr>
          <p:cNvPr id="22" name="Group 58">
            <a:extLst>
              <a:ext uri="{FF2B5EF4-FFF2-40B4-BE49-F238E27FC236}">
                <a16:creationId xmlns:a16="http://schemas.microsoft.com/office/drawing/2014/main" xmlns="" id="{67DD2DB7-C93A-445B-BE70-4954DCC4FB2C}"/>
              </a:ext>
            </a:extLst>
          </p:cNvPr>
          <p:cNvGrpSpPr/>
          <p:nvPr/>
        </p:nvGrpSpPr>
        <p:grpSpPr>
          <a:xfrm>
            <a:off x="8930455" y="4441258"/>
            <a:ext cx="3487004" cy="1662892"/>
            <a:chOff x="316193" y="3580751"/>
            <a:chExt cx="1820672" cy="1662892"/>
          </a:xfrm>
        </p:grpSpPr>
        <p:sp>
          <p:nvSpPr>
            <p:cNvPr id="23" name="Rectangle 47">
              <a:extLst>
                <a:ext uri="{FF2B5EF4-FFF2-40B4-BE49-F238E27FC236}">
                  <a16:creationId xmlns:a16="http://schemas.microsoft.com/office/drawing/2014/main" xmlns="" id="{198BC4E5-5DE1-4D30-AAC2-6C51213B45C4}"/>
                </a:ext>
              </a:extLst>
            </p:cNvPr>
            <p:cNvSpPr/>
            <p:nvPr/>
          </p:nvSpPr>
          <p:spPr>
            <a:xfrm>
              <a:off x="316193" y="3960903"/>
              <a:ext cx="1820672" cy="4274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20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Feature </a:t>
              </a:r>
              <a:r>
                <a:rPr lang="en-US" sz="20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3</a:t>
              </a:r>
              <a:endParaRPr lang="en-US" b="1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24" name="Group 53">
              <a:extLst>
                <a:ext uri="{FF2B5EF4-FFF2-40B4-BE49-F238E27FC236}">
                  <a16:creationId xmlns:a16="http://schemas.microsoft.com/office/drawing/2014/main" xmlns="" id="{15A115B7-70B0-4918-96AB-7F70FD5BE26F}"/>
                </a:ext>
              </a:extLst>
            </p:cNvPr>
            <p:cNvGrpSpPr/>
            <p:nvPr/>
          </p:nvGrpSpPr>
          <p:grpSpPr>
            <a:xfrm>
              <a:off x="465676" y="3580751"/>
              <a:ext cx="333406" cy="280494"/>
              <a:chOff x="5356342" y="3093565"/>
              <a:chExt cx="465138" cy="391319"/>
            </a:xfrm>
            <a:solidFill>
              <a:schemeClr val="bg1"/>
            </a:solidFill>
          </p:grpSpPr>
          <p:sp>
            <p:nvSpPr>
              <p:cNvPr id="26" name="AutoShape 120">
                <a:extLst>
                  <a:ext uri="{FF2B5EF4-FFF2-40B4-BE49-F238E27FC236}">
                    <a16:creationId xmlns:a16="http://schemas.microsoft.com/office/drawing/2014/main" xmlns="" id="{0B70A148-80D8-4F36-8EBB-E01D10E3BD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3023" y="319516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27" name="AutoShape 121">
                <a:extLst>
                  <a:ext uri="{FF2B5EF4-FFF2-40B4-BE49-F238E27FC236}">
                    <a16:creationId xmlns:a16="http://schemas.microsoft.com/office/drawing/2014/main" xmlns="" id="{96C3AA63-9C23-455C-AC37-6B88727D59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0967" y="325310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28" name="AutoShape 122">
                <a:extLst>
                  <a:ext uri="{FF2B5EF4-FFF2-40B4-BE49-F238E27FC236}">
                    <a16:creationId xmlns:a16="http://schemas.microsoft.com/office/drawing/2014/main" xmlns="" id="{6B626834-6075-4C54-98D3-885EA64B97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6342" y="309356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  <p:sp>
          <p:nvSpPr>
            <p:cNvPr id="25" name="Rectangle 57">
              <a:extLst>
                <a:ext uri="{FF2B5EF4-FFF2-40B4-BE49-F238E27FC236}">
                  <a16:creationId xmlns:a16="http://schemas.microsoft.com/office/drawing/2014/main" xmlns="" id="{7FDDC1E8-621D-4A49-A834-C329D43A5D23}"/>
                </a:ext>
              </a:extLst>
            </p:cNvPr>
            <p:cNvSpPr/>
            <p:nvPr/>
          </p:nvSpPr>
          <p:spPr>
            <a:xfrm>
              <a:off x="316193" y="4292292"/>
              <a:ext cx="1505618" cy="9513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6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quis nostrud exerci tation ullamcorper suscipit</a:t>
              </a:r>
              <a:endParaRPr lang="en-US" sz="1600" dirty="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4336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03F20994-B8DA-4242-879C-DE8E9FD183A6}"/>
              </a:ext>
            </a:extLst>
          </p:cNvPr>
          <p:cNvSpPr/>
          <p:nvPr/>
        </p:nvSpPr>
        <p:spPr>
          <a:xfrm>
            <a:off x="0" y="412011"/>
            <a:ext cx="12192000" cy="6033978"/>
          </a:xfrm>
          <a:prstGeom prst="roundRect">
            <a:avLst>
              <a:gd name="adj" fmla="val 362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4F78326-616A-4591-8181-ADCAF020FF2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6914" y="4217158"/>
            <a:ext cx="2613547" cy="196016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8A90A87E-B748-4965-9CA0-83C9BA7D9F7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115" y="871964"/>
            <a:ext cx="2496971" cy="187272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F4A53120-AA3F-4C63-840D-C243911B47F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8551" y="1808328"/>
            <a:ext cx="4094898" cy="3071173"/>
          </a:xfrm>
          <a:prstGeom prst="rect">
            <a:avLst/>
          </a:prstGeom>
        </p:spPr>
      </p:pic>
      <p:cxnSp>
        <p:nvCxnSpPr>
          <p:cNvPr id="10" name="连接符: 曲线 9">
            <a:extLst>
              <a:ext uri="{FF2B5EF4-FFF2-40B4-BE49-F238E27FC236}">
                <a16:creationId xmlns:a16="http://schemas.microsoft.com/office/drawing/2014/main" xmlns="" id="{50215108-A1CA-443B-BD2D-46E578F75BFE}"/>
              </a:ext>
            </a:extLst>
          </p:cNvPr>
          <p:cNvCxnSpPr>
            <a:endCxn id="8" idx="1"/>
          </p:cNvCxnSpPr>
          <p:nvPr/>
        </p:nvCxnSpPr>
        <p:spPr>
          <a:xfrm rot="16200000" flipH="1">
            <a:off x="2669025" y="1964388"/>
            <a:ext cx="1535587" cy="1223465"/>
          </a:xfrm>
          <a:prstGeom prst="curvedConnector2">
            <a:avLst/>
          </a:prstGeom>
          <a:ln>
            <a:solidFill>
              <a:srgbClr val="F589C5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连接符: 曲线 11">
            <a:extLst>
              <a:ext uri="{FF2B5EF4-FFF2-40B4-BE49-F238E27FC236}">
                <a16:creationId xmlns:a16="http://schemas.microsoft.com/office/drawing/2014/main" xmlns="" id="{38D2943B-5B5B-47B7-B643-4881F26305F4}"/>
              </a:ext>
            </a:extLst>
          </p:cNvPr>
          <p:cNvCxnSpPr>
            <a:stCxn id="8" idx="3"/>
            <a:endCxn id="4" idx="0"/>
          </p:cNvCxnSpPr>
          <p:nvPr/>
        </p:nvCxnSpPr>
        <p:spPr>
          <a:xfrm>
            <a:off x="8143449" y="3343915"/>
            <a:ext cx="2530239" cy="873243"/>
          </a:xfrm>
          <a:prstGeom prst="curvedConnector2">
            <a:avLst/>
          </a:prstGeom>
          <a:ln>
            <a:solidFill>
              <a:srgbClr val="F589C5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">
            <a:extLst>
              <a:ext uri="{FF2B5EF4-FFF2-40B4-BE49-F238E27FC236}">
                <a16:creationId xmlns:a16="http://schemas.microsoft.com/office/drawing/2014/main" xmlns="" id="{F46BA3A4-1450-4181-861B-B9B25A79BCCE}"/>
              </a:ext>
            </a:extLst>
          </p:cNvPr>
          <p:cNvGrpSpPr/>
          <p:nvPr/>
        </p:nvGrpSpPr>
        <p:grpSpPr>
          <a:xfrm>
            <a:off x="338776" y="3538076"/>
            <a:ext cx="2794129" cy="2133543"/>
            <a:chOff x="4083268" y="2362229"/>
            <a:chExt cx="2794129" cy="2133543"/>
          </a:xfrm>
        </p:grpSpPr>
        <p:sp>
          <p:nvSpPr>
            <p:cNvPr id="14" name="Rectangle: Rounded Corners 10">
              <a:extLst>
                <a:ext uri="{FF2B5EF4-FFF2-40B4-BE49-F238E27FC236}">
                  <a16:creationId xmlns:a16="http://schemas.microsoft.com/office/drawing/2014/main" xmlns="" id="{5E8DF0D5-C267-4422-AFF8-FC7C65CED4EC}"/>
                </a:ext>
              </a:extLst>
            </p:cNvPr>
            <p:cNvSpPr/>
            <p:nvPr/>
          </p:nvSpPr>
          <p:spPr>
            <a:xfrm>
              <a:off x="4083268" y="2362229"/>
              <a:ext cx="2794129" cy="2133543"/>
            </a:xfrm>
            <a:prstGeom prst="roundRect">
              <a:avLst>
                <a:gd name="adj" fmla="val 1588"/>
              </a:avLst>
            </a:prstGeom>
            <a:solidFill>
              <a:schemeClr val="bg1"/>
            </a:solidFill>
            <a:ln>
              <a:noFill/>
            </a:ln>
            <a:effectLst>
              <a:outerShdw blurRad="635000" dist="63500" dir="5400000" algn="t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Text Placeholder 4">
              <a:extLst>
                <a:ext uri="{FF2B5EF4-FFF2-40B4-BE49-F238E27FC236}">
                  <a16:creationId xmlns:a16="http://schemas.microsoft.com/office/drawing/2014/main" xmlns="" id="{6E83A82D-257B-4121-9B7F-EFB47C3B755A}"/>
                </a:ext>
              </a:extLst>
            </p:cNvPr>
            <p:cNvSpPr txBox="1">
              <a:spLocks/>
            </p:cNvSpPr>
            <p:nvPr/>
          </p:nvSpPr>
          <p:spPr>
            <a:xfrm>
              <a:off x="4264766" y="3519154"/>
              <a:ext cx="2431133" cy="75584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14000"/>
                </a:lnSpc>
                <a:buNone/>
                <a:defRPr/>
              </a:pPr>
              <a:r>
                <a:rPr lang="id-ID" sz="1200" b="1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Ut wisi enim </a:t>
              </a:r>
              <a:r>
                <a:rPr lang="id-ID" sz="12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ad minim veniam, quis nostrud exerci tation ullamcorper nibh euismod tincidunt</a:t>
              </a:r>
            </a:p>
          </p:txBody>
        </p:sp>
        <p:sp>
          <p:nvSpPr>
            <p:cNvPr id="16" name="TextBox 28">
              <a:extLst>
                <a:ext uri="{FF2B5EF4-FFF2-40B4-BE49-F238E27FC236}">
                  <a16:creationId xmlns:a16="http://schemas.microsoft.com/office/drawing/2014/main" xmlns="" id="{41CC170A-0B94-444E-A568-B0916AD64EF2}"/>
                </a:ext>
              </a:extLst>
            </p:cNvPr>
            <p:cNvSpPr txBox="1"/>
            <p:nvPr/>
          </p:nvSpPr>
          <p:spPr>
            <a:xfrm>
              <a:off x="5021483" y="2696704"/>
              <a:ext cx="1674416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/>
              <a:r>
                <a:rPr lang="en-IN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Roberto Charles</a:t>
              </a:r>
            </a:p>
          </p:txBody>
        </p:sp>
        <p:sp>
          <p:nvSpPr>
            <p:cNvPr id="17" name="TextBox 29">
              <a:extLst>
                <a:ext uri="{FF2B5EF4-FFF2-40B4-BE49-F238E27FC236}">
                  <a16:creationId xmlns:a16="http://schemas.microsoft.com/office/drawing/2014/main" xmlns="" id="{1D106D4B-AC46-41C1-B908-38766E64BAC8}"/>
                </a:ext>
              </a:extLst>
            </p:cNvPr>
            <p:cNvSpPr txBox="1"/>
            <p:nvPr/>
          </p:nvSpPr>
          <p:spPr>
            <a:xfrm>
              <a:off x="5021483" y="2923312"/>
              <a:ext cx="1488855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/>
              <a:r>
                <a:rPr lang="en-I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Company</a:t>
              </a:r>
            </a:p>
          </p:txBody>
        </p:sp>
      </p:grpSp>
      <p:grpSp>
        <p:nvGrpSpPr>
          <p:cNvPr id="18" name="Group 2">
            <a:extLst>
              <a:ext uri="{FF2B5EF4-FFF2-40B4-BE49-F238E27FC236}">
                <a16:creationId xmlns:a16="http://schemas.microsoft.com/office/drawing/2014/main" xmlns="" id="{02C04A7D-9A31-4C93-BE54-7793D7E210CD}"/>
              </a:ext>
            </a:extLst>
          </p:cNvPr>
          <p:cNvGrpSpPr/>
          <p:nvPr/>
        </p:nvGrpSpPr>
        <p:grpSpPr>
          <a:xfrm>
            <a:off x="4698936" y="3872551"/>
            <a:ext cx="2794129" cy="2133543"/>
            <a:chOff x="7133291" y="2362229"/>
            <a:chExt cx="2794129" cy="2133543"/>
          </a:xfrm>
        </p:grpSpPr>
        <p:sp>
          <p:nvSpPr>
            <p:cNvPr id="19" name="Rectangle: Rounded Corners 11">
              <a:extLst>
                <a:ext uri="{FF2B5EF4-FFF2-40B4-BE49-F238E27FC236}">
                  <a16:creationId xmlns:a16="http://schemas.microsoft.com/office/drawing/2014/main" xmlns="" id="{8C0A521F-BB4F-4826-A03E-46D2A55CB40A}"/>
                </a:ext>
              </a:extLst>
            </p:cNvPr>
            <p:cNvSpPr/>
            <p:nvPr/>
          </p:nvSpPr>
          <p:spPr>
            <a:xfrm>
              <a:off x="7133291" y="2362229"/>
              <a:ext cx="2794129" cy="2133543"/>
            </a:xfrm>
            <a:prstGeom prst="roundRect">
              <a:avLst>
                <a:gd name="adj" fmla="val 1588"/>
              </a:avLst>
            </a:prstGeom>
            <a:solidFill>
              <a:schemeClr val="bg1"/>
            </a:solidFill>
            <a:ln>
              <a:noFill/>
            </a:ln>
            <a:effectLst>
              <a:outerShdw blurRad="635000" dist="63500" dir="5400000" algn="t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0" name="Text Placeholder 4">
              <a:extLst>
                <a:ext uri="{FF2B5EF4-FFF2-40B4-BE49-F238E27FC236}">
                  <a16:creationId xmlns:a16="http://schemas.microsoft.com/office/drawing/2014/main" xmlns="" id="{46727A9C-908E-47F0-8C58-D4A43DF28278}"/>
                </a:ext>
              </a:extLst>
            </p:cNvPr>
            <p:cNvSpPr txBox="1">
              <a:spLocks/>
            </p:cNvSpPr>
            <p:nvPr/>
          </p:nvSpPr>
          <p:spPr>
            <a:xfrm>
              <a:off x="7314789" y="3519154"/>
              <a:ext cx="2431133" cy="75584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14000"/>
                </a:lnSpc>
                <a:buNone/>
                <a:defRPr/>
              </a:pPr>
              <a:r>
                <a:rPr lang="id-ID" sz="1200" b="1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Ut wisi enim </a:t>
              </a:r>
              <a:r>
                <a:rPr lang="id-ID" sz="12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ad minim veniam, quis nostrud exerci tation ullamcorper nibh euismod tincidunt</a:t>
              </a:r>
            </a:p>
          </p:txBody>
        </p:sp>
        <p:sp>
          <p:nvSpPr>
            <p:cNvPr id="21" name="TextBox 31">
              <a:extLst>
                <a:ext uri="{FF2B5EF4-FFF2-40B4-BE49-F238E27FC236}">
                  <a16:creationId xmlns:a16="http://schemas.microsoft.com/office/drawing/2014/main" xmlns="" id="{5D69A4D1-9499-46AC-AA87-98B0BED2BC30}"/>
                </a:ext>
              </a:extLst>
            </p:cNvPr>
            <p:cNvSpPr txBox="1"/>
            <p:nvPr/>
          </p:nvSpPr>
          <p:spPr>
            <a:xfrm>
              <a:off x="8071506" y="2696704"/>
              <a:ext cx="1674416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/>
              <a:r>
                <a:rPr lang="en-IN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Regina Stefani</a:t>
              </a:r>
            </a:p>
          </p:txBody>
        </p:sp>
        <p:sp>
          <p:nvSpPr>
            <p:cNvPr id="22" name="TextBox 32">
              <a:extLst>
                <a:ext uri="{FF2B5EF4-FFF2-40B4-BE49-F238E27FC236}">
                  <a16:creationId xmlns:a16="http://schemas.microsoft.com/office/drawing/2014/main" xmlns="" id="{853F8EB3-393A-4DE8-800E-0C971D5B65C8}"/>
                </a:ext>
              </a:extLst>
            </p:cNvPr>
            <p:cNvSpPr txBox="1"/>
            <p:nvPr/>
          </p:nvSpPr>
          <p:spPr>
            <a:xfrm>
              <a:off x="8071506" y="2923312"/>
              <a:ext cx="1488855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/>
              <a:r>
                <a:rPr lang="en-I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Company</a:t>
              </a:r>
            </a:p>
          </p:txBody>
        </p:sp>
      </p:grpSp>
      <p:grpSp>
        <p:nvGrpSpPr>
          <p:cNvPr id="23" name="Group 3">
            <a:extLst>
              <a:ext uri="{FF2B5EF4-FFF2-40B4-BE49-F238E27FC236}">
                <a16:creationId xmlns:a16="http://schemas.microsoft.com/office/drawing/2014/main" xmlns="" id="{871C7C04-B826-430D-BAF0-7278BC6EFEE8}"/>
              </a:ext>
            </a:extLst>
          </p:cNvPr>
          <p:cNvGrpSpPr/>
          <p:nvPr/>
        </p:nvGrpSpPr>
        <p:grpSpPr>
          <a:xfrm>
            <a:off x="8612539" y="1003116"/>
            <a:ext cx="2794129" cy="2133543"/>
            <a:chOff x="10183316" y="2362229"/>
            <a:chExt cx="2794129" cy="2133543"/>
          </a:xfrm>
        </p:grpSpPr>
        <p:sp>
          <p:nvSpPr>
            <p:cNvPr id="24" name="Rectangle: Rounded Corners 13">
              <a:extLst>
                <a:ext uri="{FF2B5EF4-FFF2-40B4-BE49-F238E27FC236}">
                  <a16:creationId xmlns:a16="http://schemas.microsoft.com/office/drawing/2014/main" xmlns="" id="{83F45120-A72D-4DDD-9AA7-38BC379CEB96}"/>
                </a:ext>
              </a:extLst>
            </p:cNvPr>
            <p:cNvSpPr/>
            <p:nvPr/>
          </p:nvSpPr>
          <p:spPr>
            <a:xfrm>
              <a:off x="10183316" y="2362229"/>
              <a:ext cx="2794129" cy="2133543"/>
            </a:xfrm>
            <a:prstGeom prst="roundRect">
              <a:avLst>
                <a:gd name="adj" fmla="val 1588"/>
              </a:avLst>
            </a:prstGeom>
            <a:solidFill>
              <a:schemeClr val="bg1"/>
            </a:solidFill>
            <a:ln>
              <a:noFill/>
            </a:ln>
            <a:effectLst>
              <a:outerShdw blurRad="635000" dist="63500" dir="5400000" algn="t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5" name="Text Placeholder 4">
              <a:extLst>
                <a:ext uri="{FF2B5EF4-FFF2-40B4-BE49-F238E27FC236}">
                  <a16:creationId xmlns:a16="http://schemas.microsoft.com/office/drawing/2014/main" xmlns="" id="{CDFDA591-0354-48E3-8D8D-DC896B42A073}"/>
                </a:ext>
              </a:extLst>
            </p:cNvPr>
            <p:cNvSpPr txBox="1">
              <a:spLocks/>
            </p:cNvSpPr>
            <p:nvPr/>
          </p:nvSpPr>
          <p:spPr>
            <a:xfrm>
              <a:off x="10364814" y="3519154"/>
              <a:ext cx="2431133" cy="75584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14000"/>
                </a:lnSpc>
                <a:buNone/>
                <a:defRPr/>
              </a:pPr>
              <a:r>
                <a:rPr lang="id-ID" sz="1200" b="1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Ut wisi enim </a:t>
              </a:r>
              <a:r>
                <a:rPr lang="id-ID" sz="12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ad minim veniam, quis nostrud exerci tation ullamcorper nibh euismod tincidunt</a:t>
              </a:r>
            </a:p>
          </p:txBody>
        </p:sp>
        <p:sp>
          <p:nvSpPr>
            <p:cNvPr id="26" name="TextBox 36">
              <a:extLst>
                <a:ext uri="{FF2B5EF4-FFF2-40B4-BE49-F238E27FC236}">
                  <a16:creationId xmlns:a16="http://schemas.microsoft.com/office/drawing/2014/main" xmlns="" id="{495965EC-A572-4954-8D41-8D9EA6C9BC9F}"/>
                </a:ext>
              </a:extLst>
            </p:cNvPr>
            <p:cNvSpPr txBox="1"/>
            <p:nvPr/>
          </p:nvSpPr>
          <p:spPr>
            <a:xfrm>
              <a:off x="11121531" y="2696704"/>
              <a:ext cx="1674416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/>
              <a:r>
                <a:rPr lang="en-IN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Allan Muller</a:t>
              </a:r>
            </a:p>
          </p:txBody>
        </p:sp>
        <p:sp>
          <p:nvSpPr>
            <p:cNvPr id="27" name="TextBox 37">
              <a:extLst>
                <a:ext uri="{FF2B5EF4-FFF2-40B4-BE49-F238E27FC236}">
                  <a16:creationId xmlns:a16="http://schemas.microsoft.com/office/drawing/2014/main" xmlns="" id="{B1010310-ADE4-4010-B36B-99B5B7F9224B}"/>
                </a:ext>
              </a:extLst>
            </p:cNvPr>
            <p:cNvSpPr txBox="1"/>
            <p:nvPr/>
          </p:nvSpPr>
          <p:spPr>
            <a:xfrm>
              <a:off x="11121531" y="2923312"/>
              <a:ext cx="1488855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/>
              <a:r>
                <a:rPr lang="en-I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Company</a:t>
              </a:r>
            </a:p>
          </p:txBody>
        </p:sp>
      </p:grpSp>
      <p:pic>
        <p:nvPicPr>
          <p:cNvPr id="28" name="图片占位符 6">
            <a:extLst>
              <a:ext uri="{FF2B5EF4-FFF2-40B4-BE49-F238E27FC236}">
                <a16:creationId xmlns:a16="http://schemas.microsoft.com/office/drawing/2014/main" xmlns="" id="{797EF4E3-5DE9-4F57-B461-067AC1326B6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277" y="3817184"/>
            <a:ext cx="413634" cy="508144"/>
          </a:xfrm>
          <a:prstGeom prst="rect">
            <a:avLst/>
          </a:prstGeom>
          <a:solidFill>
            <a:srgbClr val="01BDF7"/>
          </a:solidFill>
        </p:spPr>
      </p:pic>
      <p:pic>
        <p:nvPicPr>
          <p:cNvPr id="29" name="图片占位符 12">
            <a:extLst>
              <a:ext uri="{FF2B5EF4-FFF2-40B4-BE49-F238E27FC236}">
                <a16:creationId xmlns:a16="http://schemas.microsoft.com/office/drawing/2014/main" xmlns="" id="{96077BED-52B3-4A7D-A65A-AB039B48DF8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0837" y="4151659"/>
            <a:ext cx="413634" cy="508144"/>
          </a:xfrm>
          <a:prstGeom prst="rect">
            <a:avLst/>
          </a:prstGeom>
          <a:solidFill>
            <a:srgbClr val="01BDF7"/>
          </a:solidFill>
        </p:spPr>
      </p:pic>
      <p:pic>
        <p:nvPicPr>
          <p:cNvPr id="30" name="图片占位符 15">
            <a:extLst>
              <a:ext uri="{FF2B5EF4-FFF2-40B4-BE49-F238E27FC236}">
                <a16:creationId xmlns:a16="http://schemas.microsoft.com/office/drawing/2014/main" xmlns="" id="{05DADECA-5617-4C85-9174-3E408C0FA41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1423" y="1282224"/>
            <a:ext cx="413634" cy="508144"/>
          </a:xfrm>
          <a:prstGeom prst="rect">
            <a:avLst/>
          </a:prstGeom>
          <a:solidFill>
            <a:srgbClr val="01BDF7"/>
          </a:solidFill>
        </p:spPr>
      </p:pic>
    </p:spTree>
    <p:extLst>
      <p:ext uri="{BB962C8B-B14F-4D97-AF65-F5344CB8AC3E}">
        <p14:creationId xmlns:p14="http://schemas.microsoft.com/office/powerpoint/2010/main" val="1099161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5">
            <a:extLst>
              <a:ext uri="{FF2B5EF4-FFF2-40B4-BE49-F238E27FC236}">
                <a16:creationId xmlns:a16="http://schemas.microsoft.com/office/drawing/2014/main" xmlns="" id="{56E9155C-7409-467A-A023-DA07A41E5D20}"/>
              </a:ext>
            </a:extLst>
          </p:cNvPr>
          <p:cNvSpPr/>
          <p:nvPr/>
        </p:nvSpPr>
        <p:spPr>
          <a:xfrm>
            <a:off x="0" y="412011"/>
            <a:ext cx="12192000" cy="6033978"/>
          </a:xfrm>
          <a:prstGeom prst="roundRect">
            <a:avLst>
              <a:gd name="adj" fmla="val 362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B65981FB-376B-48F5-AA49-B800931F233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04130" y="571500"/>
            <a:ext cx="7620000" cy="5715000"/>
          </a:xfrm>
          <a:prstGeom prst="rect">
            <a:avLst/>
          </a:prstGeom>
        </p:spPr>
      </p:pic>
      <p:sp>
        <p:nvSpPr>
          <p:cNvPr id="10" name="Rectangle 10">
            <a:extLst>
              <a:ext uri="{FF2B5EF4-FFF2-40B4-BE49-F238E27FC236}">
                <a16:creationId xmlns:a16="http://schemas.microsoft.com/office/drawing/2014/main" xmlns="" id="{F75ACA9C-CA81-4F96-8D74-49E50FDF10BD}"/>
              </a:ext>
            </a:extLst>
          </p:cNvPr>
          <p:cNvSpPr/>
          <p:nvPr/>
        </p:nvSpPr>
        <p:spPr>
          <a:xfrm>
            <a:off x="7321258" y="2461314"/>
            <a:ext cx="516189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7200" dirty="0">
                <a:solidFill>
                  <a:srgbClr val="5332D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THANKS</a:t>
            </a:r>
            <a:endParaRPr lang="en-US" sz="7200" dirty="0">
              <a:solidFill>
                <a:srgbClr val="5332D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  <a:p>
            <a:r>
              <a:rPr lang="zh-CN" altLang="en-US" sz="7200" dirty="0">
                <a:solidFill>
                  <a:srgbClr val="01BDF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谢</a:t>
            </a:r>
            <a:r>
              <a:rPr lang="zh-CN" altLang="en-US" sz="7200" dirty="0" smtClean="0">
                <a:solidFill>
                  <a:srgbClr val="01BDF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谢</a:t>
            </a:r>
            <a:r>
              <a:rPr lang="en-US" altLang="zh-CN" sz="7200" dirty="0" smtClean="0">
                <a:solidFill>
                  <a:srgbClr val="01BDF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!</a:t>
            </a:r>
            <a:endParaRPr lang="en-US" sz="7200" dirty="0">
              <a:solidFill>
                <a:srgbClr val="01BDF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xmlns="" id="{2E7B89E1-754C-4F57-AAE3-957359AFCFBB}"/>
              </a:ext>
            </a:extLst>
          </p:cNvPr>
          <p:cNvSpPr/>
          <p:nvPr/>
        </p:nvSpPr>
        <p:spPr>
          <a:xfrm>
            <a:off x="7470335" y="3615476"/>
            <a:ext cx="2114168" cy="107722"/>
          </a:xfrm>
          <a:prstGeom prst="rect">
            <a:avLst/>
          </a:prstGeom>
          <a:solidFill>
            <a:srgbClr val="F68FC7"/>
          </a:solidFill>
        </p:spPr>
        <p:txBody>
          <a:bodyPr wrap="square">
            <a:spAutoFit/>
          </a:bodyPr>
          <a:lstStyle/>
          <a:p>
            <a:endParaRPr lang="en-US" sz="1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9471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831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03F20994-B8DA-4242-879C-DE8E9FD183A6}"/>
              </a:ext>
            </a:extLst>
          </p:cNvPr>
          <p:cNvSpPr/>
          <p:nvPr/>
        </p:nvSpPr>
        <p:spPr>
          <a:xfrm>
            <a:off x="0" y="412011"/>
            <a:ext cx="12192000" cy="6033978"/>
          </a:xfrm>
          <a:prstGeom prst="roundRect">
            <a:avLst>
              <a:gd name="adj" fmla="val 362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Group 1">
            <a:extLst>
              <a:ext uri="{FF2B5EF4-FFF2-40B4-BE49-F238E27FC236}">
                <a16:creationId xmlns:a16="http://schemas.microsoft.com/office/drawing/2014/main" xmlns="" id="{AEF14BFB-8CDE-416B-8341-93C07323763C}"/>
              </a:ext>
            </a:extLst>
          </p:cNvPr>
          <p:cNvGrpSpPr/>
          <p:nvPr/>
        </p:nvGrpSpPr>
        <p:grpSpPr>
          <a:xfrm>
            <a:off x="6608168" y="472901"/>
            <a:ext cx="5003755" cy="5665687"/>
            <a:chOff x="6608168" y="472901"/>
            <a:chExt cx="5003755" cy="5665687"/>
          </a:xfrm>
        </p:grpSpPr>
        <p:sp>
          <p:nvSpPr>
            <p:cNvPr id="4" name="Rectangle 2">
              <a:extLst>
                <a:ext uri="{FF2B5EF4-FFF2-40B4-BE49-F238E27FC236}">
                  <a16:creationId xmlns:a16="http://schemas.microsoft.com/office/drawing/2014/main" xmlns="" id="{CA88F31D-2DA7-4613-876B-FDACB26F37BC}"/>
                </a:ext>
              </a:extLst>
            </p:cNvPr>
            <p:cNvSpPr/>
            <p:nvPr/>
          </p:nvSpPr>
          <p:spPr>
            <a:xfrm>
              <a:off x="6608168" y="719412"/>
              <a:ext cx="4878982" cy="5419176"/>
            </a:xfrm>
            <a:prstGeom prst="rect">
              <a:avLst/>
            </a:prstGeom>
            <a:gradFill flip="none" rotWithShape="1">
              <a:gsLst>
                <a:gs pos="100000">
                  <a:srgbClr val="FED2F5"/>
                </a:gs>
                <a:gs pos="0">
                  <a:srgbClr val="ECF7FB"/>
                </a:gs>
              </a:gsLst>
              <a:lin ang="2700000" scaled="0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17">
              <a:extLst>
                <a:ext uri="{FF2B5EF4-FFF2-40B4-BE49-F238E27FC236}">
                  <a16:creationId xmlns:a16="http://schemas.microsoft.com/office/drawing/2014/main" xmlns="" id="{3B1393D9-3049-4115-87BC-BD31CBD43F3D}"/>
                </a:ext>
              </a:extLst>
            </p:cNvPr>
            <p:cNvSpPr/>
            <p:nvPr/>
          </p:nvSpPr>
          <p:spPr>
            <a:xfrm>
              <a:off x="8461841" y="472901"/>
              <a:ext cx="3150082" cy="31547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9900" b="1" dirty="0">
                  <a:solidFill>
                    <a:srgbClr val="F68FC7">
                      <a:alpha val="15000"/>
                    </a:srgb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01</a:t>
              </a: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F5645239-6A5A-4809-84B2-B0D3EE34E98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2796" y="3596716"/>
            <a:ext cx="3765698" cy="268978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32FC4A2C-5E25-4A8B-B177-5320C6D8A947}"/>
              </a:ext>
            </a:extLst>
          </p:cNvPr>
          <p:cNvSpPr/>
          <p:nvPr/>
        </p:nvSpPr>
        <p:spPr>
          <a:xfrm>
            <a:off x="5020065" y="2794056"/>
            <a:ext cx="3675993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Ut wisi enim ad minim veniam</a:t>
            </a:r>
            <a:r>
              <a:rPr lang="id-ID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, quis nostrud exerci tation ullamcorper suscipit lobortis nisl ut aliquip ex ea commodo consequat. Lorem ipsum dolor sit amet, consectetuer adipiscing</a:t>
            </a:r>
            <a:endParaRPr lang="en-US" sz="12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xmlns="" id="{3BEAAB2F-8CED-44BF-9AE6-D9156EEE35CC}"/>
              </a:ext>
            </a:extLst>
          </p:cNvPr>
          <p:cNvSpPr txBox="1">
            <a:spLocks/>
          </p:cNvSpPr>
          <p:nvPr/>
        </p:nvSpPr>
        <p:spPr>
          <a:xfrm>
            <a:off x="5020066" y="3823245"/>
            <a:ext cx="3176204" cy="5705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400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“</a:t>
            </a:r>
            <a:r>
              <a:rPr lang="id-ID" sz="1400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Ut wisi enim ad minim veniam,</a:t>
            </a:r>
            <a:r>
              <a:rPr lang="en-US" sz="1400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id-ID" sz="1400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quisnostrud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8A87B29E-B9FB-4211-B282-C00A7FA7BD85}"/>
              </a:ext>
            </a:extLst>
          </p:cNvPr>
          <p:cNvSpPr/>
          <p:nvPr/>
        </p:nvSpPr>
        <p:spPr>
          <a:xfrm>
            <a:off x="5020065" y="2209114"/>
            <a:ext cx="31762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Woman with dark jacket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8EC57D88-F67C-4F56-A484-96B07E66C0C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1519" y="935665"/>
            <a:ext cx="5885635" cy="4414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240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F68FC7">
                <a:alpha val="44000"/>
              </a:srgbClr>
            </a:gs>
            <a:gs pos="0">
              <a:srgbClr val="01BDF7">
                <a:alpha val="29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E79DC9A9-9F96-4E99-9917-2F682E898B77}"/>
              </a:ext>
            </a:extLst>
          </p:cNvPr>
          <p:cNvSpPr/>
          <p:nvPr/>
        </p:nvSpPr>
        <p:spPr>
          <a:xfrm>
            <a:off x="0" y="412011"/>
            <a:ext cx="12192000" cy="6033978"/>
          </a:xfrm>
          <a:prstGeom prst="roundRect">
            <a:avLst>
              <a:gd name="adj" fmla="val 362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BEBF259-42DD-4DDA-84E5-8CF637B4063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7237" y="1467293"/>
            <a:ext cx="5231219" cy="3923414"/>
          </a:xfrm>
          <a:prstGeom prst="rect">
            <a:avLst/>
          </a:prstGeom>
        </p:spPr>
      </p:pic>
      <p:grpSp>
        <p:nvGrpSpPr>
          <p:cNvPr id="5" name="Group 17">
            <a:extLst>
              <a:ext uri="{FF2B5EF4-FFF2-40B4-BE49-F238E27FC236}">
                <a16:creationId xmlns:a16="http://schemas.microsoft.com/office/drawing/2014/main" xmlns="" id="{F4FA2856-89F3-49FD-A918-9515BE14CDAE}"/>
              </a:ext>
            </a:extLst>
          </p:cNvPr>
          <p:cNvGrpSpPr/>
          <p:nvPr/>
        </p:nvGrpSpPr>
        <p:grpSpPr>
          <a:xfrm>
            <a:off x="1244030" y="1367724"/>
            <a:ext cx="354469" cy="354469"/>
            <a:chOff x="4427654" y="3049909"/>
            <a:chExt cx="464344" cy="464344"/>
          </a:xfrm>
          <a:solidFill>
            <a:srgbClr val="01BDF7"/>
          </a:solidFill>
        </p:grpSpPr>
        <p:sp>
          <p:nvSpPr>
            <p:cNvPr id="6" name="AutoShape 123">
              <a:extLst>
                <a:ext uri="{FF2B5EF4-FFF2-40B4-BE49-F238E27FC236}">
                  <a16:creationId xmlns:a16="http://schemas.microsoft.com/office/drawing/2014/main" xmlns="" id="{9EDB1E54-6AEE-4024-A83D-840359DD3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7654" y="304990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algn="ctr" defTabSz="228594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" name="AutoShape 124">
              <a:extLst>
                <a:ext uri="{FF2B5EF4-FFF2-40B4-BE49-F238E27FC236}">
                  <a16:creationId xmlns:a16="http://schemas.microsoft.com/office/drawing/2014/main" xmlns="" id="{C4E884AA-0D5C-4358-B108-4145FB0A4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8623" y="3180084"/>
              <a:ext cx="203200" cy="203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algn="ctr" defTabSz="228594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" name="AutoShape 125">
              <a:extLst>
                <a:ext uri="{FF2B5EF4-FFF2-40B4-BE49-F238E27FC236}">
                  <a16:creationId xmlns:a16="http://schemas.microsoft.com/office/drawing/2014/main" xmlns="" id="{413DFC28-1108-4DC3-B061-1264E11FAD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1485" y="3223740"/>
              <a:ext cx="116682" cy="1166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algn="ctr" defTabSz="228594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9" name="Rectangle 21">
            <a:extLst>
              <a:ext uri="{FF2B5EF4-FFF2-40B4-BE49-F238E27FC236}">
                <a16:creationId xmlns:a16="http://schemas.microsoft.com/office/drawing/2014/main" xmlns="" id="{597483CE-329E-4F26-BD6F-99075EF1F290}"/>
              </a:ext>
            </a:extLst>
          </p:cNvPr>
          <p:cNvSpPr/>
          <p:nvPr/>
        </p:nvSpPr>
        <p:spPr>
          <a:xfrm>
            <a:off x="1165933" y="2125724"/>
            <a:ext cx="1611161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quis nostrud exerci tation ullamcorper suscipit lobortis nisl ut aliquip ex ea</a:t>
            </a:r>
            <a:endParaRPr lang="en-US" sz="12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0" name="Rectangle 22">
            <a:extLst>
              <a:ext uri="{FF2B5EF4-FFF2-40B4-BE49-F238E27FC236}">
                <a16:creationId xmlns:a16="http://schemas.microsoft.com/office/drawing/2014/main" xmlns="" id="{A8DA4E6D-3BF3-43B2-B26C-866F151F637C}"/>
              </a:ext>
            </a:extLst>
          </p:cNvPr>
          <p:cNvSpPr/>
          <p:nvPr/>
        </p:nvSpPr>
        <p:spPr>
          <a:xfrm>
            <a:off x="1153233" y="1794335"/>
            <a:ext cx="1820672" cy="360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Feature 1</a:t>
            </a:r>
            <a:endParaRPr lang="en-US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AutoShape 59">
            <a:extLst>
              <a:ext uri="{FF2B5EF4-FFF2-40B4-BE49-F238E27FC236}">
                <a16:creationId xmlns:a16="http://schemas.microsoft.com/office/drawing/2014/main" xmlns="" id="{AC449F33-43C6-491D-B71A-23F135225FAF}"/>
              </a:ext>
            </a:extLst>
          </p:cNvPr>
          <p:cNvSpPr>
            <a:spLocks/>
          </p:cNvSpPr>
          <p:nvPr/>
        </p:nvSpPr>
        <p:spPr bwMode="auto">
          <a:xfrm>
            <a:off x="1215954" y="3795518"/>
            <a:ext cx="355075" cy="354469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rgbClr val="01BD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1" tIns="19051" rIns="19051" bIns="19051" anchor="ctr"/>
          <a:lstStyle/>
          <a:p>
            <a:pPr algn="ctr" defTabSz="228594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2" name="Rectangle 29">
            <a:extLst>
              <a:ext uri="{FF2B5EF4-FFF2-40B4-BE49-F238E27FC236}">
                <a16:creationId xmlns:a16="http://schemas.microsoft.com/office/drawing/2014/main" xmlns="" id="{8EA30152-1F99-4BED-8193-AA62CB1BCA01}"/>
              </a:ext>
            </a:extLst>
          </p:cNvPr>
          <p:cNvSpPr/>
          <p:nvPr/>
        </p:nvSpPr>
        <p:spPr>
          <a:xfrm>
            <a:off x="1178634" y="4554078"/>
            <a:ext cx="1727619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quis nostrud exerci tation ullamcorper suscipit lobortis nisl ut aliquip ex ea</a:t>
            </a:r>
            <a:endParaRPr lang="en-US" sz="12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Rectangle 30">
            <a:extLst>
              <a:ext uri="{FF2B5EF4-FFF2-40B4-BE49-F238E27FC236}">
                <a16:creationId xmlns:a16="http://schemas.microsoft.com/office/drawing/2014/main" xmlns="" id="{D5172AE6-77C5-4D36-8157-9DDF555D953C}"/>
              </a:ext>
            </a:extLst>
          </p:cNvPr>
          <p:cNvSpPr/>
          <p:nvPr/>
        </p:nvSpPr>
        <p:spPr>
          <a:xfrm>
            <a:off x="1165933" y="4222689"/>
            <a:ext cx="1820672" cy="360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Feature 3</a:t>
            </a:r>
            <a:endParaRPr lang="en-US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4" name="Group 23">
            <a:extLst>
              <a:ext uri="{FF2B5EF4-FFF2-40B4-BE49-F238E27FC236}">
                <a16:creationId xmlns:a16="http://schemas.microsoft.com/office/drawing/2014/main" xmlns="" id="{FABC871F-731C-4871-8377-1E5C8BE41321}"/>
              </a:ext>
            </a:extLst>
          </p:cNvPr>
          <p:cNvGrpSpPr/>
          <p:nvPr/>
        </p:nvGrpSpPr>
        <p:grpSpPr>
          <a:xfrm>
            <a:off x="8907860" y="1378327"/>
            <a:ext cx="355075" cy="332655"/>
            <a:chOff x="5368132" y="3540125"/>
            <a:chExt cx="465138" cy="435769"/>
          </a:xfrm>
          <a:solidFill>
            <a:srgbClr val="01BDF7"/>
          </a:solidFill>
        </p:grpSpPr>
        <p:sp>
          <p:nvSpPr>
            <p:cNvPr id="15" name="AutoShape 110">
              <a:extLst>
                <a:ext uri="{FF2B5EF4-FFF2-40B4-BE49-F238E27FC236}">
                  <a16:creationId xmlns:a16="http://schemas.microsoft.com/office/drawing/2014/main" xmlns="" id="{86B7615F-DE33-4E3F-8835-29B6DF2F6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algn="ctr" defTabSz="228594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6" name="AutoShape 111">
              <a:extLst>
                <a:ext uri="{FF2B5EF4-FFF2-40B4-BE49-F238E27FC236}">
                  <a16:creationId xmlns:a16="http://schemas.microsoft.com/office/drawing/2014/main" xmlns="" id="{87C77505-E91A-4523-BB7B-3140E8794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algn="ctr" defTabSz="228594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7" name="Rectangle 26">
            <a:extLst>
              <a:ext uri="{FF2B5EF4-FFF2-40B4-BE49-F238E27FC236}">
                <a16:creationId xmlns:a16="http://schemas.microsoft.com/office/drawing/2014/main" xmlns="" id="{16F8E69C-C09C-46E5-8941-24F9DBF78076}"/>
              </a:ext>
            </a:extLst>
          </p:cNvPr>
          <p:cNvSpPr/>
          <p:nvPr/>
        </p:nvSpPr>
        <p:spPr>
          <a:xfrm>
            <a:off x="8829897" y="2125724"/>
            <a:ext cx="1611161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quis nostrud exerci tation ullamcorper suscipit lobortis nisl ut aliquip ex ea</a:t>
            </a:r>
            <a:endParaRPr lang="en-US" sz="12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8" name="Rectangle 27">
            <a:extLst>
              <a:ext uri="{FF2B5EF4-FFF2-40B4-BE49-F238E27FC236}">
                <a16:creationId xmlns:a16="http://schemas.microsoft.com/office/drawing/2014/main" xmlns="" id="{7BF08EE4-475C-4DE5-9C7E-6445A22F9BD6}"/>
              </a:ext>
            </a:extLst>
          </p:cNvPr>
          <p:cNvSpPr/>
          <p:nvPr/>
        </p:nvSpPr>
        <p:spPr>
          <a:xfrm>
            <a:off x="8817196" y="1794335"/>
            <a:ext cx="1820672" cy="360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Feature 2</a:t>
            </a:r>
            <a:endParaRPr lang="en-US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9" name="Group 33">
            <a:extLst>
              <a:ext uri="{FF2B5EF4-FFF2-40B4-BE49-F238E27FC236}">
                <a16:creationId xmlns:a16="http://schemas.microsoft.com/office/drawing/2014/main" xmlns="" id="{B2E45A0D-AC4E-44A2-98AE-24395B72D58F}"/>
              </a:ext>
            </a:extLst>
          </p:cNvPr>
          <p:cNvGrpSpPr/>
          <p:nvPr/>
        </p:nvGrpSpPr>
        <p:grpSpPr>
          <a:xfrm>
            <a:off x="8907860" y="3786778"/>
            <a:ext cx="431724" cy="363209"/>
            <a:chOff x="5356342" y="3093565"/>
            <a:chExt cx="465138" cy="391319"/>
          </a:xfrm>
          <a:solidFill>
            <a:srgbClr val="01BDF7"/>
          </a:solidFill>
        </p:grpSpPr>
        <p:sp>
          <p:nvSpPr>
            <p:cNvPr id="20" name="AutoShape 120">
              <a:extLst>
                <a:ext uri="{FF2B5EF4-FFF2-40B4-BE49-F238E27FC236}">
                  <a16:creationId xmlns:a16="http://schemas.microsoft.com/office/drawing/2014/main" xmlns="" id="{F04E7E59-3C2F-475A-A437-F46282FB94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3023" y="319516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1" name="AutoShape 121">
              <a:extLst>
                <a:ext uri="{FF2B5EF4-FFF2-40B4-BE49-F238E27FC236}">
                  <a16:creationId xmlns:a16="http://schemas.microsoft.com/office/drawing/2014/main" xmlns="" id="{BAB795C6-0A73-40A2-9992-809256651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0967" y="325310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2" name="AutoShape 122">
              <a:extLst>
                <a:ext uri="{FF2B5EF4-FFF2-40B4-BE49-F238E27FC236}">
                  <a16:creationId xmlns:a16="http://schemas.microsoft.com/office/drawing/2014/main" xmlns="" id="{98BD3804-BFC7-4645-AF60-7FD8FDE230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6342" y="309356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3" name="Rectangle 37">
            <a:extLst>
              <a:ext uri="{FF2B5EF4-FFF2-40B4-BE49-F238E27FC236}">
                <a16:creationId xmlns:a16="http://schemas.microsoft.com/office/drawing/2014/main" xmlns="" id="{AD8F6A21-224D-48BC-8FDE-0C92458F76C2}"/>
              </a:ext>
            </a:extLst>
          </p:cNvPr>
          <p:cNvSpPr/>
          <p:nvPr/>
        </p:nvSpPr>
        <p:spPr>
          <a:xfrm>
            <a:off x="8829897" y="4554078"/>
            <a:ext cx="1727619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quis nostrud exerci tation ullamcorper suscipit lobortis nisl ut aliquip ex ea</a:t>
            </a:r>
            <a:endParaRPr lang="en-US" sz="12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4" name="Rectangle 38">
            <a:extLst>
              <a:ext uri="{FF2B5EF4-FFF2-40B4-BE49-F238E27FC236}">
                <a16:creationId xmlns:a16="http://schemas.microsoft.com/office/drawing/2014/main" xmlns="" id="{825BD056-8E1F-4D2E-BE06-B5D464ABF64A}"/>
              </a:ext>
            </a:extLst>
          </p:cNvPr>
          <p:cNvSpPr/>
          <p:nvPr/>
        </p:nvSpPr>
        <p:spPr>
          <a:xfrm>
            <a:off x="8829897" y="4222689"/>
            <a:ext cx="1820672" cy="360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Feature 3</a:t>
            </a:r>
            <a:endParaRPr lang="en-US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35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10000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  <p:bldP spid="12" grpId="0"/>
      <p:bldP spid="13" grpId="0"/>
      <p:bldP spid="17" grpId="0"/>
      <p:bldP spid="18" grpId="0"/>
      <p:bldP spid="23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03F20994-B8DA-4242-879C-DE8E9FD183A6}"/>
              </a:ext>
            </a:extLst>
          </p:cNvPr>
          <p:cNvSpPr/>
          <p:nvPr/>
        </p:nvSpPr>
        <p:spPr>
          <a:xfrm>
            <a:off x="0" y="412011"/>
            <a:ext cx="12192000" cy="6033978"/>
          </a:xfrm>
          <a:prstGeom prst="roundRect">
            <a:avLst>
              <a:gd name="adj" fmla="val 362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xmlns="" id="{A7D7D3C6-866B-4167-9288-28326242B3EC}"/>
              </a:ext>
            </a:extLst>
          </p:cNvPr>
          <p:cNvSpPr/>
          <p:nvPr/>
        </p:nvSpPr>
        <p:spPr>
          <a:xfrm>
            <a:off x="1565776" y="1466319"/>
            <a:ext cx="2457940" cy="416599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270000" sx="90000" sy="90000" algn="ctr" rotWithShape="0">
              <a:sysClr val="windowText" lastClr="000000">
                <a:lumMod val="95000"/>
                <a:lumOff val="5000"/>
                <a:alpha val="40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19">
            <a:extLst>
              <a:ext uri="{FF2B5EF4-FFF2-40B4-BE49-F238E27FC236}">
                <a16:creationId xmlns:a16="http://schemas.microsoft.com/office/drawing/2014/main" xmlns="" id="{06085144-33A2-474D-A1A9-0A402C41467A}"/>
              </a:ext>
            </a:extLst>
          </p:cNvPr>
          <p:cNvSpPr/>
          <p:nvPr/>
        </p:nvSpPr>
        <p:spPr>
          <a:xfrm>
            <a:off x="4831174" y="1466319"/>
            <a:ext cx="2457940" cy="416599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270000" sx="90000" sy="90000" algn="ctr" rotWithShape="0">
              <a:sysClr val="windowText" lastClr="000000">
                <a:lumMod val="95000"/>
                <a:lumOff val="5000"/>
                <a:alpha val="40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37">
            <a:extLst>
              <a:ext uri="{FF2B5EF4-FFF2-40B4-BE49-F238E27FC236}">
                <a16:creationId xmlns:a16="http://schemas.microsoft.com/office/drawing/2014/main" xmlns="" id="{20B7F804-8C94-4049-AB33-23A4438E55F0}"/>
              </a:ext>
            </a:extLst>
          </p:cNvPr>
          <p:cNvSpPr/>
          <p:nvPr/>
        </p:nvSpPr>
        <p:spPr>
          <a:xfrm>
            <a:off x="8174745" y="1466319"/>
            <a:ext cx="2457940" cy="416599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270000" sx="90000" sy="90000" algn="ctr" rotWithShape="0">
              <a:sysClr val="windowText" lastClr="000000">
                <a:lumMod val="95000"/>
                <a:lumOff val="5000"/>
                <a:alpha val="40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6">
            <a:extLst>
              <a:ext uri="{FF2B5EF4-FFF2-40B4-BE49-F238E27FC236}">
                <a16:creationId xmlns:a16="http://schemas.microsoft.com/office/drawing/2014/main" xmlns="" id="{6F9A935C-993A-472E-9213-0B8164FC9085}"/>
              </a:ext>
            </a:extLst>
          </p:cNvPr>
          <p:cNvSpPr/>
          <p:nvPr/>
        </p:nvSpPr>
        <p:spPr>
          <a:xfrm>
            <a:off x="1565776" y="1466317"/>
            <a:ext cx="2457940" cy="2222877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32">
            <a:extLst>
              <a:ext uri="{FF2B5EF4-FFF2-40B4-BE49-F238E27FC236}">
                <a16:creationId xmlns:a16="http://schemas.microsoft.com/office/drawing/2014/main" xmlns="" id="{21E477BE-8AB4-4FEE-B5E2-BE68F2B59358}"/>
              </a:ext>
            </a:extLst>
          </p:cNvPr>
          <p:cNvSpPr/>
          <p:nvPr/>
        </p:nvSpPr>
        <p:spPr>
          <a:xfrm>
            <a:off x="4826485" y="1466318"/>
            <a:ext cx="2462629" cy="2222876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44">
            <a:extLst>
              <a:ext uri="{FF2B5EF4-FFF2-40B4-BE49-F238E27FC236}">
                <a16:creationId xmlns:a16="http://schemas.microsoft.com/office/drawing/2014/main" xmlns="" id="{714F0DB7-C052-4AC9-BB28-0D6B1E873738}"/>
              </a:ext>
            </a:extLst>
          </p:cNvPr>
          <p:cNvSpPr/>
          <p:nvPr/>
        </p:nvSpPr>
        <p:spPr>
          <a:xfrm>
            <a:off x="8169565" y="1466318"/>
            <a:ext cx="2463120" cy="2222876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5" name="Group 7">
            <a:extLst>
              <a:ext uri="{FF2B5EF4-FFF2-40B4-BE49-F238E27FC236}">
                <a16:creationId xmlns:a16="http://schemas.microsoft.com/office/drawing/2014/main" xmlns="" id="{3643F66D-CA17-42CF-892B-DEA2355E47A3}"/>
              </a:ext>
            </a:extLst>
          </p:cNvPr>
          <p:cNvGrpSpPr/>
          <p:nvPr/>
        </p:nvGrpSpPr>
        <p:grpSpPr>
          <a:xfrm>
            <a:off x="2181438" y="3888844"/>
            <a:ext cx="1226616" cy="273643"/>
            <a:chOff x="5951019" y="3692586"/>
            <a:chExt cx="1392576" cy="310667"/>
          </a:xfrm>
        </p:grpSpPr>
        <p:sp>
          <p:nvSpPr>
            <p:cNvPr id="16" name="Rectangle 8">
              <a:extLst>
                <a:ext uri="{FF2B5EF4-FFF2-40B4-BE49-F238E27FC236}">
                  <a16:creationId xmlns:a16="http://schemas.microsoft.com/office/drawing/2014/main" xmlns="" id="{87B951D6-DB46-4CE6-9E83-71B698A0FFF7}"/>
                </a:ext>
              </a:extLst>
            </p:cNvPr>
            <p:cNvSpPr/>
            <p:nvPr/>
          </p:nvSpPr>
          <p:spPr>
            <a:xfrm>
              <a:off x="6187226" y="3692586"/>
              <a:ext cx="1156369" cy="3106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Calibri" panose="020F0502020204030204"/>
                  <a:cs typeface="Calibri"/>
                </a:rPr>
                <a:t>Ut wisi enim </a:t>
              </a:r>
              <a:endPara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7" name="Freeform 118">
              <a:extLst>
                <a:ext uri="{FF2B5EF4-FFF2-40B4-BE49-F238E27FC236}">
                  <a16:creationId xmlns:a16="http://schemas.microsoft.com/office/drawing/2014/main" xmlns="" id="{073DFDDA-2F75-42C5-AB51-A1B4AC7379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1019" y="3752297"/>
              <a:ext cx="189677" cy="189674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18" name="Group 10">
            <a:extLst>
              <a:ext uri="{FF2B5EF4-FFF2-40B4-BE49-F238E27FC236}">
                <a16:creationId xmlns:a16="http://schemas.microsoft.com/office/drawing/2014/main" xmlns="" id="{6A4F1D91-4FA0-4974-B619-2FBDFD6A9FDE}"/>
              </a:ext>
            </a:extLst>
          </p:cNvPr>
          <p:cNvGrpSpPr/>
          <p:nvPr/>
        </p:nvGrpSpPr>
        <p:grpSpPr>
          <a:xfrm>
            <a:off x="2044458" y="4195877"/>
            <a:ext cx="1500576" cy="273643"/>
            <a:chOff x="5951019" y="4075998"/>
            <a:chExt cx="1703603" cy="310667"/>
          </a:xfrm>
        </p:grpSpPr>
        <p:sp>
          <p:nvSpPr>
            <p:cNvPr id="19" name="Rectangle 11">
              <a:extLst>
                <a:ext uri="{FF2B5EF4-FFF2-40B4-BE49-F238E27FC236}">
                  <a16:creationId xmlns:a16="http://schemas.microsoft.com/office/drawing/2014/main" xmlns="" id="{859657A9-B562-4FAC-9E9C-F55C98E78338}"/>
                </a:ext>
              </a:extLst>
            </p:cNvPr>
            <p:cNvSpPr/>
            <p:nvPr/>
          </p:nvSpPr>
          <p:spPr>
            <a:xfrm>
              <a:off x="6187226" y="4075998"/>
              <a:ext cx="1467396" cy="3106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Calibri" panose="020F0502020204030204"/>
                  <a:cs typeface="Calibri"/>
                </a:rPr>
                <a:t>ad minim veniam</a:t>
              </a:r>
              <a:endPara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0" name="Freeform 118">
              <a:extLst>
                <a:ext uri="{FF2B5EF4-FFF2-40B4-BE49-F238E27FC236}">
                  <a16:creationId xmlns:a16="http://schemas.microsoft.com/office/drawing/2014/main" xmlns="" id="{A1450E74-D17D-41B2-B561-D9E4A30992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1019" y="4138611"/>
              <a:ext cx="189677" cy="189674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21" name="Group 13">
            <a:extLst>
              <a:ext uri="{FF2B5EF4-FFF2-40B4-BE49-F238E27FC236}">
                <a16:creationId xmlns:a16="http://schemas.microsoft.com/office/drawing/2014/main" xmlns="" id="{2F5B6FB1-5F60-4543-8DC3-5C13DD4A0C7D}"/>
              </a:ext>
            </a:extLst>
          </p:cNvPr>
          <p:cNvGrpSpPr/>
          <p:nvPr/>
        </p:nvGrpSpPr>
        <p:grpSpPr>
          <a:xfrm>
            <a:off x="2044458" y="4502909"/>
            <a:ext cx="1500576" cy="273643"/>
            <a:chOff x="5951019" y="4489310"/>
            <a:chExt cx="1703603" cy="310667"/>
          </a:xfrm>
        </p:grpSpPr>
        <p:sp>
          <p:nvSpPr>
            <p:cNvPr id="22" name="Rectangle 14">
              <a:extLst>
                <a:ext uri="{FF2B5EF4-FFF2-40B4-BE49-F238E27FC236}">
                  <a16:creationId xmlns:a16="http://schemas.microsoft.com/office/drawing/2014/main" xmlns="" id="{EE3FE1F2-34DD-497E-8FCA-97BA6227160C}"/>
                </a:ext>
              </a:extLst>
            </p:cNvPr>
            <p:cNvSpPr/>
            <p:nvPr/>
          </p:nvSpPr>
          <p:spPr>
            <a:xfrm>
              <a:off x="6187226" y="4489310"/>
              <a:ext cx="1467396" cy="3106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Calibri" panose="020F0502020204030204"/>
                  <a:cs typeface="Calibri"/>
                </a:rPr>
                <a:t>ad minim veniam</a:t>
              </a:r>
              <a:endPara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3" name="Freeform 118">
              <a:extLst>
                <a:ext uri="{FF2B5EF4-FFF2-40B4-BE49-F238E27FC236}">
                  <a16:creationId xmlns:a16="http://schemas.microsoft.com/office/drawing/2014/main" xmlns="" id="{D323380F-4CE0-4AA8-9D73-6C39408464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1019" y="4551922"/>
              <a:ext cx="189677" cy="189674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84059F5A-F901-437E-8352-5CEC057ED768}"/>
              </a:ext>
            </a:extLst>
          </p:cNvPr>
          <p:cNvGrpSpPr/>
          <p:nvPr/>
        </p:nvGrpSpPr>
        <p:grpSpPr>
          <a:xfrm>
            <a:off x="5446836" y="3888844"/>
            <a:ext cx="1226616" cy="273643"/>
            <a:chOff x="5951019" y="3692586"/>
            <a:chExt cx="1392576" cy="310667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xmlns="" id="{39FBCC82-D7C9-40B1-A8C7-BA81E306694A}"/>
                </a:ext>
              </a:extLst>
            </p:cNvPr>
            <p:cNvSpPr/>
            <p:nvPr/>
          </p:nvSpPr>
          <p:spPr>
            <a:xfrm>
              <a:off x="6187226" y="3692586"/>
              <a:ext cx="1156369" cy="3106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Calibri" panose="020F0502020204030204"/>
                  <a:cs typeface="Calibri"/>
                </a:rPr>
                <a:t>Ut wisi enim </a:t>
              </a:r>
              <a:endPara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6" name="Freeform 118">
              <a:extLst>
                <a:ext uri="{FF2B5EF4-FFF2-40B4-BE49-F238E27FC236}">
                  <a16:creationId xmlns:a16="http://schemas.microsoft.com/office/drawing/2014/main" xmlns="" id="{0059735C-8292-4526-9EB0-43E0F9D00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1019" y="3752297"/>
              <a:ext cx="189677" cy="189674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B9059476-D0B8-4FDB-BFAD-0BC482885FAD}"/>
              </a:ext>
            </a:extLst>
          </p:cNvPr>
          <p:cNvGrpSpPr/>
          <p:nvPr/>
        </p:nvGrpSpPr>
        <p:grpSpPr>
          <a:xfrm>
            <a:off x="5309856" y="4195877"/>
            <a:ext cx="1500576" cy="273643"/>
            <a:chOff x="5951019" y="4075998"/>
            <a:chExt cx="1703603" cy="310667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xmlns="" id="{6F5B1060-5D15-438D-B9DE-38C836AFAA7E}"/>
                </a:ext>
              </a:extLst>
            </p:cNvPr>
            <p:cNvSpPr/>
            <p:nvPr/>
          </p:nvSpPr>
          <p:spPr>
            <a:xfrm>
              <a:off x="6187226" y="4075998"/>
              <a:ext cx="1467396" cy="3106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Calibri" panose="020F0502020204030204"/>
                  <a:cs typeface="Calibri"/>
                </a:rPr>
                <a:t>ad minim veniam</a:t>
              </a:r>
              <a:endPara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9" name="Freeform 118">
              <a:extLst>
                <a:ext uri="{FF2B5EF4-FFF2-40B4-BE49-F238E27FC236}">
                  <a16:creationId xmlns:a16="http://schemas.microsoft.com/office/drawing/2014/main" xmlns="" id="{C4F66AC9-5133-4721-A518-AA6029C29F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1019" y="4138611"/>
              <a:ext cx="189677" cy="189674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8D924928-1AB3-47D1-B30D-00E1E5E60D3E}"/>
              </a:ext>
            </a:extLst>
          </p:cNvPr>
          <p:cNvGrpSpPr/>
          <p:nvPr/>
        </p:nvGrpSpPr>
        <p:grpSpPr>
          <a:xfrm>
            <a:off x="5309856" y="4502909"/>
            <a:ext cx="1500576" cy="273643"/>
            <a:chOff x="5951019" y="4489310"/>
            <a:chExt cx="1703603" cy="310667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xmlns="" id="{7E983343-FF23-4BF6-ACA7-9CCE4D749258}"/>
                </a:ext>
              </a:extLst>
            </p:cNvPr>
            <p:cNvSpPr/>
            <p:nvPr/>
          </p:nvSpPr>
          <p:spPr>
            <a:xfrm>
              <a:off x="6187226" y="4489310"/>
              <a:ext cx="1467396" cy="3106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Calibri" panose="020F0502020204030204"/>
                  <a:cs typeface="Calibri"/>
                </a:rPr>
                <a:t>ad minim veniam</a:t>
              </a:r>
              <a:endPara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2" name="Freeform 118">
              <a:extLst>
                <a:ext uri="{FF2B5EF4-FFF2-40B4-BE49-F238E27FC236}">
                  <a16:creationId xmlns:a16="http://schemas.microsoft.com/office/drawing/2014/main" xmlns="" id="{D177ED85-ED63-4D33-9A22-7077CAE74A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1019" y="4551922"/>
              <a:ext cx="189677" cy="189674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33" name="Group 41">
            <a:extLst>
              <a:ext uri="{FF2B5EF4-FFF2-40B4-BE49-F238E27FC236}">
                <a16:creationId xmlns:a16="http://schemas.microsoft.com/office/drawing/2014/main" xmlns="" id="{76729D2C-A4D9-4D99-9FCD-89A50CAD1020}"/>
              </a:ext>
            </a:extLst>
          </p:cNvPr>
          <p:cNvGrpSpPr/>
          <p:nvPr/>
        </p:nvGrpSpPr>
        <p:grpSpPr>
          <a:xfrm>
            <a:off x="8790407" y="3888844"/>
            <a:ext cx="1226616" cy="273643"/>
            <a:chOff x="5951019" y="3692586"/>
            <a:chExt cx="1392576" cy="310667"/>
          </a:xfrm>
        </p:grpSpPr>
        <p:sp>
          <p:nvSpPr>
            <p:cNvPr id="34" name="Rectangle 51">
              <a:extLst>
                <a:ext uri="{FF2B5EF4-FFF2-40B4-BE49-F238E27FC236}">
                  <a16:creationId xmlns:a16="http://schemas.microsoft.com/office/drawing/2014/main" xmlns="" id="{261C791B-EBD2-4A3E-A336-E3DB03EAF506}"/>
                </a:ext>
              </a:extLst>
            </p:cNvPr>
            <p:cNvSpPr/>
            <p:nvPr/>
          </p:nvSpPr>
          <p:spPr>
            <a:xfrm>
              <a:off x="6187226" y="3692586"/>
              <a:ext cx="1156369" cy="3106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Calibri" panose="020F0502020204030204"/>
                  <a:cs typeface="Calibri"/>
                </a:rPr>
                <a:t>Ut wisi enim </a:t>
              </a:r>
              <a:endPara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5" name="Freeform 118">
              <a:extLst>
                <a:ext uri="{FF2B5EF4-FFF2-40B4-BE49-F238E27FC236}">
                  <a16:creationId xmlns:a16="http://schemas.microsoft.com/office/drawing/2014/main" xmlns="" id="{E47E5E27-BF52-4A71-9BA1-5E6BBC1193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1019" y="3752297"/>
              <a:ext cx="189677" cy="189674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36" name="Group 42">
            <a:extLst>
              <a:ext uri="{FF2B5EF4-FFF2-40B4-BE49-F238E27FC236}">
                <a16:creationId xmlns:a16="http://schemas.microsoft.com/office/drawing/2014/main" xmlns="" id="{E39494D3-C3AB-4142-9B75-B39F21362C12}"/>
              </a:ext>
            </a:extLst>
          </p:cNvPr>
          <p:cNvGrpSpPr/>
          <p:nvPr/>
        </p:nvGrpSpPr>
        <p:grpSpPr>
          <a:xfrm>
            <a:off x="8653427" y="4195877"/>
            <a:ext cx="1500576" cy="273643"/>
            <a:chOff x="5951019" y="4075998"/>
            <a:chExt cx="1703603" cy="310667"/>
          </a:xfrm>
        </p:grpSpPr>
        <p:sp>
          <p:nvSpPr>
            <p:cNvPr id="37" name="Rectangle 49">
              <a:extLst>
                <a:ext uri="{FF2B5EF4-FFF2-40B4-BE49-F238E27FC236}">
                  <a16:creationId xmlns:a16="http://schemas.microsoft.com/office/drawing/2014/main" xmlns="" id="{92BE32C1-3943-4FA4-A5FF-80B7DCF393E3}"/>
                </a:ext>
              </a:extLst>
            </p:cNvPr>
            <p:cNvSpPr/>
            <p:nvPr/>
          </p:nvSpPr>
          <p:spPr>
            <a:xfrm>
              <a:off x="6187226" y="4075998"/>
              <a:ext cx="1467396" cy="3106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Calibri" panose="020F0502020204030204"/>
                  <a:cs typeface="Calibri"/>
                </a:rPr>
                <a:t>ad minim veniam</a:t>
              </a:r>
              <a:endPara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8" name="Freeform 118">
              <a:extLst>
                <a:ext uri="{FF2B5EF4-FFF2-40B4-BE49-F238E27FC236}">
                  <a16:creationId xmlns:a16="http://schemas.microsoft.com/office/drawing/2014/main" xmlns="" id="{0096BA6D-2C95-49C8-9CA1-57BED65C50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1019" y="4138611"/>
              <a:ext cx="189677" cy="189674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39" name="Group 43">
            <a:extLst>
              <a:ext uri="{FF2B5EF4-FFF2-40B4-BE49-F238E27FC236}">
                <a16:creationId xmlns:a16="http://schemas.microsoft.com/office/drawing/2014/main" xmlns="" id="{41977E6F-05AD-48D9-87B9-4B030DA53BC3}"/>
              </a:ext>
            </a:extLst>
          </p:cNvPr>
          <p:cNvGrpSpPr/>
          <p:nvPr/>
        </p:nvGrpSpPr>
        <p:grpSpPr>
          <a:xfrm>
            <a:off x="8653427" y="4502909"/>
            <a:ext cx="1500576" cy="273643"/>
            <a:chOff x="5951019" y="4489310"/>
            <a:chExt cx="1703603" cy="310667"/>
          </a:xfrm>
        </p:grpSpPr>
        <p:sp>
          <p:nvSpPr>
            <p:cNvPr id="40" name="Rectangle 47">
              <a:extLst>
                <a:ext uri="{FF2B5EF4-FFF2-40B4-BE49-F238E27FC236}">
                  <a16:creationId xmlns:a16="http://schemas.microsoft.com/office/drawing/2014/main" xmlns="" id="{86E1286A-F4AE-47A6-9EA1-9832D7746808}"/>
                </a:ext>
              </a:extLst>
            </p:cNvPr>
            <p:cNvSpPr/>
            <p:nvPr/>
          </p:nvSpPr>
          <p:spPr>
            <a:xfrm>
              <a:off x="6187226" y="4489310"/>
              <a:ext cx="1467396" cy="3106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Calibri" panose="020F0502020204030204"/>
                  <a:cs typeface="Calibri"/>
                </a:rPr>
                <a:t>ad minim veniam</a:t>
              </a:r>
              <a:endPara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41" name="Freeform 118">
              <a:extLst>
                <a:ext uri="{FF2B5EF4-FFF2-40B4-BE49-F238E27FC236}">
                  <a16:creationId xmlns:a16="http://schemas.microsoft.com/office/drawing/2014/main" xmlns="" id="{749F20FC-35C3-42FB-AB12-93EFA706D7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1019" y="4551922"/>
              <a:ext cx="189677" cy="189674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42" name="Rectangle: Rounded Corners 93">
            <a:extLst>
              <a:ext uri="{FF2B5EF4-FFF2-40B4-BE49-F238E27FC236}">
                <a16:creationId xmlns:a16="http://schemas.microsoft.com/office/drawing/2014/main" xmlns="" id="{5C770E36-ACD9-4A0F-9297-6CBE06577E82}"/>
              </a:ext>
            </a:extLst>
          </p:cNvPr>
          <p:cNvSpPr/>
          <p:nvPr/>
        </p:nvSpPr>
        <p:spPr>
          <a:xfrm>
            <a:off x="5106780" y="5080460"/>
            <a:ext cx="1906728" cy="35220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01BDF7"/>
              </a:gs>
              <a:gs pos="100000">
                <a:srgbClr val="FED2F5"/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>
            <a:outerShdw blurRad="381000" dist="63500" dir="5400000" sx="90000" sy="90000" algn="t" rotWithShape="0">
              <a:sysClr val="window" lastClr="FFFFFF">
                <a:lumMod val="50000"/>
                <a:alpha val="40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Purchase Now</a:t>
            </a:r>
            <a:endParaRPr kumimoji="0" lang="id-ID" sz="1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43" name="Rectangle: Rounded Corners 94">
            <a:extLst>
              <a:ext uri="{FF2B5EF4-FFF2-40B4-BE49-F238E27FC236}">
                <a16:creationId xmlns:a16="http://schemas.microsoft.com/office/drawing/2014/main" xmlns="" id="{0ED5255B-BB38-4CF3-BB76-9FA8E6203545}"/>
              </a:ext>
            </a:extLst>
          </p:cNvPr>
          <p:cNvSpPr/>
          <p:nvPr/>
        </p:nvSpPr>
        <p:spPr>
          <a:xfrm>
            <a:off x="8450351" y="5080460"/>
            <a:ext cx="1906728" cy="35220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01BDF7"/>
              </a:gs>
              <a:gs pos="100000">
                <a:srgbClr val="FED2F5"/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>
            <a:outerShdw blurRad="381000" dist="63500" dir="5400000" sx="90000" sy="90000" algn="t" rotWithShape="0">
              <a:sysClr val="window" lastClr="FFFFFF">
                <a:lumMod val="50000"/>
                <a:alpha val="40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Purchase Now</a:t>
            </a:r>
            <a:endParaRPr kumimoji="0" lang="id-ID" sz="1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44" name="Rectangle: Rounded Corners 95">
            <a:extLst>
              <a:ext uri="{FF2B5EF4-FFF2-40B4-BE49-F238E27FC236}">
                <a16:creationId xmlns:a16="http://schemas.microsoft.com/office/drawing/2014/main" xmlns="" id="{052291FA-8339-4218-AE08-D16F25307DE1}"/>
              </a:ext>
            </a:extLst>
          </p:cNvPr>
          <p:cNvSpPr/>
          <p:nvPr/>
        </p:nvSpPr>
        <p:spPr>
          <a:xfrm>
            <a:off x="1841382" y="5080460"/>
            <a:ext cx="1906728" cy="35220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01BDF7"/>
              </a:gs>
              <a:gs pos="100000">
                <a:srgbClr val="FED2F5"/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>
            <a:outerShdw blurRad="381000" dist="63500" dir="5400000" sx="90000" sy="90000" algn="t" rotWithShape="0">
              <a:sysClr val="window" lastClr="FFFFFF">
                <a:lumMod val="50000"/>
                <a:alpha val="40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Purchase Now</a:t>
            </a:r>
            <a:endParaRPr kumimoji="0" lang="id-ID" sz="1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83F5DF2-F98E-4B18-9752-A5E8F9D1A16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1825" y="1171368"/>
            <a:ext cx="3062873" cy="229715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F7143B8-F627-47A0-91E1-4F26C7B72E5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8852" y="1518175"/>
            <a:ext cx="2823103" cy="211732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37899A62-4A04-40D9-B67A-5D4ADD40B7A2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4379" y="1097052"/>
            <a:ext cx="2335022" cy="2868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159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42" grpId="0" animBg="1"/>
      <p:bldP spid="43" grpId="0" animBg="1"/>
      <p:bldP spid="4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F68FC7">
                <a:alpha val="44000"/>
              </a:srgbClr>
            </a:gs>
            <a:gs pos="0">
              <a:srgbClr val="01BDF7">
                <a:alpha val="29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E79DC9A9-9F96-4E99-9917-2F682E898B77}"/>
              </a:ext>
            </a:extLst>
          </p:cNvPr>
          <p:cNvSpPr/>
          <p:nvPr/>
        </p:nvSpPr>
        <p:spPr>
          <a:xfrm>
            <a:off x="0" y="412011"/>
            <a:ext cx="12192000" cy="6033978"/>
          </a:xfrm>
          <a:prstGeom prst="roundRect">
            <a:avLst>
              <a:gd name="adj" fmla="val 362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37E01C42-A6EA-4148-A1CE-8F0AF3224E3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8891" y="918386"/>
            <a:ext cx="7146180" cy="5359635"/>
          </a:xfrm>
          <a:prstGeom prst="rect">
            <a:avLst/>
          </a:prstGeom>
        </p:spPr>
      </p:pic>
      <p:sp>
        <p:nvSpPr>
          <p:cNvPr id="7" name="Rectangle 9">
            <a:extLst>
              <a:ext uri="{FF2B5EF4-FFF2-40B4-BE49-F238E27FC236}">
                <a16:creationId xmlns:a16="http://schemas.microsoft.com/office/drawing/2014/main" xmlns="" id="{129884AB-4BD7-4F8F-825F-0FCCDABABE87}"/>
              </a:ext>
            </a:extLst>
          </p:cNvPr>
          <p:cNvSpPr/>
          <p:nvPr/>
        </p:nvSpPr>
        <p:spPr>
          <a:xfrm>
            <a:off x="6289822" y="1233377"/>
            <a:ext cx="2790497" cy="472965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0" sx="90000" sy="90000" algn="ctr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45">
            <a:extLst>
              <a:ext uri="{FF2B5EF4-FFF2-40B4-BE49-F238E27FC236}">
                <a16:creationId xmlns:a16="http://schemas.microsoft.com/office/drawing/2014/main" xmlns="" id="{3754F95B-F2B2-4B12-B08A-1314A05ED074}"/>
              </a:ext>
            </a:extLst>
          </p:cNvPr>
          <p:cNvSpPr/>
          <p:nvPr/>
        </p:nvSpPr>
        <p:spPr>
          <a:xfrm>
            <a:off x="9305878" y="1515207"/>
            <a:ext cx="2457940" cy="4165996"/>
          </a:xfrm>
          <a:prstGeom prst="rect">
            <a:avLst/>
          </a:prstGeom>
          <a:solidFill>
            <a:srgbClr val="F8F8F8"/>
          </a:solidFill>
          <a:ln>
            <a:noFill/>
          </a:ln>
          <a:effectLst>
            <a:outerShdw blurRad="1270000" sx="90000" sy="90000" algn="ctr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Rectangle 39">
            <a:extLst>
              <a:ext uri="{FF2B5EF4-FFF2-40B4-BE49-F238E27FC236}">
                <a16:creationId xmlns:a16="http://schemas.microsoft.com/office/drawing/2014/main" xmlns="" id="{9B8A16A5-40D3-4811-BC08-8FAD293A7FAD}"/>
              </a:ext>
            </a:extLst>
          </p:cNvPr>
          <p:cNvSpPr/>
          <p:nvPr/>
        </p:nvSpPr>
        <p:spPr>
          <a:xfrm>
            <a:off x="6289822" y="1233377"/>
            <a:ext cx="2790497" cy="2512682"/>
          </a:xfrm>
          <a:prstGeom prst="rect">
            <a:avLst/>
          </a:prstGeom>
          <a:gradFill>
            <a:gsLst>
              <a:gs pos="0">
                <a:srgbClr val="01BDF7"/>
              </a:gs>
              <a:gs pos="100000">
                <a:srgbClr val="FED2F5"/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>
            <a:outerShdw blurRad="381000" dist="63500" dir="5400000" sx="90000" sy="90000" algn="t" rotWithShape="0">
              <a:sysClr val="window" lastClr="FFFFFF">
                <a:lumMod val="50000"/>
                <a:alpha val="40000"/>
              </a:sysClr>
            </a:outerShdw>
          </a:effectLst>
        </p:spPr>
        <p:txBody>
          <a:bodyPr rtlCol="0" anchor="ctr"/>
          <a:lstStyle/>
          <a:p>
            <a:pPr algn="ctr"/>
            <a:endParaRPr lang="id-ID" sz="1100" kern="0">
              <a:solidFill>
                <a:prstClr val="whit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Rectangle 58">
            <a:extLst>
              <a:ext uri="{FF2B5EF4-FFF2-40B4-BE49-F238E27FC236}">
                <a16:creationId xmlns:a16="http://schemas.microsoft.com/office/drawing/2014/main" xmlns="" id="{A4EE8CF4-EFC2-47E2-8F9E-5FB79BAB2059}"/>
              </a:ext>
            </a:extLst>
          </p:cNvPr>
          <p:cNvSpPr/>
          <p:nvPr/>
        </p:nvSpPr>
        <p:spPr>
          <a:xfrm>
            <a:off x="9305878" y="1515206"/>
            <a:ext cx="2457940" cy="2223694"/>
          </a:xfrm>
          <a:prstGeom prst="rect">
            <a:avLst/>
          </a:prstGeom>
          <a:gradFill flip="none" rotWithShape="1">
            <a:gsLst>
              <a:gs pos="0">
                <a:srgbClr val="01BDF7"/>
              </a:gs>
              <a:gs pos="100000">
                <a:srgbClr val="FED2F5"/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noFill/>
            <a:prstDash val="solid"/>
            <a:miter lim="800000"/>
          </a:ln>
          <a:effectLst>
            <a:outerShdw blurRad="381000" dist="63500" dir="5400000" sx="90000" sy="90000" algn="t" rotWithShape="0">
              <a:sysClr val="window" lastClr="FFFFFF">
                <a:lumMod val="50000"/>
                <a:alpha val="40000"/>
              </a:sysClr>
            </a:outerShdw>
          </a:effectLst>
        </p:spPr>
        <p:txBody>
          <a:bodyPr rtlCol="0" anchor="ctr"/>
          <a:lstStyle/>
          <a:p>
            <a:pPr algn="ctr"/>
            <a:endParaRPr lang="id-ID" sz="1100" kern="0">
              <a:solidFill>
                <a:prstClr val="whit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1" name="Group 15">
            <a:extLst>
              <a:ext uri="{FF2B5EF4-FFF2-40B4-BE49-F238E27FC236}">
                <a16:creationId xmlns:a16="http://schemas.microsoft.com/office/drawing/2014/main" xmlns="" id="{EB4369ED-CC35-4623-AD5D-B4434244151E}"/>
              </a:ext>
            </a:extLst>
          </p:cNvPr>
          <p:cNvGrpSpPr/>
          <p:nvPr/>
        </p:nvGrpSpPr>
        <p:grpSpPr>
          <a:xfrm>
            <a:off x="6988782" y="4018620"/>
            <a:ext cx="1392576" cy="310667"/>
            <a:chOff x="5951019" y="3692586"/>
            <a:chExt cx="1392576" cy="310667"/>
          </a:xfrm>
        </p:grpSpPr>
        <p:sp>
          <p:nvSpPr>
            <p:cNvPr id="12" name="Rectangle 32">
              <a:extLst>
                <a:ext uri="{FF2B5EF4-FFF2-40B4-BE49-F238E27FC236}">
                  <a16:creationId xmlns:a16="http://schemas.microsoft.com/office/drawing/2014/main" xmlns="" id="{B1E9F6FF-C72E-4D35-BD59-D0D632036ECF}"/>
                </a:ext>
              </a:extLst>
            </p:cNvPr>
            <p:cNvSpPr/>
            <p:nvPr/>
          </p:nvSpPr>
          <p:spPr>
            <a:xfrm>
              <a:off x="6187226" y="3692586"/>
              <a:ext cx="1156369" cy="3106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Calibri"/>
                </a:rPr>
                <a:t>Ut wisi enim 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3" name="Freeform 118">
              <a:extLst>
                <a:ext uri="{FF2B5EF4-FFF2-40B4-BE49-F238E27FC236}">
                  <a16:creationId xmlns:a16="http://schemas.microsoft.com/office/drawing/2014/main" xmlns="" id="{D8A5A67D-8CA7-4288-9750-EA873977DA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1019" y="3752297"/>
              <a:ext cx="189677" cy="189674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14" name="Group 16">
            <a:extLst>
              <a:ext uri="{FF2B5EF4-FFF2-40B4-BE49-F238E27FC236}">
                <a16:creationId xmlns:a16="http://schemas.microsoft.com/office/drawing/2014/main" xmlns="" id="{61BC2DDB-3D6E-4477-B9E6-2B8720F6530B}"/>
              </a:ext>
            </a:extLst>
          </p:cNvPr>
          <p:cNvGrpSpPr/>
          <p:nvPr/>
        </p:nvGrpSpPr>
        <p:grpSpPr>
          <a:xfrm>
            <a:off x="6833269" y="4367194"/>
            <a:ext cx="1703603" cy="310667"/>
            <a:chOff x="5951019" y="4075998"/>
            <a:chExt cx="1703603" cy="310667"/>
          </a:xfrm>
        </p:grpSpPr>
        <p:sp>
          <p:nvSpPr>
            <p:cNvPr id="15" name="Rectangle 34">
              <a:extLst>
                <a:ext uri="{FF2B5EF4-FFF2-40B4-BE49-F238E27FC236}">
                  <a16:creationId xmlns:a16="http://schemas.microsoft.com/office/drawing/2014/main" xmlns="" id="{52F19797-8029-4E3C-A5CF-654299C8DBE3}"/>
                </a:ext>
              </a:extLst>
            </p:cNvPr>
            <p:cNvSpPr/>
            <p:nvPr/>
          </p:nvSpPr>
          <p:spPr>
            <a:xfrm>
              <a:off x="6187226" y="4075998"/>
              <a:ext cx="1467396" cy="3106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Calibri"/>
                </a:rPr>
                <a:t>ad minim veniam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6" name="Freeform 118">
              <a:extLst>
                <a:ext uri="{FF2B5EF4-FFF2-40B4-BE49-F238E27FC236}">
                  <a16:creationId xmlns:a16="http://schemas.microsoft.com/office/drawing/2014/main" xmlns="" id="{D496DF86-FA29-48F1-9794-CA89EA8642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1019" y="4138611"/>
              <a:ext cx="189677" cy="189674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17" name="Group 40">
            <a:extLst>
              <a:ext uri="{FF2B5EF4-FFF2-40B4-BE49-F238E27FC236}">
                <a16:creationId xmlns:a16="http://schemas.microsoft.com/office/drawing/2014/main" xmlns="" id="{7F2DA56C-B064-44A4-83CC-211A9D65FE45}"/>
              </a:ext>
            </a:extLst>
          </p:cNvPr>
          <p:cNvGrpSpPr/>
          <p:nvPr/>
        </p:nvGrpSpPr>
        <p:grpSpPr>
          <a:xfrm>
            <a:off x="6833269" y="4715768"/>
            <a:ext cx="1703603" cy="310667"/>
            <a:chOff x="5951019" y="4489310"/>
            <a:chExt cx="1703603" cy="310667"/>
          </a:xfrm>
        </p:grpSpPr>
        <p:sp>
          <p:nvSpPr>
            <p:cNvPr id="18" name="Rectangle 36">
              <a:extLst>
                <a:ext uri="{FF2B5EF4-FFF2-40B4-BE49-F238E27FC236}">
                  <a16:creationId xmlns:a16="http://schemas.microsoft.com/office/drawing/2014/main" xmlns="" id="{B9D138A0-CF49-4E31-B10F-08C185038607}"/>
                </a:ext>
              </a:extLst>
            </p:cNvPr>
            <p:cNvSpPr/>
            <p:nvPr/>
          </p:nvSpPr>
          <p:spPr>
            <a:xfrm>
              <a:off x="6187226" y="4489310"/>
              <a:ext cx="1467396" cy="3106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Calibri"/>
                </a:rPr>
                <a:t>ad minim veniam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9" name="Freeform 118">
              <a:extLst>
                <a:ext uri="{FF2B5EF4-FFF2-40B4-BE49-F238E27FC236}">
                  <a16:creationId xmlns:a16="http://schemas.microsoft.com/office/drawing/2014/main" xmlns="" id="{9EC92C86-6D89-4A3B-BFB9-88B4348870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1019" y="4551922"/>
              <a:ext cx="189677" cy="189674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20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20" name="Group 14">
            <a:extLst>
              <a:ext uri="{FF2B5EF4-FFF2-40B4-BE49-F238E27FC236}">
                <a16:creationId xmlns:a16="http://schemas.microsoft.com/office/drawing/2014/main" xmlns="" id="{038D558A-C31A-4EF6-8A8B-C6D109BF664D}"/>
              </a:ext>
            </a:extLst>
          </p:cNvPr>
          <p:cNvGrpSpPr/>
          <p:nvPr/>
        </p:nvGrpSpPr>
        <p:grpSpPr>
          <a:xfrm>
            <a:off x="6515381" y="1863301"/>
            <a:ext cx="2339379" cy="1298111"/>
            <a:chOff x="5684251" y="1808087"/>
            <a:chExt cx="2339379" cy="1298111"/>
          </a:xfrm>
        </p:grpSpPr>
        <p:sp>
          <p:nvSpPr>
            <p:cNvPr id="21" name="Rectangle 30">
              <a:extLst>
                <a:ext uri="{FF2B5EF4-FFF2-40B4-BE49-F238E27FC236}">
                  <a16:creationId xmlns:a16="http://schemas.microsoft.com/office/drawing/2014/main" xmlns="" id="{6710EE65-A850-4BFA-B3AD-D218968BD574}"/>
                </a:ext>
              </a:extLst>
            </p:cNvPr>
            <p:cNvSpPr/>
            <p:nvPr/>
          </p:nvSpPr>
          <p:spPr>
            <a:xfrm>
              <a:off x="5684251" y="1808087"/>
              <a:ext cx="2339379" cy="3139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dirty="0">
                  <a:solidFill>
                    <a:schemeClr val="bg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Professional</a:t>
              </a:r>
              <a:endParaRPr lang="en-US" sz="1200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2" name="Rectangle 31">
              <a:extLst>
                <a:ext uri="{FF2B5EF4-FFF2-40B4-BE49-F238E27FC236}">
                  <a16:creationId xmlns:a16="http://schemas.microsoft.com/office/drawing/2014/main" xmlns="" id="{B75B7FB7-A719-419D-97DD-403EF081A6C7}"/>
                </a:ext>
              </a:extLst>
            </p:cNvPr>
            <p:cNvSpPr/>
            <p:nvPr/>
          </p:nvSpPr>
          <p:spPr>
            <a:xfrm>
              <a:off x="5825453" y="2109130"/>
              <a:ext cx="2056975" cy="99706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2800" b="1" dirty="0">
                  <a:solidFill>
                    <a:schemeClr val="bg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￥</a:t>
              </a:r>
              <a:r>
                <a:rPr lang="en-US" sz="5400" b="1" dirty="0">
                  <a:solidFill>
                    <a:schemeClr val="bg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49</a:t>
              </a:r>
              <a:r>
                <a:rPr lang="id-ID" sz="2800" b="1" dirty="0">
                  <a:solidFill>
                    <a:schemeClr val="bg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,</a:t>
              </a:r>
              <a:r>
                <a:rPr lang="en-US" sz="2800" b="1" dirty="0">
                  <a:solidFill>
                    <a:schemeClr val="bg1"/>
                  </a:solidFill>
                  <a:latin typeface="Segoe UI" panose="020B0502040204020203" pitchFamily="34" charset="0"/>
                  <a:ea typeface="Open Sans" panose="020B0606030504020204" pitchFamily="34" charset="0"/>
                  <a:cs typeface="Segoe UI" panose="020B0502040204020203" pitchFamily="34" charset="0"/>
                </a:rPr>
                <a:t>99</a:t>
              </a:r>
            </a:p>
          </p:txBody>
        </p:sp>
      </p:grpSp>
      <p:grpSp>
        <p:nvGrpSpPr>
          <p:cNvPr id="23" name="Group 42">
            <a:extLst>
              <a:ext uri="{FF2B5EF4-FFF2-40B4-BE49-F238E27FC236}">
                <a16:creationId xmlns:a16="http://schemas.microsoft.com/office/drawing/2014/main" xmlns="" id="{C0342703-2B3D-4A63-9CA5-9DAD7E87D261}"/>
              </a:ext>
            </a:extLst>
          </p:cNvPr>
          <p:cNvGrpSpPr/>
          <p:nvPr/>
        </p:nvGrpSpPr>
        <p:grpSpPr>
          <a:xfrm>
            <a:off x="6289822" y="1233377"/>
            <a:ext cx="643444" cy="643444"/>
            <a:chOff x="1466671" y="1595050"/>
            <a:chExt cx="643444" cy="643444"/>
          </a:xfrm>
        </p:grpSpPr>
        <p:sp>
          <p:nvSpPr>
            <p:cNvPr id="24" name="Right Triangle 27">
              <a:extLst>
                <a:ext uri="{FF2B5EF4-FFF2-40B4-BE49-F238E27FC236}">
                  <a16:creationId xmlns:a16="http://schemas.microsoft.com/office/drawing/2014/main" xmlns="" id="{33D111D4-70AE-4C2D-BD49-17CA451E66BF}"/>
                </a:ext>
              </a:extLst>
            </p:cNvPr>
            <p:cNvSpPr/>
            <p:nvPr/>
          </p:nvSpPr>
          <p:spPr>
            <a:xfrm rot="5400000">
              <a:off x="1466671" y="1595050"/>
              <a:ext cx="643444" cy="643444"/>
            </a:xfrm>
            <a:prstGeom prst="rtTriangle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5" name="AutoShape 139">
              <a:extLst>
                <a:ext uri="{FF2B5EF4-FFF2-40B4-BE49-F238E27FC236}">
                  <a16:creationId xmlns:a16="http://schemas.microsoft.com/office/drawing/2014/main" xmlns="" id="{B9C321C2-19A3-4A47-BEE5-5D2101D4B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7585" y="1661943"/>
              <a:ext cx="221760" cy="214936"/>
            </a:xfrm>
            <a:custGeom>
              <a:avLst/>
              <a:gdLst>
                <a:gd name="T0" fmla="+- 0 10800 104"/>
                <a:gd name="T1" fmla="*/ T0 w 21392"/>
                <a:gd name="T2" fmla="*/ 10800 h 21600"/>
                <a:gd name="T3" fmla="+- 0 10800 104"/>
                <a:gd name="T4" fmla="*/ T3 w 21392"/>
                <a:gd name="T5" fmla="*/ 10800 h 21600"/>
                <a:gd name="T6" fmla="+- 0 10800 104"/>
                <a:gd name="T7" fmla="*/ T6 w 21392"/>
                <a:gd name="T8" fmla="*/ 10800 h 21600"/>
                <a:gd name="T9" fmla="+- 0 10800 104"/>
                <a:gd name="T10" fmla="*/ T9 w 2139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92" h="2160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1"/>
                </a:gs>
              </a:gsLst>
              <a:lin ang="600000" scaled="0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26" name="Group 49">
            <a:extLst>
              <a:ext uri="{FF2B5EF4-FFF2-40B4-BE49-F238E27FC236}">
                <a16:creationId xmlns:a16="http://schemas.microsoft.com/office/drawing/2014/main" xmlns="" id="{BAD58824-5A1B-495E-8560-6182A40BFD8C}"/>
              </a:ext>
            </a:extLst>
          </p:cNvPr>
          <p:cNvGrpSpPr/>
          <p:nvPr/>
        </p:nvGrpSpPr>
        <p:grpSpPr>
          <a:xfrm>
            <a:off x="9921540" y="3937732"/>
            <a:ext cx="1226616" cy="273643"/>
            <a:chOff x="5951019" y="3692586"/>
            <a:chExt cx="1392576" cy="310667"/>
          </a:xfrm>
        </p:grpSpPr>
        <p:sp>
          <p:nvSpPr>
            <p:cNvPr id="27" name="Rectangle 50">
              <a:extLst>
                <a:ext uri="{FF2B5EF4-FFF2-40B4-BE49-F238E27FC236}">
                  <a16:creationId xmlns:a16="http://schemas.microsoft.com/office/drawing/2014/main" xmlns="" id="{C90F8806-CD04-4982-B7F0-00F5D8F98FAB}"/>
                </a:ext>
              </a:extLst>
            </p:cNvPr>
            <p:cNvSpPr/>
            <p:nvPr/>
          </p:nvSpPr>
          <p:spPr>
            <a:xfrm>
              <a:off x="6187226" y="3692586"/>
              <a:ext cx="1156369" cy="3106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cs typeface="Calibri"/>
                </a:rPr>
                <a:t>Ut wisi enim </a:t>
              </a:r>
              <a:endParaRPr lang="id-ID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8" name="Freeform 118">
              <a:extLst>
                <a:ext uri="{FF2B5EF4-FFF2-40B4-BE49-F238E27FC236}">
                  <a16:creationId xmlns:a16="http://schemas.microsoft.com/office/drawing/2014/main" xmlns="" id="{8E138D74-1ED6-4AFD-95D9-F199FB1366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1019" y="3752297"/>
              <a:ext cx="189677" cy="189674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29" name="Group 52">
            <a:extLst>
              <a:ext uri="{FF2B5EF4-FFF2-40B4-BE49-F238E27FC236}">
                <a16:creationId xmlns:a16="http://schemas.microsoft.com/office/drawing/2014/main" xmlns="" id="{1D20A31F-CD36-4850-BE26-200E78E144F2}"/>
              </a:ext>
            </a:extLst>
          </p:cNvPr>
          <p:cNvGrpSpPr/>
          <p:nvPr/>
        </p:nvGrpSpPr>
        <p:grpSpPr>
          <a:xfrm>
            <a:off x="9784560" y="4244765"/>
            <a:ext cx="1500576" cy="273643"/>
            <a:chOff x="5951019" y="4075998"/>
            <a:chExt cx="1703603" cy="310667"/>
          </a:xfrm>
        </p:grpSpPr>
        <p:sp>
          <p:nvSpPr>
            <p:cNvPr id="30" name="Rectangle 53">
              <a:extLst>
                <a:ext uri="{FF2B5EF4-FFF2-40B4-BE49-F238E27FC236}">
                  <a16:creationId xmlns:a16="http://schemas.microsoft.com/office/drawing/2014/main" xmlns="" id="{E3FE98AB-533A-4FA4-88D3-83B474B7A8AF}"/>
                </a:ext>
              </a:extLst>
            </p:cNvPr>
            <p:cNvSpPr/>
            <p:nvPr/>
          </p:nvSpPr>
          <p:spPr>
            <a:xfrm>
              <a:off x="6187226" y="4075998"/>
              <a:ext cx="1467396" cy="3106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cs typeface="Calibri"/>
                </a:rPr>
                <a:t>ad minim veniam</a:t>
              </a:r>
              <a:endParaRPr lang="id-ID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1" name="Freeform 118">
              <a:extLst>
                <a:ext uri="{FF2B5EF4-FFF2-40B4-BE49-F238E27FC236}">
                  <a16:creationId xmlns:a16="http://schemas.microsoft.com/office/drawing/2014/main" xmlns="" id="{47A150B5-C9C3-441D-8782-405A335B18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1019" y="4138611"/>
              <a:ext cx="189677" cy="189674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32" name="Group 55">
            <a:extLst>
              <a:ext uri="{FF2B5EF4-FFF2-40B4-BE49-F238E27FC236}">
                <a16:creationId xmlns:a16="http://schemas.microsoft.com/office/drawing/2014/main" xmlns="" id="{3AE99F48-D326-4E2B-85EA-68046F501CBA}"/>
              </a:ext>
            </a:extLst>
          </p:cNvPr>
          <p:cNvGrpSpPr/>
          <p:nvPr/>
        </p:nvGrpSpPr>
        <p:grpSpPr>
          <a:xfrm>
            <a:off x="9784560" y="4551797"/>
            <a:ext cx="1500576" cy="273643"/>
            <a:chOff x="5951019" y="4489310"/>
            <a:chExt cx="1703603" cy="310667"/>
          </a:xfrm>
        </p:grpSpPr>
        <p:sp>
          <p:nvSpPr>
            <p:cNvPr id="33" name="Rectangle 56">
              <a:extLst>
                <a:ext uri="{FF2B5EF4-FFF2-40B4-BE49-F238E27FC236}">
                  <a16:creationId xmlns:a16="http://schemas.microsoft.com/office/drawing/2014/main" xmlns="" id="{2BE1304A-D8B4-4F73-A40E-A26ED9F37A4A}"/>
                </a:ext>
              </a:extLst>
            </p:cNvPr>
            <p:cNvSpPr/>
            <p:nvPr/>
          </p:nvSpPr>
          <p:spPr>
            <a:xfrm>
              <a:off x="6187226" y="4489310"/>
              <a:ext cx="1467396" cy="3106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cs typeface="Calibri"/>
                </a:rPr>
                <a:t>ad minim veniam</a:t>
              </a:r>
              <a:endParaRPr lang="id-ID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4" name="Freeform 118">
              <a:extLst>
                <a:ext uri="{FF2B5EF4-FFF2-40B4-BE49-F238E27FC236}">
                  <a16:creationId xmlns:a16="http://schemas.microsoft.com/office/drawing/2014/main" xmlns="" id="{2693DBBA-AE52-48C9-92C6-89DA851F48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1019" y="4551922"/>
              <a:ext cx="189677" cy="189674"/>
            </a:xfrm>
            <a:custGeom>
              <a:avLst/>
              <a:gdLst>
                <a:gd name="T0" fmla="*/ 38763987 w 602"/>
                <a:gd name="T1" fmla="*/ 78441997 h 602"/>
                <a:gd name="T2" fmla="*/ 38763987 w 602"/>
                <a:gd name="T3" fmla="*/ 78441997 h 602"/>
                <a:gd name="T4" fmla="*/ 0 w 602"/>
                <a:gd name="T5" fmla="*/ 38763987 h 602"/>
                <a:gd name="T6" fmla="*/ 38763987 w 602"/>
                <a:gd name="T7" fmla="*/ 0 h 602"/>
                <a:gd name="T8" fmla="*/ 78441997 w 602"/>
                <a:gd name="T9" fmla="*/ 38763987 h 602"/>
                <a:gd name="T10" fmla="*/ 38763987 w 602"/>
                <a:gd name="T11" fmla="*/ 78441997 h 602"/>
                <a:gd name="T12" fmla="*/ 38763987 w 602"/>
                <a:gd name="T13" fmla="*/ 7439717 h 602"/>
                <a:gd name="T14" fmla="*/ 38763987 w 602"/>
                <a:gd name="T15" fmla="*/ 7439717 h 602"/>
                <a:gd name="T16" fmla="*/ 7439717 w 602"/>
                <a:gd name="T17" fmla="*/ 38763987 h 602"/>
                <a:gd name="T18" fmla="*/ 38763987 w 602"/>
                <a:gd name="T19" fmla="*/ 71002280 h 602"/>
                <a:gd name="T20" fmla="*/ 71002280 w 602"/>
                <a:gd name="T21" fmla="*/ 38763987 h 602"/>
                <a:gd name="T22" fmla="*/ 38763987 w 602"/>
                <a:gd name="T23" fmla="*/ 7439717 h 602"/>
                <a:gd name="T24" fmla="*/ 56253627 w 602"/>
                <a:gd name="T25" fmla="*/ 31455051 h 602"/>
                <a:gd name="T26" fmla="*/ 56253627 w 602"/>
                <a:gd name="T27" fmla="*/ 31455051 h 602"/>
                <a:gd name="T28" fmla="*/ 36937024 w 602"/>
                <a:gd name="T29" fmla="*/ 51685677 h 602"/>
                <a:gd name="T30" fmla="*/ 36937024 w 602"/>
                <a:gd name="T31" fmla="*/ 51685677 h 602"/>
                <a:gd name="T32" fmla="*/ 34196037 w 602"/>
                <a:gd name="T33" fmla="*/ 52598978 h 602"/>
                <a:gd name="T34" fmla="*/ 31324631 w 602"/>
                <a:gd name="T35" fmla="*/ 51685677 h 602"/>
                <a:gd name="T36" fmla="*/ 31324631 w 602"/>
                <a:gd name="T37" fmla="*/ 51685677 h 602"/>
                <a:gd name="T38" fmla="*/ 20361046 w 602"/>
                <a:gd name="T39" fmla="*/ 40591311 h 602"/>
                <a:gd name="T40" fmla="*/ 20361046 w 602"/>
                <a:gd name="T41" fmla="*/ 40591311 h 602"/>
                <a:gd name="T42" fmla="*/ 19447384 w 602"/>
                <a:gd name="T43" fmla="*/ 37850325 h 602"/>
                <a:gd name="T44" fmla="*/ 23102033 w 602"/>
                <a:gd name="T45" fmla="*/ 34196037 h 602"/>
                <a:gd name="T46" fmla="*/ 25842658 w 602"/>
                <a:gd name="T47" fmla="*/ 35109700 h 602"/>
                <a:gd name="T48" fmla="*/ 25842658 w 602"/>
                <a:gd name="T49" fmla="*/ 35109700 h 602"/>
                <a:gd name="T50" fmla="*/ 34196037 w 602"/>
                <a:gd name="T51" fmla="*/ 43462718 h 602"/>
                <a:gd name="T52" fmla="*/ 51685677 w 602"/>
                <a:gd name="T53" fmla="*/ 26756320 h 602"/>
                <a:gd name="T54" fmla="*/ 51685677 w 602"/>
                <a:gd name="T55" fmla="*/ 26756320 h 602"/>
                <a:gd name="T56" fmla="*/ 53512640 w 602"/>
                <a:gd name="T57" fmla="*/ 25842658 h 602"/>
                <a:gd name="T58" fmla="*/ 57167289 w 602"/>
                <a:gd name="T59" fmla="*/ 29497307 h 602"/>
                <a:gd name="T60" fmla="*/ 56253627 w 602"/>
                <a:gd name="T61" fmla="*/ 31455051 h 602"/>
                <a:gd name="T62" fmla="*/ 56253627 w 602"/>
                <a:gd name="T63" fmla="*/ 25842658 h 602"/>
                <a:gd name="T64" fmla="*/ 56253627 w 602"/>
                <a:gd name="T65" fmla="*/ 25842658 h 602"/>
                <a:gd name="T66" fmla="*/ 25842658 w 602"/>
                <a:gd name="T67" fmla="*/ 56253627 h 602"/>
                <a:gd name="T68" fmla="*/ 25842658 w 602"/>
                <a:gd name="T69" fmla="*/ 56253627 h 602"/>
                <a:gd name="T70" fmla="*/ 52598978 w 602"/>
                <a:gd name="T71" fmla="*/ 56253627 h 602"/>
                <a:gd name="T72" fmla="*/ 52598978 w 602"/>
                <a:gd name="T73" fmla="*/ 56253627 h 602"/>
                <a:gd name="T74" fmla="*/ 56253627 w 602"/>
                <a:gd name="T75" fmla="*/ 52598978 h 602"/>
                <a:gd name="T76" fmla="*/ 56253627 w 602"/>
                <a:gd name="T77" fmla="*/ 52598978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35" name="Rectangle 60">
            <a:extLst>
              <a:ext uri="{FF2B5EF4-FFF2-40B4-BE49-F238E27FC236}">
                <a16:creationId xmlns:a16="http://schemas.microsoft.com/office/drawing/2014/main" xmlns="" id="{FF7E3707-D37A-4B11-BCAD-55F25201E90B}"/>
              </a:ext>
            </a:extLst>
          </p:cNvPr>
          <p:cNvSpPr/>
          <p:nvPr/>
        </p:nvSpPr>
        <p:spPr>
          <a:xfrm>
            <a:off x="9504556" y="2070059"/>
            <a:ext cx="2060584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Premium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36" name="Rectangle 61">
            <a:extLst>
              <a:ext uri="{FF2B5EF4-FFF2-40B4-BE49-F238E27FC236}">
                <a16:creationId xmlns:a16="http://schemas.microsoft.com/office/drawing/2014/main" xmlns="" id="{0E103A8D-6C05-4A8E-8972-2EE7C3207B0E}"/>
              </a:ext>
            </a:extLst>
          </p:cNvPr>
          <p:cNvSpPr/>
          <p:nvPr/>
        </p:nvSpPr>
        <p:spPr>
          <a:xfrm>
            <a:off x="9628930" y="2335225"/>
            <a:ext cx="1811835" cy="896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2400" b="1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￥</a:t>
            </a:r>
            <a:r>
              <a:rPr lang="en-US" sz="4800" b="1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79</a:t>
            </a:r>
            <a:r>
              <a:rPr lang="id-ID" sz="2400" b="1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</a:t>
            </a:r>
            <a:r>
              <a:rPr lang="en-US" sz="2400" b="1" dirty="0">
                <a:solidFill>
                  <a:schemeClr val="bg1"/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99</a:t>
            </a:r>
          </a:p>
        </p:txBody>
      </p:sp>
      <p:sp>
        <p:nvSpPr>
          <p:cNvPr id="37" name="Rectangle: Rounded Corners 107">
            <a:extLst>
              <a:ext uri="{FF2B5EF4-FFF2-40B4-BE49-F238E27FC236}">
                <a16:creationId xmlns:a16="http://schemas.microsoft.com/office/drawing/2014/main" xmlns="" id="{CF0711ED-AEE8-4A55-BD58-A3A47123961E}"/>
              </a:ext>
            </a:extLst>
          </p:cNvPr>
          <p:cNvSpPr/>
          <p:nvPr/>
        </p:nvSpPr>
        <p:spPr>
          <a:xfrm>
            <a:off x="6731706" y="5333658"/>
            <a:ext cx="1906728" cy="35220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589C5"/>
              </a:gs>
              <a:gs pos="100000">
                <a:srgbClr val="01BDF7"/>
              </a:gs>
            </a:gsLst>
            <a:lin ang="0" scaled="0"/>
          </a:gradFill>
          <a:ln>
            <a:noFill/>
          </a:ln>
          <a:effectLst>
            <a:outerShdw blurRad="381000" dist="63500" dir="5400000" algn="t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Purchase Now</a:t>
            </a:r>
            <a:endParaRPr lang="id-ID" sz="11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8" name="Rectangle: Rounded Corners 108">
            <a:extLst>
              <a:ext uri="{FF2B5EF4-FFF2-40B4-BE49-F238E27FC236}">
                <a16:creationId xmlns:a16="http://schemas.microsoft.com/office/drawing/2014/main" xmlns="" id="{AFCC52BA-F7A5-4BE6-9B7F-DE866A788819}"/>
              </a:ext>
            </a:extLst>
          </p:cNvPr>
          <p:cNvSpPr/>
          <p:nvPr/>
        </p:nvSpPr>
        <p:spPr>
          <a:xfrm>
            <a:off x="9581484" y="5129348"/>
            <a:ext cx="1906728" cy="35220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589C5"/>
              </a:gs>
              <a:gs pos="100000">
                <a:srgbClr val="01BDF7"/>
              </a:gs>
            </a:gsLst>
            <a:lin ang="0" scaled="0"/>
          </a:gradFill>
          <a:ln>
            <a:noFill/>
          </a:ln>
          <a:effectLst>
            <a:outerShdw blurRad="381000" dist="63500" dir="5400000" sx="90000" sy="90000" algn="t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Purchase Now</a:t>
            </a:r>
            <a:endParaRPr lang="id-ID" sz="11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53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35" grpId="0"/>
      <p:bldP spid="36" grpId="0"/>
      <p:bldP spid="37" grpId="0" animBg="1"/>
      <p:bldP spid="3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03F20994-B8DA-4242-879C-DE8E9FD183A6}"/>
              </a:ext>
            </a:extLst>
          </p:cNvPr>
          <p:cNvSpPr/>
          <p:nvPr/>
        </p:nvSpPr>
        <p:spPr>
          <a:xfrm>
            <a:off x="0" y="412011"/>
            <a:ext cx="12192000" cy="6033978"/>
          </a:xfrm>
          <a:prstGeom prst="roundRect">
            <a:avLst>
              <a:gd name="adj" fmla="val 362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4BD27396-1C1E-452D-88D3-45F29BEC4E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8689" y="907755"/>
            <a:ext cx="6723321" cy="5042490"/>
          </a:xfrm>
          <a:prstGeom prst="rect">
            <a:avLst/>
          </a:prstGeom>
        </p:spPr>
      </p:pic>
      <p:sp>
        <p:nvSpPr>
          <p:cNvPr id="4" name="Rectangle 218">
            <a:extLst>
              <a:ext uri="{FF2B5EF4-FFF2-40B4-BE49-F238E27FC236}">
                <a16:creationId xmlns:a16="http://schemas.microsoft.com/office/drawing/2014/main" xmlns="" id="{4595C346-4F66-4A60-A2DE-358AB2926D63}"/>
              </a:ext>
            </a:extLst>
          </p:cNvPr>
          <p:cNvSpPr/>
          <p:nvPr/>
        </p:nvSpPr>
        <p:spPr>
          <a:xfrm>
            <a:off x="828166" y="3111879"/>
            <a:ext cx="3454417" cy="494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Meeting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5" name="Rectangle 219">
            <a:extLst>
              <a:ext uri="{FF2B5EF4-FFF2-40B4-BE49-F238E27FC236}">
                <a16:creationId xmlns:a16="http://schemas.microsoft.com/office/drawing/2014/main" xmlns="" id="{1ED32ABA-FCEE-43D8-B62D-63504E846A2B}"/>
              </a:ext>
            </a:extLst>
          </p:cNvPr>
          <p:cNvSpPr/>
          <p:nvPr/>
        </p:nvSpPr>
        <p:spPr>
          <a:xfrm>
            <a:off x="828165" y="3727975"/>
            <a:ext cx="3864125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Ut wisi enim ad minim veniam</a:t>
            </a:r>
            <a:r>
              <a:rPr kumimoji="0" lang="id-ID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, quis nostrud exerci tation ullamcorper suscipit lobortis nisl ut aliquip ex ea commodo consequat.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</p:txBody>
      </p:sp>
      <p:sp>
        <p:nvSpPr>
          <p:cNvPr id="6" name="Rectangle 225">
            <a:extLst>
              <a:ext uri="{FF2B5EF4-FFF2-40B4-BE49-F238E27FC236}">
                <a16:creationId xmlns:a16="http://schemas.microsoft.com/office/drawing/2014/main" xmlns="" id="{7D9A20B7-C457-4FA1-B611-02CBB548F2F0}"/>
              </a:ext>
            </a:extLst>
          </p:cNvPr>
          <p:cNvSpPr/>
          <p:nvPr/>
        </p:nvSpPr>
        <p:spPr>
          <a:xfrm>
            <a:off x="762008" y="1248604"/>
            <a:ext cx="449579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dirty="0">
                <a:solidFill>
                  <a:srgbClr val="01BDF7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  <a:cs typeface="Segoe UI" panose="020B0502040204020203" pitchFamily="34" charset="0"/>
              </a:rPr>
              <a:t>流行市场营销</a:t>
            </a:r>
            <a:endParaRPr lang="en-US" altLang="zh-CN" sz="4000" dirty="0">
              <a:solidFill>
                <a:srgbClr val="01BDF7"/>
              </a:solidFill>
              <a:latin typeface="张海山锐谐体" panose="02000000000000000000" pitchFamily="2" charset="-122"/>
              <a:ea typeface="张海山锐谐体" panose="02000000000000000000" pitchFamily="2" charset="-122"/>
              <a:cs typeface="Segoe UI" panose="020B0502040204020203" pitchFamily="34" charset="0"/>
            </a:endParaRPr>
          </a:p>
          <a:p>
            <a:r>
              <a:rPr lang="zh-CN" altLang="en-US" sz="4000" dirty="0">
                <a:solidFill>
                  <a:srgbClr val="01BDF7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  <a:cs typeface="Segoe UI" panose="020B0502040204020203" pitchFamily="34" charset="0"/>
              </a:rPr>
              <a:t>与培训概念</a:t>
            </a:r>
            <a:endParaRPr lang="en-US" altLang="zh-CN" sz="4000" dirty="0">
              <a:solidFill>
                <a:srgbClr val="01BDF7"/>
              </a:solidFill>
              <a:latin typeface="张海山锐谐体" panose="02000000000000000000" pitchFamily="2" charset="-122"/>
              <a:ea typeface="张海山锐谐体" panose="02000000000000000000" pitchFamily="2" charset="-122"/>
              <a:cs typeface="Segoe UI" panose="020B0502040204020203" pitchFamily="34" charset="0"/>
            </a:endParaRPr>
          </a:p>
        </p:txBody>
      </p:sp>
      <p:sp>
        <p:nvSpPr>
          <p:cNvPr id="7" name="Rectangle 226">
            <a:extLst>
              <a:ext uri="{FF2B5EF4-FFF2-40B4-BE49-F238E27FC236}">
                <a16:creationId xmlns:a16="http://schemas.microsoft.com/office/drawing/2014/main" xmlns="" id="{8C383DDF-FC48-4686-BAD2-66CD5848D256}"/>
              </a:ext>
            </a:extLst>
          </p:cNvPr>
          <p:cNvSpPr/>
          <p:nvPr/>
        </p:nvSpPr>
        <p:spPr>
          <a:xfrm>
            <a:off x="793541" y="2530578"/>
            <a:ext cx="2114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Creative 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科技未来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</p:txBody>
      </p:sp>
      <p:grpSp>
        <p:nvGrpSpPr>
          <p:cNvPr id="8" name="Group 230">
            <a:extLst>
              <a:ext uri="{FF2B5EF4-FFF2-40B4-BE49-F238E27FC236}">
                <a16:creationId xmlns:a16="http://schemas.microsoft.com/office/drawing/2014/main" xmlns="" id="{F929CF74-4AD5-405F-84BE-5E1CB98127A5}"/>
              </a:ext>
            </a:extLst>
          </p:cNvPr>
          <p:cNvGrpSpPr/>
          <p:nvPr/>
        </p:nvGrpSpPr>
        <p:grpSpPr>
          <a:xfrm>
            <a:off x="934927" y="4706637"/>
            <a:ext cx="980803" cy="980804"/>
            <a:chOff x="1939907" y="2058162"/>
            <a:chExt cx="980803" cy="980804"/>
          </a:xfrm>
        </p:grpSpPr>
        <p:sp>
          <p:nvSpPr>
            <p:cNvPr id="9" name="Arc 231">
              <a:extLst>
                <a:ext uri="{FF2B5EF4-FFF2-40B4-BE49-F238E27FC236}">
                  <a16:creationId xmlns:a16="http://schemas.microsoft.com/office/drawing/2014/main" xmlns="" id="{506C31B7-9659-420A-B3F8-DB809DED8DA5}"/>
                </a:ext>
              </a:extLst>
            </p:cNvPr>
            <p:cNvSpPr/>
            <p:nvPr/>
          </p:nvSpPr>
          <p:spPr>
            <a:xfrm>
              <a:off x="1939907" y="2058162"/>
              <a:ext cx="980803" cy="980804"/>
            </a:xfrm>
            <a:prstGeom prst="arc">
              <a:avLst>
                <a:gd name="adj1" fmla="val 4271282"/>
                <a:gd name="adj2" fmla="val 21480644"/>
              </a:avLst>
            </a:prstGeom>
            <a:gradFill>
              <a:gsLst>
                <a:gs pos="0">
                  <a:srgbClr val="01BDF7"/>
                </a:gs>
                <a:gs pos="100000">
                  <a:srgbClr val="F589C5"/>
                </a:gs>
              </a:gsLst>
              <a:lin ang="5400000" scaled="0"/>
            </a:gradFill>
            <a:ln w="28575" cap="sq">
              <a:noFill/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ontserrat Light" panose="00000400000000000000" pitchFamily="50" charset="0"/>
                <a:ea typeface="+mn-ea"/>
                <a:cs typeface="+mn-cs"/>
              </a:endParaRPr>
            </a:p>
          </p:txBody>
        </p:sp>
        <p:sp>
          <p:nvSpPr>
            <p:cNvPr id="10" name="Oval 232">
              <a:extLst>
                <a:ext uri="{FF2B5EF4-FFF2-40B4-BE49-F238E27FC236}">
                  <a16:creationId xmlns:a16="http://schemas.microsoft.com/office/drawing/2014/main" xmlns="" id="{7619255C-F037-4178-8382-24EF0BCECFB6}"/>
                </a:ext>
              </a:extLst>
            </p:cNvPr>
            <p:cNvSpPr/>
            <p:nvPr/>
          </p:nvSpPr>
          <p:spPr>
            <a:xfrm>
              <a:off x="2107344" y="2228316"/>
              <a:ext cx="664667" cy="664667"/>
            </a:xfrm>
            <a:prstGeom prst="ellipse">
              <a:avLst/>
            </a:prstGeom>
            <a:solidFill>
              <a:schemeClr val="bg1"/>
            </a:solidFill>
            <a:ln w="3175" cap="rnd" cmpd="sng">
              <a:noFill/>
              <a:prstDash val="solid"/>
              <a:round/>
            </a:ln>
            <a:effectLst>
              <a:outerShdw blurRad="50800" dist="38100" dir="2700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Montserrat Light" panose="00000400000000000000" pitchFamily="50" charset="0"/>
                  <a:ea typeface="+mn-ea"/>
                  <a:cs typeface="+mn-cs"/>
                </a:rPr>
                <a:t>80%</a:t>
              </a:r>
            </a:p>
          </p:txBody>
        </p:sp>
      </p:grpSp>
      <p:sp>
        <p:nvSpPr>
          <p:cNvPr id="11" name="Rectangle 233">
            <a:extLst>
              <a:ext uri="{FF2B5EF4-FFF2-40B4-BE49-F238E27FC236}">
                <a16:creationId xmlns:a16="http://schemas.microsoft.com/office/drawing/2014/main" xmlns="" id="{17525023-4592-4A70-899C-34A06524379E}"/>
              </a:ext>
            </a:extLst>
          </p:cNvPr>
          <p:cNvSpPr/>
          <p:nvPr/>
        </p:nvSpPr>
        <p:spPr>
          <a:xfrm>
            <a:off x="2093210" y="4818474"/>
            <a:ext cx="1858433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quis nostrud </a:t>
            </a:r>
            <a:r>
              <a:rPr kumimoji="0" lang="id-ID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exerci tation ullamcorper suscipit lobortis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65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F68FC7">
                <a:alpha val="44000"/>
              </a:srgbClr>
            </a:gs>
            <a:gs pos="0">
              <a:srgbClr val="01BDF7">
                <a:alpha val="29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E79DC9A9-9F96-4E99-9917-2F682E898B77}"/>
              </a:ext>
            </a:extLst>
          </p:cNvPr>
          <p:cNvSpPr/>
          <p:nvPr/>
        </p:nvSpPr>
        <p:spPr>
          <a:xfrm>
            <a:off x="0" y="412011"/>
            <a:ext cx="12192000" cy="6033978"/>
          </a:xfrm>
          <a:prstGeom prst="roundRect">
            <a:avLst>
              <a:gd name="adj" fmla="val 362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Group 1">
            <a:extLst>
              <a:ext uri="{FF2B5EF4-FFF2-40B4-BE49-F238E27FC236}">
                <a16:creationId xmlns:a16="http://schemas.microsoft.com/office/drawing/2014/main" xmlns="" id="{7CA75304-5F4F-44E9-BC4E-D160FF99A3A9}"/>
              </a:ext>
            </a:extLst>
          </p:cNvPr>
          <p:cNvGrpSpPr/>
          <p:nvPr/>
        </p:nvGrpSpPr>
        <p:grpSpPr>
          <a:xfrm>
            <a:off x="526344" y="472901"/>
            <a:ext cx="4878982" cy="5665687"/>
            <a:chOff x="6608168" y="472901"/>
            <a:chExt cx="4878982" cy="5665687"/>
          </a:xfrm>
        </p:grpSpPr>
        <p:sp>
          <p:nvSpPr>
            <p:cNvPr id="5" name="Rectangle 2">
              <a:extLst>
                <a:ext uri="{FF2B5EF4-FFF2-40B4-BE49-F238E27FC236}">
                  <a16:creationId xmlns:a16="http://schemas.microsoft.com/office/drawing/2014/main" xmlns="" id="{49BB3722-ACCA-4020-A29A-34AB279B3DBB}"/>
                </a:ext>
              </a:extLst>
            </p:cNvPr>
            <p:cNvSpPr/>
            <p:nvPr/>
          </p:nvSpPr>
          <p:spPr>
            <a:xfrm>
              <a:off x="6608168" y="719412"/>
              <a:ext cx="4878982" cy="5419176"/>
            </a:xfrm>
            <a:prstGeom prst="rect">
              <a:avLst/>
            </a:prstGeom>
            <a:gradFill flip="none" rotWithShape="1">
              <a:gsLst>
                <a:gs pos="100000">
                  <a:srgbClr val="FED2F5"/>
                </a:gs>
                <a:gs pos="0">
                  <a:srgbClr val="ECF7FB"/>
                </a:gs>
              </a:gsLst>
              <a:lin ang="2700000" scaled="0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17">
              <a:extLst>
                <a:ext uri="{FF2B5EF4-FFF2-40B4-BE49-F238E27FC236}">
                  <a16:creationId xmlns:a16="http://schemas.microsoft.com/office/drawing/2014/main" xmlns="" id="{CCB1060C-3FD8-405F-B1C7-0C3929021DEE}"/>
                </a:ext>
              </a:extLst>
            </p:cNvPr>
            <p:cNvSpPr/>
            <p:nvPr/>
          </p:nvSpPr>
          <p:spPr>
            <a:xfrm>
              <a:off x="6608168" y="472901"/>
              <a:ext cx="3150082" cy="31547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9900" b="1" dirty="0">
                  <a:solidFill>
                    <a:srgbClr val="01BDF7">
                      <a:alpha val="15000"/>
                    </a:srgb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02</a:t>
              </a: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1C130319-7483-4C9D-B2F9-513877A3116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525782" y="571500"/>
            <a:ext cx="7620000" cy="5715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DA62881D-7DAA-4398-BCB3-DBCB5940D89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2870" y="3758070"/>
            <a:ext cx="3150082" cy="2250059"/>
          </a:xfrm>
          <a:prstGeom prst="rect">
            <a:avLst/>
          </a:prstGeom>
        </p:spPr>
      </p:pic>
      <p:sp>
        <p:nvSpPr>
          <p:cNvPr id="12" name="Rectangle 10">
            <a:extLst>
              <a:ext uri="{FF2B5EF4-FFF2-40B4-BE49-F238E27FC236}">
                <a16:creationId xmlns:a16="http://schemas.microsoft.com/office/drawing/2014/main" xmlns="" id="{035B6E14-8276-40FE-9AFB-22F1694B8A2C}"/>
              </a:ext>
            </a:extLst>
          </p:cNvPr>
          <p:cNvSpPr/>
          <p:nvPr/>
        </p:nvSpPr>
        <p:spPr>
          <a:xfrm>
            <a:off x="3921410" y="2785330"/>
            <a:ext cx="3675993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Ut wisi enim ad minim veniam</a:t>
            </a:r>
            <a:r>
              <a:rPr lang="id-ID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, quis nostrud exerci tation ullamcorper suscipit lobortis nisl ut aliquip ex ea commodo consequat. Lorem ipsum dolor sit amet, consectetuer adipiscing</a:t>
            </a:r>
            <a:endParaRPr lang="en-US" sz="12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xmlns="" id="{EA624B04-C991-44BD-9B46-74FF9C555C6F}"/>
              </a:ext>
            </a:extLst>
          </p:cNvPr>
          <p:cNvSpPr txBox="1">
            <a:spLocks/>
          </p:cNvSpPr>
          <p:nvPr/>
        </p:nvSpPr>
        <p:spPr>
          <a:xfrm>
            <a:off x="3921411" y="3814519"/>
            <a:ext cx="3176204" cy="5705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400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“</a:t>
            </a:r>
            <a:r>
              <a:rPr lang="id-ID" sz="1400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Ut wisi enim ad minim veniam,</a:t>
            </a:r>
            <a:r>
              <a:rPr lang="en-US" sz="1400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id-ID" sz="1400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quisnostrud</a:t>
            </a:r>
          </a:p>
        </p:txBody>
      </p:sp>
      <p:sp>
        <p:nvSpPr>
          <p:cNvPr id="14" name="Rectangle 12">
            <a:extLst>
              <a:ext uri="{FF2B5EF4-FFF2-40B4-BE49-F238E27FC236}">
                <a16:creationId xmlns:a16="http://schemas.microsoft.com/office/drawing/2014/main" xmlns="" id="{EAB0669E-2231-4D1C-933F-5D83BF25AF86}"/>
              </a:ext>
            </a:extLst>
          </p:cNvPr>
          <p:cNvSpPr/>
          <p:nvPr/>
        </p:nvSpPr>
        <p:spPr>
          <a:xfrm>
            <a:off x="3921410" y="2200388"/>
            <a:ext cx="31762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Woman with dark jacket</a:t>
            </a:r>
          </a:p>
        </p:txBody>
      </p:sp>
    </p:spTree>
    <p:extLst>
      <p:ext uri="{BB962C8B-B14F-4D97-AF65-F5344CB8AC3E}">
        <p14:creationId xmlns:p14="http://schemas.microsoft.com/office/powerpoint/2010/main" val="2506901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03F20994-B8DA-4242-879C-DE8E9FD183A6}"/>
              </a:ext>
            </a:extLst>
          </p:cNvPr>
          <p:cNvSpPr/>
          <p:nvPr/>
        </p:nvSpPr>
        <p:spPr>
          <a:xfrm>
            <a:off x="0" y="412011"/>
            <a:ext cx="12192000" cy="6033978"/>
          </a:xfrm>
          <a:prstGeom prst="roundRect">
            <a:avLst>
              <a:gd name="adj" fmla="val 362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3678308D-8407-4A2B-A90E-9C2A44E8912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623" y="1907953"/>
            <a:ext cx="6131442" cy="5109535"/>
          </a:xfrm>
          <a:prstGeom prst="rect">
            <a:avLst/>
          </a:prstGeom>
        </p:spPr>
      </p:pic>
      <p:grpSp>
        <p:nvGrpSpPr>
          <p:cNvPr id="5" name="Group 223">
            <a:extLst>
              <a:ext uri="{FF2B5EF4-FFF2-40B4-BE49-F238E27FC236}">
                <a16:creationId xmlns:a16="http://schemas.microsoft.com/office/drawing/2014/main" xmlns="" id="{7A80224A-3AA0-479D-808D-DC7490D86CA8}"/>
              </a:ext>
            </a:extLst>
          </p:cNvPr>
          <p:cNvGrpSpPr/>
          <p:nvPr/>
        </p:nvGrpSpPr>
        <p:grpSpPr>
          <a:xfrm>
            <a:off x="4551295" y="2438668"/>
            <a:ext cx="2782964" cy="1255122"/>
            <a:chOff x="2564604" y="1760799"/>
            <a:chExt cx="2782964" cy="1255122"/>
          </a:xfrm>
        </p:grpSpPr>
        <p:sp>
          <p:nvSpPr>
            <p:cNvPr id="6" name="Speech Bubble: Rectangle 191">
              <a:extLst>
                <a:ext uri="{FF2B5EF4-FFF2-40B4-BE49-F238E27FC236}">
                  <a16:creationId xmlns:a16="http://schemas.microsoft.com/office/drawing/2014/main" xmlns="" id="{5EAD5F54-A0BE-48DC-92A1-1B4BE64219D9}"/>
                </a:ext>
              </a:extLst>
            </p:cNvPr>
            <p:cNvSpPr/>
            <p:nvPr/>
          </p:nvSpPr>
          <p:spPr>
            <a:xfrm flipH="1">
              <a:off x="2564604" y="1760799"/>
              <a:ext cx="2782964" cy="1255122"/>
            </a:xfrm>
            <a:prstGeom prst="wedgeRectCallout">
              <a:avLst>
                <a:gd name="adj1" fmla="val -5922"/>
                <a:gd name="adj2" fmla="val 80309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95000"/>
                  <a:lumOff val="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7" name="Group 202">
              <a:extLst>
                <a:ext uri="{FF2B5EF4-FFF2-40B4-BE49-F238E27FC236}">
                  <a16:creationId xmlns:a16="http://schemas.microsoft.com/office/drawing/2014/main" xmlns="" id="{B9206B9A-6B3D-44BE-9483-9127E968EF6A}"/>
                </a:ext>
              </a:extLst>
            </p:cNvPr>
            <p:cNvGrpSpPr/>
            <p:nvPr/>
          </p:nvGrpSpPr>
          <p:grpSpPr>
            <a:xfrm>
              <a:off x="2733470" y="2009795"/>
              <a:ext cx="2445232" cy="757130"/>
              <a:chOff x="934881" y="1599321"/>
              <a:chExt cx="2445232" cy="757130"/>
            </a:xfrm>
          </p:grpSpPr>
          <p:sp>
            <p:nvSpPr>
              <p:cNvPr id="8" name="Rectangle 195">
                <a:extLst>
                  <a:ext uri="{FF2B5EF4-FFF2-40B4-BE49-F238E27FC236}">
                    <a16:creationId xmlns:a16="http://schemas.microsoft.com/office/drawing/2014/main" xmlns="" id="{57408347-F21B-4FB2-A1F5-13F6551F561A}"/>
                  </a:ext>
                </a:extLst>
              </p:cNvPr>
              <p:cNvSpPr/>
              <p:nvPr/>
            </p:nvSpPr>
            <p:spPr>
              <a:xfrm>
                <a:off x="1678209" y="1599321"/>
                <a:ext cx="1701904" cy="7571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d-ID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Segoe UI Light" panose="020B0502040204020203" pitchFamily="34" charset="0"/>
                    <a:ea typeface="+mn-ea"/>
                    <a:cs typeface="Segoe UI Light" panose="020B0502040204020203" pitchFamily="34" charset="0"/>
                  </a:rPr>
                  <a:t>Ut wisi enim ad minim veniam</a:t>
                </a:r>
                <a:r>
                  <a:rPr kumimoji="0" lang="id-ID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Segoe UI Light" panose="020B0502040204020203" pitchFamily="34" charset="0"/>
                    <a:ea typeface="+mn-ea"/>
                    <a:cs typeface="Segoe UI Light" panose="020B0502040204020203" pitchFamily="34" charset="0"/>
                  </a:rPr>
                  <a:t>, quis nostrud exerci tation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endParaRPr>
              </a:p>
            </p:txBody>
          </p:sp>
          <p:grpSp>
            <p:nvGrpSpPr>
              <p:cNvPr id="9" name="Group 196">
                <a:extLst>
                  <a:ext uri="{FF2B5EF4-FFF2-40B4-BE49-F238E27FC236}">
                    <a16:creationId xmlns:a16="http://schemas.microsoft.com/office/drawing/2014/main" xmlns="" id="{B4347C1E-CB18-42D5-9F55-9709D8141EB3}"/>
                  </a:ext>
                </a:extLst>
              </p:cNvPr>
              <p:cNvGrpSpPr/>
              <p:nvPr/>
            </p:nvGrpSpPr>
            <p:grpSpPr>
              <a:xfrm>
                <a:off x="934881" y="1678857"/>
                <a:ext cx="598062" cy="598059"/>
                <a:chOff x="990000" y="4873213"/>
                <a:chExt cx="689255" cy="689252"/>
              </a:xfrm>
            </p:grpSpPr>
            <p:grpSp>
              <p:nvGrpSpPr>
                <p:cNvPr id="10" name="Group 197">
                  <a:extLst>
                    <a:ext uri="{FF2B5EF4-FFF2-40B4-BE49-F238E27FC236}">
                      <a16:creationId xmlns:a16="http://schemas.microsoft.com/office/drawing/2014/main" xmlns="" id="{A2E630CC-363F-4A20-AB60-1B890C7F8A3E}"/>
                    </a:ext>
                  </a:extLst>
                </p:cNvPr>
                <p:cNvGrpSpPr/>
                <p:nvPr/>
              </p:nvGrpSpPr>
              <p:grpSpPr>
                <a:xfrm>
                  <a:off x="990000" y="4873213"/>
                  <a:ext cx="689254" cy="689252"/>
                  <a:chOff x="4126706" y="2563416"/>
                  <a:chExt cx="578645" cy="578644"/>
                </a:xfrm>
              </p:grpSpPr>
              <p:sp>
                <p:nvSpPr>
                  <p:cNvPr id="12" name="Oval 200">
                    <a:extLst>
                      <a:ext uri="{FF2B5EF4-FFF2-40B4-BE49-F238E27FC236}">
                        <a16:creationId xmlns:a16="http://schemas.microsoft.com/office/drawing/2014/main" xmlns="" id="{365D699D-8710-4109-8FE3-5764BED7EB2F}"/>
                      </a:ext>
                    </a:extLst>
                  </p:cNvPr>
                  <p:cNvSpPr/>
                  <p:nvPr/>
                </p:nvSpPr>
                <p:spPr>
                  <a:xfrm>
                    <a:off x="4126706" y="2563416"/>
                    <a:ext cx="578644" cy="578644"/>
                  </a:xfrm>
                  <a:prstGeom prst="ellipse">
                    <a:avLst/>
                  </a:prstGeom>
                  <a:noFill/>
                  <a:ln w="38100">
                    <a:solidFill>
                      <a:schemeClr val="bg1">
                        <a:lumMod val="75000"/>
                      </a:schemeClr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id-ID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>
                          <a:lumMod val="65000"/>
                        </a:prstClr>
                      </a:solidFill>
                      <a:effectLst/>
                      <a:uLnTx/>
                      <a:uFillTx/>
                      <a:latin typeface="HelveticaNeue medium" panose="00000400000000000000" pitchFamily="2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3" name="Arc 201">
                    <a:extLst>
                      <a:ext uri="{FF2B5EF4-FFF2-40B4-BE49-F238E27FC236}">
                        <a16:creationId xmlns:a16="http://schemas.microsoft.com/office/drawing/2014/main" xmlns="" id="{789FCA8B-1684-4705-BE15-F78F9D1B2550}"/>
                      </a:ext>
                    </a:extLst>
                  </p:cNvPr>
                  <p:cNvSpPr/>
                  <p:nvPr/>
                </p:nvSpPr>
                <p:spPr>
                  <a:xfrm>
                    <a:off x="4126707" y="2563416"/>
                    <a:ext cx="578644" cy="578644"/>
                  </a:xfrm>
                  <a:prstGeom prst="arc">
                    <a:avLst>
                      <a:gd name="adj1" fmla="val 21386995"/>
                      <a:gd name="adj2" fmla="val 16108834"/>
                    </a:avLst>
                  </a:prstGeom>
                  <a:ln w="38100" cap="rnd">
                    <a:gradFill>
                      <a:gsLst>
                        <a:gs pos="0">
                          <a:srgbClr val="F589C5"/>
                        </a:gs>
                        <a:gs pos="100000">
                          <a:srgbClr val="01BDF7"/>
                        </a:gs>
                      </a:gsLst>
                      <a:lin ang="5400000" scaled="1"/>
                    </a:gra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id-ID" sz="4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>
                          <a:lumMod val="65000"/>
                        </a:prstClr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11" name="TextBox 198">
                  <a:extLst>
                    <a:ext uri="{FF2B5EF4-FFF2-40B4-BE49-F238E27FC236}">
                      <a16:creationId xmlns:a16="http://schemas.microsoft.com/office/drawing/2014/main" xmlns="" id="{22FE4419-49C0-4933-AA36-B734C13BEA13}"/>
                    </a:ext>
                  </a:extLst>
                </p:cNvPr>
                <p:cNvSpPr txBox="1"/>
                <p:nvPr/>
              </p:nvSpPr>
              <p:spPr>
                <a:xfrm>
                  <a:off x="990000" y="5048562"/>
                  <a:ext cx="689255" cy="35470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>
                          <a:lumMod val="65000"/>
                        </a:prstClr>
                      </a:solidFill>
                      <a:effectLst/>
                      <a:uLnTx/>
                      <a:uFillTx/>
                      <a:latin typeface="Montserrat Light" panose="00000400000000000000" pitchFamily="50" charset="0"/>
                      <a:ea typeface="+mn-ea"/>
                      <a:cs typeface="Segoe UI" panose="020B0502040204020203" pitchFamily="34" charset="0"/>
                    </a:rPr>
                    <a:t>205</a:t>
                  </a:r>
                  <a:endParaRPr kumimoji="0" lang="id-ID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Montserrat Light" panose="00000400000000000000" pitchFamily="50" charset="0"/>
                    <a:ea typeface="+mn-ea"/>
                    <a:cs typeface="Segoe UI" panose="020B0502040204020203" pitchFamily="34" charset="0"/>
                  </a:endParaRPr>
                </a:p>
              </p:txBody>
            </p:sp>
          </p:grpSp>
        </p:grpSp>
      </p:grpSp>
      <p:grpSp>
        <p:nvGrpSpPr>
          <p:cNvPr id="14" name="Group 1">
            <a:extLst>
              <a:ext uri="{FF2B5EF4-FFF2-40B4-BE49-F238E27FC236}">
                <a16:creationId xmlns:a16="http://schemas.microsoft.com/office/drawing/2014/main" xmlns="" id="{A88EB05F-79E8-416A-9559-3F4E13309980}"/>
              </a:ext>
            </a:extLst>
          </p:cNvPr>
          <p:cNvGrpSpPr/>
          <p:nvPr/>
        </p:nvGrpSpPr>
        <p:grpSpPr>
          <a:xfrm>
            <a:off x="1060962" y="1512077"/>
            <a:ext cx="2782964" cy="1255122"/>
            <a:chOff x="9067278" y="1423387"/>
            <a:chExt cx="2782964" cy="1255122"/>
          </a:xfrm>
        </p:grpSpPr>
        <p:sp>
          <p:nvSpPr>
            <p:cNvPr id="15" name="Speech Bubble: Rectangle 192">
              <a:extLst>
                <a:ext uri="{FF2B5EF4-FFF2-40B4-BE49-F238E27FC236}">
                  <a16:creationId xmlns:a16="http://schemas.microsoft.com/office/drawing/2014/main" xmlns="" id="{E9457CA9-B6CB-45A0-B17B-CB8B1CDAA898}"/>
                </a:ext>
              </a:extLst>
            </p:cNvPr>
            <p:cNvSpPr/>
            <p:nvPr/>
          </p:nvSpPr>
          <p:spPr>
            <a:xfrm>
              <a:off x="9067278" y="1423387"/>
              <a:ext cx="2782964" cy="1255122"/>
            </a:xfrm>
            <a:prstGeom prst="wedgeRectCallout">
              <a:avLst>
                <a:gd name="adj1" fmla="val -38779"/>
                <a:gd name="adj2" fmla="val 89101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95000"/>
                  <a:lumOff val="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6" name="Group 210">
              <a:extLst>
                <a:ext uri="{FF2B5EF4-FFF2-40B4-BE49-F238E27FC236}">
                  <a16:creationId xmlns:a16="http://schemas.microsoft.com/office/drawing/2014/main" xmlns="" id="{4AF4A419-C4B8-42A6-8F7A-330EDC601D6F}"/>
                </a:ext>
              </a:extLst>
            </p:cNvPr>
            <p:cNvGrpSpPr/>
            <p:nvPr/>
          </p:nvGrpSpPr>
          <p:grpSpPr>
            <a:xfrm>
              <a:off x="9236144" y="1672383"/>
              <a:ext cx="2445232" cy="757130"/>
              <a:chOff x="934881" y="1599321"/>
              <a:chExt cx="2445232" cy="757130"/>
            </a:xfrm>
          </p:grpSpPr>
          <p:sp>
            <p:nvSpPr>
              <p:cNvPr id="17" name="Rectangle 211">
                <a:extLst>
                  <a:ext uri="{FF2B5EF4-FFF2-40B4-BE49-F238E27FC236}">
                    <a16:creationId xmlns:a16="http://schemas.microsoft.com/office/drawing/2014/main" xmlns="" id="{1E52C02C-21CC-4C0F-9825-DEC2766F87A7}"/>
                  </a:ext>
                </a:extLst>
              </p:cNvPr>
              <p:cNvSpPr/>
              <p:nvPr/>
            </p:nvSpPr>
            <p:spPr>
              <a:xfrm>
                <a:off x="1678209" y="1599321"/>
                <a:ext cx="1701904" cy="7571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d-ID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Segoe UI Light" panose="020B0502040204020203" pitchFamily="34" charset="0"/>
                    <a:ea typeface="+mn-ea"/>
                    <a:cs typeface="Segoe UI Light" panose="020B0502040204020203" pitchFamily="34" charset="0"/>
                  </a:rPr>
                  <a:t>Ut wisi enim ad minim veniam</a:t>
                </a:r>
                <a:r>
                  <a:rPr kumimoji="0" lang="id-ID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Segoe UI Light" panose="020B0502040204020203" pitchFamily="34" charset="0"/>
                    <a:ea typeface="+mn-ea"/>
                    <a:cs typeface="Segoe UI Light" panose="020B0502040204020203" pitchFamily="34" charset="0"/>
                  </a:rPr>
                  <a:t>, quis nostrud exerci tation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endParaRPr>
              </a:p>
            </p:txBody>
          </p:sp>
          <p:grpSp>
            <p:nvGrpSpPr>
              <p:cNvPr id="18" name="Group 212">
                <a:extLst>
                  <a:ext uri="{FF2B5EF4-FFF2-40B4-BE49-F238E27FC236}">
                    <a16:creationId xmlns:a16="http://schemas.microsoft.com/office/drawing/2014/main" xmlns="" id="{EA1F3C59-05D2-4B3A-BA9B-C0088D90E419}"/>
                  </a:ext>
                </a:extLst>
              </p:cNvPr>
              <p:cNvGrpSpPr/>
              <p:nvPr/>
            </p:nvGrpSpPr>
            <p:grpSpPr>
              <a:xfrm>
                <a:off x="934881" y="1678857"/>
                <a:ext cx="598062" cy="598059"/>
                <a:chOff x="990000" y="4873213"/>
                <a:chExt cx="689255" cy="689252"/>
              </a:xfrm>
            </p:grpSpPr>
            <p:grpSp>
              <p:nvGrpSpPr>
                <p:cNvPr id="19" name="Group 213">
                  <a:extLst>
                    <a:ext uri="{FF2B5EF4-FFF2-40B4-BE49-F238E27FC236}">
                      <a16:creationId xmlns:a16="http://schemas.microsoft.com/office/drawing/2014/main" xmlns="" id="{45A2288A-BC73-4CD0-AE63-73092CF89FD1}"/>
                    </a:ext>
                  </a:extLst>
                </p:cNvPr>
                <p:cNvGrpSpPr/>
                <p:nvPr/>
              </p:nvGrpSpPr>
              <p:grpSpPr>
                <a:xfrm>
                  <a:off x="990000" y="4873213"/>
                  <a:ext cx="689254" cy="689252"/>
                  <a:chOff x="4126706" y="2563416"/>
                  <a:chExt cx="578645" cy="578644"/>
                </a:xfrm>
              </p:grpSpPr>
              <p:sp>
                <p:nvSpPr>
                  <p:cNvPr id="21" name="Oval 215">
                    <a:extLst>
                      <a:ext uri="{FF2B5EF4-FFF2-40B4-BE49-F238E27FC236}">
                        <a16:creationId xmlns:a16="http://schemas.microsoft.com/office/drawing/2014/main" xmlns="" id="{1BA69F77-7763-4074-9ABA-4EFD2C023B6F}"/>
                      </a:ext>
                    </a:extLst>
                  </p:cNvPr>
                  <p:cNvSpPr/>
                  <p:nvPr/>
                </p:nvSpPr>
                <p:spPr>
                  <a:xfrm>
                    <a:off x="4126706" y="2563416"/>
                    <a:ext cx="578644" cy="578644"/>
                  </a:xfrm>
                  <a:prstGeom prst="ellipse">
                    <a:avLst/>
                  </a:prstGeom>
                  <a:noFill/>
                  <a:ln w="38100">
                    <a:solidFill>
                      <a:schemeClr val="bg1">
                        <a:lumMod val="75000"/>
                      </a:schemeClr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id-ID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>
                          <a:lumMod val="65000"/>
                        </a:prstClr>
                      </a:solidFill>
                      <a:effectLst/>
                      <a:uLnTx/>
                      <a:uFillTx/>
                      <a:latin typeface="HelveticaNeue medium" panose="00000400000000000000" pitchFamily="2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2" name="Arc 216">
                    <a:extLst>
                      <a:ext uri="{FF2B5EF4-FFF2-40B4-BE49-F238E27FC236}">
                        <a16:creationId xmlns:a16="http://schemas.microsoft.com/office/drawing/2014/main" xmlns="" id="{AA669B96-0AF5-4F4C-BC65-19569D79D3CA}"/>
                      </a:ext>
                    </a:extLst>
                  </p:cNvPr>
                  <p:cNvSpPr/>
                  <p:nvPr/>
                </p:nvSpPr>
                <p:spPr>
                  <a:xfrm>
                    <a:off x="4126707" y="2563416"/>
                    <a:ext cx="578644" cy="578644"/>
                  </a:xfrm>
                  <a:prstGeom prst="arc">
                    <a:avLst>
                      <a:gd name="adj1" fmla="val 21386995"/>
                      <a:gd name="adj2" fmla="val 16108834"/>
                    </a:avLst>
                  </a:prstGeom>
                  <a:ln w="38100" cap="rnd">
                    <a:gradFill>
                      <a:gsLst>
                        <a:gs pos="0">
                          <a:srgbClr val="01BDF7"/>
                        </a:gs>
                        <a:gs pos="100000">
                          <a:srgbClr val="F589C5"/>
                        </a:gs>
                      </a:gsLst>
                      <a:lin ang="5400000" scaled="1"/>
                    </a:gra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id-ID" sz="4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>
                          <a:lumMod val="65000"/>
                        </a:prstClr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20" name="TextBox 214">
                  <a:extLst>
                    <a:ext uri="{FF2B5EF4-FFF2-40B4-BE49-F238E27FC236}">
                      <a16:creationId xmlns:a16="http://schemas.microsoft.com/office/drawing/2014/main" xmlns="" id="{1F6FFE9C-2460-40C2-A91D-421063CD6FC8}"/>
                    </a:ext>
                  </a:extLst>
                </p:cNvPr>
                <p:cNvSpPr txBox="1"/>
                <p:nvPr/>
              </p:nvSpPr>
              <p:spPr>
                <a:xfrm>
                  <a:off x="990000" y="5048562"/>
                  <a:ext cx="689255" cy="35470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>
                          <a:lumMod val="65000"/>
                        </a:prstClr>
                      </a:solidFill>
                      <a:effectLst/>
                      <a:uLnTx/>
                      <a:uFillTx/>
                      <a:latin typeface="Montserrat Light" panose="00000400000000000000" pitchFamily="50" charset="0"/>
                      <a:ea typeface="+mn-ea"/>
                      <a:cs typeface="Segoe UI" panose="020B0502040204020203" pitchFamily="34" charset="0"/>
                    </a:rPr>
                    <a:t>300</a:t>
                  </a:r>
                  <a:endParaRPr kumimoji="0" lang="id-ID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Montserrat Light" panose="00000400000000000000" pitchFamily="50" charset="0"/>
                    <a:ea typeface="+mn-ea"/>
                    <a:cs typeface="Segoe UI" panose="020B0502040204020203" pitchFamily="34" charset="0"/>
                  </a:endParaRPr>
                </a:p>
              </p:txBody>
            </p:sp>
          </p:grpSp>
        </p:grpSp>
      </p:grpSp>
      <p:grpSp>
        <p:nvGrpSpPr>
          <p:cNvPr id="23" name="Group 167">
            <a:extLst>
              <a:ext uri="{FF2B5EF4-FFF2-40B4-BE49-F238E27FC236}">
                <a16:creationId xmlns:a16="http://schemas.microsoft.com/office/drawing/2014/main" xmlns="" id="{17AF2CAD-F4FD-4C8C-9669-5868F763D3A9}"/>
              </a:ext>
            </a:extLst>
          </p:cNvPr>
          <p:cNvGrpSpPr/>
          <p:nvPr/>
        </p:nvGrpSpPr>
        <p:grpSpPr>
          <a:xfrm>
            <a:off x="8246453" y="2387450"/>
            <a:ext cx="544878" cy="544878"/>
            <a:chOff x="2297797" y="4140486"/>
            <a:chExt cx="1026356" cy="1026356"/>
          </a:xfrm>
          <a:effectLst>
            <a:outerShdw blurRad="381000" sx="102000" sy="102000" algn="ctr" rotWithShape="0">
              <a:schemeClr val="tx1">
                <a:lumMod val="95000"/>
                <a:lumOff val="5000"/>
                <a:alpha val="40000"/>
              </a:schemeClr>
            </a:outerShdw>
          </a:effectLst>
        </p:grpSpPr>
        <p:sp>
          <p:nvSpPr>
            <p:cNvPr id="24" name="Oval 168">
              <a:extLst>
                <a:ext uri="{FF2B5EF4-FFF2-40B4-BE49-F238E27FC236}">
                  <a16:creationId xmlns:a16="http://schemas.microsoft.com/office/drawing/2014/main" xmlns="" id="{80097D75-9EFD-40B0-8942-332691E5D655}"/>
                </a:ext>
              </a:extLst>
            </p:cNvPr>
            <p:cNvSpPr/>
            <p:nvPr/>
          </p:nvSpPr>
          <p:spPr>
            <a:xfrm>
              <a:off x="2297797" y="4140486"/>
              <a:ext cx="1026356" cy="1026356"/>
            </a:xfrm>
            <a:prstGeom prst="ellipse">
              <a:avLst/>
            </a:prstGeom>
            <a:gradFill>
              <a:gsLst>
                <a:gs pos="0">
                  <a:srgbClr val="F68FC7">
                    <a:alpha val="44000"/>
                  </a:srgbClr>
                </a:gs>
                <a:gs pos="100000">
                  <a:srgbClr val="01BDF7">
                    <a:alpha val="29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25" name="Group 169">
              <a:extLst>
                <a:ext uri="{FF2B5EF4-FFF2-40B4-BE49-F238E27FC236}">
                  <a16:creationId xmlns:a16="http://schemas.microsoft.com/office/drawing/2014/main" xmlns="" id="{A436C76B-0839-479D-A9B7-F7787139489D}"/>
                </a:ext>
              </a:extLst>
            </p:cNvPr>
            <p:cNvGrpSpPr/>
            <p:nvPr/>
          </p:nvGrpSpPr>
          <p:grpSpPr>
            <a:xfrm>
              <a:off x="2654122" y="4474447"/>
              <a:ext cx="313704" cy="358433"/>
              <a:chOff x="740685" y="2696368"/>
              <a:chExt cx="406400" cy="464344"/>
            </a:xfrm>
            <a:solidFill>
              <a:srgbClr val="F8F8F8"/>
            </a:solidFill>
          </p:grpSpPr>
          <p:sp>
            <p:nvSpPr>
              <p:cNvPr id="26" name="AutoShape 131">
                <a:extLst>
                  <a:ext uri="{FF2B5EF4-FFF2-40B4-BE49-F238E27FC236}">
                    <a16:creationId xmlns:a16="http://schemas.microsoft.com/office/drawing/2014/main" xmlns="" id="{0C1DBC48-4423-48E4-A39B-35537143A7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0685" y="2696368"/>
                <a:ext cx="406400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057" y="5400"/>
                    </a:moveTo>
                    <a:lnTo>
                      <a:pt x="20057" y="6075"/>
                    </a:lnTo>
                    <a:lnTo>
                      <a:pt x="1542" y="6075"/>
                    </a:lnTo>
                    <a:lnTo>
                      <a:pt x="1542" y="5400"/>
                    </a:lnTo>
                    <a:lnTo>
                      <a:pt x="1542" y="4725"/>
                    </a:lnTo>
                    <a:cubicBezTo>
                      <a:pt x="1542" y="4352"/>
                      <a:pt x="1887" y="4050"/>
                      <a:pt x="2314" y="4050"/>
                    </a:cubicBezTo>
                    <a:lnTo>
                      <a:pt x="19285" y="4050"/>
                    </a:lnTo>
                    <a:cubicBezTo>
                      <a:pt x="19712" y="4050"/>
                      <a:pt x="20057" y="4352"/>
                      <a:pt x="20057" y="4725"/>
                    </a:cubicBezTo>
                    <a:cubicBezTo>
                      <a:pt x="20057" y="4725"/>
                      <a:pt x="20057" y="5400"/>
                      <a:pt x="20057" y="5400"/>
                    </a:cubicBezTo>
                    <a:close/>
                    <a:moveTo>
                      <a:pt x="18514" y="18900"/>
                    </a:moveTo>
                    <a:cubicBezTo>
                      <a:pt x="18514" y="19644"/>
                      <a:pt x="17822" y="20249"/>
                      <a:pt x="16971" y="20249"/>
                    </a:cubicBezTo>
                    <a:lnTo>
                      <a:pt x="4628" y="20249"/>
                    </a:lnTo>
                    <a:cubicBezTo>
                      <a:pt x="3777" y="20249"/>
                      <a:pt x="3085" y="19644"/>
                      <a:pt x="3085" y="18900"/>
                    </a:cubicBezTo>
                    <a:lnTo>
                      <a:pt x="3085" y="7425"/>
                    </a:lnTo>
                    <a:lnTo>
                      <a:pt x="18514" y="7425"/>
                    </a:lnTo>
                    <a:cubicBezTo>
                      <a:pt x="18514" y="7425"/>
                      <a:pt x="18514" y="18900"/>
                      <a:pt x="18514" y="18900"/>
                    </a:cubicBezTo>
                    <a:close/>
                    <a:moveTo>
                      <a:pt x="6171" y="2025"/>
                    </a:moveTo>
                    <a:cubicBezTo>
                      <a:pt x="6171" y="1652"/>
                      <a:pt x="6516" y="1350"/>
                      <a:pt x="6942" y="1350"/>
                    </a:cubicBezTo>
                    <a:lnTo>
                      <a:pt x="14657" y="1350"/>
                    </a:lnTo>
                    <a:cubicBezTo>
                      <a:pt x="15083" y="1350"/>
                      <a:pt x="15428" y="1652"/>
                      <a:pt x="15428" y="2025"/>
                    </a:cubicBezTo>
                    <a:lnTo>
                      <a:pt x="15428" y="2700"/>
                    </a:lnTo>
                    <a:lnTo>
                      <a:pt x="6171" y="2700"/>
                    </a:lnTo>
                    <a:cubicBezTo>
                      <a:pt x="6171" y="2700"/>
                      <a:pt x="6171" y="2025"/>
                      <a:pt x="6171" y="2025"/>
                    </a:cubicBezTo>
                    <a:close/>
                    <a:moveTo>
                      <a:pt x="21585" y="4601"/>
                    </a:moveTo>
                    <a:cubicBezTo>
                      <a:pt x="21511" y="3541"/>
                      <a:pt x="20516" y="2700"/>
                      <a:pt x="19285" y="2700"/>
                    </a:cubicBezTo>
                    <a:lnTo>
                      <a:pt x="16971" y="2700"/>
                    </a:lnTo>
                    <a:lnTo>
                      <a:pt x="16971" y="2025"/>
                    </a:lnTo>
                    <a:cubicBezTo>
                      <a:pt x="16971" y="906"/>
                      <a:pt x="15935" y="0"/>
                      <a:pt x="14657" y="0"/>
                    </a:cubicBezTo>
                    <a:lnTo>
                      <a:pt x="6942" y="0"/>
                    </a:lnTo>
                    <a:cubicBezTo>
                      <a:pt x="5664" y="0"/>
                      <a:pt x="4628" y="906"/>
                      <a:pt x="4628" y="2025"/>
                    </a:cubicBezTo>
                    <a:lnTo>
                      <a:pt x="4628" y="2700"/>
                    </a:lnTo>
                    <a:lnTo>
                      <a:pt x="2314" y="2700"/>
                    </a:lnTo>
                    <a:cubicBezTo>
                      <a:pt x="1083" y="2700"/>
                      <a:pt x="88" y="3541"/>
                      <a:pt x="14" y="4601"/>
                    </a:cubicBezTo>
                    <a:lnTo>
                      <a:pt x="0" y="4601"/>
                    </a:lnTo>
                    <a:lnTo>
                      <a:pt x="0" y="5400"/>
                    </a:lnTo>
                    <a:lnTo>
                      <a:pt x="0" y="6075"/>
                    </a:lnTo>
                    <a:cubicBezTo>
                      <a:pt x="0" y="6820"/>
                      <a:pt x="691" y="7425"/>
                      <a:pt x="1542" y="7425"/>
                    </a:cubicBezTo>
                    <a:lnTo>
                      <a:pt x="1542" y="18900"/>
                    </a:lnTo>
                    <a:cubicBezTo>
                      <a:pt x="1542" y="20391"/>
                      <a:pt x="2924" y="21599"/>
                      <a:pt x="4628" y="21599"/>
                    </a:cubicBezTo>
                    <a:lnTo>
                      <a:pt x="16971" y="21599"/>
                    </a:lnTo>
                    <a:cubicBezTo>
                      <a:pt x="18675" y="21599"/>
                      <a:pt x="20057" y="20391"/>
                      <a:pt x="20057" y="18900"/>
                    </a:cubicBezTo>
                    <a:lnTo>
                      <a:pt x="20057" y="7425"/>
                    </a:lnTo>
                    <a:cubicBezTo>
                      <a:pt x="20908" y="7425"/>
                      <a:pt x="21599" y="6820"/>
                      <a:pt x="21599" y="6075"/>
                    </a:cubicBezTo>
                    <a:lnTo>
                      <a:pt x="21599" y="5400"/>
                    </a:lnTo>
                    <a:lnTo>
                      <a:pt x="21599" y="4601"/>
                    </a:lnTo>
                    <a:cubicBezTo>
                      <a:pt x="21599" y="4601"/>
                      <a:pt x="21585" y="4601"/>
                      <a:pt x="21585" y="460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+mn-cs"/>
                  <a:sym typeface="Gill Sans" charset="0"/>
                </a:endParaRPr>
              </a:p>
            </p:txBody>
          </p:sp>
          <p:sp>
            <p:nvSpPr>
              <p:cNvPr id="27" name="AutoShape 132">
                <a:extLst>
                  <a:ext uri="{FF2B5EF4-FFF2-40B4-BE49-F238E27FC236}">
                    <a16:creationId xmlns:a16="http://schemas.microsoft.com/office/drawing/2014/main" xmlns="" id="{15FD3FBD-E43C-432D-88A0-E9B0F32215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998" y="2884487"/>
                <a:ext cx="57944" cy="2182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5399" y="1440"/>
                    </a:moveTo>
                    <a:lnTo>
                      <a:pt x="16199" y="1440"/>
                    </a:lnTo>
                    <a:lnTo>
                      <a:pt x="16199" y="20160"/>
                    </a:lnTo>
                    <a:lnTo>
                      <a:pt x="5399" y="20160"/>
                    </a:lnTo>
                    <a:cubicBezTo>
                      <a:pt x="5399" y="20160"/>
                      <a:pt x="5399" y="1440"/>
                      <a:pt x="5399" y="1440"/>
                    </a:cubicBezTo>
                    <a:close/>
                    <a:moveTo>
                      <a:pt x="5399" y="21600"/>
                    </a:moveTo>
                    <a:lnTo>
                      <a:pt x="16199" y="21600"/>
                    </a:lnTo>
                    <a:cubicBezTo>
                      <a:pt x="19187" y="21600"/>
                      <a:pt x="21600" y="20956"/>
                      <a:pt x="21600" y="20160"/>
                    </a:cubicBezTo>
                    <a:lnTo>
                      <a:pt x="21600" y="1440"/>
                    </a:lnTo>
                    <a:cubicBezTo>
                      <a:pt x="21600" y="644"/>
                      <a:pt x="19187" y="0"/>
                      <a:pt x="16199" y="0"/>
                    </a:cubicBezTo>
                    <a:lnTo>
                      <a:pt x="5399" y="0"/>
                    </a:lnTo>
                    <a:cubicBezTo>
                      <a:pt x="2412" y="0"/>
                      <a:pt x="0" y="644"/>
                      <a:pt x="0" y="1440"/>
                    </a:cubicBezTo>
                    <a:lnTo>
                      <a:pt x="0" y="20160"/>
                    </a:lnTo>
                    <a:cubicBezTo>
                      <a:pt x="0" y="20956"/>
                      <a:pt x="2412" y="21600"/>
                      <a:pt x="5399" y="216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+mn-cs"/>
                  <a:sym typeface="Gill Sans" charset="0"/>
                </a:endParaRPr>
              </a:p>
            </p:txBody>
          </p:sp>
          <p:sp>
            <p:nvSpPr>
              <p:cNvPr id="28" name="AutoShape 133">
                <a:extLst>
                  <a:ext uri="{FF2B5EF4-FFF2-40B4-BE49-F238E27FC236}">
                    <a16:creationId xmlns:a16="http://schemas.microsoft.com/office/drawing/2014/main" xmlns="" id="{6BDEF756-0AA4-43F0-B37F-CAEB12FCF5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5310" y="2884487"/>
                <a:ext cx="57944" cy="2182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5399" y="1440"/>
                    </a:moveTo>
                    <a:lnTo>
                      <a:pt x="16199" y="1440"/>
                    </a:lnTo>
                    <a:lnTo>
                      <a:pt x="16199" y="20160"/>
                    </a:lnTo>
                    <a:lnTo>
                      <a:pt x="5399" y="20160"/>
                    </a:lnTo>
                    <a:cubicBezTo>
                      <a:pt x="5399" y="20160"/>
                      <a:pt x="5399" y="1440"/>
                      <a:pt x="5399" y="1440"/>
                    </a:cubicBezTo>
                    <a:close/>
                    <a:moveTo>
                      <a:pt x="5399" y="21600"/>
                    </a:moveTo>
                    <a:lnTo>
                      <a:pt x="16199" y="21600"/>
                    </a:lnTo>
                    <a:cubicBezTo>
                      <a:pt x="19187" y="21600"/>
                      <a:pt x="21600" y="20956"/>
                      <a:pt x="21600" y="20160"/>
                    </a:cubicBezTo>
                    <a:lnTo>
                      <a:pt x="21600" y="1440"/>
                    </a:lnTo>
                    <a:cubicBezTo>
                      <a:pt x="21600" y="644"/>
                      <a:pt x="19187" y="0"/>
                      <a:pt x="16199" y="0"/>
                    </a:cubicBezTo>
                    <a:lnTo>
                      <a:pt x="5399" y="0"/>
                    </a:lnTo>
                    <a:cubicBezTo>
                      <a:pt x="2412" y="0"/>
                      <a:pt x="0" y="644"/>
                      <a:pt x="0" y="1440"/>
                    </a:cubicBezTo>
                    <a:lnTo>
                      <a:pt x="0" y="20160"/>
                    </a:lnTo>
                    <a:cubicBezTo>
                      <a:pt x="0" y="20956"/>
                      <a:pt x="2412" y="21600"/>
                      <a:pt x="5399" y="216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+mn-cs"/>
                  <a:sym typeface="Gill Sans" charset="0"/>
                </a:endParaRPr>
              </a:p>
            </p:txBody>
          </p:sp>
          <p:sp>
            <p:nvSpPr>
              <p:cNvPr id="29" name="AutoShape 134">
                <a:extLst>
                  <a:ext uri="{FF2B5EF4-FFF2-40B4-BE49-F238E27FC236}">
                    <a16:creationId xmlns:a16="http://schemas.microsoft.com/office/drawing/2014/main" xmlns="" id="{E8F01B68-65EA-4199-B297-76313F34B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1829" y="2884487"/>
                <a:ext cx="57944" cy="2182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5399" y="1440"/>
                    </a:moveTo>
                    <a:lnTo>
                      <a:pt x="16199" y="1440"/>
                    </a:lnTo>
                    <a:lnTo>
                      <a:pt x="16199" y="20160"/>
                    </a:lnTo>
                    <a:lnTo>
                      <a:pt x="5399" y="20160"/>
                    </a:lnTo>
                    <a:cubicBezTo>
                      <a:pt x="5399" y="20160"/>
                      <a:pt x="5399" y="1440"/>
                      <a:pt x="5399" y="1440"/>
                    </a:cubicBezTo>
                    <a:close/>
                    <a:moveTo>
                      <a:pt x="5399" y="21600"/>
                    </a:moveTo>
                    <a:lnTo>
                      <a:pt x="16199" y="21600"/>
                    </a:lnTo>
                    <a:cubicBezTo>
                      <a:pt x="19187" y="21600"/>
                      <a:pt x="21600" y="20956"/>
                      <a:pt x="21600" y="20160"/>
                    </a:cubicBezTo>
                    <a:lnTo>
                      <a:pt x="21600" y="1440"/>
                    </a:lnTo>
                    <a:cubicBezTo>
                      <a:pt x="21600" y="644"/>
                      <a:pt x="19187" y="0"/>
                      <a:pt x="16199" y="0"/>
                    </a:cubicBezTo>
                    <a:lnTo>
                      <a:pt x="5399" y="0"/>
                    </a:lnTo>
                    <a:cubicBezTo>
                      <a:pt x="2412" y="0"/>
                      <a:pt x="0" y="644"/>
                      <a:pt x="0" y="1440"/>
                    </a:cubicBezTo>
                    <a:lnTo>
                      <a:pt x="0" y="20160"/>
                    </a:lnTo>
                    <a:cubicBezTo>
                      <a:pt x="0" y="20956"/>
                      <a:pt x="2412" y="21600"/>
                      <a:pt x="5399" y="216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+mn-cs"/>
                  <a:sym typeface="Gill Sans" charset="0"/>
                </a:endParaRPr>
              </a:p>
            </p:txBody>
          </p:sp>
        </p:grpSp>
      </p:grpSp>
      <p:grpSp>
        <p:nvGrpSpPr>
          <p:cNvPr id="30" name="Group 1">
            <a:extLst>
              <a:ext uri="{FF2B5EF4-FFF2-40B4-BE49-F238E27FC236}">
                <a16:creationId xmlns:a16="http://schemas.microsoft.com/office/drawing/2014/main" xmlns="" id="{ABA8B8DC-BAF7-44F1-9510-89E96DA42DB3}"/>
              </a:ext>
            </a:extLst>
          </p:cNvPr>
          <p:cNvGrpSpPr/>
          <p:nvPr/>
        </p:nvGrpSpPr>
        <p:grpSpPr>
          <a:xfrm>
            <a:off x="9060851" y="2300535"/>
            <a:ext cx="2153062" cy="755783"/>
            <a:chOff x="9475688" y="2837186"/>
            <a:chExt cx="2153062" cy="755783"/>
          </a:xfrm>
        </p:grpSpPr>
        <p:sp>
          <p:nvSpPr>
            <p:cNvPr id="31" name="TextBox 179">
              <a:extLst>
                <a:ext uri="{FF2B5EF4-FFF2-40B4-BE49-F238E27FC236}">
                  <a16:creationId xmlns:a16="http://schemas.microsoft.com/office/drawing/2014/main" xmlns="" id="{EE0B74AB-82F3-4DE7-8DE6-EC7E3186D29C}"/>
                </a:ext>
              </a:extLst>
            </p:cNvPr>
            <p:cNvSpPr txBox="1"/>
            <p:nvPr/>
          </p:nvSpPr>
          <p:spPr>
            <a:xfrm flipH="1">
              <a:off x="9475691" y="2837186"/>
              <a:ext cx="2153059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13B48"/>
                  </a:solidFill>
                  <a:effectLst/>
                  <a:uLnTx/>
                  <a:uFillTx/>
                  <a:latin typeface="Segoe UI" panose="020B0502040204020203" pitchFamily="34" charset="0"/>
                  <a:ea typeface="Lato" panose="020F0502020204030203" pitchFamily="34" charset="0"/>
                  <a:cs typeface="Segoe UI" panose="020B0502040204020203" pitchFamily="34" charset="0"/>
                </a:rPr>
                <a:t>Option One</a:t>
              </a:r>
              <a:endParaRPr kumimoji="0" lang="id-ID" sz="1600" b="0" i="0" u="none" strike="noStrike" kern="1200" cap="none" spc="0" normalizeH="0" baseline="0" noProof="0" dirty="0">
                <a:ln>
                  <a:noFill/>
                </a:ln>
                <a:solidFill>
                  <a:srgbClr val="F13B48"/>
                </a:solidFill>
                <a:effectLst/>
                <a:uLnTx/>
                <a:uFillTx/>
                <a:latin typeface="Segoe UI" panose="020B0502040204020203" pitchFamily="34" charset="0"/>
                <a:ea typeface="Lato" panose="020F050202020403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2" name="TextBox 180">
              <a:extLst>
                <a:ext uri="{FF2B5EF4-FFF2-40B4-BE49-F238E27FC236}">
                  <a16:creationId xmlns:a16="http://schemas.microsoft.com/office/drawing/2014/main" xmlns="" id="{D8865752-2CFC-4887-A379-65C968CDA2E5}"/>
                </a:ext>
              </a:extLst>
            </p:cNvPr>
            <p:cNvSpPr txBox="1"/>
            <p:nvPr/>
          </p:nvSpPr>
          <p:spPr>
            <a:xfrm flipH="1">
              <a:off x="9475688" y="3131304"/>
              <a:ext cx="215306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Lorem ipsum dolor sit amet put any thing here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endParaRPr>
            </a:p>
          </p:txBody>
        </p:sp>
      </p:grpSp>
      <p:grpSp>
        <p:nvGrpSpPr>
          <p:cNvPr id="33" name="Group 161">
            <a:extLst>
              <a:ext uri="{FF2B5EF4-FFF2-40B4-BE49-F238E27FC236}">
                <a16:creationId xmlns:a16="http://schemas.microsoft.com/office/drawing/2014/main" xmlns="" id="{BC10FCB4-4D31-4FEA-A5DB-EBE36B0F6DF3}"/>
              </a:ext>
            </a:extLst>
          </p:cNvPr>
          <p:cNvGrpSpPr/>
          <p:nvPr/>
        </p:nvGrpSpPr>
        <p:grpSpPr>
          <a:xfrm>
            <a:off x="8246454" y="3414861"/>
            <a:ext cx="544878" cy="544878"/>
            <a:chOff x="5582823" y="4140486"/>
            <a:chExt cx="1026356" cy="1026356"/>
          </a:xfrm>
          <a:effectLst>
            <a:outerShdw blurRad="381000" sx="102000" sy="102000" algn="ctr" rotWithShape="0">
              <a:schemeClr val="tx1">
                <a:lumMod val="95000"/>
                <a:lumOff val="5000"/>
                <a:alpha val="40000"/>
              </a:schemeClr>
            </a:outerShdw>
          </a:effectLst>
        </p:grpSpPr>
        <p:sp>
          <p:nvSpPr>
            <p:cNvPr id="34" name="Oval 162">
              <a:extLst>
                <a:ext uri="{FF2B5EF4-FFF2-40B4-BE49-F238E27FC236}">
                  <a16:creationId xmlns:a16="http://schemas.microsoft.com/office/drawing/2014/main" xmlns="" id="{5D669D67-C4F0-4717-B365-4F01E137F6E3}"/>
                </a:ext>
              </a:extLst>
            </p:cNvPr>
            <p:cNvSpPr/>
            <p:nvPr/>
          </p:nvSpPr>
          <p:spPr>
            <a:xfrm>
              <a:off x="5582823" y="4140486"/>
              <a:ext cx="1026356" cy="1026356"/>
            </a:xfrm>
            <a:prstGeom prst="ellipse">
              <a:avLst/>
            </a:prstGeom>
            <a:gradFill>
              <a:gsLst>
                <a:gs pos="0">
                  <a:srgbClr val="F68FC7">
                    <a:alpha val="44000"/>
                  </a:srgbClr>
                </a:gs>
                <a:gs pos="100000">
                  <a:srgbClr val="01BDF7">
                    <a:alpha val="29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35" name="Group 163">
              <a:extLst>
                <a:ext uri="{FF2B5EF4-FFF2-40B4-BE49-F238E27FC236}">
                  <a16:creationId xmlns:a16="http://schemas.microsoft.com/office/drawing/2014/main" xmlns="" id="{92DAAC2D-8528-4072-988D-2E881EF0D9F9}"/>
                </a:ext>
              </a:extLst>
            </p:cNvPr>
            <p:cNvGrpSpPr/>
            <p:nvPr/>
          </p:nvGrpSpPr>
          <p:grpSpPr>
            <a:xfrm>
              <a:off x="5916784" y="4474447"/>
              <a:ext cx="358433" cy="358433"/>
              <a:chOff x="4427654" y="3049909"/>
              <a:chExt cx="464344" cy="464344"/>
            </a:xfrm>
            <a:solidFill>
              <a:srgbClr val="F8F8F8"/>
            </a:solidFill>
          </p:grpSpPr>
          <p:sp>
            <p:nvSpPr>
              <p:cNvPr id="36" name="AutoShape 123">
                <a:extLst>
                  <a:ext uri="{FF2B5EF4-FFF2-40B4-BE49-F238E27FC236}">
                    <a16:creationId xmlns:a16="http://schemas.microsoft.com/office/drawing/2014/main" xmlns="" id="{0373F087-DF52-4357-AC22-E0A7E68FAA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7654" y="304990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+mn-cs"/>
                  <a:sym typeface="Gill Sans" charset="0"/>
                </a:endParaRPr>
              </a:p>
            </p:txBody>
          </p:sp>
          <p:sp>
            <p:nvSpPr>
              <p:cNvPr id="37" name="AutoShape 124">
                <a:extLst>
                  <a:ext uri="{FF2B5EF4-FFF2-40B4-BE49-F238E27FC236}">
                    <a16:creationId xmlns:a16="http://schemas.microsoft.com/office/drawing/2014/main" xmlns="" id="{A5CEBD4C-0BBA-413D-9856-50C6D56D78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8623" y="318008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+mn-cs"/>
                  <a:sym typeface="Gill Sans" charset="0"/>
                </a:endParaRPr>
              </a:p>
            </p:txBody>
          </p:sp>
          <p:sp>
            <p:nvSpPr>
              <p:cNvPr id="38" name="AutoShape 125">
                <a:extLst>
                  <a:ext uri="{FF2B5EF4-FFF2-40B4-BE49-F238E27FC236}">
                    <a16:creationId xmlns:a16="http://schemas.microsoft.com/office/drawing/2014/main" xmlns="" id="{AD112F9B-AE32-4A0B-B4D0-2A41421645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1485" y="322374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+mn-cs"/>
                  <a:sym typeface="Gill Sans" charset="0"/>
                </a:endParaRPr>
              </a:p>
            </p:txBody>
          </p:sp>
        </p:grpSp>
      </p:grpSp>
      <p:grpSp>
        <p:nvGrpSpPr>
          <p:cNvPr id="39" name="Group 2">
            <a:extLst>
              <a:ext uri="{FF2B5EF4-FFF2-40B4-BE49-F238E27FC236}">
                <a16:creationId xmlns:a16="http://schemas.microsoft.com/office/drawing/2014/main" xmlns="" id="{53879B2C-4A0B-42DE-92CA-AFA871A81FE1}"/>
              </a:ext>
            </a:extLst>
          </p:cNvPr>
          <p:cNvGrpSpPr/>
          <p:nvPr/>
        </p:nvGrpSpPr>
        <p:grpSpPr>
          <a:xfrm>
            <a:off x="9060851" y="3329844"/>
            <a:ext cx="2153062" cy="755783"/>
            <a:chOff x="9475688" y="3866495"/>
            <a:chExt cx="2153062" cy="755783"/>
          </a:xfrm>
        </p:grpSpPr>
        <p:sp>
          <p:nvSpPr>
            <p:cNvPr id="40" name="TextBox 181">
              <a:extLst>
                <a:ext uri="{FF2B5EF4-FFF2-40B4-BE49-F238E27FC236}">
                  <a16:creationId xmlns:a16="http://schemas.microsoft.com/office/drawing/2014/main" xmlns="" id="{A0836ECD-00AA-49B7-98A0-B398EE548FD7}"/>
                </a:ext>
              </a:extLst>
            </p:cNvPr>
            <p:cNvSpPr txBox="1"/>
            <p:nvPr/>
          </p:nvSpPr>
          <p:spPr>
            <a:xfrm flipH="1">
              <a:off x="9475691" y="3866495"/>
              <a:ext cx="2153059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CC009"/>
                  </a:solidFill>
                  <a:effectLst/>
                  <a:uLnTx/>
                  <a:uFillTx/>
                  <a:latin typeface="Segoe UI" panose="020B0502040204020203" pitchFamily="34" charset="0"/>
                  <a:ea typeface="Lato" panose="020F0502020204030203" pitchFamily="34" charset="0"/>
                  <a:cs typeface="Segoe UI" panose="020B0502040204020203" pitchFamily="34" charset="0"/>
                </a:rPr>
                <a:t>Option Two</a:t>
              </a:r>
              <a:endParaRPr kumimoji="0" lang="id-ID" sz="1600" b="0" i="0" u="none" strike="noStrike" kern="1200" cap="none" spc="0" normalizeH="0" baseline="0" noProof="0" dirty="0">
                <a:ln>
                  <a:noFill/>
                </a:ln>
                <a:solidFill>
                  <a:srgbClr val="FCC009"/>
                </a:solidFill>
                <a:effectLst/>
                <a:uLnTx/>
                <a:uFillTx/>
                <a:latin typeface="Segoe UI" panose="020B0502040204020203" pitchFamily="34" charset="0"/>
                <a:ea typeface="Lato" panose="020F050202020403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1" name="TextBox 182">
              <a:extLst>
                <a:ext uri="{FF2B5EF4-FFF2-40B4-BE49-F238E27FC236}">
                  <a16:creationId xmlns:a16="http://schemas.microsoft.com/office/drawing/2014/main" xmlns="" id="{7B6B6ED2-942C-41F2-9237-8CC7735696E9}"/>
                </a:ext>
              </a:extLst>
            </p:cNvPr>
            <p:cNvSpPr txBox="1"/>
            <p:nvPr/>
          </p:nvSpPr>
          <p:spPr>
            <a:xfrm flipH="1">
              <a:off x="9475688" y="4160613"/>
              <a:ext cx="215306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Lorem ipsum dolor sit amet put any thing here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endParaRPr>
            </a:p>
          </p:txBody>
        </p:sp>
      </p:grpSp>
      <p:grpSp>
        <p:nvGrpSpPr>
          <p:cNvPr id="42" name="Group 174">
            <a:extLst>
              <a:ext uri="{FF2B5EF4-FFF2-40B4-BE49-F238E27FC236}">
                <a16:creationId xmlns:a16="http://schemas.microsoft.com/office/drawing/2014/main" xmlns="" id="{0D23583E-5E22-47B6-AFE2-AB6879D45A49}"/>
              </a:ext>
            </a:extLst>
          </p:cNvPr>
          <p:cNvGrpSpPr/>
          <p:nvPr/>
        </p:nvGrpSpPr>
        <p:grpSpPr>
          <a:xfrm>
            <a:off x="8246454" y="4477413"/>
            <a:ext cx="544878" cy="544878"/>
            <a:chOff x="8867850" y="1783125"/>
            <a:chExt cx="1026356" cy="1026356"/>
          </a:xfrm>
          <a:effectLst>
            <a:outerShdw blurRad="381000" sx="102000" sy="102000" algn="ctr" rotWithShape="0">
              <a:schemeClr val="tx1">
                <a:lumMod val="95000"/>
                <a:lumOff val="5000"/>
                <a:alpha val="40000"/>
              </a:schemeClr>
            </a:outerShdw>
          </a:effectLst>
        </p:grpSpPr>
        <p:sp>
          <p:nvSpPr>
            <p:cNvPr id="43" name="Oval 175">
              <a:extLst>
                <a:ext uri="{FF2B5EF4-FFF2-40B4-BE49-F238E27FC236}">
                  <a16:creationId xmlns:a16="http://schemas.microsoft.com/office/drawing/2014/main" xmlns="" id="{7BADFEEF-89C3-43BE-8AF1-94203792AC84}"/>
                </a:ext>
              </a:extLst>
            </p:cNvPr>
            <p:cNvSpPr/>
            <p:nvPr/>
          </p:nvSpPr>
          <p:spPr>
            <a:xfrm>
              <a:off x="8867850" y="1783125"/>
              <a:ext cx="1026356" cy="1026356"/>
            </a:xfrm>
            <a:prstGeom prst="ellipse">
              <a:avLst/>
            </a:prstGeom>
            <a:gradFill>
              <a:gsLst>
                <a:gs pos="0">
                  <a:srgbClr val="F68FC7">
                    <a:alpha val="44000"/>
                  </a:srgbClr>
                </a:gs>
                <a:gs pos="100000">
                  <a:srgbClr val="01BDF7">
                    <a:alpha val="29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44" name="Group 176">
              <a:extLst>
                <a:ext uri="{FF2B5EF4-FFF2-40B4-BE49-F238E27FC236}">
                  <a16:creationId xmlns:a16="http://schemas.microsoft.com/office/drawing/2014/main" xmlns="" id="{605C06DF-B1F2-4B74-9A62-FD223CE9C37D}"/>
                </a:ext>
              </a:extLst>
            </p:cNvPr>
            <p:cNvGrpSpPr/>
            <p:nvPr/>
          </p:nvGrpSpPr>
          <p:grpSpPr>
            <a:xfrm>
              <a:off x="9201809" y="2117086"/>
              <a:ext cx="358433" cy="358433"/>
              <a:chOff x="3498967" y="3049909"/>
              <a:chExt cx="464344" cy="464344"/>
            </a:xfrm>
            <a:solidFill>
              <a:schemeClr val="bg1"/>
            </a:solidFill>
          </p:grpSpPr>
          <p:sp>
            <p:nvSpPr>
              <p:cNvPr id="45" name="AutoShape 126">
                <a:extLst>
                  <a:ext uri="{FF2B5EF4-FFF2-40B4-BE49-F238E27FC236}">
                    <a16:creationId xmlns:a16="http://schemas.microsoft.com/office/drawing/2014/main" xmlns="" id="{7E42BAF5-FB17-4E7C-93E0-913B98871B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8967" y="304990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3499" y="14850"/>
                    </a:moveTo>
                    <a:cubicBezTo>
                      <a:pt x="9772" y="14850"/>
                      <a:pt x="6749" y="11827"/>
                      <a:pt x="6749" y="8100"/>
                    </a:cubicBezTo>
                    <a:cubicBezTo>
                      <a:pt x="6749" y="4372"/>
                      <a:pt x="9772" y="1350"/>
                      <a:pt x="13499" y="1350"/>
                    </a:cubicBezTo>
                    <a:cubicBezTo>
                      <a:pt x="17227" y="1350"/>
                      <a:pt x="20249" y="4372"/>
                      <a:pt x="20249" y="8100"/>
                    </a:cubicBezTo>
                    <a:cubicBezTo>
                      <a:pt x="20249" y="11827"/>
                      <a:pt x="17227" y="14850"/>
                      <a:pt x="13499" y="14850"/>
                    </a:cubicBezTo>
                    <a:moveTo>
                      <a:pt x="3236" y="20042"/>
                    </a:moveTo>
                    <a:cubicBezTo>
                      <a:pt x="3019" y="20266"/>
                      <a:pt x="2718" y="20408"/>
                      <a:pt x="2382" y="20408"/>
                    </a:cubicBezTo>
                    <a:cubicBezTo>
                      <a:pt x="1724" y="20408"/>
                      <a:pt x="1191" y="19875"/>
                      <a:pt x="1191" y="19218"/>
                    </a:cubicBezTo>
                    <a:cubicBezTo>
                      <a:pt x="1191" y="18881"/>
                      <a:pt x="1332" y="18580"/>
                      <a:pt x="1557" y="18363"/>
                    </a:cubicBezTo>
                    <a:lnTo>
                      <a:pt x="1551" y="18358"/>
                    </a:lnTo>
                    <a:lnTo>
                      <a:pt x="6996" y="12913"/>
                    </a:lnTo>
                    <a:cubicBezTo>
                      <a:pt x="7472" y="13555"/>
                      <a:pt x="8039" y="14122"/>
                      <a:pt x="8680" y="14599"/>
                    </a:cubicBezTo>
                    <a:cubicBezTo>
                      <a:pt x="8680" y="14599"/>
                      <a:pt x="3236" y="20042"/>
                      <a:pt x="3236" y="20042"/>
                    </a:cubicBezTo>
                    <a:close/>
                    <a:moveTo>
                      <a:pt x="13499" y="0"/>
                    </a:moveTo>
                    <a:cubicBezTo>
                      <a:pt x="9026" y="0"/>
                      <a:pt x="5399" y="3626"/>
                      <a:pt x="5399" y="8100"/>
                    </a:cubicBezTo>
                    <a:cubicBezTo>
                      <a:pt x="5399" y="9467"/>
                      <a:pt x="5742" y="10754"/>
                      <a:pt x="6341" y="11884"/>
                    </a:cubicBezTo>
                    <a:lnTo>
                      <a:pt x="709" y="17515"/>
                    </a:lnTo>
                    <a:lnTo>
                      <a:pt x="713" y="17520"/>
                    </a:lnTo>
                    <a:cubicBezTo>
                      <a:pt x="274" y="17953"/>
                      <a:pt x="0" y="18552"/>
                      <a:pt x="0" y="19218"/>
                    </a:cubicBezTo>
                    <a:cubicBezTo>
                      <a:pt x="0" y="20533"/>
                      <a:pt x="1066" y="21599"/>
                      <a:pt x="2382" y="21599"/>
                    </a:cubicBezTo>
                    <a:cubicBezTo>
                      <a:pt x="3047" y="21599"/>
                      <a:pt x="3647" y="21326"/>
                      <a:pt x="4079" y="20885"/>
                    </a:cubicBezTo>
                    <a:lnTo>
                      <a:pt x="4078" y="20884"/>
                    </a:lnTo>
                    <a:lnTo>
                      <a:pt x="9708" y="15255"/>
                    </a:lnTo>
                    <a:cubicBezTo>
                      <a:pt x="10839" y="15856"/>
                      <a:pt x="12128" y="16200"/>
                      <a:pt x="13499" y="16200"/>
                    </a:cubicBezTo>
                    <a:cubicBezTo>
                      <a:pt x="17973" y="16200"/>
                      <a:pt x="21600" y="12573"/>
                      <a:pt x="21600" y="8100"/>
                    </a:cubicBezTo>
                    <a:cubicBezTo>
                      <a:pt x="21600" y="3626"/>
                      <a:pt x="17973" y="0"/>
                      <a:pt x="134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+mn-cs"/>
                  <a:sym typeface="Gill Sans" charset="0"/>
                </a:endParaRPr>
              </a:p>
            </p:txBody>
          </p:sp>
          <p:sp>
            <p:nvSpPr>
              <p:cNvPr id="46" name="AutoShape 127">
                <a:extLst>
                  <a:ext uri="{FF2B5EF4-FFF2-40B4-BE49-F238E27FC236}">
                    <a16:creationId xmlns:a16="http://schemas.microsoft.com/office/drawing/2014/main" xmlns="" id="{7978CDAD-DF4B-43BB-BC13-29105EE9CE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7085" y="3122140"/>
                <a:ext cx="109538" cy="1087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0"/>
                    </a:moveTo>
                    <a:cubicBezTo>
                      <a:pt x="9025" y="0"/>
                      <a:pt x="0" y="9025"/>
                      <a:pt x="0" y="20160"/>
                    </a:cubicBezTo>
                    <a:cubicBezTo>
                      <a:pt x="0" y="20954"/>
                      <a:pt x="644" y="21600"/>
                      <a:pt x="1440" y="21600"/>
                    </a:cubicBezTo>
                    <a:cubicBezTo>
                      <a:pt x="2235" y="21600"/>
                      <a:pt x="2880" y="20954"/>
                      <a:pt x="2880" y="20160"/>
                    </a:cubicBezTo>
                    <a:cubicBezTo>
                      <a:pt x="2880" y="10618"/>
                      <a:pt x="10617" y="2880"/>
                      <a:pt x="20160" y="2880"/>
                    </a:cubicBezTo>
                    <a:cubicBezTo>
                      <a:pt x="20955" y="2880"/>
                      <a:pt x="21599" y="2234"/>
                      <a:pt x="21599" y="1440"/>
                    </a:cubicBezTo>
                    <a:cubicBezTo>
                      <a:pt x="21599" y="645"/>
                      <a:pt x="20955" y="0"/>
                      <a:pt x="2016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+mn-cs"/>
                  <a:sym typeface="Gill Sans" charset="0"/>
                </a:endParaRPr>
              </a:p>
            </p:txBody>
          </p:sp>
        </p:grpSp>
      </p:grpSp>
      <p:grpSp>
        <p:nvGrpSpPr>
          <p:cNvPr id="47" name="Group 3">
            <a:extLst>
              <a:ext uri="{FF2B5EF4-FFF2-40B4-BE49-F238E27FC236}">
                <a16:creationId xmlns:a16="http://schemas.microsoft.com/office/drawing/2014/main" xmlns="" id="{56D8C42C-2A63-45E0-A9BF-EE747DEB0723}"/>
              </a:ext>
            </a:extLst>
          </p:cNvPr>
          <p:cNvGrpSpPr/>
          <p:nvPr/>
        </p:nvGrpSpPr>
        <p:grpSpPr>
          <a:xfrm>
            <a:off x="9060851" y="4359153"/>
            <a:ext cx="2153062" cy="755783"/>
            <a:chOff x="9475688" y="4895804"/>
            <a:chExt cx="2153062" cy="755783"/>
          </a:xfrm>
        </p:grpSpPr>
        <p:sp>
          <p:nvSpPr>
            <p:cNvPr id="48" name="TextBox 183">
              <a:extLst>
                <a:ext uri="{FF2B5EF4-FFF2-40B4-BE49-F238E27FC236}">
                  <a16:creationId xmlns:a16="http://schemas.microsoft.com/office/drawing/2014/main" xmlns="" id="{23A88256-477E-47D4-8145-F40B24688221}"/>
                </a:ext>
              </a:extLst>
            </p:cNvPr>
            <p:cNvSpPr txBox="1"/>
            <p:nvPr/>
          </p:nvSpPr>
          <p:spPr>
            <a:xfrm flipH="1">
              <a:off x="9475691" y="4895804"/>
              <a:ext cx="2153059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1B2D4"/>
                  </a:solidFill>
                  <a:effectLst/>
                  <a:uLnTx/>
                  <a:uFillTx/>
                  <a:latin typeface="Segoe UI" panose="020B0502040204020203" pitchFamily="34" charset="0"/>
                  <a:ea typeface="Lato" panose="020F0502020204030203" pitchFamily="34" charset="0"/>
                  <a:cs typeface="Segoe UI" panose="020B0502040204020203" pitchFamily="34" charset="0"/>
                </a:rPr>
                <a:t>Option Three</a:t>
              </a:r>
              <a:endParaRPr kumimoji="0" lang="id-ID" sz="1600" b="0" i="0" u="none" strike="noStrike" kern="1200" cap="none" spc="0" normalizeH="0" baseline="0" noProof="0" dirty="0">
                <a:ln>
                  <a:noFill/>
                </a:ln>
                <a:solidFill>
                  <a:srgbClr val="01B2D4"/>
                </a:solidFill>
                <a:effectLst/>
                <a:uLnTx/>
                <a:uFillTx/>
                <a:latin typeface="Segoe UI" panose="020B0502040204020203" pitchFamily="34" charset="0"/>
                <a:ea typeface="Lato" panose="020F050202020403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9" name="TextBox 184">
              <a:extLst>
                <a:ext uri="{FF2B5EF4-FFF2-40B4-BE49-F238E27FC236}">
                  <a16:creationId xmlns:a16="http://schemas.microsoft.com/office/drawing/2014/main" xmlns="" id="{A2121C03-864F-4723-8C38-096A0143DFDD}"/>
                </a:ext>
              </a:extLst>
            </p:cNvPr>
            <p:cNvSpPr txBox="1"/>
            <p:nvPr/>
          </p:nvSpPr>
          <p:spPr>
            <a:xfrm flipH="1">
              <a:off x="9475688" y="5189922"/>
              <a:ext cx="215306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Lorem ipsum dolor sit amet put any thing here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74610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37视频"/>
</p:tagLst>
</file>

<file path=ppt/theme/theme1.xml><?xml version="1.0" encoding="utf-8"?>
<a:theme xmlns:a="http://schemas.openxmlformats.org/drawingml/2006/main" name="第一PPT，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Untouch Default">
    <a:dk1>
      <a:sysClr val="windowText" lastClr="000000"/>
    </a:dk1>
    <a:lt1>
      <a:sysClr val="window" lastClr="FFFFFF"/>
    </a:lt1>
    <a:dk2>
      <a:srgbClr val="303C4E"/>
    </a:dk2>
    <a:lt2>
      <a:srgbClr val="E7E6E6"/>
    </a:lt2>
    <a:accent1>
      <a:srgbClr val="F13B48"/>
    </a:accent1>
    <a:accent2>
      <a:srgbClr val="FCC009"/>
    </a:accent2>
    <a:accent3>
      <a:srgbClr val="01B2D4"/>
    </a:accent3>
    <a:accent4>
      <a:srgbClr val="ADCE25"/>
    </a:accent4>
    <a:accent5>
      <a:srgbClr val="8B409A"/>
    </a:accent5>
    <a:accent6>
      <a:srgbClr val="937863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1323</Words>
  <Application>Microsoft Office PowerPoint</Application>
  <PresentationFormat>自定义</PresentationFormat>
  <Paragraphs>212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渐变扁平化</dc:title>
  <dc:creator>第一PPT</dc:creator>
  <cp:keywords>www.1ppt.com</cp:keywords>
  <dc:description>www.1ppt.com</dc:description>
  <cp:lastModifiedBy>Windows User</cp:lastModifiedBy>
  <cp:revision>85</cp:revision>
  <dcterms:created xsi:type="dcterms:W3CDTF">2018-08-23T04:16:43Z</dcterms:created>
  <dcterms:modified xsi:type="dcterms:W3CDTF">2019-08-22T10:15:00Z</dcterms:modified>
</cp:coreProperties>
</file>