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15" r:id="rId2"/>
  </p:sldMasterIdLst>
  <p:notesMasterIdLst>
    <p:notesMasterId r:id="rId28"/>
  </p:notesMasterIdLst>
  <p:handoutMasterIdLst>
    <p:handoutMasterId r:id="rId29"/>
  </p:handoutMasterIdLst>
  <p:sldIdLst>
    <p:sldId id="2904" r:id="rId3"/>
    <p:sldId id="2906" r:id="rId4"/>
    <p:sldId id="2907" r:id="rId5"/>
    <p:sldId id="2912" r:id="rId6"/>
    <p:sldId id="2926" r:id="rId7"/>
    <p:sldId id="2921" r:id="rId8"/>
    <p:sldId id="2916" r:id="rId9"/>
    <p:sldId id="2908" r:id="rId10"/>
    <p:sldId id="2915" r:id="rId11"/>
    <p:sldId id="2928" r:id="rId12"/>
    <p:sldId id="2918" r:id="rId13"/>
    <p:sldId id="2925" r:id="rId14"/>
    <p:sldId id="2920" r:id="rId15"/>
    <p:sldId id="2909" r:id="rId16"/>
    <p:sldId id="2917" r:id="rId17"/>
    <p:sldId id="2914" r:id="rId18"/>
    <p:sldId id="2929" r:id="rId19"/>
    <p:sldId id="2924" r:id="rId20"/>
    <p:sldId id="2922" r:id="rId21"/>
    <p:sldId id="2910" r:id="rId22"/>
    <p:sldId id="2919" r:id="rId23"/>
    <p:sldId id="2923" r:id="rId24"/>
    <p:sldId id="2913" r:id="rId25"/>
    <p:sldId id="2905" r:id="rId26"/>
    <p:sldId id="2930" r:id="rId27"/>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278">
          <p15:clr>
            <a:srgbClr val="A4A3A4"/>
          </p15:clr>
        </p15:guide>
        <p15:guide id="2" pos="405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7F8D"/>
    <a:srgbClr val="FFEDEB"/>
    <a:srgbClr val="FFF4F3"/>
    <a:srgbClr val="FFF8F7"/>
    <a:srgbClr val="68C293"/>
    <a:srgbClr val="50B0AE"/>
    <a:srgbClr val="FED65E"/>
    <a:srgbClr val="E70F20"/>
    <a:srgbClr val="4EAB27"/>
    <a:srgbClr val="E61E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8" autoAdjust="0"/>
    <p:restoredTop sz="95317" autoAdjust="0"/>
  </p:normalViewPr>
  <p:slideViewPr>
    <p:cSldViewPr>
      <p:cViewPr>
        <p:scale>
          <a:sx n="50" d="100"/>
          <a:sy n="50" d="100"/>
        </p:scale>
        <p:origin x="-402" y="-1566"/>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03F01F-7725-4367-9770-6E1068BB33E9}" type="doc">
      <dgm:prSet loTypeId="urn:microsoft.com/office/officeart/2005/8/layout/chart3#1" loCatId="relationship" qsTypeId="urn:microsoft.com/office/officeart/2005/8/quickstyle/simple1#10" qsCatId="simple" csTypeId="urn:microsoft.com/office/officeart/2005/8/colors/accent1_2#10" csCatId="accent1" phldr="1"/>
      <dgm:spPr/>
    </dgm:pt>
    <dgm:pt modelId="{4FA5ADC6-1032-4162-AFD9-3BFB34694C7A}">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5AF8B53A-29F9-4F13-A3EB-92389A0D7268}" type="parTrans" cxnId="{693C8653-F914-454C-83DB-458DB07857ED}">
      <dgm:prSet/>
      <dgm:spPr/>
      <dgm:t>
        <a:bodyPr/>
        <a:lstStyle/>
        <a:p>
          <a:endParaRPr lang="en-US"/>
        </a:p>
      </dgm:t>
    </dgm:pt>
    <dgm:pt modelId="{27BA62E0-8863-42DB-8E4C-22D827C8257F}" type="sibTrans" cxnId="{693C8653-F914-454C-83DB-458DB07857ED}">
      <dgm:prSet/>
      <dgm:spPr/>
      <dgm:t>
        <a:bodyPr/>
        <a:lstStyle/>
        <a:p>
          <a:endParaRPr lang="en-US"/>
        </a:p>
      </dgm:t>
    </dgm:pt>
    <dgm:pt modelId="{B81B0B6C-DCC1-4EFD-87F9-4C12D85183A7}">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D8E2A068-0B80-4334-9BEB-FD0B780D866F}" type="parTrans" cxnId="{A64558CE-DA57-4603-8A1F-32F69BD78182}">
      <dgm:prSet/>
      <dgm:spPr/>
      <dgm:t>
        <a:bodyPr/>
        <a:lstStyle/>
        <a:p>
          <a:endParaRPr lang="en-US"/>
        </a:p>
      </dgm:t>
    </dgm:pt>
    <dgm:pt modelId="{D54233DA-7795-49E5-BB1B-A9D8776F1171}" type="sibTrans" cxnId="{A64558CE-DA57-4603-8A1F-32F69BD78182}">
      <dgm:prSet/>
      <dgm:spPr/>
      <dgm:t>
        <a:bodyPr/>
        <a:lstStyle/>
        <a:p>
          <a:endParaRPr lang="en-US"/>
        </a:p>
      </dgm:t>
    </dgm:pt>
    <dgm:pt modelId="{142B6651-DA8E-42BE-8C07-27CD2A3892A1}">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BF117638-9089-47F7-940C-B21A7007D667}" type="parTrans" cxnId="{AA4EC4F6-F064-4C4C-B052-5D6F0ABD689E}">
      <dgm:prSet/>
      <dgm:spPr/>
      <dgm:t>
        <a:bodyPr/>
        <a:lstStyle/>
        <a:p>
          <a:endParaRPr lang="en-US"/>
        </a:p>
      </dgm:t>
    </dgm:pt>
    <dgm:pt modelId="{8F38CA26-57FA-4DF7-9048-B96E9A36DB69}" type="sibTrans" cxnId="{AA4EC4F6-F064-4C4C-B052-5D6F0ABD689E}">
      <dgm:prSet/>
      <dgm:spPr/>
      <dgm:t>
        <a:bodyPr/>
        <a:lstStyle/>
        <a:p>
          <a:endParaRPr lang="en-US"/>
        </a:p>
      </dgm:t>
    </dgm:pt>
    <dgm:pt modelId="{28A875DF-E635-43B7-8D40-C02DBA758BE5}" type="pres">
      <dgm:prSet presAssocID="{9803F01F-7725-4367-9770-6E1068BB33E9}" presName="compositeShape" presStyleCnt="0">
        <dgm:presLayoutVars>
          <dgm:chMax val="7"/>
          <dgm:dir/>
          <dgm:resizeHandles val="exact"/>
        </dgm:presLayoutVars>
      </dgm:prSet>
      <dgm:spPr/>
    </dgm:pt>
    <dgm:pt modelId="{9CD265B0-7A00-4A83-8E11-ECFEB8BD0239}" type="pres">
      <dgm:prSet presAssocID="{9803F01F-7725-4367-9770-6E1068BB33E9}" presName="wedge1" presStyleLbl="node1" presStyleIdx="0" presStyleCnt="3"/>
      <dgm:spPr/>
      <dgm:t>
        <a:bodyPr/>
        <a:lstStyle/>
        <a:p>
          <a:endParaRPr lang="zh-CN" altLang="en-US"/>
        </a:p>
      </dgm:t>
    </dgm:pt>
    <dgm:pt modelId="{76322793-4F8F-4509-9AB2-F4801E090A37}" type="pres">
      <dgm:prSet presAssocID="{9803F01F-7725-4367-9770-6E1068BB33E9}" presName="wedge1Tx" presStyleLbl="node1" presStyleIdx="0" presStyleCnt="3">
        <dgm:presLayoutVars>
          <dgm:chMax val="0"/>
          <dgm:chPref val="0"/>
          <dgm:bulletEnabled val="1"/>
        </dgm:presLayoutVars>
      </dgm:prSet>
      <dgm:spPr/>
      <dgm:t>
        <a:bodyPr/>
        <a:lstStyle/>
        <a:p>
          <a:endParaRPr lang="zh-CN" altLang="en-US"/>
        </a:p>
      </dgm:t>
    </dgm:pt>
    <dgm:pt modelId="{FA2FB0AF-3B1B-46D9-A97F-89846A903B85}" type="pres">
      <dgm:prSet presAssocID="{9803F01F-7725-4367-9770-6E1068BB33E9}" presName="wedge2" presStyleLbl="node1" presStyleIdx="1" presStyleCnt="3"/>
      <dgm:spPr/>
      <dgm:t>
        <a:bodyPr/>
        <a:lstStyle/>
        <a:p>
          <a:endParaRPr lang="zh-CN" altLang="en-US"/>
        </a:p>
      </dgm:t>
    </dgm:pt>
    <dgm:pt modelId="{BA87E4E0-B924-4D71-8237-F6E4D4A7F0E4}" type="pres">
      <dgm:prSet presAssocID="{9803F01F-7725-4367-9770-6E1068BB33E9}" presName="wedge2Tx" presStyleLbl="node1" presStyleIdx="1" presStyleCnt="3">
        <dgm:presLayoutVars>
          <dgm:chMax val="0"/>
          <dgm:chPref val="0"/>
          <dgm:bulletEnabled val="1"/>
        </dgm:presLayoutVars>
      </dgm:prSet>
      <dgm:spPr/>
      <dgm:t>
        <a:bodyPr/>
        <a:lstStyle/>
        <a:p>
          <a:endParaRPr lang="zh-CN" altLang="en-US"/>
        </a:p>
      </dgm:t>
    </dgm:pt>
    <dgm:pt modelId="{7728F913-19CA-49BC-A21B-FE7F6F690699}" type="pres">
      <dgm:prSet presAssocID="{9803F01F-7725-4367-9770-6E1068BB33E9}" presName="wedge3" presStyleLbl="node1" presStyleIdx="2" presStyleCnt="3"/>
      <dgm:spPr/>
      <dgm:t>
        <a:bodyPr/>
        <a:lstStyle/>
        <a:p>
          <a:endParaRPr lang="zh-CN" altLang="en-US"/>
        </a:p>
      </dgm:t>
    </dgm:pt>
    <dgm:pt modelId="{4BF77C89-3E87-4AB7-9F9B-62E64AB472BA}" type="pres">
      <dgm:prSet presAssocID="{9803F01F-7725-4367-9770-6E1068BB33E9}" presName="wedge3Tx" presStyleLbl="node1" presStyleIdx="2" presStyleCnt="3">
        <dgm:presLayoutVars>
          <dgm:chMax val="0"/>
          <dgm:chPref val="0"/>
          <dgm:bulletEnabled val="1"/>
        </dgm:presLayoutVars>
      </dgm:prSet>
      <dgm:spPr/>
      <dgm:t>
        <a:bodyPr/>
        <a:lstStyle/>
        <a:p>
          <a:endParaRPr lang="zh-CN" altLang="en-US"/>
        </a:p>
      </dgm:t>
    </dgm:pt>
  </dgm:ptLst>
  <dgm:cxnLst>
    <dgm:cxn modelId="{2C4E31C9-9041-4B1B-AF7D-1989B2CAB18F}" type="presOf" srcId="{142B6651-DA8E-42BE-8C07-27CD2A3892A1}" destId="{7728F913-19CA-49BC-A21B-FE7F6F690699}" srcOrd="0" destOrd="0" presId="urn:microsoft.com/office/officeart/2005/8/layout/chart3#1"/>
    <dgm:cxn modelId="{AA4EC4F6-F064-4C4C-B052-5D6F0ABD689E}" srcId="{9803F01F-7725-4367-9770-6E1068BB33E9}" destId="{142B6651-DA8E-42BE-8C07-27CD2A3892A1}" srcOrd="2" destOrd="0" parTransId="{BF117638-9089-47F7-940C-B21A7007D667}" sibTransId="{8F38CA26-57FA-4DF7-9048-B96E9A36DB69}"/>
    <dgm:cxn modelId="{FD6EB236-F65F-460B-9303-5DF6A66F3C1F}" type="presOf" srcId="{142B6651-DA8E-42BE-8C07-27CD2A3892A1}" destId="{4BF77C89-3E87-4AB7-9F9B-62E64AB472BA}" srcOrd="1" destOrd="0" presId="urn:microsoft.com/office/officeart/2005/8/layout/chart3#1"/>
    <dgm:cxn modelId="{376BCAD4-80D1-463F-A6B3-092EAA4EF73F}" type="presOf" srcId="{9803F01F-7725-4367-9770-6E1068BB33E9}" destId="{28A875DF-E635-43B7-8D40-C02DBA758BE5}" srcOrd="0" destOrd="0" presId="urn:microsoft.com/office/officeart/2005/8/layout/chart3#1"/>
    <dgm:cxn modelId="{1C34A51D-CA24-4524-BFA2-F42802E182AE}" type="presOf" srcId="{4FA5ADC6-1032-4162-AFD9-3BFB34694C7A}" destId="{76322793-4F8F-4509-9AB2-F4801E090A37}" srcOrd="1" destOrd="0" presId="urn:microsoft.com/office/officeart/2005/8/layout/chart3#1"/>
    <dgm:cxn modelId="{10BEAD34-F399-47D2-A3FD-DDF663F3815E}" type="presOf" srcId="{4FA5ADC6-1032-4162-AFD9-3BFB34694C7A}" destId="{9CD265B0-7A00-4A83-8E11-ECFEB8BD0239}" srcOrd="0" destOrd="0" presId="urn:microsoft.com/office/officeart/2005/8/layout/chart3#1"/>
    <dgm:cxn modelId="{AF890F13-96FB-4419-BD42-B4361CBFF0DE}" type="presOf" srcId="{B81B0B6C-DCC1-4EFD-87F9-4C12D85183A7}" destId="{FA2FB0AF-3B1B-46D9-A97F-89846A903B85}" srcOrd="0" destOrd="0" presId="urn:microsoft.com/office/officeart/2005/8/layout/chart3#1"/>
    <dgm:cxn modelId="{A64558CE-DA57-4603-8A1F-32F69BD78182}" srcId="{9803F01F-7725-4367-9770-6E1068BB33E9}" destId="{B81B0B6C-DCC1-4EFD-87F9-4C12D85183A7}" srcOrd="1" destOrd="0" parTransId="{D8E2A068-0B80-4334-9BEB-FD0B780D866F}" sibTransId="{D54233DA-7795-49E5-BB1B-A9D8776F1171}"/>
    <dgm:cxn modelId="{693C8653-F914-454C-83DB-458DB07857ED}" srcId="{9803F01F-7725-4367-9770-6E1068BB33E9}" destId="{4FA5ADC6-1032-4162-AFD9-3BFB34694C7A}" srcOrd="0" destOrd="0" parTransId="{5AF8B53A-29F9-4F13-A3EB-92389A0D7268}" sibTransId="{27BA62E0-8863-42DB-8E4C-22D827C8257F}"/>
    <dgm:cxn modelId="{8F47BD6C-CE8F-4585-BD19-EB1A514B1789}" type="presOf" srcId="{B81B0B6C-DCC1-4EFD-87F9-4C12D85183A7}" destId="{BA87E4E0-B924-4D71-8237-F6E4D4A7F0E4}" srcOrd="1" destOrd="0" presId="urn:microsoft.com/office/officeart/2005/8/layout/chart3#1"/>
    <dgm:cxn modelId="{018A7B8E-1A66-4A70-A7B3-7E90B59EE697}" type="presParOf" srcId="{28A875DF-E635-43B7-8D40-C02DBA758BE5}" destId="{9CD265B0-7A00-4A83-8E11-ECFEB8BD0239}" srcOrd="0" destOrd="0" presId="urn:microsoft.com/office/officeart/2005/8/layout/chart3#1"/>
    <dgm:cxn modelId="{2445EB9E-D436-41F3-B367-DBDB372645C5}" type="presParOf" srcId="{28A875DF-E635-43B7-8D40-C02DBA758BE5}" destId="{76322793-4F8F-4509-9AB2-F4801E090A37}" srcOrd="1" destOrd="0" presId="urn:microsoft.com/office/officeart/2005/8/layout/chart3#1"/>
    <dgm:cxn modelId="{BF60E901-8A8D-4243-8E82-66B1B4577479}" type="presParOf" srcId="{28A875DF-E635-43B7-8D40-C02DBA758BE5}" destId="{FA2FB0AF-3B1B-46D9-A97F-89846A903B85}" srcOrd="2" destOrd="0" presId="urn:microsoft.com/office/officeart/2005/8/layout/chart3#1"/>
    <dgm:cxn modelId="{DEB321BF-A0DD-44C7-9D78-403B30888E1F}" type="presParOf" srcId="{28A875DF-E635-43B7-8D40-C02DBA758BE5}" destId="{BA87E4E0-B924-4D71-8237-F6E4D4A7F0E4}" srcOrd="3" destOrd="0" presId="urn:microsoft.com/office/officeart/2005/8/layout/chart3#1"/>
    <dgm:cxn modelId="{DA86B166-1C5F-45EA-AF2B-4D42C7B69FEB}" type="presParOf" srcId="{28A875DF-E635-43B7-8D40-C02DBA758BE5}" destId="{7728F913-19CA-49BC-A21B-FE7F6F690699}" srcOrd="4" destOrd="0" presId="urn:microsoft.com/office/officeart/2005/8/layout/chart3#1"/>
    <dgm:cxn modelId="{B9888700-2814-494C-86D8-FAC5B77E8436}" type="presParOf" srcId="{28A875DF-E635-43B7-8D40-C02DBA758BE5}" destId="{4BF77C89-3E87-4AB7-9F9B-62E64AB472BA}" srcOrd="5" destOrd="0" presId="urn:microsoft.com/office/officeart/2005/8/layout/char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265B0-7A00-4A83-8E11-ECFEB8BD0239}">
      <dsp:nvSpPr>
        <dsp:cNvPr id="0" name=""/>
        <dsp:cNvSpPr/>
      </dsp:nvSpPr>
      <dsp:spPr>
        <a:xfrm>
          <a:off x="1569975" y="291513"/>
          <a:ext cx="3627719" cy="3627719"/>
        </a:xfrm>
        <a:prstGeom prst="pie">
          <a:avLst>
            <a:gd name="adj1" fmla="val 16200000"/>
            <a:gd name="adj2" fmla="val 18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3542331" y="960913"/>
        <a:ext cx="1230833" cy="1209239"/>
      </dsp:txXfrm>
    </dsp:sp>
    <dsp:sp modelId="{FA2FB0AF-3B1B-46D9-A97F-89846A903B85}">
      <dsp:nvSpPr>
        <dsp:cNvPr id="0" name=""/>
        <dsp:cNvSpPr/>
      </dsp:nvSpPr>
      <dsp:spPr>
        <a:xfrm>
          <a:off x="1382974" y="399481"/>
          <a:ext cx="3627719" cy="3627719"/>
        </a:xfrm>
        <a:prstGeom prst="pie">
          <a:avLst>
            <a:gd name="adj1" fmla="val 1800000"/>
            <a:gd name="adj2" fmla="val 90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2376279" y="2688399"/>
        <a:ext cx="1641111" cy="1122865"/>
      </dsp:txXfrm>
    </dsp:sp>
    <dsp:sp modelId="{7728F913-19CA-49BC-A21B-FE7F6F690699}">
      <dsp:nvSpPr>
        <dsp:cNvPr id="0" name=""/>
        <dsp:cNvSpPr/>
      </dsp:nvSpPr>
      <dsp:spPr>
        <a:xfrm>
          <a:off x="1382974" y="399481"/>
          <a:ext cx="3627719" cy="3627719"/>
        </a:xfrm>
        <a:prstGeom prst="pie">
          <a:avLst>
            <a:gd name="adj1" fmla="val 9000000"/>
            <a:gd name="adj2" fmla="val 162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1771659" y="1112068"/>
        <a:ext cx="1230833" cy="1209239"/>
      </dsp:txXfrm>
    </dsp:sp>
  </dsp:spTree>
</dsp:drawing>
</file>

<file path=ppt/diagrams/layout1.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2019/8/22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2019/8/22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3956675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1110371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12</a:t>
            </a:fld>
            <a:endParaRPr lang="zh-CN" altLang="en-US"/>
          </a:p>
        </p:txBody>
      </p:sp>
    </p:spTree>
    <p:extLst>
      <p:ext uri="{BB962C8B-B14F-4D97-AF65-F5344CB8AC3E}">
        <p14:creationId xmlns:p14="http://schemas.microsoft.com/office/powerpoint/2010/main" val="290002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9F9E76-A19C-458F-A386-AF5DE21EA6F5}" type="slidenum">
              <a:rPr lang="zh-CN" altLang="en-US" smtClean="0"/>
              <a:t>13</a:t>
            </a:fld>
            <a:endParaRPr lang="zh-CN" altLang="en-US"/>
          </a:p>
        </p:txBody>
      </p:sp>
    </p:spTree>
    <p:extLst>
      <p:ext uri="{BB962C8B-B14F-4D97-AF65-F5344CB8AC3E}">
        <p14:creationId xmlns:p14="http://schemas.microsoft.com/office/powerpoint/2010/main" val="751203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3533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18</a:t>
            </a:fld>
            <a:endParaRPr lang="zh-CN" altLang="en-US"/>
          </a:p>
        </p:txBody>
      </p:sp>
    </p:spTree>
    <p:extLst>
      <p:ext uri="{BB962C8B-B14F-4D97-AF65-F5344CB8AC3E}">
        <p14:creationId xmlns:p14="http://schemas.microsoft.com/office/powerpoint/2010/main" val="371622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59326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22</a:t>
            </a:fld>
            <a:endParaRPr lang="zh-CN" altLang="en-US"/>
          </a:p>
        </p:txBody>
      </p:sp>
    </p:spTree>
    <p:extLst>
      <p:ext uri="{BB962C8B-B14F-4D97-AF65-F5344CB8AC3E}">
        <p14:creationId xmlns:p14="http://schemas.microsoft.com/office/powerpoint/2010/main" val="1148880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471714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2333295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5</a:t>
            </a:fld>
            <a:endParaRPr lang="zh-CN" altLang="en-US"/>
          </a:p>
        </p:txBody>
      </p:sp>
    </p:spTree>
    <p:extLst>
      <p:ext uri="{BB962C8B-B14F-4D97-AF65-F5344CB8AC3E}">
        <p14:creationId xmlns:p14="http://schemas.microsoft.com/office/powerpoint/2010/main" val="467252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7319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195706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2019/8/22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740471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8465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933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355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2625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370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9282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469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4518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022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2019/8/22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552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3135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2931F4-194C-4DD9-9505-42FC048612EF}" type="datetimeFigureOut">
              <a:rPr lang="zh-CN" altLang="en-US" smtClean="0"/>
              <a:t>2019/8/22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63781214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071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686687" y="685668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4094767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868315"/>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13661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299625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4F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2019/8/22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4" r:id="rId6"/>
    <p:sldLayoutId id="2147483710" r:id="rId7"/>
    <p:sldLayoutId id="2147483711" r:id="rId8"/>
    <p:sldLayoutId id="2147483712" r:id="rId9"/>
    <p:sldLayoutId id="2147483713" r:id="rId10"/>
  </p:sldLayoutIdLst>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2019/8/22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39407901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8.png"/><Relationship Id="rId2" Type="http://schemas.openxmlformats.org/officeDocument/2006/relationships/notesSlide" Target="../notesSlides/notesSlide17.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7.png"/><Relationship Id="rId5" Type="http://schemas.openxmlformats.org/officeDocument/2006/relationships/diagramQuickStyle" Target="../diagrams/quickStyle1.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5.png"/><Relationship Id="rId1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ectangle 16"/>
          <p:cNvSpPr/>
          <p:nvPr/>
        </p:nvSpPr>
        <p:spPr>
          <a:xfrm>
            <a:off x="5308502" y="939423"/>
            <a:ext cx="2304256" cy="1740798"/>
          </a:xfrm>
          <a:prstGeom prst="rect">
            <a:avLst/>
          </a:prstGeom>
          <a:effectLst/>
        </p:spPr>
        <p:txBody>
          <a:bodyPr wrap="square">
            <a:spAutoFit/>
          </a:bodyPr>
          <a:lstStyle/>
          <a:p>
            <a:pPr algn="ctr">
              <a:lnSpc>
                <a:spcPct val="125000"/>
              </a:lnSpc>
            </a:pPr>
            <a:r>
              <a:rPr lang="en-US" sz="9600" spc="-158" dirty="0" smtClean="0">
                <a:solidFill>
                  <a:schemeClr val="bg1"/>
                </a:solidFill>
                <a:latin typeface="Agency FB" panose="020B0503020202020204" pitchFamily="34" charset="0"/>
                <a:ea typeface="微软雅黑"/>
                <a:cs typeface="+mn-ea"/>
                <a:sym typeface="Arial"/>
              </a:rPr>
              <a:t>20</a:t>
            </a:r>
            <a:r>
              <a:rPr lang="en-US" altLang="zh-CN" sz="9600" spc="-158" dirty="0" smtClean="0">
                <a:solidFill>
                  <a:schemeClr val="bg1"/>
                </a:solidFill>
                <a:latin typeface="Agency FB" panose="020B0503020202020204" pitchFamily="34" charset="0"/>
                <a:ea typeface="微软雅黑"/>
                <a:cs typeface="+mn-ea"/>
                <a:sym typeface="Arial"/>
              </a:rPr>
              <a:t>X</a:t>
            </a:r>
            <a:r>
              <a:rPr lang="en-US" sz="9600" spc="-158" dirty="0" smtClean="0">
                <a:solidFill>
                  <a:schemeClr val="bg1"/>
                </a:solidFill>
                <a:latin typeface="Agency FB" panose="020B0503020202020204" pitchFamily="34" charset="0"/>
                <a:ea typeface="微软雅黑"/>
                <a:cs typeface="+mn-ea"/>
                <a:sym typeface="Arial"/>
              </a:rPr>
              <a:t>X</a:t>
            </a:r>
            <a:endParaRPr lang="en-US" sz="9600" spc="-158" dirty="0">
              <a:solidFill>
                <a:schemeClr val="bg1"/>
              </a:solidFill>
              <a:latin typeface="Agency FB" panose="020B0503020202020204" pitchFamily="34" charset="0"/>
              <a:ea typeface="微软雅黑"/>
              <a:cs typeface="+mn-ea"/>
              <a:sym typeface="Arial"/>
            </a:endParaRPr>
          </a:p>
        </p:txBody>
      </p:sp>
      <p:sp>
        <p:nvSpPr>
          <p:cNvPr id="35" name="矩形 34"/>
          <p:cNvSpPr/>
          <p:nvPr/>
        </p:nvSpPr>
        <p:spPr>
          <a:xfrm>
            <a:off x="1748855" y="2744678"/>
            <a:ext cx="9505056" cy="1015663"/>
          </a:xfrm>
          <a:prstGeom prst="rect">
            <a:avLst/>
          </a:prstGeom>
        </p:spPr>
        <p:txBody>
          <a:bodyPr wrap="square">
            <a:spAutoFit/>
          </a:bodyPr>
          <a:lstStyle/>
          <a:p>
            <a:pPr algn="ctr"/>
            <a:r>
              <a:rPr lang="zh-CN" altLang="en-US" sz="6000" spc="600" dirty="0">
                <a:solidFill>
                  <a:schemeClr val="bg1"/>
                </a:solidFill>
                <a:latin typeface="方正尚酷简体" panose="02000000000000000000" pitchFamily="2" charset="-122"/>
                <a:ea typeface="方正尚酷简体" panose="02000000000000000000" pitchFamily="2" charset="-122"/>
                <a:cs typeface="+mn-ea"/>
                <a:sym typeface="Arial"/>
              </a:rPr>
              <a:t>粉</a:t>
            </a:r>
            <a:r>
              <a:rPr lang="zh-CN" altLang="en-US" sz="6000" spc="600" dirty="0" smtClean="0">
                <a:solidFill>
                  <a:schemeClr val="bg1"/>
                </a:solidFill>
                <a:latin typeface="方正尚酷简体" panose="02000000000000000000" pitchFamily="2" charset="-122"/>
                <a:ea typeface="方正尚酷简体" panose="02000000000000000000" pitchFamily="2" charset="-122"/>
                <a:cs typeface="+mn-ea"/>
                <a:sym typeface="Arial"/>
              </a:rPr>
              <a:t>色扁平化</a:t>
            </a:r>
            <a:r>
              <a:rPr lang="en-US" altLang="zh-CN" sz="6000" spc="600" dirty="0" smtClean="0">
                <a:solidFill>
                  <a:schemeClr val="bg1"/>
                </a:solidFill>
                <a:latin typeface="方正尚酷简体" panose="02000000000000000000" pitchFamily="2" charset="-122"/>
                <a:ea typeface="方正尚酷简体" panose="02000000000000000000" pitchFamily="2" charset="-122"/>
                <a:cs typeface="+mn-ea"/>
                <a:sym typeface="Arial"/>
              </a:rPr>
              <a:t>PPT</a:t>
            </a:r>
            <a:r>
              <a:rPr lang="zh-CN" altLang="en-US" sz="6000" spc="600" dirty="0" smtClean="0">
                <a:solidFill>
                  <a:schemeClr val="bg1"/>
                </a:solidFill>
                <a:latin typeface="方正尚酷简体" panose="02000000000000000000" pitchFamily="2" charset="-122"/>
                <a:ea typeface="方正尚酷简体" panose="02000000000000000000" pitchFamily="2" charset="-122"/>
                <a:cs typeface="+mn-ea"/>
                <a:sym typeface="Arial"/>
              </a:rPr>
              <a:t>模板</a:t>
            </a:r>
            <a:endParaRPr lang="zh-CN" altLang="en-US" sz="6000" spc="600" dirty="0">
              <a:solidFill>
                <a:schemeClr val="bg1"/>
              </a:solidFill>
              <a:latin typeface="方正尚酷简体" panose="02000000000000000000" pitchFamily="2" charset="-122"/>
              <a:ea typeface="方正尚酷简体" panose="02000000000000000000" pitchFamily="2" charset="-122"/>
              <a:cs typeface="+mn-ea"/>
              <a:sym typeface="Arial"/>
            </a:endParaRPr>
          </a:p>
        </p:txBody>
      </p:sp>
      <p:sp>
        <p:nvSpPr>
          <p:cNvPr id="36" name="Rectangle 16"/>
          <p:cNvSpPr/>
          <p:nvPr/>
        </p:nvSpPr>
        <p:spPr>
          <a:xfrm>
            <a:off x="2860230" y="4045901"/>
            <a:ext cx="7200800" cy="613694"/>
          </a:xfrm>
          <a:prstGeom prst="rect">
            <a:avLst/>
          </a:prstGeom>
        </p:spPr>
        <p:txBody>
          <a:bodyPr wrap="square">
            <a:spAutoFit/>
          </a:bodyPr>
          <a:lstStyle/>
          <a:p>
            <a:pPr algn="ctr">
              <a:lnSpc>
                <a:spcPct val="150000"/>
              </a:lnSpc>
            </a:pPr>
            <a:r>
              <a:rPr lang="zh-CN" altLang="en-US" sz="1200" dirty="0">
                <a:solidFill>
                  <a:schemeClr val="bg1"/>
                </a:solidFill>
                <a:latin typeface="Arial"/>
                <a:ea typeface="微软雅黑"/>
                <a:cs typeface="+mn-ea"/>
                <a:sym typeface="Arial"/>
              </a:rPr>
              <a:t>点击添加相关标题文字，点击添加相关标题文字，点击添加相关标题文字，点击添加相关标题文字，点击添加相关标题文字，点击添加相关标题文字，点击添加相关标题文字</a:t>
            </a:r>
            <a:endParaRPr lang="en-GB" altLang="zh-CN" sz="1200" dirty="0">
              <a:solidFill>
                <a:schemeClr val="bg1"/>
              </a:solidFill>
              <a:latin typeface="Arial"/>
              <a:ea typeface="微软雅黑"/>
              <a:cs typeface="+mn-ea"/>
              <a:sym typeface="Arial"/>
            </a:endParaRPr>
          </a:p>
        </p:txBody>
      </p:sp>
      <p:cxnSp>
        <p:nvCxnSpPr>
          <p:cNvPr id="37" name="直接连接符 36"/>
          <p:cNvCxnSpPr/>
          <p:nvPr/>
        </p:nvCxnSpPr>
        <p:spPr>
          <a:xfrm>
            <a:off x="5349255" y="2523599"/>
            <a:ext cx="23762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3782654" y="4728383"/>
            <a:ext cx="5355953" cy="400110"/>
          </a:xfrm>
          <a:prstGeom prst="rect">
            <a:avLst/>
          </a:prstGeom>
        </p:spPr>
        <p:txBody>
          <a:bodyPr wrap="none">
            <a:spAutoFit/>
          </a:bodyPr>
          <a:lstStyle/>
          <a:p>
            <a:pPr algn="ctr"/>
            <a:r>
              <a:rPr lang="zh-CN" altLang="en-US" sz="2000" dirty="0">
                <a:solidFill>
                  <a:schemeClr val="bg1"/>
                </a:solidFill>
                <a:latin typeface="Arial"/>
                <a:ea typeface="微软雅黑"/>
                <a:sym typeface="Arial"/>
              </a:rPr>
              <a:t>汇报时间</a:t>
            </a:r>
            <a:r>
              <a:rPr lang="zh-CN" altLang="en-US" sz="2000" dirty="0" smtClean="0">
                <a:solidFill>
                  <a:schemeClr val="bg1"/>
                </a:solidFill>
                <a:latin typeface="Arial"/>
                <a:ea typeface="微软雅黑"/>
                <a:sym typeface="Arial"/>
              </a:rPr>
              <a:t>：</a:t>
            </a:r>
            <a:r>
              <a:rPr lang="en-US" altLang="zh-CN" sz="2000" dirty="0" smtClean="0">
                <a:solidFill>
                  <a:schemeClr val="bg1"/>
                </a:solidFill>
                <a:latin typeface="Arial"/>
                <a:ea typeface="微软雅黑"/>
                <a:sym typeface="Arial"/>
              </a:rPr>
              <a:t>20XX</a:t>
            </a:r>
            <a:r>
              <a:rPr lang="zh-CN" altLang="en-US" sz="2000" dirty="0" smtClean="0">
                <a:solidFill>
                  <a:schemeClr val="bg1"/>
                </a:solidFill>
                <a:latin typeface="Arial"/>
                <a:ea typeface="微软雅黑"/>
                <a:sym typeface="Arial"/>
              </a:rPr>
              <a:t>年</a:t>
            </a:r>
            <a:r>
              <a:rPr lang="en-US" altLang="zh-CN" sz="2000" dirty="0">
                <a:solidFill>
                  <a:schemeClr val="bg1"/>
                </a:solidFill>
                <a:latin typeface="Arial"/>
                <a:ea typeface="微软雅黑"/>
                <a:sym typeface="Arial"/>
              </a:rPr>
              <a:t>12</a:t>
            </a:r>
            <a:r>
              <a:rPr lang="zh-CN" altLang="en-US" sz="2000" dirty="0">
                <a:solidFill>
                  <a:schemeClr val="bg1"/>
                </a:solidFill>
                <a:latin typeface="Arial"/>
                <a:ea typeface="微软雅黑"/>
                <a:sym typeface="Arial"/>
              </a:rPr>
              <a:t>月      汇报人</a:t>
            </a:r>
            <a:r>
              <a:rPr lang="zh-CN" altLang="en-US" sz="2000" dirty="0" smtClean="0">
                <a:solidFill>
                  <a:schemeClr val="bg1"/>
                </a:solidFill>
                <a:latin typeface="Arial"/>
                <a:ea typeface="微软雅黑"/>
                <a:sym typeface="Arial"/>
              </a:rPr>
              <a:t>：第一</a:t>
            </a:r>
            <a:r>
              <a:rPr lang="en-US" altLang="zh-CN" sz="2000" dirty="0" smtClean="0">
                <a:solidFill>
                  <a:schemeClr val="bg1"/>
                </a:solidFill>
                <a:latin typeface="Arial"/>
                <a:ea typeface="微软雅黑"/>
                <a:sym typeface="Arial"/>
              </a:rPr>
              <a:t>PPT</a:t>
            </a:r>
            <a:endParaRPr lang="zh-CN" altLang="en-US" sz="2000" dirty="0">
              <a:solidFill>
                <a:schemeClr val="bg1"/>
              </a:solidFill>
              <a:latin typeface="Arial"/>
              <a:ea typeface="微软雅黑"/>
              <a:sym typeface="Arial"/>
            </a:endParaRPr>
          </a:p>
        </p:txBody>
      </p:sp>
    </p:spTree>
    <p:extLst>
      <p:ext uri="{BB962C8B-B14F-4D97-AF65-F5344CB8AC3E}">
        <p14:creationId xmlns:p14="http://schemas.microsoft.com/office/powerpoint/2010/main" val="177786583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5">
                                            <p:txEl>
                                              <p:pRg st="0" end="0"/>
                                            </p:txEl>
                                          </p:spTgt>
                                        </p:tgtEl>
                                        <p:attrNameLst>
                                          <p:attrName>style.visibility</p:attrName>
                                        </p:attrNameLst>
                                      </p:cBhvr>
                                      <p:to>
                                        <p:strVal val="visible"/>
                                      </p:to>
                                    </p:set>
                                    <p:anim calcmode="lin" valueType="num">
                                      <p:cBhvr>
                                        <p:cTn id="15" dur="500" fill="hold"/>
                                        <p:tgtEl>
                                          <p:spTgt spid="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xEl>
                                              <p:pRg st="0" end="0"/>
                                            </p:txEl>
                                          </p:spTgt>
                                        </p:tgtEl>
                                      </p:cBhvr>
                                    </p:animEffect>
                                  </p:childTnLst>
                                </p:cTn>
                              </p:par>
                            </p:childTnLst>
                          </p:cTn>
                        </p:par>
                        <p:par>
                          <p:cTn id="20" fill="hold">
                            <p:stCondLst>
                              <p:cond delay="195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245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295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484" y="1649717"/>
            <a:ext cx="10981361" cy="4801767"/>
            <a:chOff x="657484" y="1649717"/>
            <a:chExt cx="10981361" cy="4801767"/>
          </a:xfrm>
        </p:grpSpPr>
        <p:sp>
          <p:nvSpPr>
            <p:cNvPr id="22" name="Shape 1624"/>
            <p:cNvSpPr/>
            <p:nvPr/>
          </p:nvSpPr>
          <p:spPr>
            <a:xfrm>
              <a:off x="2756016" y="2359679"/>
              <a:ext cx="7307165" cy="40918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FE7F8D"/>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Arial"/>
                <a:ea typeface="微软雅黑"/>
                <a:cs typeface="+mn-ea"/>
                <a:sym typeface="Arial"/>
              </a:endParaRPr>
            </a:p>
          </p:txBody>
        </p:sp>
        <p:sp>
          <p:nvSpPr>
            <p:cNvPr id="23" name="Text Placeholder 3"/>
            <p:cNvSpPr txBox="1">
              <a:spLocks/>
            </p:cNvSpPr>
            <p:nvPr/>
          </p:nvSpPr>
          <p:spPr>
            <a:xfrm>
              <a:off x="657484" y="4193278"/>
              <a:ext cx="2199918" cy="431075"/>
            </a:xfrm>
            <a:prstGeom prst="rect">
              <a:avLst/>
            </a:prstGeom>
          </p:spPr>
          <p:txBody>
            <a:bodyPr lIns="128583" tIns="64291" rIns="128583" bIns="64291"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700" b="1" dirty="0">
                  <a:solidFill>
                    <a:schemeClr val="tx1">
                      <a:lumMod val="75000"/>
                      <a:lumOff val="25000"/>
                    </a:schemeClr>
                  </a:solidFill>
                  <a:latin typeface="Arial"/>
                  <a:ea typeface="微软雅黑"/>
                  <a:cs typeface="+mn-ea"/>
                  <a:sym typeface="Arial"/>
                </a:rPr>
                <a:t>点击输入标题文本</a:t>
              </a:r>
            </a:p>
          </p:txBody>
        </p:sp>
        <p:sp>
          <p:nvSpPr>
            <p:cNvPr id="25" name="Text Placeholder 4"/>
            <p:cNvSpPr txBox="1">
              <a:spLocks/>
            </p:cNvSpPr>
            <p:nvPr/>
          </p:nvSpPr>
          <p:spPr>
            <a:xfrm>
              <a:off x="758746" y="4623508"/>
              <a:ext cx="2110172" cy="655025"/>
            </a:xfrm>
            <a:prstGeom prst="rect">
              <a:avLst/>
            </a:prstGeom>
          </p:spPr>
          <p:txBody>
            <a:bodyPr lIns="128583" tIns="64291" rIns="128583" bIns="64291"/>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400" dirty="0">
                  <a:solidFill>
                    <a:schemeClr val="tx1">
                      <a:lumMod val="75000"/>
                      <a:lumOff val="25000"/>
                    </a:schemeClr>
                  </a:solidFill>
                  <a:latin typeface="Arial"/>
                  <a:ea typeface="微软雅黑"/>
                  <a:cs typeface="+mn-ea"/>
                  <a:sym typeface="Arial"/>
                </a:rPr>
                <a:t>点击输入本栏的具体文字，简明扼要的说明分项内容，请根据您的具体内容酌情修改。</a:t>
              </a:r>
              <a:endParaRPr lang="en-US" altLang="zh-CN" sz="1400" dirty="0">
                <a:solidFill>
                  <a:schemeClr val="tx1">
                    <a:lumMod val="75000"/>
                    <a:lumOff val="25000"/>
                  </a:schemeClr>
                </a:solidFill>
                <a:latin typeface="Arial"/>
                <a:ea typeface="微软雅黑"/>
                <a:cs typeface="+mn-ea"/>
                <a:sym typeface="Arial"/>
              </a:endParaRPr>
            </a:p>
          </p:txBody>
        </p:sp>
        <p:sp>
          <p:nvSpPr>
            <p:cNvPr id="26" name="Shape 1626"/>
            <p:cNvSpPr/>
            <p:nvPr/>
          </p:nvSpPr>
          <p:spPr>
            <a:xfrm flipV="1">
              <a:off x="3300288" y="4418448"/>
              <a:ext cx="1" cy="1462723"/>
            </a:xfrm>
            <a:prstGeom prst="line">
              <a:avLst/>
            </a:prstGeom>
            <a:ln w="12700">
              <a:solidFill>
                <a:srgbClr val="A6AAA9"/>
              </a:solidFill>
              <a:miter lim="400000"/>
            </a:ln>
          </p:spPr>
          <p:txBody>
            <a:bodyPr lIns="26788" tIns="26788" rIns="26788" bIns="26788" anchor="ctr"/>
            <a:lstStyle/>
            <a:p>
              <a:pPr lvl="0"/>
              <a:endParaRPr>
                <a:latin typeface="Arial"/>
                <a:ea typeface="微软雅黑"/>
                <a:cs typeface="+mn-ea"/>
                <a:sym typeface="Arial"/>
              </a:endParaRPr>
            </a:p>
          </p:txBody>
        </p:sp>
        <p:sp>
          <p:nvSpPr>
            <p:cNvPr id="27" name="Shape 1627"/>
            <p:cNvSpPr/>
            <p:nvPr/>
          </p:nvSpPr>
          <p:spPr>
            <a:xfrm flipV="1">
              <a:off x="4701183" y="2821056"/>
              <a:ext cx="1" cy="2077304"/>
            </a:xfrm>
            <a:prstGeom prst="line">
              <a:avLst/>
            </a:prstGeom>
            <a:ln w="12700">
              <a:solidFill>
                <a:srgbClr val="A6AAA9"/>
              </a:solidFill>
              <a:miter lim="400000"/>
            </a:ln>
          </p:spPr>
          <p:txBody>
            <a:bodyPr lIns="26788" tIns="26788" rIns="26788" bIns="26788" anchor="ctr"/>
            <a:lstStyle/>
            <a:p>
              <a:pPr lvl="0"/>
              <a:endParaRPr>
                <a:latin typeface="Arial"/>
                <a:ea typeface="微软雅黑"/>
                <a:cs typeface="+mn-ea"/>
                <a:sym typeface="Arial"/>
              </a:endParaRPr>
            </a:p>
          </p:txBody>
        </p:sp>
        <p:sp>
          <p:nvSpPr>
            <p:cNvPr id="28" name="Shape 1628"/>
            <p:cNvSpPr/>
            <p:nvPr/>
          </p:nvSpPr>
          <p:spPr>
            <a:xfrm flipV="1">
              <a:off x="6051817" y="2113250"/>
              <a:ext cx="1" cy="2161515"/>
            </a:xfrm>
            <a:prstGeom prst="line">
              <a:avLst/>
            </a:prstGeom>
            <a:ln w="12700">
              <a:solidFill>
                <a:srgbClr val="A6AAA9"/>
              </a:solidFill>
              <a:miter lim="400000"/>
            </a:ln>
          </p:spPr>
          <p:txBody>
            <a:bodyPr lIns="26788" tIns="26788" rIns="26788" bIns="26788" anchor="ctr"/>
            <a:lstStyle/>
            <a:p>
              <a:pPr lvl="0"/>
              <a:endParaRPr>
                <a:latin typeface="Arial"/>
                <a:ea typeface="微软雅黑"/>
                <a:cs typeface="+mn-ea"/>
                <a:sym typeface="Arial"/>
              </a:endParaRPr>
            </a:p>
          </p:txBody>
        </p:sp>
        <p:sp>
          <p:nvSpPr>
            <p:cNvPr id="29" name="Shape 1629"/>
            <p:cNvSpPr/>
            <p:nvPr/>
          </p:nvSpPr>
          <p:spPr>
            <a:xfrm flipV="1">
              <a:off x="7944197" y="3687934"/>
              <a:ext cx="1" cy="1435299"/>
            </a:xfrm>
            <a:prstGeom prst="line">
              <a:avLst/>
            </a:prstGeom>
            <a:ln w="12700">
              <a:solidFill>
                <a:srgbClr val="A6AAA9"/>
              </a:solidFill>
              <a:miter lim="400000"/>
            </a:ln>
          </p:spPr>
          <p:txBody>
            <a:bodyPr lIns="26788" tIns="26788" rIns="26788" bIns="26788" anchor="ctr"/>
            <a:lstStyle/>
            <a:p>
              <a:pPr lvl="0"/>
              <a:endParaRPr>
                <a:latin typeface="Arial"/>
                <a:ea typeface="微软雅黑"/>
                <a:cs typeface="+mn-ea"/>
                <a:sym typeface="Arial"/>
              </a:endParaRPr>
            </a:p>
          </p:txBody>
        </p:sp>
        <p:sp>
          <p:nvSpPr>
            <p:cNvPr id="30" name="Shape 1630"/>
            <p:cNvSpPr/>
            <p:nvPr/>
          </p:nvSpPr>
          <p:spPr>
            <a:xfrm>
              <a:off x="3062971" y="4152903"/>
              <a:ext cx="504737"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Arial"/>
                <a:ea typeface="微软雅黑"/>
                <a:cs typeface="+mn-ea"/>
                <a:sym typeface="Arial"/>
              </a:endParaRPr>
            </a:p>
          </p:txBody>
        </p:sp>
        <p:sp>
          <p:nvSpPr>
            <p:cNvPr id="31" name="Shape 1636"/>
            <p:cNvSpPr/>
            <p:nvPr/>
          </p:nvSpPr>
          <p:spPr>
            <a:xfrm>
              <a:off x="4460339" y="2533166"/>
              <a:ext cx="504738" cy="5047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Arial"/>
                <a:ea typeface="微软雅黑"/>
                <a:cs typeface="+mn-ea"/>
                <a:sym typeface="Arial"/>
              </a:endParaRPr>
            </a:p>
          </p:txBody>
        </p:sp>
        <p:sp>
          <p:nvSpPr>
            <p:cNvPr id="32" name="Shape 1642"/>
            <p:cNvSpPr/>
            <p:nvPr/>
          </p:nvSpPr>
          <p:spPr>
            <a:xfrm>
              <a:off x="5817480" y="1649717"/>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Arial"/>
                <a:ea typeface="微软雅黑"/>
                <a:cs typeface="+mn-ea"/>
                <a:sym typeface="Arial"/>
              </a:endParaRPr>
            </a:p>
          </p:txBody>
        </p:sp>
        <p:sp>
          <p:nvSpPr>
            <p:cNvPr id="33" name="Shape 1648"/>
            <p:cNvSpPr/>
            <p:nvPr/>
          </p:nvSpPr>
          <p:spPr>
            <a:xfrm>
              <a:off x="7705004" y="4898360"/>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Arial"/>
                <a:ea typeface="微软雅黑"/>
                <a:cs typeface="+mn-ea"/>
                <a:sym typeface="Arial"/>
              </a:endParaRPr>
            </a:p>
          </p:txBody>
        </p:sp>
        <p:sp>
          <p:nvSpPr>
            <p:cNvPr id="34" name="Shape 1653"/>
            <p:cNvSpPr/>
            <p:nvPr/>
          </p:nvSpPr>
          <p:spPr>
            <a:xfrm>
              <a:off x="3239354" y="5828913"/>
              <a:ext cx="121866" cy="121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Arial"/>
                <a:ea typeface="微软雅黑"/>
                <a:cs typeface="+mn-ea"/>
                <a:sym typeface="Arial"/>
              </a:endParaRPr>
            </a:p>
          </p:txBody>
        </p:sp>
        <p:sp>
          <p:nvSpPr>
            <p:cNvPr id="35" name="Shape 1654"/>
            <p:cNvSpPr/>
            <p:nvPr/>
          </p:nvSpPr>
          <p:spPr>
            <a:xfrm>
              <a:off x="4606385" y="4806158"/>
              <a:ext cx="189595" cy="1895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Arial"/>
                <a:ea typeface="微软雅黑"/>
                <a:cs typeface="+mn-ea"/>
                <a:sym typeface="Arial"/>
              </a:endParaRPr>
            </a:p>
          </p:txBody>
        </p:sp>
        <p:sp>
          <p:nvSpPr>
            <p:cNvPr id="36" name="Shape 1655"/>
            <p:cNvSpPr/>
            <p:nvPr/>
          </p:nvSpPr>
          <p:spPr>
            <a:xfrm>
              <a:off x="5929963" y="4156737"/>
              <a:ext cx="243710" cy="243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Arial"/>
                <a:ea typeface="微软雅黑"/>
                <a:cs typeface="+mn-ea"/>
                <a:sym typeface="Arial"/>
              </a:endParaRPr>
            </a:p>
          </p:txBody>
        </p:sp>
        <p:sp>
          <p:nvSpPr>
            <p:cNvPr id="37" name="Shape 1656"/>
            <p:cNvSpPr/>
            <p:nvPr/>
          </p:nvSpPr>
          <p:spPr>
            <a:xfrm>
              <a:off x="7790222" y="3540238"/>
              <a:ext cx="301378" cy="3013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Arial"/>
                <a:ea typeface="微软雅黑"/>
                <a:cs typeface="+mn-ea"/>
                <a:sym typeface="Arial"/>
              </a:endParaRPr>
            </a:p>
          </p:txBody>
        </p:sp>
        <p:sp>
          <p:nvSpPr>
            <p:cNvPr id="38" name="Text Placeholder 3"/>
            <p:cNvSpPr txBox="1">
              <a:spLocks/>
            </p:cNvSpPr>
            <p:nvPr/>
          </p:nvSpPr>
          <p:spPr>
            <a:xfrm>
              <a:off x="1872621" y="2590570"/>
              <a:ext cx="2373569"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700" b="1" dirty="0">
                  <a:solidFill>
                    <a:schemeClr val="tx1">
                      <a:lumMod val="75000"/>
                      <a:lumOff val="25000"/>
                    </a:schemeClr>
                  </a:solidFill>
                  <a:latin typeface="Arial"/>
                  <a:ea typeface="微软雅黑"/>
                  <a:cs typeface="+mn-ea"/>
                  <a:sym typeface="Arial"/>
                </a:rPr>
                <a:t>点击输入标题文本</a:t>
              </a:r>
            </a:p>
          </p:txBody>
        </p:sp>
        <p:sp>
          <p:nvSpPr>
            <p:cNvPr id="39" name="Text Placeholder 4"/>
            <p:cNvSpPr txBox="1">
              <a:spLocks/>
            </p:cNvSpPr>
            <p:nvPr/>
          </p:nvSpPr>
          <p:spPr>
            <a:xfrm>
              <a:off x="1825433" y="3015777"/>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Arial"/>
                  <a:ea typeface="微软雅黑"/>
                  <a:cs typeface="+mn-ea"/>
                  <a:sym typeface="Arial"/>
                </a:rPr>
                <a:t>点击输入本栏的具体文字，简明扼要的说明分项内容，请根据您的具体内容酌情修改。</a:t>
              </a:r>
              <a:endParaRPr lang="en-US" altLang="zh-CN" dirty="0">
                <a:solidFill>
                  <a:schemeClr val="tx1">
                    <a:lumMod val="75000"/>
                    <a:lumOff val="25000"/>
                  </a:schemeClr>
                </a:solidFill>
                <a:latin typeface="Arial"/>
                <a:ea typeface="微软雅黑"/>
                <a:cs typeface="+mn-ea"/>
                <a:sym typeface="Arial"/>
              </a:endParaRPr>
            </a:p>
          </p:txBody>
        </p:sp>
        <p:sp>
          <p:nvSpPr>
            <p:cNvPr id="40" name="Text Placeholder 3"/>
            <p:cNvSpPr txBox="1">
              <a:spLocks/>
            </p:cNvSpPr>
            <p:nvPr/>
          </p:nvSpPr>
          <p:spPr>
            <a:xfrm>
              <a:off x="6497677" y="1725200"/>
              <a:ext cx="1956922"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700" b="1" dirty="0">
                  <a:solidFill>
                    <a:schemeClr val="tx1">
                      <a:lumMod val="75000"/>
                      <a:lumOff val="25000"/>
                    </a:schemeClr>
                  </a:solidFill>
                  <a:latin typeface="Arial"/>
                  <a:ea typeface="微软雅黑"/>
                  <a:cs typeface="+mn-ea"/>
                  <a:sym typeface="Arial"/>
                </a:rPr>
                <a:t>点击输入标题文本</a:t>
              </a:r>
            </a:p>
          </p:txBody>
        </p:sp>
        <p:sp>
          <p:nvSpPr>
            <p:cNvPr id="41" name="Text Placeholder 4"/>
            <p:cNvSpPr txBox="1">
              <a:spLocks/>
            </p:cNvSpPr>
            <p:nvPr/>
          </p:nvSpPr>
          <p:spPr>
            <a:xfrm>
              <a:off x="6483451" y="2149086"/>
              <a:ext cx="1971148"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Arial"/>
                  <a:ea typeface="微软雅黑"/>
                  <a:cs typeface="+mn-ea"/>
                  <a:sym typeface="Arial"/>
                </a:rPr>
                <a:t>点击输入本栏的具体文字，简明扼要的说明分项内容，请根据您的具体内容酌情修改。</a:t>
              </a:r>
              <a:endParaRPr lang="en-US" altLang="zh-CN" dirty="0">
                <a:solidFill>
                  <a:schemeClr val="tx1">
                    <a:lumMod val="75000"/>
                    <a:lumOff val="25000"/>
                  </a:schemeClr>
                </a:solidFill>
                <a:latin typeface="Arial"/>
                <a:ea typeface="微软雅黑"/>
                <a:cs typeface="+mn-ea"/>
                <a:sym typeface="Arial"/>
              </a:endParaRPr>
            </a:p>
          </p:txBody>
        </p:sp>
        <p:sp>
          <p:nvSpPr>
            <p:cNvPr id="42" name="Text Placeholder 3"/>
            <p:cNvSpPr txBox="1">
              <a:spLocks/>
            </p:cNvSpPr>
            <p:nvPr/>
          </p:nvSpPr>
          <p:spPr>
            <a:xfrm>
              <a:off x="8387539" y="4971997"/>
              <a:ext cx="1955696"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700" b="1" dirty="0">
                  <a:solidFill>
                    <a:schemeClr val="tx1">
                      <a:lumMod val="75000"/>
                      <a:lumOff val="25000"/>
                    </a:schemeClr>
                  </a:solidFill>
                  <a:latin typeface="Arial"/>
                  <a:ea typeface="微软雅黑"/>
                  <a:cs typeface="+mn-ea"/>
                  <a:sym typeface="Arial"/>
                </a:rPr>
                <a:t>点击输入标题文本</a:t>
              </a:r>
            </a:p>
          </p:txBody>
        </p:sp>
        <p:sp>
          <p:nvSpPr>
            <p:cNvPr id="43" name="Text Placeholder 4"/>
            <p:cNvSpPr txBox="1">
              <a:spLocks/>
            </p:cNvSpPr>
            <p:nvPr/>
          </p:nvSpPr>
          <p:spPr>
            <a:xfrm>
              <a:off x="8353339" y="5388349"/>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Arial"/>
                  <a:ea typeface="微软雅黑"/>
                  <a:cs typeface="+mn-ea"/>
                  <a:sym typeface="Arial"/>
                </a:rPr>
                <a:t>点击输入本栏的具体文字，简明扼要的说明分项内容，请根据您的具体内容酌情修改。</a:t>
              </a:r>
              <a:endParaRPr lang="en-US" altLang="zh-CN" dirty="0">
                <a:solidFill>
                  <a:schemeClr val="tx1">
                    <a:lumMod val="75000"/>
                    <a:lumOff val="25000"/>
                  </a:schemeClr>
                </a:solidFill>
                <a:latin typeface="Arial"/>
                <a:ea typeface="微软雅黑"/>
                <a:cs typeface="+mn-ea"/>
                <a:sym typeface="Arial"/>
              </a:endParaRPr>
            </a:p>
          </p:txBody>
        </p:sp>
        <p:sp>
          <p:nvSpPr>
            <p:cNvPr id="44" name="Text Placeholder 4"/>
            <p:cNvSpPr txBox="1">
              <a:spLocks/>
            </p:cNvSpPr>
            <p:nvPr/>
          </p:nvSpPr>
          <p:spPr>
            <a:xfrm>
              <a:off x="3175867" y="4249822"/>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Arial"/>
                  <a:ea typeface="微软雅黑"/>
                  <a:cs typeface="+mn-ea"/>
                  <a:sym typeface="Arial"/>
                </a:rPr>
                <a:t>01</a:t>
              </a:r>
            </a:p>
          </p:txBody>
        </p:sp>
        <p:sp>
          <p:nvSpPr>
            <p:cNvPr id="45" name="Text Placeholder 4"/>
            <p:cNvSpPr txBox="1">
              <a:spLocks/>
            </p:cNvSpPr>
            <p:nvPr/>
          </p:nvSpPr>
          <p:spPr>
            <a:xfrm>
              <a:off x="4573238" y="2615241"/>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Arial"/>
                  <a:ea typeface="微软雅黑"/>
                  <a:cs typeface="+mn-ea"/>
                  <a:sym typeface="Arial"/>
                </a:rPr>
                <a:t>02</a:t>
              </a:r>
            </a:p>
          </p:txBody>
        </p:sp>
        <p:sp>
          <p:nvSpPr>
            <p:cNvPr id="46" name="Text Placeholder 4"/>
            <p:cNvSpPr txBox="1">
              <a:spLocks/>
            </p:cNvSpPr>
            <p:nvPr/>
          </p:nvSpPr>
          <p:spPr>
            <a:xfrm>
              <a:off x="5934369" y="173179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Arial"/>
                  <a:ea typeface="微软雅黑"/>
                  <a:cs typeface="+mn-ea"/>
                  <a:sym typeface="Arial"/>
                </a:rPr>
                <a:t>03</a:t>
              </a:r>
            </a:p>
          </p:txBody>
        </p:sp>
        <p:sp>
          <p:nvSpPr>
            <p:cNvPr id="47" name="Text Placeholder 4"/>
            <p:cNvSpPr txBox="1">
              <a:spLocks/>
            </p:cNvSpPr>
            <p:nvPr/>
          </p:nvSpPr>
          <p:spPr>
            <a:xfrm>
              <a:off x="7817903" y="500220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Arial"/>
                  <a:ea typeface="微软雅黑"/>
                  <a:cs typeface="+mn-ea"/>
                  <a:sym typeface="Arial"/>
                </a:rPr>
                <a:t>04</a:t>
              </a:r>
            </a:p>
          </p:txBody>
        </p:sp>
        <p:sp>
          <p:nvSpPr>
            <p:cNvPr id="48" name="Shape 1625"/>
            <p:cNvSpPr/>
            <p:nvPr/>
          </p:nvSpPr>
          <p:spPr>
            <a:xfrm>
              <a:off x="10176041" y="2297410"/>
              <a:ext cx="1462804" cy="14627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E7F8D"/>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Arial"/>
                <a:ea typeface="微软雅黑"/>
                <a:cs typeface="+mn-ea"/>
                <a:sym typeface="Arial"/>
              </a:endParaRPr>
            </a:p>
          </p:txBody>
        </p:sp>
        <p:sp>
          <p:nvSpPr>
            <p:cNvPr id="49" name="Shape 1657"/>
            <p:cNvSpPr/>
            <p:nvPr/>
          </p:nvSpPr>
          <p:spPr>
            <a:xfrm>
              <a:off x="10689504" y="2536054"/>
              <a:ext cx="436146" cy="44583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a:latin typeface="Arial"/>
                <a:ea typeface="微软雅黑"/>
                <a:cs typeface="+mn-ea"/>
                <a:sym typeface="Arial"/>
              </a:endParaRPr>
            </a:p>
          </p:txBody>
        </p:sp>
        <p:sp>
          <p:nvSpPr>
            <p:cNvPr id="50" name="Text Placeholder 3"/>
            <p:cNvSpPr txBox="1">
              <a:spLocks/>
            </p:cNvSpPr>
            <p:nvPr/>
          </p:nvSpPr>
          <p:spPr>
            <a:xfrm>
              <a:off x="10360524" y="3042333"/>
              <a:ext cx="1075798" cy="43107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dirty="0">
                  <a:solidFill>
                    <a:schemeClr val="bg1"/>
                  </a:solidFill>
                  <a:latin typeface="Arial"/>
                  <a:ea typeface="微软雅黑"/>
                  <a:cs typeface="+mn-ea"/>
                  <a:sym typeface="Arial"/>
                </a:rPr>
                <a:t>输入文本</a:t>
              </a:r>
              <a:endParaRPr lang="id-ID" sz="2000" b="1" dirty="0">
                <a:solidFill>
                  <a:schemeClr val="bg1"/>
                </a:solidFill>
                <a:latin typeface="Arial"/>
                <a:ea typeface="微软雅黑"/>
                <a:cs typeface="+mn-ea"/>
                <a:sym typeface="Arial"/>
              </a:endParaRPr>
            </a:p>
          </p:txBody>
        </p:sp>
      </p:grpSp>
      <p:sp>
        <p:nvSpPr>
          <p:cNvPr id="5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54" name="直接连接符 5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62504830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22" name="组合 21"/>
          <p:cNvGrpSpPr/>
          <p:nvPr/>
        </p:nvGrpSpPr>
        <p:grpSpPr>
          <a:xfrm>
            <a:off x="299462" y="2272086"/>
            <a:ext cx="12250593" cy="3360463"/>
            <a:chOff x="-37301" y="1988840"/>
            <a:chExt cx="12250593" cy="3360463"/>
          </a:xfrm>
        </p:grpSpPr>
        <p:sp>
          <p:nvSpPr>
            <p:cNvPr id="23" name="矩形 22"/>
            <p:cNvSpPr/>
            <p:nvPr/>
          </p:nvSpPr>
          <p:spPr>
            <a:xfrm>
              <a:off x="6434795" y="3429089"/>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a typeface="微软雅黑"/>
                <a:cs typeface="+mn-ea"/>
                <a:sym typeface="Arial"/>
              </a:endParaRPr>
            </a:p>
          </p:txBody>
        </p:sp>
        <p:sp>
          <p:nvSpPr>
            <p:cNvPr id="24" name="矩形 23"/>
            <p:cNvSpPr/>
            <p:nvPr/>
          </p:nvSpPr>
          <p:spPr>
            <a:xfrm>
              <a:off x="6434795" y="3429088"/>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ea"/>
                <a:sym typeface="Arial"/>
              </a:endParaRPr>
            </a:p>
          </p:txBody>
        </p:sp>
        <p:sp>
          <p:nvSpPr>
            <p:cNvPr id="25" name="矩形 24"/>
            <p:cNvSpPr/>
            <p:nvPr/>
          </p:nvSpPr>
          <p:spPr>
            <a:xfrm>
              <a:off x="1009201" y="3429090"/>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a typeface="微软雅黑"/>
                <a:cs typeface="+mn-ea"/>
                <a:sym typeface="Arial"/>
              </a:endParaRPr>
            </a:p>
          </p:txBody>
        </p:sp>
        <p:sp>
          <p:nvSpPr>
            <p:cNvPr id="26" name="矩形 25"/>
            <p:cNvSpPr/>
            <p:nvPr/>
          </p:nvSpPr>
          <p:spPr>
            <a:xfrm>
              <a:off x="1009201" y="3429089"/>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ea"/>
                <a:sym typeface="Arial"/>
              </a:endParaRPr>
            </a:p>
          </p:txBody>
        </p:sp>
        <p:sp>
          <p:nvSpPr>
            <p:cNvPr id="27" name="矩形 26"/>
            <p:cNvSpPr/>
            <p:nvPr/>
          </p:nvSpPr>
          <p:spPr>
            <a:xfrm>
              <a:off x="9156970" y="1988841"/>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a typeface="微软雅黑"/>
                <a:cs typeface="+mn-ea"/>
                <a:sym typeface="Arial"/>
              </a:endParaRPr>
            </a:p>
          </p:txBody>
        </p:sp>
        <p:sp>
          <p:nvSpPr>
            <p:cNvPr id="28" name="矩形 27"/>
            <p:cNvSpPr/>
            <p:nvPr/>
          </p:nvSpPr>
          <p:spPr>
            <a:xfrm>
              <a:off x="9156970" y="1988840"/>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ea"/>
                <a:sym typeface="Arial"/>
              </a:endParaRPr>
            </a:p>
          </p:txBody>
        </p:sp>
        <p:sp>
          <p:nvSpPr>
            <p:cNvPr id="29" name="矩形 28"/>
            <p:cNvSpPr/>
            <p:nvPr/>
          </p:nvSpPr>
          <p:spPr>
            <a:xfrm>
              <a:off x="3731376" y="1988842"/>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a typeface="微软雅黑"/>
                <a:cs typeface="+mn-ea"/>
                <a:sym typeface="Arial"/>
              </a:endParaRPr>
            </a:p>
          </p:txBody>
        </p:sp>
        <p:sp>
          <p:nvSpPr>
            <p:cNvPr id="30" name="矩形 29"/>
            <p:cNvSpPr/>
            <p:nvPr/>
          </p:nvSpPr>
          <p:spPr>
            <a:xfrm>
              <a:off x="3731376" y="1988841"/>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ea"/>
                <a:sym typeface="Arial"/>
              </a:endParaRPr>
            </a:p>
          </p:txBody>
        </p:sp>
        <p:cxnSp>
          <p:nvCxnSpPr>
            <p:cNvPr id="32" name="肘形连接符 31"/>
            <p:cNvCxnSpPr>
              <a:stCxn id="25" idx="3"/>
              <a:endCxn id="29" idx="1"/>
            </p:cNvCxnSpPr>
            <p:nvPr/>
          </p:nvCxnSpPr>
          <p:spPr>
            <a:xfrm flipV="1">
              <a:off x="3017430" y="2948948"/>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3" name="肘形连接符 32"/>
            <p:cNvCxnSpPr>
              <a:stCxn id="29" idx="3"/>
              <a:endCxn id="23" idx="1"/>
            </p:cNvCxnSpPr>
            <p:nvPr/>
          </p:nvCxnSpPr>
          <p:spPr>
            <a:xfrm>
              <a:off x="5739605" y="2948949"/>
              <a:ext cx="695189" cy="1440247"/>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4" name="肘形连接符 33"/>
            <p:cNvCxnSpPr>
              <a:stCxn id="23" idx="3"/>
              <a:endCxn id="27" idx="1"/>
            </p:cNvCxnSpPr>
            <p:nvPr/>
          </p:nvCxnSpPr>
          <p:spPr>
            <a:xfrm flipV="1">
              <a:off x="8443023" y="2948946"/>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sp>
          <p:nvSpPr>
            <p:cNvPr id="35" name="TextBox 34"/>
            <p:cNvSpPr txBox="1"/>
            <p:nvPr/>
          </p:nvSpPr>
          <p:spPr>
            <a:xfrm>
              <a:off x="1427753" y="3461554"/>
              <a:ext cx="784806" cy="400097"/>
            </a:xfrm>
            <a:prstGeom prst="rect">
              <a:avLst/>
            </a:prstGeom>
            <a:noFill/>
          </p:spPr>
          <p:txBody>
            <a:bodyPr wrap="none" lIns="121908" tIns="60954" rIns="121908" bIns="60954" rtlCol="0">
              <a:spAutoFit/>
            </a:bodyPr>
            <a:lstStyle/>
            <a:p>
              <a:r>
                <a:rPr lang="en-US" altLang="zh-CN" dirty="0">
                  <a:solidFill>
                    <a:prstClr val="white"/>
                  </a:solidFill>
                  <a:latin typeface="Arial"/>
                  <a:ea typeface="微软雅黑"/>
                  <a:cs typeface="+mn-ea"/>
                  <a:sym typeface="Arial"/>
                </a:rPr>
                <a:t>2013</a:t>
              </a:r>
              <a:endParaRPr lang="zh-CN" altLang="en-US" dirty="0">
                <a:solidFill>
                  <a:prstClr val="white"/>
                </a:solidFill>
                <a:latin typeface="Arial"/>
                <a:ea typeface="微软雅黑"/>
                <a:cs typeface="+mn-ea"/>
                <a:sym typeface="Arial"/>
              </a:endParaRPr>
            </a:p>
          </p:txBody>
        </p:sp>
        <p:sp>
          <p:nvSpPr>
            <p:cNvPr id="36" name="TextBox 35"/>
            <p:cNvSpPr txBox="1"/>
            <p:nvPr/>
          </p:nvSpPr>
          <p:spPr>
            <a:xfrm>
              <a:off x="4150625" y="2026353"/>
              <a:ext cx="784806" cy="400097"/>
            </a:xfrm>
            <a:prstGeom prst="rect">
              <a:avLst/>
            </a:prstGeom>
            <a:noFill/>
          </p:spPr>
          <p:txBody>
            <a:bodyPr wrap="none" lIns="121908" tIns="60954" rIns="121908" bIns="60954" rtlCol="0">
              <a:spAutoFit/>
            </a:bodyPr>
            <a:lstStyle/>
            <a:p>
              <a:r>
                <a:rPr lang="en-US" altLang="zh-CN" dirty="0">
                  <a:solidFill>
                    <a:prstClr val="white"/>
                  </a:solidFill>
                  <a:latin typeface="Arial"/>
                  <a:ea typeface="微软雅黑"/>
                  <a:cs typeface="+mn-ea"/>
                  <a:sym typeface="Arial"/>
                </a:rPr>
                <a:t>2014</a:t>
              </a:r>
              <a:endParaRPr lang="zh-CN" altLang="en-US" dirty="0">
                <a:solidFill>
                  <a:prstClr val="white"/>
                </a:solidFill>
                <a:latin typeface="Arial"/>
                <a:ea typeface="微软雅黑"/>
                <a:cs typeface="+mn-ea"/>
                <a:sym typeface="Arial"/>
              </a:endParaRPr>
            </a:p>
          </p:txBody>
        </p:sp>
        <p:sp>
          <p:nvSpPr>
            <p:cNvPr id="37" name="TextBox 36"/>
            <p:cNvSpPr txBox="1"/>
            <p:nvPr/>
          </p:nvSpPr>
          <p:spPr>
            <a:xfrm>
              <a:off x="6837113" y="3461554"/>
              <a:ext cx="759158" cy="400097"/>
            </a:xfrm>
            <a:prstGeom prst="rect">
              <a:avLst/>
            </a:prstGeom>
            <a:noFill/>
          </p:spPr>
          <p:txBody>
            <a:bodyPr wrap="none" lIns="121908" tIns="60954" rIns="121908" bIns="60954" rtlCol="0">
              <a:spAutoFit/>
            </a:bodyPr>
            <a:lstStyle/>
            <a:p>
              <a:r>
                <a:rPr lang="en-US" altLang="zh-CN" dirty="0" smtClean="0">
                  <a:solidFill>
                    <a:prstClr val="white"/>
                  </a:solidFill>
                  <a:latin typeface="Arial"/>
                  <a:ea typeface="微软雅黑"/>
                  <a:cs typeface="+mn-ea"/>
                  <a:sym typeface="Arial"/>
                </a:rPr>
                <a:t>2019</a:t>
              </a:r>
              <a:endParaRPr lang="zh-CN" altLang="en-US" dirty="0">
                <a:solidFill>
                  <a:prstClr val="white"/>
                </a:solidFill>
                <a:latin typeface="Arial"/>
                <a:ea typeface="微软雅黑"/>
                <a:cs typeface="+mn-ea"/>
                <a:sym typeface="Arial"/>
              </a:endParaRPr>
            </a:p>
          </p:txBody>
        </p:sp>
        <p:sp>
          <p:nvSpPr>
            <p:cNvPr id="38" name="TextBox 37"/>
            <p:cNvSpPr txBox="1"/>
            <p:nvPr/>
          </p:nvSpPr>
          <p:spPr>
            <a:xfrm>
              <a:off x="9559288" y="2026353"/>
              <a:ext cx="810454" cy="400097"/>
            </a:xfrm>
            <a:prstGeom prst="rect">
              <a:avLst/>
            </a:prstGeom>
            <a:noFill/>
          </p:spPr>
          <p:txBody>
            <a:bodyPr wrap="none" lIns="121908" tIns="60954" rIns="121908" bIns="60954" rtlCol="0">
              <a:spAutoFit/>
            </a:bodyPr>
            <a:lstStyle/>
            <a:p>
              <a:r>
                <a:rPr lang="en-US" altLang="zh-CN" dirty="0" smtClean="0">
                  <a:solidFill>
                    <a:prstClr val="white"/>
                  </a:solidFill>
                  <a:latin typeface="Arial"/>
                  <a:ea typeface="微软雅黑"/>
                  <a:cs typeface="+mn-ea"/>
                  <a:sym typeface="Arial"/>
                </a:rPr>
                <a:t>20XX</a:t>
              </a:r>
              <a:endParaRPr lang="zh-CN" altLang="en-US" dirty="0">
                <a:solidFill>
                  <a:prstClr val="white"/>
                </a:solidFill>
                <a:latin typeface="Arial"/>
                <a:ea typeface="微软雅黑"/>
                <a:cs typeface="+mn-ea"/>
                <a:sym typeface="Arial"/>
              </a:endParaRPr>
            </a:p>
          </p:txBody>
        </p:sp>
        <p:sp>
          <p:nvSpPr>
            <p:cNvPr id="39" name="TextBox 38"/>
            <p:cNvSpPr txBox="1"/>
            <p:nvPr/>
          </p:nvSpPr>
          <p:spPr>
            <a:xfrm>
              <a:off x="1063676" y="4114576"/>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Arial"/>
                  <a:ea typeface="微软雅黑"/>
                  <a:cs typeface="+mn-ea"/>
                  <a:sym typeface="Arial"/>
                </a:rPr>
                <a:t>点击添加文字内容，内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容简要详尽，言简意赅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叙述内容概要。点击添</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加文字内容，内容简要</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详尽。</a:t>
              </a:r>
              <a:endParaRPr lang="en-US" altLang="zh-CN" sz="1400" dirty="0">
                <a:solidFill>
                  <a:prstClr val="black">
                    <a:lumMod val="50000"/>
                    <a:lumOff val="50000"/>
                  </a:prstClr>
                </a:solidFill>
                <a:latin typeface="Arial"/>
                <a:ea typeface="微软雅黑"/>
                <a:cs typeface="+mn-ea"/>
                <a:sym typeface="Arial"/>
              </a:endParaRPr>
            </a:p>
          </p:txBody>
        </p:sp>
        <p:sp>
          <p:nvSpPr>
            <p:cNvPr id="40" name="TextBox 39"/>
            <p:cNvSpPr txBox="1"/>
            <p:nvPr/>
          </p:nvSpPr>
          <p:spPr>
            <a:xfrm>
              <a:off x="6486319" y="4127276"/>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Arial"/>
                  <a:ea typeface="微软雅黑"/>
                  <a:cs typeface="+mn-ea"/>
                  <a:sym typeface="Arial"/>
                </a:rPr>
                <a:t>点击添加文字内容，内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容简要详尽，言简意赅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叙述内容概要。点击添</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加文字内容，内容简要</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详尽。</a:t>
              </a:r>
              <a:endParaRPr lang="en-US" altLang="zh-CN" sz="1400" dirty="0">
                <a:solidFill>
                  <a:prstClr val="black">
                    <a:lumMod val="50000"/>
                    <a:lumOff val="50000"/>
                  </a:prstClr>
                </a:solidFill>
                <a:latin typeface="Arial"/>
                <a:ea typeface="微软雅黑"/>
                <a:cs typeface="+mn-ea"/>
                <a:sym typeface="Arial"/>
              </a:endParaRPr>
            </a:p>
          </p:txBody>
        </p:sp>
        <p:sp>
          <p:nvSpPr>
            <p:cNvPr id="41" name="TextBox 40"/>
            <p:cNvSpPr txBox="1"/>
            <p:nvPr/>
          </p:nvSpPr>
          <p:spPr>
            <a:xfrm>
              <a:off x="3774680" y="2683522"/>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Arial"/>
                  <a:ea typeface="微软雅黑"/>
                  <a:cs typeface="+mn-ea"/>
                  <a:sym typeface="Arial"/>
                </a:rPr>
                <a:t>点击添加文字内容，内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容简要详尽，言简意赅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叙述内容概要。点击添</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加文字内容，内容简要</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详尽。</a:t>
              </a:r>
              <a:endParaRPr lang="en-US" altLang="zh-CN" sz="1400" dirty="0">
                <a:solidFill>
                  <a:prstClr val="black">
                    <a:lumMod val="50000"/>
                    <a:lumOff val="50000"/>
                  </a:prstClr>
                </a:solidFill>
                <a:latin typeface="Arial"/>
                <a:ea typeface="微软雅黑"/>
                <a:cs typeface="+mn-ea"/>
                <a:sym typeface="Arial"/>
              </a:endParaRPr>
            </a:p>
          </p:txBody>
        </p:sp>
        <p:sp>
          <p:nvSpPr>
            <p:cNvPr id="42" name="TextBox 41"/>
            <p:cNvSpPr txBox="1"/>
            <p:nvPr/>
          </p:nvSpPr>
          <p:spPr>
            <a:xfrm>
              <a:off x="9201779" y="2696222"/>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Arial"/>
                  <a:ea typeface="微软雅黑"/>
                  <a:cs typeface="+mn-ea"/>
                  <a:sym typeface="Arial"/>
                </a:rPr>
                <a:t>点击添加文字内容，内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容简要详尽，言简意赅</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叙述内容概要。点击添</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加文字内容，内容简要</a:t>
              </a:r>
              <a:endParaRPr lang="en-US" altLang="zh-CN" sz="1400" dirty="0">
                <a:solidFill>
                  <a:prstClr val="black">
                    <a:lumMod val="50000"/>
                    <a:lumOff val="50000"/>
                  </a:prstClr>
                </a:solidFill>
                <a:latin typeface="Arial"/>
                <a:ea typeface="微软雅黑"/>
                <a:cs typeface="+mn-ea"/>
                <a:sym typeface="Arial"/>
              </a:endParaRPr>
            </a:p>
            <a:p>
              <a:r>
                <a:rPr lang="zh-CN" altLang="en-US" sz="1400" dirty="0">
                  <a:solidFill>
                    <a:prstClr val="black">
                      <a:lumMod val="50000"/>
                      <a:lumOff val="50000"/>
                    </a:prstClr>
                  </a:solidFill>
                  <a:latin typeface="Arial"/>
                  <a:ea typeface="微软雅黑"/>
                  <a:cs typeface="+mn-ea"/>
                  <a:sym typeface="Arial"/>
                </a:rPr>
                <a:t>详尽。</a:t>
              </a:r>
              <a:endParaRPr lang="en-US" altLang="zh-CN" sz="1400" dirty="0">
                <a:solidFill>
                  <a:prstClr val="black">
                    <a:lumMod val="50000"/>
                    <a:lumOff val="50000"/>
                  </a:prstClr>
                </a:solidFill>
                <a:latin typeface="Arial"/>
                <a:ea typeface="微软雅黑"/>
                <a:cs typeface="+mn-ea"/>
                <a:sym typeface="Arial"/>
              </a:endParaRPr>
            </a:p>
          </p:txBody>
        </p:sp>
        <p:cxnSp>
          <p:nvCxnSpPr>
            <p:cNvPr id="43" name="直接连接符 42"/>
            <p:cNvCxnSpPr/>
            <p:nvPr/>
          </p:nvCxnSpPr>
          <p:spPr>
            <a:xfrm>
              <a:off x="-37301" y="4394598"/>
              <a:ext cx="1048093" cy="0"/>
            </a:xfrm>
            <a:prstGeom prst="line">
              <a:avLst/>
            </a:prstGeom>
            <a:noFill/>
            <a:ln w="19050" cap="flat" cmpd="sng" algn="ctr">
              <a:solidFill>
                <a:sysClr val="windowText" lastClr="000000">
                  <a:lumMod val="50000"/>
                  <a:lumOff val="50000"/>
                </a:sysClr>
              </a:solidFill>
              <a:prstDash val="solid"/>
              <a:miter lim="800000"/>
            </a:ln>
            <a:effectLst/>
          </p:spPr>
        </p:cxnSp>
        <p:cxnSp>
          <p:nvCxnSpPr>
            <p:cNvPr id="44" name="直接连接符 43"/>
            <p:cNvCxnSpPr/>
            <p:nvPr/>
          </p:nvCxnSpPr>
          <p:spPr>
            <a:xfrm>
              <a:off x="11165199" y="2953600"/>
              <a:ext cx="1048093" cy="0"/>
            </a:xfrm>
            <a:prstGeom prst="line">
              <a:avLst/>
            </a:prstGeom>
            <a:noFill/>
            <a:ln w="19050" cap="flat" cmpd="sng" algn="ctr">
              <a:solidFill>
                <a:sysClr val="windowText" lastClr="000000">
                  <a:lumMod val="50000"/>
                  <a:lumOff val="50000"/>
                </a:sysClr>
              </a:solidFill>
              <a:prstDash val="solid"/>
              <a:miter lim="800000"/>
            </a:ln>
            <a:effectLst/>
          </p:spPr>
        </p:cxnSp>
      </p:grpSp>
      <p:sp>
        <p:nvSpPr>
          <p:cNvPr id="4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77848184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00571" y="1499829"/>
            <a:ext cx="10096114" cy="5283086"/>
            <a:chOff x="1400571" y="1499829"/>
            <a:chExt cx="10096114" cy="5283086"/>
          </a:xfrm>
        </p:grpSpPr>
        <p:sp>
          <p:nvSpPr>
            <p:cNvPr id="5" name="Freeform 5"/>
            <p:cNvSpPr>
              <a:spLocks/>
            </p:cNvSpPr>
            <p:nvPr/>
          </p:nvSpPr>
          <p:spPr bwMode="auto">
            <a:xfrm>
              <a:off x="1400571"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Arial"/>
                <a:ea typeface="微软雅黑"/>
                <a:cs typeface="+mn-ea"/>
                <a:sym typeface="Arial"/>
              </a:endParaRPr>
            </a:p>
          </p:txBody>
        </p:sp>
        <p:sp>
          <p:nvSpPr>
            <p:cNvPr id="6" name="Freeform 6"/>
            <p:cNvSpPr>
              <a:spLocks/>
            </p:cNvSpPr>
            <p:nvPr/>
          </p:nvSpPr>
          <p:spPr bwMode="auto">
            <a:xfrm>
              <a:off x="4017617" y="1499829"/>
              <a:ext cx="2244974" cy="5283086"/>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Arial"/>
                <a:ea typeface="微软雅黑"/>
                <a:cs typeface="+mn-ea"/>
                <a:sym typeface="Arial"/>
              </a:endParaRPr>
            </a:p>
          </p:txBody>
        </p:sp>
        <p:sp>
          <p:nvSpPr>
            <p:cNvPr id="7" name="Freeform 7"/>
            <p:cNvSpPr>
              <a:spLocks/>
            </p:cNvSpPr>
            <p:nvPr/>
          </p:nvSpPr>
          <p:spPr bwMode="auto">
            <a:xfrm>
              <a:off x="6636728"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Arial"/>
                <a:ea typeface="微软雅黑"/>
                <a:cs typeface="+mn-ea"/>
                <a:sym typeface="Arial"/>
              </a:endParaRPr>
            </a:p>
          </p:txBody>
        </p:sp>
        <p:sp>
          <p:nvSpPr>
            <p:cNvPr id="8" name="Freeform 8"/>
            <p:cNvSpPr>
              <a:spLocks/>
            </p:cNvSpPr>
            <p:nvPr/>
          </p:nvSpPr>
          <p:spPr bwMode="auto">
            <a:xfrm>
              <a:off x="9253774"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Arial"/>
                <a:ea typeface="微软雅黑"/>
                <a:cs typeface="+mn-ea"/>
                <a:sym typeface="Arial"/>
              </a:endParaRPr>
            </a:p>
          </p:txBody>
        </p:sp>
        <p:grpSp>
          <p:nvGrpSpPr>
            <p:cNvPr id="9" name="组合 8"/>
            <p:cNvGrpSpPr/>
            <p:nvPr/>
          </p:nvGrpSpPr>
          <p:grpSpPr>
            <a:xfrm>
              <a:off x="9732340" y="1749900"/>
              <a:ext cx="1295165" cy="1298849"/>
              <a:chOff x="6075164" y="1056083"/>
              <a:chExt cx="821531" cy="823913"/>
            </a:xfrm>
            <a:solidFill>
              <a:srgbClr val="168EEA"/>
            </a:solidFill>
          </p:grpSpPr>
          <p:sp>
            <p:nvSpPr>
              <p:cNvPr id="11" name="Oval 16"/>
              <p:cNvSpPr>
                <a:spLocks noChangeArrowheads="1"/>
              </p:cNvSpPr>
              <p:nvPr/>
            </p:nvSpPr>
            <p:spPr bwMode="auto">
              <a:xfrm>
                <a:off x="6075164" y="1056083"/>
                <a:ext cx="821531"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12" name="Oval 20"/>
              <p:cNvSpPr>
                <a:spLocks noChangeArrowheads="1"/>
              </p:cNvSpPr>
              <p:nvPr/>
            </p:nvSpPr>
            <p:spPr bwMode="auto">
              <a:xfrm>
                <a:off x="6131123"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13" name="Freeform 21"/>
              <p:cNvSpPr>
                <a:spLocks noEditPoints="1"/>
              </p:cNvSpPr>
              <p:nvPr/>
            </p:nvSpPr>
            <p:spPr bwMode="auto">
              <a:xfrm>
                <a:off x="6452592" y="1296777"/>
                <a:ext cx="286941" cy="195412"/>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14" name="Freeform 22"/>
              <p:cNvSpPr>
                <a:spLocks noEditPoints="1"/>
              </p:cNvSpPr>
              <p:nvPr/>
            </p:nvSpPr>
            <p:spPr bwMode="auto">
              <a:xfrm>
                <a:off x="6226373" y="1354931"/>
                <a:ext cx="513160" cy="294085"/>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15" name="Freeform 21"/>
              <p:cNvSpPr>
                <a:spLocks noEditPoints="1"/>
              </p:cNvSpPr>
              <p:nvPr/>
            </p:nvSpPr>
            <p:spPr bwMode="auto">
              <a:xfrm>
                <a:off x="6452592" y="1307398"/>
                <a:ext cx="286941" cy="180544"/>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solidFill>
                <a:srgbClr val="FE7F8D"/>
              </a:solidFill>
              <a:ln w="9525">
                <a:solidFill>
                  <a:srgbClr val="F282A2"/>
                </a:solidFill>
                <a:round/>
                <a:headEnd/>
                <a:tailEnd/>
              </a:ln>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grpSp>
          <p:nvGrpSpPr>
            <p:cNvPr id="16" name="组合 15"/>
            <p:cNvGrpSpPr/>
            <p:nvPr/>
          </p:nvGrpSpPr>
          <p:grpSpPr>
            <a:xfrm>
              <a:off x="7131910" y="1749900"/>
              <a:ext cx="1297043" cy="1298849"/>
              <a:chOff x="4621411" y="1056083"/>
              <a:chExt cx="822722" cy="823913"/>
            </a:xfrm>
            <a:solidFill>
              <a:srgbClr val="168EEA"/>
            </a:solidFill>
          </p:grpSpPr>
          <p:sp>
            <p:nvSpPr>
              <p:cNvPr id="18" name="Oval 17"/>
              <p:cNvSpPr>
                <a:spLocks noChangeArrowheads="1"/>
              </p:cNvSpPr>
              <p:nvPr/>
            </p:nvSpPr>
            <p:spPr bwMode="auto">
              <a:xfrm>
                <a:off x="4621411" y="1056083"/>
                <a:ext cx="822722"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19" name="Oval 19"/>
              <p:cNvSpPr>
                <a:spLocks noChangeArrowheads="1"/>
              </p:cNvSpPr>
              <p:nvPr/>
            </p:nvSpPr>
            <p:spPr bwMode="auto">
              <a:xfrm>
                <a:off x="4683323" y="1117996"/>
                <a:ext cx="698897"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20" name="Freeform 23"/>
              <p:cNvSpPr>
                <a:spLocks/>
              </p:cNvSpPr>
              <p:nvPr/>
            </p:nvSpPr>
            <p:spPr bwMode="auto">
              <a:xfrm>
                <a:off x="4807148" y="1253728"/>
                <a:ext cx="422672" cy="417910"/>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21" name="Freeform 24"/>
              <p:cNvSpPr>
                <a:spLocks/>
              </p:cNvSpPr>
              <p:nvPr/>
            </p:nvSpPr>
            <p:spPr bwMode="auto">
              <a:xfrm>
                <a:off x="4829770" y="1259681"/>
                <a:ext cx="427435" cy="428625"/>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grpSp>
          <p:nvGrpSpPr>
            <p:cNvPr id="22" name="组合 21"/>
            <p:cNvGrpSpPr/>
            <p:nvPr/>
          </p:nvGrpSpPr>
          <p:grpSpPr>
            <a:xfrm>
              <a:off x="1915431" y="1749900"/>
              <a:ext cx="1295165" cy="1298849"/>
              <a:chOff x="1715095" y="1056083"/>
              <a:chExt cx="821531" cy="823913"/>
            </a:xfrm>
            <a:solidFill>
              <a:srgbClr val="168EEA"/>
            </a:solidFill>
          </p:grpSpPr>
          <p:sp>
            <p:nvSpPr>
              <p:cNvPr id="24" name="Oval 13"/>
              <p:cNvSpPr>
                <a:spLocks noChangeArrowheads="1"/>
              </p:cNvSpPr>
              <p:nvPr/>
            </p:nvSpPr>
            <p:spPr bwMode="auto">
              <a:xfrm>
                <a:off x="1715095" y="1056083"/>
                <a:ext cx="821531"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25" name="Oval 14"/>
              <p:cNvSpPr>
                <a:spLocks noChangeArrowheads="1"/>
              </p:cNvSpPr>
              <p:nvPr/>
            </p:nvSpPr>
            <p:spPr bwMode="auto">
              <a:xfrm>
                <a:off x="1777007"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26" name="Freeform 25"/>
              <p:cNvSpPr>
                <a:spLocks/>
              </p:cNvSpPr>
              <p:nvPr/>
            </p:nvSpPr>
            <p:spPr bwMode="auto">
              <a:xfrm>
                <a:off x="2007988" y="1225153"/>
                <a:ext cx="247650" cy="135731"/>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27" name="Freeform 26"/>
              <p:cNvSpPr>
                <a:spLocks noEditPoints="1"/>
              </p:cNvSpPr>
              <p:nvPr/>
            </p:nvSpPr>
            <p:spPr bwMode="auto">
              <a:xfrm>
                <a:off x="1832966" y="1298971"/>
                <a:ext cx="501254" cy="423863"/>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grpSp>
          <p:nvGrpSpPr>
            <p:cNvPr id="28" name="组合 27"/>
            <p:cNvGrpSpPr/>
            <p:nvPr/>
          </p:nvGrpSpPr>
          <p:grpSpPr>
            <a:xfrm>
              <a:off x="4466887" y="1749900"/>
              <a:ext cx="1297043" cy="1298849"/>
              <a:chOff x="3167657" y="1056083"/>
              <a:chExt cx="822722" cy="823913"/>
            </a:xfrm>
            <a:solidFill>
              <a:srgbClr val="168EEA"/>
            </a:solidFill>
          </p:grpSpPr>
          <p:sp>
            <p:nvSpPr>
              <p:cNvPr id="30" name="Oval 15"/>
              <p:cNvSpPr>
                <a:spLocks noChangeArrowheads="1"/>
              </p:cNvSpPr>
              <p:nvPr/>
            </p:nvSpPr>
            <p:spPr bwMode="auto">
              <a:xfrm>
                <a:off x="3167657" y="1056083"/>
                <a:ext cx="822722"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31" name="Oval 18"/>
              <p:cNvSpPr>
                <a:spLocks noChangeArrowheads="1"/>
              </p:cNvSpPr>
              <p:nvPr/>
            </p:nvSpPr>
            <p:spPr bwMode="auto">
              <a:xfrm>
                <a:off x="3229569" y="1117996"/>
                <a:ext cx="70485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32" name="Freeform 27"/>
              <p:cNvSpPr>
                <a:spLocks/>
              </p:cNvSpPr>
              <p:nvPr/>
            </p:nvSpPr>
            <p:spPr bwMode="auto">
              <a:xfrm>
                <a:off x="3371255" y="1473993"/>
                <a:ext cx="421481" cy="191691"/>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33" name="Freeform 28"/>
              <p:cNvSpPr>
                <a:spLocks/>
              </p:cNvSpPr>
              <p:nvPr/>
            </p:nvSpPr>
            <p:spPr bwMode="auto">
              <a:xfrm>
                <a:off x="3483173" y="1243013"/>
                <a:ext cx="197644" cy="230981"/>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sp>
            <p:nvSpPr>
              <p:cNvPr id="34" name="Freeform 29"/>
              <p:cNvSpPr>
                <a:spLocks/>
              </p:cNvSpPr>
              <p:nvPr/>
            </p:nvSpPr>
            <p:spPr bwMode="auto">
              <a:xfrm>
                <a:off x="3646288" y="1575196"/>
                <a:ext cx="84535" cy="57150"/>
              </a:xfrm>
              <a:custGeom>
                <a:avLst/>
                <a:gdLst>
                  <a:gd name="T0" fmla="*/ 2 w 15"/>
                  <a:gd name="T1" fmla="*/ 0 h 10"/>
                  <a:gd name="T2" fmla="*/ 14 w 15"/>
                  <a:gd name="T3" fmla="*/ 0 h 10"/>
                  <a:gd name="T4" fmla="*/ 15 w 15"/>
                  <a:gd name="T5" fmla="*/ 2 h 10"/>
                  <a:gd name="T6" fmla="*/ 15 w 15"/>
                  <a:gd name="T7" fmla="*/ 8 h 10"/>
                  <a:gd name="T8" fmla="*/ 14 w 15"/>
                  <a:gd name="T9" fmla="*/ 10 h 10"/>
                  <a:gd name="T10" fmla="*/ 2 w 15"/>
                  <a:gd name="T11" fmla="*/ 10 h 10"/>
                  <a:gd name="T12" fmla="*/ 0 w 15"/>
                  <a:gd name="T13" fmla="*/ 8 h 10"/>
                  <a:gd name="T14" fmla="*/ 0 w 15"/>
                  <a:gd name="T15" fmla="*/ 2 h 10"/>
                  <a:gd name="T16" fmla="*/ 2 w 1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2" y="0"/>
                    </a:moveTo>
                    <a:cubicBezTo>
                      <a:pt x="14" y="0"/>
                      <a:pt x="14" y="0"/>
                      <a:pt x="14" y="0"/>
                    </a:cubicBezTo>
                    <a:cubicBezTo>
                      <a:pt x="15" y="0"/>
                      <a:pt x="15" y="1"/>
                      <a:pt x="15" y="2"/>
                    </a:cubicBezTo>
                    <a:cubicBezTo>
                      <a:pt x="15" y="8"/>
                      <a:pt x="15" y="8"/>
                      <a:pt x="15" y="8"/>
                    </a:cubicBezTo>
                    <a:cubicBezTo>
                      <a:pt x="15" y="9"/>
                      <a:pt x="15" y="10"/>
                      <a:pt x="14" y="10"/>
                    </a:cubicBezTo>
                    <a:cubicBezTo>
                      <a:pt x="2" y="10"/>
                      <a:pt x="2" y="10"/>
                      <a:pt x="2" y="10"/>
                    </a:cubicBezTo>
                    <a:cubicBezTo>
                      <a:pt x="1" y="10"/>
                      <a:pt x="0" y="9"/>
                      <a:pt x="0" y="8"/>
                    </a:cubicBezTo>
                    <a:cubicBezTo>
                      <a:pt x="0" y="2"/>
                      <a:pt x="0" y="2"/>
                      <a:pt x="0" y="2"/>
                    </a:cubicBezTo>
                    <a:cubicBezTo>
                      <a:pt x="0" y="1"/>
                      <a:pt x="1" y="0"/>
                      <a:pt x="2" y="0"/>
                    </a:cubicBezTo>
                    <a:close/>
                  </a:path>
                </a:pathLst>
              </a:custGeom>
              <a:solidFill>
                <a:srgbClr val="FE7F8D"/>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sp>
          <p:nvSpPr>
            <p:cNvPr id="35" name="文本框 83"/>
            <p:cNvSpPr txBox="1"/>
            <p:nvPr/>
          </p:nvSpPr>
          <p:spPr>
            <a:xfrm>
              <a:off x="1670097"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Arial"/>
                  <a:ea typeface="微软雅黑"/>
                  <a:cs typeface="+mn-ea"/>
                  <a:sym typeface="Arial"/>
                </a:rPr>
                <a:t>添加标题</a:t>
              </a:r>
            </a:p>
          </p:txBody>
        </p:sp>
        <p:sp>
          <p:nvSpPr>
            <p:cNvPr id="36" name="文本框 57"/>
            <p:cNvSpPr txBox="1"/>
            <p:nvPr/>
          </p:nvSpPr>
          <p:spPr>
            <a:xfrm>
              <a:off x="4253402"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Arial"/>
                  <a:ea typeface="微软雅黑"/>
                  <a:cs typeface="+mn-ea"/>
                  <a:sym typeface="Arial"/>
                </a:rPr>
                <a:t>添加标题</a:t>
              </a:r>
            </a:p>
          </p:txBody>
        </p:sp>
        <p:sp>
          <p:nvSpPr>
            <p:cNvPr id="37" name="文本框 58"/>
            <p:cNvSpPr txBox="1"/>
            <p:nvPr/>
          </p:nvSpPr>
          <p:spPr>
            <a:xfrm>
              <a:off x="9520425"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Arial"/>
                  <a:ea typeface="微软雅黑"/>
                  <a:cs typeface="+mn-ea"/>
                  <a:sym typeface="Arial"/>
                </a:rPr>
                <a:t>添加标题</a:t>
              </a:r>
            </a:p>
          </p:txBody>
        </p:sp>
        <p:sp>
          <p:nvSpPr>
            <p:cNvPr id="38" name="文本框 59"/>
            <p:cNvSpPr txBox="1"/>
            <p:nvPr/>
          </p:nvSpPr>
          <p:spPr>
            <a:xfrm>
              <a:off x="6903103"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Arial"/>
                  <a:ea typeface="微软雅黑"/>
                  <a:cs typeface="+mn-ea"/>
                  <a:sym typeface="Arial"/>
                </a:rPr>
                <a:t>添加标题</a:t>
              </a:r>
            </a:p>
          </p:txBody>
        </p:sp>
        <p:sp>
          <p:nvSpPr>
            <p:cNvPr id="39" name="文本框 58"/>
            <p:cNvSpPr txBox="1"/>
            <p:nvPr/>
          </p:nvSpPr>
          <p:spPr>
            <a:xfrm>
              <a:off x="1499855"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Arial"/>
                  <a:ea typeface="微软雅黑"/>
                  <a:cs typeface="+mn-ea"/>
                  <a:sym typeface="Arial"/>
                </a:rPr>
                <a:t>这里输入您的文这里输入您的文字这里输入您的文字这里输入您的文字</a:t>
              </a:r>
              <a:endParaRPr lang="en-US" altLang="zh-CN">
                <a:solidFill>
                  <a:schemeClr val="bg1"/>
                </a:solidFill>
                <a:latin typeface="Arial"/>
                <a:ea typeface="微软雅黑"/>
                <a:cs typeface="+mn-ea"/>
                <a:sym typeface="Arial"/>
              </a:endParaRPr>
            </a:p>
          </p:txBody>
        </p:sp>
        <p:sp>
          <p:nvSpPr>
            <p:cNvPr id="40" name="文本框 58"/>
            <p:cNvSpPr txBox="1"/>
            <p:nvPr/>
          </p:nvSpPr>
          <p:spPr>
            <a:xfrm>
              <a:off x="4125184"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Arial"/>
                  <a:ea typeface="微软雅黑"/>
                  <a:cs typeface="+mn-ea"/>
                  <a:sym typeface="Arial"/>
                </a:rPr>
                <a:t>这里输入您的文这里输入您的文字这里输入您的文字这里输入您的文字</a:t>
              </a:r>
              <a:endParaRPr lang="en-US" altLang="zh-CN">
                <a:solidFill>
                  <a:schemeClr val="bg1"/>
                </a:solidFill>
                <a:latin typeface="Arial"/>
                <a:ea typeface="微软雅黑"/>
                <a:cs typeface="+mn-ea"/>
                <a:sym typeface="Arial"/>
              </a:endParaRPr>
            </a:p>
          </p:txBody>
        </p:sp>
        <p:sp>
          <p:nvSpPr>
            <p:cNvPr id="41" name="文本框 58"/>
            <p:cNvSpPr txBox="1"/>
            <p:nvPr/>
          </p:nvSpPr>
          <p:spPr>
            <a:xfrm>
              <a:off x="6737117"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Arial"/>
                  <a:ea typeface="微软雅黑"/>
                  <a:cs typeface="+mn-ea"/>
                  <a:sym typeface="Arial"/>
                </a:rPr>
                <a:t>这里输入您的文这里输入您的文字这里输入您的文字这里输入您的文字</a:t>
              </a:r>
              <a:endParaRPr lang="en-US" altLang="zh-CN">
                <a:solidFill>
                  <a:schemeClr val="bg1"/>
                </a:solidFill>
                <a:latin typeface="Arial"/>
                <a:ea typeface="微软雅黑"/>
                <a:cs typeface="+mn-ea"/>
                <a:sym typeface="Arial"/>
              </a:endParaRPr>
            </a:p>
          </p:txBody>
        </p:sp>
        <p:sp>
          <p:nvSpPr>
            <p:cNvPr id="42" name="文本框 58"/>
            <p:cNvSpPr txBox="1"/>
            <p:nvPr/>
          </p:nvSpPr>
          <p:spPr>
            <a:xfrm>
              <a:off x="9375840"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Arial"/>
                  <a:ea typeface="微软雅黑"/>
                  <a:cs typeface="+mn-ea"/>
                  <a:sym typeface="Arial"/>
                </a:rPr>
                <a:t>这里输入您的文这里输入您的文字这里输入您的文字这里输入您的文字</a:t>
              </a:r>
              <a:endParaRPr lang="en-US" altLang="zh-CN">
                <a:solidFill>
                  <a:schemeClr val="bg1"/>
                </a:solidFill>
                <a:latin typeface="Arial"/>
                <a:ea typeface="微软雅黑"/>
                <a:cs typeface="+mn-ea"/>
                <a:sym typeface="Arial"/>
              </a:endParaRPr>
            </a:p>
          </p:txBody>
        </p:sp>
      </p:grpSp>
      <p:sp>
        <p:nvSpPr>
          <p:cNvPr id="4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0859765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0454" y="1934437"/>
            <a:ext cx="11456273" cy="3842128"/>
            <a:chOff x="610454" y="1696165"/>
            <a:chExt cx="11456273" cy="3842128"/>
          </a:xfrm>
        </p:grpSpPr>
        <p:grpSp>
          <p:nvGrpSpPr>
            <p:cNvPr id="19" name="组合 18"/>
            <p:cNvGrpSpPr/>
            <p:nvPr/>
          </p:nvGrpSpPr>
          <p:grpSpPr>
            <a:xfrm>
              <a:off x="8630253" y="1696165"/>
              <a:ext cx="3436474" cy="3842128"/>
              <a:chOff x="8258959" y="671250"/>
              <a:chExt cx="3258286" cy="3643106"/>
            </a:xfrm>
          </p:grpSpPr>
          <p:sp>
            <p:nvSpPr>
              <p:cNvPr id="45" name="矩形 44"/>
              <p:cNvSpPr/>
              <p:nvPr/>
            </p:nvSpPr>
            <p:spPr>
              <a:xfrm>
                <a:off x="8258959"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sp>
            <p:nvSpPr>
              <p:cNvPr id="46" name="任意多边形: 形状 45"/>
              <p:cNvSpPr/>
              <p:nvPr/>
            </p:nvSpPr>
            <p:spPr>
              <a:xfrm>
                <a:off x="8258959"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cs typeface="+mn-ea"/>
                  <a:sym typeface="Arial"/>
                </a:endParaRPr>
              </a:p>
            </p:txBody>
          </p:sp>
          <p:grpSp>
            <p:nvGrpSpPr>
              <p:cNvPr id="3" name="组合 2"/>
              <p:cNvGrpSpPr/>
              <p:nvPr/>
            </p:nvGrpSpPr>
            <p:grpSpPr>
              <a:xfrm>
                <a:off x="9491060" y="861705"/>
                <a:ext cx="794084" cy="794084"/>
                <a:chOff x="9491060" y="695151"/>
                <a:chExt cx="794084" cy="794084"/>
              </a:xfrm>
            </p:grpSpPr>
            <p:sp>
              <p:nvSpPr>
                <p:cNvPr id="47" name="椭圆 46"/>
                <p:cNvSpPr/>
                <p:nvPr/>
              </p:nvSpPr>
              <p:spPr>
                <a:xfrm>
                  <a:off x="9491060"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sp>
              <p:nvSpPr>
                <p:cNvPr id="37" name="Freeform 253"/>
                <p:cNvSpPr>
                  <a:spLocks noEditPoints="1"/>
                </p:cNvSpPr>
                <p:nvPr/>
              </p:nvSpPr>
              <p:spPr bwMode="auto">
                <a:xfrm>
                  <a:off x="9764103" y="907792"/>
                  <a:ext cx="247998" cy="344100"/>
                </a:xfrm>
                <a:custGeom>
                  <a:avLst/>
                  <a:gdLst>
                    <a:gd name="T0" fmla="*/ 80 w 80"/>
                    <a:gd name="T1" fmla="*/ 0 h 111"/>
                    <a:gd name="T2" fmla="*/ 80 w 80"/>
                    <a:gd name="T3" fmla="*/ 111 h 111"/>
                    <a:gd name="T4" fmla="*/ 0 w 80"/>
                    <a:gd name="T5" fmla="*/ 111 h 111"/>
                    <a:gd name="T6" fmla="*/ 0 w 80"/>
                    <a:gd name="T7" fmla="*/ 23 h 111"/>
                    <a:gd name="T8" fmla="*/ 23 w 80"/>
                    <a:gd name="T9" fmla="*/ 0 h 111"/>
                    <a:gd name="T10" fmla="*/ 23 w 80"/>
                    <a:gd name="T11" fmla="*/ 0 h 111"/>
                    <a:gd name="T12" fmla="*/ 80 w 80"/>
                    <a:gd name="T13" fmla="*/ 0 h 111"/>
                    <a:gd name="T14" fmla="*/ 71 w 80"/>
                    <a:gd name="T15" fmla="*/ 9 h 111"/>
                    <a:gd name="T16" fmla="*/ 32 w 80"/>
                    <a:gd name="T17" fmla="*/ 9 h 111"/>
                    <a:gd name="T18" fmla="*/ 32 w 80"/>
                    <a:gd name="T19" fmla="*/ 32 h 111"/>
                    <a:gd name="T20" fmla="*/ 9 w 80"/>
                    <a:gd name="T21" fmla="*/ 32 h 111"/>
                    <a:gd name="T22" fmla="*/ 9 w 80"/>
                    <a:gd name="T23" fmla="*/ 102 h 111"/>
                    <a:gd name="T24" fmla="*/ 71 w 80"/>
                    <a:gd name="T25" fmla="*/ 102 h 111"/>
                    <a:gd name="T26" fmla="*/ 71 w 80"/>
                    <a:gd name="T27" fmla="*/ 9 h 111"/>
                    <a:gd name="T28" fmla="*/ 71 w 80"/>
                    <a:gd name="T29" fmla="*/ 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111">
                      <a:moveTo>
                        <a:pt x="80" y="0"/>
                      </a:moveTo>
                      <a:lnTo>
                        <a:pt x="80" y="111"/>
                      </a:lnTo>
                      <a:lnTo>
                        <a:pt x="0" y="111"/>
                      </a:lnTo>
                      <a:lnTo>
                        <a:pt x="0" y="23"/>
                      </a:lnTo>
                      <a:lnTo>
                        <a:pt x="23" y="0"/>
                      </a:lnTo>
                      <a:lnTo>
                        <a:pt x="23" y="0"/>
                      </a:lnTo>
                      <a:lnTo>
                        <a:pt x="80" y="0"/>
                      </a:lnTo>
                      <a:close/>
                      <a:moveTo>
                        <a:pt x="71" y="9"/>
                      </a:moveTo>
                      <a:lnTo>
                        <a:pt x="32" y="9"/>
                      </a:lnTo>
                      <a:lnTo>
                        <a:pt x="32" y="32"/>
                      </a:lnTo>
                      <a:lnTo>
                        <a:pt x="9" y="32"/>
                      </a:lnTo>
                      <a:lnTo>
                        <a:pt x="9" y="102"/>
                      </a:lnTo>
                      <a:lnTo>
                        <a:pt x="71" y="102"/>
                      </a:lnTo>
                      <a:lnTo>
                        <a:pt x="71" y="9"/>
                      </a:lnTo>
                      <a:lnTo>
                        <a:pt x="71" y="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grpSp>
        </p:grpSp>
        <p:grpSp>
          <p:nvGrpSpPr>
            <p:cNvPr id="18" name="组合 17"/>
            <p:cNvGrpSpPr/>
            <p:nvPr/>
          </p:nvGrpSpPr>
          <p:grpSpPr>
            <a:xfrm>
              <a:off x="4620354" y="1696165"/>
              <a:ext cx="3436474" cy="3842128"/>
              <a:chOff x="4456980" y="671250"/>
              <a:chExt cx="3258286" cy="3643106"/>
            </a:xfrm>
          </p:grpSpPr>
          <p:sp>
            <p:nvSpPr>
              <p:cNvPr id="41" name="矩形 40"/>
              <p:cNvSpPr/>
              <p:nvPr/>
            </p:nvSpPr>
            <p:spPr>
              <a:xfrm>
                <a:off x="4456980"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sp>
            <p:nvSpPr>
              <p:cNvPr id="42" name="任意多边形: 形状 41"/>
              <p:cNvSpPr/>
              <p:nvPr/>
            </p:nvSpPr>
            <p:spPr>
              <a:xfrm>
                <a:off x="4456980"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cs typeface="+mn-ea"/>
                  <a:sym typeface="Arial"/>
                </a:endParaRPr>
              </a:p>
            </p:txBody>
          </p:sp>
          <p:grpSp>
            <p:nvGrpSpPr>
              <p:cNvPr id="5" name="组合 4"/>
              <p:cNvGrpSpPr/>
              <p:nvPr/>
            </p:nvGrpSpPr>
            <p:grpSpPr>
              <a:xfrm>
                <a:off x="5689081" y="861705"/>
                <a:ext cx="794084" cy="794084"/>
                <a:chOff x="5689081" y="695151"/>
                <a:chExt cx="794084" cy="794084"/>
              </a:xfrm>
            </p:grpSpPr>
            <p:sp>
              <p:nvSpPr>
                <p:cNvPr id="43" name="椭圆 42"/>
                <p:cNvSpPr/>
                <p:nvPr/>
              </p:nvSpPr>
              <p:spPr>
                <a:xfrm>
                  <a:off x="5689081"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grpSp>
              <p:nvGrpSpPr>
                <p:cNvPr id="2" name="组合 1"/>
                <p:cNvGrpSpPr/>
                <p:nvPr/>
              </p:nvGrpSpPr>
              <p:grpSpPr>
                <a:xfrm>
                  <a:off x="5923950" y="911671"/>
                  <a:ext cx="344100" cy="347198"/>
                  <a:chOff x="1617798" y="1419248"/>
                  <a:chExt cx="176213" cy="177800"/>
                </a:xfrm>
              </p:grpSpPr>
              <p:sp>
                <p:nvSpPr>
                  <p:cNvPr id="39" name="Freeform 616"/>
                  <p:cNvSpPr>
                    <a:spLocks noEditPoints="1"/>
                  </p:cNvSpPr>
                  <p:nvPr/>
                </p:nvSpPr>
                <p:spPr bwMode="auto">
                  <a:xfrm>
                    <a:off x="1617798" y="1419248"/>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sp>
                <p:nvSpPr>
                  <p:cNvPr id="54" name="Freeform 617"/>
                  <p:cNvSpPr>
                    <a:spLocks noEditPoints="1"/>
                  </p:cNvSpPr>
                  <p:nvPr/>
                </p:nvSpPr>
                <p:spPr bwMode="auto">
                  <a:xfrm>
                    <a:off x="1717811" y="1419248"/>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sp>
                <p:nvSpPr>
                  <p:cNvPr id="55" name="Freeform 618"/>
                  <p:cNvSpPr>
                    <a:spLocks noEditPoints="1"/>
                  </p:cNvSpPr>
                  <p:nvPr/>
                </p:nvSpPr>
                <p:spPr bwMode="auto">
                  <a:xfrm>
                    <a:off x="1617798" y="1519260"/>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sp>
                <p:nvSpPr>
                  <p:cNvPr id="56" name="Freeform 619"/>
                  <p:cNvSpPr>
                    <a:spLocks noEditPoints="1"/>
                  </p:cNvSpPr>
                  <p:nvPr/>
                </p:nvSpPr>
                <p:spPr bwMode="auto">
                  <a:xfrm>
                    <a:off x="1717811" y="1519260"/>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grpSp>
          </p:grpSp>
        </p:grpSp>
        <p:grpSp>
          <p:nvGrpSpPr>
            <p:cNvPr id="17" name="组合 16"/>
            <p:cNvGrpSpPr/>
            <p:nvPr/>
          </p:nvGrpSpPr>
          <p:grpSpPr>
            <a:xfrm>
              <a:off x="610454" y="1696165"/>
              <a:ext cx="3436474" cy="3842128"/>
              <a:chOff x="655001" y="671250"/>
              <a:chExt cx="3258286" cy="3643106"/>
            </a:xfrm>
          </p:grpSpPr>
          <p:sp>
            <p:nvSpPr>
              <p:cNvPr id="27" name="矩形 26"/>
              <p:cNvSpPr/>
              <p:nvPr/>
            </p:nvSpPr>
            <p:spPr>
              <a:xfrm>
                <a:off x="655001"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sp>
            <p:nvSpPr>
              <p:cNvPr id="28" name="任意多边形: 形状 27"/>
              <p:cNvSpPr/>
              <p:nvPr/>
            </p:nvSpPr>
            <p:spPr>
              <a:xfrm>
                <a:off x="655001"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cs typeface="+mn-ea"/>
                  <a:sym typeface="Arial"/>
                </a:endParaRPr>
              </a:p>
            </p:txBody>
          </p:sp>
          <p:grpSp>
            <p:nvGrpSpPr>
              <p:cNvPr id="8" name="组合 7"/>
              <p:cNvGrpSpPr/>
              <p:nvPr/>
            </p:nvGrpSpPr>
            <p:grpSpPr>
              <a:xfrm>
                <a:off x="1887102" y="861705"/>
                <a:ext cx="794084" cy="794084"/>
                <a:chOff x="1887102" y="695151"/>
                <a:chExt cx="794084" cy="794084"/>
              </a:xfrm>
            </p:grpSpPr>
            <p:sp>
              <p:nvSpPr>
                <p:cNvPr id="6" name="椭圆 5"/>
                <p:cNvSpPr/>
                <p:nvPr/>
              </p:nvSpPr>
              <p:spPr>
                <a:xfrm>
                  <a:off x="1887102"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cs typeface="+mn-ea"/>
                    <a:sym typeface="Arial"/>
                  </a:endParaRPr>
                </a:p>
              </p:txBody>
            </p:sp>
            <p:sp>
              <p:nvSpPr>
                <p:cNvPr id="57" name="Freeform 682"/>
                <p:cNvSpPr>
                  <a:spLocks noEditPoints="1"/>
                </p:cNvSpPr>
                <p:nvPr/>
              </p:nvSpPr>
              <p:spPr bwMode="auto">
                <a:xfrm>
                  <a:off x="2112094" y="977633"/>
                  <a:ext cx="344100" cy="272798"/>
                </a:xfrm>
                <a:custGeom>
                  <a:avLst/>
                  <a:gdLst>
                    <a:gd name="T0" fmla="*/ 279 w 288"/>
                    <a:gd name="T1" fmla="*/ 28 h 227"/>
                    <a:gd name="T2" fmla="*/ 121 w 288"/>
                    <a:gd name="T3" fmla="*/ 28 h 227"/>
                    <a:gd name="T4" fmla="*/ 111 w 288"/>
                    <a:gd name="T5" fmla="*/ 8 h 227"/>
                    <a:gd name="T6" fmla="*/ 99 w 288"/>
                    <a:gd name="T7" fmla="*/ 0 h 227"/>
                    <a:gd name="T8" fmla="*/ 44 w 288"/>
                    <a:gd name="T9" fmla="*/ 0 h 227"/>
                    <a:gd name="T10" fmla="*/ 32 w 288"/>
                    <a:gd name="T11" fmla="*/ 8 h 227"/>
                    <a:gd name="T12" fmla="*/ 22 w 288"/>
                    <a:gd name="T13" fmla="*/ 28 h 227"/>
                    <a:gd name="T14" fmla="*/ 9 w 288"/>
                    <a:gd name="T15" fmla="*/ 28 h 227"/>
                    <a:gd name="T16" fmla="*/ 0 w 288"/>
                    <a:gd name="T17" fmla="*/ 37 h 227"/>
                    <a:gd name="T18" fmla="*/ 0 w 288"/>
                    <a:gd name="T19" fmla="*/ 218 h 227"/>
                    <a:gd name="T20" fmla="*/ 9 w 288"/>
                    <a:gd name="T21" fmla="*/ 227 h 227"/>
                    <a:gd name="T22" fmla="*/ 279 w 288"/>
                    <a:gd name="T23" fmla="*/ 227 h 227"/>
                    <a:gd name="T24" fmla="*/ 288 w 288"/>
                    <a:gd name="T25" fmla="*/ 218 h 227"/>
                    <a:gd name="T26" fmla="*/ 288 w 288"/>
                    <a:gd name="T27" fmla="*/ 37 h 227"/>
                    <a:gd name="T28" fmla="*/ 279 w 288"/>
                    <a:gd name="T29" fmla="*/ 28 h 227"/>
                    <a:gd name="T30" fmla="*/ 264 w 288"/>
                    <a:gd name="T31" fmla="*/ 203 h 227"/>
                    <a:gd name="T32" fmla="*/ 24 w 288"/>
                    <a:gd name="T33" fmla="*/ 203 h 227"/>
                    <a:gd name="T34" fmla="*/ 24 w 288"/>
                    <a:gd name="T35" fmla="*/ 52 h 227"/>
                    <a:gd name="T36" fmla="*/ 43 w 288"/>
                    <a:gd name="T37" fmla="*/ 39 h 227"/>
                    <a:gd name="T38" fmla="*/ 50 w 288"/>
                    <a:gd name="T39" fmla="*/ 24 h 227"/>
                    <a:gd name="T40" fmla="*/ 92 w 288"/>
                    <a:gd name="T41" fmla="*/ 24 h 227"/>
                    <a:gd name="T42" fmla="*/ 99 w 288"/>
                    <a:gd name="T43" fmla="*/ 39 h 227"/>
                    <a:gd name="T44" fmla="*/ 121 w 288"/>
                    <a:gd name="T45" fmla="*/ 52 h 227"/>
                    <a:gd name="T46" fmla="*/ 264 w 288"/>
                    <a:gd name="T47" fmla="*/ 52 h 227"/>
                    <a:gd name="T48" fmla="*/ 264 w 288"/>
                    <a:gd name="T49" fmla="*/ 20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27">
                      <a:moveTo>
                        <a:pt x="279" y="28"/>
                      </a:moveTo>
                      <a:cubicBezTo>
                        <a:pt x="121" y="28"/>
                        <a:pt x="121" y="28"/>
                        <a:pt x="121" y="28"/>
                      </a:cubicBezTo>
                      <a:cubicBezTo>
                        <a:pt x="111" y="8"/>
                        <a:pt x="111" y="8"/>
                        <a:pt x="111" y="8"/>
                      </a:cubicBezTo>
                      <a:cubicBezTo>
                        <a:pt x="109" y="4"/>
                        <a:pt x="103" y="0"/>
                        <a:pt x="99" y="0"/>
                      </a:cubicBezTo>
                      <a:cubicBezTo>
                        <a:pt x="44" y="0"/>
                        <a:pt x="44" y="0"/>
                        <a:pt x="44" y="0"/>
                      </a:cubicBezTo>
                      <a:cubicBezTo>
                        <a:pt x="39" y="0"/>
                        <a:pt x="34" y="4"/>
                        <a:pt x="32" y="8"/>
                      </a:cubicBezTo>
                      <a:cubicBezTo>
                        <a:pt x="22" y="28"/>
                        <a:pt x="22" y="28"/>
                        <a:pt x="22" y="28"/>
                      </a:cubicBezTo>
                      <a:cubicBezTo>
                        <a:pt x="9" y="28"/>
                        <a:pt x="9" y="28"/>
                        <a:pt x="9" y="28"/>
                      </a:cubicBezTo>
                      <a:cubicBezTo>
                        <a:pt x="4" y="28"/>
                        <a:pt x="0" y="32"/>
                        <a:pt x="0" y="37"/>
                      </a:cubicBezTo>
                      <a:cubicBezTo>
                        <a:pt x="0" y="218"/>
                        <a:pt x="0" y="218"/>
                        <a:pt x="0" y="218"/>
                      </a:cubicBezTo>
                      <a:cubicBezTo>
                        <a:pt x="0" y="223"/>
                        <a:pt x="4" y="227"/>
                        <a:pt x="9" y="227"/>
                      </a:cubicBezTo>
                      <a:cubicBezTo>
                        <a:pt x="279" y="227"/>
                        <a:pt x="279" y="227"/>
                        <a:pt x="279" y="227"/>
                      </a:cubicBezTo>
                      <a:cubicBezTo>
                        <a:pt x="284" y="227"/>
                        <a:pt x="288" y="223"/>
                        <a:pt x="288" y="218"/>
                      </a:cubicBezTo>
                      <a:cubicBezTo>
                        <a:pt x="288" y="37"/>
                        <a:pt x="288" y="37"/>
                        <a:pt x="288" y="37"/>
                      </a:cubicBezTo>
                      <a:cubicBezTo>
                        <a:pt x="288" y="32"/>
                        <a:pt x="284" y="28"/>
                        <a:pt x="279" y="28"/>
                      </a:cubicBezTo>
                      <a:close/>
                      <a:moveTo>
                        <a:pt x="264" y="203"/>
                      </a:moveTo>
                      <a:cubicBezTo>
                        <a:pt x="24" y="203"/>
                        <a:pt x="24" y="203"/>
                        <a:pt x="24" y="203"/>
                      </a:cubicBezTo>
                      <a:cubicBezTo>
                        <a:pt x="24" y="52"/>
                        <a:pt x="24" y="52"/>
                        <a:pt x="24" y="52"/>
                      </a:cubicBezTo>
                      <a:cubicBezTo>
                        <a:pt x="32" y="52"/>
                        <a:pt x="39" y="47"/>
                        <a:pt x="43" y="39"/>
                      </a:cubicBezTo>
                      <a:cubicBezTo>
                        <a:pt x="50" y="24"/>
                        <a:pt x="50" y="24"/>
                        <a:pt x="50" y="24"/>
                      </a:cubicBezTo>
                      <a:cubicBezTo>
                        <a:pt x="92" y="24"/>
                        <a:pt x="92" y="24"/>
                        <a:pt x="92" y="24"/>
                      </a:cubicBezTo>
                      <a:cubicBezTo>
                        <a:pt x="99" y="39"/>
                        <a:pt x="99" y="39"/>
                        <a:pt x="99" y="39"/>
                      </a:cubicBezTo>
                      <a:cubicBezTo>
                        <a:pt x="103" y="47"/>
                        <a:pt x="112" y="52"/>
                        <a:pt x="121" y="52"/>
                      </a:cubicBezTo>
                      <a:cubicBezTo>
                        <a:pt x="264" y="52"/>
                        <a:pt x="264" y="52"/>
                        <a:pt x="264" y="52"/>
                      </a:cubicBezTo>
                      <a:lnTo>
                        <a:pt x="264" y="203"/>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Arial"/>
                    <a:ea typeface="微软雅黑"/>
                    <a:cs typeface="+mn-ea"/>
                    <a:sym typeface="Arial"/>
                  </a:endParaRPr>
                </a:p>
              </p:txBody>
            </p:sp>
          </p:grpSp>
        </p:grpSp>
        <p:sp>
          <p:nvSpPr>
            <p:cNvPr id="36" name="文本框 35"/>
            <p:cNvSpPr txBox="1"/>
            <p:nvPr/>
          </p:nvSpPr>
          <p:spPr>
            <a:xfrm>
              <a:off x="1257484"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Arial"/>
                  <a:ea typeface="微软雅黑"/>
                  <a:cs typeface="+mn-ea"/>
                  <a:sym typeface="Arial"/>
                </a:rPr>
                <a:t>点击添加标题</a:t>
              </a:r>
            </a:p>
          </p:txBody>
        </p:sp>
        <p:sp>
          <p:nvSpPr>
            <p:cNvPr id="38" name="文本框 37"/>
            <p:cNvSpPr txBox="1"/>
            <p:nvPr/>
          </p:nvSpPr>
          <p:spPr>
            <a:xfrm>
              <a:off x="981641"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Arial"/>
                  <a:ea typeface="微软雅黑"/>
                  <a:cs typeface="+mn-ea"/>
                  <a:sym typeface="Arial"/>
                </a:rPr>
                <a:t>点击添加和标题内容相符的文字描述说明，点击添加和标题内容相符的文字描述说明，点击添加和标题内容相符的文字描述说明。</a:t>
              </a:r>
            </a:p>
          </p:txBody>
        </p:sp>
        <p:sp>
          <p:nvSpPr>
            <p:cNvPr id="48" name="文本框 47"/>
            <p:cNvSpPr txBox="1"/>
            <p:nvPr/>
          </p:nvSpPr>
          <p:spPr>
            <a:xfrm>
              <a:off x="5267384"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Arial"/>
                  <a:ea typeface="微软雅黑"/>
                  <a:cs typeface="+mn-ea"/>
                  <a:sym typeface="Arial"/>
                </a:rPr>
                <a:t>点击添加标题</a:t>
              </a:r>
            </a:p>
          </p:txBody>
        </p:sp>
        <p:sp>
          <p:nvSpPr>
            <p:cNvPr id="49" name="文本框 48"/>
            <p:cNvSpPr txBox="1"/>
            <p:nvPr/>
          </p:nvSpPr>
          <p:spPr>
            <a:xfrm>
              <a:off x="4991541"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Arial"/>
                  <a:ea typeface="微软雅黑"/>
                  <a:cs typeface="+mn-ea"/>
                  <a:sym typeface="Arial"/>
                </a:rPr>
                <a:t>点击添加和标题内容相符的文字描述说明，点击添加和标题内容相符的文字描述说明，点击添加和标题内容相符的文字描述说明。</a:t>
              </a:r>
            </a:p>
          </p:txBody>
        </p:sp>
        <p:sp>
          <p:nvSpPr>
            <p:cNvPr id="50" name="文本框 49"/>
            <p:cNvSpPr txBox="1"/>
            <p:nvPr/>
          </p:nvSpPr>
          <p:spPr>
            <a:xfrm>
              <a:off x="9277283"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Arial"/>
                  <a:ea typeface="微软雅黑"/>
                  <a:cs typeface="+mn-ea"/>
                  <a:sym typeface="Arial"/>
                </a:rPr>
                <a:t>点击添加标题</a:t>
              </a:r>
            </a:p>
          </p:txBody>
        </p:sp>
        <p:sp>
          <p:nvSpPr>
            <p:cNvPr id="58" name="文本框 57"/>
            <p:cNvSpPr txBox="1"/>
            <p:nvPr/>
          </p:nvSpPr>
          <p:spPr>
            <a:xfrm>
              <a:off x="9001440"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Arial"/>
                  <a:ea typeface="微软雅黑"/>
                  <a:cs typeface="+mn-ea"/>
                  <a:sym typeface="Arial"/>
                </a:rPr>
                <a:t>点击添加和标题内容相符的文字描述说明，点击添加和标题内容相符的文字描述说明，点击添加和标题内容相符的文字描述说明。</a:t>
              </a:r>
            </a:p>
          </p:txBody>
        </p:sp>
      </p:grpSp>
      <p:sp>
        <p:nvSpPr>
          <p:cNvPr id="3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30418246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Arial"/>
                  <a:ea typeface="微软雅黑"/>
                  <a:cs typeface="+mn-ea"/>
                  <a:sym typeface="Arial"/>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latin typeface="Arial"/>
                  <a:ea typeface="微软雅黑"/>
                  <a:cs typeface="+mn-ea"/>
                  <a:sym typeface="Arial"/>
                </a:rPr>
                <a:t>03</a:t>
              </a:r>
              <a:endParaRPr lang="zh-CN" altLang="en-US" sz="3200" b="1" spc="300" dirty="0">
                <a:solidFill>
                  <a:srgbClr val="FE7F8D"/>
                </a:solidFill>
                <a:latin typeface="Arial"/>
                <a:ea typeface="微软雅黑"/>
                <a:cs typeface="+mn-ea"/>
                <a:sym typeface="Arial"/>
              </a:endParaRPr>
            </a:p>
          </p:txBody>
        </p:sp>
      </p:grpSp>
    </p:spTree>
    <p:extLst>
      <p:ext uri="{BB962C8B-B14F-4D97-AF65-F5344CB8AC3E}">
        <p14:creationId xmlns:p14="http://schemas.microsoft.com/office/powerpoint/2010/main" val="301250532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1076379" y="1961267"/>
            <a:ext cx="10609580" cy="4175338"/>
            <a:chOff x="784860" y="1893230"/>
            <a:chExt cx="10609580" cy="4175338"/>
          </a:xfrm>
        </p:grpSpPr>
        <p:sp>
          <p:nvSpPr>
            <p:cNvPr id="75" name="燕尾形 74"/>
            <p:cNvSpPr/>
            <p:nvPr/>
          </p:nvSpPr>
          <p:spPr>
            <a:xfrm rot="5400000">
              <a:off x="7225417" y="3788908"/>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a:ea typeface="微软雅黑"/>
                <a:cs typeface="+mn-ea"/>
                <a:sym typeface="Arial"/>
              </a:endParaRPr>
            </a:p>
          </p:txBody>
        </p:sp>
        <p:sp>
          <p:nvSpPr>
            <p:cNvPr id="76" name="燕尾形 75"/>
            <p:cNvSpPr/>
            <p:nvPr/>
          </p:nvSpPr>
          <p:spPr>
            <a:xfrm>
              <a:off x="5904032" y="2421151"/>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a:ea typeface="微软雅黑"/>
                <a:cs typeface="+mn-ea"/>
                <a:sym typeface="Arial"/>
              </a:endParaRPr>
            </a:p>
          </p:txBody>
        </p:sp>
        <p:sp>
          <p:nvSpPr>
            <p:cNvPr id="77" name="燕尾形 76"/>
            <p:cNvSpPr/>
            <p:nvPr/>
          </p:nvSpPr>
          <p:spPr>
            <a:xfrm rot="16200000">
              <a:off x="4631629" y="386038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a:ea typeface="微软雅黑"/>
                <a:cs typeface="+mn-ea"/>
                <a:sym typeface="Arial"/>
              </a:endParaRPr>
            </a:p>
          </p:txBody>
        </p:sp>
        <p:sp>
          <p:nvSpPr>
            <p:cNvPr id="78" name="燕尾形 77"/>
            <p:cNvSpPr/>
            <p:nvPr/>
          </p:nvSpPr>
          <p:spPr>
            <a:xfrm rot="10800000">
              <a:off x="5953053" y="515670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a:ea typeface="微软雅黑"/>
                <a:cs typeface="+mn-ea"/>
                <a:sym typeface="Arial"/>
              </a:endParaRPr>
            </a:p>
          </p:txBody>
        </p:sp>
        <p:grpSp>
          <p:nvGrpSpPr>
            <p:cNvPr id="79" name="组合 78"/>
            <p:cNvGrpSpPr/>
            <p:nvPr/>
          </p:nvGrpSpPr>
          <p:grpSpPr>
            <a:xfrm>
              <a:off x="4079194" y="1893230"/>
              <a:ext cx="1439785" cy="1439785"/>
              <a:chOff x="3059001" y="1005605"/>
              <a:chExt cx="1080120" cy="1080120"/>
            </a:xfrm>
          </p:grpSpPr>
          <p:sp>
            <p:nvSpPr>
              <p:cNvPr id="80" name="矩形 79"/>
              <p:cNvSpPr/>
              <p:nvPr/>
            </p:nvSpPr>
            <p:spPr>
              <a:xfrm>
                <a:off x="3059001"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a:ea typeface="微软雅黑"/>
                  <a:cs typeface="+mn-ea"/>
                  <a:sym typeface="Arial"/>
                </a:endParaRPr>
              </a:p>
            </p:txBody>
          </p:sp>
          <p:sp>
            <p:nvSpPr>
              <p:cNvPr id="81" name="矩形 80"/>
              <p:cNvSpPr/>
              <p:nvPr/>
            </p:nvSpPr>
            <p:spPr>
              <a:xfrm>
                <a:off x="3059001" y="1253277"/>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Arial"/>
                    <a:ea typeface="微软雅黑"/>
                    <a:cs typeface="+mn-ea"/>
                    <a:sym typeface="Arial"/>
                  </a:rPr>
                  <a:t>添加标题</a:t>
                </a:r>
              </a:p>
            </p:txBody>
          </p:sp>
        </p:grpSp>
        <p:grpSp>
          <p:nvGrpSpPr>
            <p:cNvPr id="82" name="组合 81"/>
            <p:cNvGrpSpPr/>
            <p:nvPr/>
          </p:nvGrpSpPr>
          <p:grpSpPr>
            <a:xfrm>
              <a:off x="6672983" y="1893230"/>
              <a:ext cx="1439785" cy="1439785"/>
              <a:chOff x="5004849" y="1005605"/>
              <a:chExt cx="1080120" cy="1080120"/>
            </a:xfrm>
            <a:solidFill>
              <a:srgbClr val="F66A69"/>
            </a:solidFill>
          </p:grpSpPr>
          <p:sp>
            <p:nvSpPr>
              <p:cNvPr id="83" name="矩形 82"/>
              <p:cNvSpPr/>
              <p:nvPr/>
            </p:nvSpPr>
            <p:spPr>
              <a:xfrm>
                <a:off x="5004849"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a:ea typeface="微软雅黑"/>
                  <a:cs typeface="+mn-ea"/>
                  <a:sym typeface="Arial"/>
                </a:endParaRPr>
              </a:p>
            </p:txBody>
          </p:sp>
          <p:sp>
            <p:nvSpPr>
              <p:cNvPr id="84" name="矩形 83"/>
              <p:cNvSpPr/>
              <p:nvPr/>
            </p:nvSpPr>
            <p:spPr>
              <a:xfrm>
                <a:off x="5022851" y="1261954"/>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Arial"/>
                    <a:ea typeface="微软雅黑"/>
                    <a:cs typeface="+mn-ea"/>
                    <a:sym typeface="Arial"/>
                  </a:rPr>
                  <a:t>添加标题</a:t>
                </a:r>
              </a:p>
            </p:txBody>
          </p:sp>
        </p:grpSp>
        <p:grpSp>
          <p:nvGrpSpPr>
            <p:cNvPr id="85" name="组合 84"/>
            <p:cNvGrpSpPr/>
            <p:nvPr/>
          </p:nvGrpSpPr>
          <p:grpSpPr>
            <a:xfrm>
              <a:off x="4079194" y="4628783"/>
              <a:ext cx="1439785" cy="1439785"/>
              <a:chOff x="3059001" y="3057804"/>
              <a:chExt cx="1080120" cy="1080120"/>
            </a:xfrm>
            <a:solidFill>
              <a:srgbClr val="F66A69"/>
            </a:solidFill>
          </p:grpSpPr>
          <p:sp>
            <p:nvSpPr>
              <p:cNvPr id="86" name="矩形 85"/>
              <p:cNvSpPr/>
              <p:nvPr/>
            </p:nvSpPr>
            <p:spPr>
              <a:xfrm>
                <a:off x="3059001"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a:ea typeface="微软雅黑"/>
                  <a:cs typeface="+mn-ea"/>
                  <a:sym typeface="Arial"/>
                </a:endParaRPr>
              </a:p>
            </p:txBody>
          </p:sp>
          <p:sp>
            <p:nvSpPr>
              <p:cNvPr id="87" name="矩形 86"/>
              <p:cNvSpPr/>
              <p:nvPr/>
            </p:nvSpPr>
            <p:spPr>
              <a:xfrm>
                <a:off x="3059001" y="3305476"/>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Arial"/>
                    <a:ea typeface="微软雅黑"/>
                    <a:cs typeface="+mn-ea"/>
                    <a:sym typeface="Arial"/>
                  </a:rPr>
                  <a:t>添加标题</a:t>
                </a:r>
              </a:p>
            </p:txBody>
          </p:sp>
        </p:grpSp>
        <p:grpSp>
          <p:nvGrpSpPr>
            <p:cNvPr id="88" name="组合 87"/>
            <p:cNvGrpSpPr/>
            <p:nvPr/>
          </p:nvGrpSpPr>
          <p:grpSpPr>
            <a:xfrm>
              <a:off x="6672983" y="4628783"/>
              <a:ext cx="1439785" cy="1439785"/>
              <a:chOff x="5004849" y="3057804"/>
              <a:chExt cx="1080120" cy="1080120"/>
            </a:xfrm>
            <a:solidFill>
              <a:srgbClr val="B7D16A"/>
            </a:solidFill>
          </p:grpSpPr>
          <p:sp>
            <p:nvSpPr>
              <p:cNvPr id="89" name="矩形 88"/>
              <p:cNvSpPr/>
              <p:nvPr/>
            </p:nvSpPr>
            <p:spPr>
              <a:xfrm>
                <a:off x="5004849"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a:ea typeface="微软雅黑"/>
                  <a:cs typeface="+mn-ea"/>
                  <a:sym typeface="Arial"/>
                </a:endParaRPr>
              </a:p>
            </p:txBody>
          </p:sp>
          <p:sp>
            <p:nvSpPr>
              <p:cNvPr id="90" name="矩形 89"/>
              <p:cNvSpPr/>
              <p:nvPr/>
            </p:nvSpPr>
            <p:spPr>
              <a:xfrm>
                <a:off x="5022851" y="3314153"/>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Arial"/>
                    <a:ea typeface="微软雅黑"/>
                    <a:cs typeface="+mn-ea"/>
                    <a:sym typeface="Arial"/>
                  </a:rPr>
                  <a:t>添加标题</a:t>
                </a:r>
              </a:p>
            </p:txBody>
          </p:sp>
        </p:grpSp>
        <p:sp>
          <p:nvSpPr>
            <p:cNvPr id="91" name="文本框 7"/>
            <p:cNvSpPr txBox="1">
              <a:spLocks noChangeArrowheads="1"/>
            </p:cNvSpPr>
            <p:nvPr/>
          </p:nvSpPr>
          <p:spPr bwMode="auto">
            <a:xfrm>
              <a:off x="784860" y="2105660"/>
              <a:ext cx="319913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zh-CN" altLang="en-US" sz="1860" kern="0" dirty="0">
                  <a:solidFill>
                    <a:schemeClr val="bg1">
                      <a:lumMod val="50000"/>
                    </a:schemeClr>
                  </a:solidFill>
                  <a:latin typeface="Arial"/>
                  <a:ea typeface="微软雅黑"/>
                  <a:cs typeface="+mn-ea"/>
                  <a:sym typeface="Arial"/>
                </a:rPr>
                <a:t>添加标题</a:t>
              </a:r>
              <a:endParaRPr lang="en-US" altLang="zh-CN" sz="1865" b="1" dirty="0">
                <a:solidFill>
                  <a:schemeClr val="tx1">
                    <a:lumMod val="50000"/>
                    <a:lumOff val="50000"/>
                  </a:schemeClr>
                </a:solidFill>
                <a:latin typeface="Arial"/>
                <a:ea typeface="微软雅黑"/>
                <a:cs typeface="+mn-ea"/>
                <a:sym typeface="Arial"/>
              </a:endParaRPr>
            </a:p>
            <a:p>
              <a:pPr algn="r">
                <a:lnSpc>
                  <a:spcPct val="150000"/>
                </a:lnSpc>
                <a:spcBef>
                  <a:spcPts val="400"/>
                </a:spcBef>
              </a:pPr>
              <a:r>
                <a:rPr lang="zh-CN" altLang="en-US" sz="1600" dirty="0">
                  <a:solidFill>
                    <a:schemeClr val="tx1">
                      <a:lumMod val="65000"/>
                      <a:lumOff val="35000"/>
                    </a:schemeClr>
                  </a:solidFill>
                  <a:latin typeface="Arial"/>
                  <a:ea typeface="微软雅黑"/>
                  <a:cs typeface="+mn-ea"/>
                  <a:sym typeface="Arial"/>
                </a:rPr>
                <a:t>   </a:t>
              </a:r>
              <a:r>
                <a:rPr lang="zh-CN" altLang="en-US" sz="1400" dirty="0">
                  <a:solidFill>
                    <a:schemeClr val="tx1">
                      <a:lumMod val="65000"/>
                      <a:lumOff val="35000"/>
                    </a:schemeClr>
                  </a:solidFill>
                  <a:latin typeface="Arial"/>
                  <a:ea typeface="微软雅黑"/>
                  <a:cs typeface="+mn-ea"/>
                  <a:sym typeface="Arial"/>
                </a:rPr>
                <a:t>此处添加详细文本描述，建议与标题相关并符合整体语言风格，语言描述尽量简洁生动。</a:t>
              </a:r>
            </a:p>
            <a:p>
              <a:pPr algn="r">
                <a:lnSpc>
                  <a:spcPct val="150000"/>
                </a:lnSpc>
                <a:spcBef>
                  <a:spcPts val="400"/>
                </a:spcBef>
              </a:pPr>
              <a:endParaRPr lang="zh-CN" altLang="en-US" sz="1600" dirty="0">
                <a:solidFill>
                  <a:schemeClr val="tx1">
                    <a:lumMod val="50000"/>
                    <a:lumOff val="50000"/>
                  </a:schemeClr>
                </a:solidFill>
                <a:latin typeface="Arial"/>
                <a:ea typeface="微软雅黑"/>
                <a:cs typeface="+mn-ea"/>
                <a:sym typeface="Arial"/>
              </a:endParaRPr>
            </a:p>
          </p:txBody>
        </p:sp>
        <p:sp>
          <p:nvSpPr>
            <p:cNvPr id="92" name="文本框 7"/>
            <p:cNvSpPr txBox="1">
              <a:spLocks noChangeArrowheads="1"/>
            </p:cNvSpPr>
            <p:nvPr/>
          </p:nvSpPr>
          <p:spPr bwMode="auto">
            <a:xfrm>
              <a:off x="856615" y="4826635"/>
              <a:ext cx="3127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zh-CN" altLang="en-US" sz="1860" kern="0" dirty="0">
                  <a:solidFill>
                    <a:schemeClr val="bg1">
                      <a:lumMod val="50000"/>
                    </a:schemeClr>
                  </a:solidFill>
                  <a:latin typeface="Arial"/>
                  <a:ea typeface="微软雅黑"/>
                  <a:cs typeface="+mn-ea"/>
                  <a:sym typeface="Arial"/>
                </a:rPr>
                <a:t>添加标题</a:t>
              </a:r>
              <a:endParaRPr lang="en-US" altLang="zh-CN" sz="1865" b="1" dirty="0">
                <a:solidFill>
                  <a:schemeClr val="tx1">
                    <a:lumMod val="50000"/>
                    <a:lumOff val="50000"/>
                  </a:schemeClr>
                </a:solidFill>
                <a:latin typeface="Arial"/>
                <a:ea typeface="微软雅黑"/>
                <a:cs typeface="+mn-ea"/>
                <a:sym typeface="Arial"/>
              </a:endParaRPr>
            </a:p>
            <a:p>
              <a:pPr algn="ctr">
                <a:lnSpc>
                  <a:spcPct val="150000"/>
                </a:lnSpc>
              </a:pPr>
              <a:r>
                <a:rPr lang="zh-CN" altLang="en-US" sz="1600" dirty="0">
                  <a:solidFill>
                    <a:schemeClr val="tx1">
                      <a:lumMod val="65000"/>
                      <a:lumOff val="35000"/>
                    </a:schemeClr>
                  </a:solidFill>
                  <a:latin typeface="Arial"/>
                  <a:ea typeface="微软雅黑"/>
                  <a:cs typeface="+mn-ea"/>
                  <a:sym typeface="Arial"/>
                </a:rPr>
                <a:t>   </a:t>
              </a:r>
              <a:r>
                <a:rPr lang="zh-CN" altLang="en-US" sz="1400" dirty="0">
                  <a:solidFill>
                    <a:schemeClr val="tx1">
                      <a:lumMod val="65000"/>
                      <a:lumOff val="35000"/>
                    </a:schemeClr>
                  </a:solidFill>
                  <a:latin typeface="Arial"/>
                  <a:ea typeface="微软雅黑"/>
                  <a:cs typeface="+mn-ea"/>
                  <a:sym typeface="Arial"/>
                </a:rPr>
                <a:t>此处添加详细文本描述，建议与标题相关并符合整体语言风格，语言描述尽量简洁生动。</a:t>
              </a:r>
            </a:p>
          </p:txBody>
        </p:sp>
        <p:sp>
          <p:nvSpPr>
            <p:cNvPr id="93" name="文本框 7"/>
            <p:cNvSpPr txBox="1">
              <a:spLocks noChangeArrowheads="1"/>
            </p:cNvSpPr>
            <p:nvPr/>
          </p:nvSpPr>
          <p:spPr bwMode="auto">
            <a:xfrm>
              <a:off x="8134350" y="2076450"/>
              <a:ext cx="3157855"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0" kern="0" dirty="0">
                  <a:solidFill>
                    <a:schemeClr val="bg1">
                      <a:lumMod val="50000"/>
                    </a:schemeClr>
                  </a:solidFill>
                  <a:latin typeface="Arial"/>
                  <a:ea typeface="微软雅黑"/>
                  <a:cs typeface="+mn-ea"/>
                  <a:sym typeface="Arial"/>
                </a:rPr>
                <a:t>添加标题</a:t>
              </a:r>
              <a:endParaRPr lang="en-US" altLang="zh-CN" sz="1865" b="1" dirty="0">
                <a:solidFill>
                  <a:schemeClr val="tx1">
                    <a:lumMod val="50000"/>
                    <a:lumOff val="50000"/>
                  </a:schemeClr>
                </a:solidFill>
                <a:latin typeface="Arial"/>
                <a:ea typeface="微软雅黑"/>
                <a:cs typeface="+mn-ea"/>
                <a:sym typeface="Arial"/>
              </a:endParaRPr>
            </a:p>
            <a:p>
              <a:pPr algn="ctr">
                <a:lnSpc>
                  <a:spcPct val="150000"/>
                </a:lnSpc>
              </a:pPr>
              <a:r>
                <a:rPr lang="zh-CN" altLang="en-US" sz="1600" dirty="0">
                  <a:solidFill>
                    <a:schemeClr val="tx1">
                      <a:lumMod val="65000"/>
                      <a:lumOff val="35000"/>
                    </a:schemeClr>
                  </a:solidFill>
                  <a:latin typeface="Arial"/>
                  <a:ea typeface="微软雅黑"/>
                  <a:cs typeface="+mn-ea"/>
                  <a:sym typeface="Arial"/>
                </a:rPr>
                <a:t>   </a:t>
              </a:r>
              <a:r>
                <a:rPr lang="zh-CN" altLang="en-US" sz="1400" dirty="0">
                  <a:solidFill>
                    <a:schemeClr val="tx1">
                      <a:lumMod val="65000"/>
                      <a:lumOff val="35000"/>
                    </a:schemeClr>
                  </a:solidFill>
                  <a:latin typeface="Arial"/>
                  <a:ea typeface="微软雅黑"/>
                  <a:cs typeface="+mn-ea"/>
                  <a:sym typeface="Arial"/>
                </a:rPr>
                <a:t>此处添加详细文本描述，建议与标题相关并符合整体语言风格，语言描述尽量简洁生动。</a:t>
              </a:r>
            </a:p>
          </p:txBody>
        </p:sp>
        <p:sp>
          <p:nvSpPr>
            <p:cNvPr id="94" name="文本框 7"/>
            <p:cNvSpPr txBox="1">
              <a:spLocks noChangeArrowheads="1"/>
            </p:cNvSpPr>
            <p:nvPr/>
          </p:nvSpPr>
          <p:spPr bwMode="auto">
            <a:xfrm>
              <a:off x="8134350" y="4812030"/>
              <a:ext cx="3260090"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0" kern="0" dirty="0">
                  <a:solidFill>
                    <a:schemeClr val="bg1">
                      <a:lumMod val="50000"/>
                    </a:schemeClr>
                  </a:solidFill>
                  <a:latin typeface="Arial"/>
                  <a:ea typeface="微软雅黑"/>
                  <a:cs typeface="+mn-ea"/>
                  <a:sym typeface="Arial"/>
                </a:rPr>
                <a:t>添加标题</a:t>
              </a:r>
              <a:endParaRPr lang="en-US" altLang="zh-CN" sz="1865" b="1" dirty="0">
                <a:solidFill>
                  <a:schemeClr val="tx1">
                    <a:lumMod val="50000"/>
                    <a:lumOff val="50000"/>
                  </a:schemeClr>
                </a:solidFill>
                <a:latin typeface="Arial"/>
                <a:ea typeface="微软雅黑"/>
                <a:cs typeface="+mn-ea"/>
                <a:sym typeface="Arial"/>
              </a:endParaRPr>
            </a:p>
            <a:p>
              <a:pPr algn="ctr">
                <a:lnSpc>
                  <a:spcPct val="150000"/>
                </a:lnSpc>
              </a:pPr>
              <a:r>
                <a:rPr lang="zh-CN" altLang="en-US" sz="1600" dirty="0">
                  <a:solidFill>
                    <a:schemeClr val="tx1">
                      <a:lumMod val="65000"/>
                      <a:lumOff val="35000"/>
                    </a:schemeClr>
                  </a:solidFill>
                  <a:latin typeface="Arial"/>
                  <a:ea typeface="微软雅黑"/>
                  <a:cs typeface="+mn-ea"/>
                  <a:sym typeface="Arial"/>
                </a:rPr>
                <a:t>   此</a:t>
              </a:r>
              <a:r>
                <a:rPr lang="zh-CN" altLang="en-US" sz="1400" dirty="0">
                  <a:solidFill>
                    <a:schemeClr val="tx1">
                      <a:lumMod val="65000"/>
                      <a:lumOff val="35000"/>
                    </a:schemeClr>
                  </a:solidFill>
                  <a:latin typeface="Arial"/>
                  <a:ea typeface="微软雅黑"/>
                  <a:cs typeface="+mn-ea"/>
                  <a:sym typeface="Arial"/>
                </a:rPr>
                <a:t>处添加详细文本描述，建议与标题相关并符合整体语言风格，语言描述尽量简洁生动。</a:t>
              </a:r>
            </a:p>
          </p:txBody>
        </p:sp>
      </p:grpSp>
      <p:sp>
        <p:nvSpPr>
          <p:cNvPr id="2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26" name="直接连接符 2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64352043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inVertical)">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2411026" y="1969300"/>
            <a:ext cx="8118646" cy="4455337"/>
            <a:chOff x="2411026" y="1702872"/>
            <a:chExt cx="8118646" cy="4455337"/>
          </a:xfrm>
        </p:grpSpPr>
        <p:sp>
          <p:nvSpPr>
            <p:cNvPr id="57" name="Rounded Rectangle 72"/>
            <p:cNvSpPr/>
            <p:nvPr/>
          </p:nvSpPr>
          <p:spPr>
            <a:xfrm>
              <a:off x="2411026" y="173290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a:ea typeface="微软雅黑"/>
                  <a:cs typeface="+mn-ea"/>
                  <a:sym typeface="Arial"/>
                </a:rPr>
                <a:t>2008</a:t>
              </a:r>
            </a:p>
          </p:txBody>
        </p:sp>
        <p:sp>
          <p:nvSpPr>
            <p:cNvPr id="58" name="Rounded Rectangle 77"/>
            <p:cNvSpPr/>
            <p:nvPr/>
          </p:nvSpPr>
          <p:spPr>
            <a:xfrm>
              <a:off x="2411026" y="2637311"/>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a:ea typeface="微软雅黑"/>
                  <a:cs typeface="+mn-ea"/>
                  <a:sym typeface="Arial"/>
                </a:rPr>
                <a:t>2010</a:t>
              </a:r>
            </a:p>
          </p:txBody>
        </p:sp>
        <p:sp>
          <p:nvSpPr>
            <p:cNvPr id="59" name="Rounded Rectangle 80"/>
            <p:cNvSpPr/>
            <p:nvPr/>
          </p:nvSpPr>
          <p:spPr>
            <a:xfrm>
              <a:off x="2411026" y="353210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smtClean="0">
                  <a:latin typeface="Arial"/>
                  <a:ea typeface="微软雅黑"/>
                  <a:cs typeface="+mn-ea"/>
                  <a:sym typeface="Arial"/>
                </a:rPr>
                <a:t>2016</a:t>
              </a:r>
              <a:endParaRPr lang="en-US" sz="2000" b="1" dirty="0">
                <a:latin typeface="Arial"/>
                <a:ea typeface="微软雅黑"/>
                <a:cs typeface="+mn-ea"/>
                <a:sym typeface="Arial"/>
              </a:endParaRPr>
            </a:p>
          </p:txBody>
        </p:sp>
        <p:sp>
          <p:nvSpPr>
            <p:cNvPr id="60" name="Rounded Rectangle 83"/>
            <p:cNvSpPr/>
            <p:nvPr/>
          </p:nvSpPr>
          <p:spPr>
            <a:xfrm>
              <a:off x="2411026" y="441527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smtClean="0">
                  <a:latin typeface="Arial"/>
                  <a:ea typeface="微软雅黑"/>
                  <a:cs typeface="+mn-ea"/>
                  <a:sym typeface="Arial"/>
                </a:rPr>
                <a:t>2019</a:t>
              </a:r>
              <a:endParaRPr lang="en-US" sz="2000" b="1" dirty="0">
                <a:latin typeface="Arial"/>
                <a:ea typeface="微软雅黑"/>
                <a:cs typeface="+mn-ea"/>
                <a:sym typeface="Arial"/>
              </a:endParaRPr>
            </a:p>
          </p:txBody>
        </p:sp>
        <p:sp>
          <p:nvSpPr>
            <p:cNvPr id="61" name="Rounded Rectangle 88"/>
            <p:cNvSpPr/>
            <p:nvPr/>
          </p:nvSpPr>
          <p:spPr>
            <a:xfrm>
              <a:off x="2411026" y="529843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smtClean="0">
                  <a:latin typeface="Arial"/>
                  <a:ea typeface="微软雅黑"/>
                  <a:cs typeface="+mn-ea"/>
                  <a:sym typeface="Arial"/>
                </a:rPr>
                <a:t>20XX</a:t>
              </a:r>
              <a:endParaRPr lang="en-US" sz="2000" b="1" dirty="0">
                <a:latin typeface="Arial"/>
                <a:ea typeface="微软雅黑"/>
                <a:cs typeface="+mn-ea"/>
                <a:sym typeface="Arial"/>
              </a:endParaRPr>
            </a:p>
          </p:txBody>
        </p:sp>
        <p:cxnSp>
          <p:nvCxnSpPr>
            <p:cNvPr id="62" name="Straight Connector 91"/>
            <p:cNvCxnSpPr/>
            <p:nvPr/>
          </p:nvCxnSpPr>
          <p:spPr>
            <a:xfrm rot="5400000">
              <a:off x="3136975" y="2370404"/>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99"/>
            <p:cNvCxnSpPr/>
            <p:nvPr/>
          </p:nvCxnSpPr>
          <p:spPr>
            <a:xfrm flipH="1">
              <a:off x="3356792" y="2362866"/>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03"/>
            <p:cNvCxnSpPr/>
            <p:nvPr/>
          </p:nvCxnSpPr>
          <p:spPr>
            <a:xfrm flipH="1">
              <a:off x="3356792" y="328951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104"/>
            <p:cNvCxnSpPr/>
            <p:nvPr/>
          </p:nvCxnSpPr>
          <p:spPr>
            <a:xfrm flipH="1">
              <a:off x="3356792" y="4150257"/>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107"/>
            <p:cNvCxnSpPr/>
            <p:nvPr/>
          </p:nvCxnSpPr>
          <p:spPr>
            <a:xfrm flipH="1">
              <a:off x="3356792" y="5034260"/>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7" name="Text Placeholder 3"/>
            <p:cNvSpPr txBox="1">
              <a:spLocks/>
            </p:cNvSpPr>
            <p:nvPr/>
          </p:nvSpPr>
          <p:spPr>
            <a:xfrm>
              <a:off x="4827400" y="1702872"/>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Arial"/>
                  <a:ea typeface="微软雅黑"/>
                  <a:cs typeface="+mn-ea"/>
                  <a:sym typeface="Arial"/>
                </a:rPr>
                <a:t>Please replace text, click add relevant headline, modify the text content, also can copy your content to this</a:t>
              </a:r>
            </a:p>
          </p:txBody>
        </p:sp>
        <p:sp>
          <p:nvSpPr>
            <p:cNvPr id="68" name="Text Placeholder 3"/>
            <p:cNvSpPr txBox="1">
              <a:spLocks/>
            </p:cNvSpPr>
            <p:nvPr/>
          </p:nvSpPr>
          <p:spPr>
            <a:xfrm>
              <a:off x="4827400" y="2573220"/>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Arial"/>
                  <a:ea typeface="微软雅黑"/>
                  <a:cs typeface="+mn-ea"/>
                  <a:sym typeface="Arial"/>
                </a:rPr>
                <a:t>Please replace text, click add relevant headline, modify the text content, also can copy your content to this</a:t>
              </a:r>
            </a:p>
          </p:txBody>
        </p:sp>
        <p:sp>
          <p:nvSpPr>
            <p:cNvPr id="69" name="Text Placeholder 3"/>
            <p:cNvSpPr txBox="1">
              <a:spLocks/>
            </p:cNvSpPr>
            <p:nvPr/>
          </p:nvSpPr>
          <p:spPr>
            <a:xfrm>
              <a:off x="4827400" y="3410481"/>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Arial"/>
                  <a:ea typeface="微软雅黑"/>
                  <a:cs typeface="+mn-ea"/>
                  <a:sym typeface="Arial"/>
                </a:rPr>
                <a:t>Please replace text, click add relevant headline, modify the text content, also can copy your content to this</a:t>
              </a:r>
            </a:p>
          </p:txBody>
        </p:sp>
        <p:sp>
          <p:nvSpPr>
            <p:cNvPr id="70" name="Text Placeholder 3"/>
            <p:cNvSpPr txBox="1">
              <a:spLocks/>
            </p:cNvSpPr>
            <p:nvPr/>
          </p:nvSpPr>
          <p:spPr>
            <a:xfrm>
              <a:off x="4827400" y="4305278"/>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Arial"/>
                  <a:ea typeface="微软雅黑"/>
                  <a:cs typeface="+mn-ea"/>
                  <a:sym typeface="Arial"/>
                </a:rPr>
                <a:t>Please replace text, click add relevant headline, modify the text content, also can copy your content to this</a:t>
              </a:r>
            </a:p>
          </p:txBody>
        </p:sp>
        <p:sp>
          <p:nvSpPr>
            <p:cNvPr id="71" name="Text Placeholder 3"/>
            <p:cNvSpPr txBox="1">
              <a:spLocks/>
            </p:cNvSpPr>
            <p:nvPr/>
          </p:nvSpPr>
          <p:spPr>
            <a:xfrm>
              <a:off x="4827400" y="5230588"/>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Arial"/>
                  <a:ea typeface="微软雅黑"/>
                  <a:cs typeface="+mn-ea"/>
                  <a:sym typeface="Arial"/>
                </a:rPr>
                <a:t>Please replace text, click add relevant headline, modify the text content, also can copy your content to this</a:t>
              </a:r>
            </a:p>
          </p:txBody>
        </p:sp>
        <p:sp>
          <p:nvSpPr>
            <p:cNvPr id="72" name="Text Placeholder 3"/>
            <p:cNvSpPr txBox="1">
              <a:spLocks/>
            </p:cNvSpPr>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Arial"/>
                  <a:ea typeface="微软雅黑"/>
                  <a:cs typeface="+mn-ea"/>
                  <a:sym typeface="Arial"/>
                </a:rPr>
                <a:t>50%</a:t>
              </a:r>
            </a:p>
          </p:txBody>
        </p:sp>
        <p:sp>
          <p:nvSpPr>
            <p:cNvPr id="73" name="Text Placeholder 3"/>
            <p:cNvSpPr txBox="1">
              <a:spLocks/>
            </p:cNvSpPr>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Arial"/>
                  <a:ea typeface="微软雅黑"/>
                  <a:cs typeface="+mn-ea"/>
                  <a:sym typeface="Arial"/>
                </a:rPr>
                <a:t>70%</a:t>
              </a:r>
            </a:p>
          </p:txBody>
        </p:sp>
        <p:sp>
          <p:nvSpPr>
            <p:cNvPr id="74" name="Text Placeholder 3"/>
            <p:cNvSpPr txBox="1">
              <a:spLocks/>
            </p:cNvSpPr>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Arial"/>
                  <a:ea typeface="微软雅黑"/>
                  <a:cs typeface="+mn-ea"/>
                  <a:sym typeface="Arial"/>
                </a:rPr>
                <a:t>60%</a:t>
              </a:r>
            </a:p>
          </p:txBody>
        </p:sp>
        <p:sp>
          <p:nvSpPr>
            <p:cNvPr id="75" name="Text Placeholder 3"/>
            <p:cNvSpPr txBox="1">
              <a:spLocks/>
            </p:cNvSpPr>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Arial"/>
                  <a:ea typeface="微软雅黑"/>
                  <a:cs typeface="+mn-ea"/>
                  <a:sym typeface="Arial"/>
                </a:rPr>
                <a:t>30%</a:t>
              </a:r>
            </a:p>
          </p:txBody>
        </p:sp>
        <p:sp>
          <p:nvSpPr>
            <p:cNvPr id="76" name="Text Placeholder 3"/>
            <p:cNvSpPr txBox="1">
              <a:spLocks/>
            </p:cNvSpPr>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lnSpc>
                  <a:spcPct val="140000"/>
                </a:lnSpc>
                <a:spcBef>
                  <a:spcPct val="20000"/>
                </a:spcBef>
                <a:defRPr/>
              </a:pPr>
              <a:r>
                <a:rPr lang="en-US" sz="2800" b="1" dirty="0">
                  <a:solidFill>
                    <a:schemeClr val="tx1">
                      <a:lumMod val="85000"/>
                      <a:lumOff val="15000"/>
                    </a:schemeClr>
                  </a:solidFill>
                  <a:latin typeface="Arial"/>
                  <a:ea typeface="微软雅黑"/>
                  <a:cs typeface="+mn-ea"/>
                  <a:sym typeface="Arial"/>
                </a:rPr>
                <a:t>100%</a:t>
              </a:r>
            </a:p>
          </p:txBody>
        </p:sp>
        <p:cxnSp>
          <p:nvCxnSpPr>
            <p:cNvPr id="77" name="Straight Connector 127"/>
            <p:cNvCxnSpPr/>
            <p:nvPr/>
          </p:nvCxnSpPr>
          <p:spPr>
            <a:xfrm flipH="1">
              <a:off x="3356793" y="592562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132"/>
            <p:cNvCxnSpPr/>
            <p:nvPr/>
          </p:nvCxnSpPr>
          <p:spPr>
            <a:xfrm rot="5400000">
              <a:off x="3136975" y="327384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133"/>
            <p:cNvCxnSpPr/>
            <p:nvPr/>
          </p:nvCxnSpPr>
          <p:spPr>
            <a:xfrm rot="5400000">
              <a:off x="3136975" y="4163009"/>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0" name="Straight Connector 134"/>
            <p:cNvCxnSpPr/>
            <p:nvPr/>
          </p:nvCxnSpPr>
          <p:spPr>
            <a:xfrm rot="5400000">
              <a:off x="3136975" y="504901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1" name="Straight Connector 135"/>
            <p:cNvCxnSpPr/>
            <p:nvPr/>
          </p:nvCxnSpPr>
          <p:spPr>
            <a:xfrm rot="5400000">
              <a:off x="3136975" y="5938396"/>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3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3569464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67634" y="2122927"/>
            <a:ext cx="11190991" cy="4318714"/>
            <a:chOff x="867634" y="2122927"/>
            <a:chExt cx="11190991" cy="4318714"/>
          </a:xfrm>
        </p:grpSpPr>
        <p:graphicFrame>
          <p:nvGraphicFramePr>
            <p:cNvPr id="2" name="Diagram 1"/>
            <p:cNvGraphicFramePr/>
            <p:nvPr>
              <p:extLst>
                <p:ext uri="{D42A27DB-BD31-4B8C-83A1-F6EECF244321}">
                  <p14:modId xmlns:p14="http://schemas.microsoft.com/office/powerpoint/2010/main" val="247303684"/>
                </p:ext>
              </p:extLst>
            </p:nvPr>
          </p:nvGraphicFramePr>
          <p:xfrm>
            <a:off x="3139039" y="2122927"/>
            <a:ext cx="6580670" cy="4318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9951" name="Picture 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997833" y="5041513"/>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5"/>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189875" y="3507494"/>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3" name="Picture 6"/>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7081412" y="3474419"/>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Oval 49"/>
            <p:cNvSpPr/>
            <p:nvPr/>
          </p:nvSpPr>
          <p:spPr>
            <a:xfrm>
              <a:off x="867634" y="2595588"/>
              <a:ext cx="726061"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sp>
          <p:nvSpPr>
            <p:cNvPr id="31" name="Oval 52"/>
            <p:cNvSpPr/>
            <p:nvPr/>
          </p:nvSpPr>
          <p:spPr>
            <a:xfrm>
              <a:off x="867634" y="3778388"/>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sp>
          <p:nvSpPr>
            <p:cNvPr id="32" name="Oval 55"/>
            <p:cNvSpPr/>
            <p:nvPr/>
          </p:nvSpPr>
          <p:spPr>
            <a:xfrm>
              <a:off x="867634" y="4959615"/>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pic>
          <p:nvPicPr>
            <p:cNvPr id="33" name="Picture 56"/>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08025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081829" y="3981559"/>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58"/>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080254" y="519271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61"/>
            <p:cNvSpPr/>
            <p:nvPr/>
          </p:nvSpPr>
          <p:spPr>
            <a:xfrm>
              <a:off x="11332565" y="2595588"/>
              <a:ext cx="726060" cy="724485"/>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sp>
          <p:nvSpPr>
            <p:cNvPr id="37" name="Oval 64"/>
            <p:cNvSpPr/>
            <p:nvPr/>
          </p:nvSpPr>
          <p:spPr>
            <a:xfrm>
              <a:off x="11332565" y="3776815"/>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sp>
          <p:nvSpPr>
            <p:cNvPr id="38" name="Oval 67"/>
            <p:cNvSpPr/>
            <p:nvPr/>
          </p:nvSpPr>
          <p:spPr>
            <a:xfrm>
              <a:off x="11332565" y="4958042"/>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Arial"/>
                <a:ea typeface="微软雅黑"/>
                <a:cs typeface="+mn-ea"/>
                <a:sym typeface="Arial"/>
              </a:endParaRPr>
            </a:p>
          </p:txBody>
        </p:sp>
        <p:pic>
          <p:nvPicPr>
            <p:cNvPr id="39" name="Picture 68"/>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1154518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69"/>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1545184" y="3979984"/>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70"/>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11545184" y="517066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tangle 17"/>
            <p:cNvSpPr/>
            <p:nvPr/>
          </p:nvSpPr>
          <p:spPr>
            <a:xfrm>
              <a:off x="1708667" y="2926332"/>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43" name="TextBox 18"/>
            <p:cNvSpPr txBox="1"/>
            <p:nvPr/>
          </p:nvSpPr>
          <p:spPr>
            <a:xfrm>
              <a:off x="1708667" y="2595587"/>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sp>
          <p:nvSpPr>
            <p:cNvPr id="44" name="Rectangle 23"/>
            <p:cNvSpPr/>
            <p:nvPr/>
          </p:nvSpPr>
          <p:spPr>
            <a:xfrm>
              <a:off x="1708667" y="4107559"/>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45" name="TextBox 27"/>
            <p:cNvSpPr txBox="1"/>
            <p:nvPr/>
          </p:nvSpPr>
          <p:spPr>
            <a:xfrm>
              <a:off x="1708667" y="3776813"/>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sp>
          <p:nvSpPr>
            <p:cNvPr id="46" name="Rectangle 30"/>
            <p:cNvSpPr/>
            <p:nvPr/>
          </p:nvSpPr>
          <p:spPr>
            <a:xfrm>
              <a:off x="1708667" y="5290359"/>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47" name="TextBox 32"/>
            <p:cNvSpPr txBox="1"/>
            <p:nvPr/>
          </p:nvSpPr>
          <p:spPr>
            <a:xfrm>
              <a:off x="1708667" y="4958040"/>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sp>
          <p:nvSpPr>
            <p:cNvPr id="48" name="Rectangle 34"/>
            <p:cNvSpPr/>
            <p:nvPr/>
          </p:nvSpPr>
          <p:spPr>
            <a:xfrm>
              <a:off x="8616953" y="2926332"/>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49" name="TextBox 35"/>
            <p:cNvSpPr txBox="1"/>
            <p:nvPr/>
          </p:nvSpPr>
          <p:spPr>
            <a:xfrm>
              <a:off x="8330673" y="2595587"/>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sp>
          <p:nvSpPr>
            <p:cNvPr id="51" name="Rectangle 37"/>
            <p:cNvSpPr/>
            <p:nvPr/>
          </p:nvSpPr>
          <p:spPr>
            <a:xfrm>
              <a:off x="8616953" y="4107559"/>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52" name="TextBox 38"/>
            <p:cNvSpPr txBox="1"/>
            <p:nvPr/>
          </p:nvSpPr>
          <p:spPr>
            <a:xfrm>
              <a:off x="8330673" y="3776813"/>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sp>
          <p:nvSpPr>
            <p:cNvPr id="54" name="Rectangle 40"/>
            <p:cNvSpPr/>
            <p:nvPr/>
          </p:nvSpPr>
          <p:spPr>
            <a:xfrm>
              <a:off x="8616953" y="5290359"/>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Arial"/>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Arial"/>
                <a:ea typeface="微软雅黑"/>
                <a:cs typeface="+mn-ea"/>
                <a:sym typeface="Arial"/>
              </a:endParaRPr>
            </a:p>
          </p:txBody>
        </p:sp>
        <p:sp>
          <p:nvSpPr>
            <p:cNvPr id="55" name="TextBox 41"/>
            <p:cNvSpPr txBox="1"/>
            <p:nvPr/>
          </p:nvSpPr>
          <p:spPr>
            <a:xfrm>
              <a:off x="8330673" y="4958040"/>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Arial"/>
                  <a:ea typeface="微软雅黑"/>
                  <a:cs typeface="+mn-ea"/>
                  <a:sym typeface="Arial"/>
                </a:rPr>
                <a:t>请替换文字内容</a:t>
              </a:r>
              <a:endParaRPr lang="zh-CN" altLang="en-US" dirty="0">
                <a:solidFill>
                  <a:schemeClr val="tx1">
                    <a:lumMod val="85000"/>
                    <a:lumOff val="15000"/>
                  </a:schemeClr>
                </a:solidFill>
                <a:latin typeface="Arial"/>
                <a:ea typeface="微软雅黑"/>
                <a:cs typeface="+mn-ea"/>
                <a:sym typeface="Arial"/>
              </a:endParaRPr>
            </a:p>
          </p:txBody>
        </p:sp>
      </p:grpSp>
      <p:sp>
        <p:nvSpPr>
          <p:cNvPr id="50"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57" name="直接连接符 5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7692244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159" y="1600101"/>
            <a:ext cx="13211913" cy="5194786"/>
            <a:chOff x="-32159" y="2009181"/>
            <a:chExt cx="13211913" cy="5194786"/>
          </a:xfrm>
        </p:grpSpPr>
        <p:sp>
          <p:nvSpPr>
            <p:cNvPr id="119" name="Freeform 14"/>
            <p:cNvSpPr>
              <a:spLocks/>
            </p:cNvSpPr>
            <p:nvPr/>
          </p:nvSpPr>
          <p:spPr bwMode="auto">
            <a:xfrm rot="13500000">
              <a:off x="3856332" y="3055083"/>
              <a:ext cx="1293559" cy="215347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sp>
          <p:nvSpPr>
            <p:cNvPr id="120" name="Freeform 6"/>
            <p:cNvSpPr>
              <a:spLocks/>
            </p:cNvSpPr>
            <p:nvPr/>
          </p:nvSpPr>
          <p:spPr bwMode="auto">
            <a:xfrm>
              <a:off x="-32159" y="2812752"/>
              <a:ext cx="13211913" cy="3462800"/>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sp>
          <p:nvSpPr>
            <p:cNvPr id="121" name="Freeform 13"/>
            <p:cNvSpPr>
              <a:spLocks/>
            </p:cNvSpPr>
            <p:nvPr/>
          </p:nvSpPr>
          <p:spPr bwMode="auto">
            <a:xfrm>
              <a:off x="7801152" y="4336985"/>
              <a:ext cx="1914054" cy="487082"/>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nvGrpSpPr>
            <p:cNvPr id="122" name="Group 19"/>
            <p:cNvGrpSpPr/>
            <p:nvPr/>
          </p:nvGrpSpPr>
          <p:grpSpPr>
            <a:xfrm>
              <a:off x="786412" y="4091762"/>
              <a:ext cx="2134449" cy="1393654"/>
              <a:chOff x="552376" y="2667382"/>
              <a:chExt cx="1499240" cy="991248"/>
            </a:xfrm>
          </p:grpSpPr>
          <p:sp>
            <p:nvSpPr>
              <p:cNvPr id="123" name="Rectangle 26"/>
              <p:cNvSpPr>
                <a:spLocks/>
              </p:cNvSpPr>
              <p:nvPr/>
            </p:nvSpPr>
            <p:spPr bwMode="auto">
              <a:xfrm>
                <a:off x="552376" y="2913211"/>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此处添加详细文本描述，建议与标题相关并符合整体语言风格，语言描述尽量简洁生动。尽量将每页幻灯片的字数控制在</a:t>
                </a:r>
                <a:r>
                  <a:rPr lang="en-US" altLang="zh-CN" sz="1200" dirty="0">
                    <a:solidFill>
                      <a:schemeClr val="tx1">
                        <a:lumMod val="85000"/>
                        <a:lumOff val="15000"/>
                      </a:schemeClr>
                    </a:solidFill>
                    <a:latin typeface="Arial"/>
                    <a:ea typeface="微软雅黑"/>
                    <a:cs typeface="+mn-ea"/>
                    <a:sym typeface="Arial"/>
                  </a:rPr>
                  <a:t>200</a:t>
                </a:r>
                <a:r>
                  <a:rPr lang="zh-CN" altLang="en-US" sz="1200" dirty="0">
                    <a:solidFill>
                      <a:schemeClr val="tx1">
                        <a:lumMod val="85000"/>
                        <a:lumOff val="15000"/>
                      </a:schemeClr>
                    </a:solidFill>
                    <a:latin typeface="Arial"/>
                    <a:ea typeface="微软雅黑"/>
                    <a:cs typeface="+mn-ea"/>
                    <a:sym typeface="Arial"/>
                  </a:rPr>
                  <a:t>字之内。</a:t>
                </a:r>
                <a:endParaRPr lang="en-US" sz="1200" dirty="0">
                  <a:solidFill>
                    <a:schemeClr val="tx1">
                      <a:lumMod val="85000"/>
                      <a:lumOff val="15000"/>
                    </a:schemeClr>
                  </a:solidFill>
                  <a:latin typeface="Arial"/>
                  <a:ea typeface="微软雅黑"/>
                  <a:cs typeface="+mn-ea"/>
                  <a:sym typeface="Arial"/>
                </a:endParaRPr>
              </a:p>
            </p:txBody>
          </p:sp>
          <p:sp>
            <p:nvSpPr>
              <p:cNvPr id="12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sp>
          <p:nvSpPr>
            <p:cNvPr id="125" name="Freeform 13"/>
            <p:cNvSpPr>
              <a:spLocks/>
            </p:cNvSpPr>
            <p:nvPr/>
          </p:nvSpPr>
          <p:spPr bwMode="auto">
            <a:xfrm rot="5910658">
              <a:off x="8637993" y="2819526"/>
              <a:ext cx="1449410" cy="493224"/>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nvGrpSpPr>
            <p:cNvPr id="126" name="Group 129"/>
            <p:cNvGrpSpPr/>
            <p:nvPr/>
          </p:nvGrpSpPr>
          <p:grpSpPr>
            <a:xfrm>
              <a:off x="2973825" y="3025392"/>
              <a:ext cx="1940408" cy="1198369"/>
              <a:chOff x="696724" y="2667382"/>
              <a:chExt cx="1362945" cy="852351"/>
            </a:xfrm>
          </p:grpSpPr>
          <p:sp>
            <p:nvSpPr>
              <p:cNvPr id="127"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a:t>
                </a:r>
                <a:endParaRPr lang="en-US" sz="1200" dirty="0">
                  <a:solidFill>
                    <a:schemeClr val="tx1">
                      <a:lumMod val="85000"/>
                      <a:lumOff val="15000"/>
                    </a:schemeClr>
                  </a:solidFill>
                  <a:latin typeface="Arial"/>
                  <a:ea typeface="微软雅黑"/>
                  <a:cs typeface="+mn-ea"/>
                  <a:sym typeface="Arial"/>
                </a:endParaRPr>
              </a:p>
            </p:txBody>
          </p:sp>
          <p:sp>
            <p:nvSpPr>
              <p:cNvPr id="128"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grpSp>
          <p:nvGrpSpPr>
            <p:cNvPr id="129" name="Group 132"/>
            <p:cNvGrpSpPr/>
            <p:nvPr/>
          </p:nvGrpSpPr>
          <p:grpSpPr>
            <a:xfrm>
              <a:off x="6916954" y="2127360"/>
              <a:ext cx="1940408" cy="1219461"/>
              <a:chOff x="696724" y="2667382"/>
              <a:chExt cx="1362945" cy="867353"/>
            </a:xfrm>
          </p:grpSpPr>
          <p:sp>
            <p:nvSpPr>
              <p:cNvPr id="130"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a:t>
                </a:r>
                <a:endParaRPr lang="en-US" sz="1200" dirty="0">
                  <a:solidFill>
                    <a:schemeClr val="tx1">
                      <a:lumMod val="85000"/>
                      <a:lumOff val="15000"/>
                    </a:schemeClr>
                  </a:solidFill>
                  <a:latin typeface="Arial"/>
                  <a:ea typeface="微软雅黑"/>
                  <a:cs typeface="+mn-ea"/>
                  <a:sym typeface="Arial"/>
                </a:endParaRPr>
              </a:p>
            </p:txBody>
          </p:sp>
          <p:sp>
            <p:nvSpPr>
              <p:cNvPr id="131"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grpSp>
          <p:nvGrpSpPr>
            <p:cNvPr id="132" name="Group 135"/>
            <p:cNvGrpSpPr/>
            <p:nvPr/>
          </p:nvGrpSpPr>
          <p:grpSpPr>
            <a:xfrm>
              <a:off x="6205125" y="6036199"/>
              <a:ext cx="2134449" cy="1167768"/>
              <a:chOff x="552376" y="2667382"/>
              <a:chExt cx="1499240" cy="830586"/>
            </a:xfrm>
          </p:grpSpPr>
          <p:sp>
            <p:nvSpPr>
              <p:cNvPr id="133"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此处添加详细文本描述，建议与标题相关并符合整体语言风格，语言描述尽量简洁生动。</a:t>
                </a:r>
                <a:endParaRPr lang="en-US" sz="1200" dirty="0">
                  <a:solidFill>
                    <a:schemeClr val="tx1">
                      <a:lumMod val="85000"/>
                      <a:lumOff val="15000"/>
                    </a:schemeClr>
                  </a:solidFill>
                  <a:latin typeface="Arial"/>
                  <a:ea typeface="微软雅黑"/>
                  <a:cs typeface="+mn-ea"/>
                  <a:sym typeface="Arial"/>
                </a:endParaRPr>
              </a:p>
            </p:txBody>
          </p:sp>
          <p:sp>
            <p:nvSpPr>
              <p:cNvPr id="13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grpSp>
          <p:nvGrpSpPr>
            <p:cNvPr id="135" name="Group 138"/>
            <p:cNvGrpSpPr/>
            <p:nvPr/>
          </p:nvGrpSpPr>
          <p:grpSpPr>
            <a:xfrm>
              <a:off x="8741351" y="5391316"/>
              <a:ext cx="2134449" cy="1169792"/>
              <a:chOff x="552376" y="2667382"/>
              <a:chExt cx="1499240" cy="832026"/>
            </a:xfrm>
          </p:grpSpPr>
          <p:sp>
            <p:nvSpPr>
              <p:cNvPr id="136"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此处添加详细文本描述，建议与标题相关并符合整体语言风格，语言描述尽量简洁生动。</a:t>
                </a:r>
                <a:endParaRPr lang="en-US" sz="1200" dirty="0">
                  <a:solidFill>
                    <a:schemeClr val="tx1">
                      <a:lumMod val="85000"/>
                      <a:lumOff val="15000"/>
                    </a:schemeClr>
                  </a:solidFill>
                  <a:latin typeface="Arial"/>
                  <a:ea typeface="微软雅黑"/>
                  <a:cs typeface="+mn-ea"/>
                  <a:sym typeface="Arial"/>
                </a:endParaRPr>
              </a:p>
            </p:txBody>
          </p:sp>
          <p:sp>
            <p:nvSpPr>
              <p:cNvPr id="13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grpSp>
          <p:nvGrpSpPr>
            <p:cNvPr id="138" name="Group 141"/>
            <p:cNvGrpSpPr/>
            <p:nvPr/>
          </p:nvGrpSpPr>
          <p:grpSpPr>
            <a:xfrm>
              <a:off x="10335257" y="3453876"/>
              <a:ext cx="2134449" cy="1178659"/>
              <a:chOff x="552376" y="2667382"/>
              <a:chExt cx="1499240" cy="838333"/>
            </a:xfrm>
          </p:grpSpPr>
          <p:sp>
            <p:nvSpPr>
              <p:cNvPr id="139"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Arial"/>
                    <a:ea typeface="微软雅黑"/>
                    <a:cs typeface="+mn-ea"/>
                    <a:sym typeface="Arial"/>
                  </a:rPr>
                  <a:t>此处添加详细文本描述，建议与标题相关并符合整体语言风格，语言描述尽量简洁生动。</a:t>
                </a:r>
                <a:endParaRPr lang="en-US" sz="1200" dirty="0">
                  <a:solidFill>
                    <a:schemeClr val="tx1">
                      <a:lumMod val="85000"/>
                      <a:lumOff val="15000"/>
                    </a:schemeClr>
                  </a:solidFill>
                  <a:latin typeface="Arial"/>
                  <a:ea typeface="微软雅黑"/>
                  <a:cs typeface="+mn-ea"/>
                  <a:sym typeface="Arial"/>
                </a:endParaRPr>
              </a:p>
            </p:txBody>
          </p:sp>
          <p:sp>
            <p:nvSpPr>
              <p:cNvPr id="14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Arial"/>
                    <a:ea typeface="微软雅黑"/>
                    <a:cs typeface="+mn-ea"/>
                    <a:sym typeface="Arial"/>
                  </a:rPr>
                  <a:t>添加标题</a:t>
                </a:r>
                <a:endParaRPr lang="en-US" altLang="zh-CN" sz="2100" spc="316" dirty="0">
                  <a:solidFill>
                    <a:schemeClr val="tx1">
                      <a:lumMod val="85000"/>
                      <a:lumOff val="15000"/>
                    </a:schemeClr>
                  </a:solidFill>
                  <a:latin typeface="Arial"/>
                  <a:ea typeface="微软雅黑"/>
                  <a:cs typeface="+mn-ea"/>
                  <a:sym typeface="Arial"/>
                </a:endParaRPr>
              </a:p>
            </p:txBody>
          </p:sp>
        </p:grpSp>
        <p:grpSp>
          <p:nvGrpSpPr>
            <p:cNvPr id="141" name="Group 15"/>
            <p:cNvGrpSpPr/>
            <p:nvPr/>
          </p:nvGrpSpPr>
          <p:grpSpPr>
            <a:xfrm>
              <a:off x="9381212" y="4437387"/>
              <a:ext cx="665286" cy="657002"/>
              <a:chOff x="6590322" y="2740893"/>
              <a:chExt cx="467298" cy="467298"/>
            </a:xfrm>
            <a:solidFill>
              <a:schemeClr val="bg1"/>
            </a:solidFill>
          </p:grpSpPr>
          <p:sp>
            <p:nvSpPr>
              <p:cNvPr id="14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4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a:effectLst/>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nvGrpSpPr>
            <p:cNvPr id="144" name="Group 1"/>
            <p:cNvGrpSpPr/>
            <p:nvPr/>
          </p:nvGrpSpPr>
          <p:grpSpPr>
            <a:xfrm>
              <a:off x="1517770" y="3177662"/>
              <a:ext cx="662025" cy="657002"/>
              <a:chOff x="1066082" y="1818668"/>
              <a:chExt cx="465007" cy="467298"/>
            </a:xfrm>
          </p:grpSpPr>
          <p:sp>
            <p:nvSpPr>
              <p:cNvPr id="14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4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nvGrpSpPr>
            <p:cNvPr id="147" name="Group 2"/>
            <p:cNvGrpSpPr/>
            <p:nvPr/>
          </p:nvGrpSpPr>
          <p:grpSpPr>
            <a:xfrm>
              <a:off x="5176383" y="3186748"/>
              <a:ext cx="662025" cy="653780"/>
              <a:chOff x="3635896" y="1825130"/>
              <a:chExt cx="465007" cy="465007"/>
            </a:xfrm>
          </p:grpSpPr>
          <p:sp>
            <p:nvSpPr>
              <p:cNvPr id="14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4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nvGrpSpPr>
            <p:cNvPr id="150" name="Group 17"/>
            <p:cNvGrpSpPr/>
            <p:nvPr/>
          </p:nvGrpSpPr>
          <p:grpSpPr>
            <a:xfrm>
              <a:off x="9062319" y="2009181"/>
              <a:ext cx="665286" cy="653780"/>
              <a:chOff x="6365383" y="987574"/>
              <a:chExt cx="467298" cy="465007"/>
            </a:xfrm>
          </p:grpSpPr>
          <p:sp>
            <p:nvSpPr>
              <p:cNvPr id="15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5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nvGrpSpPr>
            <p:cNvPr id="153" name="Group 3"/>
            <p:cNvGrpSpPr/>
            <p:nvPr/>
          </p:nvGrpSpPr>
          <p:grpSpPr>
            <a:xfrm>
              <a:off x="6792294" y="4966397"/>
              <a:ext cx="662025" cy="660223"/>
              <a:chOff x="4770914" y="3090921"/>
              <a:chExt cx="465007" cy="469589"/>
            </a:xfrm>
          </p:grpSpPr>
          <p:sp>
            <p:nvSpPr>
              <p:cNvPr id="15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5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nvGrpSpPr>
            <p:cNvPr id="156" name="Group 18"/>
            <p:cNvGrpSpPr/>
            <p:nvPr/>
          </p:nvGrpSpPr>
          <p:grpSpPr>
            <a:xfrm>
              <a:off x="11177058" y="2502611"/>
              <a:ext cx="665286" cy="657002"/>
              <a:chOff x="7850778" y="1338532"/>
              <a:chExt cx="467298" cy="467298"/>
            </a:xfrm>
          </p:grpSpPr>
          <p:sp>
            <p:nvSpPr>
              <p:cNvPr id="15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Arial"/>
                  <a:ea typeface="微软雅黑"/>
                  <a:cs typeface="+mn-ea"/>
                  <a:sym typeface="Arial"/>
                </a:endParaRPr>
              </a:p>
            </p:txBody>
          </p:sp>
          <p:sp>
            <p:nvSpPr>
              <p:cNvPr id="15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Arial"/>
                  <a:ea typeface="微软雅黑"/>
                  <a:cs typeface="+mn-ea"/>
                  <a:sym typeface="Arial"/>
                </a:endParaRPr>
              </a:p>
            </p:txBody>
          </p:sp>
        </p:grpSp>
      </p:grpSp>
      <p:sp>
        <p:nvSpPr>
          <p:cNvPr id="4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47" name="直接连接符 4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40083648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85206" y="1262130"/>
            <a:ext cx="10487937" cy="5490242"/>
            <a:chOff x="1576860" y="1342897"/>
            <a:chExt cx="9944118" cy="5205849"/>
          </a:xfrm>
        </p:grpSpPr>
        <p:grpSp>
          <p:nvGrpSpPr>
            <p:cNvPr id="5" name="Group 4"/>
            <p:cNvGrpSpPr>
              <a:grpSpLocks noChangeAspect="1"/>
            </p:cNvGrpSpPr>
            <p:nvPr/>
          </p:nvGrpSpPr>
          <p:grpSpPr>
            <a:xfrm rot="4351113">
              <a:off x="3615875" y="2314238"/>
              <a:ext cx="5164606" cy="3221923"/>
              <a:chOff x="940378" y="1579483"/>
              <a:chExt cx="7056438" cy="4402138"/>
            </a:xfrm>
            <a:solidFill>
              <a:schemeClr val="accent2"/>
            </a:solidFill>
          </p:grpSpPr>
          <p:sp>
            <p:nvSpPr>
              <p:cNvPr id="21" name="Freeform 673"/>
              <p:cNvSpPr>
                <a:spLocks noEditPoints="1"/>
              </p:cNvSpPr>
              <p:nvPr/>
            </p:nvSpPr>
            <p:spPr bwMode="auto">
              <a:xfrm rot="21275257">
                <a:off x="4204278" y="1579483"/>
                <a:ext cx="2628901" cy="263048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latin typeface="Arial"/>
                  <a:ea typeface="微软雅黑"/>
                  <a:cs typeface="+mn-ea"/>
                  <a:sym typeface="Arial"/>
                </a:endParaRPr>
              </a:p>
            </p:txBody>
          </p:sp>
          <p:sp>
            <p:nvSpPr>
              <p:cNvPr id="22"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latin typeface="Arial"/>
                  <a:ea typeface="微软雅黑"/>
                  <a:cs typeface="+mn-ea"/>
                  <a:sym typeface="Arial"/>
                </a:endParaRPr>
              </a:p>
            </p:txBody>
          </p:sp>
          <p:sp>
            <p:nvSpPr>
              <p:cNvPr id="23" name="Oval 676"/>
              <p:cNvSpPr>
                <a:spLocks noChangeArrowheads="1"/>
              </p:cNvSpPr>
              <p:nvPr/>
            </p:nvSpPr>
            <p:spPr bwMode="auto">
              <a:xfrm rot="21275257">
                <a:off x="1301749" y="2014365"/>
                <a:ext cx="2695575" cy="2693988"/>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latin typeface="Arial"/>
                  <a:cs typeface="+mn-ea"/>
                  <a:sym typeface="Arial"/>
                </a:endParaRPr>
              </a:p>
            </p:txBody>
          </p:sp>
          <p:sp>
            <p:nvSpPr>
              <p:cNvPr id="26" name="Oval 677"/>
              <p:cNvSpPr>
                <a:spLocks noChangeArrowheads="1"/>
              </p:cNvSpPr>
              <p:nvPr/>
            </p:nvSpPr>
            <p:spPr bwMode="auto">
              <a:xfrm rot="21275257">
                <a:off x="4611685" y="1992140"/>
                <a:ext cx="1801813" cy="1801813"/>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dirty="0">
                  <a:latin typeface="Arial"/>
                  <a:cs typeface="+mn-ea"/>
                  <a:sym typeface="Arial"/>
                </a:endParaRPr>
              </a:p>
            </p:txBody>
          </p:sp>
          <p:sp>
            <p:nvSpPr>
              <p:cNvPr id="27"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latin typeface="Arial"/>
                  <a:ea typeface="微软雅黑"/>
                  <a:cs typeface="+mn-ea"/>
                  <a:sym typeface="Arial"/>
                </a:endParaRPr>
              </a:p>
            </p:txBody>
          </p:sp>
          <p:sp>
            <p:nvSpPr>
              <p:cNvPr id="28" name="Oval 680"/>
              <p:cNvSpPr>
                <a:spLocks noChangeArrowheads="1"/>
              </p:cNvSpPr>
              <p:nvPr/>
            </p:nvSpPr>
            <p:spPr bwMode="auto">
              <a:xfrm rot="21275257">
                <a:off x="6023412" y="4030066"/>
                <a:ext cx="1577975" cy="1577975"/>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latin typeface="Arial"/>
                  <a:cs typeface="+mn-ea"/>
                  <a:sym typeface="Arial"/>
                </a:endParaRPr>
              </a:p>
            </p:txBody>
          </p:sp>
        </p:grpSp>
        <p:grpSp>
          <p:nvGrpSpPr>
            <p:cNvPr id="6" name="Group 17"/>
            <p:cNvGrpSpPr/>
            <p:nvPr/>
          </p:nvGrpSpPr>
          <p:grpSpPr>
            <a:xfrm>
              <a:off x="5774882" y="5610899"/>
              <a:ext cx="436632" cy="436632"/>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grpSp>
        <p:grpSp>
          <p:nvGrpSpPr>
            <p:cNvPr id="7" name="Group 20"/>
            <p:cNvGrpSpPr/>
            <p:nvPr/>
          </p:nvGrpSpPr>
          <p:grpSpPr>
            <a:xfrm>
              <a:off x="5794489" y="2223578"/>
              <a:ext cx="627140" cy="627140"/>
              <a:chOff x="6665323" y="3562825"/>
              <a:chExt cx="587140" cy="587140"/>
            </a:xfrm>
            <a:solidFill>
              <a:schemeClr val="bg1"/>
            </a:solidFill>
          </p:grpSpPr>
          <p:sp>
            <p:nvSpPr>
              <p:cNvPr id="17"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sp>
            <p:nvSpPr>
              <p:cNvPr id="18"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grpSp>
        <p:grpSp>
          <p:nvGrpSpPr>
            <p:cNvPr id="8" name="Group 23"/>
            <p:cNvGrpSpPr/>
            <p:nvPr/>
          </p:nvGrpSpPr>
          <p:grpSpPr>
            <a:xfrm>
              <a:off x="6828960" y="4221182"/>
              <a:ext cx="436632" cy="436632"/>
              <a:chOff x="7740352" y="3562825"/>
              <a:chExt cx="587140" cy="587140"/>
            </a:xfrm>
            <a:solidFill>
              <a:schemeClr val="bg1"/>
            </a:solidFill>
          </p:grpSpPr>
          <p:sp>
            <p:nvSpPr>
              <p:cNvPr id="1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sp>
            <p:nvSpPr>
              <p:cNvPr id="1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Arial"/>
                  <a:ea typeface="微软雅黑"/>
                  <a:cs typeface="+mn-ea"/>
                  <a:sym typeface="Arial"/>
                </a:endParaRPr>
              </a:p>
            </p:txBody>
          </p:sp>
        </p:grpSp>
        <p:sp>
          <p:nvSpPr>
            <p:cNvPr id="9" name="TextBox 29"/>
            <p:cNvSpPr txBox="1"/>
            <p:nvPr/>
          </p:nvSpPr>
          <p:spPr>
            <a:xfrm>
              <a:off x="1576860" y="2656732"/>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Arial"/>
                  <a:ea typeface="微软雅黑"/>
                  <a:cs typeface="+mn-ea"/>
                  <a:sym typeface="Arial"/>
                </a:rPr>
                <a:t>点击添加相关标题文字，点击添加相关标题文字，点击添加相关标题文字，点击添加相关标题文字。</a:t>
              </a:r>
              <a:endParaRPr lang="id-ID" sz="1200" dirty="0">
                <a:solidFill>
                  <a:schemeClr val="tx1">
                    <a:lumMod val="50000"/>
                    <a:lumOff val="50000"/>
                  </a:schemeClr>
                </a:solidFill>
                <a:latin typeface="Arial"/>
                <a:ea typeface="微软雅黑"/>
                <a:cs typeface="+mn-ea"/>
                <a:sym typeface="Arial"/>
              </a:endParaRPr>
            </a:p>
          </p:txBody>
        </p:sp>
        <p:sp>
          <p:nvSpPr>
            <p:cNvPr id="10" name="TextBox 30"/>
            <p:cNvSpPr txBox="1"/>
            <p:nvPr/>
          </p:nvSpPr>
          <p:spPr>
            <a:xfrm>
              <a:off x="1576860" y="2225725"/>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Arial"/>
                  <a:ea typeface="微软雅黑"/>
                  <a:cs typeface="+mn-ea"/>
                  <a:sym typeface="Arial"/>
                </a:rPr>
                <a:t>YOUR TITLE</a:t>
              </a:r>
            </a:p>
          </p:txBody>
        </p:sp>
        <p:sp>
          <p:nvSpPr>
            <p:cNvPr id="11" name="TextBox 29"/>
            <p:cNvSpPr txBox="1"/>
            <p:nvPr/>
          </p:nvSpPr>
          <p:spPr>
            <a:xfrm>
              <a:off x="8466391" y="4249049"/>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Arial"/>
                  <a:ea typeface="微软雅黑"/>
                  <a:cs typeface="+mn-ea"/>
                  <a:sym typeface="Arial"/>
                </a:rPr>
                <a:t>点击添加相关标题文字，点击添加相关标题文字，点击添加相关标题文字，点击添加相关标题文字。</a:t>
              </a:r>
              <a:endParaRPr lang="id-ID" sz="1200" dirty="0">
                <a:solidFill>
                  <a:schemeClr val="tx1">
                    <a:lumMod val="50000"/>
                    <a:lumOff val="50000"/>
                  </a:schemeClr>
                </a:solidFill>
                <a:latin typeface="Arial"/>
                <a:ea typeface="微软雅黑"/>
                <a:cs typeface="+mn-ea"/>
                <a:sym typeface="Arial"/>
              </a:endParaRPr>
            </a:p>
          </p:txBody>
        </p:sp>
        <p:sp>
          <p:nvSpPr>
            <p:cNvPr id="12" name="TextBox 30"/>
            <p:cNvSpPr txBox="1"/>
            <p:nvPr/>
          </p:nvSpPr>
          <p:spPr>
            <a:xfrm>
              <a:off x="8466391" y="3818042"/>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Arial"/>
                  <a:ea typeface="微软雅黑"/>
                  <a:cs typeface="+mn-ea"/>
                  <a:sym typeface="Arial"/>
                </a:rPr>
                <a:t>YOUR TITLE</a:t>
              </a:r>
            </a:p>
          </p:txBody>
        </p:sp>
        <p:sp>
          <p:nvSpPr>
            <p:cNvPr id="13" name="TextBox 29"/>
            <p:cNvSpPr txBox="1"/>
            <p:nvPr/>
          </p:nvSpPr>
          <p:spPr>
            <a:xfrm>
              <a:off x="1844874" y="5778305"/>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Arial"/>
                  <a:ea typeface="微软雅黑"/>
                  <a:cs typeface="+mn-ea"/>
                  <a:sym typeface="Arial"/>
                </a:rPr>
                <a:t>点击添加相关标题文字，点击添加相关标题文字，点击添加相关标题文字，点击添加相关标题文字。</a:t>
              </a:r>
              <a:endParaRPr lang="id-ID" sz="1200" dirty="0">
                <a:solidFill>
                  <a:schemeClr val="tx1">
                    <a:lumMod val="50000"/>
                    <a:lumOff val="50000"/>
                  </a:schemeClr>
                </a:solidFill>
                <a:latin typeface="Arial"/>
                <a:ea typeface="微软雅黑"/>
                <a:cs typeface="+mn-ea"/>
                <a:sym typeface="Arial"/>
              </a:endParaRPr>
            </a:p>
          </p:txBody>
        </p:sp>
        <p:sp>
          <p:nvSpPr>
            <p:cNvPr id="14" name="TextBox 30"/>
            <p:cNvSpPr txBox="1"/>
            <p:nvPr/>
          </p:nvSpPr>
          <p:spPr>
            <a:xfrm>
              <a:off x="1844874" y="5347298"/>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Arial"/>
                  <a:ea typeface="微软雅黑"/>
                  <a:cs typeface="+mn-ea"/>
                  <a:sym typeface="Arial"/>
                </a:rPr>
                <a:t>YOUR TITLE</a:t>
              </a:r>
            </a:p>
          </p:txBody>
        </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55526737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文本框 1"/>
          <p:cNvSpPr txBox="1"/>
          <p:nvPr/>
        </p:nvSpPr>
        <p:spPr>
          <a:xfrm>
            <a:off x="4850330" y="1312069"/>
            <a:ext cx="3405612" cy="923330"/>
          </a:xfrm>
          <a:prstGeom prst="rect">
            <a:avLst/>
          </a:prstGeom>
          <a:noFill/>
        </p:spPr>
        <p:txBody>
          <a:bodyPr wrap="none" rtlCol="0">
            <a:spAutoFit/>
          </a:bodyPr>
          <a:lstStyle/>
          <a:p>
            <a:pPr algn="ctr"/>
            <a:r>
              <a:rPr lang="zh-CN" altLang="en-US" sz="5400" b="1" dirty="0">
                <a:solidFill>
                  <a:schemeClr val="bg1"/>
                </a:solidFill>
                <a:latin typeface="Arial"/>
                <a:ea typeface="微软雅黑"/>
                <a:cs typeface="+mn-ea"/>
                <a:sym typeface="Arial"/>
              </a:rPr>
              <a:t>目 录</a:t>
            </a:r>
            <a:r>
              <a:rPr lang="zh-CN" altLang="en-US" sz="4000" b="1" dirty="0">
                <a:solidFill>
                  <a:schemeClr val="bg1"/>
                </a:solidFill>
                <a:latin typeface="Arial"/>
                <a:ea typeface="微软雅黑"/>
                <a:cs typeface="+mn-ea"/>
                <a:sym typeface="Arial"/>
              </a:rPr>
              <a:t> </a:t>
            </a:r>
            <a:r>
              <a:rPr lang="en-US" altLang="zh-CN" sz="4000" b="1" dirty="0">
                <a:solidFill>
                  <a:schemeClr val="bg1"/>
                </a:solidFill>
                <a:latin typeface="Arial"/>
                <a:ea typeface="微软雅黑"/>
                <a:cs typeface="+mn-ea"/>
                <a:sym typeface="Arial"/>
              </a:rPr>
              <a:t>|</a:t>
            </a:r>
            <a:r>
              <a:rPr lang="zh-CN" altLang="en-US" sz="4000" b="1" dirty="0">
                <a:solidFill>
                  <a:schemeClr val="bg1"/>
                </a:solidFill>
                <a:latin typeface="Arial"/>
                <a:ea typeface="微软雅黑"/>
                <a:cs typeface="+mn-ea"/>
                <a:sym typeface="Arial"/>
              </a:rPr>
              <a:t> </a:t>
            </a:r>
            <a:r>
              <a:rPr lang="en-US" altLang="zh-CN" sz="1600" b="1" dirty="0">
                <a:solidFill>
                  <a:schemeClr val="bg1"/>
                </a:solidFill>
                <a:latin typeface="Arial"/>
                <a:ea typeface="微软雅黑"/>
                <a:cs typeface="+mn-ea"/>
                <a:sym typeface="Arial"/>
              </a:rPr>
              <a:t>CONTENTS</a:t>
            </a:r>
            <a:endParaRPr lang="zh-CN" altLang="en-US" sz="1600" b="1" dirty="0">
              <a:solidFill>
                <a:schemeClr val="bg1"/>
              </a:solidFill>
              <a:latin typeface="Arial"/>
              <a:ea typeface="微软雅黑"/>
              <a:cs typeface="+mn-ea"/>
              <a:sym typeface="Arial"/>
            </a:endParaRPr>
          </a:p>
        </p:txBody>
      </p:sp>
      <p:grpSp>
        <p:nvGrpSpPr>
          <p:cNvPr id="8" name="组合 7"/>
          <p:cNvGrpSpPr/>
          <p:nvPr/>
        </p:nvGrpSpPr>
        <p:grpSpPr>
          <a:xfrm>
            <a:off x="3117007" y="2667447"/>
            <a:ext cx="2813443" cy="536906"/>
            <a:chOff x="6717407" y="2358887"/>
            <a:chExt cx="2813443" cy="536906"/>
          </a:xfrm>
        </p:grpSpPr>
        <p:sp>
          <p:nvSpPr>
            <p:cNvPr id="9"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Arial"/>
                  <a:ea typeface="微软雅黑"/>
                  <a:cs typeface="+mn-ea"/>
                  <a:sym typeface="Arial"/>
                </a:rPr>
                <a:t>点击输入标题</a:t>
              </a:r>
            </a:p>
          </p:txBody>
        </p:sp>
        <p:sp>
          <p:nvSpPr>
            <p:cNvPr id="10" name="椭圆 9"/>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Arial"/>
                  <a:ea typeface="微软雅黑"/>
                  <a:cs typeface="+mn-ea"/>
                  <a:sym typeface="Arial"/>
                </a:rPr>
                <a:t>01</a:t>
              </a:r>
              <a:endParaRPr lang="zh-CN" altLang="en-US" b="1" spc="300" dirty="0">
                <a:solidFill>
                  <a:srgbClr val="FE7F8D"/>
                </a:solidFill>
                <a:latin typeface="Arial"/>
                <a:ea typeface="微软雅黑"/>
                <a:cs typeface="+mn-ea"/>
                <a:sym typeface="Arial"/>
              </a:endParaRPr>
            </a:p>
          </p:txBody>
        </p:sp>
      </p:grpSp>
      <p:grpSp>
        <p:nvGrpSpPr>
          <p:cNvPr id="11" name="组合 10"/>
          <p:cNvGrpSpPr/>
          <p:nvPr/>
        </p:nvGrpSpPr>
        <p:grpSpPr>
          <a:xfrm>
            <a:off x="6789415" y="2667447"/>
            <a:ext cx="2813443" cy="536906"/>
            <a:chOff x="6717407" y="2358887"/>
            <a:chExt cx="2813443" cy="536906"/>
          </a:xfrm>
        </p:grpSpPr>
        <p:sp>
          <p:nvSpPr>
            <p:cNvPr id="12"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Arial"/>
                  <a:ea typeface="微软雅黑"/>
                  <a:cs typeface="+mn-ea"/>
                  <a:sym typeface="Arial"/>
                </a:rPr>
                <a:t>点击输入标题</a:t>
              </a:r>
            </a:p>
          </p:txBody>
        </p:sp>
        <p:sp>
          <p:nvSpPr>
            <p:cNvPr id="13" name="椭圆 12"/>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Arial"/>
                  <a:ea typeface="微软雅黑"/>
                  <a:cs typeface="+mn-ea"/>
                  <a:sym typeface="Arial"/>
                </a:rPr>
                <a:t>02</a:t>
              </a:r>
              <a:endParaRPr lang="zh-CN" altLang="en-US" b="1" spc="300" dirty="0">
                <a:solidFill>
                  <a:srgbClr val="FE7F8D"/>
                </a:solidFill>
                <a:latin typeface="Arial"/>
                <a:ea typeface="微软雅黑"/>
                <a:cs typeface="+mn-ea"/>
                <a:sym typeface="Arial"/>
              </a:endParaRPr>
            </a:p>
          </p:txBody>
        </p:sp>
      </p:grpSp>
      <p:grpSp>
        <p:nvGrpSpPr>
          <p:cNvPr id="14" name="组合 13"/>
          <p:cNvGrpSpPr/>
          <p:nvPr/>
        </p:nvGrpSpPr>
        <p:grpSpPr>
          <a:xfrm>
            <a:off x="3117007" y="3650815"/>
            <a:ext cx="2813443" cy="536906"/>
            <a:chOff x="6717407" y="2358887"/>
            <a:chExt cx="2813443" cy="536906"/>
          </a:xfrm>
        </p:grpSpPr>
        <p:sp>
          <p:nvSpPr>
            <p:cNvPr id="15"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Arial"/>
                  <a:ea typeface="微软雅黑"/>
                  <a:cs typeface="+mn-ea"/>
                  <a:sym typeface="Arial"/>
                </a:rPr>
                <a:t>点击输入标题</a:t>
              </a:r>
            </a:p>
          </p:txBody>
        </p:sp>
        <p:sp>
          <p:nvSpPr>
            <p:cNvPr id="16" name="椭圆 15"/>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Arial"/>
                  <a:ea typeface="微软雅黑"/>
                  <a:cs typeface="+mn-ea"/>
                  <a:sym typeface="Arial"/>
                </a:rPr>
                <a:t>03</a:t>
              </a:r>
              <a:endParaRPr lang="zh-CN" altLang="en-US" b="1" spc="300" dirty="0">
                <a:solidFill>
                  <a:srgbClr val="FE7F8D"/>
                </a:solidFill>
                <a:latin typeface="Arial"/>
                <a:ea typeface="微软雅黑"/>
                <a:cs typeface="+mn-ea"/>
                <a:sym typeface="Arial"/>
              </a:endParaRPr>
            </a:p>
          </p:txBody>
        </p:sp>
      </p:grpSp>
      <p:grpSp>
        <p:nvGrpSpPr>
          <p:cNvPr id="17" name="组合 16"/>
          <p:cNvGrpSpPr/>
          <p:nvPr/>
        </p:nvGrpSpPr>
        <p:grpSpPr>
          <a:xfrm>
            <a:off x="6789415" y="3650815"/>
            <a:ext cx="2813443" cy="536906"/>
            <a:chOff x="6717407" y="2358887"/>
            <a:chExt cx="2813443" cy="536906"/>
          </a:xfrm>
        </p:grpSpPr>
        <p:sp>
          <p:nvSpPr>
            <p:cNvPr id="18"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Arial"/>
                  <a:ea typeface="微软雅黑"/>
                  <a:cs typeface="+mn-ea"/>
                  <a:sym typeface="Arial"/>
                </a:rPr>
                <a:t>点击输入标题</a:t>
              </a:r>
            </a:p>
          </p:txBody>
        </p:sp>
        <p:sp>
          <p:nvSpPr>
            <p:cNvPr id="19" name="椭圆 18"/>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Arial"/>
                  <a:ea typeface="微软雅黑"/>
                  <a:cs typeface="+mn-ea"/>
                  <a:sym typeface="Arial"/>
                </a:rPr>
                <a:t>04</a:t>
              </a:r>
              <a:endParaRPr lang="zh-CN" altLang="en-US" b="1" spc="300" dirty="0">
                <a:solidFill>
                  <a:srgbClr val="FE7F8D"/>
                </a:solidFill>
                <a:latin typeface="Arial"/>
                <a:ea typeface="微软雅黑"/>
                <a:cs typeface="+mn-ea"/>
                <a:sym typeface="Arial"/>
              </a:endParaRPr>
            </a:p>
          </p:txBody>
        </p:sp>
      </p:grpSp>
    </p:spTree>
    <p:extLst>
      <p:ext uri="{BB962C8B-B14F-4D97-AF65-F5344CB8AC3E}">
        <p14:creationId xmlns:p14="http://schemas.microsoft.com/office/powerpoint/2010/main" val="284152507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25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75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Arial"/>
                  <a:ea typeface="微软雅黑"/>
                  <a:cs typeface="+mn-ea"/>
                  <a:sym typeface="Arial"/>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latin typeface="Arial"/>
                  <a:ea typeface="微软雅黑"/>
                  <a:cs typeface="+mn-ea"/>
                  <a:sym typeface="Arial"/>
                </a:rPr>
                <a:t>04</a:t>
              </a:r>
              <a:endParaRPr lang="zh-CN" altLang="en-US" sz="3200" b="1" spc="300" dirty="0">
                <a:solidFill>
                  <a:srgbClr val="FE7F8D"/>
                </a:solidFill>
                <a:latin typeface="Arial"/>
                <a:ea typeface="微软雅黑"/>
                <a:cs typeface="+mn-ea"/>
                <a:sym typeface="Arial"/>
              </a:endParaRPr>
            </a:p>
          </p:txBody>
        </p:sp>
      </p:grpSp>
    </p:spTree>
    <p:extLst>
      <p:ext uri="{BB962C8B-B14F-4D97-AF65-F5344CB8AC3E}">
        <p14:creationId xmlns:p14="http://schemas.microsoft.com/office/powerpoint/2010/main" val="405777708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1172013" y="1932723"/>
            <a:ext cx="10009890" cy="4395958"/>
            <a:chOff x="1172013" y="1932723"/>
            <a:chExt cx="10009890" cy="4395958"/>
          </a:xfrm>
        </p:grpSpPr>
        <p:grpSp>
          <p:nvGrpSpPr>
            <p:cNvPr id="5" name="组合 4"/>
            <p:cNvGrpSpPr/>
            <p:nvPr/>
          </p:nvGrpSpPr>
          <p:grpSpPr>
            <a:xfrm>
              <a:off x="1172013" y="1932723"/>
              <a:ext cx="4475520" cy="4395958"/>
              <a:chOff x="1172013" y="1932723"/>
              <a:chExt cx="4475520" cy="4395958"/>
            </a:xfrm>
          </p:grpSpPr>
          <p:grpSp>
            <p:nvGrpSpPr>
              <p:cNvPr id="6" name="组合 5"/>
              <p:cNvGrpSpPr/>
              <p:nvPr/>
            </p:nvGrpSpPr>
            <p:grpSpPr>
              <a:xfrm>
                <a:off x="1760696" y="2041810"/>
                <a:ext cx="3886837" cy="2776983"/>
                <a:chOff x="1053129" y="1531356"/>
                <a:chExt cx="2915507" cy="2082737"/>
              </a:xfrm>
              <a:solidFill>
                <a:srgbClr val="306458"/>
              </a:solidFill>
            </p:grpSpPr>
            <p:grpSp>
              <p:nvGrpSpPr>
                <p:cNvPr id="37" name="组合 36"/>
                <p:cNvGrpSpPr/>
                <p:nvPr/>
              </p:nvGrpSpPr>
              <p:grpSpPr>
                <a:xfrm>
                  <a:off x="1053129" y="1531356"/>
                  <a:ext cx="2915507" cy="1874463"/>
                  <a:chOff x="1835696" y="1419622"/>
                  <a:chExt cx="4032000" cy="2592288"/>
                </a:xfrm>
                <a:grpFill/>
              </p:grpSpPr>
              <p:cxnSp>
                <p:nvCxnSpPr>
                  <p:cNvPr id="54" name="直接连接符 53"/>
                  <p:cNvCxnSpPr/>
                  <p:nvPr/>
                </p:nvCxnSpPr>
                <p:spPr>
                  <a:xfrm>
                    <a:off x="1835696" y="1419622"/>
                    <a:ext cx="4032000" cy="0"/>
                  </a:xfrm>
                  <a:prstGeom prst="line">
                    <a:avLst/>
                  </a:prstGeom>
                  <a:grpFill/>
                  <a:ln w="6350" cap="flat" cmpd="sng" algn="ctr">
                    <a:solidFill>
                      <a:srgbClr val="7A7A94"/>
                    </a:solidFill>
                    <a:prstDash val="sysDot"/>
                    <a:miter lim="800000"/>
                  </a:ln>
                  <a:effectLst/>
                </p:spPr>
              </p:cxnSp>
              <p:cxnSp>
                <p:nvCxnSpPr>
                  <p:cNvPr id="55" name="直接连接符 54"/>
                  <p:cNvCxnSpPr/>
                  <p:nvPr/>
                </p:nvCxnSpPr>
                <p:spPr>
                  <a:xfrm>
                    <a:off x="1835696" y="1707654"/>
                    <a:ext cx="4032000" cy="0"/>
                  </a:xfrm>
                  <a:prstGeom prst="line">
                    <a:avLst/>
                  </a:prstGeom>
                  <a:grpFill/>
                  <a:ln w="6350" cap="flat" cmpd="sng" algn="ctr">
                    <a:solidFill>
                      <a:srgbClr val="7A7A94"/>
                    </a:solidFill>
                    <a:prstDash val="sysDot"/>
                    <a:miter lim="800000"/>
                  </a:ln>
                  <a:effectLst/>
                </p:spPr>
              </p:cxnSp>
              <p:cxnSp>
                <p:nvCxnSpPr>
                  <p:cNvPr id="56" name="直接连接符 55"/>
                  <p:cNvCxnSpPr/>
                  <p:nvPr/>
                </p:nvCxnSpPr>
                <p:spPr>
                  <a:xfrm>
                    <a:off x="1835696" y="1995686"/>
                    <a:ext cx="4032000" cy="0"/>
                  </a:xfrm>
                  <a:prstGeom prst="line">
                    <a:avLst/>
                  </a:prstGeom>
                  <a:grpFill/>
                  <a:ln w="6350" cap="flat" cmpd="sng" algn="ctr">
                    <a:solidFill>
                      <a:srgbClr val="7A7A94"/>
                    </a:solidFill>
                    <a:prstDash val="sysDot"/>
                    <a:miter lim="800000"/>
                  </a:ln>
                  <a:effectLst/>
                </p:spPr>
              </p:cxnSp>
              <p:cxnSp>
                <p:nvCxnSpPr>
                  <p:cNvPr id="57" name="直接连接符 56"/>
                  <p:cNvCxnSpPr/>
                  <p:nvPr/>
                </p:nvCxnSpPr>
                <p:spPr>
                  <a:xfrm>
                    <a:off x="1835696" y="2283718"/>
                    <a:ext cx="4032000" cy="0"/>
                  </a:xfrm>
                  <a:prstGeom prst="line">
                    <a:avLst/>
                  </a:prstGeom>
                  <a:grpFill/>
                  <a:ln w="6350" cap="flat" cmpd="sng" algn="ctr">
                    <a:solidFill>
                      <a:srgbClr val="7A7A94"/>
                    </a:solidFill>
                    <a:prstDash val="sysDot"/>
                    <a:miter lim="800000"/>
                  </a:ln>
                  <a:effectLst/>
                </p:spPr>
              </p:cxnSp>
              <p:cxnSp>
                <p:nvCxnSpPr>
                  <p:cNvPr id="58" name="直接连接符 57"/>
                  <p:cNvCxnSpPr/>
                  <p:nvPr/>
                </p:nvCxnSpPr>
                <p:spPr>
                  <a:xfrm>
                    <a:off x="1835696" y="2571750"/>
                    <a:ext cx="4032000" cy="0"/>
                  </a:xfrm>
                  <a:prstGeom prst="line">
                    <a:avLst/>
                  </a:prstGeom>
                  <a:grpFill/>
                  <a:ln w="6350" cap="flat" cmpd="sng" algn="ctr">
                    <a:solidFill>
                      <a:srgbClr val="7A7A94"/>
                    </a:solidFill>
                    <a:prstDash val="sysDot"/>
                    <a:miter lim="800000"/>
                  </a:ln>
                  <a:effectLst/>
                </p:spPr>
              </p:cxnSp>
              <p:cxnSp>
                <p:nvCxnSpPr>
                  <p:cNvPr id="59" name="直接连接符 58"/>
                  <p:cNvCxnSpPr/>
                  <p:nvPr/>
                </p:nvCxnSpPr>
                <p:spPr>
                  <a:xfrm>
                    <a:off x="1835696" y="2859782"/>
                    <a:ext cx="4032000" cy="0"/>
                  </a:xfrm>
                  <a:prstGeom prst="line">
                    <a:avLst/>
                  </a:prstGeom>
                  <a:grpFill/>
                  <a:ln w="6350" cap="flat" cmpd="sng" algn="ctr">
                    <a:solidFill>
                      <a:srgbClr val="7A7A94"/>
                    </a:solidFill>
                    <a:prstDash val="sysDot"/>
                    <a:miter lim="800000"/>
                  </a:ln>
                  <a:effectLst/>
                </p:spPr>
              </p:cxnSp>
              <p:cxnSp>
                <p:nvCxnSpPr>
                  <p:cNvPr id="60" name="直接连接符 59"/>
                  <p:cNvCxnSpPr/>
                  <p:nvPr/>
                </p:nvCxnSpPr>
                <p:spPr>
                  <a:xfrm>
                    <a:off x="1835696" y="3147814"/>
                    <a:ext cx="4032000" cy="0"/>
                  </a:xfrm>
                  <a:prstGeom prst="line">
                    <a:avLst/>
                  </a:prstGeom>
                  <a:grpFill/>
                  <a:ln w="6350" cap="flat" cmpd="sng" algn="ctr">
                    <a:solidFill>
                      <a:srgbClr val="7A7A94"/>
                    </a:solidFill>
                    <a:prstDash val="sysDot"/>
                    <a:miter lim="800000"/>
                  </a:ln>
                  <a:effectLst/>
                </p:spPr>
              </p:cxnSp>
              <p:cxnSp>
                <p:nvCxnSpPr>
                  <p:cNvPr id="61" name="直接连接符 60"/>
                  <p:cNvCxnSpPr/>
                  <p:nvPr/>
                </p:nvCxnSpPr>
                <p:spPr>
                  <a:xfrm>
                    <a:off x="1835696" y="3435846"/>
                    <a:ext cx="4032000" cy="0"/>
                  </a:xfrm>
                  <a:prstGeom prst="line">
                    <a:avLst/>
                  </a:prstGeom>
                  <a:grpFill/>
                  <a:ln w="6350" cap="flat" cmpd="sng" algn="ctr">
                    <a:solidFill>
                      <a:srgbClr val="7A7A94"/>
                    </a:solidFill>
                    <a:prstDash val="sysDot"/>
                    <a:miter lim="800000"/>
                  </a:ln>
                  <a:effectLst/>
                </p:spPr>
              </p:cxnSp>
              <p:cxnSp>
                <p:nvCxnSpPr>
                  <p:cNvPr id="62" name="直接连接符 61"/>
                  <p:cNvCxnSpPr/>
                  <p:nvPr/>
                </p:nvCxnSpPr>
                <p:spPr>
                  <a:xfrm>
                    <a:off x="1835696" y="3723878"/>
                    <a:ext cx="4032000" cy="0"/>
                  </a:xfrm>
                  <a:prstGeom prst="line">
                    <a:avLst/>
                  </a:prstGeom>
                  <a:grpFill/>
                  <a:ln w="6350" cap="flat" cmpd="sng" algn="ctr">
                    <a:solidFill>
                      <a:srgbClr val="7A7A94"/>
                    </a:solidFill>
                    <a:prstDash val="sysDot"/>
                    <a:miter lim="800000"/>
                  </a:ln>
                  <a:effectLst/>
                </p:spPr>
              </p:cxnSp>
              <p:cxnSp>
                <p:nvCxnSpPr>
                  <p:cNvPr id="63" name="直接连接符 62"/>
                  <p:cNvCxnSpPr/>
                  <p:nvPr/>
                </p:nvCxnSpPr>
                <p:spPr>
                  <a:xfrm>
                    <a:off x="1835696" y="4011910"/>
                    <a:ext cx="4032000" cy="0"/>
                  </a:xfrm>
                  <a:prstGeom prst="line">
                    <a:avLst/>
                  </a:prstGeom>
                  <a:grpFill/>
                  <a:ln w="6350" cap="flat" cmpd="sng" algn="ctr">
                    <a:solidFill>
                      <a:srgbClr val="7A7A94"/>
                    </a:solidFill>
                    <a:prstDash val="sysDot"/>
                    <a:miter lim="800000"/>
                  </a:ln>
                  <a:effectLst/>
                </p:spPr>
              </p:cxnSp>
            </p:grpSp>
            <p:cxnSp>
              <p:nvCxnSpPr>
                <p:cNvPr id="38" name="直接连接符 37"/>
                <p:cNvCxnSpPr/>
                <p:nvPr/>
              </p:nvCxnSpPr>
              <p:spPr>
                <a:xfrm>
                  <a:off x="1053129" y="3614093"/>
                  <a:ext cx="2915507" cy="0"/>
                </a:xfrm>
                <a:prstGeom prst="line">
                  <a:avLst/>
                </a:prstGeom>
                <a:grpFill/>
                <a:ln w="6350" cap="flat" cmpd="sng" algn="ctr">
                  <a:solidFill>
                    <a:srgbClr val="7A7A94"/>
                  </a:solidFill>
                  <a:prstDash val="solid"/>
                  <a:miter lim="800000"/>
                </a:ln>
                <a:effectLst/>
              </p:spPr>
            </p:cxnSp>
            <p:cxnSp>
              <p:nvCxnSpPr>
                <p:cNvPr id="39" name="直接连接符 38"/>
                <p:cNvCxnSpPr/>
                <p:nvPr/>
              </p:nvCxnSpPr>
              <p:spPr>
                <a:xfrm flipV="1">
                  <a:off x="1105191" y="1531356"/>
                  <a:ext cx="0" cy="2082506"/>
                </a:xfrm>
                <a:prstGeom prst="line">
                  <a:avLst/>
                </a:prstGeom>
                <a:grpFill/>
                <a:ln w="6350" cap="flat" cmpd="sng" algn="ctr">
                  <a:solidFill>
                    <a:srgbClr val="7A7A94"/>
                  </a:solidFill>
                  <a:prstDash val="solid"/>
                  <a:miter lim="800000"/>
                </a:ln>
                <a:effectLst/>
              </p:spPr>
            </p:cxnSp>
            <p:grpSp>
              <p:nvGrpSpPr>
                <p:cNvPr id="40" name="组合 39"/>
                <p:cNvGrpSpPr/>
                <p:nvPr/>
              </p:nvGrpSpPr>
              <p:grpSpPr>
                <a:xfrm>
                  <a:off x="1053129" y="1531356"/>
                  <a:ext cx="52063" cy="2082737"/>
                  <a:chOff x="1835696" y="1419622"/>
                  <a:chExt cx="72000" cy="2880320"/>
                </a:xfrm>
                <a:grpFill/>
              </p:grpSpPr>
              <p:cxnSp>
                <p:nvCxnSpPr>
                  <p:cNvPr id="43" name="直接连接符 42"/>
                  <p:cNvCxnSpPr/>
                  <p:nvPr/>
                </p:nvCxnSpPr>
                <p:spPr>
                  <a:xfrm>
                    <a:off x="1835696" y="1419622"/>
                    <a:ext cx="72000" cy="0"/>
                  </a:xfrm>
                  <a:prstGeom prst="line">
                    <a:avLst/>
                  </a:prstGeom>
                  <a:grpFill/>
                  <a:ln w="6350" cap="flat" cmpd="sng" algn="ctr">
                    <a:solidFill>
                      <a:srgbClr val="7A7A94"/>
                    </a:solidFill>
                    <a:prstDash val="solid"/>
                    <a:miter lim="800000"/>
                  </a:ln>
                  <a:effectLst/>
                </p:spPr>
              </p:cxnSp>
              <p:cxnSp>
                <p:nvCxnSpPr>
                  <p:cNvPr id="44" name="直接连接符 43"/>
                  <p:cNvCxnSpPr/>
                  <p:nvPr/>
                </p:nvCxnSpPr>
                <p:spPr>
                  <a:xfrm>
                    <a:off x="1835696" y="1707654"/>
                    <a:ext cx="72000" cy="0"/>
                  </a:xfrm>
                  <a:prstGeom prst="line">
                    <a:avLst/>
                  </a:prstGeom>
                  <a:grpFill/>
                  <a:ln w="6350" cap="flat" cmpd="sng" algn="ctr">
                    <a:solidFill>
                      <a:srgbClr val="7A7A94"/>
                    </a:solidFill>
                    <a:prstDash val="solid"/>
                    <a:miter lim="800000"/>
                  </a:ln>
                  <a:effectLst/>
                </p:spPr>
              </p:cxnSp>
              <p:cxnSp>
                <p:nvCxnSpPr>
                  <p:cNvPr id="45" name="直接连接符 44"/>
                  <p:cNvCxnSpPr/>
                  <p:nvPr/>
                </p:nvCxnSpPr>
                <p:spPr>
                  <a:xfrm>
                    <a:off x="1835696" y="1995686"/>
                    <a:ext cx="72000" cy="0"/>
                  </a:xfrm>
                  <a:prstGeom prst="line">
                    <a:avLst/>
                  </a:prstGeom>
                  <a:grpFill/>
                  <a:ln w="6350" cap="flat" cmpd="sng" algn="ctr">
                    <a:solidFill>
                      <a:srgbClr val="7A7A94"/>
                    </a:solidFill>
                    <a:prstDash val="solid"/>
                    <a:miter lim="800000"/>
                  </a:ln>
                  <a:effectLst/>
                </p:spPr>
              </p:cxnSp>
              <p:cxnSp>
                <p:nvCxnSpPr>
                  <p:cNvPr id="46" name="直接连接符 45"/>
                  <p:cNvCxnSpPr/>
                  <p:nvPr/>
                </p:nvCxnSpPr>
                <p:spPr>
                  <a:xfrm>
                    <a:off x="1835696" y="2283718"/>
                    <a:ext cx="72000" cy="0"/>
                  </a:xfrm>
                  <a:prstGeom prst="line">
                    <a:avLst/>
                  </a:prstGeom>
                  <a:grpFill/>
                  <a:ln w="6350" cap="flat" cmpd="sng" algn="ctr">
                    <a:solidFill>
                      <a:srgbClr val="7A7A94"/>
                    </a:solidFill>
                    <a:prstDash val="solid"/>
                    <a:miter lim="800000"/>
                  </a:ln>
                  <a:effectLst/>
                </p:spPr>
              </p:cxnSp>
              <p:cxnSp>
                <p:nvCxnSpPr>
                  <p:cNvPr id="47" name="直接连接符 46"/>
                  <p:cNvCxnSpPr/>
                  <p:nvPr/>
                </p:nvCxnSpPr>
                <p:spPr>
                  <a:xfrm>
                    <a:off x="1835696" y="2571750"/>
                    <a:ext cx="72000" cy="0"/>
                  </a:xfrm>
                  <a:prstGeom prst="line">
                    <a:avLst/>
                  </a:prstGeom>
                  <a:grpFill/>
                  <a:ln w="6350" cap="flat" cmpd="sng" algn="ctr">
                    <a:solidFill>
                      <a:srgbClr val="7A7A94"/>
                    </a:solidFill>
                    <a:prstDash val="solid"/>
                    <a:miter lim="800000"/>
                  </a:ln>
                  <a:effectLst/>
                </p:spPr>
              </p:cxnSp>
              <p:cxnSp>
                <p:nvCxnSpPr>
                  <p:cNvPr id="48" name="直接连接符 47"/>
                  <p:cNvCxnSpPr/>
                  <p:nvPr/>
                </p:nvCxnSpPr>
                <p:spPr>
                  <a:xfrm>
                    <a:off x="1835696" y="2859782"/>
                    <a:ext cx="72000" cy="0"/>
                  </a:xfrm>
                  <a:prstGeom prst="line">
                    <a:avLst/>
                  </a:prstGeom>
                  <a:grpFill/>
                  <a:ln w="6350" cap="flat" cmpd="sng" algn="ctr">
                    <a:solidFill>
                      <a:srgbClr val="7A7A94"/>
                    </a:solidFill>
                    <a:prstDash val="solid"/>
                    <a:miter lim="800000"/>
                  </a:ln>
                  <a:effectLst/>
                </p:spPr>
              </p:cxnSp>
              <p:cxnSp>
                <p:nvCxnSpPr>
                  <p:cNvPr id="49" name="直接连接符 48"/>
                  <p:cNvCxnSpPr/>
                  <p:nvPr/>
                </p:nvCxnSpPr>
                <p:spPr>
                  <a:xfrm>
                    <a:off x="1835696" y="3147814"/>
                    <a:ext cx="72000" cy="0"/>
                  </a:xfrm>
                  <a:prstGeom prst="line">
                    <a:avLst/>
                  </a:prstGeom>
                  <a:grpFill/>
                  <a:ln w="6350" cap="flat" cmpd="sng" algn="ctr">
                    <a:solidFill>
                      <a:srgbClr val="7A7A94"/>
                    </a:solidFill>
                    <a:prstDash val="solid"/>
                    <a:miter lim="800000"/>
                  </a:ln>
                  <a:effectLst/>
                </p:spPr>
              </p:cxnSp>
              <p:cxnSp>
                <p:nvCxnSpPr>
                  <p:cNvPr id="50" name="直接连接符 49"/>
                  <p:cNvCxnSpPr/>
                  <p:nvPr/>
                </p:nvCxnSpPr>
                <p:spPr>
                  <a:xfrm>
                    <a:off x="1835696" y="3435846"/>
                    <a:ext cx="72000" cy="0"/>
                  </a:xfrm>
                  <a:prstGeom prst="line">
                    <a:avLst/>
                  </a:prstGeom>
                  <a:grpFill/>
                  <a:ln w="6350" cap="flat" cmpd="sng" algn="ctr">
                    <a:solidFill>
                      <a:srgbClr val="7A7A94"/>
                    </a:solidFill>
                    <a:prstDash val="solid"/>
                    <a:miter lim="800000"/>
                  </a:ln>
                  <a:effectLst/>
                </p:spPr>
              </p:cxnSp>
              <p:cxnSp>
                <p:nvCxnSpPr>
                  <p:cNvPr id="51" name="直接连接符 50"/>
                  <p:cNvCxnSpPr/>
                  <p:nvPr/>
                </p:nvCxnSpPr>
                <p:spPr>
                  <a:xfrm>
                    <a:off x="1835696" y="3723878"/>
                    <a:ext cx="72000" cy="0"/>
                  </a:xfrm>
                  <a:prstGeom prst="line">
                    <a:avLst/>
                  </a:prstGeom>
                  <a:grpFill/>
                  <a:ln w="6350" cap="flat" cmpd="sng" algn="ctr">
                    <a:solidFill>
                      <a:srgbClr val="7A7A94"/>
                    </a:solidFill>
                    <a:prstDash val="solid"/>
                    <a:miter lim="800000"/>
                  </a:ln>
                  <a:effectLst/>
                </p:spPr>
              </p:cxnSp>
              <p:cxnSp>
                <p:nvCxnSpPr>
                  <p:cNvPr id="52" name="直接连接符 51"/>
                  <p:cNvCxnSpPr/>
                  <p:nvPr/>
                </p:nvCxnSpPr>
                <p:spPr>
                  <a:xfrm>
                    <a:off x="1835696" y="4011910"/>
                    <a:ext cx="72000" cy="0"/>
                  </a:xfrm>
                  <a:prstGeom prst="line">
                    <a:avLst/>
                  </a:prstGeom>
                  <a:grpFill/>
                  <a:ln w="6350" cap="flat" cmpd="sng" algn="ctr">
                    <a:solidFill>
                      <a:srgbClr val="7A7A94"/>
                    </a:solidFill>
                    <a:prstDash val="solid"/>
                    <a:miter lim="800000"/>
                  </a:ln>
                  <a:effectLst/>
                </p:spPr>
              </p:cxnSp>
              <p:cxnSp>
                <p:nvCxnSpPr>
                  <p:cNvPr id="53" name="直接连接符 52"/>
                  <p:cNvCxnSpPr/>
                  <p:nvPr/>
                </p:nvCxnSpPr>
                <p:spPr>
                  <a:xfrm>
                    <a:off x="1835696" y="4299942"/>
                    <a:ext cx="72000" cy="0"/>
                  </a:xfrm>
                  <a:prstGeom prst="line">
                    <a:avLst/>
                  </a:prstGeom>
                  <a:grpFill/>
                  <a:ln w="6350" cap="flat" cmpd="sng" algn="ctr">
                    <a:solidFill>
                      <a:srgbClr val="7A7A94"/>
                    </a:solidFill>
                    <a:prstDash val="solid"/>
                    <a:miter lim="800000"/>
                  </a:ln>
                  <a:effectLst/>
                </p:spPr>
              </p:cxnSp>
            </p:grpSp>
          </p:grpSp>
          <p:grpSp>
            <p:nvGrpSpPr>
              <p:cNvPr id="7" name="组合 6"/>
              <p:cNvGrpSpPr/>
              <p:nvPr/>
            </p:nvGrpSpPr>
            <p:grpSpPr>
              <a:xfrm>
                <a:off x="1172013" y="1932723"/>
                <a:ext cx="627490" cy="3004330"/>
                <a:chOff x="4499992" y="1366397"/>
                <a:chExt cx="470679" cy="2253248"/>
              </a:xfrm>
            </p:grpSpPr>
            <p:sp>
              <p:nvSpPr>
                <p:cNvPr id="26" name="矩形 25"/>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100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27" name="矩形 26"/>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90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28" name="矩形 27"/>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80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29" name="矩形 28"/>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70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0" name="矩形 29"/>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60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1" name="矩形 30"/>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50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2" name="矩形 31"/>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40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3" name="矩形 32"/>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30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4" name="矩形 33"/>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20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5" name="矩形 34"/>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10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36" name="矩形 35"/>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grpSp>
          <p:sp>
            <p:nvSpPr>
              <p:cNvPr id="8" name="同侧圆角矩形 7"/>
              <p:cNvSpPr/>
              <p:nvPr/>
            </p:nvSpPr>
            <p:spPr>
              <a:xfrm>
                <a:off x="2073766"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9" name="同侧圆角矩形 8"/>
              <p:cNvSpPr/>
              <p:nvPr/>
            </p:nvSpPr>
            <p:spPr>
              <a:xfrm>
                <a:off x="2073766" y="3707997"/>
                <a:ext cx="536269" cy="111079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Arial"/>
                </a:endParaRPr>
              </a:p>
            </p:txBody>
          </p:sp>
          <p:sp>
            <p:nvSpPr>
              <p:cNvPr id="10" name="矩形 9"/>
              <p:cNvSpPr/>
              <p:nvPr/>
            </p:nvSpPr>
            <p:spPr>
              <a:xfrm>
                <a:off x="2049977" y="3825446"/>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40%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11" name="矩形 10"/>
              <p:cNvSpPr/>
              <p:nvPr/>
            </p:nvSpPr>
            <p:spPr>
              <a:xfrm>
                <a:off x="2060663"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12" name="同侧圆角矩形 11"/>
              <p:cNvSpPr/>
              <p:nvPr/>
            </p:nvSpPr>
            <p:spPr>
              <a:xfrm>
                <a:off x="2964941"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13" name="同侧圆角矩形 12"/>
              <p:cNvSpPr/>
              <p:nvPr/>
            </p:nvSpPr>
            <p:spPr>
              <a:xfrm>
                <a:off x="2964941" y="3430146"/>
                <a:ext cx="536269" cy="138864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Arial"/>
                </a:endParaRPr>
              </a:p>
            </p:txBody>
          </p:sp>
          <p:sp>
            <p:nvSpPr>
              <p:cNvPr id="14" name="矩形 13"/>
              <p:cNvSpPr/>
              <p:nvPr/>
            </p:nvSpPr>
            <p:spPr>
              <a:xfrm>
                <a:off x="2941152" y="3568263"/>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50%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15" name="矩形 14"/>
              <p:cNvSpPr/>
              <p:nvPr/>
            </p:nvSpPr>
            <p:spPr>
              <a:xfrm>
                <a:off x="2951838"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16" name="同侧圆角矩形 15"/>
              <p:cNvSpPr/>
              <p:nvPr/>
            </p:nvSpPr>
            <p:spPr>
              <a:xfrm>
                <a:off x="3860935"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17" name="同侧圆角矩形 16"/>
              <p:cNvSpPr/>
              <p:nvPr/>
            </p:nvSpPr>
            <p:spPr>
              <a:xfrm>
                <a:off x="3860935" y="2874904"/>
                <a:ext cx="536269" cy="1943887"/>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Arial"/>
                </a:endParaRPr>
              </a:p>
            </p:txBody>
          </p:sp>
          <p:sp>
            <p:nvSpPr>
              <p:cNvPr id="18" name="矩形 17"/>
              <p:cNvSpPr/>
              <p:nvPr/>
            </p:nvSpPr>
            <p:spPr>
              <a:xfrm>
                <a:off x="3837146" y="3024174"/>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70%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19" name="矩形 18"/>
              <p:cNvSpPr/>
              <p:nvPr/>
            </p:nvSpPr>
            <p:spPr>
              <a:xfrm>
                <a:off x="3847832"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20" name="同侧圆角矩形 19"/>
              <p:cNvSpPr/>
              <p:nvPr/>
            </p:nvSpPr>
            <p:spPr>
              <a:xfrm>
                <a:off x="4762692"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21" name="同侧圆角矩形 20"/>
              <p:cNvSpPr/>
              <p:nvPr/>
            </p:nvSpPr>
            <p:spPr>
              <a:xfrm>
                <a:off x="4762692" y="2602843"/>
                <a:ext cx="536269" cy="2215949"/>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Arial"/>
                </a:endParaRPr>
              </a:p>
            </p:txBody>
          </p:sp>
          <p:sp>
            <p:nvSpPr>
              <p:cNvPr id="22" name="矩形 21"/>
              <p:cNvSpPr/>
              <p:nvPr/>
            </p:nvSpPr>
            <p:spPr>
              <a:xfrm>
                <a:off x="4758086" y="2736212"/>
                <a:ext cx="579622"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80%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23" name="矩形 22"/>
              <p:cNvSpPr/>
              <p:nvPr/>
            </p:nvSpPr>
            <p:spPr>
              <a:xfrm>
                <a:off x="4749589"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24" name="文本框 99"/>
              <p:cNvSpPr txBox="1"/>
              <p:nvPr/>
            </p:nvSpPr>
            <p:spPr>
              <a:xfrm>
                <a:off x="3207711" y="5416525"/>
                <a:ext cx="2357568" cy="341632"/>
              </a:xfrm>
              <a:prstGeom prst="rect">
                <a:avLst/>
              </a:prstGeom>
              <a:noFill/>
            </p:spPr>
            <p:txBody>
              <a:bodyPr wrap="square" rtlCol="0">
                <a:spAutoFit/>
              </a:bodyPr>
              <a:lstStyle/>
              <a:p>
                <a:pPr>
                  <a:lnSpc>
                    <a:spcPct val="90000"/>
                  </a:lnSpc>
                  <a:spcBef>
                    <a:spcPts val="1000"/>
                  </a:spcBef>
                </a:pPr>
                <a:r>
                  <a:rPr lang="zh-CN" altLang="en-US" b="1" dirty="0">
                    <a:solidFill>
                      <a:schemeClr val="tx1">
                        <a:lumMod val="75000"/>
                        <a:lumOff val="25000"/>
                      </a:schemeClr>
                    </a:solidFill>
                    <a:latin typeface="Arial"/>
                    <a:ea typeface="微软雅黑"/>
                    <a:cs typeface="+mn-ea"/>
                    <a:sym typeface="Arial"/>
                  </a:rPr>
                  <a:t>添加标题</a:t>
                </a:r>
              </a:p>
            </p:txBody>
          </p:sp>
          <p:sp>
            <p:nvSpPr>
              <p:cNvPr id="25" name="文本框 100"/>
              <p:cNvSpPr txBox="1"/>
              <p:nvPr/>
            </p:nvSpPr>
            <p:spPr>
              <a:xfrm>
                <a:off x="2307788" y="5703510"/>
                <a:ext cx="294568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Arial"/>
                    <a:ea typeface="微软雅黑"/>
                    <a:cs typeface="+mn-ea"/>
                    <a:sym typeface="Arial"/>
                  </a:rPr>
                  <a:t>单击添加文本单击添加文本单击添加文本单击添加文本</a:t>
                </a:r>
                <a:endParaRPr lang="en-US" altLang="zh-CN" sz="1400" dirty="0">
                  <a:solidFill>
                    <a:schemeClr val="tx1">
                      <a:lumMod val="75000"/>
                      <a:lumOff val="25000"/>
                    </a:schemeClr>
                  </a:solidFill>
                  <a:latin typeface="Arial"/>
                  <a:ea typeface="微软雅黑"/>
                  <a:cs typeface="+mn-ea"/>
                  <a:sym typeface="Arial"/>
                </a:endParaRPr>
              </a:p>
            </p:txBody>
          </p:sp>
        </p:grpSp>
        <p:grpSp>
          <p:nvGrpSpPr>
            <p:cNvPr id="64" name="组合 63"/>
            <p:cNvGrpSpPr/>
            <p:nvPr/>
          </p:nvGrpSpPr>
          <p:grpSpPr>
            <a:xfrm>
              <a:off x="6683096" y="1932723"/>
              <a:ext cx="4498807" cy="4395958"/>
              <a:chOff x="6683096" y="1932723"/>
              <a:chExt cx="4498807" cy="4395958"/>
            </a:xfrm>
          </p:grpSpPr>
          <p:grpSp>
            <p:nvGrpSpPr>
              <p:cNvPr id="65" name="组合 64"/>
              <p:cNvGrpSpPr/>
              <p:nvPr/>
            </p:nvGrpSpPr>
            <p:grpSpPr>
              <a:xfrm>
                <a:off x="7271778" y="2041810"/>
                <a:ext cx="3886837" cy="2776983"/>
                <a:chOff x="1053129" y="1531356"/>
                <a:chExt cx="2915507" cy="2082737"/>
              </a:xfrm>
            </p:grpSpPr>
            <p:grpSp>
              <p:nvGrpSpPr>
                <p:cNvPr id="92" name="组合 91"/>
                <p:cNvGrpSpPr/>
                <p:nvPr/>
              </p:nvGrpSpPr>
              <p:grpSpPr>
                <a:xfrm>
                  <a:off x="1053129" y="1531356"/>
                  <a:ext cx="2915507" cy="1874463"/>
                  <a:chOff x="1835696" y="1419622"/>
                  <a:chExt cx="4032000" cy="2592288"/>
                </a:xfrm>
              </p:grpSpPr>
              <p:cxnSp>
                <p:nvCxnSpPr>
                  <p:cNvPr id="107" name="直接连接符 106"/>
                  <p:cNvCxnSpPr/>
                  <p:nvPr/>
                </p:nvCxnSpPr>
                <p:spPr>
                  <a:xfrm>
                    <a:off x="1835696" y="1419622"/>
                    <a:ext cx="4032000" cy="0"/>
                  </a:xfrm>
                  <a:prstGeom prst="line">
                    <a:avLst/>
                  </a:prstGeom>
                  <a:noFill/>
                  <a:ln w="6350" cap="flat" cmpd="sng" algn="ctr">
                    <a:solidFill>
                      <a:srgbClr val="7A7A94"/>
                    </a:solidFill>
                    <a:prstDash val="sysDot"/>
                    <a:miter lim="800000"/>
                  </a:ln>
                  <a:effectLst/>
                </p:spPr>
              </p:cxnSp>
              <p:cxnSp>
                <p:nvCxnSpPr>
                  <p:cNvPr id="108" name="直接连接符 107"/>
                  <p:cNvCxnSpPr/>
                  <p:nvPr/>
                </p:nvCxnSpPr>
                <p:spPr>
                  <a:xfrm>
                    <a:off x="1835696" y="1707654"/>
                    <a:ext cx="4032000" cy="0"/>
                  </a:xfrm>
                  <a:prstGeom prst="line">
                    <a:avLst/>
                  </a:prstGeom>
                  <a:noFill/>
                  <a:ln w="6350" cap="flat" cmpd="sng" algn="ctr">
                    <a:solidFill>
                      <a:srgbClr val="7A7A94"/>
                    </a:solidFill>
                    <a:prstDash val="sysDot"/>
                    <a:miter lim="800000"/>
                  </a:ln>
                  <a:effectLst/>
                </p:spPr>
              </p:cxnSp>
              <p:cxnSp>
                <p:nvCxnSpPr>
                  <p:cNvPr id="109" name="直接连接符 108"/>
                  <p:cNvCxnSpPr/>
                  <p:nvPr/>
                </p:nvCxnSpPr>
                <p:spPr>
                  <a:xfrm>
                    <a:off x="1835696" y="1995686"/>
                    <a:ext cx="4032000" cy="0"/>
                  </a:xfrm>
                  <a:prstGeom prst="line">
                    <a:avLst/>
                  </a:prstGeom>
                  <a:noFill/>
                  <a:ln w="6350" cap="flat" cmpd="sng" algn="ctr">
                    <a:solidFill>
                      <a:srgbClr val="7A7A94"/>
                    </a:solidFill>
                    <a:prstDash val="sysDot"/>
                    <a:miter lim="800000"/>
                  </a:ln>
                  <a:effectLst/>
                </p:spPr>
              </p:cxnSp>
              <p:cxnSp>
                <p:nvCxnSpPr>
                  <p:cNvPr id="110" name="直接连接符 109"/>
                  <p:cNvCxnSpPr/>
                  <p:nvPr/>
                </p:nvCxnSpPr>
                <p:spPr>
                  <a:xfrm>
                    <a:off x="1835696" y="2283718"/>
                    <a:ext cx="4032000" cy="0"/>
                  </a:xfrm>
                  <a:prstGeom prst="line">
                    <a:avLst/>
                  </a:prstGeom>
                  <a:noFill/>
                  <a:ln w="6350" cap="flat" cmpd="sng" algn="ctr">
                    <a:solidFill>
                      <a:srgbClr val="7A7A94"/>
                    </a:solidFill>
                    <a:prstDash val="sysDot"/>
                    <a:miter lim="800000"/>
                  </a:ln>
                  <a:effectLst/>
                </p:spPr>
              </p:cxnSp>
              <p:cxnSp>
                <p:nvCxnSpPr>
                  <p:cNvPr id="111" name="直接连接符 110"/>
                  <p:cNvCxnSpPr/>
                  <p:nvPr/>
                </p:nvCxnSpPr>
                <p:spPr>
                  <a:xfrm>
                    <a:off x="1835696" y="2571750"/>
                    <a:ext cx="4032000" cy="0"/>
                  </a:xfrm>
                  <a:prstGeom prst="line">
                    <a:avLst/>
                  </a:prstGeom>
                  <a:noFill/>
                  <a:ln w="6350" cap="flat" cmpd="sng" algn="ctr">
                    <a:solidFill>
                      <a:srgbClr val="7A7A94"/>
                    </a:solidFill>
                    <a:prstDash val="sysDot"/>
                    <a:miter lim="800000"/>
                  </a:ln>
                  <a:effectLst/>
                </p:spPr>
              </p:cxnSp>
              <p:cxnSp>
                <p:nvCxnSpPr>
                  <p:cNvPr id="112" name="直接连接符 111"/>
                  <p:cNvCxnSpPr/>
                  <p:nvPr/>
                </p:nvCxnSpPr>
                <p:spPr>
                  <a:xfrm>
                    <a:off x="1835696" y="2859782"/>
                    <a:ext cx="4032000" cy="0"/>
                  </a:xfrm>
                  <a:prstGeom prst="line">
                    <a:avLst/>
                  </a:prstGeom>
                  <a:noFill/>
                  <a:ln w="6350" cap="flat" cmpd="sng" algn="ctr">
                    <a:solidFill>
                      <a:srgbClr val="7A7A94"/>
                    </a:solidFill>
                    <a:prstDash val="sysDot"/>
                    <a:miter lim="800000"/>
                  </a:ln>
                  <a:effectLst/>
                </p:spPr>
              </p:cxnSp>
              <p:cxnSp>
                <p:nvCxnSpPr>
                  <p:cNvPr id="113" name="直接连接符 112"/>
                  <p:cNvCxnSpPr/>
                  <p:nvPr/>
                </p:nvCxnSpPr>
                <p:spPr>
                  <a:xfrm>
                    <a:off x="1835696" y="3147814"/>
                    <a:ext cx="4032000" cy="0"/>
                  </a:xfrm>
                  <a:prstGeom prst="line">
                    <a:avLst/>
                  </a:prstGeom>
                  <a:noFill/>
                  <a:ln w="6350" cap="flat" cmpd="sng" algn="ctr">
                    <a:solidFill>
                      <a:srgbClr val="7A7A94"/>
                    </a:solidFill>
                    <a:prstDash val="sysDot"/>
                    <a:miter lim="800000"/>
                  </a:ln>
                  <a:effectLst/>
                </p:spPr>
              </p:cxnSp>
              <p:cxnSp>
                <p:nvCxnSpPr>
                  <p:cNvPr id="114" name="直接连接符 113"/>
                  <p:cNvCxnSpPr/>
                  <p:nvPr/>
                </p:nvCxnSpPr>
                <p:spPr>
                  <a:xfrm>
                    <a:off x="1835696" y="3435846"/>
                    <a:ext cx="4032000" cy="0"/>
                  </a:xfrm>
                  <a:prstGeom prst="line">
                    <a:avLst/>
                  </a:prstGeom>
                  <a:noFill/>
                  <a:ln w="6350" cap="flat" cmpd="sng" algn="ctr">
                    <a:solidFill>
                      <a:srgbClr val="7A7A94"/>
                    </a:solidFill>
                    <a:prstDash val="sysDot"/>
                    <a:miter lim="800000"/>
                  </a:ln>
                  <a:effectLst/>
                </p:spPr>
              </p:cxnSp>
              <p:cxnSp>
                <p:nvCxnSpPr>
                  <p:cNvPr id="115" name="直接连接符 114"/>
                  <p:cNvCxnSpPr/>
                  <p:nvPr/>
                </p:nvCxnSpPr>
                <p:spPr>
                  <a:xfrm>
                    <a:off x="1835696" y="3723878"/>
                    <a:ext cx="4032000" cy="0"/>
                  </a:xfrm>
                  <a:prstGeom prst="line">
                    <a:avLst/>
                  </a:prstGeom>
                  <a:noFill/>
                  <a:ln w="6350" cap="flat" cmpd="sng" algn="ctr">
                    <a:solidFill>
                      <a:srgbClr val="7A7A94"/>
                    </a:solidFill>
                    <a:prstDash val="sysDot"/>
                    <a:miter lim="800000"/>
                  </a:ln>
                  <a:effectLst/>
                </p:spPr>
              </p:cxnSp>
              <p:cxnSp>
                <p:nvCxnSpPr>
                  <p:cNvPr id="116" name="直接连接符 115"/>
                  <p:cNvCxnSpPr/>
                  <p:nvPr/>
                </p:nvCxnSpPr>
                <p:spPr>
                  <a:xfrm>
                    <a:off x="1835696" y="4011910"/>
                    <a:ext cx="4032000" cy="0"/>
                  </a:xfrm>
                  <a:prstGeom prst="line">
                    <a:avLst/>
                  </a:prstGeom>
                  <a:noFill/>
                  <a:ln w="6350" cap="flat" cmpd="sng" algn="ctr">
                    <a:solidFill>
                      <a:srgbClr val="7A7A94"/>
                    </a:solidFill>
                    <a:prstDash val="sysDot"/>
                    <a:miter lim="800000"/>
                  </a:ln>
                  <a:effectLst/>
                </p:spPr>
              </p:cxnSp>
            </p:grpSp>
            <p:cxnSp>
              <p:nvCxnSpPr>
                <p:cNvPr id="93" name="直接连接符 92"/>
                <p:cNvCxnSpPr/>
                <p:nvPr/>
              </p:nvCxnSpPr>
              <p:spPr>
                <a:xfrm>
                  <a:off x="1053129" y="3614093"/>
                  <a:ext cx="2915507" cy="0"/>
                </a:xfrm>
                <a:prstGeom prst="line">
                  <a:avLst/>
                </a:prstGeom>
                <a:noFill/>
                <a:ln w="6350" cap="flat" cmpd="sng" algn="ctr">
                  <a:solidFill>
                    <a:srgbClr val="7A7A94"/>
                  </a:solidFill>
                  <a:prstDash val="solid"/>
                  <a:miter lim="800000"/>
                </a:ln>
                <a:effectLst/>
              </p:spPr>
            </p:cxnSp>
            <p:cxnSp>
              <p:nvCxnSpPr>
                <p:cNvPr id="94" name="直接连接符 93"/>
                <p:cNvCxnSpPr/>
                <p:nvPr/>
              </p:nvCxnSpPr>
              <p:spPr>
                <a:xfrm flipV="1">
                  <a:off x="1105191" y="1531356"/>
                  <a:ext cx="0" cy="2082506"/>
                </a:xfrm>
                <a:prstGeom prst="line">
                  <a:avLst/>
                </a:prstGeom>
                <a:noFill/>
                <a:ln w="6350" cap="flat" cmpd="sng" algn="ctr">
                  <a:solidFill>
                    <a:srgbClr val="7A7A94"/>
                  </a:solidFill>
                  <a:prstDash val="solid"/>
                  <a:miter lim="800000"/>
                </a:ln>
                <a:effectLst/>
              </p:spPr>
            </p:cxnSp>
            <p:grpSp>
              <p:nvGrpSpPr>
                <p:cNvPr id="95" name="组合 94"/>
                <p:cNvGrpSpPr/>
                <p:nvPr/>
              </p:nvGrpSpPr>
              <p:grpSpPr>
                <a:xfrm>
                  <a:off x="1053129" y="1531356"/>
                  <a:ext cx="52063" cy="2082737"/>
                  <a:chOff x="1835696" y="1419622"/>
                  <a:chExt cx="72000" cy="2880320"/>
                </a:xfrm>
              </p:grpSpPr>
              <p:cxnSp>
                <p:nvCxnSpPr>
                  <p:cNvPr id="96" name="直接连接符 95"/>
                  <p:cNvCxnSpPr/>
                  <p:nvPr/>
                </p:nvCxnSpPr>
                <p:spPr>
                  <a:xfrm>
                    <a:off x="1835696" y="1419622"/>
                    <a:ext cx="72000" cy="0"/>
                  </a:xfrm>
                  <a:prstGeom prst="line">
                    <a:avLst/>
                  </a:prstGeom>
                  <a:noFill/>
                  <a:ln w="6350" cap="flat" cmpd="sng" algn="ctr">
                    <a:solidFill>
                      <a:srgbClr val="7A7A94"/>
                    </a:solidFill>
                    <a:prstDash val="solid"/>
                    <a:miter lim="800000"/>
                  </a:ln>
                  <a:effectLst/>
                </p:spPr>
              </p:cxnSp>
              <p:cxnSp>
                <p:nvCxnSpPr>
                  <p:cNvPr id="97" name="直接连接符 96"/>
                  <p:cNvCxnSpPr/>
                  <p:nvPr/>
                </p:nvCxnSpPr>
                <p:spPr>
                  <a:xfrm>
                    <a:off x="1835696" y="1707654"/>
                    <a:ext cx="72000" cy="0"/>
                  </a:xfrm>
                  <a:prstGeom prst="line">
                    <a:avLst/>
                  </a:prstGeom>
                  <a:noFill/>
                  <a:ln w="6350" cap="flat" cmpd="sng" algn="ctr">
                    <a:solidFill>
                      <a:srgbClr val="7A7A94"/>
                    </a:solidFill>
                    <a:prstDash val="solid"/>
                    <a:miter lim="800000"/>
                  </a:ln>
                  <a:effectLst/>
                </p:spPr>
              </p:cxnSp>
              <p:cxnSp>
                <p:nvCxnSpPr>
                  <p:cNvPr id="98" name="直接连接符 97"/>
                  <p:cNvCxnSpPr/>
                  <p:nvPr/>
                </p:nvCxnSpPr>
                <p:spPr>
                  <a:xfrm>
                    <a:off x="1835696" y="1995686"/>
                    <a:ext cx="72000" cy="0"/>
                  </a:xfrm>
                  <a:prstGeom prst="line">
                    <a:avLst/>
                  </a:prstGeom>
                  <a:noFill/>
                  <a:ln w="6350" cap="flat" cmpd="sng" algn="ctr">
                    <a:solidFill>
                      <a:srgbClr val="7A7A94"/>
                    </a:solidFill>
                    <a:prstDash val="solid"/>
                    <a:miter lim="800000"/>
                  </a:ln>
                  <a:effectLst/>
                </p:spPr>
              </p:cxnSp>
              <p:cxnSp>
                <p:nvCxnSpPr>
                  <p:cNvPr id="99" name="直接连接符 98"/>
                  <p:cNvCxnSpPr/>
                  <p:nvPr/>
                </p:nvCxnSpPr>
                <p:spPr>
                  <a:xfrm>
                    <a:off x="1835696" y="2283718"/>
                    <a:ext cx="72000" cy="0"/>
                  </a:xfrm>
                  <a:prstGeom prst="line">
                    <a:avLst/>
                  </a:prstGeom>
                  <a:noFill/>
                  <a:ln w="6350" cap="flat" cmpd="sng" algn="ctr">
                    <a:solidFill>
                      <a:srgbClr val="7A7A94"/>
                    </a:solidFill>
                    <a:prstDash val="solid"/>
                    <a:miter lim="800000"/>
                  </a:ln>
                  <a:effectLst/>
                </p:spPr>
              </p:cxnSp>
              <p:cxnSp>
                <p:nvCxnSpPr>
                  <p:cNvPr id="100" name="直接连接符 99"/>
                  <p:cNvCxnSpPr/>
                  <p:nvPr/>
                </p:nvCxnSpPr>
                <p:spPr>
                  <a:xfrm>
                    <a:off x="1835696" y="2571750"/>
                    <a:ext cx="72000" cy="0"/>
                  </a:xfrm>
                  <a:prstGeom prst="line">
                    <a:avLst/>
                  </a:prstGeom>
                  <a:noFill/>
                  <a:ln w="6350" cap="flat" cmpd="sng" algn="ctr">
                    <a:solidFill>
                      <a:srgbClr val="7A7A94"/>
                    </a:solidFill>
                    <a:prstDash val="solid"/>
                    <a:miter lim="800000"/>
                  </a:ln>
                  <a:effectLst/>
                </p:spPr>
              </p:cxnSp>
              <p:cxnSp>
                <p:nvCxnSpPr>
                  <p:cNvPr id="101" name="直接连接符 100"/>
                  <p:cNvCxnSpPr/>
                  <p:nvPr/>
                </p:nvCxnSpPr>
                <p:spPr>
                  <a:xfrm>
                    <a:off x="1835696" y="2859782"/>
                    <a:ext cx="72000" cy="0"/>
                  </a:xfrm>
                  <a:prstGeom prst="line">
                    <a:avLst/>
                  </a:prstGeom>
                  <a:noFill/>
                  <a:ln w="6350" cap="flat" cmpd="sng" algn="ctr">
                    <a:solidFill>
                      <a:srgbClr val="7A7A94"/>
                    </a:solidFill>
                    <a:prstDash val="solid"/>
                    <a:miter lim="800000"/>
                  </a:ln>
                  <a:effectLst/>
                </p:spPr>
              </p:cxnSp>
              <p:cxnSp>
                <p:nvCxnSpPr>
                  <p:cNvPr id="102" name="直接连接符 101"/>
                  <p:cNvCxnSpPr/>
                  <p:nvPr/>
                </p:nvCxnSpPr>
                <p:spPr>
                  <a:xfrm>
                    <a:off x="1835696" y="3147814"/>
                    <a:ext cx="72000" cy="0"/>
                  </a:xfrm>
                  <a:prstGeom prst="line">
                    <a:avLst/>
                  </a:prstGeom>
                  <a:noFill/>
                  <a:ln w="6350" cap="flat" cmpd="sng" algn="ctr">
                    <a:solidFill>
                      <a:srgbClr val="7A7A94"/>
                    </a:solidFill>
                    <a:prstDash val="solid"/>
                    <a:miter lim="800000"/>
                  </a:ln>
                  <a:effectLst/>
                </p:spPr>
              </p:cxnSp>
              <p:cxnSp>
                <p:nvCxnSpPr>
                  <p:cNvPr id="103" name="直接连接符 102"/>
                  <p:cNvCxnSpPr/>
                  <p:nvPr/>
                </p:nvCxnSpPr>
                <p:spPr>
                  <a:xfrm>
                    <a:off x="1835696" y="3435846"/>
                    <a:ext cx="72000" cy="0"/>
                  </a:xfrm>
                  <a:prstGeom prst="line">
                    <a:avLst/>
                  </a:prstGeom>
                  <a:noFill/>
                  <a:ln w="6350" cap="flat" cmpd="sng" algn="ctr">
                    <a:solidFill>
                      <a:srgbClr val="7A7A94"/>
                    </a:solidFill>
                    <a:prstDash val="solid"/>
                    <a:miter lim="800000"/>
                  </a:ln>
                  <a:effectLst/>
                </p:spPr>
              </p:cxnSp>
              <p:cxnSp>
                <p:nvCxnSpPr>
                  <p:cNvPr id="104" name="直接连接符 103"/>
                  <p:cNvCxnSpPr/>
                  <p:nvPr/>
                </p:nvCxnSpPr>
                <p:spPr>
                  <a:xfrm>
                    <a:off x="1835696" y="3723878"/>
                    <a:ext cx="72000" cy="0"/>
                  </a:xfrm>
                  <a:prstGeom prst="line">
                    <a:avLst/>
                  </a:prstGeom>
                  <a:noFill/>
                  <a:ln w="6350" cap="flat" cmpd="sng" algn="ctr">
                    <a:solidFill>
                      <a:srgbClr val="7A7A94"/>
                    </a:solidFill>
                    <a:prstDash val="solid"/>
                    <a:miter lim="800000"/>
                  </a:ln>
                  <a:effectLst/>
                </p:spPr>
              </p:cxnSp>
              <p:cxnSp>
                <p:nvCxnSpPr>
                  <p:cNvPr id="105" name="直接连接符 104"/>
                  <p:cNvCxnSpPr/>
                  <p:nvPr/>
                </p:nvCxnSpPr>
                <p:spPr>
                  <a:xfrm>
                    <a:off x="1835696" y="4011910"/>
                    <a:ext cx="72000" cy="0"/>
                  </a:xfrm>
                  <a:prstGeom prst="line">
                    <a:avLst/>
                  </a:prstGeom>
                  <a:noFill/>
                  <a:ln w="6350" cap="flat" cmpd="sng" algn="ctr">
                    <a:solidFill>
                      <a:srgbClr val="7A7A94"/>
                    </a:solidFill>
                    <a:prstDash val="solid"/>
                    <a:miter lim="800000"/>
                  </a:ln>
                  <a:effectLst/>
                </p:spPr>
              </p:cxnSp>
              <p:cxnSp>
                <p:nvCxnSpPr>
                  <p:cNvPr id="106" name="直接连接符 105"/>
                  <p:cNvCxnSpPr/>
                  <p:nvPr/>
                </p:nvCxnSpPr>
                <p:spPr>
                  <a:xfrm>
                    <a:off x="1835696" y="4299942"/>
                    <a:ext cx="72000" cy="0"/>
                  </a:xfrm>
                  <a:prstGeom prst="line">
                    <a:avLst/>
                  </a:prstGeom>
                  <a:noFill/>
                  <a:ln w="6350" cap="flat" cmpd="sng" algn="ctr">
                    <a:solidFill>
                      <a:srgbClr val="7A7A94"/>
                    </a:solidFill>
                    <a:prstDash val="solid"/>
                    <a:miter lim="800000"/>
                  </a:ln>
                  <a:effectLst/>
                </p:spPr>
              </p:cxnSp>
            </p:grpSp>
          </p:grpSp>
          <p:grpSp>
            <p:nvGrpSpPr>
              <p:cNvPr id="66" name="组合 65"/>
              <p:cNvGrpSpPr/>
              <p:nvPr/>
            </p:nvGrpSpPr>
            <p:grpSpPr>
              <a:xfrm>
                <a:off x="6683096" y="1932723"/>
                <a:ext cx="627490" cy="3004330"/>
                <a:chOff x="4499992" y="1366397"/>
                <a:chExt cx="470679" cy="2253248"/>
              </a:xfrm>
            </p:grpSpPr>
            <p:sp>
              <p:nvSpPr>
                <p:cNvPr id="81" name="矩形 80"/>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100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2" name="矩形 81"/>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90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3" name="矩形 82"/>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80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4" name="矩形 83"/>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70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5" name="矩形 84"/>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60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6" name="矩形 85"/>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50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7" name="矩形 86"/>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40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8" name="矩形 87"/>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30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89" name="矩形 88"/>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20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90" name="矩形 89"/>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10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sp>
              <p:nvSpPr>
                <p:cNvPr id="91" name="矩形 90"/>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Arial"/>
                      <a:ea typeface="微软雅黑"/>
                      <a:cs typeface="+mn-ea"/>
                      <a:sym typeface="Arial"/>
                    </a:rPr>
                    <a:t>0</a:t>
                  </a:r>
                  <a:endParaRPr kumimoji="0" lang="zh-CN" altLang="en-US" sz="900" b="0" i="0" u="none" strike="noStrike" kern="0" cap="none" spc="0" normalizeH="0" baseline="0" noProof="0" dirty="0">
                    <a:ln>
                      <a:noFill/>
                    </a:ln>
                    <a:solidFill>
                      <a:srgbClr val="7A7A94"/>
                    </a:solidFill>
                    <a:effectLst/>
                    <a:uLnTx/>
                    <a:uFillTx/>
                    <a:latin typeface="Arial"/>
                    <a:ea typeface="微软雅黑"/>
                    <a:cs typeface="+mn-ea"/>
                    <a:sym typeface="Arial"/>
                  </a:endParaRPr>
                </a:p>
              </p:txBody>
            </p:sp>
          </p:grpSp>
          <p:sp>
            <p:nvSpPr>
              <p:cNvPr id="67" name="同侧圆角矩形 66"/>
              <p:cNvSpPr/>
              <p:nvPr/>
            </p:nvSpPr>
            <p:spPr>
              <a:xfrm>
                <a:off x="7584849"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68" name="矩形 67"/>
              <p:cNvSpPr/>
              <p:nvPr/>
            </p:nvSpPr>
            <p:spPr>
              <a:xfrm>
                <a:off x="7561060" y="3825446"/>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40%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69" name="矩形 68"/>
              <p:cNvSpPr/>
              <p:nvPr/>
            </p:nvSpPr>
            <p:spPr>
              <a:xfrm>
                <a:off x="7571746"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70" name="同侧圆角矩形 69"/>
              <p:cNvSpPr/>
              <p:nvPr/>
            </p:nvSpPr>
            <p:spPr>
              <a:xfrm>
                <a:off x="8476024"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71" name="矩形 70"/>
              <p:cNvSpPr/>
              <p:nvPr/>
            </p:nvSpPr>
            <p:spPr>
              <a:xfrm>
                <a:off x="8452235" y="3568263"/>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50%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72" name="矩形 71"/>
              <p:cNvSpPr/>
              <p:nvPr/>
            </p:nvSpPr>
            <p:spPr>
              <a:xfrm>
                <a:off x="8462920"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73" name="同侧圆角矩形 72"/>
              <p:cNvSpPr/>
              <p:nvPr/>
            </p:nvSpPr>
            <p:spPr>
              <a:xfrm>
                <a:off x="9372018"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74" name="矩形 73"/>
              <p:cNvSpPr/>
              <p:nvPr/>
            </p:nvSpPr>
            <p:spPr>
              <a:xfrm>
                <a:off x="9348229" y="3024174"/>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70%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75" name="矩形 74"/>
              <p:cNvSpPr/>
              <p:nvPr/>
            </p:nvSpPr>
            <p:spPr>
              <a:xfrm>
                <a:off x="9358914"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76" name="同侧圆角矩形 75"/>
              <p:cNvSpPr/>
              <p:nvPr/>
            </p:nvSpPr>
            <p:spPr>
              <a:xfrm>
                <a:off x="10273775"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Arial"/>
                  <a:ea typeface="微软雅黑"/>
                  <a:cs typeface="+mn-ea"/>
                  <a:sym typeface="Arial"/>
                </a:endParaRPr>
              </a:p>
            </p:txBody>
          </p:sp>
          <p:sp>
            <p:nvSpPr>
              <p:cNvPr id="77" name="矩形 76"/>
              <p:cNvSpPr/>
              <p:nvPr/>
            </p:nvSpPr>
            <p:spPr>
              <a:xfrm>
                <a:off x="10269169" y="2736212"/>
                <a:ext cx="579622"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Arial"/>
                    <a:ea typeface="微软雅黑"/>
                    <a:cs typeface="+mn-ea"/>
                    <a:sym typeface="Arial"/>
                  </a:rPr>
                  <a:t>80%</a:t>
                </a:r>
                <a:endParaRPr kumimoji="0" lang="zh-CN" altLang="en-US" sz="1300" b="0" i="0" u="none" strike="noStrike" kern="0" cap="none" spc="0" normalizeH="0" baseline="0" noProof="0" dirty="0">
                  <a:ln>
                    <a:noFill/>
                  </a:ln>
                  <a:solidFill>
                    <a:sysClr val="window" lastClr="FFFFFF"/>
                  </a:solidFill>
                  <a:effectLst/>
                  <a:uLnTx/>
                  <a:uFillTx/>
                  <a:latin typeface="Arial"/>
                  <a:ea typeface="微软雅黑"/>
                  <a:cs typeface="+mn-ea"/>
                  <a:sym typeface="Arial"/>
                </a:endParaRPr>
              </a:p>
            </p:txBody>
          </p:sp>
          <p:sp>
            <p:nvSpPr>
              <p:cNvPr id="78" name="矩形 77"/>
              <p:cNvSpPr/>
              <p:nvPr/>
            </p:nvSpPr>
            <p:spPr>
              <a:xfrm>
                <a:off x="10260672"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Arial"/>
                    <a:ea typeface="微软雅黑"/>
                    <a:cs typeface="+mn-ea"/>
                    <a:sym typeface="Arial"/>
                  </a:rPr>
                  <a:t>名称</a:t>
                </a:r>
              </a:p>
            </p:txBody>
          </p:sp>
          <p:sp>
            <p:nvSpPr>
              <p:cNvPr id="79" name="文本框 99"/>
              <p:cNvSpPr txBox="1"/>
              <p:nvPr/>
            </p:nvSpPr>
            <p:spPr>
              <a:xfrm>
                <a:off x="8824335" y="5416525"/>
                <a:ext cx="2357568" cy="341632"/>
              </a:xfrm>
              <a:prstGeom prst="rect">
                <a:avLst/>
              </a:prstGeom>
              <a:noFill/>
            </p:spPr>
            <p:txBody>
              <a:bodyPr wrap="square" rtlCol="0">
                <a:spAutoFit/>
              </a:bodyPr>
              <a:lstStyle/>
              <a:p>
                <a:pPr>
                  <a:lnSpc>
                    <a:spcPct val="90000"/>
                  </a:lnSpc>
                  <a:spcBef>
                    <a:spcPts val="1000"/>
                  </a:spcBef>
                </a:pPr>
                <a:r>
                  <a:rPr lang="zh-CN" altLang="en-US" b="1" dirty="0">
                    <a:solidFill>
                      <a:schemeClr val="tx1">
                        <a:lumMod val="75000"/>
                        <a:lumOff val="25000"/>
                      </a:schemeClr>
                    </a:solidFill>
                    <a:latin typeface="Arial"/>
                    <a:ea typeface="微软雅黑"/>
                    <a:cs typeface="+mn-ea"/>
                    <a:sym typeface="Arial"/>
                  </a:rPr>
                  <a:t>添加标题</a:t>
                </a:r>
              </a:p>
            </p:txBody>
          </p:sp>
          <p:sp>
            <p:nvSpPr>
              <p:cNvPr id="80" name="文本框 100"/>
              <p:cNvSpPr txBox="1"/>
              <p:nvPr/>
            </p:nvSpPr>
            <p:spPr>
              <a:xfrm>
                <a:off x="7924412" y="5703510"/>
                <a:ext cx="294568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Arial"/>
                    <a:ea typeface="微软雅黑"/>
                    <a:cs typeface="+mn-ea"/>
                    <a:sym typeface="Arial"/>
                  </a:rPr>
                  <a:t>单击添加文本单击添加文本单击添加文本单击添加文本</a:t>
                </a:r>
                <a:endParaRPr lang="en-US" altLang="zh-CN" sz="1400" dirty="0">
                  <a:solidFill>
                    <a:schemeClr val="tx1">
                      <a:lumMod val="75000"/>
                      <a:lumOff val="25000"/>
                    </a:schemeClr>
                  </a:solidFill>
                  <a:latin typeface="Arial"/>
                  <a:ea typeface="微软雅黑"/>
                  <a:cs typeface="+mn-ea"/>
                  <a:sym typeface="Arial"/>
                </a:endParaRPr>
              </a:p>
            </p:txBody>
          </p:sp>
        </p:grpSp>
      </p:grpSp>
      <p:sp>
        <p:nvSpPr>
          <p:cNvPr id="117"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118" name="直接连接符 117"/>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2949031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p:nvPr/>
        </p:nvGrpSpPr>
        <p:grpSpPr>
          <a:xfrm>
            <a:off x="1708927" y="1747930"/>
            <a:ext cx="9501761" cy="4455879"/>
            <a:chOff x="1708927" y="1747930"/>
            <a:chExt cx="9501761" cy="4455879"/>
          </a:xfrm>
        </p:grpSpPr>
        <p:sp>
          <p:nvSpPr>
            <p:cNvPr id="11" name="文本框 10"/>
            <p:cNvSpPr txBox="1">
              <a:spLocks noChangeArrowheads="1"/>
            </p:cNvSpPr>
            <p:nvPr/>
          </p:nvSpPr>
          <p:spPr bwMode="auto">
            <a:xfrm>
              <a:off x="2206171" y="216139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Arial"/>
                  <a:ea typeface="微软雅黑"/>
                  <a:cs typeface="+mn-ea"/>
                  <a:sym typeface="Arial"/>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Arial"/>
                <a:ea typeface="微软雅黑"/>
                <a:cs typeface="+mn-ea"/>
                <a:sym typeface="Arial"/>
              </a:endParaRPr>
            </a:p>
          </p:txBody>
        </p:sp>
        <p:sp>
          <p:nvSpPr>
            <p:cNvPr id="13" name="空心弧 12"/>
            <p:cNvSpPr>
              <a:spLocks noChangeArrowheads="1"/>
            </p:cNvSpPr>
            <p:nvPr/>
          </p:nvSpPr>
          <p:spPr bwMode="auto">
            <a:xfrm>
              <a:off x="6931370" y="1747930"/>
              <a:ext cx="4279318" cy="4319499"/>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FE7F8D"/>
            </a:solidFill>
            <a:ln>
              <a:noFill/>
            </a:ln>
            <a:extLst/>
          </p:spPr>
          <p:txBody>
            <a:bodyPr/>
            <a:lstStyle/>
            <a:p>
              <a:endParaRPr lang="zh-CN" altLang="en-US" sz="2002">
                <a:solidFill>
                  <a:schemeClr val="tx1">
                    <a:lumMod val="85000"/>
                    <a:lumOff val="15000"/>
                  </a:schemeClr>
                </a:solidFill>
                <a:latin typeface="Arial"/>
                <a:ea typeface="微软雅黑"/>
                <a:cs typeface="+mn-ea"/>
                <a:sym typeface="Arial"/>
              </a:endParaRPr>
            </a:p>
          </p:txBody>
        </p:sp>
        <p:sp>
          <p:nvSpPr>
            <p:cNvPr id="14" name="椭圆 13"/>
            <p:cNvSpPr>
              <a:spLocks noChangeArrowheads="1"/>
            </p:cNvSpPr>
            <p:nvPr/>
          </p:nvSpPr>
          <p:spPr bwMode="auto">
            <a:xfrm>
              <a:off x="7770157" y="2606808"/>
              <a:ext cx="2601745" cy="2601745"/>
            </a:xfrm>
            <a:prstGeom prst="ellipse">
              <a:avLst/>
            </a:prstGeom>
            <a:noFill/>
            <a:ln w="34925">
              <a:solidFill>
                <a:srgbClr val="FE7F8D"/>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002">
                <a:solidFill>
                  <a:schemeClr val="tx1">
                    <a:lumMod val="85000"/>
                    <a:lumOff val="15000"/>
                  </a:schemeClr>
                </a:solidFill>
                <a:latin typeface="Arial"/>
                <a:ea typeface="微软雅黑"/>
                <a:cs typeface="+mn-ea"/>
                <a:sym typeface="Arial"/>
              </a:endParaRPr>
            </a:p>
          </p:txBody>
        </p:sp>
        <p:sp>
          <p:nvSpPr>
            <p:cNvPr id="19" name="Freeform 5"/>
            <p:cNvSpPr>
              <a:spLocks noEditPoints="1" noChangeArrowheads="1"/>
            </p:cNvSpPr>
            <p:nvPr/>
          </p:nvSpPr>
          <p:spPr bwMode="auto">
            <a:xfrm>
              <a:off x="8195409" y="3137537"/>
              <a:ext cx="1761284" cy="1578794"/>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FE7F8D"/>
            </a:solidFill>
            <a:ln>
              <a:noFill/>
            </a:ln>
            <a:extLst/>
          </p:spPr>
          <p:txBody>
            <a:bodyPr/>
            <a:lstStyle/>
            <a:p>
              <a:endParaRPr lang="zh-CN" altLang="en-US" sz="2002">
                <a:solidFill>
                  <a:schemeClr val="tx1">
                    <a:lumMod val="85000"/>
                    <a:lumOff val="15000"/>
                  </a:schemeClr>
                </a:solidFill>
                <a:latin typeface="Arial"/>
                <a:ea typeface="微软雅黑"/>
                <a:cs typeface="+mn-ea"/>
                <a:sym typeface="Arial"/>
              </a:endParaRPr>
            </a:p>
          </p:txBody>
        </p:sp>
        <p:sp>
          <p:nvSpPr>
            <p:cNvPr id="21" name="椭圆 20"/>
            <p:cNvSpPr/>
            <p:nvPr/>
          </p:nvSpPr>
          <p:spPr>
            <a:xfrm>
              <a:off x="7006710" y="2144721"/>
              <a:ext cx="691455" cy="689781"/>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Arial"/>
                  <a:ea typeface="微软雅黑"/>
                  <a:cs typeface="+mn-ea"/>
                  <a:sym typeface="Arial"/>
                </a:rPr>
                <a:t>1</a:t>
              </a:r>
              <a:endParaRPr lang="zh-CN" altLang="en-US" sz="2531" noProof="1">
                <a:solidFill>
                  <a:schemeClr val="tx1">
                    <a:lumMod val="85000"/>
                    <a:lumOff val="15000"/>
                  </a:schemeClr>
                </a:solidFill>
                <a:latin typeface="Arial"/>
                <a:ea typeface="微软雅黑"/>
                <a:cs typeface="+mn-ea"/>
                <a:sym typeface="Arial"/>
              </a:endParaRPr>
            </a:p>
          </p:txBody>
        </p:sp>
        <p:sp>
          <p:nvSpPr>
            <p:cNvPr id="22" name="椭圆 21"/>
            <p:cNvSpPr/>
            <p:nvPr/>
          </p:nvSpPr>
          <p:spPr>
            <a:xfrm>
              <a:off x="6502769" y="3616365"/>
              <a:ext cx="689781"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Arial"/>
                  <a:ea typeface="微软雅黑"/>
                  <a:cs typeface="+mn-ea"/>
                  <a:sym typeface="Arial"/>
                </a:rPr>
                <a:t>2</a:t>
              </a:r>
              <a:endParaRPr lang="zh-CN" altLang="en-US" sz="2531" noProof="1">
                <a:solidFill>
                  <a:schemeClr val="tx1">
                    <a:lumMod val="85000"/>
                    <a:lumOff val="15000"/>
                  </a:schemeClr>
                </a:solidFill>
                <a:latin typeface="Arial"/>
                <a:ea typeface="微软雅黑"/>
                <a:cs typeface="+mn-ea"/>
                <a:sym typeface="Arial"/>
              </a:endParaRPr>
            </a:p>
          </p:txBody>
        </p:sp>
        <p:sp>
          <p:nvSpPr>
            <p:cNvPr id="23" name="椭圆 22"/>
            <p:cNvSpPr/>
            <p:nvPr/>
          </p:nvSpPr>
          <p:spPr>
            <a:xfrm>
              <a:off x="7006710" y="5089682"/>
              <a:ext cx="691455"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Arial"/>
                  <a:ea typeface="微软雅黑"/>
                  <a:cs typeface="+mn-ea"/>
                  <a:sym typeface="Arial"/>
                </a:rPr>
                <a:t>3</a:t>
              </a:r>
              <a:endParaRPr lang="zh-CN" altLang="en-US" sz="2531" noProof="1">
                <a:solidFill>
                  <a:schemeClr val="tx1">
                    <a:lumMod val="85000"/>
                    <a:lumOff val="15000"/>
                  </a:schemeClr>
                </a:solidFill>
                <a:latin typeface="Arial"/>
                <a:ea typeface="微软雅黑"/>
                <a:cs typeface="+mn-ea"/>
                <a:sym typeface="Arial"/>
              </a:endParaRPr>
            </a:p>
          </p:txBody>
        </p:sp>
        <p:sp>
          <p:nvSpPr>
            <p:cNvPr id="12" name="矩形 11"/>
            <p:cNvSpPr>
              <a:spLocks noChangeArrowheads="1"/>
            </p:cNvSpPr>
            <p:nvPr/>
          </p:nvSpPr>
          <p:spPr bwMode="auto">
            <a:xfrm>
              <a:off x="4290516" y="1793069"/>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tx1">
                      <a:lumMod val="85000"/>
                      <a:lumOff val="15000"/>
                    </a:schemeClr>
                  </a:solidFill>
                  <a:latin typeface="Arial"/>
                  <a:ea typeface="微软雅黑"/>
                  <a:cs typeface="+mn-ea"/>
                  <a:sym typeface="Arial"/>
                </a:rPr>
                <a:t>在此输入文字</a:t>
              </a:r>
            </a:p>
          </p:txBody>
        </p:sp>
        <p:sp>
          <p:nvSpPr>
            <p:cNvPr id="24" name="文本框 23"/>
            <p:cNvSpPr txBox="1">
              <a:spLocks noChangeArrowheads="1"/>
            </p:cNvSpPr>
            <p:nvPr/>
          </p:nvSpPr>
          <p:spPr bwMode="auto">
            <a:xfrm>
              <a:off x="1708927" y="3788745"/>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Arial"/>
                  <a:ea typeface="微软雅黑"/>
                  <a:cs typeface="+mn-ea"/>
                  <a:sym typeface="Arial"/>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Arial"/>
                <a:ea typeface="微软雅黑"/>
                <a:cs typeface="+mn-ea"/>
                <a:sym typeface="Arial"/>
              </a:endParaRPr>
            </a:p>
          </p:txBody>
        </p:sp>
        <p:sp>
          <p:nvSpPr>
            <p:cNvPr id="28" name="矩形 27"/>
            <p:cNvSpPr>
              <a:spLocks noChangeArrowheads="1"/>
            </p:cNvSpPr>
            <p:nvPr/>
          </p:nvSpPr>
          <p:spPr bwMode="auto">
            <a:xfrm>
              <a:off x="3778203" y="3375210"/>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tx1">
                      <a:lumMod val="85000"/>
                      <a:lumOff val="15000"/>
                    </a:schemeClr>
                  </a:solidFill>
                  <a:latin typeface="Arial"/>
                  <a:ea typeface="微软雅黑"/>
                  <a:cs typeface="+mn-ea"/>
                  <a:sym typeface="Arial"/>
                </a:rPr>
                <a:t>在此输入文字</a:t>
              </a:r>
            </a:p>
          </p:txBody>
        </p:sp>
        <p:sp>
          <p:nvSpPr>
            <p:cNvPr id="29" name="文本框 28"/>
            <p:cNvSpPr txBox="1">
              <a:spLocks noChangeArrowheads="1"/>
            </p:cNvSpPr>
            <p:nvPr/>
          </p:nvSpPr>
          <p:spPr bwMode="auto">
            <a:xfrm>
              <a:off x="2070559" y="528047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Arial"/>
                  <a:ea typeface="微软雅黑"/>
                  <a:cs typeface="+mn-ea"/>
                  <a:sym typeface="Arial"/>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Arial"/>
                <a:ea typeface="微软雅黑"/>
                <a:cs typeface="+mn-ea"/>
                <a:sym typeface="Arial"/>
              </a:endParaRPr>
            </a:p>
          </p:txBody>
        </p:sp>
        <p:sp>
          <p:nvSpPr>
            <p:cNvPr id="30" name="矩形 29"/>
            <p:cNvSpPr>
              <a:spLocks noChangeArrowheads="1"/>
            </p:cNvSpPr>
            <p:nvPr/>
          </p:nvSpPr>
          <p:spPr bwMode="auto">
            <a:xfrm>
              <a:off x="4154904" y="4866945"/>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a:solidFill>
                    <a:schemeClr val="tx1">
                      <a:lumMod val="85000"/>
                      <a:lumOff val="15000"/>
                    </a:schemeClr>
                  </a:solidFill>
                  <a:latin typeface="Arial"/>
                  <a:ea typeface="微软雅黑"/>
                  <a:cs typeface="+mn-ea"/>
                  <a:sym typeface="Arial"/>
                </a:rPr>
                <a:t>在此输入文字</a:t>
              </a:r>
            </a:p>
          </p:txBody>
        </p:sp>
      </p:grpSp>
      <p:sp>
        <p:nvSpPr>
          <p:cNvPr id="20"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25" name="直接连接符 24"/>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19700223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0413" y="1672109"/>
            <a:ext cx="11460751" cy="4656659"/>
            <a:chOff x="710413" y="1853925"/>
            <a:chExt cx="11460751" cy="4656659"/>
          </a:xfrm>
        </p:grpSpPr>
        <p:sp>
          <p:nvSpPr>
            <p:cNvPr id="9" name="Freeform 8"/>
            <p:cNvSpPr>
              <a:spLocks noChangeArrowheads="1"/>
            </p:cNvSpPr>
            <p:nvPr/>
          </p:nvSpPr>
          <p:spPr bwMode="auto">
            <a:xfrm>
              <a:off x="4205883" y="3641997"/>
              <a:ext cx="747861" cy="1951030"/>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 name="T21" fmla="*/ 0 w 65"/>
                <a:gd name="T22" fmla="*/ 0 h 170"/>
                <a:gd name="T23" fmla="*/ 65 w 65"/>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rgbClr val="FE7F8D"/>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Arial"/>
                <a:ea typeface="微软雅黑"/>
                <a:cs typeface="+mn-ea"/>
                <a:sym typeface="Arial"/>
              </a:endParaRPr>
            </a:p>
          </p:txBody>
        </p:sp>
        <p:sp>
          <p:nvSpPr>
            <p:cNvPr id="10" name="Freeform 9"/>
            <p:cNvSpPr>
              <a:spLocks noChangeArrowheads="1"/>
            </p:cNvSpPr>
            <p:nvPr/>
          </p:nvSpPr>
          <p:spPr bwMode="auto">
            <a:xfrm>
              <a:off x="3538388" y="3092851"/>
              <a:ext cx="1154163" cy="685317"/>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 name="T21" fmla="*/ 0 w 100"/>
                <a:gd name="T22" fmla="*/ 0 h 60"/>
                <a:gd name="T23" fmla="*/ 100 w 10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rgbClr val="FE7F8D"/>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Arial"/>
                <a:ea typeface="微软雅黑"/>
                <a:cs typeface="+mn-ea"/>
                <a:sym typeface="Arial"/>
              </a:endParaRPr>
            </a:p>
          </p:txBody>
        </p:sp>
        <p:sp>
          <p:nvSpPr>
            <p:cNvPr id="11" name="Freeform 10"/>
            <p:cNvSpPr>
              <a:spLocks noChangeArrowheads="1"/>
            </p:cNvSpPr>
            <p:nvPr/>
          </p:nvSpPr>
          <p:spPr bwMode="auto">
            <a:xfrm>
              <a:off x="2160985" y="3019186"/>
              <a:ext cx="2404318" cy="2859575"/>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9"/>
                <a:gd name="T34" fmla="*/ 0 h 249"/>
                <a:gd name="T35" fmla="*/ 209 w 209"/>
                <a:gd name="T36" fmla="*/ 249 h 2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rgbClr val="FE7F8D"/>
            </a:solidFill>
            <a:ln>
              <a:no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Arial"/>
                <a:ea typeface="微软雅黑"/>
                <a:cs typeface="+mn-ea"/>
                <a:sym typeface="Arial"/>
              </a:endParaRPr>
            </a:p>
          </p:txBody>
        </p:sp>
        <p:sp>
          <p:nvSpPr>
            <p:cNvPr id="12" name="Oval 11"/>
            <p:cNvSpPr>
              <a:spLocks noChangeArrowheads="1"/>
            </p:cNvSpPr>
            <p:nvPr/>
          </p:nvSpPr>
          <p:spPr bwMode="auto">
            <a:xfrm>
              <a:off x="1850677" y="2722289"/>
              <a:ext cx="3458022" cy="3457832"/>
            </a:xfrm>
            <a:prstGeom prst="ellipse">
              <a:avLst/>
            </a:prstGeom>
            <a:noFill/>
            <a:ln w="4" cmpd="sng">
              <a:solidFill>
                <a:srgbClr val="7F7F7F"/>
              </a:solidFill>
              <a:round/>
              <a:headEnd/>
              <a:tailEnd/>
            </a:ln>
            <a:extLst>
              <a:ext uri="{909E8E84-426E-40DD-AFC4-6F175D3DCCD1}">
                <a14:hiddenFill xmlns:a14="http://schemas.microsoft.com/office/drawing/2010/main">
                  <a:solidFill>
                    <a:srgbClr val="FFFFFF"/>
                  </a:solid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Arial"/>
                <a:ea typeface="微软雅黑"/>
                <a:cs typeface="+mn-ea"/>
                <a:sym typeface="Arial"/>
              </a:endParaRPr>
            </a:p>
          </p:txBody>
        </p:sp>
        <p:sp>
          <p:nvSpPr>
            <p:cNvPr id="13" name="Freeform 22"/>
            <p:cNvSpPr>
              <a:spLocks noChangeArrowheads="1"/>
            </p:cNvSpPr>
            <p:nvPr/>
          </p:nvSpPr>
          <p:spPr bwMode="auto">
            <a:xfrm>
              <a:off x="4170164" y="2800421"/>
              <a:ext cx="1518047" cy="540216"/>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 name="T21" fmla="*/ 0 w 312"/>
                <a:gd name="T22" fmla="*/ 0 h 111"/>
                <a:gd name="T23" fmla="*/ 312 w 312"/>
                <a:gd name="T24" fmla="*/ 111 h 1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111">
                  <a:moveTo>
                    <a:pt x="0" y="111"/>
                  </a:moveTo>
                  <a:lnTo>
                    <a:pt x="0" y="109"/>
                  </a:lnTo>
                  <a:lnTo>
                    <a:pt x="234" y="0"/>
                  </a:lnTo>
                  <a:lnTo>
                    <a:pt x="312" y="0"/>
                  </a:lnTo>
                  <a:lnTo>
                    <a:pt x="312" y="5"/>
                  </a:lnTo>
                  <a:lnTo>
                    <a:pt x="236" y="5"/>
                  </a:lnTo>
                  <a:lnTo>
                    <a:pt x="0" y="111"/>
                  </a:lnTo>
                  <a:close/>
                </a:path>
              </a:pathLst>
            </a:custGeom>
            <a:solidFill>
              <a:schemeClr val="accent3"/>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Arial"/>
                <a:ea typeface="微软雅黑"/>
                <a:cs typeface="+mn-ea"/>
                <a:sym typeface="Arial"/>
              </a:endParaRPr>
            </a:p>
          </p:txBody>
        </p:sp>
        <p:sp>
          <p:nvSpPr>
            <p:cNvPr id="14" name="Freeform 23"/>
            <p:cNvSpPr>
              <a:spLocks noChangeArrowheads="1"/>
            </p:cNvSpPr>
            <p:nvPr/>
          </p:nvSpPr>
          <p:spPr bwMode="auto">
            <a:xfrm>
              <a:off x="4643437" y="4999235"/>
              <a:ext cx="1375172" cy="700942"/>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144"/>
                <a:gd name="T26" fmla="*/ 283 w 283"/>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144">
                  <a:moveTo>
                    <a:pt x="283" y="144"/>
                  </a:moveTo>
                  <a:lnTo>
                    <a:pt x="217" y="144"/>
                  </a:lnTo>
                  <a:lnTo>
                    <a:pt x="0" y="4"/>
                  </a:lnTo>
                  <a:lnTo>
                    <a:pt x="2" y="0"/>
                  </a:lnTo>
                  <a:lnTo>
                    <a:pt x="217" y="139"/>
                  </a:lnTo>
                  <a:lnTo>
                    <a:pt x="283" y="139"/>
                  </a:lnTo>
                  <a:lnTo>
                    <a:pt x="283" y="144"/>
                  </a:lnTo>
                  <a:close/>
                </a:path>
              </a:pathLst>
            </a:custGeom>
            <a:solidFill>
              <a:schemeClr val="accent2"/>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Arial"/>
                <a:ea typeface="微软雅黑"/>
                <a:cs typeface="+mn-ea"/>
                <a:sym typeface="Arial"/>
              </a:endParaRPr>
            </a:p>
          </p:txBody>
        </p:sp>
        <p:sp>
          <p:nvSpPr>
            <p:cNvPr id="15" name="Freeform 24"/>
            <p:cNvSpPr>
              <a:spLocks noChangeArrowheads="1"/>
            </p:cNvSpPr>
            <p:nvPr/>
          </p:nvSpPr>
          <p:spPr bwMode="auto">
            <a:xfrm>
              <a:off x="1160859" y="3146426"/>
              <a:ext cx="1321594" cy="698710"/>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44"/>
                <a:gd name="T26" fmla="*/ 272 w 272"/>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44">
                  <a:moveTo>
                    <a:pt x="270" y="144"/>
                  </a:moveTo>
                  <a:lnTo>
                    <a:pt x="55" y="5"/>
                  </a:lnTo>
                  <a:lnTo>
                    <a:pt x="0" y="5"/>
                  </a:lnTo>
                  <a:lnTo>
                    <a:pt x="0" y="0"/>
                  </a:lnTo>
                  <a:lnTo>
                    <a:pt x="55" y="0"/>
                  </a:lnTo>
                  <a:lnTo>
                    <a:pt x="57" y="0"/>
                  </a:lnTo>
                  <a:lnTo>
                    <a:pt x="272" y="142"/>
                  </a:lnTo>
                  <a:lnTo>
                    <a:pt x="270" y="144"/>
                  </a:lnTo>
                  <a:close/>
                </a:path>
              </a:pathLst>
            </a:custGeom>
            <a:solidFill>
              <a:schemeClr val="accent1"/>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Arial"/>
                <a:ea typeface="微软雅黑"/>
                <a:cs typeface="+mn-ea"/>
                <a:sym typeface="Arial"/>
              </a:endParaRPr>
            </a:p>
          </p:txBody>
        </p:sp>
        <p:sp>
          <p:nvSpPr>
            <p:cNvPr id="16" name="直接连接符 15"/>
            <p:cNvSpPr>
              <a:spLocks noChangeShapeType="1"/>
            </p:cNvSpPr>
            <p:nvPr/>
          </p:nvSpPr>
          <p:spPr bwMode="auto">
            <a:xfrm>
              <a:off x="1051470"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Arial"/>
                <a:ea typeface="微软雅黑"/>
                <a:cs typeface="+mn-ea"/>
                <a:sym typeface="Arial"/>
              </a:endParaRPr>
            </a:p>
          </p:txBody>
        </p:sp>
        <p:sp>
          <p:nvSpPr>
            <p:cNvPr id="17" name="TextBox 295"/>
            <p:cNvSpPr>
              <a:spLocks noChangeArrowheads="1"/>
            </p:cNvSpPr>
            <p:nvPr/>
          </p:nvSpPr>
          <p:spPr bwMode="auto">
            <a:xfrm>
              <a:off x="1111747" y="1853925"/>
              <a:ext cx="1413848" cy="476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2200">
                  <a:solidFill>
                    <a:srgbClr val="000000"/>
                  </a:solidFill>
                  <a:latin typeface="Arial"/>
                  <a:ea typeface="微软雅黑"/>
                  <a:cs typeface="+mn-ea"/>
                  <a:sym typeface="Arial"/>
                </a:rPr>
                <a:t>添加标题</a:t>
              </a:r>
              <a:endParaRPr lang="zh-CN" altLang="en-US" sz="2500">
                <a:solidFill>
                  <a:prstClr val="black"/>
                </a:solidFill>
                <a:latin typeface="Arial"/>
                <a:ea typeface="微软雅黑"/>
                <a:cs typeface="+mn-ea"/>
                <a:sym typeface="Arial"/>
              </a:endParaRPr>
            </a:p>
          </p:txBody>
        </p:sp>
        <p:sp>
          <p:nvSpPr>
            <p:cNvPr id="18" name="直接连接符 17"/>
            <p:cNvSpPr>
              <a:spLocks noChangeShapeType="1"/>
            </p:cNvSpPr>
            <p:nvPr/>
          </p:nvSpPr>
          <p:spPr bwMode="auto">
            <a:xfrm>
              <a:off x="6784329"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Arial"/>
                <a:ea typeface="微软雅黑"/>
                <a:cs typeface="+mn-ea"/>
                <a:sym typeface="Arial"/>
              </a:endParaRPr>
            </a:p>
          </p:txBody>
        </p:sp>
        <p:sp>
          <p:nvSpPr>
            <p:cNvPr id="19" name="矩形 18"/>
            <p:cNvSpPr>
              <a:spLocks noChangeArrowheads="1"/>
            </p:cNvSpPr>
            <p:nvPr/>
          </p:nvSpPr>
          <p:spPr bwMode="auto">
            <a:xfrm>
              <a:off x="6764238" y="2485665"/>
              <a:ext cx="5373439" cy="402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1285829">
                <a:lnSpc>
                  <a:spcPct val="150000"/>
                </a:lnSpc>
              </a:pPr>
              <a:r>
                <a:rPr lang="zh-CN" altLang="en-US" sz="1700" dirty="0">
                  <a:solidFill>
                    <a:prstClr val="black">
                      <a:lumMod val="65000"/>
                      <a:lumOff val="35000"/>
                    </a:prstClr>
                  </a:solidFill>
                  <a:latin typeface="Arial"/>
                  <a:ea typeface="微软雅黑"/>
                  <a:cs typeface="+mn-ea"/>
                  <a:sym typeface="Arial"/>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defTabSz="1285829">
                <a:lnSpc>
                  <a:spcPct val="150000"/>
                </a:lnSpc>
              </a:pPr>
              <a:r>
                <a:rPr lang="zh-CN" altLang="en-US" sz="1700" dirty="0">
                  <a:solidFill>
                    <a:prstClr val="black">
                      <a:lumMod val="65000"/>
                      <a:lumOff val="35000"/>
                    </a:prstClr>
                  </a:solidFill>
                  <a:latin typeface="Arial"/>
                  <a:ea typeface="微软雅黑"/>
                  <a:cs typeface="+mn-ea"/>
                  <a:sym typeface="Arial"/>
                </a:rPr>
                <a:t>在这里输入内容文本在这里输入内容文本在这里输入内容文本在这里输入内容文本在这里输入内容文本在这里输入内容文本</a:t>
              </a:r>
            </a:p>
            <a:p>
              <a:pPr algn="just" defTabSz="1285829">
                <a:lnSpc>
                  <a:spcPct val="150000"/>
                </a:lnSpc>
              </a:pPr>
              <a:r>
                <a:rPr lang="zh-CN" altLang="en-US" sz="1700" dirty="0">
                  <a:solidFill>
                    <a:prstClr val="black">
                      <a:lumMod val="65000"/>
                      <a:lumOff val="35000"/>
                    </a:prstClr>
                  </a:solidFill>
                  <a:latin typeface="Arial"/>
                  <a:ea typeface="微软雅黑"/>
                  <a:cs typeface="+mn-ea"/>
                  <a:sym typeface="Arial"/>
                </a:rPr>
                <a:t>在这里输入内容文本在这里输入内容文本在这里输入内容文本在这里输入内容文本</a:t>
              </a:r>
            </a:p>
          </p:txBody>
        </p:sp>
        <p:sp>
          <p:nvSpPr>
            <p:cNvPr id="20" name="TextBox 682"/>
            <p:cNvSpPr>
              <a:spLocks noChangeArrowheads="1"/>
            </p:cNvSpPr>
            <p:nvPr/>
          </p:nvSpPr>
          <p:spPr bwMode="auto">
            <a:xfrm>
              <a:off x="710413" y="3208930"/>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Arial"/>
                  <a:ea typeface="微软雅黑"/>
                  <a:cs typeface="+mn-ea"/>
                  <a:sym typeface="Arial"/>
                </a:rPr>
                <a:t>58%</a:t>
              </a:r>
              <a:endParaRPr lang="zh-CN" altLang="en-US" sz="2800">
                <a:solidFill>
                  <a:srgbClr val="7F7F7F"/>
                </a:solidFill>
                <a:latin typeface="Arial"/>
                <a:ea typeface="微软雅黑"/>
                <a:cs typeface="+mn-ea"/>
                <a:sym typeface="Arial"/>
              </a:endParaRPr>
            </a:p>
          </p:txBody>
        </p:sp>
        <p:sp>
          <p:nvSpPr>
            <p:cNvPr id="21" name="TextBox 682"/>
            <p:cNvSpPr>
              <a:spLocks noChangeArrowheads="1"/>
            </p:cNvSpPr>
            <p:nvPr/>
          </p:nvSpPr>
          <p:spPr bwMode="auto">
            <a:xfrm>
              <a:off x="5186420" y="2876318"/>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dirty="0">
                  <a:solidFill>
                    <a:srgbClr val="7F7F7F"/>
                  </a:solidFill>
                  <a:latin typeface="Arial"/>
                  <a:ea typeface="微软雅黑"/>
                  <a:cs typeface="+mn-ea"/>
                  <a:sym typeface="Arial"/>
                </a:rPr>
                <a:t>19%</a:t>
              </a:r>
              <a:endParaRPr lang="zh-CN" altLang="en-US" sz="2800" dirty="0">
                <a:solidFill>
                  <a:srgbClr val="7F7F7F"/>
                </a:solidFill>
                <a:latin typeface="Arial"/>
                <a:ea typeface="微软雅黑"/>
                <a:cs typeface="+mn-ea"/>
                <a:sym typeface="Arial"/>
              </a:endParaRPr>
            </a:p>
          </p:txBody>
        </p:sp>
        <p:sp>
          <p:nvSpPr>
            <p:cNvPr id="22" name="TextBox 682"/>
            <p:cNvSpPr>
              <a:spLocks noChangeArrowheads="1"/>
            </p:cNvSpPr>
            <p:nvPr/>
          </p:nvSpPr>
          <p:spPr bwMode="auto">
            <a:xfrm>
              <a:off x="5186420" y="5793933"/>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Arial"/>
                  <a:ea typeface="微软雅黑"/>
                  <a:cs typeface="+mn-ea"/>
                  <a:sym typeface="Arial"/>
                </a:rPr>
                <a:t>23%</a:t>
              </a:r>
              <a:endParaRPr lang="zh-CN" altLang="en-US" sz="2800">
                <a:solidFill>
                  <a:srgbClr val="7F7F7F"/>
                </a:solidFill>
                <a:latin typeface="Arial"/>
                <a:ea typeface="微软雅黑"/>
                <a:cs typeface="+mn-ea"/>
                <a:sym typeface="Arial"/>
              </a:endParaRPr>
            </a:p>
          </p:txBody>
        </p:sp>
        <p:sp>
          <p:nvSpPr>
            <p:cNvPr id="23" name="TextBox 301"/>
            <p:cNvSpPr>
              <a:spLocks noChangeArrowheads="1"/>
            </p:cNvSpPr>
            <p:nvPr/>
          </p:nvSpPr>
          <p:spPr bwMode="auto">
            <a:xfrm>
              <a:off x="6844606" y="1853925"/>
              <a:ext cx="1413848" cy="476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2200" dirty="0">
                  <a:solidFill>
                    <a:srgbClr val="000000"/>
                  </a:solidFill>
                  <a:latin typeface="Arial"/>
                  <a:ea typeface="微软雅黑"/>
                  <a:cs typeface="+mn-ea"/>
                  <a:sym typeface="Arial"/>
                </a:rPr>
                <a:t>添加标题</a:t>
              </a:r>
              <a:endParaRPr lang="zh-CN" altLang="en-US" sz="2500" dirty="0">
                <a:solidFill>
                  <a:prstClr val="black"/>
                </a:solidFill>
                <a:latin typeface="Arial"/>
                <a:ea typeface="微软雅黑"/>
                <a:cs typeface="+mn-ea"/>
                <a:sym typeface="Arial"/>
              </a:endParaRPr>
            </a:p>
          </p:txBody>
        </p:sp>
        <p:sp>
          <p:nvSpPr>
            <p:cNvPr id="24" name="TextBox 301"/>
            <p:cNvSpPr>
              <a:spLocks noChangeArrowheads="1"/>
            </p:cNvSpPr>
            <p:nvPr/>
          </p:nvSpPr>
          <p:spPr bwMode="auto">
            <a:xfrm>
              <a:off x="3037124" y="3869465"/>
              <a:ext cx="1125308" cy="1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3400" b="1" dirty="0">
                  <a:solidFill>
                    <a:srgbClr val="404040"/>
                  </a:solidFill>
                  <a:latin typeface="Arial"/>
                  <a:ea typeface="微软雅黑"/>
                  <a:cs typeface="+mn-ea"/>
                  <a:sym typeface="Arial"/>
                </a:rPr>
                <a:t>添加</a:t>
              </a:r>
              <a:endParaRPr lang="en-US" altLang="zh-CN" sz="3400" b="1" dirty="0">
                <a:solidFill>
                  <a:srgbClr val="404040"/>
                </a:solidFill>
                <a:latin typeface="Arial"/>
                <a:ea typeface="微软雅黑"/>
                <a:cs typeface="+mn-ea"/>
                <a:sym typeface="Arial"/>
              </a:endParaRPr>
            </a:p>
            <a:p>
              <a:pPr defTabSz="1285829"/>
              <a:r>
                <a:rPr lang="zh-CN" altLang="en-US" sz="3400" b="1" dirty="0">
                  <a:solidFill>
                    <a:srgbClr val="404040"/>
                  </a:solidFill>
                  <a:latin typeface="Arial"/>
                  <a:ea typeface="微软雅黑"/>
                  <a:cs typeface="+mn-ea"/>
                  <a:sym typeface="Arial"/>
                </a:rPr>
                <a:t>标题</a:t>
              </a:r>
              <a:endParaRPr lang="zh-CN" altLang="en-US" sz="3900" b="1" dirty="0">
                <a:solidFill>
                  <a:srgbClr val="404040"/>
                </a:solidFill>
                <a:latin typeface="Arial"/>
                <a:ea typeface="微软雅黑"/>
                <a:cs typeface="+mn-ea"/>
                <a:sym typeface="Arial"/>
              </a:endParaRPr>
            </a:p>
          </p:txBody>
        </p:sp>
      </p:grpSp>
      <p:sp>
        <p:nvSpPr>
          <p:cNvPr id="25" name="矩形 24"/>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Arial"/>
              <a:ea typeface="微软雅黑"/>
              <a:cs typeface="+mn-ea"/>
              <a:sym typeface="Arial"/>
            </a:endParaRPr>
          </a:p>
        </p:txBody>
      </p:sp>
      <p:sp>
        <p:nvSpPr>
          <p:cNvPr id="2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29" name="直接连接符 28"/>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61540269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ectangle 16"/>
          <p:cNvSpPr/>
          <p:nvPr/>
        </p:nvSpPr>
        <p:spPr>
          <a:xfrm>
            <a:off x="5308502" y="1024037"/>
            <a:ext cx="2304256" cy="1246495"/>
          </a:xfrm>
          <a:prstGeom prst="rect">
            <a:avLst/>
          </a:prstGeom>
          <a:effectLst/>
        </p:spPr>
        <p:txBody>
          <a:bodyPr wrap="square">
            <a:spAutoFit/>
          </a:bodyPr>
          <a:lstStyle/>
          <a:p>
            <a:pPr algn="ctr">
              <a:lnSpc>
                <a:spcPct val="125000"/>
              </a:lnSpc>
            </a:pPr>
            <a:r>
              <a:rPr lang="en-US" sz="6000" spc="-158" dirty="0" smtClean="0">
                <a:solidFill>
                  <a:schemeClr val="bg1"/>
                </a:solidFill>
                <a:latin typeface="Arial"/>
                <a:ea typeface="微软雅黑"/>
                <a:cs typeface="+mn-ea"/>
                <a:sym typeface="Arial"/>
              </a:rPr>
              <a:t>20XX</a:t>
            </a:r>
            <a:endParaRPr lang="en-US" sz="6000" spc="-158" dirty="0">
              <a:solidFill>
                <a:schemeClr val="bg1"/>
              </a:solidFill>
              <a:latin typeface="Arial"/>
              <a:ea typeface="微软雅黑"/>
              <a:cs typeface="+mn-ea"/>
              <a:sym typeface="Arial"/>
            </a:endParaRPr>
          </a:p>
        </p:txBody>
      </p:sp>
      <p:sp>
        <p:nvSpPr>
          <p:cNvPr id="35" name="矩形 34"/>
          <p:cNvSpPr/>
          <p:nvPr/>
        </p:nvSpPr>
        <p:spPr>
          <a:xfrm>
            <a:off x="1676847" y="2508910"/>
            <a:ext cx="9505056" cy="1015663"/>
          </a:xfrm>
          <a:prstGeom prst="rect">
            <a:avLst/>
          </a:prstGeom>
        </p:spPr>
        <p:txBody>
          <a:bodyPr wrap="square">
            <a:spAutoFit/>
          </a:bodyPr>
          <a:lstStyle/>
          <a:p>
            <a:pPr algn="ctr"/>
            <a:r>
              <a:rPr lang="zh-CN" altLang="en-US" sz="6000" spc="600" dirty="0">
                <a:solidFill>
                  <a:schemeClr val="bg1"/>
                </a:solidFill>
                <a:latin typeface="Arial"/>
                <a:ea typeface="微软雅黑"/>
                <a:cs typeface="+mn-ea"/>
                <a:sym typeface="Arial"/>
              </a:rPr>
              <a:t>谢谢大家！</a:t>
            </a:r>
          </a:p>
        </p:txBody>
      </p:sp>
      <p:sp>
        <p:nvSpPr>
          <p:cNvPr id="36" name="Rectangle 16"/>
          <p:cNvSpPr/>
          <p:nvPr/>
        </p:nvSpPr>
        <p:spPr>
          <a:xfrm>
            <a:off x="2860230" y="3904357"/>
            <a:ext cx="7200800" cy="613694"/>
          </a:xfrm>
          <a:prstGeom prst="rect">
            <a:avLst/>
          </a:prstGeom>
        </p:spPr>
        <p:txBody>
          <a:bodyPr wrap="square">
            <a:spAutoFit/>
          </a:bodyPr>
          <a:lstStyle/>
          <a:p>
            <a:pPr algn="ctr">
              <a:lnSpc>
                <a:spcPct val="150000"/>
              </a:lnSpc>
            </a:pPr>
            <a:r>
              <a:rPr lang="zh-CN" altLang="en-US" sz="1200" dirty="0">
                <a:solidFill>
                  <a:schemeClr val="bg1"/>
                </a:solidFill>
                <a:latin typeface="Arial"/>
                <a:ea typeface="微软雅黑"/>
                <a:cs typeface="+mn-ea"/>
                <a:sym typeface="Arial"/>
              </a:rPr>
              <a:t>点击添加相关标题文字，点击添加相关标题文字，点击添加相关标题文字，点击添加相关标题文字，点击添加相关标题文字，点击添加相关标题文字，点击添加相关标题文字</a:t>
            </a:r>
            <a:endParaRPr lang="en-GB" altLang="zh-CN" sz="1200" dirty="0">
              <a:solidFill>
                <a:schemeClr val="bg1"/>
              </a:solidFill>
              <a:latin typeface="Arial"/>
              <a:ea typeface="微软雅黑"/>
              <a:cs typeface="+mn-ea"/>
              <a:sym typeface="Arial"/>
            </a:endParaRPr>
          </a:p>
        </p:txBody>
      </p:sp>
      <p:cxnSp>
        <p:nvCxnSpPr>
          <p:cNvPr id="37" name="直接连接符 36"/>
          <p:cNvCxnSpPr/>
          <p:nvPr/>
        </p:nvCxnSpPr>
        <p:spPr>
          <a:xfrm>
            <a:off x="6144133" y="2320181"/>
            <a:ext cx="63299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5799229" y="4696445"/>
            <a:ext cx="1322798" cy="338554"/>
          </a:xfrm>
          <a:prstGeom prst="rect">
            <a:avLst/>
          </a:prstGeom>
        </p:spPr>
        <p:txBody>
          <a:bodyPr wrap="none">
            <a:spAutoFit/>
          </a:bodyPr>
          <a:lstStyle/>
          <a:p>
            <a:pPr algn="ctr"/>
            <a:r>
              <a:rPr lang="en-US" altLang="zh-CN" sz="1600" dirty="0" smtClean="0">
                <a:solidFill>
                  <a:schemeClr val="bg1"/>
                </a:solidFill>
                <a:latin typeface="Arial"/>
                <a:ea typeface="微软雅黑"/>
                <a:sym typeface="Arial"/>
              </a:rPr>
              <a:t>20XX</a:t>
            </a:r>
            <a:r>
              <a:rPr lang="zh-CN" altLang="en-US" sz="1600" dirty="0" smtClean="0">
                <a:solidFill>
                  <a:schemeClr val="bg1"/>
                </a:solidFill>
                <a:latin typeface="Arial"/>
                <a:ea typeface="微软雅黑"/>
                <a:sym typeface="Arial"/>
              </a:rPr>
              <a:t>年</a:t>
            </a:r>
            <a:r>
              <a:rPr lang="en-US" altLang="zh-CN" sz="1600" dirty="0">
                <a:solidFill>
                  <a:schemeClr val="bg1"/>
                </a:solidFill>
                <a:latin typeface="Arial"/>
                <a:ea typeface="微软雅黑"/>
                <a:sym typeface="Arial"/>
              </a:rPr>
              <a:t>12</a:t>
            </a:r>
            <a:r>
              <a:rPr lang="zh-CN" altLang="en-US" sz="1600" dirty="0">
                <a:solidFill>
                  <a:schemeClr val="bg1"/>
                </a:solidFill>
                <a:latin typeface="Arial"/>
                <a:ea typeface="微软雅黑"/>
                <a:sym typeface="Arial"/>
              </a:rPr>
              <a:t>月</a:t>
            </a:r>
          </a:p>
        </p:txBody>
      </p:sp>
    </p:spTree>
    <p:extLst>
      <p:ext uri="{BB962C8B-B14F-4D97-AF65-F5344CB8AC3E}">
        <p14:creationId xmlns:p14="http://schemas.microsoft.com/office/powerpoint/2010/main" val="353332840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5">
                                            <p:txEl>
                                              <p:pRg st="0" end="0"/>
                                            </p:txEl>
                                          </p:spTgt>
                                        </p:tgtEl>
                                        <p:attrNameLst>
                                          <p:attrName>style.visibility</p:attrName>
                                        </p:attrNameLst>
                                      </p:cBhvr>
                                      <p:to>
                                        <p:strVal val="visible"/>
                                      </p:to>
                                    </p:set>
                                    <p:anim calcmode="lin" valueType="num">
                                      <p:cBhvr>
                                        <p:cTn id="15" dur="500" fill="hold"/>
                                        <p:tgtEl>
                                          <p:spTgt spid="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xEl>
                                              <p:pRg st="0" end="0"/>
                                            </p:txEl>
                                          </p:spTgt>
                                        </p:tgtEl>
                                      </p:cBhvr>
                                    </p:animEffect>
                                  </p:childTnLst>
                                </p:cTn>
                              </p:par>
                            </p:childTnLst>
                          </p:cTn>
                        </p:par>
                        <p:par>
                          <p:cTn id="20" fill="hold">
                            <p:stCondLst>
                              <p:cond delay="170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2700"/>
                            </p:stCondLst>
                            <p:childTnLst>
                              <p:par>
                                <p:cTn id="29" presetID="2" presetClass="entr" presetSubtype="4"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3265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Arial"/>
                  <a:ea typeface="微软雅黑"/>
                  <a:cs typeface="+mn-ea"/>
                  <a:sym typeface="Arial"/>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latin typeface="Arial"/>
                  <a:ea typeface="微软雅黑"/>
                  <a:cs typeface="+mn-ea"/>
                  <a:sym typeface="Arial"/>
                </a:rPr>
                <a:t>01</a:t>
              </a:r>
              <a:endParaRPr lang="zh-CN" altLang="en-US" sz="3200" b="1" spc="300" dirty="0">
                <a:solidFill>
                  <a:srgbClr val="FE7F8D"/>
                </a:solidFill>
                <a:latin typeface="Arial"/>
                <a:ea typeface="微软雅黑"/>
                <a:cs typeface="+mn-ea"/>
                <a:sym typeface="Arial"/>
              </a:endParaRPr>
            </a:p>
          </p:txBody>
        </p:sp>
      </p:grpSp>
    </p:spTree>
    <p:extLst>
      <p:ext uri="{BB962C8B-B14F-4D97-AF65-F5344CB8AC3E}">
        <p14:creationId xmlns:p14="http://schemas.microsoft.com/office/powerpoint/2010/main" val="2370864400"/>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946969" y="1902739"/>
            <a:ext cx="10964812" cy="3504483"/>
            <a:chOff x="897867" y="2080368"/>
            <a:chExt cx="10396266" cy="3322951"/>
          </a:xfrm>
        </p:grpSpPr>
        <p:sp>
          <p:nvSpPr>
            <p:cNvPr id="43" name="Oval 22"/>
            <p:cNvSpPr>
              <a:spLocks noChangeArrowheads="1"/>
            </p:cNvSpPr>
            <p:nvPr/>
          </p:nvSpPr>
          <p:spPr bwMode="auto">
            <a:xfrm>
              <a:off x="1654543" y="4801036"/>
              <a:ext cx="471056" cy="471056"/>
            </a:xfrm>
            <a:prstGeom prst="ellipse">
              <a:avLst/>
            </a:prstGeom>
            <a:solidFill>
              <a:srgbClr val="FE7F8D"/>
            </a:solidFill>
            <a:ln>
              <a:noFill/>
            </a:ln>
          </p:spPr>
          <p:txBody>
            <a:bodyPr anchor="ctr"/>
            <a:lstStyle/>
            <a:p>
              <a:pPr algn="ctr" eaLnBrk="1" hangingPunct="1"/>
              <a:endParaRPr lang="en-AU" altLang="en-US" sz="1700">
                <a:solidFill>
                  <a:srgbClr val="FFFFFF"/>
                </a:solidFill>
                <a:latin typeface="Arial"/>
                <a:ea typeface="微软雅黑"/>
                <a:cs typeface="+mn-ea"/>
                <a:sym typeface="Arial"/>
              </a:endParaRPr>
            </a:p>
          </p:txBody>
        </p:sp>
        <p:sp>
          <p:nvSpPr>
            <p:cNvPr id="44" name="Oval 33"/>
            <p:cNvSpPr>
              <a:spLocks noChangeArrowheads="1"/>
            </p:cNvSpPr>
            <p:nvPr/>
          </p:nvSpPr>
          <p:spPr bwMode="auto">
            <a:xfrm>
              <a:off x="5123989"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Arial"/>
                <a:ea typeface="微软雅黑"/>
                <a:cs typeface="+mn-ea"/>
                <a:sym typeface="Arial"/>
              </a:endParaRPr>
            </a:p>
          </p:txBody>
        </p:sp>
        <p:sp>
          <p:nvSpPr>
            <p:cNvPr id="45" name="Oval 36"/>
            <p:cNvSpPr>
              <a:spLocks noChangeArrowheads="1"/>
            </p:cNvSpPr>
            <p:nvPr/>
          </p:nvSpPr>
          <p:spPr bwMode="auto">
            <a:xfrm>
              <a:off x="8424810"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Arial"/>
                <a:ea typeface="微软雅黑"/>
                <a:cs typeface="+mn-ea"/>
                <a:sym typeface="Arial"/>
              </a:endParaRPr>
            </a:p>
          </p:txBody>
        </p:sp>
        <p:sp>
          <p:nvSpPr>
            <p:cNvPr id="46" name="TextBox 15"/>
            <p:cNvSpPr txBox="1">
              <a:spLocks noChangeArrowheads="1"/>
            </p:cNvSpPr>
            <p:nvPr/>
          </p:nvSpPr>
          <p:spPr bwMode="auto">
            <a:xfrm>
              <a:off x="1659650" y="4888482"/>
              <a:ext cx="4608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Arial"/>
                  <a:ea typeface="微软雅黑"/>
                  <a:cs typeface="+mn-ea"/>
                  <a:sym typeface="Arial"/>
                </a:rPr>
                <a:t>01</a:t>
              </a:r>
              <a:endParaRPr lang="zh-CN" altLang="en-US" sz="1700" b="1">
                <a:solidFill>
                  <a:srgbClr val="FFFFFF"/>
                </a:solidFill>
                <a:latin typeface="Arial"/>
                <a:ea typeface="微软雅黑"/>
                <a:cs typeface="+mn-ea"/>
                <a:sym typeface="Arial"/>
              </a:endParaRPr>
            </a:p>
          </p:txBody>
        </p:sp>
        <p:sp>
          <p:nvSpPr>
            <p:cNvPr id="47" name="TextBox 15"/>
            <p:cNvSpPr txBox="1">
              <a:spLocks noChangeArrowheads="1"/>
            </p:cNvSpPr>
            <p:nvPr/>
          </p:nvSpPr>
          <p:spPr bwMode="auto">
            <a:xfrm>
              <a:off x="5130529"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Arial"/>
                  <a:ea typeface="微软雅黑"/>
                  <a:cs typeface="+mn-ea"/>
                  <a:sym typeface="Arial"/>
                </a:rPr>
                <a:t>02</a:t>
              </a:r>
              <a:endParaRPr lang="zh-CN" altLang="en-US" sz="1700" b="1">
                <a:solidFill>
                  <a:srgbClr val="FFFFFF"/>
                </a:solidFill>
                <a:latin typeface="Arial"/>
                <a:ea typeface="微软雅黑"/>
                <a:cs typeface="+mn-ea"/>
                <a:sym typeface="Arial"/>
              </a:endParaRPr>
            </a:p>
          </p:txBody>
        </p:sp>
        <p:sp>
          <p:nvSpPr>
            <p:cNvPr id="48" name="TextBox 15"/>
            <p:cNvSpPr txBox="1">
              <a:spLocks noChangeArrowheads="1"/>
            </p:cNvSpPr>
            <p:nvPr/>
          </p:nvSpPr>
          <p:spPr bwMode="auto">
            <a:xfrm>
              <a:off x="8430556"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Arial"/>
                  <a:ea typeface="微软雅黑"/>
                  <a:cs typeface="+mn-ea"/>
                  <a:sym typeface="Arial"/>
                </a:rPr>
                <a:t>03</a:t>
              </a:r>
              <a:endParaRPr lang="zh-CN" altLang="en-US" sz="1700" b="1">
                <a:solidFill>
                  <a:srgbClr val="FFFFFF"/>
                </a:solidFill>
                <a:latin typeface="Arial"/>
                <a:ea typeface="微软雅黑"/>
                <a:cs typeface="+mn-ea"/>
                <a:sym typeface="Arial"/>
              </a:endParaRPr>
            </a:p>
          </p:txBody>
        </p:sp>
        <p:sp>
          <p:nvSpPr>
            <p:cNvPr id="49" name="文本框 57"/>
            <p:cNvSpPr txBox="1">
              <a:spLocks noChangeAspect="1"/>
            </p:cNvSpPr>
            <p:nvPr/>
          </p:nvSpPr>
          <p:spPr>
            <a:xfrm>
              <a:off x="2053571" y="4699898"/>
              <a:ext cx="1528762" cy="484748"/>
            </a:xfrm>
            <a:prstGeom prst="rect">
              <a:avLst/>
            </a:prstGeom>
            <a:noFill/>
            <a:ln>
              <a:noFill/>
            </a:ln>
          </p:spPr>
          <p:txBody>
            <a:bodyPr>
              <a:spAutoFit/>
            </a:bodyPr>
            <a:lstStyle/>
            <a:p>
              <a:pPr algn="ctr" fontAlgn="ctr"/>
              <a:r>
                <a:rPr lang="zh-CN" altLang="en-US" sz="1700" dirty="0">
                  <a:latin typeface="Arial"/>
                  <a:ea typeface="微软雅黑"/>
                  <a:cs typeface="+mn-ea"/>
                  <a:sym typeface="Arial"/>
                </a:rPr>
                <a:t>输入内容</a:t>
              </a:r>
              <a:endParaRPr lang="en-US" altLang="zh-CN" sz="1700" dirty="0">
                <a:latin typeface="Arial"/>
                <a:ea typeface="微软雅黑"/>
                <a:cs typeface="+mn-ea"/>
                <a:sym typeface="Arial"/>
              </a:endParaRPr>
            </a:p>
            <a:p>
              <a:pPr algn="ctr" fontAlgn="ctr"/>
              <a:r>
                <a:rPr lang="en-US" altLang="zh-CN" sz="1000" noProof="1">
                  <a:latin typeface="Arial"/>
                  <a:ea typeface="微软雅黑"/>
                  <a:cs typeface="+mn-ea"/>
                  <a:sym typeface="Arial"/>
                </a:rPr>
                <a:t> </a:t>
              </a:r>
            </a:p>
          </p:txBody>
        </p:sp>
        <p:cxnSp>
          <p:nvCxnSpPr>
            <p:cNvPr id="50" name="直接连接符 49"/>
            <p:cNvCxnSpPr/>
            <p:nvPr/>
          </p:nvCxnSpPr>
          <p:spPr>
            <a:xfrm>
              <a:off x="2680633"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 name="文本框 59"/>
            <p:cNvSpPr txBox="1">
              <a:spLocks noChangeArrowheads="1"/>
            </p:cNvSpPr>
            <p:nvPr/>
          </p:nvSpPr>
          <p:spPr bwMode="auto">
            <a:xfrm>
              <a:off x="1647171"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Arial"/>
                  <a:ea typeface="微软雅黑"/>
                  <a:cs typeface="+mn-ea"/>
                  <a:sym typeface="Arial"/>
                </a:rPr>
                <a:t>根据分类输入内容</a:t>
              </a:r>
              <a:endParaRPr lang="en-US" altLang="zh-CN" sz="1100" dirty="0">
                <a:latin typeface="Arial"/>
                <a:ea typeface="微软雅黑"/>
                <a:cs typeface="+mn-ea"/>
                <a:sym typeface="Arial"/>
              </a:endParaRPr>
            </a:p>
          </p:txBody>
        </p:sp>
        <p:sp>
          <p:nvSpPr>
            <p:cNvPr id="52" name="文本框 60"/>
            <p:cNvSpPr txBox="1">
              <a:spLocks noChangeAspect="1"/>
            </p:cNvSpPr>
            <p:nvPr/>
          </p:nvSpPr>
          <p:spPr>
            <a:xfrm>
              <a:off x="5700253" y="4699898"/>
              <a:ext cx="1528762" cy="484748"/>
            </a:xfrm>
            <a:prstGeom prst="rect">
              <a:avLst/>
            </a:prstGeom>
            <a:noFill/>
            <a:ln>
              <a:noFill/>
            </a:ln>
          </p:spPr>
          <p:txBody>
            <a:bodyPr>
              <a:spAutoFit/>
            </a:bodyPr>
            <a:lstStyle/>
            <a:p>
              <a:pPr algn="ctr" fontAlgn="ctr"/>
              <a:r>
                <a:rPr lang="zh-CN" altLang="en-US" sz="1700" dirty="0">
                  <a:latin typeface="Arial"/>
                  <a:ea typeface="微软雅黑"/>
                  <a:cs typeface="+mn-ea"/>
                  <a:sym typeface="Arial"/>
                </a:rPr>
                <a:t>输入内容</a:t>
              </a:r>
              <a:endParaRPr lang="en-US" altLang="zh-CN" sz="1700" dirty="0">
                <a:latin typeface="Arial"/>
                <a:ea typeface="微软雅黑"/>
                <a:cs typeface="+mn-ea"/>
                <a:sym typeface="Arial"/>
              </a:endParaRPr>
            </a:p>
            <a:p>
              <a:pPr algn="ctr" fontAlgn="ctr"/>
              <a:r>
                <a:rPr lang="en-US" altLang="zh-CN" sz="1000" noProof="1">
                  <a:latin typeface="Arial"/>
                  <a:ea typeface="微软雅黑"/>
                  <a:cs typeface="+mn-ea"/>
                  <a:sym typeface="Arial"/>
                </a:rPr>
                <a:t> </a:t>
              </a:r>
            </a:p>
          </p:txBody>
        </p:sp>
        <p:cxnSp>
          <p:nvCxnSpPr>
            <p:cNvPr id="53" name="直接连接符 52"/>
            <p:cNvCxnSpPr/>
            <p:nvPr/>
          </p:nvCxnSpPr>
          <p:spPr>
            <a:xfrm>
              <a:off x="6327315"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 name="文本框 62"/>
            <p:cNvSpPr txBox="1">
              <a:spLocks noChangeArrowheads="1"/>
            </p:cNvSpPr>
            <p:nvPr/>
          </p:nvSpPr>
          <p:spPr bwMode="auto">
            <a:xfrm>
              <a:off x="5293853"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Arial"/>
                  <a:ea typeface="微软雅黑"/>
                  <a:cs typeface="+mn-ea"/>
                  <a:sym typeface="Arial"/>
                </a:rPr>
                <a:t>根据分类输入内容</a:t>
              </a:r>
              <a:endParaRPr lang="en-US" altLang="zh-CN" sz="1100" dirty="0">
                <a:latin typeface="Arial"/>
                <a:ea typeface="微软雅黑"/>
                <a:cs typeface="+mn-ea"/>
                <a:sym typeface="Arial"/>
              </a:endParaRPr>
            </a:p>
          </p:txBody>
        </p:sp>
        <p:sp>
          <p:nvSpPr>
            <p:cNvPr id="55" name="文本框 63"/>
            <p:cNvSpPr txBox="1">
              <a:spLocks noChangeAspect="1"/>
            </p:cNvSpPr>
            <p:nvPr/>
          </p:nvSpPr>
          <p:spPr>
            <a:xfrm>
              <a:off x="8988954" y="4699898"/>
              <a:ext cx="1528762" cy="484748"/>
            </a:xfrm>
            <a:prstGeom prst="rect">
              <a:avLst/>
            </a:prstGeom>
            <a:noFill/>
            <a:ln>
              <a:noFill/>
            </a:ln>
          </p:spPr>
          <p:txBody>
            <a:bodyPr>
              <a:spAutoFit/>
            </a:bodyPr>
            <a:lstStyle/>
            <a:p>
              <a:pPr algn="ctr" fontAlgn="ctr"/>
              <a:r>
                <a:rPr lang="zh-CN" altLang="en-US" sz="1700" dirty="0">
                  <a:latin typeface="Arial"/>
                  <a:ea typeface="微软雅黑"/>
                  <a:cs typeface="+mn-ea"/>
                  <a:sym typeface="Arial"/>
                </a:rPr>
                <a:t>输入内容</a:t>
              </a:r>
              <a:endParaRPr lang="en-US" altLang="zh-CN" sz="1700" dirty="0">
                <a:latin typeface="Arial"/>
                <a:ea typeface="微软雅黑"/>
                <a:cs typeface="+mn-ea"/>
                <a:sym typeface="Arial"/>
              </a:endParaRPr>
            </a:p>
            <a:p>
              <a:pPr algn="ctr" fontAlgn="ctr"/>
              <a:r>
                <a:rPr lang="en-US" altLang="zh-CN" sz="1000" noProof="1">
                  <a:latin typeface="Arial"/>
                  <a:ea typeface="微软雅黑"/>
                  <a:cs typeface="+mn-ea"/>
                  <a:sym typeface="Arial"/>
                </a:rPr>
                <a:t> </a:t>
              </a:r>
            </a:p>
          </p:txBody>
        </p:sp>
        <p:cxnSp>
          <p:nvCxnSpPr>
            <p:cNvPr id="56" name="直接连接符 55"/>
            <p:cNvCxnSpPr/>
            <p:nvPr/>
          </p:nvCxnSpPr>
          <p:spPr>
            <a:xfrm>
              <a:off x="9616016"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文本框 65"/>
            <p:cNvSpPr txBox="1">
              <a:spLocks noChangeArrowheads="1"/>
            </p:cNvSpPr>
            <p:nvPr/>
          </p:nvSpPr>
          <p:spPr bwMode="auto">
            <a:xfrm>
              <a:off x="8582554"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Arial"/>
                  <a:ea typeface="微软雅黑"/>
                  <a:cs typeface="+mn-ea"/>
                  <a:sym typeface="Arial"/>
                </a:rPr>
                <a:t>根据分类输入内容</a:t>
              </a:r>
              <a:endParaRPr lang="en-US" altLang="zh-CN" sz="1100" dirty="0">
                <a:latin typeface="Arial"/>
                <a:ea typeface="微软雅黑"/>
                <a:cs typeface="+mn-ea"/>
                <a:sym typeface="Arial"/>
              </a:endParaRPr>
            </a:p>
          </p:txBody>
        </p:sp>
        <p:grpSp>
          <p:nvGrpSpPr>
            <p:cNvPr id="58" name="组合 57"/>
            <p:cNvGrpSpPr/>
            <p:nvPr/>
          </p:nvGrpSpPr>
          <p:grpSpPr>
            <a:xfrm>
              <a:off x="897867" y="2080368"/>
              <a:ext cx="10396266" cy="2201575"/>
              <a:chOff x="2347784" y="2428780"/>
              <a:chExt cx="7571454" cy="1603376"/>
            </a:xfrm>
          </p:grpSpPr>
          <p:sp>
            <p:nvSpPr>
              <p:cNvPr id="59" name="Rectangle 5"/>
              <p:cNvSpPr>
                <a:spLocks noChangeArrowheads="1"/>
              </p:cNvSpPr>
              <p:nvPr/>
            </p:nvSpPr>
            <p:spPr bwMode="auto">
              <a:xfrm>
                <a:off x="2347784" y="2428780"/>
                <a:ext cx="2530168" cy="1603376"/>
              </a:xfrm>
              <a:prstGeom prst="rect">
                <a:avLst/>
              </a:prstGeom>
              <a:solidFill>
                <a:srgbClr val="FE7F8D"/>
              </a:solidFill>
              <a:ln>
                <a:noFill/>
              </a:ln>
            </p:spPr>
            <p:txBody>
              <a:bodyPr anchor="ctr"/>
              <a:lstStyle/>
              <a:p>
                <a:pPr algn="ctr" eaLnBrk="1" hangingPunct="1"/>
                <a:endParaRPr lang="id-ID" altLang="en-US" sz="5700">
                  <a:solidFill>
                    <a:srgbClr val="FFFFFF"/>
                  </a:solidFill>
                  <a:latin typeface="Arial"/>
                  <a:ea typeface="微软雅黑"/>
                  <a:cs typeface="+mn-ea"/>
                  <a:sym typeface="Arial"/>
                </a:endParaRPr>
              </a:p>
            </p:txBody>
          </p:sp>
          <p:sp>
            <p:nvSpPr>
              <p:cNvPr id="60" name="Rectangle 6"/>
              <p:cNvSpPr>
                <a:spLocks noChangeArrowheads="1"/>
              </p:cNvSpPr>
              <p:nvPr/>
            </p:nvSpPr>
            <p:spPr bwMode="auto">
              <a:xfrm>
                <a:off x="7389070" y="2428780"/>
                <a:ext cx="2530168" cy="1603376"/>
              </a:xfrm>
              <a:prstGeom prst="rect">
                <a:avLst/>
              </a:prstGeom>
              <a:solidFill>
                <a:srgbClr val="FE7F8D"/>
              </a:solidFill>
              <a:ln>
                <a:noFill/>
              </a:ln>
            </p:spPr>
            <p:txBody>
              <a:bodyPr anchor="ctr"/>
              <a:lstStyle/>
              <a:p>
                <a:pPr algn="ctr" eaLnBrk="1" hangingPunct="1"/>
                <a:endParaRPr lang="id-ID" altLang="en-US">
                  <a:solidFill>
                    <a:srgbClr val="FFFFFF"/>
                  </a:solidFill>
                  <a:latin typeface="Arial"/>
                  <a:ea typeface="微软雅黑"/>
                  <a:cs typeface="+mn-ea"/>
                  <a:sym typeface="Arial"/>
                </a:endParaRPr>
              </a:p>
            </p:txBody>
          </p:sp>
          <p:sp>
            <p:nvSpPr>
              <p:cNvPr id="61" name="TextBox 13"/>
              <p:cNvSpPr txBox="1">
                <a:spLocks noChangeArrowheads="1"/>
              </p:cNvSpPr>
              <p:nvPr/>
            </p:nvSpPr>
            <p:spPr bwMode="auto">
              <a:xfrm>
                <a:off x="2614730" y="2820955"/>
                <a:ext cx="1880388" cy="17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700" dirty="0">
                    <a:solidFill>
                      <a:schemeClr val="bg1"/>
                    </a:solidFill>
                    <a:latin typeface="Arial"/>
                    <a:ea typeface="微软雅黑"/>
                    <a:cs typeface="+mn-ea"/>
                    <a:sym typeface="Arial"/>
                  </a:rPr>
                  <a:t>标题文字</a:t>
                </a:r>
                <a:endParaRPr lang="en-US" altLang="zh-CN" sz="1700" dirty="0">
                  <a:solidFill>
                    <a:schemeClr val="bg1"/>
                  </a:solidFill>
                  <a:latin typeface="Arial"/>
                  <a:ea typeface="微软雅黑"/>
                  <a:cs typeface="+mn-ea"/>
                  <a:sym typeface="Arial"/>
                </a:endParaRPr>
              </a:p>
            </p:txBody>
          </p:sp>
          <p:sp>
            <p:nvSpPr>
              <p:cNvPr id="62" name="TextBox 13"/>
              <p:cNvSpPr txBox="1">
                <a:spLocks noChangeArrowheads="1"/>
              </p:cNvSpPr>
              <p:nvPr/>
            </p:nvSpPr>
            <p:spPr bwMode="auto">
              <a:xfrm>
                <a:off x="2790755" y="3205127"/>
                <a:ext cx="1644224" cy="71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300" dirty="0">
                    <a:solidFill>
                      <a:schemeClr val="bg1"/>
                    </a:solidFill>
                    <a:latin typeface="Arial"/>
                    <a:ea typeface="微软雅黑"/>
                    <a:cs typeface="+mn-ea"/>
                    <a:sym typeface="Arial"/>
                  </a:rPr>
                  <a:t>单击此处可编辑内容单击此处可编辑内容单击此处可编辑内容单击此处可编辑内容单击此处可编辑内容单击此处可编辑内容</a:t>
                </a:r>
              </a:p>
              <a:p>
                <a:pPr algn="ctr">
                  <a:spcBef>
                    <a:spcPct val="20000"/>
                  </a:spcBef>
                </a:pPr>
                <a:endParaRPr lang="zh-CN" altLang="en-US" sz="1300" dirty="0">
                  <a:solidFill>
                    <a:schemeClr val="bg1"/>
                  </a:solidFill>
                  <a:latin typeface="Arial"/>
                  <a:ea typeface="微软雅黑"/>
                  <a:cs typeface="+mn-ea"/>
                  <a:sym typeface="Arial"/>
                </a:endParaRPr>
              </a:p>
            </p:txBody>
          </p:sp>
          <p:sp>
            <p:nvSpPr>
              <p:cNvPr id="63" name="TextBox 13"/>
              <p:cNvSpPr txBox="1">
                <a:spLocks noChangeArrowheads="1"/>
              </p:cNvSpPr>
              <p:nvPr/>
            </p:nvSpPr>
            <p:spPr bwMode="auto">
              <a:xfrm>
                <a:off x="7724123" y="2820955"/>
                <a:ext cx="1879112" cy="17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700" dirty="0">
                    <a:solidFill>
                      <a:schemeClr val="bg1"/>
                    </a:solidFill>
                    <a:latin typeface="Arial"/>
                    <a:ea typeface="微软雅黑"/>
                    <a:cs typeface="+mn-ea"/>
                    <a:sym typeface="Arial"/>
                  </a:rPr>
                  <a:t>标题文字</a:t>
                </a:r>
                <a:endParaRPr lang="en-US" altLang="zh-CN" sz="1700" dirty="0">
                  <a:solidFill>
                    <a:schemeClr val="bg1"/>
                  </a:solidFill>
                  <a:latin typeface="Arial"/>
                  <a:ea typeface="微软雅黑"/>
                  <a:cs typeface="+mn-ea"/>
                  <a:sym typeface="Arial"/>
                </a:endParaRPr>
              </a:p>
            </p:txBody>
          </p:sp>
          <p:sp>
            <p:nvSpPr>
              <p:cNvPr id="64" name="TextBox 13"/>
              <p:cNvSpPr txBox="1">
                <a:spLocks noChangeArrowheads="1"/>
              </p:cNvSpPr>
              <p:nvPr/>
            </p:nvSpPr>
            <p:spPr bwMode="auto">
              <a:xfrm>
                <a:off x="7840928" y="3205127"/>
                <a:ext cx="1645502" cy="71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300" dirty="0">
                    <a:solidFill>
                      <a:schemeClr val="bg1"/>
                    </a:solidFill>
                    <a:latin typeface="Arial"/>
                    <a:ea typeface="微软雅黑"/>
                    <a:cs typeface="+mn-ea"/>
                    <a:sym typeface="Arial"/>
                  </a:rPr>
                  <a:t>单击此处可编辑内容单击此处可编辑内容单击此处可编辑内容单击此处可编辑内容单击此处可编辑内容单击此处可编辑内容</a:t>
                </a:r>
              </a:p>
              <a:p>
                <a:pPr algn="ctr">
                  <a:spcBef>
                    <a:spcPct val="20000"/>
                  </a:spcBef>
                </a:pPr>
                <a:endParaRPr lang="zh-CN" altLang="en-US" sz="1300" dirty="0">
                  <a:solidFill>
                    <a:schemeClr val="bg1"/>
                  </a:solidFill>
                  <a:latin typeface="Arial"/>
                  <a:ea typeface="微软雅黑"/>
                  <a:cs typeface="+mn-ea"/>
                  <a:sym typeface="Arial"/>
                </a:endParaRPr>
              </a:p>
            </p:txBody>
          </p:sp>
          <p:pic>
            <p:nvPicPr>
              <p:cNvPr id="65" name="图片 6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46318" y="2480584"/>
                <a:ext cx="2374386" cy="1499764"/>
              </a:xfrm>
              <a:prstGeom prst="rect">
                <a:avLst/>
              </a:prstGeom>
              <a:noFill/>
              <a:ln>
                <a:noFill/>
              </a:ln>
            </p:spPr>
          </p:pic>
        </p:gr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81427256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3911" y="1389043"/>
            <a:ext cx="11810984" cy="5900460"/>
            <a:chOff x="713911" y="1389043"/>
            <a:chExt cx="11810984" cy="5900460"/>
          </a:xfrm>
        </p:grpSpPr>
        <p:grpSp>
          <p:nvGrpSpPr>
            <p:cNvPr id="5" name="组合 25"/>
            <p:cNvGrpSpPr>
              <a:grpSpLocks/>
            </p:cNvGrpSpPr>
            <p:nvPr/>
          </p:nvGrpSpPr>
          <p:grpSpPr bwMode="auto">
            <a:xfrm>
              <a:off x="5698669" y="1389043"/>
              <a:ext cx="3588440" cy="3428673"/>
              <a:chOff x="3792217" y="1160192"/>
              <a:chExt cx="2713480" cy="2592289"/>
            </a:xfrm>
          </p:grpSpPr>
          <p:grpSp>
            <p:nvGrpSpPr>
              <p:cNvPr id="6" name="组合 26"/>
              <p:cNvGrpSpPr>
                <a:grpSpLocks/>
              </p:cNvGrpSpPr>
              <p:nvPr/>
            </p:nvGrpSpPr>
            <p:grpSpPr bwMode="auto">
              <a:xfrm>
                <a:off x="3852813" y="1160192"/>
                <a:ext cx="2592288" cy="2592289"/>
                <a:chOff x="3091333" y="1182834"/>
                <a:chExt cx="3298687" cy="3298688"/>
              </a:xfrm>
            </p:grpSpPr>
            <p:sp>
              <p:nvSpPr>
                <p:cNvPr id="8" name="椭圆 7"/>
                <p:cNvSpPr/>
                <p:nvPr/>
              </p:nvSpPr>
              <p:spPr>
                <a:xfrm>
                  <a:off x="3452657" y="1540378"/>
                  <a:ext cx="2586141" cy="2583601"/>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nvGrpSpPr>
                <p:cNvPr id="9"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0" name="同心圆 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sp>
                <p:nvSpPr>
                  <p:cNvPr id="11" name="同心圆 1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grpSp>
          </p:grpSp>
          <p:sp>
            <p:nvSpPr>
              <p:cNvPr id="7" name="矩形 27"/>
              <p:cNvSpPr>
                <a:spLocks noChangeArrowheads="1"/>
              </p:cNvSpPr>
              <p:nvPr/>
            </p:nvSpPr>
            <p:spPr bwMode="auto">
              <a:xfrm>
                <a:off x="3792217" y="1695707"/>
                <a:ext cx="2713480" cy="127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4800" b="1" dirty="0">
                    <a:solidFill>
                      <a:srgbClr val="F8F8F8"/>
                    </a:solidFill>
                    <a:latin typeface="Arial"/>
                    <a:ea typeface="微软雅黑"/>
                    <a:cs typeface="+mn-ea"/>
                    <a:sym typeface="Arial"/>
                  </a:rPr>
                  <a:t>① </a:t>
                </a:r>
                <a:endParaRPr lang="en-US" altLang="zh-CN" sz="4800" b="1" dirty="0">
                  <a:solidFill>
                    <a:srgbClr val="F8F8F8"/>
                  </a:solidFill>
                  <a:latin typeface="Arial"/>
                  <a:ea typeface="微软雅黑"/>
                  <a:cs typeface="+mn-ea"/>
                  <a:sym typeface="Arial"/>
                </a:endParaRPr>
              </a:p>
              <a:p>
                <a:pPr algn="ctr">
                  <a:lnSpc>
                    <a:spcPct val="130000"/>
                  </a:lnSpc>
                </a:pPr>
                <a:r>
                  <a:rPr lang="zh-CN" altLang="en-US" sz="3200" b="1" dirty="0">
                    <a:solidFill>
                      <a:srgbClr val="F8F8F8"/>
                    </a:solidFill>
                    <a:latin typeface="Arial"/>
                    <a:ea typeface="微软雅黑"/>
                    <a:cs typeface="+mn-ea"/>
                    <a:sym typeface="Arial"/>
                  </a:rPr>
                  <a:t>您的标题</a:t>
                </a:r>
              </a:p>
            </p:txBody>
          </p:sp>
        </p:grpSp>
        <p:grpSp>
          <p:nvGrpSpPr>
            <p:cNvPr id="12" name="组合 32"/>
            <p:cNvGrpSpPr>
              <a:grpSpLocks/>
            </p:cNvGrpSpPr>
            <p:nvPr/>
          </p:nvGrpSpPr>
          <p:grpSpPr bwMode="auto">
            <a:xfrm>
              <a:off x="4128073" y="3807802"/>
              <a:ext cx="2887130" cy="2758894"/>
              <a:chOff x="3792217" y="1160192"/>
              <a:chExt cx="2713479" cy="2592289"/>
            </a:xfrm>
          </p:grpSpPr>
          <p:grpSp>
            <p:nvGrpSpPr>
              <p:cNvPr id="13" name="组合 33"/>
              <p:cNvGrpSpPr>
                <a:grpSpLocks/>
              </p:cNvGrpSpPr>
              <p:nvPr/>
            </p:nvGrpSpPr>
            <p:grpSpPr bwMode="auto">
              <a:xfrm>
                <a:off x="3852813" y="1160192"/>
                <a:ext cx="2592288" cy="2592289"/>
                <a:chOff x="3091333" y="1182834"/>
                <a:chExt cx="3298687" cy="3298688"/>
              </a:xfrm>
            </p:grpSpPr>
            <p:sp>
              <p:nvSpPr>
                <p:cNvPr id="15" name="椭圆 14"/>
                <p:cNvSpPr/>
                <p:nvPr/>
              </p:nvSpPr>
              <p:spPr>
                <a:xfrm>
                  <a:off x="3453686" y="1539313"/>
                  <a:ext cx="2584025" cy="258573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nvGrpSpPr>
                <p:cNvPr id="16"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7" name="同心圆 1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sp>
                <p:nvSpPr>
                  <p:cNvPr id="18" name="同心圆 1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grpSp>
          </p:grpSp>
          <p:sp>
            <p:nvSpPr>
              <p:cNvPr id="14" name="矩形 34"/>
              <p:cNvSpPr>
                <a:spLocks noChangeArrowheads="1"/>
              </p:cNvSpPr>
              <p:nvPr/>
            </p:nvSpPr>
            <p:spPr bwMode="auto">
              <a:xfrm>
                <a:off x="3792217" y="1695707"/>
                <a:ext cx="2713479" cy="123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Arial"/>
                    <a:ea typeface="微软雅黑"/>
                    <a:cs typeface="+mn-ea"/>
                    <a:sym typeface="Arial"/>
                  </a:rPr>
                  <a:t>② </a:t>
                </a:r>
                <a:endParaRPr lang="en-US" altLang="zh-CN" sz="3700" b="1" dirty="0">
                  <a:solidFill>
                    <a:srgbClr val="F8F8F8"/>
                  </a:solidFill>
                  <a:latin typeface="Arial"/>
                  <a:ea typeface="微软雅黑"/>
                  <a:cs typeface="+mn-ea"/>
                  <a:sym typeface="Arial"/>
                </a:endParaRPr>
              </a:p>
              <a:p>
                <a:pPr algn="ctr">
                  <a:lnSpc>
                    <a:spcPct val="130000"/>
                  </a:lnSpc>
                </a:pPr>
                <a:r>
                  <a:rPr lang="zh-CN" altLang="en-US" sz="2400" b="1" dirty="0">
                    <a:solidFill>
                      <a:srgbClr val="F8F8F8"/>
                    </a:solidFill>
                    <a:latin typeface="Arial"/>
                    <a:ea typeface="微软雅黑"/>
                    <a:cs typeface="+mn-ea"/>
                    <a:sym typeface="Arial"/>
                  </a:rPr>
                  <a:t>您的标题</a:t>
                </a:r>
              </a:p>
            </p:txBody>
          </p:sp>
        </p:grpSp>
        <p:grpSp>
          <p:nvGrpSpPr>
            <p:cNvPr id="19" name="组合 39"/>
            <p:cNvGrpSpPr>
              <a:grpSpLocks/>
            </p:cNvGrpSpPr>
            <p:nvPr/>
          </p:nvGrpSpPr>
          <p:grpSpPr bwMode="auto">
            <a:xfrm>
              <a:off x="3769017" y="1974835"/>
              <a:ext cx="2385294" cy="2275984"/>
              <a:chOff x="3792217" y="1160192"/>
              <a:chExt cx="2713479" cy="2592289"/>
            </a:xfrm>
          </p:grpSpPr>
          <p:grpSp>
            <p:nvGrpSpPr>
              <p:cNvPr id="20" name="组合 62"/>
              <p:cNvGrpSpPr>
                <a:grpSpLocks/>
              </p:cNvGrpSpPr>
              <p:nvPr/>
            </p:nvGrpSpPr>
            <p:grpSpPr bwMode="auto">
              <a:xfrm>
                <a:off x="3852813" y="1160192"/>
                <a:ext cx="2592288" cy="2592289"/>
                <a:chOff x="3091333" y="1182834"/>
                <a:chExt cx="3298687" cy="3298688"/>
              </a:xfrm>
            </p:grpSpPr>
            <p:sp>
              <p:nvSpPr>
                <p:cNvPr id="22" name="椭圆 21"/>
                <p:cNvSpPr/>
                <p:nvPr/>
              </p:nvSpPr>
              <p:spPr>
                <a:xfrm>
                  <a:off x="3451916" y="1538872"/>
                  <a:ext cx="2586637" cy="258661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Arial"/>
                    <a:ea typeface="微软雅黑"/>
                    <a:cs typeface="+mn-ea"/>
                    <a:sym typeface="Arial"/>
                  </a:endParaRPr>
                </a:p>
              </p:txBody>
            </p:sp>
            <p:grpSp>
              <p:nvGrpSpPr>
                <p:cNvPr id="23"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sp>
                <p:nvSpPr>
                  <p:cNvPr id="25" name="同心圆 24"/>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Arial"/>
                      <a:ea typeface="微软雅黑"/>
                      <a:cs typeface="+mn-ea"/>
                      <a:sym typeface="Arial"/>
                    </a:endParaRPr>
                  </a:p>
                </p:txBody>
              </p:sp>
            </p:grpSp>
          </p:grpSp>
          <p:sp>
            <p:nvSpPr>
              <p:cNvPr id="21" name="矩形 63"/>
              <p:cNvSpPr>
                <a:spLocks noChangeArrowheads="1"/>
              </p:cNvSpPr>
              <p:nvPr/>
            </p:nvSpPr>
            <p:spPr bwMode="auto">
              <a:xfrm>
                <a:off x="3792217" y="1512118"/>
                <a:ext cx="2713479" cy="1496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Arial"/>
                    <a:ea typeface="微软雅黑"/>
                    <a:cs typeface="+mn-ea"/>
                    <a:sym typeface="Arial"/>
                  </a:rPr>
                  <a:t>③ </a:t>
                </a:r>
                <a:endParaRPr lang="en-US" altLang="zh-CN" sz="3700" b="1" dirty="0">
                  <a:solidFill>
                    <a:srgbClr val="F8F8F8"/>
                  </a:solidFill>
                  <a:latin typeface="Arial"/>
                  <a:ea typeface="微软雅黑"/>
                  <a:cs typeface="+mn-ea"/>
                  <a:sym typeface="Arial"/>
                </a:endParaRPr>
              </a:p>
              <a:p>
                <a:pPr algn="ctr">
                  <a:lnSpc>
                    <a:spcPct val="130000"/>
                  </a:lnSpc>
                </a:pPr>
                <a:r>
                  <a:rPr lang="zh-CN" altLang="en-US" sz="2400" b="1" dirty="0">
                    <a:solidFill>
                      <a:srgbClr val="F8F8F8"/>
                    </a:solidFill>
                    <a:latin typeface="Arial"/>
                    <a:ea typeface="微软雅黑"/>
                    <a:cs typeface="+mn-ea"/>
                    <a:sym typeface="Arial"/>
                  </a:rPr>
                  <a:t>您的标题</a:t>
                </a:r>
              </a:p>
            </p:txBody>
          </p:sp>
        </p:grpSp>
        <p:sp>
          <p:nvSpPr>
            <p:cNvPr id="26" name="矩形 25"/>
            <p:cNvSpPr/>
            <p:nvPr/>
          </p:nvSpPr>
          <p:spPr>
            <a:xfrm>
              <a:off x="7025698" y="5579875"/>
              <a:ext cx="4451429" cy="1709628"/>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Arial"/>
                  <a:ea typeface="微软雅黑"/>
                  <a:cs typeface="+mn-ea"/>
                  <a:sym typeface="Arial"/>
                </a:rPr>
                <a:t>单击填加标题</a:t>
              </a:r>
              <a:endParaRPr lang="en-US" altLang="zh-CN" sz="2400" dirty="0">
                <a:solidFill>
                  <a:schemeClr val="tx1">
                    <a:lumMod val="85000"/>
                    <a:lumOff val="15000"/>
                  </a:schemeClr>
                </a:solidFill>
                <a:latin typeface="Arial"/>
                <a:ea typeface="微软雅黑"/>
                <a:cs typeface="+mn-ea"/>
                <a:sym typeface="Arial"/>
              </a:endParaRPr>
            </a:p>
            <a:p>
              <a:pPr defTabSz="1279925">
                <a:lnSpc>
                  <a:spcPct val="130000"/>
                </a:lnSpc>
                <a:defRPr/>
              </a:pPr>
              <a:r>
                <a:rPr lang="zh-CN" altLang="en-US" sz="1600" dirty="0">
                  <a:solidFill>
                    <a:schemeClr val="tx1">
                      <a:lumMod val="85000"/>
                      <a:lumOff val="15000"/>
                    </a:schemeClr>
                  </a:solidFill>
                  <a:latin typeface="Arial"/>
                  <a:ea typeface="微软雅黑"/>
                  <a:cs typeface="+mn-ea"/>
                  <a:sym typeface="Arial"/>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Arial"/>
                <a:ea typeface="微软雅黑"/>
                <a:cs typeface="+mn-ea"/>
                <a:sym typeface="Arial"/>
              </a:endParaRPr>
            </a:p>
          </p:txBody>
        </p:sp>
        <p:sp>
          <p:nvSpPr>
            <p:cNvPr id="27" name="矩形 26"/>
            <p:cNvSpPr/>
            <p:nvPr/>
          </p:nvSpPr>
          <p:spPr>
            <a:xfrm>
              <a:off x="9287111" y="2304475"/>
              <a:ext cx="3237784" cy="2027186"/>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Arial"/>
                  <a:ea typeface="微软雅黑"/>
                  <a:cs typeface="+mn-ea"/>
                  <a:sym typeface="Arial"/>
                </a:rPr>
                <a:t>单击填加标题</a:t>
              </a:r>
              <a:endParaRPr lang="en-US" altLang="zh-CN" sz="2400" dirty="0">
                <a:solidFill>
                  <a:schemeClr val="tx1">
                    <a:lumMod val="85000"/>
                    <a:lumOff val="15000"/>
                  </a:schemeClr>
                </a:solidFill>
                <a:latin typeface="Arial"/>
                <a:ea typeface="微软雅黑"/>
                <a:cs typeface="+mn-ea"/>
                <a:sym typeface="Arial"/>
              </a:endParaRPr>
            </a:p>
            <a:p>
              <a:pPr defTabSz="1279925">
                <a:lnSpc>
                  <a:spcPct val="130000"/>
                </a:lnSpc>
                <a:defRPr/>
              </a:pPr>
              <a:r>
                <a:rPr lang="zh-CN" altLang="en-US" sz="1600" dirty="0">
                  <a:solidFill>
                    <a:schemeClr val="tx1">
                      <a:lumMod val="85000"/>
                      <a:lumOff val="15000"/>
                    </a:schemeClr>
                  </a:solidFill>
                  <a:latin typeface="Arial"/>
                  <a:ea typeface="微软雅黑"/>
                  <a:cs typeface="+mn-ea"/>
                  <a:sym typeface="Arial"/>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Arial"/>
                <a:ea typeface="微软雅黑"/>
                <a:cs typeface="+mn-ea"/>
                <a:sym typeface="Arial"/>
              </a:endParaRPr>
            </a:p>
          </p:txBody>
        </p:sp>
        <p:sp>
          <p:nvSpPr>
            <p:cNvPr id="28" name="矩形 27"/>
            <p:cNvSpPr/>
            <p:nvPr/>
          </p:nvSpPr>
          <p:spPr>
            <a:xfrm>
              <a:off x="713911" y="3373180"/>
              <a:ext cx="3239885" cy="2027186"/>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Arial"/>
                  <a:ea typeface="微软雅黑"/>
                  <a:cs typeface="+mn-ea"/>
                  <a:sym typeface="Arial"/>
                </a:rPr>
                <a:t>单击填加标题</a:t>
              </a:r>
              <a:endParaRPr lang="en-US" altLang="zh-CN" sz="2400" dirty="0">
                <a:solidFill>
                  <a:schemeClr val="tx1">
                    <a:lumMod val="85000"/>
                    <a:lumOff val="15000"/>
                  </a:schemeClr>
                </a:solidFill>
                <a:latin typeface="Arial"/>
                <a:ea typeface="微软雅黑"/>
                <a:cs typeface="+mn-ea"/>
                <a:sym typeface="Arial"/>
              </a:endParaRPr>
            </a:p>
            <a:p>
              <a:pPr defTabSz="1279925">
                <a:lnSpc>
                  <a:spcPct val="130000"/>
                </a:lnSpc>
                <a:defRPr/>
              </a:pPr>
              <a:r>
                <a:rPr lang="zh-CN" altLang="en-US" sz="1600" dirty="0">
                  <a:solidFill>
                    <a:schemeClr val="tx1">
                      <a:lumMod val="85000"/>
                      <a:lumOff val="15000"/>
                    </a:schemeClr>
                  </a:solidFill>
                  <a:latin typeface="Arial"/>
                  <a:ea typeface="微软雅黑"/>
                  <a:cs typeface="+mn-ea"/>
                  <a:sym typeface="Arial"/>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Arial"/>
                <a:ea typeface="微软雅黑"/>
                <a:cs typeface="+mn-ea"/>
                <a:sym typeface="Arial"/>
              </a:endParaRPr>
            </a:p>
          </p:txBody>
        </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68587916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64873" y="1817754"/>
            <a:ext cx="10196087" cy="4573317"/>
            <a:chOff x="1388916" y="1723595"/>
            <a:chExt cx="9667401" cy="4336420"/>
          </a:xfrm>
        </p:grpSpPr>
        <p:grpSp>
          <p:nvGrpSpPr>
            <p:cNvPr id="22" name="组合 21"/>
            <p:cNvGrpSpPr/>
            <p:nvPr/>
          </p:nvGrpSpPr>
          <p:grpSpPr>
            <a:xfrm>
              <a:off x="1388916" y="1846661"/>
              <a:ext cx="5260199" cy="4213354"/>
              <a:chOff x="960683" y="1648780"/>
              <a:chExt cx="6099913" cy="4885687"/>
            </a:xfrm>
          </p:grpSpPr>
          <p:cxnSp>
            <p:nvCxnSpPr>
              <p:cNvPr id="31" name="直接连接符 30"/>
              <p:cNvCxnSpPr/>
              <p:nvPr/>
            </p:nvCxnSpPr>
            <p:spPr>
              <a:xfrm>
                <a:off x="7060596" y="1648780"/>
                <a:ext cx="0" cy="4885687"/>
              </a:xfrm>
              <a:prstGeom prst="line">
                <a:avLst/>
              </a:prstGeom>
              <a:ln w="3175">
                <a:solidFill>
                  <a:srgbClr val="FE7F8D"/>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960683" y="1657883"/>
                <a:ext cx="5643646" cy="4876584"/>
                <a:chOff x="1535417" y="1526117"/>
                <a:chExt cx="5212200" cy="4503778"/>
              </a:xfrm>
            </p:grpSpPr>
            <p:sp>
              <p:nvSpPr>
                <p:cNvPr id="25" name="Rectangle 3"/>
                <p:cNvSpPr/>
                <p:nvPr/>
              </p:nvSpPr>
              <p:spPr>
                <a:xfrm>
                  <a:off x="1535417" y="5140785"/>
                  <a:ext cx="5212200" cy="889110"/>
                </a:xfrm>
                <a:prstGeom prst="rect">
                  <a:avLst/>
                </a:prstGeom>
                <a:solidFill>
                  <a:srgbClr val="FE7F8D"/>
                </a:solid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latin typeface="Arial"/>
                    <a:ea typeface="微软雅黑"/>
                    <a:cs typeface="+mn-ea"/>
                    <a:sym typeface="Arial"/>
                  </a:endParaRPr>
                </a:p>
              </p:txBody>
            </p:sp>
            <p:sp>
              <p:nvSpPr>
                <p:cNvPr id="26" name="Subtitle 2"/>
                <p:cNvSpPr txBox="1"/>
                <p:nvPr/>
              </p:nvSpPr>
              <p:spPr>
                <a:xfrm>
                  <a:off x="1901044" y="5242384"/>
                  <a:ext cx="4480946" cy="645460"/>
                </a:xfrm>
                <a:prstGeom prst="rect">
                  <a:avLst/>
                </a:prstGeom>
              </p:spPr>
              <p:txBody>
                <a:bodyPr vert="horz" lIns="96392" tIns="48195" rIns="96392" bIns="48195"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300" dirty="0">
                      <a:solidFill>
                        <a:schemeClr val="bg1"/>
                      </a:solidFill>
                      <a:latin typeface="Arial"/>
                      <a:ea typeface="微软雅黑"/>
                      <a:cs typeface="+mn-ea"/>
                      <a:sym typeface="Arial"/>
                    </a:rPr>
                    <a:t>详写内容</a:t>
                  </a:r>
                  <a:r>
                    <a:rPr lang="en-US" altLang="zh-CN" sz="1300" dirty="0">
                      <a:solidFill>
                        <a:schemeClr val="bg1"/>
                      </a:solidFill>
                      <a:latin typeface="Arial"/>
                      <a:ea typeface="微软雅黑"/>
                      <a:cs typeface="+mn-ea"/>
                      <a:sym typeface="Arial"/>
                    </a:rPr>
                    <a:t>……</a:t>
                  </a:r>
                  <a:r>
                    <a:rPr lang="zh-CN" altLang="en-US" sz="1300" dirty="0">
                      <a:solidFill>
                        <a:schemeClr val="bg1"/>
                      </a:solidFill>
                      <a:latin typeface="Arial"/>
                      <a:ea typeface="微软雅黑"/>
                      <a:cs typeface="+mn-ea"/>
                      <a:sym typeface="Arial"/>
                    </a:rPr>
                    <a:t>点击输入本栏的具体文字，简明扼要的说明分项内容，此为概念图解，请根据具体内容酌情修改。</a:t>
                  </a:r>
                  <a:endParaRPr lang="en-US" altLang="zh-CN" sz="1300" dirty="0">
                    <a:solidFill>
                      <a:schemeClr val="bg1"/>
                    </a:solidFill>
                    <a:latin typeface="Arial"/>
                    <a:ea typeface="微软雅黑"/>
                    <a:cs typeface="+mn-ea"/>
                    <a:sym typeface="Arial"/>
                  </a:endParaRPr>
                </a:p>
              </p:txBody>
            </p:sp>
            <p:sp>
              <p:nvSpPr>
                <p:cNvPr id="27" name="Rectangle 3"/>
                <p:cNvSpPr/>
                <p:nvPr/>
              </p:nvSpPr>
              <p:spPr>
                <a:xfrm>
                  <a:off x="1535417" y="1526117"/>
                  <a:ext cx="5212200" cy="358471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latin typeface="Arial"/>
                    <a:ea typeface="微软雅黑"/>
                    <a:cs typeface="+mn-ea"/>
                    <a:sym typeface="Arial"/>
                  </a:endParaRPr>
                </a:p>
              </p:txBody>
            </p:sp>
          </p:grpSp>
        </p:grpSp>
        <p:sp>
          <p:nvSpPr>
            <p:cNvPr id="36" name="文本框 35"/>
            <p:cNvSpPr txBox="1"/>
            <p:nvPr/>
          </p:nvSpPr>
          <p:spPr>
            <a:xfrm>
              <a:off x="7084927" y="2485256"/>
              <a:ext cx="3971390" cy="3471059"/>
            </a:xfrm>
            <a:prstGeom prst="rect">
              <a:avLst/>
            </a:prstGeom>
            <a:noFill/>
            <a:effectLst/>
          </p:spPr>
          <p:txBody>
            <a:bodyPr wrap="square" lIns="86694" tIns="43347" rIns="86694" bIns="43347" rtlCol="0">
              <a:spAutoFit/>
            </a:bodyPr>
            <a:lstStyle/>
            <a:p>
              <a:pPr algn="just">
                <a:lnSpc>
                  <a:spcPct val="150000"/>
                </a:lnSpc>
              </a:pPr>
              <a:r>
                <a:rPr lang="zh-CN" altLang="en-US" sz="1200" dirty="0">
                  <a:latin typeface="Arial"/>
                  <a:ea typeface="微软雅黑"/>
                  <a:cs typeface="+mn-ea"/>
                  <a:sym typeface="Arial"/>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Arial"/>
                  <a:ea typeface="微软雅黑"/>
                  <a:cs typeface="+mn-ea"/>
                  <a:sym typeface="Arial"/>
                </a:rPr>
                <a:t>……</a:t>
              </a:r>
            </a:p>
            <a:p>
              <a:pPr algn="just">
                <a:lnSpc>
                  <a:spcPct val="150000"/>
                </a:lnSpc>
              </a:pPr>
              <a:r>
                <a:rPr lang="zh-CN" altLang="en-US" sz="1200" dirty="0">
                  <a:latin typeface="Arial"/>
                  <a:ea typeface="微软雅黑"/>
                  <a:cs typeface="+mn-ea"/>
                  <a:sym typeface="Arial"/>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Arial"/>
                  <a:ea typeface="微软雅黑"/>
                  <a:cs typeface="+mn-ea"/>
                  <a:sym typeface="Arial"/>
                </a:rPr>
                <a:t>……</a:t>
              </a:r>
            </a:p>
            <a:p>
              <a:pPr algn="just">
                <a:lnSpc>
                  <a:spcPct val="150000"/>
                </a:lnSpc>
              </a:pPr>
              <a:endParaRPr lang="en-US" altLang="zh-CN" sz="1200" dirty="0">
                <a:latin typeface="Arial"/>
                <a:ea typeface="微软雅黑"/>
                <a:cs typeface="+mn-ea"/>
                <a:sym typeface="Arial"/>
              </a:endParaRPr>
            </a:p>
            <a:p>
              <a:pPr algn="just">
                <a:lnSpc>
                  <a:spcPct val="150000"/>
                </a:lnSpc>
              </a:pPr>
              <a:r>
                <a:rPr lang="zh-CN" altLang="en-US" sz="1200" dirty="0">
                  <a:latin typeface="Arial"/>
                  <a:ea typeface="微软雅黑"/>
                  <a:cs typeface="+mn-ea"/>
                  <a:sym typeface="Arial"/>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Arial"/>
                  <a:ea typeface="微软雅黑"/>
                  <a:cs typeface="+mn-ea"/>
                  <a:sym typeface="Arial"/>
                </a:rPr>
                <a:t>……</a:t>
              </a:r>
            </a:p>
          </p:txBody>
        </p:sp>
        <p:sp>
          <p:nvSpPr>
            <p:cNvPr id="37" name="文本框 29"/>
            <p:cNvSpPr txBox="1"/>
            <p:nvPr/>
          </p:nvSpPr>
          <p:spPr>
            <a:xfrm>
              <a:off x="7089981" y="1723595"/>
              <a:ext cx="2629067" cy="637490"/>
            </a:xfrm>
            <a:prstGeom prst="rect">
              <a:avLst/>
            </a:prstGeom>
            <a:noFill/>
            <a:effectLst/>
          </p:spPr>
          <p:txBody>
            <a:bodyPr wrap="none" lIns="86694" tIns="43347" rIns="86694" bIns="43347" rtlCol="0">
              <a:spAutoFit/>
            </a:bodyPr>
            <a:lstStyle/>
            <a:p>
              <a:r>
                <a:rPr lang="en-US" altLang="zh-CN" sz="3800" b="1" dirty="0">
                  <a:solidFill>
                    <a:schemeClr val="tx1">
                      <a:lumMod val="85000"/>
                      <a:lumOff val="15000"/>
                    </a:schemeClr>
                  </a:solidFill>
                  <a:latin typeface="Arial"/>
                  <a:ea typeface="微软雅黑"/>
                  <a:cs typeface="+mn-ea"/>
                  <a:sym typeface="Arial"/>
                </a:rPr>
                <a:t>TEMPLATE</a:t>
              </a:r>
            </a:p>
          </p:txBody>
        </p:sp>
      </p:grpSp>
      <p:sp>
        <p:nvSpPr>
          <p:cNvPr id="1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14" name="直接连接符 1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00774284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Arial"/>
              <a:ea typeface="微软雅黑"/>
              <a:cs typeface="+mn-ea"/>
              <a:sym typeface="Arial"/>
            </a:endParaRPr>
          </a:p>
        </p:txBody>
      </p:sp>
      <p:grpSp>
        <p:nvGrpSpPr>
          <p:cNvPr id="3" name="组合 2"/>
          <p:cNvGrpSpPr/>
          <p:nvPr/>
        </p:nvGrpSpPr>
        <p:grpSpPr>
          <a:xfrm>
            <a:off x="1403899" y="2227925"/>
            <a:ext cx="10426076" cy="4052696"/>
            <a:chOff x="1403899" y="2227925"/>
            <a:chExt cx="10426076" cy="4052696"/>
          </a:xfrm>
        </p:grpSpPr>
        <p:sp>
          <p:nvSpPr>
            <p:cNvPr id="6" name="TextBox 5"/>
            <p:cNvSpPr txBox="1"/>
            <p:nvPr/>
          </p:nvSpPr>
          <p:spPr>
            <a:xfrm>
              <a:off x="1403899" y="293056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Arial"/>
                  <a:ea typeface="微软雅黑"/>
                  <a:cs typeface="+mn-ea"/>
                  <a:sym typeface="Arial"/>
                </a:rPr>
                <a:t>文字内容需概括精炼，建议与标题相关并符合整体语言风格，语言描述尽量简洁生动。</a:t>
              </a:r>
            </a:p>
          </p:txBody>
        </p:sp>
        <p:sp>
          <p:nvSpPr>
            <p:cNvPr id="7" name="TextBox 6"/>
            <p:cNvSpPr txBox="1"/>
            <p:nvPr/>
          </p:nvSpPr>
          <p:spPr>
            <a:xfrm>
              <a:off x="1468384" y="502976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Arial"/>
                  <a:ea typeface="微软雅黑"/>
                  <a:cs typeface="+mn-ea"/>
                  <a:sym typeface="Arial"/>
                </a:rPr>
                <a:t>文字内容需概括精炼，建议与标题相关并符合整体语言风格，语言描述尽量简洁生动。</a:t>
              </a:r>
            </a:p>
          </p:txBody>
        </p:sp>
        <p:sp>
          <p:nvSpPr>
            <p:cNvPr id="8" name="TextBox 7"/>
            <p:cNvSpPr txBox="1"/>
            <p:nvPr/>
          </p:nvSpPr>
          <p:spPr>
            <a:xfrm>
              <a:off x="8301805" y="2796217"/>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Arial"/>
                  <a:ea typeface="微软雅黑"/>
                  <a:cs typeface="+mn-ea"/>
                  <a:sym typeface="Arial"/>
                </a:rPr>
                <a:t>文字内容需概括精炼，建议与标题相关并符合整体语言风格，语言描述尽量简洁生动。</a:t>
              </a:r>
            </a:p>
          </p:txBody>
        </p:sp>
        <p:sp>
          <p:nvSpPr>
            <p:cNvPr id="9" name="TextBox 8"/>
            <p:cNvSpPr txBox="1"/>
            <p:nvPr/>
          </p:nvSpPr>
          <p:spPr>
            <a:xfrm>
              <a:off x="8950030" y="508585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Arial"/>
                  <a:ea typeface="微软雅黑"/>
                  <a:cs typeface="+mn-ea"/>
                  <a:sym typeface="Arial"/>
                </a:rPr>
                <a:t>文字内容需概括精炼，建议与标题相关并符合整体语言风格，语言描述尽量简洁生动。</a:t>
              </a:r>
            </a:p>
          </p:txBody>
        </p:sp>
        <p:sp>
          <p:nvSpPr>
            <p:cNvPr id="11" name="Freeform 8"/>
            <p:cNvSpPr/>
            <p:nvPr/>
          </p:nvSpPr>
          <p:spPr bwMode="auto">
            <a:xfrm>
              <a:off x="5872153" y="4928164"/>
              <a:ext cx="1000520" cy="915938"/>
            </a:xfrm>
            <a:custGeom>
              <a:avLst/>
              <a:gdLst>
                <a:gd name="T0" fmla="*/ 442 w 756"/>
                <a:gd name="T1" fmla="*/ 692 h 692"/>
                <a:gd name="T2" fmla="*/ 0 w 756"/>
                <a:gd name="T3" fmla="*/ 378 h 692"/>
                <a:gd name="T4" fmla="*/ 314 w 756"/>
                <a:gd name="T5" fmla="*/ 0 h 692"/>
                <a:gd name="T6" fmla="*/ 756 w 756"/>
                <a:gd name="T7" fmla="*/ 125 h 692"/>
                <a:gd name="T8" fmla="*/ 442 w 756"/>
                <a:gd name="T9" fmla="*/ 692 h 692"/>
              </a:gdLst>
              <a:ahLst/>
              <a:cxnLst>
                <a:cxn ang="0">
                  <a:pos x="T0" y="T1"/>
                </a:cxn>
                <a:cxn ang="0">
                  <a:pos x="T2" y="T3"/>
                </a:cxn>
                <a:cxn ang="0">
                  <a:pos x="T4" y="T5"/>
                </a:cxn>
                <a:cxn ang="0">
                  <a:pos x="T6" y="T7"/>
                </a:cxn>
                <a:cxn ang="0">
                  <a:pos x="T8" y="T9"/>
                </a:cxn>
              </a:cxnLst>
              <a:rect l="0" t="0" r="r" b="b"/>
              <a:pathLst>
                <a:path w="756" h="692">
                  <a:moveTo>
                    <a:pt x="442" y="692"/>
                  </a:moveTo>
                  <a:lnTo>
                    <a:pt x="0" y="378"/>
                  </a:lnTo>
                  <a:lnTo>
                    <a:pt x="314" y="0"/>
                  </a:lnTo>
                  <a:lnTo>
                    <a:pt x="756" y="125"/>
                  </a:lnTo>
                  <a:lnTo>
                    <a:pt x="442" y="69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2" name="Freeform 9"/>
            <p:cNvSpPr/>
            <p:nvPr/>
          </p:nvSpPr>
          <p:spPr bwMode="auto">
            <a:xfrm>
              <a:off x="6287713" y="4593291"/>
              <a:ext cx="1000520" cy="500325"/>
            </a:xfrm>
            <a:custGeom>
              <a:avLst/>
              <a:gdLst>
                <a:gd name="T0" fmla="*/ 317 w 756"/>
                <a:gd name="T1" fmla="*/ 0 h 378"/>
                <a:gd name="T2" fmla="*/ 756 w 756"/>
                <a:gd name="T3" fmla="*/ 189 h 378"/>
                <a:gd name="T4" fmla="*/ 442 w 756"/>
                <a:gd name="T5" fmla="*/ 378 h 378"/>
                <a:gd name="T6" fmla="*/ 0 w 756"/>
                <a:gd name="T7" fmla="*/ 253 h 378"/>
                <a:gd name="T8" fmla="*/ 317 w 756"/>
                <a:gd name="T9" fmla="*/ 0 h 378"/>
              </a:gdLst>
              <a:ahLst/>
              <a:cxnLst>
                <a:cxn ang="0">
                  <a:pos x="T0" y="T1"/>
                </a:cxn>
                <a:cxn ang="0">
                  <a:pos x="T2" y="T3"/>
                </a:cxn>
                <a:cxn ang="0">
                  <a:pos x="T4" y="T5"/>
                </a:cxn>
                <a:cxn ang="0">
                  <a:pos x="T6" y="T7"/>
                </a:cxn>
                <a:cxn ang="0">
                  <a:pos x="T8" y="T9"/>
                </a:cxn>
              </a:cxnLst>
              <a:rect l="0" t="0" r="r" b="b"/>
              <a:pathLst>
                <a:path w="756" h="378">
                  <a:moveTo>
                    <a:pt x="317" y="0"/>
                  </a:moveTo>
                  <a:lnTo>
                    <a:pt x="756" y="189"/>
                  </a:lnTo>
                  <a:lnTo>
                    <a:pt x="442" y="378"/>
                  </a:lnTo>
                  <a:lnTo>
                    <a:pt x="0" y="253"/>
                  </a:lnTo>
                  <a:lnTo>
                    <a:pt x="317" y="0"/>
                  </a:lnTo>
                  <a:close/>
                </a:path>
              </a:pathLst>
            </a:custGeom>
            <a:solidFill>
              <a:srgbClr val="FE7F8D"/>
            </a:solidFill>
            <a:ln>
              <a:solidFill>
                <a:srgbClr val="7CBF33"/>
              </a:solid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3" name="Freeform 10"/>
            <p:cNvSpPr/>
            <p:nvPr/>
          </p:nvSpPr>
          <p:spPr bwMode="auto">
            <a:xfrm>
              <a:off x="6707242" y="4092966"/>
              <a:ext cx="1000520" cy="750486"/>
            </a:xfrm>
            <a:custGeom>
              <a:avLst/>
              <a:gdLst>
                <a:gd name="T0" fmla="*/ 314 w 756"/>
                <a:gd name="T1" fmla="*/ 0 h 567"/>
                <a:gd name="T2" fmla="*/ 0 w 756"/>
                <a:gd name="T3" fmla="*/ 378 h 567"/>
                <a:gd name="T4" fmla="*/ 439 w 756"/>
                <a:gd name="T5" fmla="*/ 567 h 567"/>
                <a:gd name="T6" fmla="*/ 756 w 756"/>
                <a:gd name="T7" fmla="*/ 6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378"/>
                  </a:lnTo>
                  <a:lnTo>
                    <a:pt x="439" y="567"/>
                  </a:lnTo>
                  <a:lnTo>
                    <a:pt x="756" y="6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4" name="Freeform 11"/>
            <p:cNvSpPr/>
            <p:nvPr/>
          </p:nvSpPr>
          <p:spPr bwMode="auto">
            <a:xfrm>
              <a:off x="7122803" y="3927515"/>
              <a:ext cx="1000520" cy="250163"/>
            </a:xfrm>
            <a:custGeom>
              <a:avLst/>
              <a:gdLst>
                <a:gd name="T0" fmla="*/ 314 w 756"/>
                <a:gd name="T1" fmla="*/ 0 h 189"/>
                <a:gd name="T2" fmla="*/ 756 w 756"/>
                <a:gd name="T3" fmla="*/ 64 h 189"/>
                <a:gd name="T4" fmla="*/ 442 w 756"/>
                <a:gd name="T5" fmla="*/ 189 h 189"/>
                <a:gd name="T6" fmla="*/ 0 w 756"/>
                <a:gd name="T7" fmla="*/ 125 h 189"/>
                <a:gd name="T8" fmla="*/ 314 w 756"/>
                <a:gd name="T9" fmla="*/ 0 h 189"/>
              </a:gdLst>
              <a:ahLst/>
              <a:cxnLst>
                <a:cxn ang="0">
                  <a:pos x="T0" y="T1"/>
                </a:cxn>
                <a:cxn ang="0">
                  <a:pos x="T2" y="T3"/>
                </a:cxn>
                <a:cxn ang="0">
                  <a:pos x="T4" y="T5"/>
                </a:cxn>
                <a:cxn ang="0">
                  <a:pos x="T6" y="T7"/>
                </a:cxn>
                <a:cxn ang="0">
                  <a:pos x="T8" y="T9"/>
                </a:cxn>
              </a:cxnLst>
              <a:rect l="0" t="0" r="r" b="b"/>
              <a:pathLst>
                <a:path w="756" h="189">
                  <a:moveTo>
                    <a:pt x="314" y="0"/>
                  </a:moveTo>
                  <a:lnTo>
                    <a:pt x="756" y="64"/>
                  </a:lnTo>
                  <a:lnTo>
                    <a:pt x="442" y="189"/>
                  </a:lnTo>
                  <a:lnTo>
                    <a:pt x="0" y="125"/>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7" name="Freeform 12"/>
            <p:cNvSpPr/>
            <p:nvPr/>
          </p:nvSpPr>
          <p:spPr bwMode="auto">
            <a:xfrm>
              <a:off x="6537843" y="3343802"/>
              <a:ext cx="1000520" cy="749164"/>
            </a:xfrm>
            <a:custGeom>
              <a:avLst/>
              <a:gdLst>
                <a:gd name="T0" fmla="*/ 317 w 756"/>
                <a:gd name="T1" fmla="*/ 0 h 566"/>
                <a:gd name="T2" fmla="*/ 0 w 756"/>
                <a:gd name="T3" fmla="*/ 377 h 566"/>
                <a:gd name="T4" fmla="*/ 442 w 756"/>
                <a:gd name="T5" fmla="*/ 566 h 566"/>
                <a:gd name="T6" fmla="*/ 756 w 756"/>
                <a:gd name="T7" fmla="*/ 441 h 566"/>
                <a:gd name="T8" fmla="*/ 317 w 756"/>
                <a:gd name="T9" fmla="*/ 0 h 566"/>
              </a:gdLst>
              <a:ahLst/>
              <a:cxnLst>
                <a:cxn ang="0">
                  <a:pos x="T0" y="T1"/>
                </a:cxn>
                <a:cxn ang="0">
                  <a:pos x="T2" y="T3"/>
                </a:cxn>
                <a:cxn ang="0">
                  <a:pos x="T4" y="T5"/>
                </a:cxn>
                <a:cxn ang="0">
                  <a:pos x="T6" y="T7"/>
                </a:cxn>
                <a:cxn ang="0">
                  <a:pos x="T8" y="T9"/>
                </a:cxn>
              </a:cxnLst>
              <a:rect l="0" t="0" r="r" b="b"/>
              <a:pathLst>
                <a:path w="756" h="566">
                  <a:moveTo>
                    <a:pt x="317" y="0"/>
                  </a:moveTo>
                  <a:lnTo>
                    <a:pt x="0" y="377"/>
                  </a:lnTo>
                  <a:lnTo>
                    <a:pt x="442" y="566"/>
                  </a:lnTo>
                  <a:lnTo>
                    <a:pt x="756" y="441"/>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8" name="Freeform 13"/>
            <p:cNvSpPr/>
            <p:nvPr/>
          </p:nvSpPr>
          <p:spPr bwMode="auto">
            <a:xfrm>
              <a:off x="6122282" y="3842804"/>
              <a:ext cx="1000520" cy="750486"/>
            </a:xfrm>
            <a:custGeom>
              <a:avLst/>
              <a:gdLst>
                <a:gd name="T0" fmla="*/ 0 w 756"/>
                <a:gd name="T1" fmla="*/ 378 h 567"/>
                <a:gd name="T2" fmla="*/ 442 w 756"/>
                <a:gd name="T3" fmla="*/ 567 h 567"/>
                <a:gd name="T4" fmla="*/ 756 w 756"/>
                <a:gd name="T5" fmla="*/ 189 h 567"/>
                <a:gd name="T6" fmla="*/ 314 w 756"/>
                <a:gd name="T7" fmla="*/ 0 h 567"/>
                <a:gd name="T8" fmla="*/ 0 w 756"/>
                <a:gd name="T9" fmla="*/ 378 h 567"/>
              </a:gdLst>
              <a:ahLst/>
              <a:cxnLst>
                <a:cxn ang="0">
                  <a:pos x="T0" y="T1"/>
                </a:cxn>
                <a:cxn ang="0">
                  <a:pos x="T2" y="T3"/>
                </a:cxn>
                <a:cxn ang="0">
                  <a:pos x="T4" y="T5"/>
                </a:cxn>
                <a:cxn ang="0">
                  <a:pos x="T6" y="T7"/>
                </a:cxn>
                <a:cxn ang="0">
                  <a:pos x="T8" y="T9"/>
                </a:cxn>
              </a:cxnLst>
              <a:rect l="0" t="0" r="r" b="b"/>
              <a:pathLst>
                <a:path w="756" h="567">
                  <a:moveTo>
                    <a:pt x="0" y="378"/>
                  </a:moveTo>
                  <a:lnTo>
                    <a:pt x="442" y="567"/>
                  </a:lnTo>
                  <a:lnTo>
                    <a:pt x="756" y="189"/>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9" name="Freeform 14"/>
            <p:cNvSpPr/>
            <p:nvPr/>
          </p:nvSpPr>
          <p:spPr bwMode="auto">
            <a:xfrm>
              <a:off x="5706723" y="4343130"/>
              <a:ext cx="1000520" cy="585036"/>
            </a:xfrm>
            <a:custGeom>
              <a:avLst/>
              <a:gdLst>
                <a:gd name="T0" fmla="*/ 0 w 756"/>
                <a:gd name="T1" fmla="*/ 253 h 442"/>
                <a:gd name="T2" fmla="*/ 439 w 756"/>
                <a:gd name="T3" fmla="*/ 442 h 442"/>
                <a:gd name="T4" fmla="*/ 756 w 756"/>
                <a:gd name="T5" fmla="*/ 189 h 442"/>
                <a:gd name="T6" fmla="*/ 314 w 756"/>
                <a:gd name="T7" fmla="*/ 0 h 442"/>
                <a:gd name="T8" fmla="*/ 0 w 756"/>
                <a:gd name="T9" fmla="*/ 253 h 442"/>
              </a:gdLst>
              <a:ahLst/>
              <a:cxnLst>
                <a:cxn ang="0">
                  <a:pos x="T0" y="T1"/>
                </a:cxn>
                <a:cxn ang="0">
                  <a:pos x="T2" y="T3"/>
                </a:cxn>
                <a:cxn ang="0">
                  <a:pos x="T4" y="T5"/>
                </a:cxn>
                <a:cxn ang="0">
                  <a:pos x="T6" y="T7"/>
                </a:cxn>
                <a:cxn ang="0">
                  <a:pos x="T8" y="T9"/>
                </a:cxn>
              </a:cxnLst>
              <a:rect l="0" t="0" r="r" b="b"/>
              <a:pathLst>
                <a:path w="756" h="442">
                  <a:moveTo>
                    <a:pt x="0" y="253"/>
                  </a:moveTo>
                  <a:lnTo>
                    <a:pt x="439" y="442"/>
                  </a:lnTo>
                  <a:lnTo>
                    <a:pt x="756" y="189"/>
                  </a:lnTo>
                  <a:lnTo>
                    <a:pt x="314" y="0"/>
                  </a:lnTo>
                  <a:lnTo>
                    <a:pt x="0" y="25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0" name="Freeform 15"/>
            <p:cNvSpPr/>
            <p:nvPr/>
          </p:nvSpPr>
          <p:spPr bwMode="auto">
            <a:xfrm>
              <a:off x="5287193" y="4678003"/>
              <a:ext cx="1000520" cy="750486"/>
            </a:xfrm>
            <a:custGeom>
              <a:avLst/>
              <a:gdLst>
                <a:gd name="T0" fmla="*/ 0 w 756"/>
                <a:gd name="T1" fmla="*/ 503 h 567"/>
                <a:gd name="T2" fmla="*/ 442 w 756"/>
                <a:gd name="T3" fmla="*/ 567 h 567"/>
                <a:gd name="T4" fmla="*/ 756 w 756"/>
                <a:gd name="T5" fmla="*/ 189 h 567"/>
                <a:gd name="T6" fmla="*/ 317 w 756"/>
                <a:gd name="T7" fmla="*/ 0 h 567"/>
                <a:gd name="T8" fmla="*/ 0 w 756"/>
                <a:gd name="T9" fmla="*/ 503 h 567"/>
              </a:gdLst>
              <a:ahLst/>
              <a:cxnLst>
                <a:cxn ang="0">
                  <a:pos x="T0" y="T1"/>
                </a:cxn>
                <a:cxn ang="0">
                  <a:pos x="T2" y="T3"/>
                </a:cxn>
                <a:cxn ang="0">
                  <a:pos x="T4" y="T5"/>
                </a:cxn>
                <a:cxn ang="0">
                  <a:pos x="T6" y="T7"/>
                </a:cxn>
                <a:cxn ang="0">
                  <a:pos x="T8" y="T9"/>
                </a:cxn>
              </a:cxnLst>
              <a:rect l="0" t="0" r="r" b="b"/>
              <a:pathLst>
                <a:path w="756" h="567">
                  <a:moveTo>
                    <a:pt x="0" y="503"/>
                  </a:moveTo>
                  <a:lnTo>
                    <a:pt x="442" y="567"/>
                  </a:lnTo>
                  <a:lnTo>
                    <a:pt x="756" y="189"/>
                  </a:lnTo>
                  <a:lnTo>
                    <a:pt x="317"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1" name="Freeform 16"/>
            <p:cNvSpPr/>
            <p:nvPr/>
          </p:nvSpPr>
          <p:spPr bwMode="auto">
            <a:xfrm>
              <a:off x="4706203" y="4177676"/>
              <a:ext cx="1000520" cy="1166101"/>
            </a:xfrm>
            <a:custGeom>
              <a:avLst/>
              <a:gdLst>
                <a:gd name="T0" fmla="*/ 0 w 756"/>
                <a:gd name="T1" fmla="*/ 503 h 881"/>
                <a:gd name="T2" fmla="*/ 439 w 756"/>
                <a:gd name="T3" fmla="*/ 881 h 881"/>
                <a:gd name="T4" fmla="*/ 756 w 756"/>
                <a:gd name="T5" fmla="*/ 378 h 881"/>
                <a:gd name="T6" fmla="*/ 314 w 756"/>
                <a:gd name="T7" fmla="*/ 0 h 881"/>
                <a:gd name="T8" fmla="*/ 0 w 756"/>
                <a:gd name="T9" fmla="*/ 503 h 881"/>
              </a:gdLst>
              <a:ahLst/>
              <a:cxnLst>
                <a:cxn ang="0">
                  <a:pos x="T0" y="T1"/>
                </a:cxn>
                <a:cxn ang="0">
                  <a:pos x="T2" y="T3"/>
                </a:cxn>
                <a:cxn ang="0">
                  <a:pos x="T4" y="T5"/>
                </a:cxn>
                <a:cxn ang="0">
                  <a:pos x="T6" y="T7"/>
                </a:cxn>
                <a:cxn ang="0">
                  <a:pos x="T8" y="T9"/>
                </a:cxn>
              </a:cxnLst>
              <a:rect l="0" t="0" r="r" b="b"/>
              <a:pathLst>
                <a:path w="756" h="881">
                  <a:moveTo>
                    <a:pt x="0" y="503"/>
                  </a:moveTo>
                  <a:lnTo>
                    <a:pt x="439" y="881"/>
                  </a:lnTo>
                  <a:lnTo>
                    <a:pt x="756" y="378"/>
                  </a:lnTo>
                  <a:lnTo>
                    <a:pt x="314"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2" name="Freeform 17"/>
            <p:cNvSpPr/>
            <p:nvPr/>
          </p:nvSpPr>
          <p:spPr bwMode="auto">
            <a:xfrm>
              <a:off x="5121763" y="3927515"/>
              <a:ext cx="1000520" cy="750486"/>
            </a:xfrm>
            <a:custGeom>
              <a:avLst/>
              <a:gdLst>
                <a:gd name="T0" fmla="*/ 314 w 756"/>
                <a:gd name="T1" fmla="*/ 0 h 567"/>
                <a:gd name="T2" fmla="*/ 0 w 756"/>
                <a:gd name="T3" fmla="*/ 189 h 567"/>
                <a:gd name="T4" fmla="*/ 442 w 756"/>
                <a:gd name="T5" fmla="*/ 567 h 567"/>
                <a:gd name="T6" fmla="*/ 756 w 756"/>
                <a:gd name="T7" fmla="*/ 31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189"/>
                  </a:lnTo>
                  <a:lnTo>
                    <a:pt x="442" y="567"/>
                  </a:lnTo>
                  <a:lnTo>
                    <a:pt x="756" y="31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3" name="Freeform 18"/>
            <p:cNvSpPr/>
            <p:nvPr/>
          </p:nvSpPr>
          <p:spPr bwMode="auto">
            <a:xfrm>
              <a:off x="5537324" y="3343802"/>
              <a:ext cx="1000520" cy="999326"/>
            </a:xfrm>
            <a:custGeom>
              <a:avLst/>
              <a:gdLst>
                <a:gd name="T0" fmla="*/ 317 w 756"/>
                <a:gd name="T1" fmla="*/ 0 h 755"/>
                <a:gd name="T2" fmla="*/ 0 w 756"/>
                <a:gd name="T3" fmla="*/ 441 h 755"/>
                <a:gd name="T4" fmla="*/ 442 w 756"/>
                <a:gd name="T5" fmla="*/ 755 h 755"/>
                <a:gd name="T6" fmla="*/ 756 w 756"/>
                <a:gd name="T7" fmla="*/ 377 h 755"/>
                <a:gd name="T8" fmla="*/ 317 w 756"/>
                <a:gd name="T9" fmla="*/ 0 h 755"/>
              </a:gdLst>
              <a:ahLst/>
              <a:cxnLst>
                <a:cxn ang="0">
                  <a:pos x="T0" y="T1"/>
                </a:cxn>
                <a:cxn ang="0">
                  <a:pos x="T2" y="T3"/>
                </a:cxn>
                <a:cxn ang="0">
                  <a:pos x="T4" y="T5"/>
                </a:cxn>
                <a:cxn ang="0">
                  <a:pos x="T6" y="T7"/>
                </a:cxn>
                <a:cxn ang="0">
                  <a:pos x="T8" y="T9"/>
                </a:cxn>
              </a:cxnLst>
              <a:rect l="0" t="0" r="r" b="b"/>
              <a:pathLst>
                <a:path w="756" h="755">
                  <a:moveTo>
                    <a:pt x="317" y="0"/>
                  </a:moveTo>
                  <a:lnTo>
                    <a:pt x="0" y="441"/>
                  </a:lnTo>
                  <a:lnTo>
                    <a:pt x="442" y="755"/>
                  </a:lnTo>
                  <a:lnTo>
                    <a:pt x="756" y="377"/>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4" name="Freeform 19"/>
            <p:cNvSpPr/>
            <p:nvPr/>
          </p:nvSpPr>
          <p:spPr bwMode="auto">
            <a:xfrm>
              <a:off x="5956853" y="3093641"/>
              <a:ext cx="1000520" cy="749164"/>
            </a:xfrm>
            <a:custGeom>
              <a:avLst/>
              <a:gdLst>
                <a:gd name="T0" fmla="*/ 314 w 756"/>
                <a:gd name="T1" fmla="*/ 0 h 566"/>
                <a:gd name="T2" fmla="*/ 0 w 756"/>
                <a:gd name="T3" fmla="*/ 189 h 566"/>
                <a:gd name="T4" fmla="*/ 439 w 756"/>
                <a:gd name="T5" fmla="*/ 566 h 566"/>
                <a:gd name="T6" fmla="*/ 756 w 756"/>
                <a:gd name="T7" fmla="*/ 189 h 566"/>
                <a:gd name="T8" fmla="*/ 314 w 756"/>
                <a:gd name="T9" fmla="*/ 0 h 566"/>
              </a:gdLst>
              <a:ahLst/>
              <a:cxnLst>
                <a:cxn ang="0">
                  <a:pos x="T0" y="T1"/>
                </a:cxn>
                <a:cxn ang="0">
                  <a:pos x="T2" y="T3"/>
                </a:cxn>
                <a:cxn ang="0">
                  <a:pos x="T4" y="T5"/>
                </a:cxn>
                <a:cxn ang="0">
                  <a:pos x="T6" y="T7"/>
                </a:cxn>
                <a:cxn ang="0">
                  <a:pos x="T8" y="T9"/>
                </a:cxn>
              </a:cxnLst>
              <a:rect l="0" t="0" r="r" b="b"/>
              <a:pathLst>
                <a:path w="756" h="566">
                  <a:moveTo>
                    <a:pt x="314" y="0"/>
                  </a:moveTo>
                  <a:lnTo>
                    <a:pt x="0" y="189"/>
                  </a:lnTo>
                  <a:lnTo>
                    <a:pt x="439" y="566"/>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5" name="Freeform 20"/>
            <p:cNvSpPr/>
            <p:nvPr/>
          </p:nvSpPr>
          <p:spPr bwMode="auto">
            <a:xfrm>
              <a:off x="5371893" y="2843478"/>
              <a:ext cx="1000520" cy="500325"/>
            </a:xfrm>
            <a:custGeom>
              <a:avLst/>
              <a:gdLst>
                <a:gd name="T0" fmla="*/ 314 w 756"/>
                <a:gd name="T1" fmla="*/ 0 h 378"/>
                <a:gd name="T2" fmla="*/ 0 w 756"/>
                <a:gd name="T3" fmla="*/ 252 h 378"/>
                <a:gd name="T4" fmla="*/ 442 w 756"/>
                <a:gd name="T5" fmla="*/ 378 h 378"/>
                <a:gd name="T6" fmla="*/ 756 w 756"/>
                <a:gd name="T7" fmla="*/ 189 h 378"/>
                <a:gd name="T8" fmla="*/ 314 w 756"/>
                <a:gd name="T9" fmla="*/ 0 h 378"/>
              </a:gdLst>
              <a:ahLst/>
              <a:cxnLst>
                <a:cxn ang="0">
                  <a:pos x="T0" y="T1"/>
                </a:cxn>
                <a:cxn ang="0">
                  <a:pos x="T2" y="T3"/>
                </a:cxn>
                <a:cxn ang="0">
                  <a:pos x="T4" y="T5"/>
                </a:cxn>
                <a:cxn ang="0">
                  <a:pos x="T6" y="T7"/>
                </a:cxn>
                <a:cxn ang="0">
                  <a:pos x="T8" y="T9"/>
                </a:cxn>
              </a:cxnLst>
              <a:rect l="0" t="0" r="r" b="b"/>
              <a:pathLst>
                <a:path w="756" h="378">
                  <a:moveTo>
                    <a:pt x="314" y="0"/>
                  </a:moveTo>
                  <a:lnTo>
                    <a:pt x="0" y="252"/>
                  </a:lnTo>
                  <a:lnTo>
                    <a:pt x="442" y="378"/>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6" name="Freeform 21"/>
            <p:cNvSpPr/>
            <p:nvPr/>
          </p:nvSpPr>
          <p:spPr bwMode="auto">
            <a:xfrm>
              <a:off x="4956334" y="3177029"/>
              <a:ext cx="1000520" cy="750486"/>
            </a:xfrm>
            <a:custGeom>
              <a:avLst/>
              <a:gdLst>
                <a:gd name="T0" fmla="*/ 0 w 756"/>
                <a:gd name="T1" fmla="*/ 442 h 567"/>
                <a:gd name="T2" fmla="*/ 439 w 756"/>
                <a:gd name="T3" fmla="*/ 567 h 567"/>
                <a:gd name="T4" fmla="*/ 756 w 756"/>
                <a:gd name="T5" fmla="*/ 126 h 567"/>
                <a:gd name="T6" fmla="*/ 314 w 756"/>
                <a:gd name="T7" fmla="*/ 0 h 567"/>
                <a:gd name="T8" fmla="*/ 0 w 756"/>
                <a:gd name="T9" fmla="*/ 442 h 567"/>
              </a:gdLst>
              <a:ahLst/>
              <a:cxnLst>
                <a:cxn ang="0">
                  <a:pos x="T0" y="T1"/>
                </a:cxn>
                <a:cxn ang="0">
                  <a:pos x="T2" y="T3"/>
                </a:cxn>
                <a:cxn ang="0">
                  <a:pos x="T4" y="T5"/>
                </a:cxn>
                <a:cxn ang="0">
                  <a:pos x="T6" y="T7"/>
                </a:cxn>
                <a:cxn ang="0">
                  <a:pos x="T8" y="T9"/>
                </a:cxn>
              </a:cxnLst>
              <a:rect l="0" t="0" r="r" b="b"/>
              <a:pathLst>
                <a:path w="756" h="567">
                  <a:moveTo>
                    <a:pt x="0" y="442"/>
                  </a:moveTo>
                  <a:lnTo>
                    <a:pt x="439" y="567"/>
                  </a:lnTo>
                  <a:lnTo>
                    <a:pt x="756" y="126"/>
                  </a:lnTo>
                  <a:lnTo>
                    <a:pt x="314" y="0"/>
                  </a:lnTo>
                  <a:lnTo>
                    <a:pt x="0" y="44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7" name="Freeform 22"/>
            <p:cNvSpPr/>
            <p:nvPr/>
          </p:nvSpPr>
          <p:spPr bwMode="auto">
            <a:xfrm>
              <a:off x="4536804" y="3762063"/>
              <a:ext cx="1000520" cy="415613"/>
            </a:xfrm>
            <a:custGeom>
              <a:avLst/>
              <a:gdLst>
                <a:gd name="T0" fmla="*/ 0 w 756"/>
                <a:gd name="T1" fmla="*/ 314 h 314"/>
                <a:gd name="T2" fmla="*/ 442 w 756"/>
                <a:gd name="T3" fmla="*/ 314 h 314"/>
                <a:gd name="T4" fmla="*/ 756 w 756"/>
                <a:gd name="T5" fmla="*/ 125 h 314"/>
                <a:gd name="T6" fmla="*/ 317 w 756"/>
                <a:gd name="T7" fmla="*/ 0 h 314"/>
                <a:gd name="T8" fmla="*/ 0 w 756"/>
                <a:gd name="T9" fmla="*/ 314 h 314"/>
              </a:gdLst>
              <a:ahLst/>
              <a:cxnLst>
                <a:cxn ang="0">
                  <a:pos x="T0" y="T1"/>
                </a:cxn>
                <a:cxn ang="0">
                  <a:pos x="T2" y="T3"/>
                </a:cxn>
                <a:cxn ang="0">
                  <a:pos x="T4" y="T5"/>
                </a:cxn>
                <a:cxn ang="0">
                  <a:pos x="T6" y="T7"/>
                </a:cxn>
                <a:cxn ang="0">
                  <a:pos x="T8" y="T9"/>
                </a:cxn>
              </a:cxnLst>
              <a:rect l="0" t="0" r="r" b="b"/>
              <a:pathLst>
                <a:path w="756" h="314">
                  <a:moveTo>
                    <a:pt x="0" y="314"/>
                  </a:moveTo>
                  <a:lnTo>
                    <a:pt x="442" y="314"/>
                  </a:lnTo>
                  <a:lnTo>
                    <a:pt x="756" y="125"/>
                  </a:lnTo>
                  <a:lnTo>
                    <a:pt x="317" y="0"/>
                  </a:lnTo>
                  <a:lnTo>
                    <a:pt x="0" y="314"/>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8" name="Freeform 23"/>
            <p:cNvSpPr/>
            <p:nvPr/>
          </p:nvSpPr>
          <p:spPr bwMode="auto">
            <a:xfrm>
              <a:off x="4121243" y="4177678"/>
              <a:ext cx="1000520" cy="665777"/>
            </a:xfrm>
            <a:custGeom>
              <a:avLst/>
              <a:gdLst>
                <a:gd name="T0" fmla="*/ 0 w 756"/>
                <a:gd name="T1" fmla="*/ 378 h 503"/>
                <a:gd name="T2" fmla="*/ 442 w 756"/>
                <a:gd name="T3" fmla="*/ 503 h 503"/>
                <a:gd name="T4" fmla="*/ 756 w 756"/>
                <a:gd name="T5" fmla="*/ 0 h 503"/>
                <a:gd name="T6" fmla="*/ 314 w 756"/>
                <a:gd name="T7" fmla="*/ 0 h 503"/>
                <a:gd name="T8" fmla="*/ 0 w 756"/>
                <a:gd name="T9" fmla="*/ 378 h 503"/>
              </a:gdLst>
              <a:ahLst/>
              <a:cxnLst>
                <a:cxn ang="0">
                  <a:pos x="T0" y="T1"/>
                </a:cxn>
                <a:cxn ang="0">
                  <a:pos x="T2" y="T3"/>
                </a:cxn>
                <a:cxn ang="0">
                  <a:pos x="T4" y="T5"/>
                </a:cxn>
                <a:cxn ang="0">
                  <a:pos x="T6" y="T7"/>
                </a:cxn>
                <a:cxn ang="0">
                  <a:pos x="T8" y="T9"/>
                </a:cxn>
              </a:cxnLst>
              <a:rect l="0" t="0" r="r" b="b"/>
              <a:pathLst>
                <a:path w="756" h="503">
                  <a:moveTo>
                    <a:pt x="0" y="378"/>
                  </a:moveTo>
                  <a:lnTo>
                    <a:pt x="442" y="503"/>
                  </a:lnTo>
                  <a:lnTo>
                    <a:pt x="756" y="0"/>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9" name="Freeform 28"/>
            <p:cNvSpPr/>
            <p:nvPr/>
          </p:nvSpPr>
          <p:spPr bwMode="auto">
            <a:xfrm>
              <a:off x="4108009" y="4505932"/>
              <a:ext cx="2361015" cy="1193897"/>
            </a:xfrm>
            <a:custGeom>
              <a:avLst/>
              <a:gdLst>
                <a:gd name="T0" fmla="*/ 751 w 755"/>
                <a:gd name="T1" fmla="*/ 382 h 382"/>
                <a:gd name="T2" fmla="*/ 748 w 755"/>
                <a:gd name="T3" fmla="*/ 381 h 382"/>
                <a:gd name="T4" fmla="*/ 563 w 755"/>
                <a:gd name="T5" fmla="*/ 248 h 382"/>
                <a:gd name="T6" fmla="*/ 377 w 755"/>
                <a:gd name="T7" fmla="*/ 222 h 382"/>
                <a:gd name="T8" fmla="*/ 375 w 755"/>
                <a:gd name="T9" fmla="*/ 221 h 382"/>
                <a:gd name="T10" fmla="*/ 189 w 755"/>
                <a:gd name="T11" fmla="*/ 61 h 382"/>
                <a:gd name="T12" fmla="*/ 3 w 755"/>
                <a:gd name="T13" fmla="*/ 8 h 382"/>
                <a:gd name="T14" fmla="*/ 0 w 755"/>
                <a:gd name="T15" fmla="*/ 3 h 382"/>
                <a:gd name="T16" fmla="*/ 5 w 755"/>
                <a:gd name="T17" fmla="*/ 0 h 382"/>
                <a:gd name="T18" fmla="*/ 192 w 755"/>
                <a:gd name="T19" fmla="*/ 54 h 382"/>
                <a:gd name="T20" fmla="*/ 193 w 755"/>
                <a:gd name="T21" fmla="*/ 55 h 382"/>
                <a:gd name="T22" fmla="*/ 379 w 755"/>
                <a:gd name="T23" fmla="*/ 214 h 382"/>
                <a:gd name="T24" fmla="*/ 565 w 755"/>
                <a:gd name="T25" fmla="*/ 240 h 382"/>
                <a:gd name="T26" fmla="*/ 566 w 755"/>
                <a:gd name="T27" fmla="*/ 241 h 382"/>
                <a:gd name="T28" fmla="*/ 753 w 755"/>
                <a:gd name="T29" fmla="*/ 374 h 382"/>
                <a:gd name="T30" fmla="*/ 754 w 755"/>
                <a:gd name="T31" fmla="*/ 380 h 382"/>
                <a:gd name="T32" fmla="*/ 751 w 755"/>
                <a:gd name="T3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82">
                  <a:moveTo>
                    <a:pt x="751" y="382"/>
                  </a:moveTo>
                  <a:cubicBezTo>
                    <a:pt x="750" y="382"/>
                    <a:pt x="749" y="381"/>
                    <a:pt x="748" y="381"/>
                  </a:cubicBezTo>
                  <a:cubicBezTo>
                    <a:pt x="563" y="248"/>
                    <a:pt x="563" y="248"/>
                    <a:pt x="563" y="248"/>
                  </a:cubicBezTo>
                  <a:cubicBezTo>
                    <a:pt x="377" y="222"/>
                    <a:pt x="377" y="222"/>
                    <a:pt x="377" y="222"/>
                  </a:cubicBezTo>
                  <a:cubicBezTo>
                    <a:pt x="376"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79" y="214"/>
                    <a:pt x="379" y="214"/>
                    <a:pt x="379" y="214"/>
                  </a:cubicBezTo>
                  <a:cubicBezTo>
                    <a:pt x="565" y="240"/>
                    <a:pt x="565" y="240"/>
                    <a:pt x="565" y="240"/>
                  </a:cubicBezTo>
                  <a:cubicBezTo>
                    <a:pt x="565" y="240"/>
                    <a:pt x="566" y="241"/>
                    <a:pt x="566" y="241"/>
                  </a:cubicBezTo>
                  <a:cubicBezTo>
                    <a:pt x="753" y="374"/>
                    <a:pt x="753" y="374"/>
                    <a:pt x="753" y="374"/>
                  </a:cubicBezTo>
                  <a:cubicBezTo>
                    <a:pt x="755" y="376"/>
                    <a:pt x="755" y="378"/>
                    <a:pt x="754" y="380"/>
                  </a:cubicBezTo>
                  <a:cubicBezTo>
                    <a:pt x="753" y="381"/>
                    <a:pt x="752"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0" name="Freeform 29"/>
            <p:cNvSpPr/>
            <p:nvPr/>
          </p:nvSpPr>
          <p:spPr bwMode="auto">
            <a:xfrm>
              <a:off x="4524894" y="4005607"/>
              <a:ext cx="2363661" cy="945057"/>
            </a:xfrm>
            <a:custGeom>
              <a:avLst/>
              <a:gdLst>
                <a:gd name="T0" fmla="*/ 751 w 756"/>
                <a:gd name="T1" fmla="*/ 302 h 302"/>
                <a:gd name="T2" fmla="*/ 750 w 756"/>
                <a:gd name="T3" fmla="*/ 301 h 302"/>
                <a:gd name="T4" fmla="*/ 563 w 756"/>
                <a:gd name="T5" fmla="*/ 248 h 302"/>
                <a:gd name="T6" fmla="*/ 563 w 756"/>
                <a:gd name="T7" fmla="*/ 248 h 302"/>
                <a:gd name="T8" fmla="*/ 376 w 756"/>
                <a:gd name="T9" fmla="*/ 168 h 302"/>
                <a:gd name="T10" fmla="*/ 375 w 756"/>
                <a:gd name="T11" fmla="*/ 167 h 302"/>
                <a:gd name="T12" fmla="*/ 190 w 756"/>
                <a:gd name="T13" fmla="*/ 8 h 302"/>
                <a:gd name="T14" fmla="*/ 4 w 756"/>
                <a:gd name="T15" fmla="*/ 8 h 302"/>
                <a:gd name="T16" fmla="*/ 0 w 756"/>
                <a:gd name="T17" fmla="*/ 4 h 302"/>
                <a:gd name="T18" fmla="*/ 4 w 756"/>
                <a:gd name="T19" fmla="*/ 0 h 302"/>
                <a:gd name="T20" fmla="*/ 191 w 756"/>
                <a:gd name="T21" fmla="*/ 0 h 302"/>
                <a:gd name="T22" fmla="*/ 194 w 756"/>
                <a:gd name="T23" fmla="*/ 1 h 302"/>
                <a:gd name="T24" fmla="*/ 380 w 756"/>
                <a:gd name="T25" fmla="*/ 161 h 302"/>
                <a:gd name="T26" fmla="*/ 566 w 756"/>
                <a:gd name="T27" fmla="*/ 240 h 302"/>
                <a:gd name="T28" fmla="*/ 752 w 756"/>
                <a:gd name="T29" fmla="*/ 294 h 302"/>
                <a:gd name="T30" fmla="*/ 755 w 756"/>
                <a:gd name="T31" fmla="*/ 299 h 302"/>
                <a:gd name="T32" fmla="*/ 751 w 756"/>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6" h="302">
                  <a:moveTo>
                    <a:pt x="751" y="302"/>
                  </a:moveTo>
                  <a:cubicBezTo>
                    <a:pt x="751" y="302"/>
                    <a:pt x="750" y="302"/>
                    <a:pt x="750" y="301"/>
                  </a:cubicBezTo>
                  <a:cubicBezTo>
                    <a:pt x="563" y="248"/>
                    <a:pt x="563" y="248"/>
                    <a:pt x="563" y="248"/>
                  </a:cubicBezTo>
                  <a:cubicBezTo>
                    <a:pt x="563" y="248"/>
                    <a:pt x="563" y="248"/>
                    <a:pt x="563" y="248"/>
                  </a:cubicBezTo>
                  <a:cubicBezTo>
                    <a:pt x="376" y="168"/>
                    <a:pt x="376" y="168"/>
                    <a:pt x="376" y="168"/>
                  </a:cubicBezTo>
                  <a:cubicBezTo>
                    <a:pt x="376" y="168"/>
                    <a:pt x="375" y="168"/>
                    <a:pt x="375" y="167"/>
                  </a:cubicBezTo>
                  <a:cubicBezTo>
                    <a:pt x="190" y="8"/>
                    <a:pt x="190" y="8"/>
                    <a:pt x="190" y="8"/>
                  </a:cubicBezTo>
                  <a:cubicBezTo>
                    <a:pt x="4" y="8"/>
                    <a:pt x="4" y="8"/>
                    <a:pt x="4" y="8"/>
                  </a:cubicBezTo>
                  <a:cubicBezTo>
                    <a:pt x="2" y="8"/>
                    <a:pt x="0" y="6"/>
                    <a:pt x="0" y="4"/>
                  </a:cubicBezTo>
                  <a:cubicBezTo>
                    <a:pt x="0" y="2"/>
                    <a:pt x="2" y="0"/>
                    <a:pt x="4" y="0"/>
                  </a:cubicBezTo>
                  <a:cubicBezTo>
                    <a:pt x="191" y="0"/>
                    <a:pt x="191" y="0"/>
                    <a:pt x="191" y="0"/>
                  </a:cubicBezTo>
                  <a:cubicBezTo>
                    <a:pt x="192" y="0"/>
                    <a:pt x="193" y="1"/>
                    <a:pt x="194" y="1"/>
                  </a:cubicBezTo>
                  <a:cubicBezTo>
                    <a:pt x="380" y="161"/>
                    <a:pt x="380" y="161"/>
                    <a:pt x="380" y="161"/>
                  </a:cubicBezTo>
                  <a:cubicBezTo>
                    <a:pt x="566" y="240"/>
                    <a:pt x="566" y="240"/>
                    <a:pt x="566" y="240"/>
                  </a:cubicBezTo>
                  <a:cubicBezTo>
                    <a:pt x="752" y="294"/>
                    <a:pt x="752" y="294"/>
                    <a:pt x="752" y="294"/>
                  </a:cubicBezTo>
                  <a:cubicBezTo>
                    <a:pt x="754" y="294"/>
                    <a:pt x="756" y="297"/>
                    <a:pt x="755" y="299"/>
                  </a:cubicBezTo>
                  <a:cubicBezTo>
                    <a:pt x="754" y="300"/>
                    <a:pt x="753" y="302"/>
                    <a:pt x="751" y="302"/>
                  </a:cubicBezTo>
                  <a:close/>
                </a:path>
              </a:pathLst>
            </a:custGeom>
            <a:solidFill>
              <a:srgbClr val="FE7F8D"/>
            </a:solidFill>
            <a:ln>
              <a:solidFill>
                <a:srgbClr val="FFC000"/>
              </a:solid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1" name="Freeform 30"/>
            <p:cNvSpPr/>
            <p:nvPr/>
          </p:nvSpPr>
          <p:spPr bwMode="auto">
            <a:xfrm>
              <a:off x="4940454" y="3587347"/>
              <a:ext cx="2363661" cy="1113157"/>
            </a:xfrm>
            <a:custGeom>
              <a:avLst/>
              <a:gdLst>
                <a:gd name="T0" fmla="*/ 751 w 756"/>
                <a:gd name="T1" fmla="*/ 356 h 356"/>
                <a:gd name="T2" fmla="*/ 750 w 756"/>
                <a:gd name="T3" fmla="*/ 355 h 356"/>
                <a:gd name="T4" fmla="*/ 377 w 756"/>
                <a:gd name="T5" fmla="*/ 195 h 356"/>
                <a:gd name="T6" fmla="*/ 376 w 756"/>
                <a:gd name="T7" fmla="*/ 195 h 356"/>
                <a:gd name="T8" fmla="*/ 190 w 756"/>
                <a:gd name="T9" fmla="*/ 62 h 356"/>
                <a:gd name="T10" fmla="*/ 4 w 756"/>
                <a:gd name="T11" fmla="*/ 9 h 356"/>
                <a:gd name="T12" fmla="*/ 1 w 756"/>
                <a:gd name="T13" fmla="*/ 4 h 356"/>
                <a:gd name="T14" fmla="*/ 6 w 756"/>
                <a:gd name="T15" fmla="*/ 1 h 356"/>
                <a:gd name="T16" fmla="*/ 193 w 756"/>
                <a:gd name="T17" fmla="*/ 54 h 356"/>
                <a:gd name="T18" fmla="*/ 194 w 756"/>
                <a:gd name="T19" fmla="*/ 55 h 356"/>
                <a:gd name="T20" fmla="*/ 380 w 756"/>
                <a:gd name="T21" fmla="*/ 188 h 356"/>
                <a:gd name="T22" fmla="*/ 753 w 756"/>
                <a:gd name="T23" fmla="*/ 348 h 356"/>
                <a:gd name="T24" fmla="*/ 755 w 756"/>
                <a:gd name="T25" fmla="*/ 353 h 356"/>
                <a:gd name="T26" fmla="*/ 751 w 756"/>
                <a:gd name="T27"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6" h="356">
                  <a:moveTo>
                    <a:pt x="751" y="356"/>
                  </a:moveTo>
                  <a:cubicBezTo>
                    <a:pt x="751" y="356"/>
                    <a:pt x="750" y="355"/>
                    <a:pt x="750" y="355"/>
                  </a:cubicBezTo>
                  <a:cubicBezTo>
                    <a:pt x="377" y="195"/>
                    <a:pt x="377" y="195"/>
                    <a:pt x="377" y="195"/>
                  </a:cubicBezTo>
                  <a:cubicBezTo>
                    <a:pt x="376" y="195"/>
                    <a:pt x="376" y="195"/>
                    <a:pt x="376" y="195"/>
                  </a:cubicBezTo>
                  <a:cubicBezTo>
                    <a:pt x="190" y="62"/>
                    <a:pt x="190" y="62"/>
                    <a:pt x="190" y="62"/>
                  </a:cubicBezTo>
                  <a:cubicBezTo>
                    <a:pt x="4" y="9"/>
                    <a:pt x="4" y="9"/>
                    <a:pt x="4" y="9"/>
                  </a:cubicBezTo>
                  <a:cubicBezTo>
                    <a:pt x="2" y="8"/>
                    <a:pt x="0" y="6"/>
                    <a:pt x="1" y="4"/>
                  </a:cubicBezTo>
                  <a:cubicBezTo>
                    <a:pt x="2" y="2"/>
                    <a:pt x="4" y="0"/>
                    <a:pt x="6" y="1"/>
                  </a:cubicBezTo>
                  <a:cubicBezTo>
                    <a:pt x="193" y="54"/>
                    <a:pt x="193" y="54"/>
                    <a:pt x="193" y="54"/>
                  </a:cubicBezTo>
                  <a:cubicBezTo>
                    <a:pt x="193" y="55"/>
                    <a:pt x="193" y="55"/>
                    <a:pt x="194" y="55"/>
                  </a:cubicBezTo>
                  <a:cubicBezTo>
                    <a:pt x="380" y="188"/>
                    <a:pt x="380" y="188"/>
                    <a:pt x="380" y="188"/>
                  </a:cubicBezTo>
                  <a:cubicBezTo>
                    <a:pt x="753" y="348"/>
                    <a:pt x="753" y="348"/>
                    <a:pt x="753" y="348"/>
                  </a:cubicBezTo>
                  <a:cubicBezTo>
                    <a:pt x="755" y="349"/>
                    <a:pt x="756" y="351"/>
                    <a:pt x="755" y="353"/>
                  </a:cubicBezTo>
                  <a:cubicBezTo>
                    <a:pt x="754" y="355"/>
                    <a:pt x="753" y="356"/>
                    <a:pt x="751" y="35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2" name="Freeform 31"/>
            <p:cNvSpPr/>
            <p:nvPr/>
          </p:nvSpPr>
          <p:spPr bwMode="auto">
            <a:xfrm>
              <a:off x="5358659" y="3004958"/>
              <a:ext cx="2361015" cy="1025798"/>
            </a:xfrm>
            <a:custGeom>
              <a:avLst/>
              <a:gdLst>
                <a:gd name="T0" fmla="*/ 751 w 755"/>
                <a:gd name="T1" fmla="*/ 328 h 328"/>
                <a:gd name="T2" fmla="*/ 750 w 755"/>
                <a:gd name="T3" fmla="*/ 328 h 328"/>
                <a:gd name="T4" fmla="*/ 564 w 755"/>
                <a:gd name="T5" fmla="*/ 302 h 328"/>
                <a:gd name="T6" fmla="*/ 563 w 755"/>
                <a:gd name="T7" fmla="*/ 301 h 328"/>
                <a:gd name="T8" fmla="*/ 376 w 755"/>
                <a:gd name="T9" fmla="*/ 221 h 328"/>
                <a:gd name="T10" fmla="*/ 375 w 755"/>
                <a:gd name="T11" fmla="*/ 221 h 328"/>
                <a:gd name="T12" fmla="*/ 189 w 755"/>
                <a:gd name="T13" fmla="*/ 61 h 328"/>
                <a:gd name="T14" fmla="*/ 3 w 755"/>
                <a:gd name="T15" fmla="*/ 8 h 328"/>
                <a:gd name="T16" fmla="*/ 0 w 755"/>
                <a:gd name="T17" fmla="*/ 3 h 328"/>
                <a:gd name="T18" fmla="*/ 5 w 755"/>
                <a:gd name="T19" fmla="*/ 0 h 328"/>
                <a:gd name="T20" fmla="*/ 192 w 755"/>
                <a:gd name="T21" fmla="*/ 54 h 328"/>
                <a:gd name="T22" fmla="*/ 193 w 755"/>
                <a:gd name="T23" fmla="*/ 55 h 328"/>
                <a:gd name="T24" fmla="*/ 380 w 755"/>
                <a:gd name="T25" fmla="*/ 214 h 328"/>
                <a:gd name="T26" fmla="*/ 565 w 755"/>
                <a:gd name="T27" fmla="*/ 294 h 328"/>
                <a:gd name="T28" fmla="*/ 751 w 755"/>
                <a:gd name="T29" fmla="*/ 320 h 328"/>
                <a:gd name="T30" fmla="*/ 755 w 755"/>
                <a:gd name="T31" fmla="*/ 325 h 328"/>
                <a:gd name="T32" fmla="*/ 751 w 755"/>
                <a:gd name="T33" fmla="*/ 32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28">
                  <a:moveTo>
                    <a:pt x="751" y="328"/>
                  </a:moveTo>
                  <a:cubicBezTo>
                    <a:pt x="751" y="328"/>
                    <a:pt x="750" y="328"/>
                    <a:pt x="750" y="328"/>
                  </a:cubicBezTo>
                  <a:cubicBezTo>
                    <a:pt x="564" y="302"/>
                    <a:pt x="564" y="302"/>
                    <a:pt x="564" y="302"/>
                  </a:cubicBezTo>
                  <a:cubicBezTo>
                    <a:pt x="563" y="302"/>
                    <a:pt x="563" y="301"/>
                    <a:pt x="563" y="301"/>
                  </a:cubicBezTo>
                  <a:cubicBezTo>
                    <a:pt x="376" y="221"/>
                    <a:pt x="376" y="221"/>
                    <a:pt x="376" y="221"/>
                  </a:cubicBezTo>
                  <a:cubicBezTo>
                    <a:pt x="375"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80" y="214"/>
                    <a:pt x="380" y="214"/>
                    <a:pt x="380" y="214"/>
                  </a:cubicBezTo>
                  <a:cubicBezTo>
                    <a:pt x="565" y="294"/>
                    <a:pt x="565" y="294"/>
                    <a:pt x="565" y="294"/>
                  </a:cubicBezTo>
                  <a:cubicBezTo>
                    <a:pt x="751" y="320"/>
                    <a:pt x="751" y="320"/>
                    <a:pt x="751" y="320"/>
                  </a:cubicBezTo>
                  <a:cubicBezTo>
                    <a:pt x="753" y="321"/>
                    <a:pt x="755" y="323"/>
                    <a:pt x="755" y="325"/>
                  </a:cubicBezTo>
                  <a:cubicBezTo>
                    <a:pt x="754" y="327"/>
                    <a:pt x="753" y="328"/>
                    <a:pt x="751" y="328"/>
                  </a:cubicBezTo>
                  <a:close/>
                </a:path>
              </a:pathLst>
            </a:custGeom>
            <a:solidFill>
              <a:srgbClr val="FE7F8D"/>
            </a:solidFill>
            <a:ln w="9525">
              <a:noFill/>
              <a:round/>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3" name="Freeform 32"/>
            <p:cNvSpPr/>
            <p:nvPr/>
          </p:nvSpPr>
          <p:spPr bwMode="auto">
            <a:xfrm>
              <a:off x="5775542" y="2671409"/>
              <a:ext cx="2359691" cy="1193897"/>
            </a:xfrm>
            <a:custGeom>
              <a:avLst/>
              <a:gdLst>
                <a:gd name="T0" fmla="*/ 751 w 755"/>
                <a:gd name="T1" fmla="*/ 382 h 382"/>
                <a:gd name="T2" fmla="*/ 751 w 755"/>
                <a:gd name="T3" fmla="*/ 382 h 382"/>
                <a:gd name="T4" fmla="*/ 564 w 755"/>
                <a:gd name="T5" fmla="*/ 355 h 382"/>
                <a:gd name="T6" fmla="*/ 562 w 755"/>
                <a:gd name="T7" fmla="*/ 354 h 382"/>
                <a:gd name="T8" fmla="*/ 375 w 755"/>
                <a:gd name="T9" fmla="*/ 168 h 382"/>
                <a:gd name="T10" fmla="*/ 3 w 755"/>
                <a:gd name="T11" fmla="*/ 8 h 382"/>
                <a:gd name="T12" fmla="*/ 1 w 755"/>
                <a:gd name="T13" fmla="*/ 3 h 382"/>
                <a:gd name="T14" fmla="*/ 6 w 755"/>
                <a:gd name="T15" fmla="*/ 1 h 382"/>
                <a:gd name="T16" fmla="*/ 379 w 755"/>
                <a:gd name="T17" fmla="*/ 161 h 382"/>
                <a:gd name="T18" fmla="*/ 381 w 755"/>
                <a:gd name="T19" fmla="*/ 162 h 382"/>
                <a:gd name="T20" fmla="*/ 566 w 755"/>
                <a:gd name="T21" fmla="*/ 347 h 382"/>
                <a:gd name="T22" fmla="*/ 752 w 755"/>
                <a:gd name="T23" fmla="*/ 374 h 382"/>
                <a:gd name="T24" fmla="*/ 755 w 755"/>
                <a:gd name="T25" fmla="*/ 378 h 382"/>
                <a:gd name="T26" fmla="*/ 751 w 755"/>
                <a:gd name="T27"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5" h="382">
                  <a:moveTo>
                    <a:pt x="751" y="382"/>
                  </a:moveTo>
                  <a:cubicBezTo>
                    <a:pt x="751" y="382"/>
                    <a:pt x="751" y="382"/>
                    <a:pt x="751" y="382"/>
                  </a:cubicBezTo>
                  <a:cubicBezTo>
                    <a:pt x="564" y="355"/>
                    <a:pt x="564" y="355"/>
                    <a:pt x="564" y="355"/>
                  </a:cubicBezTo>
                  <a:cubicBezTo>
                    <a:pt x="563" y="355"/>
                    <a:pt x="562" y="355"/>
                    <a:pt x="562" y="354"/>
                  </a:cubicBezTo>
                  <a:cubicBezTo>
                    <a:pt x="375" y="168"/>
                    <a:pt x="375" y="168"/>
                    <a:pt x="375" y="168"/>
                  </a:cubicBezTo>
                  <a:cubicBezTo>
                    <a:pt x="3" y="8"/>
                    <a:pt x="3" y="8"/>
                    <a:pt x="3" y="8"/>
                  </a:cubicBezTo>
                  <a:cubicBezTo>
                    <a:pt x="1" y="7"/>
                    <a:pt x="0" y="5"/>
                    <a:pt x="1" y="3"/>
                  </a:cubicBezTo>
                  <a:cubicBezTo>
                    <a:pt x="2" y="1"/>
                    <a:pt x="4" y="0"/>
                    <a:pt x="6" y="1"/>
                  </a:cubicBezTo>
                  <a:cubicBezTo>
                    <a:pt x="379" y="161"/>
                    <a:pt x="379" y="161"/>
                    <a:pt x="379" y="161"/>
                  </a:cubicBezTo>
                  <a:cubicBezTo>
                    <a:pt x="380" y="161"/>
                    <a:pt x="380" y="161"/>
                    <a:pt x="381" y="162"/>
                  </a:cubicBezTo>
                  <a:cubicBezTo>
                    <a:pt x="566" y="347"/>
                    <a:pt x="566" y="347"/>
                    <a:pt x="566" y="347"/>
                  </a:cubicBezTo>
                  <a:cubicBezTo>
                    <a:pt x="752" y="374"/>
                    <a:pt x="752" y="374"/>
                    <a:pt x="752" y="374"/>
                  </a:cubicBezTo>
                  <a:cubicBezTo>
                    <a:pt x="754" y="374"/>
                    <a:pt x="755" y="376"/>
                    <a:pt x="755" y="378"/>
                  </a:cubicBezTo>
                  <a:cubicBezTo>
                    <a:pt x="755" y="380"/>
                    <a:pt x="753"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4" name="Freeform 33"/>
            <p:cNvSpPr/>
            <p:nvPr/>
          </p:nvSpPr>
          <p:spPr bwMode="auto">
            <a:xfrm>
              <a:off x="4108009" y="2671409"/>
              <a:ext cx="1695325" cy="1859673"/>
            </a:xfrm>
            <a:custGeom>
              <a:avLst/>
              <a:gdLst>
                <a:gd name="T0" fmla="*/ 4 w 542"/>
                <a:gd name="T1" fmla="*/ 595 h 595"/>
                <a:gd name="T2" fmla="*/ 2 w 542"/>
                <a:gd name="T3" fmla="*/ 594 h 595"/>
                <a:gd name="T4" fmla="*/ 1 w 542"/>
                <a:gd name="T5" fmla="*/ 589 h 595"/>
                <a:gd name="T6" fmla="*/ 134 w 542"/>
                <a:gd name="T7" fmla="*/ 429 h 595"/>
                <a:gd name="T8" fmla="*/ 135 w 542"/>
                <a:gd name="T9" fmla="*/ 428 h 595"/>
                <a:gd name="T10" fmla="*/ 268 w 542"/>
                <a:gd name="T11" fmla="*/ 295 h 595"/>
                <a:gd name="T12" fmla="*/ 401 w 542"/>
                <a:gd name="T13" fmla="*/ 109 h 595"/>
                <a:gd name="T14" fmla="*/ 402 w 542"/>
                <a:gd name="T15" fmla="*/ 108 h 595"/>
                <a:gd name="T16" fmla="*/ 535 w 542"/>
                <a:gd name="T17" fmla="*/ 1 h 595"/>
                <a:gd name="T18" fmla="*/ 541 w 542"/>
                <a:gd name="T19" fmla="*/ 2 h 595"/>
                <a:gd name="T20" fmla="*/ 540 w 542"/>
                <a:gd name="T21" fmla="*/ 8 h 595"/>
                <a:gd name="T22" fmla="*/ 407 w 542"/>
                <a:gd name="T23" fmla="*/ 114 h 595"/>
                <a:gd name="T24" fmla="*/ 274 w 542"/>
                <a:gd name="T25" fmla="*/ 300 h 595"/>
                <a:gd name="T26" fmla="*/ 274 w 542"/>
                <a:gd name="T27" fmla="*/ 301 h 595"/>
                <a:gd name="T28" fmla="*/ 140 w 542"/>
                <a:gd name="T29" fmla="*/ 434 h 595"/>
                <a:gd name="T30" fmla="*/ 7 w 542"/>
                <a:gd name="T31" fmla="*/ 594 h 595"/>
                <a:gd name="T32" fmla="*/ 4 w 542"/>
                <a:gd name="T33" fmla="*/ 59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595">
                  <a:moveTo>
                    <a:pt x="4" y="595"/>
                  </a:moveTo>
                  <a:cubicBezTo>
                    <a:pt x="3" y="595"/>
                    <a:pt x="2" y="595"/>
                    <a:pt x="2" y="594"/>
                  </a:cubicBezTo>
                  <a:cubicBezTo>
                    <a:pt x="0" y="593"/>
                    <a:pt x="0" y="590"/>
                    <a:pt x="1" y="589"/>
                  </a:cubicBezTo>
                  <a:cubicBezTo>
                    <a:pt x="134" y="429"/>
                    <a:pt x="134" y="429"/>
                    <a:pt x="134" y="429"/>
                  </a:cubicBezTo>
                  <a:cubicBezTo>
                    <a:pt x="134" y="429"/>
                    <a:pt x="134" y="429"/>
                    <a:pt x="135" y="428"/>
                  </a:cubicBezTo>
                  <a:cubicBezTo>
                    <a:pt x="268" y="295"/>
                    <a:pt x="268" y="295"/>
                    <a:pt x="268" y="295"/>
                  </a:cubicBezTo>
                  <a:cubicBezTo>
                    <a:pt x="401" y="109"/>
                    <a:pt x="401" y="109"/>
                    <a:pt x="401" y="109"/>
                  </a:cubicBezTo>
                  <a:cubicBezTo>
                    <a:pt x="401" y="109"/>
                    <a:pt x="401" y="108"/>
                    <a:pt x="402" y="108"/>
                  </a:cubicBezTo>
                  <a:cubicBezTo>
                    <a:pt x="535" y="1"/>
                    <a:pt x="535" y="1"/>
                    <a:pt x="535" y="1"/>
                  </a:cubicBezTo>
                  <a:cubicBezTo>
                    <a:pt x="537" y="0"/>
                    <a:pt x="539" y="0"/>
                    <a:pt x="541" y="2"/>
                  </a:cubicBezTo>
                  <a:cubicBezTo>
                    <a:pt x="542" y="4"/>
                    <a:pt x="542" y="6"/>
                    <a:pt x="540" y="8"/>
                  </a:cubicBezTo>
                  <a:cubicBezTo>
                    <a:pt x="407" y="114"/>
                    <a:pt x="407" y="114"/>
                    <a:pt x="407" y="114"/>
                  </a:cubicBezTo>
                  <a:cubicBezTo>
                    <a:pt x="274" y="300"/>
                    <a:pt x="274" y="300"/>
                    <a:pt x="274" y="300"/>
                  </a:cubicBezTo>
                  <a:cubicBezTo>
                    <a:pt x="274" y="300"/>
                    <a:pt x="274" y="301"/>
                    <a:pt x="274" y="301"/>
                  </a:cubicBezTo>
                  <a:cubicBezTo>
                    <a:pt x="140" y="434"/>
                    <a:pt x="140" y="434"/>
                    <a:pt x="140" y="434"/>
                  </a:cubicBezTo>
                  <a:cubicBezTo>
                    <a:pt x="7" y="594"/>
                    <a:pt x="7" y="594"/>
                    <a:pt x="7" y="594"/>
                  </a:cubicBezTo>
                  <a:cubicBezTo>
                    <a:pt x="6" y="595"/>
                    <a:pt x="5" y="595"/>
                    <a:pt x="4" y="595"/>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5" name="Freeform 34"/>
            <p:cNvSpPr/>
            <p:nvPr/>
          </p:nvSpPr>
          <p:spPr bwMode="auto">
            <a:xfrm>
              <a:off x="4690323" y="2921570"/>
              <a:ext cx="1697972" cy="1778933"/>
            </a:xfrm>
            <a:custGeom>
              <a:avLst/>
              <a:gdLst>
                <a:gd name="T0" fmla="*/ 5 w 543"/>
                <a:gd name="T1" fmla="*/ 569 h 569"/>
                <a:gd name="T2" fmla="*/ 3 w 543"/>
                <a:gd name="T3" fmla="*/ 568 h 569"/>
                <a:gd name="T4" fmla="*/ 1 w 543"/>
                <a:gd name="T5" fmla="*/ 562 h 569"/>
                <a:gd name="T6" fmla="*/ 135 w 543"/>
                <a:gd name="T7" fmla="*/ 349 h 569"/>
                <a:gd name="T8" fmla="*/ 136 w 543"/>
                <a:gd name="T9" fmla="*/ 348 h 569"/>
                <a:gd name="T10" fmla="*/ 269 w 543"/>
                <a:gd name="T11" fmla="*/ 268 h 569"/>
                <a:gd name="T12" fmla="*/ 401 w 543"/>
                <a:gd name="T13" fmla="*/ 82 h 569"/>
                <a:gd name="T14" fmla="*/ 403 w 543"/>
                <a:gd name="T15" fmla="*/ 81 h 569"/>
                <a:gd name="T16" fmla="*/ 536 w 543"/>
                <a:gd name="T17" fmla="*/ 1 h 569"/>
                <a:gd name="T18" fmla="*/ 542 w 543"/>
                <a:gd name="T19" fmla="*/ 3 h 569"/>
                <a:gd name="T20" fmla="*/ 540 w 543"/>
                <a:gd name="T21" fmla="*/ 8 h 569"/>
                <a:gd name="T22" fmla="*/ 408 w 543"/>
                <a:gd name="T23" fmla="*/ 88 h 569"/>
                <a:gd name="T24" fmla="*/ 275 w 543"/>
                <a:gd name="T25" fmla="*/ 274 h 569"/>
                <a:gd name="T26" fmla="*/ 273 w 543"/>
                <a:gd name="T27" fmla="*/ 275 h 569"/>
                <a:gd name="T28" fmla="*/ 141 w 543"/>
                <a:gd name="T29" fmla="*/ 354 h 569"/>
                <a:gd name="T30" fmla="*/ 8 w 543"/>
                <a:gd name="T31" fmla="*/ 567 h 569"/>
                <a:gd name="T32" fmla="*/ 5 w 543"/>
                <a:gd name="T33" fmla="*/ 569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69">
                  <a:moveTo>
                    <a:pt x="5" y="569"/>
                  </a:moveTo>
                  <a:cubicBezTo>
                    <a:pt x="4" y="569"/>
                    <a:pt x="3" y="568"/>
                    <a:pt x="3" y="568"/>
                  </a:cubicBezTo>
                  <a:cubicBezTo>
                    <a:pt x="1" y="567"/>
                    <a:pt x="0" y="564"/>
                    <a:pt x="1" y="562"/>
                  </a:cubicBezTo>
                  <a:cubicBezTo>
                    <a:pt x="135" y="349"/>
                    <a:pt x="135" y="349"/>
                    <a:pt x="135" y="349"/>
                  </a:cubicBezTo>
                  <a:cubicBezTo>
                    <a:pt x="135" y="349"/>
                    <a:pt x="135" y="348"/>
                    <a:pt x="136" y="348"/>
                  </a:cubicBezTo>
                  <a:cubicBezTo>
                    <a:pt x="269" y="268"/>
                    <a:pt x="269" y="268"/>
                    <a:pt x="269" y="268"/>
                  </a:cubicBezTo>
                  <a:cubicBezTo>
                    <a:pt x="401" y="82"/>
                    <a:pt x="401" y="82"/>
                    <a:pt x="401" y="82"/>
                  </a:cubicBezTo>
                  <a:cubicBezTo>
                    <a:pt x="402" y="82"/>
                    <a:pt x="402" y="81"/>
                    <a:pt x="403" y="81"/>
                  </a:cubicBezTo>
                  <a:cubicBezTo>
                    <a:pt x="536" y="1"/>
                    <a:pt x="536" y="1"/>
                    <a:pt x="536" y="1"/>
                  </a:cubicBezTo>
                  <a:cubicBezTo>
                    <a:pt x="538" y="0"/>
                    <a:pt x="540" y="1"/>
                    <a:pt x="542" y="3"/>
                  </a:cubicBezTo>
                  <a:cubicBezTo>
                    <a:pt x="543" y="4"/>
                    <a:pt x="542" y="7"/>
                    <a:pt x="540" y="8"/>
                  </a:cubicBezTo>
                  <a:cubicBezTo>
                    <a:pt x="408" y="88"/>
                    <a:pt x="408" y="88"/>
                    <a:pt x="408" y="88"/>
                  </a:cubicBezTo>
                  <a:cubicBezTo>
                    <a:pt x="275" y="274"/>
                    <a:pt x="275" y="274"/>
                    <a:pt x="275" y="274"/>
                  </a:cubicBezTo>
                  <a:cubicBezTo>
                    <a:pt x="274" y="274"/>
                    <a:pt x="274" y="274"/>
                    <a:pt x="273" y="275"/>
                  </a:cubicBezTo>
                  <a:cubicBezTo>
                    <a:pt x="141" y="354"/>
                    <a:pt x="141" y="354"/>
                    <a:pt x="141" y="354"/>
                  </a:cubicBezTo>
                  <a:cubicBezTo>
                    <a:pt x="8" y="567"/>
                    <a:pt x="8" y="567"/>
                    <a:pt x="8" y="567"/>
                  </a:cubicBezTo>
                  <a:cubicBezTo>
                    <a:pt x="7" y="568"/>
                    <a:pt x="6" y="569"/>
                    <a:pt x="5" y="56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6" name="Freeform 35"/>
            <p:cNvSpPr/>
            <p:nvPr/>
          </p:nvSpPr>
          <p:spPr bwMode="auto">
            <a:xfrm>
              <a:off x="5275282" y="3171734"/>
              <a:ext cx="1694002" cy="2027771"/>
            </a:xfrm>
            <a:custGeom>
              <a:avLst/>
              <a:gdLst>
                <a:gd name="T0" fmla="*/ 4 w 542"/>
                <a:gd name="T1" fmla="*/ 649 h 649"/>
                <a:gd name="T2" fmla="*/ 2 w 542"/>
                <a:gd name="T3" fmla="*/ 648 h 649"/>
                <a:gd name="T4" fmla="*/ 1 w 542"/>
                <a:gd name="T5" fmla="*/ 642 h 649"/>
                <a:gd name="T6" fmla="*/ 134 w 542"/>
                <a:gd name="T7" fmla="*/ 429 h 649"/>
                <a:gd name="T8" fmla="*/ 135 w 542"/>
                <a:gd name="T9" fmla="*/ 428 h 649"/>
                <a:gd name="T10" fmla="*/ 268 w 542"/>
                <a:gd name="T11" fmla="*/ 322 h 649"/>
                <a:gd name="T12" fmla="*/ 535 w 542"/>
                <a:gd name="T13" fmla="*/ 2 h 649"/>
                <a:gd name="T14" fmla="*/ 540 w 542"/>
                <a:gd name="T15" fmla="*/ 2 h 649"/>
                <a:gd name="T16" fmla="*/ 541 w 542"/>
                <a:gd name="T17" fmla="*/ 7 h 649"/>
                <a:gd name="T18" fmla="*/ 274 w 542"/>
                <a:gd name="T19" fmla="*/ 327 h 649"/>
                <a:gd name="T20" fmla="*/ 274 w 542"/>
                <a:gd name="T21" fmla="*/ 328 h 649"/>
                <a:gd name="T22" fmla="*/ 141 w 542"/>
                <a:gd name="T23" fmla="*/ 434 h 649"/>
                <a:gd name="T24" fmla="*/ 8 w 542"/>
                <a:gd name="T25" fmla="*/ 647 h 649"/>
                <a:gd name="T26" fmla="*/ 4 w 542"/>
                <a:gd name="T27" fmla="*/ 649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649">
                  <a:moveTo>
                    <a:pt x="4" y="649"/>
                  </a:moveTo>
                  <a:cubicBezTo>
                    <a:pt x="4" y="649"/>
                    <a:pt x="3" y="648"/>
                    <a:pt x="2" y="648"/>
                  </a:cubicBezTo>
                  <a:cubicBezTo>
                    <a:pt x="0" y="647"/>
                    <a:pt x="0" y="644"/>
                    <a:pt x="1" y="642"/>
                  </a:cubicBezTo>
                  <a:cubicBezTo>
                    <a:pt x="134" y="429"/>
                    <a:pt x="134" y="429"/>
                    <a:pt x="134" y="429"/>
                  </a:cubicBezTo>
                  <a:cubicBezTo>
                    <a:pt x="135" y="429"/>
                    <a:pt x="135" y="428"/>
                    <a:pt x="135" y="428"/>
                  </a:cubicBezTo>
                  <a:cubicBezTo>
                    <a:pt x="268" y="322"/>
                    <a:pt x="268" y="322"/>
                    <a:pt x="268" y="322"/>
                  </a:cubicBezTo>
                  <a:cubicBezTo>
                    <a:pt x="535" y="2"/>
                    <a:pt x="535" y="2"/>
                    <a:pt x="535" y="2"/>
                  </a:cubicBezTo>
                  <a:cubicBezTo>
                    <a:pt x="536" y="0"/>
                    <a:pt x="539" y="0"/>
                    <a:pt x="540" y="2"/>
                  </a:cubicBezTo>
                  <a:cubicBezTo>
                    <a:pt x="542" y="3"/>
                    <a:pt x="542" y="5"/>
                    <a:pt x="541" y="7"/>
                  </a:cubicBezTo>
                  <a:cubicBezTo>
                    <a:pt x="274" y="327"/>
                    <a:pt x="274" y="327"/>
                    <a:pt x="274" y="327"/>
                  </a:cubicBezTo>
                  <a:cubicBezTo>
                    <a:pt x="274" y="327"/>
                    <a:pt x="274" y="328"/>
                    <a:pt x="274" y="328"/>
                  </a:cubicBezTo>
                  <a:cubicBezTo>
                    <a:pt x="141" y="434"/>
                    <a:pt x="141" y="434"/>
                    <a:pt x="141" y="434"/>
                  </a:cubicBezTo>
                  <a:cubicBezTo>
                    <a:pt x="8" y="647"/>
                    <a:pt x="8" y="647"/>
                    <a:pt x="8" y="647"/>
                  </a:cubicBezTo>
                  <a:cubicBezTo>
                    <a:pt x="7" y="648"/>
                    <a:pt x="6" y="649"/>
                    <a:pt x="4" y="64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7" name="Freeform 36"/>
            <p:cNvSpPr/>
            <p:nvPr/>
          </p:nvSpPr>
          <p:spPr bwMode="auto">
            <a:xfrm>
              <a:off x="5858919" y="3755446"/>
              <a:ext cx="1695325" cy="1526123"/>
            </a:xfrm>
            <a:custGeom>
              <a:avLst/>
              <a:gdLst>
                <a:gd name="T0" fmla="*/ 4 w 542"/>
                <a:gd name="T1" fmla="*/ 488 h 488"/>
                <a:gd name="T2" fmla="*/ 2 w 542"/>
                <a:gd name="T3" fmla="*/ 487 h 488"/>
                <a:gd name="T4" fmla="*/ 1 w 542"/>
                <a:gd name="T5" fmla="*/ 482 h 488"/>
                <a:gd name="T6" fmla="*/ 134 w 542"/>
                <a:gd name="T7" fmla="*/ 322 h 488"/>
                <a:gd name="T8" fmla="*/ 135 w 542"/>
                <a:gd name="T9" fmla="*/ 321 h 488"/>
                <a:gd name="T10" fmla="*/ 268 w 542"/>
                <a:gd name="T11" fmla="*/ 215 h 488"/>
                <a:gd name="T12" fmla="*/ 401 w 542"/>
                <a:gd name="T13" fmla="*/ 55 h 488"/>
                <a:gd name="T14" fmla="*/ 403 w 542"/>
                <a:gd name="T15" fmla="*/ 54 h 488"/>
                <a:gd name="T16" fmla="*/ 536 w 542"/>
                <a:gd name="T17" fmla="*/ 1 h 488"/>
                <a:gd name="T18" fmla="*/ 541 w 542"/>
                <a:gd name="T19" fmla="*/ 3 h 488"/>
                <a:gd name="T20" fmla="*/ 539 w 542"/>
                <a:gd name="T21" fmla="*/ 8 h 488"/>
                <a:gd name="T22" fmla="*/ 407 w 542"/>
                <a:gd name="T23" fmla="*/ 61 h 488"/>
                <a:gd name="T24" fmla="*/ 274 w 542"/>
                <a:gd name="T25" fmla="*/ 220 h 488"/>
                <a:gd name="T26" fmla="*/ 273 w 542"/>
                <a:gd name="T27" fmla="*/ 221 h 488"/>
                <a:gd name="T28" fmla="*/ 140 w 542"/>
                <a:gd name="T29" fmla="*/ 327 h 488"/>
                <a:gd name="T30" fmla="*/ 7 w 542"/>
                <a:gd name="T31" fmla="*/ 487 h 488"/>
                <a:gd name="T32" fmla="*/ 4 w 542"/>
                <a:gd name="T33"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488">
                  <a:moveTo>
                    <a:pt x="4" y="488"/>
                  </a:moveTo>
                  <a:cubicBezTo>
                    <a:pt x="3" y="488"/>
                    <a:pt x="2" y="488"/>
                    <a:pt x="2" y="487"/>
                  </a:cubicBezTo>
                  <a:cubicBezTo>
                    <a:pt x="0" y="486"/>
                    <a:pt x="0" y="483"/>
                    <a:pt x="1" y="482"/>
                  </a:cubicBezTo>
                  <a:cubicBezTo>
                    <a:pt x="134" y="322"/>
                    <a:pt x="134" y="322"/>
                    <a:pt x="134" y="322"/>
                  </a:cubicBezTo>
                  <a:cubicBezTo>
                    <a:pt x="135" y="321"/>
                    <a:pt x="135" y="321"/>
                    <a:pt x="135" y="321"/>
                  </a:cubicBezTo>
                  <a:cubicBezTo>
                    <a:pt x="268" y="215"/>
                    <a:pt x="268" y="215"/>
                    <a:pt x="268" y="215"/>
                  </a:cubicBezTo>
                  <a:cubicBezTo>
                    <a:pt x="401" y="55"/>
                    <a:pt x="401" y="55"/>
                    <a:pt x="401" y="55"/>
                  </a:cubicBezTo>
                  <a:cubicBezTo>
                    <a:pt x="401" y="55"/>
                    <a:pt x="402" y="54"/>
                    <a:pt x="403" y="54"/>
                  </a:cubicBezTo>
                  <a:cubicBezTo>
                    <a:pt x="536" y="1"/>
                    <a:pt x="536" y="1"/>
                    <a:pt x="536" y="1"/>
                  </a:cubicBezTo>
                  <a:cubicBezTo>
                    <a:pt x="538" y="0"/>
                    <a:pt x="540" y="1"/>
                    <a:pt x="541" y="3"/>
                  </a:cubicBezTo>
                  <a:cubicBezTo>
                    <a:pt x="542" y="5"/>
                    <a:pt x="541" y="7"/>
                    <a:pt x="539" y="8"/>
                  </a:cubicBezTo>
                  <a:cubicBezTo>
                    <a:pt x="407" y="61"/>
                    <a:pt x="407" y="61"/>
                    <a:pt x="407" y="61"/>
                  </a:cubicBezTo>
                  <a:cubicBezTo>
                    <a:pt x="274" y="220"/>
                    <a:pt x="274" y="220"/>
                    <a:pt x="274" y="220"/>
                  </a:cubicBezTo>
                  <a:cubicBezTo>
                    <a:pt x="274" y="220"/>
                    <a:pt x="273" y="221"/>
                    <a:pt x="273" y="221"/>
                  </a:cubicBezTo>
                  <a:cubicBezTo>
                    <a:pt x="140" y="327"/>
                    <a:pt x="140" y="327"/>
                    <a:pt x="140" y="327"/>
                  </a:cubicBezTo>
                  <a:cubicBezTo>
                    <a:pt x="7" y="487"/>
                    <a:pt x="7" y="487"/>
                    <a:pt x="7" y="487"/>
                  </a:cubicBezTo>
                  <a:cubicBezTo>
                    <a:pt x="6" y="488"/>
                    <a:pt x="5" y="488"/>
                    <a:pt x="4" y="488"/>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8" name="Freeform 37"/>
            <p:cNvSpPr/>
            <p:nvPr/>
          </p:nvSpPr>
          <p:spPr bwMode="auto">
            <a:xfrm>
              <a:off x="6441234" y="3837510"/>
              <a:ext cx="1697972" cy="1862319"/>
            </a:xfrm>
            <a:custGeom>
              <a:avLst/>
              <a:gdLst>
                <a:gd name="T0" fmla="*/ 5 w 543"/>
                <a:gd name="T1" fmla="*/ 596 h 596"/>
                <a:gd name="T2" fmla="*/ 3 w 543"/>
                <a:gd name="T3" fmla="*/ 595 h 596"/>
                <a:gd name="T4" fmla="*/ 1 w 543"/>
                <a:gd name="T5" fmla="*/ 590 h 596"/>
                <a:gd name="T6" fmla="*/ 135 w 543"/>
                <a:gd name="T7" fmla="*/ 350 h 596"/>
                <a:gd name="T8" fmla="*/ 136 w 543"/>
                <a:gd name="T9" fmla="*/ 348 h 596"/>
                <a:gd name="T10" fmla="*/ 269 w 543"/>
                <a:gd name="T11" fmla="*/ 269 h 596"/>
                <a:gd name="T12" fmla="*/ 401 w 543"/>
                <a:gd name="T13" fmla="*/ 56 h 596"/>
                <a:gd name="T14" fmla="*/ 403 w 543"/>
                <a:gd name="T15" fmla="*/ 55 h 596"/>
                <a:gd name="T16" fmla="*/ 537 w 543"/>
                <a:gd name="T17" fmla="*/ 1 h 596"/>
                <a:gd name="T18" fmla="*/ 542 w 543"/>
                <a:gd name="T19" fmla="*/ 3 h 596"/>
                <a:gd name="T20" fmla="*/ 540 w 543"/>
                <a:gd name="T21" fmla="*/ 9 h 596"/>
                <a:gd name="T22" fmla="*/ 407 w 543"/>
                <a:gd name="T23" fmla="*/ 61 h 596"/>
                <a:gd name="T24" fmla="*/ 275 w 543"/>
                <a:gd name="T25" fmla="*/ 274 h 596"/>
                <a:gd name="T26" fmla="*/ 273 w 543"/>
                <a:gd name="T27" fmla="*/ 275 h 596"/>
                <a:gd name="T28" fmla="*/ 141 w 543"/>
                <a:gd name="T29" fmla="*/ 354 h 596"/>
                <a:gd name="T30" fmla="*/ 8 w 543"/>
                <a:gd name="T31" fmla="*/ 594 h 596"/>
                <a:gd name="T32" fmla="*/ 5 w 543"/>
                <a:gd name="T33"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96">
                  <a:moveTo>
                    <a:pt x="5" y="596"/>
                  </a:moveTo>
                  <a:cubicBezTo>
                    <a:pt x="4" y="596"/>
                    <a:pt x="3" y="595"/>
                    <a:pt x="3" y="595"/>
                  </a:cubicBezTo>
                  <a:cubicBezTo>
                    <a:pt x="1" y="594"/>
                    <a:pt x="0" y="592"/>
                    <a:pt x="1" y="590"/>
                  </a:cubicBezTo>
                  <a:cubicBezTo>
                    <a:pt x="135" y="350"/>
                    <a:pt x="135" y="350"/>
                    <a:pt x="135" y="350"/>
                  </a:cubicBezTo>
                  <a:cubicBezTo>
                    <a:pt x="135" y="349"/>
                    <a:pt x="135" y="349"/>
                    <a:pt x="136" y="348"/>
                  </a:cubicBezTo>
                  <a:cubicBezTo>
                    <a:pt x="269" y="269"/>
                    <a:pt x="269" y="269"/>
                    <a:pt x="269" y="269"/>
                  </a:cubicBezTo>
                  <a:cubicBezTo>
                    <a:pt x="401" y="56"/>
                    <a:pt x="401" y="56"/>
                    <a:pt x="401" y="56"/>
                  </a:cubicBezTo>
                  <a:cubicBezTo>
                    <a:pt x="402" y="55"/>
                    <a:pt x="402" y="55"/>
                    <a:pt x="403" y="55"/>
                  </a:cubicBezTo>
                  <a:cubicBezTo>
                    <a:pt x="537" y="1"/>
                    <a:pt x="537" y="1"/>
                    <a:pt x="537" y="1"/>
                  </a:cubicBezTo>
                  <a:cubicBezTo>
                    <a:pt x="539" y="0"/>
                    <a:pt x="541" y="1"/>
                    <a:pt x="542" y="3"/>
                  </a:cubicBezTo>
                  <a:cubicBezTo>
                    <a:pt x="543" y="5"/>
                    <a:pt x="542" y="8"/>
                    <a:pt x="540" y="9"/>
                  </a:cubicBezTo>
                  <a:cubicBezTo>
                    <a:pt x="407" y="61"/>
                    <a:pt x="407" y="61"/>
                    <a:pt x="407" y="61"/>
                  </a:cubicBezTo>
                  <a:cubicBezTo>
                    <a:pt x="275" y="274"/>
                    <a:pt x="275" y="274"/>
                    <a:pt x="275" y="274"/>
                  </a:cubicBezTo>
                  <a:cubicBezTo>
                    <a:pt x="274" y="274"/>
                    <a:pt x="274" y="275"/>
                    <a:pt x="273" y="275"/>
                  </a:cubicBezTo>
                  <a:cubicBezTo>
                    <a:pt x="141" y="354"/>
                    <a:pt x="141" y="354"/>
                    <a:pt x="141" y="354"/>
                  </a:cubicBezTo>
                  <a:cubicBezTo>
                    <a:pt x="8" y="594"/>
                    <a:pt x="8" y="594"/>
                    <a:pt x="8" y="594"/>
                  </a:cubicBezTo>
                  <a:cubicBezTo>
                    <a:pt x="8" y="595"/>
                    <a:pt x="6" y="596"/>
                    <a:pt x="5" y="59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39" name="Freeform 39"/>
            <p:cNvSpPr>
              <a:spLocks noEditPoints="1"/>
            </p:cNvSpPr>
            <p:nvPr/>
          </p:nvSpPr>
          <p:spPr bwMode="auto">
            <a:xfrm>
              <a:off x="5284548" y="5187592"/>
              <a:ext cx="25146" cy="624744"/>
            </a:xfrm>
            <a:custGeom>
              <a:avLst/>
              <a:gdLst>
                <a:gd name="T0" fmla="*/ 19 w 19"/>
                <a:gd name="T1" fmla="*/ 472 h 472"/>
                <a:gd name="T2" fmla="*/ 0 w 19"/>
                <a:gd name="T3" fmla="*/ 472 h 472"/>
                <a:gd name="T4" fmla="*/ 0 w 19"/>
                <a:gd name="T5" fmla="*/ 453 h 472"/>
                <a:gd name="T6" fmla="*/ 19 w 19"/>
                <a:gd name="T7" fmla="*/ 453 h 472"/>
                <a:gd name="T8" fmla="*/ 19 w 19"/>
                <a:gd name="T9" fmla="*/ 472 h 472"/>
                <a:gd name="T10" fmla="*/ 19 w 19"/>
                <a:gd name="T11" fmla="*/ 416 h 472"/>
                <a:gd name="T12" fmla="*/ 0 w 19"/>
                <a:gd name="T13" fmla="*/ 416 h 472"/>
                <a:gd name="T14" fmla="*/ 0 w 19"/>
                <a:gd name="T15" fmla="*/ 397 h 472"/>
                <a:gd name="T16" fmla="*/ 19 w 19"/>
                <a:gd name="T17" fmla="*/ 397 h 472"/>
                <a:gd name="T18" fmla="*/ 19 w 19"/>
                <a:gd name="T19" fmla="*/ 416 h 472"/>
                <a:gd name="T20" fmla="*/ 19 w 19"/>
                <a:gd name="T21" fmla="*/ 359 h 472"/>
                <a:gd name="T22" fmla="*/ 0 w 19"/>
                <a:gd name="T23" fmla="*/ 359 h 472"/>
                <a:gd name="T24" fmla="*/ 0 w 19"/>
                <a:gd name="T25" fmla="*/ 340 h 472"/>
                <a:gd name="T26" fmla="*/ 19 w 19"/>
                <a:gd name="T27" fmla="*/ 340 h 472"/>
                <a:gd name="T28" fmla="*/ 19 w 19"/>
                <a:gd name="T29" fmla="*/ 359 h 472"/>
                <a:gd name="T30" fmla="*/ 19 w 19"/>
                <a:gd name="T31" fmla="*/ 302 h 472"/>
                <a:gd name="T32" fmla="*/ 0 w 19"/>
                <a:gd name="T33" fmla="*/ 302 h 472"/>
                <a:gd name="T34" fmla="*/ 0 w 19"/>
                <a:gd name="T35" fmla="*/ 283 h 472"/>
                <a:gd name="T36" fmla="*/ 19 w 19"/>
                <a:gd name="T37" fmla="*/ 283 h 472"/>
                <a:gd name="T38" fmla="*/ 19 w 19"/>
                <a:gd name="T39" fmla="*/ 302 h 472"/>
                <a:gd name="T40" fmla="*/ 19 w 19"/>
                <a:gd name="T41" fmla="*/ 246 h 472"/>
                <a:gd name="T42" fmla="*/ 0 w 19"/>
                <a:gd name="T43" fmla="*/ 246 h 472"/>
                <a:gd name="T44" fmla="*/ 0 w 19"/>
                <a:gd name="T45" fmla="*/ 227 h 472"/>
                <a:gd name="T46" fmla="*/ 19 w 19"/>
                <a:gd name="T47" fmla="*/ 227 h 472"/>
                <a:gd name="T48" fmla="*/ 19 w 19"/>
                <a:gd name="T49" fmla="*/ 246 h 472"/>
                <a:gd name="T50" fmla="*/ 19 w 19"/>
                <a:gd name="T51" fmla="*/ 189 h 472"/>
                <a:gd name="T52" fmla="*/ 0 w 19"/>
                <a:gd name="T53" fmla="*/ 189 h 472"/>
                <a:gd name="T54" fmla="*/ 0 w 19"/>
                <a:gd name="T55" fmla="*/ 170 h 472"/>
                <a:gd name="T56" fmla="*/ 19 w 19"/>
                <a:gd name="T57" fmla="*/ 170 h 472"/>
                <a:gd name="T58" fmla="*/ 19 w 19"/>
                <a:gd name="T59" fmla="*/ 189 h 472"/>
                <a:gd name="T60" fmla="*/ 19 w 19"/>
                <a:gd name="T61" fmla="*/ 132 h 472"/>
                <a:gd name="T62" fmla="*/ 0 w 19"/>
                <a:gd name="T63" fmla="*/ 132 h 472"/>
                <a:gd name="T64" fmla="*/ 0 w 19"/>
                <a:gd name="T65" fmla="*/ 113 h 472"/>
                <a:gd name="T66" fmla="*/ 19 w 19"/>
                <a:gd name="T67" fmla="*/ 113 h 472"/>
                <a:gd name="T68" fmla="*/ 19 w 19"/>
                <a:gd name="T69" fmla="*/ 132 h 472"/>
                <a:gd name="T70" fmla="*/ 19 w 19"/>
                <a:gd name="T71" fmla="*/ 76 h 472"/>
                <a:gd name="T72" fmla="*/ 0 w 19"/>
                <a:gd name="T73" fmla="*/ 76 h 472"/>
                <a:gd name="T74" fmla="*/ 0 w 19"/>
                <a:gd name="T75" fmla="*/ 57 h 472"/>
                <a:gd name="T76" fmla="*/ 19 w 19"/>
                <a:gd name="T77" fmla="*/ 57 h 472"/>
                <a:gd name="T78" fmla="*/ 19 w 19"/>
                <a:gd name="T79" fmla="*/ 76 h 472"/>
                <a:gd name="T80" fmla="*/ 19 w 19"/>
                <a:gd name="T81" fmla="*/ 19 h 472"/>
                <a:gd name="T82" fmla="*/ 0 w 19"/>
                <a:gd name="T83" fmla="*/ 19 h 472"/>
                <a:gd name="T84" fmla="*/ 0 w 19"/>
                <a:gd name="T85" fmla="*/ 0 h 472"/>
                <a:gd name="T86" fmla="*/ 19 w 19"/>
                <a:gd name="T87" fmla="*/ 0 h 472"/>
                <a:gd name="T88" fmla="*/ 19 w 19"/>
                <a:gd name="T89" fmla="*/ 1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 h="472">
                  <a:moveTo>
                    <a:pt x="19" y="472"/>
                  </a:moveTo>
                  <a:lnTo>
                    <a:pt x="0" y="472"/>
                  </a:lnTo>
                  <a:lnTo>
                    <a:pt x="0" y="453"/>
                  </a:lnTo>
                  <a:lnTo>
                    <a:pt x="19" y="453"/>
                  </a:lnTo>
                  <a:lnTo>
                    <a:pt x="19" y="472"/>
                  </a:lnTo>
                  <a:close/>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2"/>
                  </a:moveTo>
                  <a:lnTo>
                    <a:pt x="0" y="302"/>
                  </a:lnTo>
                  <a:lnTo>
                    <a:pt x="0" y="283"/>
                  </a:lnTo>
                  <a:lnTo>
                    <a:pt x="19" y="283"/>
                  </a:lnTo>
                  <a:lnTo>
                    <a:pt x="19" y="302"/>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2"/>
                  </a:moveTo>
                  <a:lnTo>
                    <a:pt x="0" y="132"/>
                  </a:lnTo>
                  <a:lnTo>
                    <a:pt x="0" y="113"/>
                  </a:lnTo>
                  <a:lnTo>
                    <a:pt x="19" y="113"/>
                  </a:lnTo>
                  <a:lnTo>
                    <a:pt x="19" y="132"/>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40" name="Freeform 40"/>
            <p:cNvSpPr>
              <a:spLocks noEditPoints="1"/>
            </p:cNvSpPr>
            <p:nvPr/>
          </p:nvSpPr>
          <p:spPr bwMode="auto">
            <a:xfrm>
              <a:off x="4947071" y="2614494"/>
              <a:ext cx="23822" cy="998002"/>
            </a:xfrm>
            <a:custGeom>
              <a:avLst/>
              <a:gdLst>
                <a:gd name="T0" fmla="*/ 0 w 18"/>
                <a:gd name="T1" fmla="*/ 754 h 754"/>
                <a:gd name="T2" fmla="*/ 18 w 18"/>
                <a:gd name="T3" fmla="*/ 737 h 754"/>
                <a:gd name="T4" fmla="*/ 18 w 18"/>
                <a:gd name="T5" fmla="*/ 699 h 754"/>
                <a:gd name="T6" fmla="*/ 0 w 18"/>
                <a:gd name="T7" fmla="*/ 680 h 754"/>
                <a:gd name="T8" fmla="*/ 18 w 18"/>
                <a:gd name="T9" fmla="*/ 699 h 754"/>
                <a:gd name="T10" fmla="*/ 0 w 18"/>
                <a:gd name="T11" fmla="*/ 643 h 754"/>
                <a:gd name="T12" fmla="*/ 18 w 18"/>
                <a:gd name="T13" fmla="*/ 624 h 754"/>
                <a:gd name="T14" fmla="*/ 18 w 18"/>
                <a:gd name="T15" fmla="*/ 586 h 754"/>
                <a:gd name="T16" fmla="*/ 0 w 18"/>
                <a:gd name="T17" fmla="*/ 567 h 754"/>
                <a:gd name="T18" fmla="*/ 18 w 18"/>
                <a:gd name="T19" fmla="*/ 586 h 754"/>
                <a:gd name="T20" fmla="*/ 0 w 18"/>
                <a:gd name="T21" fmla="*/ 529 h 754"/>
                <a:gd name="T22" fmla="*/ 18 w 18"/>
                <a:gd name="T23" fmla="*/ 510 h 754"/>
                <a:gd name="T24" fmla="*/ 18 w 18"/>
                <a:gd name="T25" fmla="*/ 473 h 754"/>
                <a:gd name="T26" fmla="*/ 0 w 18"/>
                <a:gd name="T27" fmla="*/ 454 h 754"/>
                <a:gd name="T28" fmla="*/ 18 w 18"/>
                <a:gd name="T29" fmla="*/ 473 h 754"/>
                <a:gd name="T30" fmla="*/ 0 w 18"/>
                <a:gd name="T31" fmla="*/ 416 h 754"/>
                <a:gd name="T32" fmla="*/ 18 w 18"/>
                <a:gd name="T33" fmla="*/ 397 h 754"/>
                <a:gd name="T34" fmla="*/ 18 w 18"/>
                <a:gd name="T35" fmla="*/ 359 h 754"/>
                <a:gd name="T36" fmla="*/ 0 w 18"/>
                <a:gd name="T37" fmla="*/ 340 h 754"/>
                <a:gd name="T38" fmla="*/ 18 w 18"/>
                <a:gd name="T39" fmla="*/ 359 h 754"/>
                <a:gd name="T40" fmla="*/ 0 w 18"/>
                <a:gd name="T41" fmla="*/ 303 h 754"/>
                <a:gd name="T42" fmla="*/ 18 w 18"/>
                <a:gd name="T43" fmla="*/ 284 h 754"/>
                <a:gd name="T44" fmla="*/ 18 w 18"/>
                <a:gd name="T45" fmla="*/ 246 h 754"/>
                <a:gd name="T46" fmla="*/ 0 w 18"/>
                <a:gd name="T47" fmla="*/ 227 h 754"/>
                <a:gd name="T48" fmla="*/ 18 w 18"/>
                <a:gd name="T49" fmla="*/ 246 h 754"/>
                <a:gd name="T50" fmla="*/ 0 w 18"/>
                <a:gd name="T51" fmla="*/ 189 h 754"/>
                <a:gd name="T52" fmla="*/ 18 w 18"/>
                <a:gd name="T53" fmla="*/ 170 h 754"/>
                <a:gd name="T54" fmla="*/ 18 w 18"/>
                <a:gd name="T55" fmla="*/ 132 h 754"/>
                <a:gd name="T56" fmla="*/ 0 w 18"/>
                <a:gd name="T57" fmla="*/ 114 h 754"/>
                <a:gd name="T58" fmla="*/ 18 w 18"/>
                <a:gd name="T59" fmla="*/ 132 h 754"/>
                <a:gd name="T60" fmla="*/ 0 w 18"/>
                <a:gd name="T61" fmla="*/ 76 h 754"/>
                <a:gd name="T62" fmla="*/ 18 w 18"/>
                <a:gd name="T63" fmla="*/ 57 h 754"/>
                <a:gd name="T64" fmla="*/ 18 w 18"/>
                <a:gd name="T65" fmla="*/ 19 h 754"/>
                <a:gd name="T66" fmla="*/ 0 w 18"/>
                <a:gd name="T67" fmla="*/ 0 h 754"/>
                <a:gd name="T68" fmla="*/ 18 w 18"/>
                <a:gd name="T69" fmla="*/ 19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754">
                  <a:moveTo>
                    <a:pt x="18" y="754"/>
                  </a:moveTo>
                  <a:lnTo>
                    <a:pt x="0" y="754"/>
                  </a:lnTo>
                  <a:lnTo>
                    <a:pt x="0" y="737"/>
                  </a:lnTo>
                  <a:lnTo>
                    <a:pt x="18" y="737"/>
                  </a:lnTo>
                  <a:lnTo>
                    <a:pt x="18" y="754"/>
                  </a:lnTo>
                  <a:close/>
                  <a:moveTo>
                    <a:pt x="18" y="699"/>
                  </a:moveTo>
                  <a:lnTo>
                    <a:pt x="0" y="699"/>
                  </a:lnTo>
                  <a:lnTo>
                    <a:pt x="0" y="680"/>
                  </a:lnTo>
                  <a:lnTo>
                    <a:pt x="18" y="680"/>
                  </a:lnTo>
                  <a:lnTo>
                    <a:pt x="18" y="699"/>
                  </a:lnTo>
                  <a:close/>
                  <a:moveTo>
                    <a:pt x="18" y="643"/>
                  </a:moveTo>
                  <a:lnTo>
                    <a:pt x="0" y="643"/>
                  </a:lnTo>
                  <a:lnTo>
                    <a:pt x="0" y="624"/>
                  </a:lnTo>
                  <a:lnTo>
                    <a:pt x="18" y="624"/>
                  </a:lnTo>
                  <a:lnTo>
                    <a:pt x="18" y="643"/>
                  </a:lnTo>
                  <a:close/>
                  <a:moveTo>
                    <a:pt x="18" y="586"/>
                  </a:moveTo>
                  <a:lnTo>
                    <a:pt x="0" y="586"/>
                  </a:lnTo>
                  <a:lnTo>
                    <a:pt x="0" y="567"/>
                  </a:lnTo>
                  <a:lnTo>
                    <a:pt x="18" y="567"/>
                  </a:lnTo>
                  <a:lnTo>
                    <a:pt x="18" y="586"/>
                  </a:lnTo>
                  <a:close/>
                  <a:moveTo>
                    <a:pt x="18" y="529"/>
                  </a:moveTo>
                  <a:lnTo>
                    <a:pt x="0" y="529"/>
                  </a:lnTo>
                  <a:lnTo>
                    <a:pt x="0" y="510"/>
                  </a:lnTo>
                  <a:lnTo>
                    <a:pt x="18" y="510"/>
                  </a:lnTo>
                  <a:lnTo>
                    <a:pt x="18" y="529"/>
                  </a:lnTo>
                  <a:close/>
                  <a:moveTo>
                    <a:pt x="18" y="473"/>
                  </a:moveTo>
                  <a:lnTo>
                    <a:pt x="0" y="473"/>
                  </a:lnTo>
                  <a:lnTo>
                    <a:pt x="0" y="454"/>
                  </a:lnTo>
                  <a:lnTo>
                    <a:pt x="18" y="454"/>
                  </a:lnTo>
                  <a:lnTo>
                    <a:pt x="18" y="473"/>
                  </a:lnTo>
                  <a:close/>
                  <a:moveTo>
                    <a:pt x="18" y="416"/>
                  </a:moveTo>
                  <a:lnTo>
                    <a:pt x="0" y="416"/>
                  </a:lnTo>
                  <a:lnTo>
                    <a:pt x="0" y="397"/>
                  </a:lnTo>
                  <a:lnTo>
                    <a:pt x="18" y="397"/>
                  </a:lnTo>
                  <a:lnTo>
                    <a:pt x="18" y="416"/>
                  </a:lnTo>
                  <a:close/>
                  <a:moveTo>
                    <a:pt x="18" y="359"/>
                  </a:moveTo>
                  <a:lnTo>
                    <a:pt x="0" y="359"/>
                  </a:lnTo>
                  <a:lnTo>
                    <a:pt x="0" y="340"/>
                  </a:lnTo>
                  <a:lnTo>
                    <a:pt x="18" y="340"/>
                  </a:lnTo>
                  <a:lnTo>
                    <a:pt x="18" y="359"/>
                  </a:lnTo>
                  <a:close/>
                  <a:moveTo>
                    <a:pt x="18" y="303"/>
                  </a:moveTo>
                  <a:lnTo>
                    <a:pt x="0" y="303"/>
                  </a:lnTo>
                  <a:lnTo>
                    <a:pt x="0" y="284"/>
                  </a:lnTo>
                  <a:lnTo>
                    <a:pt x="18" y="284"/>
                  </a:lnTo>
                  <a:lnTo>
                    <a:pt x="18" y="303"/>
                  </a:lnTo>
                  <a:close/>
                  <a:moveTo>
                    <a:pt x="18" y="246"/>
                  </a:moveTo>
                  <a:lnTo>
                    <a:pt x="0" y="246"/>
                  </a:lnTo>
                  <a:lnTo>
                    <a:pt x="0" y="227"/>
                  </a:lnTo>
                  <a:lnTo>
                    <a:pt x="18" y="227"/>
                  </a:lnTo>
                  <a:lnTo>
                    <a:pt x="18" y="246"/>
                  </a:lnTo>
                  <a:close/>
                  <a:moveTo>
                    <a:pt x="18" y="189"/>
                  </a:moveTo>
                  <a:lnTo>
                    <a:pt x="0" y="189"/>
                  </a:lnTo>
                  <a:lnTo>
                    <a:pt x="0" y="170"/>
                  </a:lnTo>
                  <a:lnTo>
                    <a:pt x="18" y="170"/>
                  </a:lnTo>
                  <a:lnTo>
                    <a:pt x="18" y="189"/>
                  </a:lnTo>
                  <a:close/>
                  <a:moveTo>
                    <a:pt x="18" y="132"/>
                  </a:moveTo>
                  <a:lnTo>
                    <a:pt x="0" y="132"/>
                  </a:lnTo>
                  <a:lnTo>
                    <a:pt x="0" y="114"/>
                  </a:lnTo>
                  <a:lnTo>
                    <a:pt x="18" y="114"/>
                  </a:lnTo>
                  <a:lnTo>
                    <a:pt x="18" y="132"/>
                  </a:lnTo>
                  <a:close/>
                  <a:moveTo>
                    <a:pt x="18" y="76"/>
                  </a:moveTo>
                  <a:lnTo>
                    <a:pt x="0" y="76"/>
                  </a:lnTo>
                  <a:lnTo>
                    <a:pt x="0" y="57"/>
                  </a:lnTo>
                  <a:lnTo>
                    <a:pt x="18" y="57"/>
                  </a:lnTo>
                  <a:lnTo>
                    <a:pt x="18" y="76"/>
                  </a:lnTo>
                  <a:close/>
                  <a:moveTo>
                    <a:pt x="18" y="19"/>
                  </a:moveTo>
                  <a:lnTo>
                    <a:pt x="0" y="19"/>
                  </a:lnTo>
                  <a:lnTo>
                    <a:pt x="0" y="0"/>
                  </a:lnTo>
                  <a:lnTo>
                    <a:pt x="18" y="0"/>
                  </a:lnTo>
                  <a:lnTo>
                    <a:pt x="18"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41" name="Freeform 41"/>
            <p:cNvSpPr>
              <a:spLocks noEditPoints="1"/>
            </p:cNvSpPr>
            <p:nvPr/>
          </p:nvSpPr>
          <p:spPr bwMode="auto">
            <a:xfrm>
              <a:off x="6932229" y="2633024"/>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Arial"/>
                <a:ea typeface="微软雅黑"/>
                <a:cs typeface="+mn-ea"/>
                <a:sym typeface="Arial"/>
              </a:endParaRPr>
            </a:p>
          </p:txBody>
        </p:sp>
        <p:sp>
          <p:nvSpPr>
            <p:cNvPr id="42" name="TextBox 41"/>
            <p:cNvSpPr txBox="1"/>
            <p:nvPr/>
          </p:nvSpPr>
          <p:spPr>
            <a:xfrm>
              <a:off x="2612951" y="2510342"/>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Arial"/>
                  <a:ea typeface="微软雅黑"/>
                  <a:cs typeface="+mn-ea"/>
                  <a:sym typeface="Arial"/>
                </a:rPr>
                <a:t>添加标题</a:t>
              </a:r>
            </a:p>
          </p:txBody>
        </p:sp>
        <p:sp>
          <p:nvSpPr>
            <p:cNvPr id="43" name="TextBox 42"/>
            <p:cNvSpPr txBox="1"/>
            <p:nvPr/>
          </p:nvSpPr>
          <p:spPr>
            <a:xfrm>
              <a:off x="7314208" y="2227925"/>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Arial"/>
                  <a:ea typeface="微软雅黑"/>
                  <a:cs typeface="+mn-ea"/>
                  <a:sym typeface="Arial"/>
                </a:rPr>
                <a:t>添加标题</a:t>
              </a:r>
            </a:p>
          </p:txBody>
        </p:sp>
        <p:sp>
          <p:nvSpPr>
            <p:cNvPr id="44" name="TextBox 43"/>
            <p:cNvSpPr txBox="1"/>
            <p:nvPr/>
          </p:nvSpPr>
          <p:spPr>
            <a:xfrm>
              <a:off x="7075987" y="5297595"/>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Arial"/>
                  <a:ea typeface="微软雅黑"/>
                  <a:cs typeface="+mn-ea"/>
                  <a:sym typeface="Arial"/>
                </a:rPr>
                <a:t>添加标题</a:t>
              </a:r>
            </a:p>
          </p:txBody>
        </p:sp>
        <p:sp>
          <p:nvSpPr>
            <p:cNvPr id="45" name="TextBox 44"/>
            <p:cNvSpPr txBox="1"/>
            <p:nvPr/>
          </p:nvSpPr>
          <p:spPr>
            <a:xfrm>
              <a:off x="4143354" y="5818956"/>
              <a:ext cx="2173861"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Arial"/>
                  <a:ea typeface="微软雅黑"/>
                  <a:cs typeface="+mn-ea"/>
                  <a:sym typeface="Arial"/>
                </a:rPr>
                <a:t>添加标题</a:t>
              </a:r>
            </a:p>
          </p:txBody>
        </p:sp>
        <p:sp>
          <p:nvSpPr>
            <p:cNvPr id="46" name="Oval 27"/>
            <p:cNvSpPr>
              <a:spLocks noChangeArrowheads="1"/>
            </p:cNvSpPr>
            <p:nvPr/>
          </p:nvSpPr>
          <p:spPr bwMode="auto">
            <a:xfrm>
              <a:off x="5230285" y="5128029"/>
              <a:ext cx="116462" cy="11647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47" name="Oval 26"/>
            <p:cNvSpPr>
              <a:spLocks noChangeArrowheads="1"/>
            </p:cNvSpPr>
            <p:nvPr/>
          </p:nvSpPr>
          <p:spPr bwMode="auto">
            <a:xfrm>
              <a:off x="7241913" y="4636970"/>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48" name="Oval 24"/>
            <p:cNvSpPr>
              <a:spLocks noChangeArrowheads="1"/>
            </p:cNvSpPr>
            <p:nvPr/>
          </p:nvSpPr>
          <p:spPr bwMode="auto">
            <a:xfrm>
              <a:off x="6881938" y="3146585"/>
              <a:ext cx="115140"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49" name="Oval 25"/>
            <p:cNvSpPr>
              <a:spLocks noChangeArrowheads="1"/>
            </p:cNvSpPr>
            <p:nvPr/>
          </p:nvSpPr>
          <p:spPr bwMode="auto">
            <a:xfrm>
              <a:off x="4899425" y="3546315"/>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50" name="Freeform 41"/>
            <p:cNvSpPr>
              <a:spLocks noEditPoints="1"/>
            </p:cNvSpPr>
            <p:nvPr/>
          </p:nvSpPr>
          <p:spPr bwMode="auto">
            <a:xfrm>
              <a:off x="7285586" y="4701392"/>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Arial"/>
                <a:ea typeface="微软雅黑"/>
                <a:cs typeface="+mn-ea"/>
                <a:sym typeface="Arial"/>
              </a:endParaRPr>
            </a:p>
          </p:txBody>
        </p:sp>
      </p:grpSp>
      <p:sp>
        <p:nvSpPr>
          <p:cNvPr id="51"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52" name="直接连接符 51"/>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428564333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Arial"/>
                  <a:ea typeface="微软雅黑"/>
                  <a:cs typeface="+mn-ea"/>
                  <a:sym typeface="Arial"/>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latin typeface="Arial"/>
                  <a:ea typeface="微软雅黑"/>
                  <a:cs typeface="+mn-ea"/>
                  <a:sym typeface="Arial"/>
                </a:rPr>
                <a:t>02</a:t>
              </a:r>
              <a:endParaRPr lang="zh-CN" altLang="en-US" sz="3200" b="1" spc="300" dirty="0">
                <a:solidFill>
                  <a:srgbClr val="FE7F8D"/>
                </a:solidFill>
                <a:latin typeface="Arial"/>
                <a:ea typeface="微软雅黑"/>
                <a:cs typeface="+mn-ea"/>
                <a:sym typeface="Arial"/>
              </a:endParaRPr>
            </a:p>
          </p:txBody>
        </p:sp>
      </p:grpSp>
    </p:spTree>
    <p:extLst>
      <p:ext uri="{BB962C8B-B14F-4D97-AF65-F5344CB8AC3E}">
        <p14:creationId xmlns:p14="http://schemas.microsoft.com/office/powerpoint/2010/main" val="325194687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5" name="组合 4"/>
          <p:cNvGrpSpPr/>
          <p:nvPr/>
        </p:nvGrpSpPr>
        <p:grpSpPr>
          <a:xfrm>
            <a:off x="1801226" y="1746724"/>
            <a:ext cx="9236661" cy="4677913"/>
            <a:chOff x="1089025" y="1000504"/>
            <a:chExt cx="9785350" cy="4955796"/>
          </a:xfrm>
        </p:grpSpPr>
        <p:grpSp>
          <p:nvGrpSpPr>
            <p:cNvPr id="6" name="Group 2"/>
            <p:cNvGrpSpPr/>
            <p:nvPr/>
          </p:nvGrpSpPr>
          <p:grpSpPr>
            <a:xfrm>
              <a:off x="4239260" y="2270125"/>
              <a:ext cx="3638550" cy="3686175"/>
              <a:chOff x="4269622" y="2043241"/>
              <a:chExt cx="3638469" cy="3686144"/>
            </a:xfrm>
          </p:grpSpPr>
          <p:sp>
            <p:nvSpPr>
              <p:cNvPr id="24" name="1"/>
              <p:cNvSpPr/>
              <p:nvPr/>
            </p:nvSpPr>
            <p:spPr bwMode="auto">
              <a:xfrm flipH="1">
                <a:off x="6336244" y="4124595"/>
                <a:ext cx="1543610" cy="1454194"/>
              </a:xfrm>
              <a:custGeom>
                <a:avLst/>
                <a:gdLst/>
                <a:ahLst/>
                <a:cxnLst>
                  <a:cxn ang="0">
                    <a:pos x="271" y="184"/>
                  </a:cxn>
                  <a:cxn ang="0">
                    <a:pos x="108" y="0"/>
                  </a:cxn>
                  <a:cxn ang="0">
                    <a:pos x="0" y="21"/>
                  </a:cxn>
                  <a:cxn ang="0">
                    <a:pos x="237" y="289"/>
                  </a:cxn>
                  <a:cxn ang="0">
                    <a:pos x="307" y="254"/>
                  </a:cxn>
                  <a:cxn ang="0">
                    <a:pos x="271" y="184"/>
                  </a:cxn>
                </a:cxnLst>
                <a:rect l="0" t="0" r="r" b="b"/>
                <a:pathLst>
                  <a:path w="307" h="289">
                    <a:moveTo>
                      <a:pt x="271" y="184"/>
                    </a:moveTo>
                    <a:cubicBezTo>
                      <a:pt x="184" y="156"/>
                      <a:pt x="125" y="84"/>
                      <a:pt x="108" y="0"/>
                    </a:cubicBezTo>
                    <a:cubicBezTo>
                      <a:pt x="0" y="21"/>
                      <a:pt x="0" y="21"/>
                      <a:pt x="0" y="21"/>
                    </a:cubicBezTo>
                    <a:cubicBezTo>
                      <a:pt x="24" y="143"/>
                      <a:pt x="111" y="248"/>
                      <a:pt x="237" y="289"/>
                    </a:cubicBezTo>
                    <a:cubicBezTo>
                      <a:pt x="307" y="254"/>
                      <a:pt x="307" y="254"/>
                      <a:pt x="307" y="254"/>
                    </a:cubicBezTo>
                    <a:lnTo>
                      <a:pt x="271" y="184"/>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Arial"/>
                  <a:ea typeface="微软雅黑"/>
                  <a:cs typeface="+mn-ea"/>
                  <a:sym typeface="Arial"/>
                </a:endParaRPr>
              </a:p>
            </p:txBody>
          </p:sp>
          <p:sp>
            <p:nvSpPr>
              <p:cNvPr id="25" name="1"/>
              <p:cNvSpPr/>
              <p:nvPr/>
            </p:nvSpPr>
            <p:spPr bwMode="auto">
              <a:xfrm flipH="1">
                <a:off x="4707925" y="4548146"/>
                <a:ext cx="1647144" cy="1181239"/>
              </a:xfrm>
              <a:custGeom>
                <a:avLst/>
                <a:gdLst/>
                <a:ahLst/>
                <a:cxnLst>
                  <a:cxn ang="0">
                    <a:pos x="316" y="0"/>
                  </a:cxn>
                  <a:cxn ang="0">
                    <a:pos x="239" y="12"/>
                  </a:cxn>
                  <a:cxn ang="0">
                    <a:pos x="14" y="110"/>
                  </a:cxn>
                  <a:cxn ang="0">
                    <a:pos x="0" y="220"/>
                  </a:cxn>
                  <a:cxn ang="0">
                    <a:pos x="328" y="77"/>
                  </a:cxn>
                  <a:cxn ang="0">
                    <a:pos x="316" y="0"/>
                  </a:cxn>
                </a:cxnLst>
                <a:rect l="0" t="0" r="r" b="b"/>
                <a:pathLst>
                  <a:path w="328" h="235">
                    <a:moveTo>
                      <a:pt x="316" y="0"/>
                    </a:moveTo>
                    <a:cubicBezTo>
                      <a:pt x="239" y="12"/>
                      <a:pt x="239" y="12"/>
                      <a:pt x="239" y="12"/>
                    </a:cubicBezTo>
                    <a:cubicBezTo>
                      <a:pt x="186" y="86"/>
                      <a:pt x="98" y="121"/>
                      <a:pt x="14" y="110"/>
                    </a:cubicBezTo>
                    <a:cubicBezTo>
                      <a:pt x="0" y="220"/>
                      <a:pt x="0" y="220"/>
                      <a:pt x="0" y="220"/>
                    </a:cubicBezTo>
                    <a:cubicBezTo>
                      <a:pt x="123" y="235"/>
                      <a:pt x="250" y="184"/>
                      <a:pt x="328" y="77"/>
                    </a:cubicBezTo>
                    <a:lnTo>
                      <a:pt x="316" y="0"/>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Arial"/>
                  <a:ea typeface="微软雅黑"/>
                  <a:cs typeface="+mn-ea"/>
                  <a:sym typeface="Arial"/>
                </a:endParaRPr>
              </a:p>
            </p:txBody>
          </p:sp>
          <p:sp>
            <p:nvSpPr>
              <p:cNvPr id="26" name="1"/>
              <p:cNvSpPr/>
              <p:nvPr/>
            </p:nvSpPr>
            <p:spPr bwMode="auto">
              <a:xfrm flipH="1">
                <a:off x="4269622" y="2784879"/>
                <a:ext cx="884751" cy="1854213"/>
              </a:xfrm>
              <a:custGeom>
                <a:avLst/>
                <a:gdLst/>
                <a:ahLst/>
                <a:cxnLst>
                  <a:cxn ang="0">
                    <a:pos x="89" y="13"/>
                  </a:cxn>
                  <a:cxn ang="0">
                    <a:pos x="12" y="0"/>
                  </a:cxn>
                  <a:cxn ang="0">
                    <a:pos x="0" y="77"/>
                  </a:cxn>
                  <a:cxn ang="0">
                    <a:pos x="24" y="322"/>
                  </a:cxn>
                  <a:cxn ang="0">
                    <a:pos x="124" y="369"/>
                  </a:cxn>
                  <a:cxn ang="0">
                    <a:pos x="89" y="13"/>
                  </a:cxn>
                </a:cxnLst>
                <a:rect l="0" t="0" r="r" b="b"/>
                <a:pathLst>
                  <a:path w="176" h="369">
                    <a:moveTo>
                      <a:pt x="89" y="13"/>
                    </a:moveTo>
                    <a:cubicBezTo>
                      <a:pt x="12" y="0"/>
                      <a:pt x="12" y="0"/>
                      <a:pt x="12" y="0"/>
                    </a:cubicBezTo>
                    <a:cubicBezTo>
                      <a:pt x="0" y="77"/>
                      <a:pt x="0" y="77"/>
                      <a:pt x="0" y="77"/>
                    </a:cubicBezTo>
                    <a:cubicBezTo>
                      <a:pt x="54" y="151"/>
                      <a:pt x="60" y="245"/>
                      <a:pt x="24" y="322"/>
                    </a:cubicBezTo>
                    <a:cubicBezTo>
                      <a:pt x="124" y="369"/>
                      <a:pt x="124" y="369"/>
                      <a:pt x="124" y="369"/>
                    </a:cubicBezTo>
                    <a:cubicBezTo>
                      <a:pt x="176" y="256"/>
                      <a:pt x="167" y="120"/>
                      <a:pt x="89" y="13"/>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Arial"/>
                  <a:ea typeface="微软雅黑"/>
                  <a:cs typeface="+mn-ea"/>
                  <a:sym typeface="Arial"/>
                </a:endParaRPr>
              </a:p>
            </p:txBody>
          </p:sp>
          <p:sp>
            <p:nvSpPr>
              <p:cNvPr id="27" name="1"/>
              <p:cNvSpPr/>
              <p:nvPr/>
            </p:nvSpPr>
            <p:spPr bwMode="auto">
              <a:xfrm flipH="1">
                <a:off x="4929111" y="2119785"/>
                <a:ext cx="1934219" cy="884751"/>
              </a:xfrm>
              <a:custGeom>
                <a:avLst/>
                <a:gdLst/>
                <a:ahLst/>
                <a:cxnLst>
                  <a:cxn ang="0">
                    <a:pos x="144" y="0"/>
                  </a:cxn>
                  <a:cxn ang="0">
                    <a:pos x="35" y="17"/>
                  </a:cxn>
                  <a:cxn ang="0">
                    <a:pos x="0" y="87"/>
                  </a:cxn>
                  <a:cxn ang="0">
                    <a:pos x="69" y="122"/>
                  </a:cxn>
                  <a:cxn ang="0">
                    <a:pos x="144" y="110"/>
                  </a:cxn>
                  <a:cxn ang="0">
                    <a:pos x="309" y="176"/>
                  </a:cxn>
                  <a:cxn ang="0">
                    <a:pos x="385" y="95"/>
                  </a:cxn>
                  <a:cxn ang="0">
                    <a:pos x="144" y="0"/>
                  </a:cxn>
                </a:cxnLst>
                <a:rect l="0" t="0" r="r" b="b"/>
                <a:pathLst>
                  <a:path w="385" h="176">
                    <a:moveTo>
                      <a:pt x="144" y="0"/>
                    </a:moveTo>
                    <a:cubicBezTo>
                      <a:pt x="108" y="0"/>
                      <a:pt x="71" y="6"/>
                      <a:pt x="35" y="17"/>
                    </a:cubicBezTo>
                    <a:cubicBezTo>
                      <a:pt x="0" y="87"/>
                      <a:pt x="0" y="87"/>
                      <a:pt x="0" y="87"/>
                    </a:cubicBezTo>
                    <a:cubicBezTo>
                      <a:pt x="69" y="122"/>
                      <a:pt x="69" y="122"/>
                      <a:pt x="69" y="122"/>
                    </a:cubicBezTo>
                    <a:cubicBezTo>
                      <a:pt x="94" y="114"/>
                      <a:pt x="119" y="110"/>
                      <a:pt x="144" y="110"/>
                    </a:cubicBezTo>
                    <a:cubicBezTo>
                      <a:pt x="206" y="110"/>
                      <a:pt x="265" y="134"/>
                      <a:pt x="309" y="176"/>
                    </a:cubicBezTo>
                    <a:cubicBezTo>
                      <a:pt x="385" y="95"/>
                      <a:pt x="385" y="95"/>
                      <a:pt x="385" y="95"/>
                    </a:cubicBezTo>
                    <a:cubicBezTo>
                      <a:pt x="320" y="35"/>
                      <a:pt x="234" y="0"/>
                      <a:pt x="144" y="0"/>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Arial"/>
                  <a:ea typeface="微软雅黑"/>
                  <a:cs typeface="+mn-ea"/>
                  <a:sym typeface="Arial"/>
                </a:endParaRPr>
              </a:p>
            </p:txBody>
          </p:sp>
          <p:sp>
            <p:nvSpPr>
              <p:cNvPr id="28" name="1"/>
              <p:cNvSpPr/>
              <p:nvPr/>
            </p:nvSpPr>
            <p:spPr bwMode="auto">
              <a:xfrm flipH="1">
                <a:off x="6726852" y="2340971"/>
                <a:ext cx="1181239" cy="1830683"/>
              </a:xfrm>
              <a:custGeom>
                <a:avLst/>
                <a:gdLst/>
                <a:ahLst/>
                <a:cxnLst>
                  <a:cxn ang="0">
                    <a:pos x="0" y="309"/>
                  </a:cxn>
                  <a:cxn ang="0">
                    <a:pos x="55" y="364"/>
                  </a:cxn>
                  <a:cxn ang="0">
                    <a:pos x="110" y="309"/>
                  </a:cxn>
                  <a:cxn ang="0">
                    <a:pos x="235" y="97"/>
                  </a:cxn>
                  <a:cxn ang="0">
                    <a:pos x="181" y="0"/>
                  </a:cxn>
                  <a:cxn ang="0">
                    <a:pos x="0" y="309"/>
                  </a:cxn>
                </a:cxnLst>
                <a:rect l="0" t="0" r="r" b="b"/>
                <a:pathLst>
                  <a:path w="235" h="364">
                    <a:moveTo>
                      <a:pt x="0" y="309"/>
                    </a:moveTo>
                    <a:cubicBezTo>
                      <a:pt x="55" y="364"/>
                      <a:pt x="55" y="364"/>
                      <a:pt x="55" y="364"/>
                    </a:cubicBezTo>
                    <a:cubicBezTo>
                      <a:pt x="110" y="309"/>
                      <a:pt x="110" y="309"/>
                      <a:pt x="110" y="309"/>
                    </a:cubicBezTo>
                    <a:cubicBezTo>
                      <a:pt x="110" y="218"/>
                      <a:pt x="160" y="138"/>
                      <a:pt x="235" y="97"/>
                    </a:cubicBezTo>
                    <a:cubicBezTo>
                      <a:pt x="181" y="0"/>
                      <a:pt x="181" y="0"/>
                      <a:pt x="181" y="0"/>
                    </a:cubicBezTo>
                    <a:cubicBezTo>
                      <a:pt x="73" y="61"/>
                      <a:pt x="0" y="176"/>
                      <a:pt x="0" y="309"/>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Arial"/>
                  <a:ea typeface="微软雅黑"/>
                  <a:cs typeface="+mn-ea"/>
                  <a:sym typeface="Arial"/>
                </a:endParaRPr>
              </a:p>
            </p:txBody>
          </p:sp>
          <p:sp>
            <p:nvSpPr>
              <p:cNvPr id="29" name="1"/>
              <p:cNvSpPr/>
              <p:nvPr/>
            </p:nvSpPr>
            <p:spPr bwMode="auto">
              <a:xfrm>
                <a:off x="5486390" y="2043241"/>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dirty="0">
                    <a:solidFill>
                      <a:prstClr val="white"/>
                    </a:solidFill>
                    <a:latin typeface="Arial"/>
                    <a:ea typeface="微软雅黑"/>
                    <a:cs typeface="+mn-ea"/>
                    <a:sym typeface="Arial"/>
                  </a:rPr>
                  <a:t>01</a:t>
                </a:r>
              </a:p>
            </p:txBody>
          </p:sp>
          <p:sp>
            <p:nvSpPr>
              <p:cNvPr id="30" name="1"/>
              <p:cNvSpPr/>
              <p:nvPr/>
            </p:nvSpPr>
            <p:spPr bwMode="auto">
              <a:xfrm>
                <a:off x="7065108" y="2794329"/>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Arial"/>
                    <a:ea typeface="微软雅黑"/>
                    <a:cs typeface="+mn-ea"/>
                    <a:sym typeface="Arial"/>
                  </a:rPr>
                  <a:t>02</a:t>
                </a:r>
              </a:p>
            </p:txBody>
          </p:sp>
          <p:sp>
            <p:nvSpPr>
              <p:cNvPr id="31" name="1"/>
              <p:cNvSpPr/>
              <p:nvPr/>
            </p:nvSpPr>
            <p:spPr bwMode="auto">
              <a:xfrm>
                <a:off x="6873749" y="4526137"/>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Arial"/>
                    <a:ea typeface="微软雅黑"/>
                    <a:cs typeface="+mn-ea"/>
                    <a:sym typeface="Arial"/>
                  </a:rPr>
                  <a:t>03</a:t>
                </a:r>
              </a:p>
            </p:txBody>
          </p:sp>
          <p:sp>
            <p:nvSpPr>
              <p:cNvPr id="32" name="1"/>
              <p:cNvSpPr/>
              <p:nvPr/>
            </p:nvSpPr>
            <p:spPr bwMode="auto">
              <a:xfrm>
                <a:off x="5084534" y="4846665"/>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Arial"/>
                    <a:ea typeface="微软雅黑"/>
                    <a:cs typeface="+mn-ea"/>
                    <a:sym typeface="Arial"/>
                  </a:rPr>
                  <a:t>04</a:t>
                </a:r>
              </a:p>
            </p:txBody>
          </p:sp>
          <p:sp>
            <p:nvSpPr>
              <p:cNvPr id="33" name="1"/>
              <p:cNvSpPr/>
              <p:nvPr/>
            </p:nvSpPr>
            <p:spPr bwMode="auto">
              <a:xfrm>
                <a:off x="4299958" y="3277513"/>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Arial"/>
                    <a:ea typeface="微软雅黑"/>
                    <a:cs typeface="+mn-ea"/>
                    <a:sym typeface="Arial"/>
                  </a:rPr>
                  <a:t>05</a:t>
                </a:r>
              </a:p>
            </p:txBody>
          </p:sp>
        </p:grpSp>
        <p:grpSp>
          <p:nvGrpSpPr>
            <p:cNvPr id="7" name="Group 18"/>
            <p:cNvGrpSpPr/>
            <p:nvPr/>
          </p:nvGrpSpPr>
          <p:grpSpPr>
            <a:xfrm>
              <a:off x="1207770" y="2961639"/>
              <a:ext cx="3031490" cy="934721"/>
              <a:chOff x="1415480" y="1600913"/>
              <a:chExt cx="3031726" cy="934964"/>
            </a:xfrm>
          </p:grpSpPr>
          <p:sp>
            <p:nvSpPr>
              <p:cNvPr id="22" name="1"/>
              <p:cNvSpPr txBox="1"/>
              <p:nvPr/>
            </p:nvSpPr>
            <p:spPr bwMode="auto">
              <a:xfrm>
                <a:off x="1415480" y="1600913"/>
                <a:ext cx="2913191" cy="309958"/>
              </a:xfrm>
              <a:prstGeom prst="rect">
                <a:avLst/>
              </a:prstGeom>
              <a:noFill/>
            </p:spPr>
            <p:txBody>
              <a:bodyPr wrap="none" lIns="360000" tIns="0" rIns="216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添加标题</a:t>
                </a:r>
              </a:p>
            </p:txBody>
          </p:sp>
          <p:sp>
            <p:nvSpPr>
              <p:cNvPr id="23" name="1"/>
              <p:cNvSpPr txBox="1"/>
              <p:nvPr/>
            </p:nvSpPr>
            <p:spPr bwMode="auto">
              <a:xfrm>
                <a:off x="1415480" y="1979698"/>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请替换文字内容，点击添加相关标题文字，修改文字内容，也可以直接复制你的内容到此。</a:t>
                </a:r>
              </a:p>
            </p:txBody>
          </p:sp>
        </p:grpSp>
        <p:grpSp>
          <p:nvGrpSpPr>
            <p:cNvPr id="8" name="Group 27"/>
            <p:cNvGrpSpPr/>
            <p:nvPr/>
          </p:nvGrpSpPr>
          <p:grpSpPr>
            <a:xfrm>
              <a:off x="7877810" y="2940685"/>
              <a:ext cx="2996565" cy="934720"/>
              <a:chOff x="8601584" y="1383108"/>
              <a:chExt cx="2285607" cy="934962"/>
            </a:xfrm>
          </p:grpSpPr>
          <p:sp>
            <p:nvSpPr>
              <p:cNvPr id="20" name="1"/>
              <p:cNvSpPr txBox="1"/>
              <p:nvPr/>
            </p:nvSpPr>
            <p:spPr bwMode="auto">
              <a:xfrm>
                <a:off x="8601584" y="1383108"/>
                <a:ext cx="2196244" cy="309958"/>
              </a:xfrm>
              <a:prstGeom prst="rect">
                <a:avLst/>
              </a:prstGeom>
              <a:noFill/>
            </p:spPr>
            <p:txBody>
              <a:bodyPr wrap="none" lIns="216000" tIns="0" rIns="360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添加标题</a:t>
                </a:r>
                <a:endParaRPr lang="zh-CN" altLang="en-US" sz="1200" kern="0">
                  <a:solidFill>
                    <a:prstClr val="black">
                      <a:lumMod val="85000"/>
                      <a:lumOff val="15000"/>
                    </a:prstClr>
                  </a:solidFill>
                  <a:latin typeface="Arial"/>
                  <a:ea typeface="微软雅黑"/>
                  <a:cs typeface="+mn-ea"/>
                  <a:sym typeface="Arial"/>
                </a:endParaRPr>
              </a:p>
            </p:txBody>
          </p:sp>
          <p:sp>
            <p:nvSpPr>
              <p:cNvPr id="21"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Arial"/>
                    <a:ea typeface="微软雅黑"/>
                    <a:cs typeface="+mn-ea"/>
                    <a:sym typeface="Arial"/>
                  </a:rPr>
                  <a:t>请替换文字内容</a:t>
                </a:r>
                <a:r>
                  <a:rPr lang="zh-CN" altLang="en-US" sz="1200" kern="0" dirty="0">
                    <a:solidFill>
                      <a:prstClr val="black">
                        <a:lumMod val="85000"/>
                        <a:lumOff val="15000"/>
                      </a:prstClr>
                    </a:solidFill>
                    <a:latin typeface="Arial"/>
                    <a:ea typeface="微软雅黑"/>
                    <a:cs typeface="+mn-ea"/>
                    <a:sym typeface="Arial"/>
                  </a:rPr>
                  <a:t>，点击添加相关标题文字，修改文字内容，也可以直接复制你的内容到此。</a:t>
                </a:r>
              </a:p>
            </p:txBody>
          </p:sp>
        </p:grpSp>
        <p:grpSp>
          <p:nvGrpSpPr>
            <p:cNvPr id="9" name="Group 30"/>
            <p:cNvGrpSpPr/>
            <p:nvPr/>
          </p:nvGrpSpPr>
          <p:grpSpPr>
            <a:xfrm>
              <a:off x="7877810" y="4916805"/>
              <a:ext cx="2996565" cy="934720"/>
              <a:chOff x="8601584" y="1383108"/>
              <a:chExt cx="2285607" cy="934962"/>
            </a:xfrm>
          </p:grpSpPr>
          <p:sp>
            <p:nvSpPr>
              <p:cNvPr id="18" name="1"/>
              <p:cNvSpPr txBox="1"/>
              <p:nvPr/>
            </p:nvSpPr>
            <p:spPr bwMode="auto">
              <a:xfrm>
                <a:off x="8601584" y="1383108"/>
                <a:ext cx="2196244" cy="309958"/>
              </a:xfrm>
              <a:prstGeom prst="rect">
                <a:avLst/>
              </a:prstGeom>
              <a:noFill/>
            </p:spPr>
            <p:txBody>
              <a:bodyPr wrap="none" lIns="216000" tIns="0" rIns="360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添加标题</a:t>
                </a:r>
                <a:endParaRPr lang="zh-CN" altLang="en-US" sz="1200" kern="0">
                  <a:solidFill>
                    <a:prstClr val="black">
                      <a:lumMod val="85000"/>
                      <a:lumOff val="15000"/>
                    </a:prstClr>
                  </a:solidFill>
                  <a:latin typeface="Arial"/>
                  <a:ea typeface="微软雅黑"/>
                  <a:cs typeface="+mn-ea"/>
                  <a:sym typeface="Arial"/>
                </a:endParaRPr>
              </a:p>
            </p:txBody>
          </p:sp>
          <p:sp>
            <p:nvSpPr>
              <p:cNvPr id="19"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Arial"/>
                    <a:ea typeface="微软雅黑"/>
                    <a:cs typeface="+mn-ea"/>
                    <a:sym typeface="Arial"/>
                  </a:rPr>
                  <a:t>请替换文字内容</a:t>
                </a:r>
                <a:r>
                  <a:rPr lang="zh-CN" altLang="en-US" sz="1200" kern="0" dirty="0">
                    <a:solidFill>
                      <a:prstClr val="black">
                        <a:lumMod val="85000"/>
                        <a:lumOff val="15000"/>
                      </a:prstClr>
                    </a:solidFill>
                    <a:latin typeface="Arial"/>
                    <a:ea typeface="微软雅黑"/>
                    <a:cs typeface="+mn-ea"/>
                    <a:sym typeface="Arial"/>
                  </a:rPr>
                  <a:t>，点击添加相关标题文字，修改文字内容，也可以直接复制你的内容到此。</a:t>
                </a:r>
              </a:p>
            </p:txBody>
          </p:sp>
        </p:grpSp>
        <p:grpSp>
          <p:nvGrpSpPr>
            <p:cNvPr id="10" name="Group 33"/>
            <p:cNvGrpSpPr/>
            <p:nvPr/>
          </p:nvGrpSpPr>
          <p:grpSpPr>
            <a:xfrm>
              <a:off x="1089025" y="4916804"/>
              <a:ext cx="3031709" cy="934719"/>
              <a:chOff x="735342" y="1600913"/>
              <a:chExt cx="3031945" cy="934962"/>
            </a:xfrm>
          </p:grpSpPr>
          <p:sp>
            <p:nvSpPr>
              <p:cNvPr id="14" name="1"/>
              <p:cNvSpPr txBox="1"/>
              <p:nvPr/>
            </p:nvSpPr>
            <p:spPr bwMode="auto">
              <a:xfrm>
                <a:off x="854096" y="1600913"/>
                <a:ext cx="2913191" cy="309958"/>
              </a:xfrm>
              <a:prstGeom prst="rect">
                <a:avLst/>
              </a:prstGeom>
              <a:noFill/>
            </p:spPr>
            <p:txBody>
              <a:bodyPr wrap="none" lIns="360000" tIns="0" rIns="216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添加标题</a:t>
                </a:r>
              </a:p>
            </p:txBody>
          </p:sp>
          <p:sp>
            <p:nvSpPr>
              <p:cNvPr id="17" name="1"/>
              <p:cNvSpPr txBox="1"/>
              <p:nvPr/>
            </p:nvSpPr>
            <p:spPr bwMode="auto">
              <a:xfrm>
                <a:off x="735342" y="1979696"/>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Arial"/>
                    <a:ea typeface="微软雅黑"/>
                    <a:cs typeface="+mn-ea"/>
                    <a:sym typeface="Arial"/>
                  </a:rPr>
                  <a:t>请替换文字内容</a:t>
                </a:r>
                <a:r>
                  <a:rPr lang="zh-CN" altLang="en-US" sz="1200" kern="0" dirty="0">
                    <a:solidFill>
                      <a:prstClr val="black">
                        <a:lumMod val="85000"/>
                        <a:lumOff val="15000"/>
                      </a:prstClr>
                    </a:solidFill>
                    <a:latin typeface="Arial"/>
                    <a:ea typeface="微软雅黑"/>
                    <a:cs typeface="+mn-ea"/>
                    <a:sym typeface="Arial"/>
                  </a:rPr>
                  <a:t>，点击添加相关标题文字，修改文字内容，也可以直接复制你的内容到此。</a:t>
                </a:r>
              </a:p>
            </p:txBody>
          </p:sp>
        </p:grpSp>
        <p:grpSp>
          <p:nvGrpSpPr>
            <p:cNvPr id="11" name="Group 3"/>
            <p:cNvGrpSpPr/>
            <p:nvPr/>
          </p:nvGrpSpPr>
          <p:grpSpPr>
            <a:xfrm>
              <a:off x="4871720" y="1000504"/>
              <a:ext cx="2904625" cy="1029334"/>
              <a:chOff x="4945499" y="771400"/>
              <a:chExt cx="2904427" cy="1029533"/>
            </a:xfrm>
          </p:grpSpPr>
          <p:sp>
            <p:nvSpPr>
              <p:cNvPr id="12" name="1"/>
              <p:cNvSpPr txBox="1"/>
              <p:nvPr/>
            </p:nvSpPr>
            <p:spPr bwMode="auto">
              <a:xfrm>
                <a:off x="4952534" y="771400"/>
                <a:ext cx="2324566" cy="365391"/>
              </a:xfrm>
              <a:prstGeom prst="rect">
                <a:avLst/>
              </a:prstGeom>
              <a:noFill/>
            </p:spPr>
            <p:txBody>
              <a:bodyPr wrap="none" lIns="0" tIns="0" rIns="0" bIns="0" anchor="b" anchorCtr="1">
                <a:norm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添加标题</a:t>
                </a:r>
              </a:p>
            </p:txBody>
          </p:sp>
          <p:sp>
            <p:nvSpPr>
              <p:cNvPr id="13" name="1"/>
              <p:cNvSpPr txBox="1"/>
              <p:nvPr/>
            </p:nvSpPr>
            <p:spPr bwMode="auto">
              <a:xfrm>
                <a:off x="4945499" y="1205616"/>
                <a:ext cx="2904427" cy="595317"/>
              </a:xfrm>
              <a:prstGeom prst="rect">
                <a:avLst/>
              </a:prstGeom>
              <a:noFill/>
            </p:spPr>
            <p:txBody>
              <a:bodyPr wrap="square" lIns="90000" tIns="46800" rIns="90000" bIns="46800">
                <a:no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Arial"/>
                    <a:ea typeface="微软雅黑"/>
                    <a:cs typeface="+mn-ea"/>
                    <a:sym typeface="Arial"/>
                  </a:rPr>
                  <a:t>请替换文字内容，点击添加相关标题文字，修改文字内容，也可以直接复制你的内容到此。</a:t>
                </a:r>
              </a:p>
            </p:txBody>
          </p:sp>
        </p:grpSp>
      </p:grpSp>
      <p:sp>
        <p:nvSpPr>
          <p:cNvPr id="3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Arial"/>
                <a:ea typeface="微软雅黑"/>
                <a:cs typeface="+mn-ea"/>
                <a:sym typeface="Arial"/>
              </a:rPr>
              <a:t>点击输入标题</a:t>
            </a:r>
          </a:p>
        </p:txBody>
      </p:sp>
      <p:cxnSp>
        <p:nvCxnSpPr>
          <p:cNvPr id="37" name="直接连接符 3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10419002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E:\PPT\十二月份\12-17"/>
  <p:tag name="ISPRING_PRESENTATION_TITLE" val="粉色小清新年终工作总结汇报PPT模板"/>
</p:tagLst>
</file>

<file path=ppt/theme/theme1.xml><?xml version="1.0" encoding="utf-8"?>
<a:theme xmlns:a="http://schemas.openxmlformats.org/drawingml/2006/main" name="第一PPT，www.1ppt.com">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3734</Words>
  <Application>Microsoft Office PowerPoint</Application>
  <PresentationFormat>自定义</PresentationFormat>
  <Paragraphs>308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粉色小清新年终工作总结汇报PPT模板</dc:title>
  <dc:creator>第一PPT</dc:creator>
  <cp:keywords>www.1ppt.com</cp:keywords>
  <dc:description>www.1ppt.com</dc:description>
  <cp:lastModifiedBy/>
  <cp:revision>1</cp:revision>
  <dcterms:created xsi:type="dcterms:W3CDTF">2017-04-05T10:58:25Z</dcterms:created>
  <dcterms:modified xsi:type="dcterms:W3CDTF">2019-08-22T10:03:40Z</dcterms:modified>
</cp:coreProperties>
</file>