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2" r:id="rId2"/>
    <p:sldMasterId id="2147483706" r:id="rId3"/>
  </p:sldMasterIdLst>
  <p:notesMasterIdLst>
    <p:notesMasterId r:id="rId31"/>
  </p:notesMasterIdLst>
  <p:handoutMasterIdLst>
    <p:handoutMasterId r:id="rId32"/>
  </p:handoutMasterIdLst>
  <p:sldIdLst>
    <p:sldId id="426" r:id="rId4"/>
    <p:sldId id="353" r:id="rId5"/>
    <p:sldId id="300" r:id="rId6"/>
    <p:sldId id="407" r:id="rId7"/>
    <p:sldId id="405" r:id="rId8"/>
    <p:sldId id="404" r:id="rId9"/>
    <p:sldId id="412" r:id="rId10"/>
    <p:sldId id="406" r:id="rId11"/>
    <p:sldId id="408" r:id="rId12"/>
    <p:sldId id="413" r:id="rId13"/>
    <p:sldId id="411" r:id="rId14"/>
    <p:sldId id="409" r:id="rId15"/>
    <p:sldId id="352" r:id="rId16"/>
    <p:sldId id="410" r:id="rId17"/>
    <p:sldId id="414" r:id="rId18"/>
    <p:sldId id="415" r:id="rId19"/>
    <p:sldId id="423" r:id="rId20"/>
    <p:sldId id="417" r:id="rId21"/>
    <p:sldId id="419" r:id="rId22"/>
    <p:sldId id="420" r:id="rId23"/>
    <p:sldId id="418" r:id="rId24"/>
    <p:sldId id="422" r:id="rId25"/>
    <p:sldId id="416" r:id="rId26"/>
    <p:sldId id="425" r:id="rId27"/>
    <p:sldId id="424" r:id="rId28"/>
    <p:sldId id="355" r:id="rId29"/>
    <p:sldId id="427" r:id="rId30"/>
  </p:sldIdLst>
  <p:sldSz cx="12190413" cy="6859588"/>
  <p:notesSz cx="6858000" cy="9144000"/>
  <p:custDataLst>
    <p:tags r:id="rId33"/>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1">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25E0E"/>
    <a:srgbClr val="4A9DFA"/>
    <a:srgbClr val="14B28B"/>
    <a:srgbClr val="01ACBE"/>
    <a:srgbClr val="4FC34E"/>
    <a:srgbClr val="81B747"/>
    <a:srgbClr val="27C5D6"/>
    <a:srgbClr val="1983B7"/>
    <a:srgbClr val="E94E60"/>
    <a:srgbClr val="01898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631" autoAdjust="0"/>
    <p:restoredTop sz="97778" autoAdjust="0"/>
  </p:normalViewPr>
  <p:slideViewPr>
    <p:cSldViewPr snapToGrid="0" showGuides="1">
      <p:cViewPr>
        <p:scale>
          <a:sx n="50" d="100"/>
          <a:sy n="50" d="100"/>
        </p:scale>
        <p:origin x="-378" y="-1698"/>
      </p:cViewPr>
      <p:guideLst>
        <p:guide orient="horz" pos="2161"/>
        <p:guide pos="3840"/>
      </p:guideLst>
    </p:cSldViewPr>
  </p:slideViewPr>
  <p:notesTextViewPr>
    <p:cViewPr>
      <p:scale>
        <a:sx n="1" d="1"/>
        <a:sy n="1" d="1"/>
      </p:scale>
      <p:origin x="0" y="0"/>
    </p:cViewPr>
  </p:notesTextViewPr>
  <p:sorterViewPr>
    <p:cViewPr>
      <p:scale>
        <a:sx n="139" d="100"/>
        <a:sy n="139" d="100"/>
      </p:scale>
      <p:origin x="0" y="0"/>
    </p:cViewPr>
  </p:sorterViewPr>
  <p:notesViewPr>
    <p:cSldViewPr snapToGrid="0">
      <p:cViewPr varScale="1">
        <p:scale>
          <a:sx n="96" d="100"/>
          <a:sy n="96" d="100"/>
        </p:scale>
        <p:origin x="-762"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presProps" Target="pres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ags" Target="tags/tag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handoutMaster" Target="handoutMasters/handoutMaster1.xml"/><Relationship Id="rId37"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8B486D8-1887-4A06-A6CB-483E75488885}" type="datetimeFigureOut">
              <a:rPr lang="zh-CN" altLang="en-US" smtClean="0"/>
              <a:t>2019/8/22</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E5F1797-ABEC-4C51-9E54-2230554CF115}" type="slidenum">
              <a:rPr lang="zh-CN" altLang="en-US" smtClean="0"/>
              <a:t>‹#›</a:t>
            </a:fld>
            <a:endParaRPr lang="zh-CN" altLang="en-US"/>
          </a:p>
        </p:txBody>
      </p:sp>
    </p:spTree>
    <p:extLst>
      <p:ext uri="{BB962C8B-B14F-4D97-AF65-F5344CB8AC3E}">
        <p14:creationId xmlns:p14="http://schemas.microsoft.com/office/powerpoint/2010/main" val="343646377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012C8C0-A3D3-487B-AECC-CB6663EAE28D}" type="datetimeFigureOut">
              <a:rPr lang="zh-CN" altLang="en-US" smtClean="0"/>
              <a:t>2019/8/22</a:t>
            </a:fld>
            <a:endParaRPr lang="zh-CN" altLang="en-US"/>
          </a:p>
        </p:txBody>
      </p:sp>
      <p:sp>
        <p:nvSpPr>
          <p:cNvPr id="4" name="幻灯片图像占位符 3"/>
          <p:cNvSpPr>
            <a:spLocks noGrp="1" noRot="1" noChangeAspect="1"/>
          </p:cNvSpPr>
          <p:nvPr>
            <p:ph type="sldImg" idx="2"/>
          </p:nvPr>
        </p:nvSpPr>
        <p:spPr>
          <a:xfrm>
            <a:off x="687388" y="1143000"/>
            <a:ext cx="5483225"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49D3E0-124D-4DFF-AE99-4EA4CC201DB4}" type="slidenum">
              <a:rPr lang="zh-CN" altLang="en-US" smtClean="0"/>
              <a:t>‹#›</a:t>
            </a:fld>
            <a:endParaRPr lang="zh-CN" altLang="en-US"/>
          </a:p>
        </p:txBody>
      </p:sp>
    </p:spTree>
    <p:extLst>
      <p:ext uri="{BB962C8B-B14F-4D97-AF65-F5344CB8AC3E}">
        <p14:creationId xmlns:p14="http://schemas.microsoft.com/office/powerpoint/2010/main" val="9417776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a:t>
            </a:fld>
            <a:endParaRPr lang="zh-CN" altLang="en-US"/>
          </a:p>
        </p:txBody>
      </p:sp>
    </p:spTree>
    <p:extLst>
      <p:ext uri="{BB962C8B-B14F-4D97-AF65-F5344CB8AC3E}">
        <p14:creationId xmlns:p14="http://schemas.microsoft.com/office/powerpoint/2010/main" val="32701800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10</a:t>
            </a:fld>
            <a:endParaRPr lang="zh-CN" altLang="en-US"/>
          </a:p>
        </p:txBody>
      </p:sp>
    </p:spTree>
    <p:extLst>
      <p:ext uri="{BB962C8B-B14F-4D97-AF65-F5344CB8AC3E}">
        <p14:creationId xmlns:p14="http://schemas.microsoft.com/office/powerpoint/2010/main" val="27804503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11</a:t>
            </a:fld>
            <a:endParaRPr lang="zh-CN" altLang="en-US"/>
          </a:p>
        </p:txBody>
      </p:sp>
    </p:spTree>
    <p:extLst>
      <p:ext uri="{BB962C8B-B14F-4D97-AF65-F5344CB8AC3E}">
        <p14:creationId xmlns:p14="http://schemas.microsoft.com/office/powerpoint/2010/main" val="21452702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12</a:t>
            </a:fld>
            <a:endParaRPr lang="zh-CN" altLang="en-US"/>
          </a:p>
        </p:txBody>
      </p:sp>
    </p:spTree>
    <p:extLst>
      <p:ext uri="{BB962C8B-B14F-4D97-AF65-F5344CB8AC3E}">
        <p14:creationId xmlns:p14="http://schemas.microsoft.com/office/powerpoint/2010/main" val="529393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13</a:t>
            </a:fld>
            <a:endParaRPr lang="zh-CN" altLang="en-US"/>
          </a:p>
        </p:txBody>
      </p:sp>
    </p:spTree>
    <p:extLst>
      <p:ext uri="{BB962C8B-B14F-4D97-AF65-F5344CB8AC3E}">
        <p14:creationId xmlns:p14="http://schemas.microsoft.com/office/powerpoint/2010/main" val="75088374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14</a:t>
            </a:fld>
            <a:endParaRPr lang="zh-CN" altLang="en-US"/>
          </a:p>
        </p:txBody>
      </p:sp>
    </p:spTree>
    <p:extLst>
      <p:ext uri="{BB962C8B-B14F-4D97-AF65-F5344CB8AC3E}">
        <p14:creationId xmlns:p14="http://schemas.microsoft.com/office/powerpoint/2010/main" val="131737708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15</a:t>
            </a:fld>
            <a:endParaRPr lang="zh-CN" altLang="en-US"/>
          </a:p>
        </p:txBody>
      </p:sp>
    </p:spTree>
    <p:extLst>
      <p:ext uri="{BB962C8B-B14F-4D97-AF65-F5344CB8AC3E}">
        <p14:creationId xmlns:p14="http://schemas.microsoft.com/office/powerpoint/2010/main" val="14895240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16</a:t>
            </a:fld>
            <a:endParaRPr lang="zh-CN" altLang="en-US"/>
          </a:p>
        </p:txBody>
      </p:sp>
    </p:spTree>
    <p:extLst>
      <p:ext uri="{BB962C8B-B14F-4D97-AF65-F5344CB8AC3E}">
        <p14:creationId xmlns:p14="http://schemas.microsoft.com/office/powerpoint/2010/main" val="10297783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17</a:t>
            </a:fld>
            <a:endParaRPr lang="zh-CN" altLang="en-US"/>
          </a:p>
        </p:txBody>
      </p:sp>
    </p:spTree>
    <p:extLst>
      <p:ext uri="{BB962C8B-B14F-4D97-AF65-F5344CB8AC3E}">
        <p14:creationId xmlns:p14="http://schemas.microsoft.com/office/powerpoint/2010/main" val="138064200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18</a:t>
            </a:fld>
            <a:endParaRPr lang="zh-CN" altLang="en-US"/>
          </a:p>
        </p:txBody>
      </p:sp>
    </p:spTree>
    <p:extLst>
      <p:ext uri="{BB962C8B-B14F-4D97-AF65-F5344CB8AC3E}">
        <p14:creationId xmlns:p14="http://schemas.microsoft.com/office/powerpoint/2010/main" val="208194239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19</a:t>
            </a:fld>
            <a:endParaRPr lang="zh-CN" altLang="en-US"/>
          </a:p>
        </p:txBody>
      </p:sp>
    </p:spTree>
    <p:extLst>
      <p:ext uri="{BB962C8B-B14F-4D97-AF65-F5344CB8AC3E}">
        <p14:creationId xmlns:p14="http://schemas.microsoft.com/office/powerpoint/2010/main" val="23333395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a:t>
            </a:fld>
            <a:endParaRPr lang="zh-CN" altLang="en-US"/>
          </a:p>
        </p:txBody>
      </p:sp>
    </p:spTree>
    <p:extLst>
      <p:ext uri="{BB962C8B-B14F-4D97-AF65-F5344CB8AC3E}">
        <p14:creationId xmlns:p14="http://schemas.microsoft.com/office/powerpoint/2010/main" val="112175257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20</a:t>
            </a:fld>
            <a:endParaRPr lang="zh-CN" altLang="en-US"/>
          </a:p>
        </p:txBody>
      </p:sp>
    </p:spTree>
    <p:extLst>
      <p:ext uri="{BB962C8B-B14F-4D97-AF65-F5344CB8AC3E}">
        <p14:creationId xmlns:p14="http://schemas.microsoft.com/office/powerpoint/2010/main" val="17463389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21</a:t>
            </a:fld>
            <a:endParaRPr lang="zh-CN" altLang="en-US"/>
          </a:p>
        </p:txBody>
      </p:sp>
    </p:spTree>
    <p:extLst>
      <p:ext uri="{BB962C8B-B14F-4D97-AF65-F5344CB8AC3E}">
        <p14:creationId xmlns:p14="http://schemas.microsoft.com/office/powerpoint/2010/main" val="163019478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22</a:t>
            </a:fld>
            <a:endParaRPr lang="zh-CN" altLang="en-US"/>
          </a:p>
        </p:txBody>
      </p:sp>
    </p:spTree>
    <p:extLst>
      <p:ext uri="{BB962C8B-B14F-4D97-AF65-F5344CB8AC3E}">
        <p14:creationId xmlns:p14="http://schemas.microsoft.com/office/powerpoint/2010/main" val="103520877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23</a:t>
            </a:fld>
            <a:endParaRPr lang="zh-CN" altLang="en-US"/>
          </a:p>
        </p:txBody>
      </p:sp>
    </p:spTree>
    <p:extLst>
      <p:ext uri="{BB962C8B-B14F-4D97-AF65-F5344CB8AC3E}">
        <p14:creationId xmlns:p14="http://schemas.microsoft.com/office/powerpoint/2010/main" val="164692619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24</a:t>
            </a:fld>
            <a:endParaRPr lang="zh-CN" altLang="en-US"/>
          </a:p>
        </p:txBody>
      </p:sp>
    </p:spTree>
    <p:extLst>
      <p:ext uri="{BB962C8B-B14F-4D97-AF65-F5344CB8AC3E}">
        <p14:creationId xmlns:p14="http://schemas.microsoft.com/office/powerpoint/2010/main" val="396559532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25</a:t>
            </a:fld>
            <a:endParaRPr lang="zh-CN" altLang="en-US"/>
          </a:p>
        </p:txBody>
      </p:sp>
    </p:spTree>
    <p:extLst>
      <p:ext uri="{BB962C8B-B14F-4D97-AF65-F5344CB8AC3E}">
        <p14:creationId xmlns:p14="http://schemas.microsoft.com/office/powerpoint/2010/main" val="298680905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26</a:t>
            </a:fld>
            <a:endParaRPr lang="zh-CN" altLang="en-US"/>
          </a:p>
        </p:txBody>
      </p:sp>
    </p:spTree>
    <p:extLst>
      <p:ext uri="{BB962C8B-B14F-4D97-AF65-F5344CB8AC3E}">
        <p14:creationId xmlns:p14="http://schemas.microsoft.com/office/powerpoint/2010/main" val="16659399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3</a:t>
            </a:fld>
            <a:endParaRPr lang="zh-CN" altLang="en-US"/>
          </a:p>
        </p:txBody>
      </p:sp>
    </p:spTree>
    <p:extLst>
      <p:ext uri="{BB962C8B-B14F-4D97-AF65-F5344CB8AC3E}">
        <p14:creationId xmlns:p14="http://schemas.microsoft.com/office/powerpoint/2010/main" val="23148361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4</a:t>
            </a:fld>
            <a:endParaRPr lang="zh-CN" altLang="en-US"/>
          </a:p>
        </p:txBody>
      </p:sp>
    </p:spTree>
    <p:extLst>
      <p:ext uri="{BB962C8B-B14F-4D97-AF65-F5344CB8AC3E}">
        <p14:creationId xmlns:p14="http://schemas.microsoft.com/office/powerpoint/2010/main" val="29473068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5</a:t>
            </a:fld>
            <a:endParaRPr lang="zh-CN" altLang="en-US"/>
          </a:p>
        </p:txBody>
      </p:sp>
    </p:spTree>
    <p:extLst>
      <p:ext uri="{BB962C8B-B14F-4D97-AF65-F5344CB8AC3E}">
        <p14:creationId xmlns:p14="http://schemas.microsoft.com/office/powerpoint/2010/main" val="34526487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6</a:t>
            </a:fld>
            <a:endParaRPr lang="zh-CN" altLang="en-US"/>
          </a:p>
        </p:txBody>
      </p:sp>
    </p:spTree>
    <p:extLst>
      <p:ext uri="{BB962C8B-B14F-4D97-AF65-F5344CB8AC3E}">
        <p14:creationId xmlns:p14="http://schemas.microsoft.com/office/powerpoint/2010/main" val="17715831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7</a:t>
            </a:fld>
            <a:endParaRPr lang="zh-CN" altLang="en-US"/>
          </a:p>
        </p:txBody>
      </p:sp>
    </p:spTree>
    <p:extLst>
      <p:ext uri="{BB962C8B-B14F-4D97-AF65-F5344CB8AC3E}">
        <p14:creationId xmlns:p14="http://schemas.microsoft.com/office/powerpoint/2010/main" val="2182357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8</a:t>
            </a:fld>
            <a:endParaRPr lang="zh-CN" altLang="en-US"/>
          </a:p>
        </p:txBody>
      </p:sp>
    </p:spTree>
    <p:extLst>
      <p:ext uri="{BB962C8B-B14F-4D97-AF65-F5344CB8AC3E}">
        <p14:creationId xmlns:p14="http://schemas.microsoft.com/office/powerpoint/2010/main" val="7550566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9</a:t>
            </a:fld>
            <a:endParaRPr lang="zh-CN" altLang="en-US"/>
          </a:p>
        </p:txBody>
      </p:sp>
    </p:spTree>
    <p:extLst>
      <p:ext uri="{BB962C8B-B14F-4D97-AF65-F5344CB8AC3E}">
        <p14:creationId xmlns:p14="http://schemas.microsoft.com/office/powerpoint/2010/main" val="30204125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3802" y="1122624"/>
            <a:ext cx="9142810" cy="2388153"/>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3802" y="3602873"/>
            <a:ext cx="9142810" cy="165614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p:cNvSpPr>
            <a:spLocks noGrp="1"/>
          </p:cNvSpPr>
          <p:nvPr>
            <p:ph type="dt" sz="half" idx="10"/>
          </p:nvPr>
        </p:nvSpPr>
        <p:spPr/>
        <p:txBody>
          <a:bodyPr/>
          <a:lstStyle/>
          <a:p>
            <a:fld id="{4C4388EF-52D1-4258-9BE5-BCD010C7D4DE}" type="datetimeFigureOut">
              <a:rPr lang="zh-CN" altLang="en-US" smtClean="0"/>
              <a:t>2019/8/22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10369155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4C4388EF-52D1-4258-9BE5-BCD010C7D4DE}" type="datetimeFigureOut">
              <a:rPr lang="zh-CN" altLang="en-US" smtClean="0"/>
              <a:t>2019/8/22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8737700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3764" y="365209"/>
            <a:ext cx="2628558" cy="5813184"/>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092" y="365209"/>
            <a:ext cx="7733293" cy="5813184"/>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4C4388EF-52D1-4258-9BE5-BCD010C7D4DE}" type="datetimeFigureOut">
              <a:rPr lang="zh-CN" altLang="en-US" smtClean="0"/>
              <a:t>2019/8/22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12927235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282" y="2130922"/>
            <a:ext cx="10361851" cy="1470365"/>
          </a:xfrm>
        </p:spPr>
        <p:txBody>
          <a:bodyPr/>
          <a:lstStyle/>
          <a:p>
            <a:r>
              <a:rPr lang="en-US"/>
              <a:t>Click to edit Master title style</a:t>
            </a:r>
          </a:p>
        </p:txBody>
      </p:sp>
      <p:sp>
        <p:nvSpPr>
          <p:cNvPr id="3" name="Subtitle 2"/>
          <p:cNvSpPr>
            <a:spLocks noGrp="1"/>
          </p:cNvSpPr>
          <p:nvPr>
            <p:ph type="subTitle" idx="1"/>
          </p:nvPr>
        </p:nvSpPr>
        <p:spPr>
          <a:xfrm>
            <a:off x="1828563" y="3887100"/>
            <a:ext cx="8533289" cy="1753006"/>
          </a:xfrm>
        </p:spPr>
        <p:txBody>
          <a:bodyPr/>
          <a:lstStyle>
            <a:lvl1pPr marL="0" indent="0" algn="ctr">
              <a:buNone/>
              <a:defRPr>
                <a:solidFill>
                  <a:schemeClr val="tx1">
                    <a:tint val="75000"/>
                  </a:schemeClr>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pPr>
              <a:defRPr/>
            </a:pPr>
            <a:fld id="{406E9206-D2D6-4057-92D4-39C87A03E66D}" type="datetime1">
              <a:rPr lang="en-US" altLang="zh-CN" smtClean="0">
                <a:solidFill>
                  <a:prstClr val="black">
                    <a:tint val="75000"/>
                  </a:prstClr>
                </a:solidFill>
              </a:rPr>
              <a:pPr>
                <a:defRPr/>
              </a:pPr>
              <a:t>8/22/2019</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5896262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fld id="{C052E9E1-D97D-4C90-BB96-FA1ED58B786F}" type="datetime1">
              <a:rPr lang="en-US" altLang="zh-CN" smtClean="0">
                <a:solidFill>
                  <a:prstClr val="black">
                    <a:tint val="75000"/>
                  </a:prstClr>
                </a:solidFill>
              </a:rPr>
              <a:pPr>
                <a:defRPr/>
              </a:pPr>
              <a:t>8/22/2019</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9115628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2960" y="4407923"/>
            <a:ext cx="10361851" cy="1362390"/>
          </a:xfrm>
        </p:spPr>
        <p:txBody>
          <a:bodyPr anchor="t"/>
          <a:lstStyle>
            <a:lvl1pPr algn="l">
              <a:defRPr sz="5400" b="1" cap="all"/>
            </a:lvl1pPr>
          </a:lstStyle>
          <a:p>
            <a:r>
              <a:rPr lang="en-US"/>
              <a:t>Click to edit Master title style</a:t>
            </a:r>
          </a:p>
        </p:txBody>
      </p:sp>
      <p:sp>
        <p:nvSpPr>
          <p:cNvPr id="3" name="Text Placeholder 2"/>
          <p:cNvSpPr>
            <a:spLocks noGrp="1"/>
          </p:cNvSpPr>
          <p:nvPr>
            <p:ph type="body" idx="1"/>
          </p:nvPr>
        </p:nvSpPr>
        <p:spPr>
          <a:xfrm>
            <a:off x="962960" y="2907387"/>
            <a:ext cx="10361851" cy="1500534"/>
          </a:xfrm>
        </p:spPr>
        <p:txBody>
          <a:bodyPr anchor="b"/>
          <a:lstStyle>
            <a:lvl1pPr marL="0" indent="0">
              <a:buNone/>
              <a:defRPr sz="2700">
                <a:solidFill>
                  <a:schemeClr val="tx1">
                    <a:tint val="75000"/>
                  </a:schemeClr>
                </a:solidFill>
              </a:defRPr>
            </a:lvl1pPr>
            <a:lvl2pPr marL="609585" indent="0">
              <a:buNone/>
              <a:defRPr sz="2400">
                <a:solidFill>
                  <a:schemeClr val="tx1">
                    <a:tint val="75000"/>
                  </a:schemeClr>
                </a:solidFill>
              </a:defRPr>
            </a:lvl2pPr>
            <a:lvl3pPr marL="1219170" indent="0">
              <a:buNone/>
              <a:defRPr sz="2200">
                <a:solidFill>
                  <a:schemeClr val="tx1">
                    <a:tint val="75000"/>
                  </a:schemeClr>
                </a:solidFill>
              </a:defRPr>
            </a:lvl3pPr>
            <a:lvl4pPr marL="1828754" indent="0">
              <a:buNone/>
              <a:defRPr sz="1900">
                <a:solidFill>
                  <a:schemeClr val="tx1">
                    <a:tint val="75000"/>
                  </a:schemeClr>
                </a:solidFill>
              </a:defRPr>
            </a:lvl4pPr>
            <a:lvl5pPr marL="2438339" indent="0">
              <a:buNone/>
              <a:defRPr sz="1900">
                <a:solidFill>
                  <a:schemeClr val="tx1">
                    <a:tint val="75000"/>
                  </a:schemeClr>
                </a:solidFill>
              </a:defRPr>
            </a:lvl5pPr>
            <a:lvl6pPr marL="3047924" indent="0">
              <a:buNone/>
              <a:defRPr sz="1900">
                <a:solidFill>
                  <a:schemeClr val="tx1">
                    <a:tint val="75000"/>
                  </a:schemeClr>
                </a:solidFill>
              </a:defRPr>
            </a:lvl6pPr>
            <a:lvl7pPr marL="3657509" indent="0">
              <a:buNone/>
              <a:defRPr sz="1900">
                <a:solidFill>
                  <a:schemeClr val="tx1">
                    <a:tint val="75000"/>
                  </a:schemeClr>
                </a:solidFill>
              </a:defRPr>
            </a:lvl7pPr>
            <a:lvl8pPr marL="4267093" indent="0">
              <a:buNone/>
              <a:defRPr sz="1900">
                <a:solidFill>
                  <a:schemeClr val="tx1">
                    <a:tint val="75000"/>
                  </a:schemeClr>
                </a:solidFill>
              </a:defRPr>
            </a:lvl8pPr>
            <a:lvl9pPr marL="4876678" indent="0">
              <a:buNone/>
              <a:defRPr sz="19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a:defRPr/>
            </a:pPr>
            <a:fld id="{814779EE-1E16-4CC5-A459-C716090F6017}" type="datetime1">
              <a:rPr lang="en-US" altLang="zh-CN" smtClean="0">
                <a:solidFill>
                  <a:prstClr val="black">
                    <a:tint val="75000"/>
                  </a:prstClr>
                </a:solidFill>
              </a:rPr>
              <a:pPr>
                <a:defRPr/>
              </a:pPr>
              <a:t>8/22/2019</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65157008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522" y="1600572"/>
            <a:ext cx="5384099" cy="4527011"/>
          </a:xfrm>
        </p:spPr>
        <p:txBody>
          <a:bodyPr/>
          <a:lstStyle>
            <a:lvl1pPr>
              <a:defRPr sz="38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6794" y="1600572"/>
            <a:ext cx="5384099" cy="4527011"/>
          </a:xfrm>
        </p:spPr>
        <p:txBody>
          <a:bodyPr/>
          <a:lstStyle>
            <a:lvl1pPr>
              <a:defRPr sz="38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pPr>
              <a:defRPr/>
            </a:pPr>
            <a:fld id="{A3311C9F-D64E-4824-A709-CF61DE4E0BDD}" type="datetime1">
              <a:rPr lang="en-US" altLang="zh-CN" smtClean="0">
                <a:solidFill>
                  <a:prstClr val="black">
                    <a:tint val="75000"/>
                  </a:prstClr>
                </a:solidFill>
              </a:rPr>
              <a:pPr>
                <a:defRPr/>
              </a:pPr>
              <a:t>8/22/2019</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6966149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522" y="1535469"/>
            <a:ext cx="5386216" cy="639911"/>
          </a:xfrm>
        </p:spPr>
        <p:txBody>
          <a:bodyPr anchor="b"/>
          <a:lstStyle>
            <a:lvl1pPr marL="0" indent="0">
              <a:buNone/>
              <a:defRPr sz="3200" b="1"/>
            </a:lvl1pPr>
            <a:lvl2pPr marL="609585" indent="0">
              <a:buNone/>
              <a:defRPr sz="2700" b="1"/>
            </a:lvl2pPr>
            <a:lvl3pPr marL="1219170" indent="0">
              <a:buNone/>
              <a:defRPr sz="2400" b="1"/>
            </a:lvl3pPr>
            <a:lvl4pPr marL="1828754" indent="0">
              <a:buNone/>
              <a:defRPr sz="2200" b="1"/>
            </a:lvl4pPr>
            <a:lvl5pPr marL="2438339" indent="0">
              <a:buNone/>
              <a:defRPr sz="2200" b="1"/>
            </a:lvl5pPr>
            <a:lvl6pPr marL="3047924" indent="0">
              <a:buNone/>
              <a:defRPr sz="2200" b="1"/>
            </a:lvl6pPr>
            <a:lvl7pPr marL="3657509" indent="0">
              <a:buNone/>
              <a:defRPr sz="2200" b="1"/>
            </a:lvl7pPr>
            <a:lvl8pPr marL="4267093" indent="0">
              <a:buNone/>
              <a:defRPr sz="2200" b="1"/>
            </a:lvl8pPr>
            <a:lvl9pPr marL="4876678" indent="0">
              <a:buNone/>
              <a:defRPr sz="2200" b="1"/>
            </a:lvl9pPr>
          </a:lstStyle>
          <a:p>
            <a:pPr lvl="0"/>
            <a:r>
              <a:rPr lang="en-US"/>
              <a:t>Click to edit Master text styles</a:t>
            </a:r>
          </a:p>
        </p:txBody>
      </p:sp>
      <p:sp>
        <p:nvSpPr>
          <p:cNvPr id="4" name="Content Placeholder 3"/>
          <p:cNvSpPr>
            <a:spLocks noGrp="1"/>
          </p:cNvSpPr>
          <p:nvPr>
            <p:ph sz="half" idx="2"/>
          </p:nvPr>
        </p:nvSpPr>
        <p:spPr>
          <a:xfrm>
            <a:off x="609522" y="2175380"/>
            <a:ext cx="5386216" cy="3952203"/>
          </a:xfrm>
        </p:spPr>
        <p:txBody>
          <a:bodyPr/>
          <a:lstStyle>
            <a:lvl1pPr>
              <a:defRPr sz="3200"/>
            </a:lvl1pPr>
            <a:lvl2pPr>
              <a:defRPr sz="2700"/>
            </a:lvl2pPr>
            <a:lvl3pPr>
              <a:defRPr sz="2400"/>
            </a:lvl3pPr>
            <a:lvl4pPr>
              <a:defRPr sz="2200"/>
            </a:lvl4pPr>
            <a:lvl5pPr>
              <a:defRPr sz="2200"/>
            </a:lvl5pPr>
            <a:lvl6pPr>
              <a:defRPr sz="2200"/>
            </a:lvl6pPr>
            <a:lvl7pPr>
              <a:defRPr sz="2200"/>
            </a:lvl7pPr>
            <a:lvl8pPr>
              <a:defRPr sz="2200"/>
            </a:lvl8pPr>
            <a:lvl9pPr>
              <a:defRPr sz="2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2567" y="1535469"/>
            <a:ext cx="5388332" cy="639911"/>
          </a:xfrm>
        </p:spPr>
        <p:txBody>
          <a:bodyPr anchor="b"/>
          <a:lstStyle>
            <a:lvl1pPr marL="0" indent="0">
              <a:buNone/>
              <a:defRPr sz="3200" b="1"/>
            </a:lvl1pPr>
            <a:lvl2pPr marL="609585" indent="0">
              <a:buNone/>
              <a:defRPr sz="2700" b="1"/>
            </a:lvl2pPr>
            <a:lvl3pPr marL="1219170" indent="0">
              <a:buNone/>
              <a:defRPr sz="2400" b="1"/>
            </a:lvl3pPr>
            <a:lvl4pPr marL="1828754" indent="0">
              <a:buNone/>
              <a:defRPr sz="2200" b="1"/>
            </a:lvl4pPr>
            <a:lvl5pPr marL="2438339" indent="0">
              <a:buNone/>
              <a:defRPr sz="2200" b="1"/>
            </a:lvl5pPr>
            <a:lvl6pPr marL="3047924" indent="0">
              <a:buNone/>
              <a:defRPr sz="2200" b="1"/>
            </a:lvl6pPr>
            <a:lvl7pPr marL="3657509" indent="0">
              <a:buNone/>
              <a:defRPr sz="2200" b="1"/>
            </a:lvl7pPr>
            <a:lvl8pPr marL="4267093" indent="0">
              <a:buNone/>
              <a:defRPr sz="2200" b="1"/>
            </a:lvl8pPr>
            <a:lvl9pPr marL="4876678" indent="0">
              <a:buNone/>
              <a:defRPr sz="2200" b="1"/>
            </a:lvl9pPr>
          </a:lstStyle>
          <a:p>
            <a:pPr lvl="0"/>
            <a:r>
              <a:rPr lang="en-US"/>
              <a:t>Click to edit Master text styles</a:t>
            </a:r>
          </a:p>
        </p:txBody>
      </p:sp>
      <p:sp>
        <p:nvSpPr>
          <p:cNvPr id="6" name="Content Placeholder 5"/>
          <p:cNvSpPr>
            <a:spLocks noGrp="1"/>
          </p:cNvSpPr>
          <p:nvPr>
            <p:ph sz="quarter" idx="4"/>
          </p:nvPr>
        </p:nvSpPr>
        <p:spPr>
          <a:xfrm>
            <a:off x="6192567" y="2175380"/>
            <a:ext cx="5388332" cy="3952203"/>
          </a:xfrm>
        </p:spPr>
        <p:txBody>
          <a:bodyPr/>
          <a:lstStyle>
            <a:lvl1pPr>
              <a:defRPr sz="3200"/>
            </a:lvl1pPr>
            <a:lvl2pPr>
              <a:defRPr sz="2700"/>
            </a:lvl2pPr>
            <a:lvl3pPr>
              <a:defRPr sz="2400"/>
            </a:lvl3pPr>
            <a:lvl4pPr>
              <a:defRPr sz="2200"/>
            </a:lvl4pPr>
            <a:lvl5pPr>
              <a:defRPr sz="2200"/>
            </a:lvl5pPr>
            <a:lvl6pPr>
              <a:defRPr sz="2200"/>
            </a:lvl6pPr>
            <a:lvl7pPr>
              <a:defRPr sz="2200"/>
            </a:lvl7pPr>
            <a:lvl8pPr>
              <a:defRPr sz="2200"/>
            </a:lvl8pPr>
            <a:lvl9pPr>
              <a:defRPr sz="2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pPr>
              <a:defRPr/>
            </a:pPr>
            <a:fld id="{0A4318BD-B3C6-4D4B-B871-C29490A2E55A}" type="datetime1">
              <a:rPr lang="en-US" altLang="zh-CN" smtClean="0">
                <a:solidFill>
                  <a:prstClr val="black">
                    <a:tint val="75000"/>
                  </a:prstClr>
                </a:solidFill>
              </a:rPr>
              <a:pPr>
                <a:defRPr/>
              </a:pPr>
              <a:t>8/22/2019</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pPr>
              <a:defRPr/>
            </a:pPr>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54941432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pPr>
              <a:defRPr/>
            </a:pPr>
            <a:fld id="{E14CAFC4-799C-4CDE-B92B-8C262F06CF3E}" type="datetime1">
              <a:rPr lang="en-US" altLang="zh-CN" smtClean="0">
                <a:solidFill>
                  <a:prstClr val="black">
                    <a:tint val="75000"/>
                  </a:prstClr>
                </a:solidFill>
              </a:rPr>
              <a:pPr>
                <a:defRPr/>
              </a:pPr>
              <a:t>8/22/2019</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pPr>
              <a:defRPr/>
            </a:pPr>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84011746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圆角矩形 4"/>
          <p:cNvSpPr/>
          <p:nvPr userDrawn="1"/>
        </p:nvSpPr>
        <p:spPr>
          <a:xfrm>
            <a:off x="1139485" y="1031497"/>
            <a:ext cx="9911444" cy="42900"/>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6" name="圆角矩形 5"/>
          <p:cNvSpPr/>
          <p:nvPr userDrawn="1"/>
        </p:nvSpPr>
        <p:spPr>
          <a:xfrm>
            <a:off x="5899289" y="6453393"/>
            <a:ext cx="391838" cy="22015"/>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7" name="日期占位符 6"/>
          <p:cNvSpPr>
            <a:spLocks noGrp="1"/>
          </p:cNvSpPr>
          <p:nvPr>
            <p:ph type="dt" sz="half" idx="10"/>
          </p:nvPr>
        </p:nvSpPr>
        <p:spPr/>
        <p:txBody>
          <a:bodyPr/>
          <a:lstStyle/>
          <a:p>
            <a:pPr>
              <a:defRPr/>
            </a:pPr>
            <a:fld id="{3E729073-8FFE-4F18-B513-07581FC6638E}" type="datetime1">
              <a:rPr lang="en-US" altLang="zh-CN" smtClean="0">
                <a:solidFill>
                  <a:prstClr val="black">
                    <a:tint val="75000"/>
                  </a:prstClr>
                </a:solidFill>
              </a:rPr>
              <a:pPr>
                <a:defRPr/>
              </a:pPr>
              <a:t>8/22/2019</a:t>
            </a:fld>
            <a:endParaRPr lang="en-US" dirty="0">
              <a:solidFill>
                <a:prstClr val="black">
                  <a:tint val="75000"/>
                </a:prstClr>
              </a:solidFill>
            </a:endParaRPr>
          </a:p>
        </p:txBody>
      </p:sp>
      <p:sp>
        <p:nvSpPr>
          <p:cNvPr id="9" name="灯片编号占位符 8"/>
          <p:cNvSpPr>
            <a:spLocks noGrp="1"/>
          </p:cNvSpPr>
          <p:nvPr>
            <p:ph type="sldNum" sz="quarter" idx="12"/>
          </p:nvPr>
        </p:nvSpPr>
        <p:spPr>
          <a:xfrm>
            <a:off x="4672992" y="6397708"/>
            <a:ext cx="2844430" cy="365210"/>
          </a:xfrm>
        </p:spPr>
        <p:txBody>
          <a:bodyPr/>
          <a:lstStyle>
            <a:lvl1pPr algn="ctr">
              <a:defRPr>
                <a:latin typeface="ITC Avant Garde Std Bk" panose="020B0502020202020204" pitchFamily="34" charset="0"/>
              </a:defRPr>
            </a:lvl1p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69688743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5753215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4C4388EF-52D1-4258-9BE5-BCD010C7D4DE}" type="datetimeFigureOut">
              <a:rPr lang="zh-CN" altLang="en-US" smtClean="0"/>
              <a:t>2019/8/22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18756786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24" y="273113"/>
            <a:ext cx="4010562" cy="1162320"/>
          </a:xfrm>
        </p:spPr>
        <p:txBody>
          <a:bodyPr anchor="b"/>
          <a:lstStyle>
            <a:lvl1pPr algn="l">
              <a:defRPr sz="2700" b="1"/>
            </a:lvl1pPr>
          </a:lstStyle>
          <a:p>
            <a:r>
              <a:rPr lang="en-US"/>
              <a:t>Click to edit Master title style</a:t>
            </a:r>
          </a:p>
        </p:txBody>
      </p:sp>
      <p:sp>
        <p:nvSpPr>
          <p:cNvPr id="3" name="Content Placeholder 2"/>
          <p:cNvSpPr>
            <a:spLocks noGrp="1"/>
          </p:cNvSpPr>
          <p:nvPr>
            <p:ph idx="1"/>
          </p:nvPr>
        </p:nvSpPr>
        <p:spPr>
          <a:xfrm>
            <a:off x="4766113" y="273117"/>
            <a:ext cx="6814780" cy="5854468"/>
          </a:xfrm>
        </p:spPr>
        <p:txBody>
          <a:bodyPr/>
          <a:lstStyle>
            <a:lvl1pPr>
              <a:defRPr sz="4300"/>
            </a:lvl1pPr>
            <a:lvl2pPr>
              <a:defRPr sz="3800"/>
            </a:lvl2pPr>
            <a:lvl3pPr>
              <a:defRPr sz="3200"/>
            </a:lvl3pPr>
            <a:lvl4pPr>
              <a:defRPr sz="2700"/>
            </a:lvl4pPr>
            <a:lvl5pPr>
              <a:defRPr sz="2700"/>
            </a:lvl5pPr>
            <a:lvl6pPr>
              <a:defRPr sz="2700"/>
            </a:lvl6pPr>
            <a:lvl7pPr>
              <a:defRPr sz="2700"/>
            </a:lvl7pPr>
            <a:lvl8pPr>
              <a:defRPr sz="2700"/>
            </a:lvl8pPr>
            <a:lvl9pPr>
              <a:defRPr sz="2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524" y="1435437"/>
            <a:ext cx="4010562" cy="4692149"/>
          </a:xfrm>
        </p:spPr>
        <p:txBody>
          <a:bodyPr/>
          <a:lstStyle>
            <a:lvl1pPr marL="0" indent="0">
              <a:buNone/>
              <a:defRPr sz="1900"/>
            </a:lvl1pPr>
            <a:lvl2pPr marL="609585" indent="0">
              <a:buNone/>
              <a:defRPr sz="1600"/>
            </a:lvl2pPr>
            <a:lvl3pPr marL="1219170" indent="0">
              <a:buNone/>
              <a:defRPr sz="1400"/>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fld id="{43C7FCF6-76BD-4495-B08F-4C059D2BA31F}" type="datetime1">
              <a:rPr lang="en-US" altLang="zh-CN" smtClean="0">
                <a:solidFill>
                  <a:prstClr val="black">
                    <a:tint val="75000"/>
                  </a:prstClr>
                </a:solidFill>
              </a:rPr>
              <a:pPr>
                <a:defRPr/>
              </a:pPr>
              <a:t>8/22/2019</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97129334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406" y="4801714"/>
            <a:ext cx="7314248" cy="566870"/>
          </a:xfrm>
        </p:spPr>
        <p:txBody>
          <a:bodyPr anchor="b"/>
          <a:lstStyle>
            <a:lvl1pPr algn="l">
              <a:defRPr sz="2700" b="1"/>
            </a:lvl1pPr>
          </a:lstStyle>
          <a:p>
            <a:r>
              <a:rPr lang="en-US"/>
              <a:t>Click to edit Master title style</a:t>
            </a:r>
          </a:p>
        </p:txBody>
      </p:sp>
      <p:sp>
        <p:nvSpPr>
          <p:cNvPr id="3" name="Picture Placeholder 2"/>
          <p:cNvSpPr>
            <a:spLocks noGrp="1"/>
          </p:cNvSpPr>
          <p:nvPr>
            <p:ph type="pic" idx="1"/>
          </p:nvPr>
        </p:nvSpPr>
        <p:spPr>
          <a:xfrm>
            <a:off x="2389406" y="612918"/>
            <a:ext cx="7314248" cy="4115753"/>
          </a:xfrm>
        </p:spPr>
        <p:txBody>
          <a:bodyPr/>
          <a:lstStyle>
            <a:lvl1pPr marL="0" indent="0">
              <a:buNone/>
              <a:defRPr sz="4300"/>
            </a:lvl1pPr>
            <a:lvl2pPr marL="609585" indent="0">
              <a:buNone/>
              <a:defRPr sz="3800"/>
            </a:lvl2pPr>
            <a:lvl3pPr marL="1219170" indent="0">
              <a:buNone/>
              <a:defRPr sz="3200"/>
            </a:lvl3pPr>
            <a:lvl4pPr marL="1828754" indent="0">
              <a:buNone/>
              <a:defRPr sz="2700"/>
            </a:lvl4pPr>
            <a:lvl5pPr marL="2438339" indent="0">
              <a:buNone/>
              <a:defRPr sz="2700"/>
            </a:lvl5pPr>
            <a:lvl6pPr marL="3047924" indent="0">
              <a:buNone/>
              <a:defRPr sz="2700"/>
            </a:lvl6pPr>
            <a:lvl7pPr marL="3657509" indent="0">
              <a:buNone/>
              <a:defRPr sz="2700"/>
            </a:lvl7pPr>
            <a:lvl8pPr marL="4267093" indent="0">
              <a:buNone/>
              <a:defRPr sz="2700"/>
            </a:lvl8pPr>
            <a:lvl9pPr marL="4876678" indent="0">
              <a:buNone/>
              <a:defRPr sz="2700"/>
            </a:lvl9pPr>
          </a:lstStyle>
          <a:p>
            <a:endParaRPr lang="en-US" dirty="0"/>
          </a:p>
        </p:txBody>
      </p:sp>
      <p:sp>
        <p:nvSpPr>
          <p:cNvPr id="4" name="Text Placeholder 3"/>
          <p:cNvSpPr>
            <a:spLocks noGrp="1"/>
          </p:cNvSpPr>
          <p:nvPr>
            <p:ph type="body" sz="half" idx="2"/>
          </p:nvPr>
        </p:nvSpPr>
        <p:spPr>
          <a:xfrm>
            <a:off x="2389406" y="5368584"/>
            <a:ext cx="7314248" cy="805049"/>
          </a:xfrm>
        </p:spPr>
        <p:txBody>
          <a:bodyPr/>
          <a:lstStyle>
            <a:lvl1pPr marL="0" indent="0">
              <a:buNone/>
              <a:defRPr sz="1900"/>
            </a:lvl1pPr>
            <a:lvl2pPr marL="609585" indent="0">
              <a:buNone/>
              <a:defRPr sz="1600"/>
            </a:lvl2pPr>
            <a:lvl3pPr marL="1219170" indent="0">
              <a:buNone/>
              <a:defRPr sz="1400"/>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fld id="{E257577C-F53D-4BB9-9408-EB84DEB3CD80}" type="datetime1">
              <a:rPr lang="en-US" altLang="zh-CN" smtClean="0">
                <a:solidFill>
                  <a:prstClr val="black">
                    <a:tint val="75000"/>
                  </a:prstClr>
                </a:solidFill>
              </a:rPr>
              <a:pPr>
                <a:defRPr/>
              </a:pPr>
              <a:t>8/22/2019</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03732670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fld id="{77D58058-BD14-4845-947D-4A9B79A00D09}" type="datetime1">
              <a:rPr lang="en-US" altLang="zh-CN" smtClean="0">
                <a:solidFill>
                  <a:prstClr val="black">
                    <a:tint val="75000"/>
                  </a:prstClr>
                </a:solidFill>
              </a:rPr>
              <a:pPr>
                <a:defRPr/>
              </a:pPr>
              <a:t>8/22/2019</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283853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8050" y="274704"/>
            <a:ext cx="2742843" cy="585288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522" y="274704"/>
            <a:ext cx="8025355" cy="585288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fld id="{18ECB469-C949-4E3F-B0CB-0C15DA7B7F92}" type="datetime1">
              <a:rPr lang="en-US" altLang="zh-CN" smtClean="0">
                <a:solidFill>
                  <a:prstClr val="black">
                    <a:tint val="75000"/>
                  </a:prstClr>
                </a:solidFill>
              </a:rPr>
              <a:pPr>
                <a:defRPr/>
              </a:pPr>
              <a:t>8/22/2019</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00467118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87112595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281" y="2130919"/>
            <a:ext cx="10361851" cy="147036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562" y="3887100"/>
            <a:ext cx="8533289" cy="1753006"/>
          </a:xfrm>
        </p:spPr>
        <p:txBody>
          <a:bodyPr/>
          <a:lstStyle>
            <a:lvl1pPr marL="0" indent="0" algn="ctr">
              <a:buNone/>
              <a:defRPr>
                <a:solidFill>
                  <a:schemeClr val="tx1">
                    <a:tint val="75000"/>
                  </a:schemeClr>
                </a:solidFill>
              </a:defRPr>
            </a:lvl1pPr>
            <a:lvl2pPr marL="544251" indent="0" algn="ctr">
              <a:buNone/>
              <a:defRPr>
                <a:solidFill>
                  <a:schemeClr val="tx1">
                    <a:tint val="75000"/>
                  </a:schemeClr>
                </a:solidFill>
              </a:defRPr>
            </a:lvl2pPr>
            <a:lvl3pPr marL="1088502" indent="0" algn="ctr">
              <a:buNone/>
              <a:defRPr>
                <a:solidFill>
                  <a:schemeClr val="tx1">
                    <a:tint val="75000"/>
                  </a:schemeClr>
                </a:solidFill>
              </a:defRPr>
            </a:lvl3pPr>
            <a:lvl4pPr marL="1632753" indent="0" algn="ctr">
              <a:buNone/>
              <a:defRPr>
                <a:solidFill>
                  <a:schemeClr val="tx1">
                    <a:tint val="75000"/>
                  </a:schemeClr>
                </a:solidFill>
              </a:defRPr>
            </a:lvl4pPr>
            <a:lvl5pPr marL="2177004" indent="0" algn="ctr">
              <a:buNone/>
              <a:defRPr>
                <a:solidFill>
                  <a:schemeClr val="tx1">
                    <a:tint val="75000"/>
                  </a:schemeClr>
                </a:solidFill>
              </a:defRPr>
            </a:lvl5pPr>
            <a:lvl6pPr marL="2721254" indent="0" algn="ctr">
              <a:buNone/>
              <a:defRPr>
                <a:solidFill>
                  <a:schemeClr val="tx1">
                    <a:tint val="75000"/>
                  </a:schemeClr>
                </a:solidFill>
              </a:defRPr>
            </a:lvl6pPr>
            <a:lvl7pPr marL="3265505" indent="0" algn="ctr">
              <a:buNone/>
              <a:defRPr>
                <a:solidFill>
                  <a:schemeClr val="tx1">
                    <a:tint val="75000"/>
                  </a:schemeClr>
                </a:solidFill>
              </a:defRPr>
            </a:lvl7pPr>
            <a:lvl8pPr marL="3809756" indent="0" algn="ctr">
              <a:buNone/>
              <a:defRPr>
                <a:solidFill>
                  <a:schemeClr val="tx1">
                    <a:tint val="75000"/>
                  </a:schemeClr>
                </a:solidFill>
              </a:defRPr>
            </a:lvl8pPr>
            <a:lvl9pPr marL="435400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7241584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7008643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2959" y="4407921"/>
            <a:ext cx="10361851" cy="1362390"/>
          </a:xfrm>
        </p:spPr>
        <p:txBody>
          <a:bodyPr anchor="t"/>
          <a:lstStyle>
            <a:lvl1pPr algn="l">
              <a:defRPr sz="48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2959" y="2907387"/>
            <a:ext cx="10361851" cy="1500534"/>
          </a:xfrm>
        </p:spPr>
        <p:txBody>
          <a:bodyPr anchor="b"/>
          <a:lstStyle>
            <a:lvl1pPr marL="0" indent="0">
              <a:buNone/>
              <a:defRPr sz="2400">
                <a:solidFill>
                  <a:schemeClr val="tx1">
                    <a:tint val="75000"/>
                  </a:schemeClr>
                </a:solidFill>
              </a:defRPr>
            </a:lvl1pPr>
            <a:lvl2pPr marL="544251" indent="0">
              <a:buNone/>
              <a:defRPr sz="2100">
                <a:solidFill>
                  <a:schemeClr val="tx1">
                    <a:tint val="75000"/>
                  </a:schemeClr>
                </a:solidFill>
              </a:defRPr>
            </a:lvl2pPr>
            <a:lvl3pPr marL="1088502" indent="0">
              <a:buNone/>
              <a:defRPr sz="1900">
                <a:solidFill>
                  <a:schemeClr val="tx1">
                    <a:tint val="75000"/>
                  </a:schemeClr>
                </a:solidFill>
              </a:defRPr>
            </a:lvl3pPr>
            <a:lvl4pPr marL="1632753" indent="0">
              <a:buNone/>
              <a:defRPr sz="1700">
                <a:solidFill>
                  <a:schemeClr val="tx1">
                    <a:tint val="75000"/>
                  </a:schemeClr>
                </a:solidFill>
              </a:defRPr>
            </a:lvl4pPr>
            <a:lvl5pPr marL="2177004" indent="0">
              <a:buNone/>
              <a:defRPr sz="1700">
                <a:solidFill>
                  <a:schemeClr val="tx1">
                    <a:tint val="75000"/>
                  </a:schemeClr>
                </a:solidFill>
              </a:defRPr>
            </a:lvl5pPr>
            <a:lvl6pPr marL="2721254" indent="0">
              <a:buNone/>
              <a:defRPr sz="1700">
                <a:solidFill>
                  <a:schemeClr val="tx1">
                    <a:tint val="75000"/>
                  </a:schemeClr>
                </a:solidFill>
              </a:defRPr>
            </a:lvl6pPr>
            <a:lvl7pPr marL="3265505" indent="0">
              <a:buNone/>
              <a:defRPr sz="1700">
                <a:solidFill>
                  <a:schemeClr val="tx1">
                    <a:tint val="75000"/>
                  </a:schemeClr>
                </a:solidFill>
              </a:defRPr>
            </a:lvl7pPr>
            <a:lvl8pPr marL="3809756" indent="0">
              <a:buNone/>
              <a:defRPr sz="1700">
                <a:solidFill>
                  <a:schemeClr val="tx1">
                    <a:tint val="75000"/>
                  </a:schemeClr>
                </a:solidFill>
              </a:defRPr>
            </a:lvl8pPr>
            <a:lvl9pPr marL="4354007" indent="0">
              <a:buNone/>
              <a:defRPr sz="17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8251152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521" y="1600571"/>
            <a:ext cx="5384099" cy="4527011"/>
          </a:xfrm>
        </p:spPr>
        <p:txBody>
          <a:bodyPr/>
          <a:lstStyle>
            <a:lvl1pPr>
              <a:defRPr sz="3300"/>
            </a:lvl1pPr>
            <a:lvl2pPr>
              <a:defRPr sz="2900"/>
            </a:lvl2pPr>
            <a:lvl3pPr>
              <a:defRPr sz="2400"/>
            </a:lvl3pPr>
            <a:lvl4pPr>
              <a:defRPr sz="2100"/>
            </a:lvl4pPr>
            <a:lvl5pPr>
              <a:defRPr sz="2100"/>
            </a:lvl5pPr>
            <a:lvl6pPr>
              <a:defRPr sz="2100"/>
            </a:lvl6pPr>
            <a:lvl7pPr>
              <a:defRPr sz="2100"/>
            </a:lvl7pPr>
            <a:lvl8pPr>
              <a:defRPr sz="2100"/>
            </a:lvl8pPr>
            <a:lvl9pPr>
              <a:defRPr sz="21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6793" y="1600571"/>
            <a:ext cx="5384099" cy="4527011"/>
          </a:xfrm>
        </p:spPr>
        <p:txBody>
          <a:bodyPr/>
          <a:lstStyle>
            <a:lvl1pPr>
              <a:defRPr sz="3300"/>
            </a:lvl1pPr>
            <a:lvl2pPr>
              <a:defRPr sz="2900"/>
            </a:lvl2pPr>
            <a:lvl3pPr>
              <a:defRPr sz="2400"/>
            </a:lvl3pPr>
            <a:lvl4pPr>
              <a:defRPr sz="2100"/>
            </a:lvl4pPr>
            <a:lvl5pPr>
              <a:defRPr sz="2100"/>
            </a:lvl5pPr>
            <a:lvl6pPr>
              <a:defRPr sz="2100"/>
            </a:lvl6pPr>
            <a:lvl7pPr>
              <a:defRPr sz="2100"/>
            </a:lvl7pPr>
            <a:lvl8pPr>
              <a:defRPr sz="2100"/>
            </a:lvl8pPr>
            <a:lvl9pPr>
              <a:defRPr sz="21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6639801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521" y="1535469"/>
            <a:ext cx="5386216" cy="639910"/>
          </a:xfrm>
        </p:spPr>
        <p:txBody>
          <a:bodyPr anchor="b"/>
          <a:lstStyle>
            <a:lvl1pPr marL="0" indent="0">
              <a:buNone/>
              <a:defRPr sz="2900" b="1"/>
            </a:lvl1pPr>
            <a:lvl2pPr marL="544251" indent="0">
              <a:buNone/>
              <a:defRPr sz="2400" b="1"/>
            </a:lvl2pPr>
            <a:lvl3pPr marL="1088502" indent="0">
              <a:buNone/>
              <a:defRPr sz="2100" b="1"/>
            </a:lvl3pPr>
            <a:lvl4pPr marL="1632753" indent="0">
              <a:buNone/>
              <a:defRPr sz="1900" b="1"/>
            </a:lvl4pPr>
            <a:lvl5pPr marL="2177004" indent="0">
              <a:buNone/>
              <a:defRPr sz="1900" b="1"/>
            </a:lvl5pPr>
            <a:lvl6pPr marL="2721254" indent="0">
              <a:buNone/>
              <a:defRPr sz="1900" b="1"/>
            </a:lvl6pPr>
            <a:lvl7pPr marL="3265505" indent="0">
              <a:buNone/>
              <a:defRPr sz="1900" b="1"/>
            </a:lvl7pPr>
            <a:lvl8pPr marL="3809756" indent="0">
              <a:buNone/>
              <a:defRPr sz="1900" b="1"/>
            </a:lvl8pPr>
            <a:lvl9pPr marL="4354007" indent="0">
              <a:buNone/>
              <a:defRPr sz="1900" b="1"/>
            </a:lvl9pPr>
          </a:lstStyle>
          <a:p>
            <a:pPr lvl="0"/>
            <a:r>
              <a:rPr lang="zh-CN" altLang="en-US" smtClean="0"/>
              <a:t>单击此处编辑母版文本样式</a:t>
            </a:r>
          </a:p>
        </p:txBody>
      </p:sp>
      <p:sp>
        <p:nvSpPr>
          <p:cNvPr id="4" name="内容占位符 3"/>
          <p:cNvSpPr>
            <a:spLocks noGrp="1"/>
          </p:cNvSpPr>
          <p:nvPr>
            <p:ph sz="half" idx="2"/>
          </p:nvPr>
        </p:nvSpPr>
        <p:spPr>
          <a:xfrm>
            <a:off x="609521" y="2175379"/>
            <a:ext cx="5386216" cy="3952203"/>
          </a:xfrm>
        </p:spPr>
        <p:txBody>
          <a:bodyPr/>
          <a:lstStyle>
            <a:lvl1pPr>
              <a:defRPr sz="2900"/>
            </a:lvl1pPr>
            <a:lvl2pPr>
              <a:defRPr sz="2400"/>
            </a:lvl2pPr>
            <a:lvl3pPr>
              <a:defRPr sz="2100"/>
            </a:lvl3pPr>
            <a:lvl4pPr>
              <a:defRPr sz="1900"/>
            </a:lvl4pPr>
            <a:lvl5pPr>
              <a:defRPr sz="1900"/>
            </a:lvl5pPr>
            <a:lvl6pPr>
              <a:defRPr sz="1900"/>
            </a:lvl6pPr>
            <a:lvl7pPr>
              <a:defRPr sz="1900"/>
            </a:lvl7pPr>
            <a:lvl8pPr>
              <a:defRPr sz="1900"/>
            </a:lvl8pPr>
            <a:lvl9pPr>
              <a:defRPr sz="19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2561" y="1535469"/>
            <a:ext cx="5388332" cy="639910"/>
          </a:xfrm>
        </p:spPr>
        <p:txBody>
          <a:bodyPr anchor="b"/>
          <a:lstStyle>
            <a:lvl1pPr marL="0" indent="0">
              <a:buNone/>
              <a:defRPr sz="2900" b="1"/>
            </a:lvl1pPr>
            <a:lvl2pPr marL="544251" indent="0">
              <a:buNone/>
              <a:defRPr sz="2400" b="1"/>
            </a:lvl2pPr>
            <a:lvl3pPr marL="1088502" indent="0">
              <a:buNone/>
              <a:defRPr sz="2100" b="1"/>
            </a:lvl3pPr>
            <a:lvl4pPr marL="1632753" indent="0">
              <a:buNone/>
              <a:defRPr sz="1900" b="1"/>
            </a:lvl4pPr>
            <a:lvl5pPr marL="2177004" indent="0">
              <a:buNone/>
              <a:defRPr sz="1900" b="1"/>
            </a:lvl5pPr>
            <a:lvl6pPr marL="2721254" indent="0">
              <a:buNone/>
              <a:defRPr sz="1900" b="1"/>
            </a:lvl6pPr>
            <a:lvl7pPr marL="3265505" indent="0">
              <a:buNone/>
              <a:defRPr sz="1900" b="1"/>
            </a:lvl7pPr>
            <a:lvl8pPr marL="3809756" indent="0">
              <a:buNone/>
              <a:defRPr sz="1900" b="1"/>
            </a:lvl8pPr>
            <a:lvl9pPr marL="4354007" indent="0">
              <a:buNone/>
              <a:defRPr sz="1900" b="1"/>
            </a:lvl9pPr>
          </a:lstStyle>
          <a:p>
            <a:pPr lvl="0"/>
            <a:r>
              <a:rPr lang="zh-CN" altLang="en-US" smtClean="0"/>
              <a:t>单击此处编辑母版文本样式</a:t>
            </a:r>
          </a:p>
        </p:txBody>
      </p:sp>
      <p:sp>
        <p:nvSpPr>
          <p:cNvPr id="6" name="内容占位符 5"/>
          <p:cNvSpPr>
            <a:spLocks noGrp="1"/>
          </p:cNvSpPr>
          <p:nvPr>
            <p:ph sz="quarter" idx="4"/>
          </p:nvPr>
        </p:nvSpPr>
        <p:spPr>
          <a:xfrm>
            <a:off x="6192561" y="2175379"/>
            <a:ext cx="5388332" cy="3952203"/>
          </a:xfrm>
        </p:spPr>
        <p:txBody>
          <a:bodyPr/>
          <a:lstStyle>
            <a:lvl1pPr>
              <a:defRPr sz="2900"/>
            </a:lvl1pPr>
            <a:lvl2pPr>
              <a:defRPr sz="2400"/>
            </a:lvl2pPr>
            <a:lvl3pPr>
              <a:defRPr sz="2100"/>
            </a:lvl3pPr>
            <a:lvl4pPr>
              <a:defRPr sz="1900"/>
            </a:lvl4pPr>
            <a:lvl5pPr>
              <a:defRPr sz="1900"/>
            </a:lvl5pPr>
            <a:lvl6pPr>
              <a:defRPr sz="1900"/>
            </a:lvl6pPr>
            <a:lvl7pPr>
              <a:defRPr sz="1900"/>
            </a:lvl7pPr>
            <a:lvl8pPr>
              <a:defRPr sz="1900"/>
            </a:lvl8pPr>
            <a:lvl9pPr>
              <a:defRPr sz="19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2019/8/22</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235955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743" y="1710135"/>
            <a:ext cx="10514231" cy="2853398"/>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743" y="4590527"/>
            <a:ext cx="10514231" cy="1500534"/>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4C4388EF-52D1-4258-9BE5-BCD010C7D4DE}" type="datetimeFigureOut">
              <a:rPr lang="zh-CN" altLang="en-US" smtClean="0"/>
              <a:t>2019/8/22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56826197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2019/8/22</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9816304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2019/8/22</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0443951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521" y="273113"/>
            <a:ext cx="4010562" cy="1162319"/>
          </a:xfrm>
        </p:spPr>
        <p:txBody>
          <a:bodyPr anchor="b"/>
          <a:lstStyle>
            <a:lvl1pPr algn="l">
              <a:defRPr sz="24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113" y="273114"/>
            <a:ext cx="6814779" cy="5854468"/>
          </a:xfrm>
        </p:spPr>
        <p:txBody>
          <a:bodyPr/>
          <a:lstStyle>
            <a:lvl1pPr>
              <a:defRPr sz="3800"/>
            </a:lvl1pPr>
            <a:lvl2pPr>
              <a:defRPr sz="3300"/>
            </a:lvl2pPr>
            <a:lvl3pPr>
              <a:defRPr sz="2900"/>
            </a:lvl3pPr>
            <a:lvl4pPr>
              <a:defRPr sz="2400"/>
            </a:lvl4pPr>
            <a:lvl5pPr>
              <a:defRPr sz="2400"/>
            </a:lvl5pPr>
            <a:lvl6pPr>
              <a:defRPr sz="2400"/>
            </a:lvl6pPr>
            <a:lvl7pPr>
              <a:defRPr sz="2400"/>
            </a:lvl7pPr>
            <a:lvl8pPr>
              <a:defRPr sz="2400"/>
            </a:lvl8pPr>
            <a:lvl9pPr>
              <a:defRPr sz="2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521" y="1435433"/>
            <a:ext cx="4010562" cy="4692149"/>
          </a:xfrm>
        </p:spPr>
        <p:txBody>
          <a:bodyPr/>
          <a:lstStyle>
            <a:lvl1pPr marL="0" indent="0">
              <a:buNone/>
              <a:defRPr sz="1700"/>
            </a:lvl1pPr>
            <a:lvl2pPr marL="544251" indent="0">
              <a:buNone/>
              <a:defRPr sz="1400"/>
            </a:lvl2pPr>
            <a:lvl3pPr marL="1088502" indent="0">
              <a:buNone/>
              <a:defRPr sz="1200"/>
            </a:lvl3pPr>
            <a:lvl4pPr marL="1632753" indent="0">
              <a:buNone/>
              <a:defRPr sz="1100"/>
            </a:lvl4pPr>
            <a:lvl5pPr marL="2177004" indent="0">
              <a:buNone/>
              <a:defRPr sz="1100"/>
            </a:lvl5pPr>
            <a:lvl6pPr marL="2721254" indent="0">
              <a:buNone/>
              <a:defRPr sz="1100"/>
            </a:lvl6pPr>
            <a:lvl7pPr marL="3265505" indent="0">
              <a:buNone/>
              <a:defRPr sz="1100"/>
            </a:lvl7pPr>
            <a:lvl8pPr marL="3809756" indent="0">
              <a:buNone/>
              <a:defRPr sz="1100"/>
            </a:lvl8pPr>
            <a:lvl9pPr marL="435400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532993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406" y="4801712"/>
            <a:ext cx="7314248" cy="566869"/>
          </a:xfrm>
        </p:spPr>
        <p:txBody>
          <a:bodyPr anchor="b"/>
          <a:lstStyle>
            <a:lvl1pPr algn="l">
              <a:defRPr sz="24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406" y="612917"/>
            <a:ext cx="7314248" cy="4115753"/>
          </a:xfrm>
        </p:spPr>
        <p:txBody>
          <a:bodyPr/>
          <a:lstStyle>
            <a:lvl1pPr marL="0" indent="0">
              <a:buNone/>
              <a:defRPr sz="3800"/>
            </a:lvl1pPr>
            <a:lvl2pPr marL="544251" indent="0">
              <a:buNone/>
              <a:defRPr sz="3300"/>
            </a:lvl2pPr>
            <a:lvl3pPr marL="1088502" indent="0">
              <a:buNone/>
              <a:defRPr sz="2900"/>
            </a:lvl3pPr>
            <a:lvl4pPr marL="1632753" indent="0">
              <a:buNone/>
              <a:defRPr sz="2400"/>
            </a:lvl4pPr>
            <a:lvl5pPr marL="2177004" indent="0">
              <a:buNone/>
              <a:defRPr sz="2400"/>
            </a:lvl5pPr>
            <a:lvl6pPr marL="2721254" indent="0">
              <a:buNone/>
              <a:defRPr sz="2400"/>
            </a:lvl6pPr>
            <a:lvl7pPr marL="3265505" indent="0">
              <a:buNone/>
              <a:defRPr sz="2400"/>
            </a:lvl7pPr>
            <a:lvl8pPr marL="3809756" indent="0">
              <a:buNone/>
              <a:defRPr sz="2400"/>
            </a:lvl8pPr>
            <a:lvl9pPr marL="4354007" indent="0">
              <a:buNone/>
              <a:defRPr sz="2400"/>
            </a:lvl9pPr>
          </a:lstStyle>
          <a:p>
            <a:endParaRPr lang="zh-CN" altLang="en-US"/>
          </a:p>
        </p:txBody>
      </p:sp>
      <p:sp>
        <p:nvSpPr>
          <p:cNvPr id="4" name="文本占位符 3"/>
          <p:cNvSpPr>
            <a:spLocks noGrp="1"/>
          </p:cNvSpPr>
          <p:nvPr>
            <p:ph type="body" sz="half" idx="2"/>
          </p:nvPr>
        </p:nvSpPr>
        <p:spPr>
          <a:xfrm>
            <a:off x="2389406" y="5368581"/>
            <a:ext cx="7314248" cy="805048"/>
          </a:xfrm>
        </p:spPr>
        <p:txBody>
          <a:bodyPr/>
          <a:lstStyle>
            <a:lvl1pPr marL="0" indent="0">
              <a:buNone/>
              <a:defRPr sz="1700"/>
            </a:lvl1pPr>
            <a:lvl2pPr marL="544251" indent="0">
              <a:buNone/>
              <a:defRPr sz="1400"/>
            </a:lvl2pPr>
            <a:lvl3pPr marL="1088502" indent="0">
              <a:buNone/>
              <a:defRPr sz="1200"/>
            </a:lvl3pPr>
            <a:lvl4pPr marL="1632753" indent="0">
              <a:buNone/>
              <a:defRPr sz="1100"/>
            </a:lvl4pPr>
            <a:lvl5pPr marL="2177004" indent="0">
              <a:buNone/>
              <a:defRPr sz="1100"/>
            </a:lvl5pPr>
            <a:lvl6pPr marL="2721254" indent="0">
              <a:buNone/>
              <a:defRPr sz="1100"/>
            </a:lvl6pPr>
            <a:lvl7pPr marL="3265505" indent="0">
              <a:buNone/>
              <a:defRPr sz="1100"/>
            </a:lvl7pPr>
            <a:lvl8pPr marL="3809756" indent="0">
              <a:buNone/>
              <a:defRPr sz="1100"/>
            </a:lvl8pPr>
            <a:lvl9pPr marL="435400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3564820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7943772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8049" y="274702"/>
            <a:ext cx="2742843" cy="585288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521" y="274702"/>
            <a:ext cx="8025355" cy="585288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499339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091" y="1826048"/>
            <a:ext cx="5180926" cy="4352346"/>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1396" y="1826048"/>
            <a:ext cx="5180926" cy="4352346"/>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4C4388EF-52D1-4258-9BE5-BCD010C7D4DE}" type="datetimeFigureOut">
              <a:rPr lang="zh-CN" altLang="en-US" smtClean="0"/>
              <a:t>2019/8/22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8289023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680" y="365211"/>
            <a:ext cx="10514231" cy="1325870"/>
          </a:xfrm>
        </p:spPr>
        <p:txBody>
          <a:bodyPr/>
          <a:lstStyle/>
          <a:p>
            <a:r>
              <a:rPr lang="zh-CN" altLang="en-US"/>
              <a:t>单击此处编辑母版标题样式</a:t>
            </a:r>
          </a:p>
        </p:txBody>
      </p:sp>
      <p:sp>
        <p:nvSpPr>
          <p:cNvPr id="3" name="文本占位符 2"/>
          <p:cNvSpPr>
            <a:spLocks noGrp="1"/>
          </p:cNvSpPr>
          <p:nvPr>
            <p:ph type="body" idx="1"/>
          </p:nvPr>
        </p:nvSpPr>
        <p:spPr>
          <a:xfrm>
            <a:off x="839679" y="1681553"/>
            <a:ext cx="5157116" cy="82410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p:nvPr>
        </p:nvSpPr>
        <p:spPr>
          <a:xfrm>
            <a:off x="839679" y="2505656"/>
            <a:ext cx="5157116" cy="3685441"/>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1398" y="1681553"/>
            <a:ext cx="5182513" cy="82410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p:nvPr>
        </p:nvSpPr>
        <p:spPr>
          <a:xfrm>
            <a:off x="6171398" y="2505656"/>
            <a:ext cx="5182513" cy="3685441"/>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4C4388EF-52D1-4258-9BE5-BCD010C7D4DE}" type="datetimeFigureOut">
              <a:rPr lang="zh-CN" altLang="en-US" smtClean="0"/>
              <a:t>2019/8/22</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3D3EE65E-57D2-4566-898C-4F2076833F8D}" type="slidenum">
              <a:rPr lang="zh-CN" altLang="en-US" smtClean="0"/>
              <a:t>‹#›</a:t>
            </a:fld>
            <a:endParaRPr lang="zh-CN" altLang="en-US"/>
          </a:p>
        </p:txBody>
      </p:sp>
      <p:sp>
        <p:nvSpPr>
          <p:cNvPr id="11" name="矩形 10"/>
          <p:cNvSpPr/>
          <p:nvPr userDrawn="1"/>
        </p:nvSpPr>
        <p:spPr>
          <a:xfrm>
            <a:off x="8725278" y="6450175"/>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38591911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4C4388EF-52D1-4258-9BE5-BCD010C7D4DE}" type="datetimeFigureOut">
              <a:rPr lang="zh-CN" altLang="en-US" smtClean="0"/>
              <a:t>2019/8/22</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8687504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C4388EF-52D1-4258-9BE5-BCD010C7D4DE}" type="datetimeFigureOut">
              <a:rPr lang="zh-CN" altLang="en-US" smtClean="0"/>
              <a:t>2019/8/22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2398581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679" y="457307"/>
            <a:ext cx="3931725" cy="1600571"/>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2514" y="987654"/>
            <a:ext cx="6171397" cy="487475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679" y="2057877"/>
            <a:ext cx="3931725" cy="38124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4C4388EF-52D1-4258-9BE5-BCD010C7D4DE}" type="datetimeFigureOut">
              <a:rPr lang="zh-CN" altLang="en-US" smtClean="0"/>
              <a:t>2019/8/22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20884354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679" y="457307"/>
            <a:ext cx="3931725" cy="1600571"/>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2514" y="987654"/>
            <a:ext cx="6171397" cy="487475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679" y="2057877"/>
            <a:ext cx="3931725" cy="38124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4C4388EF-52D1-4258-9BE5-BCD010C7D4DE}" type="datetimeFigureOut">
              <a:rPr lang="zh-CN" altLang="en-US" smtClean="0"/>
              <a:t>2019/8/22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22265051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1.jp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theme" Target="../theme/theme3.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092" y="365211"/>
            <a:ext cx="10514231" cy="1325870"/>
          </a:xfrm>
          <a:prstGeom prst="rect">
            <a:avLst/>
          </a:prstGeom>
        </p:spPr>
        <p:txBody>
          <a:bodyPr vert="horz" lIns="91436" tIns="45718" rIns="91436" bIns="45718" rtlCol="0" anchor="ctr">
            <a:normAutofit/>
          </a:bodyPr>
          <a:lstStyle/>
          <a:p>
            <a:r>
              <a:rPr lang="zh-CN" altLang="en-US"/>
              <a:t>单击此处编辑母版标题样式</a:t>
            </a:r>
          </a:p>
        </p:txBody>
      </p:sp>
      <p:sp>
        <p:nvSpPr>
          <p:cNvPr id="3" name="文本占位符 2"/>
          <p:cNvSpPr>
            <a:spLocks noGrp="1"/>
          </p:cNvSpPr>
          <p:nvPr>
            <p:ph type="body" idx="1"/>
          </p:nvPr>
        </p:nvSpPr>
        <p:spPr>
          <a:xfrm>
            <a:off x="838092" y="1826048"/>
            <a:ext cx="10514231" cy="4352346"/>
          </a:xfrm>
          <a:prstGeom prst="rect">
            <a:avLst/>
          </a:prstGeom>
        </p:spPr>
        <p:txBody>
          <a:bodyPr vert="horz" lIns="91436" tIns="45718" rIns="91436" bIns="45718"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092" y="6357823"/>
            <a:ext cx="2742843" cy="365210"/>
          </a:xfrm>
          <a:prstGeom prst="rect">
            <a:avLst/>
          </a:prstGeom>
        </p:spPr>
        <p:txBody>
          <a:bodyPr vert="horz" lIns="91436" tIns="45718" rIns="91436" bIns="45718" rtlCol="0" anchor="ctr"/>
          <a:lstStyle>
            <a:lvl1pPr algn="l">
              <a:defRPr sz="1200">
                <a:solidFill>
                  <a:schemeClr val="tx1">
                    <a:tint val="75000"/>
                  </a:schemeClr>
                </a:solidFill>
              </a:defRPr>
            </a:lvl1pPr>
          </a:lstStyle>
          <a:p>
            <a:fld id="{4C4388EF-52D1-4258-9BE5-BCD010C7D4DE}" type="datetimeFigureOut">
              <a:rPr lang="zh-CN" altLang="en-US" smtClean="0"/>
              <a:t>2019/8/22</a:t>
            </a:fld>
            <a:endParaRPr lang="zh-CN" altLang="en-US"/>
          </a:p>
        </p:txBody>
      </p:sp>
      <p:sp>
        <p:nvSpPr>
          <p:cNvPr id="5" name="页脚占位符 4"/>
          <p:cNvSpPr>
            <a:spLocks noGrp="1"/>
          </p:cNvSpPr>
          <p:nvPr>
            <p:ph type="ftr" sz="quarter" idx="3"/>
          </p:nvPr>
        </p:nvSpPr>
        <p:spPr>
          <a:xfrm>
            <a:off x="4038075" y="6357823"/>
            <a:ext cx="4114264" cy="365210"/>
          </a:xfrm>
          <a:prstGeom prst="rect">
            <a:avLst/>
          </a:prstGeom>
        </p:spPr>
        <p:txBody>
          <a:bodyPr vert="horz" lIns="91436" tIns="45718" rIns="91436" bIns="45718"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09480" y="6357823"/>
            <a:ext cx="2742843" cy="365210"/>
          </a:xfrm>
          <a:prstGeom prst="rect">
            <a:avLst/>
          </a:prstGeom>
        </p:spPr>
        <p:txBody>
          <a:bodyPr vert="horz" lIns="91436" tIns="45718" rIns="91436" bIns="45718" rtlCol="0" anchor="ctr"/>
          <a:lstStyle>
            <a:lvl1pPr algn="r">
              <a:defRPr sz="1200">
                <a:solidFill>
                  <a:schemeClr val="tx1">
                    <a:tint val="75000"/>
                  </a:schemeClr>
                </a:solidFill>
              </a:defRPr>
            </a:lvl1p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934026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521" y="274703"/>
            <a:ext cx="10971372" cy="1143265"/>
          </a:xfrm>
          <a:prstGeom prst="rect">
            <a:avLst/>
          </a:prstGeom>
        </p:spPr>
        <p:txBody>
          <a:bodyPr vert="horz" lIns="91436" tIns="45718" rIns="91436" bIns="45718" rtlCol="0" anchor="ctr">
            <a:normAutofit/>
          </a:bodyPr>
          <a:lstStyle/>
          <a:p>
            <a:r>
              <a:rPr lang="en-US" dirty="0"/>
              <a:t>Click to edit Master title style</a:t>
            </a:r>
          </a:p>
        </p:txBody>
      </p:sp>
      <p:sp>
        <p:nvSpPr>
          <p:cNvPr id="3" name="Text Placeholder 2"/>
          <p:cNvSpPr>
            <a:spLocks noGrp="1"/>
          </p:cNvSpPr>
          <p:nvPr>
            <p:ph type="body" idx="1"/>
          </p:nvPr>
        </p:nvSpPr>
        <p:spPr>
          <a:xfrm>
            <a:off x="609521" y="1600572"/>
            <a:ext cx="10971372" cy="4527011"/>
          </a:xfrm>
          <a:prstGeom prst="rect">
            <a:avLst/>
          </a:prstGeom>
        </p:spPr>
        <p:txBody>
          <a:bodyPr vert="horz" lIns="91436" tIns="45718" rIns="91436" bIns="45718"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521" y="6357825"/>
            <a:ext cx="2844430" cy="365210"/>
          </a:xfrm>
          <a:prstGeom prst="rect">
            <a:avLst/>
          </a:prstGeom>
        </p:spPr>
        <p:txBody>
          <a:bodyPr vert="horz" lIns="91436" tIns="45718" rIns="91436" bIns="45718" rtlCol="0" anchor="ctr"/>
          <a:lstStyle>
            <a:lvl1pPr algn="l">
              <a:defRPr sz="1600">
                <a:solidFill>
                  <a:schemeClr val="tx1">
                    <a:tint val="75000"/>
                  </a:schemeClr>
                </a:solidFill>
              </a:defRPr>
            </a:lvl1pPr>
          </a:lstStyle>
          <a:p>
            <a:pPr>
              <a:defRPr/>
            </a:pPr>
            <a:fld id="{9196EC2F-0988-4314-AD4B-24FF16D7B45E}" type="datetime1">
              <a:rPr lang="en-US" altLang="zh-CN" smtClean="0">
                <a:solidFill>
                  <a:prstClr val="black">
                    <a:tint val="75000"/>
                  </a:prstClr>
                </a:solidFill>
              </a:rPr>
              <a:pPr>
                <a:defRPr/>
              </a:pPr>
              <a:t>8/22/2019</a:t>
            </a:fld>
            <a:endParaRPr lang="en-US" dirty="0">
              <a:solidFill>
                <a:prstClr val="black">
                  <a:tint val="75000"/>
                </a:prstClr>
              </a:solidFill>
            </a:endParaRPr>
          </a:p>
        </p:txBody>
      </p:sp>
      <p:sp>
        <p:nvSpPr>
          <p:cNvPr id="5" name="Footer Placeholder 4"/>
          <p:cNvSpPr>
            <a:spLocks noGrp="1"/>
          </p:cNvSpPr>
          <p:nvPr>
            <p:ph type="ftr" sz="quarter" idx="3"/>
          </p:nvPr>
        </p:nvSpPr>
        <p:spPr>
          <a:xfrm>
            <a:off x="4165059" y="6357825"/>
            <a:ext cx="3860297" cy="365210"/>
          </a:xfrm>
          <a:prstGeom prst="rect">
            <a:avLst/>
          </a:prstGeom>
        </p:spPr>
        <p:txBody>
          <a:bodyPr vert="horz" lIns="91436" tIns="45718" rIns="91436" bIns="45718" rtlCol="0" anchor="ctr"/>
          <a:lstStyle>
            <a:lvl1pPr algn="ctr">
              <a:defRPr sz="1600">
                <a:solidFill>
                  <a:schemeClr val="tx1">
                    <a:tint val="75000"/>
                  </a:schemeClr>
                </a:solidFill>
              </a:defRPr>
            </a:lvl1pPr>
          </a:lstStyle>
          <a:p>
            <a:pPr>
              <a:defRPr/>
            </a:pPr>
            <a:endParaRPr lang="en-US" dirty="0">
              <a:solidFill>
                <a:prstClr val="black">
                  <a:tint val="75000"/>
                </a:prstClr>
              </a:solidFill>
            </a:endParaRPr>
          </a:p>
        </p:txBody>
      </p:sp>
      <p:sp>
        <p:nvSpPr>
          <p:cNvPr id="6" name="Slide Number Placeholder 5"/>
          <p:cNvSpPr>
            <a:spLocks noGrp="1"/>
          </p:cNvSpPr>
          <p:nvPr>
            <p:ph type="sldNum" sz="quarter" idx="4"/>
          </p:nvPr>
        </p:nvSpPr>
        <p:spPr>
          <a:xfrm>
            <a:off x="8736463" y="6357825"/>
            <a:ext cx="2844430" cy="365210"/>
          </a:xfrm>
          <a:prstGeom prst="rect">
            <a:avLst/>
          </a:prstGeom>
        </p:spPr>
        <p:txBody>
          <a:bodyPr vert="horz" lIns="91436" tIns="45718" rIns="91436" bIns="45718" rtlCol="0" anchor="ctr"/>
          <a:lstStyle>
            <a:lvl1pPr algn="r">
              <a:defRPr sz="1600">
                <a:solidFill>
                  <a:schemeClr val="tx1">
                    <a:tint val="75000"/>
                  </a:schemeClr>
                </a:solidFill>
              </a:defRPr>
            </a:lvl1p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759065102"/>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 id="2147483704" r:id="rId12"/>
    <p:sldLayoutId id="2147483705" r:id="rId13"/>
  </p:sldLayoutIdLst>
  <p:hf hdr="0" ftr="0" dt="0"/>
  <p:txStyles>
    <p:titleStyle>
      <a:lvl1pPr algn="ctr" defTabSz="1219170" rtl="0" eaLnBrk="1" latinLnBrk="0" hangingPunct="1">
        <a:spcBef>
          <a:spcPct val="0"/>
        </a:spcBef>
        <a:buNone/>
        <a:defRPr sz="5900" kern="1200">
          <a:solidFill>
            <a:schemeClr val="tx1"/>
          </a:solidFill>
          <a:latin typeface="+mj-lt"/>
          <a:ea typeface="+mj-ea"/>
          <a:cs typeface="+mj-cs"/>
        </a:defRPr>
      </a:lvl1pPr>
    </p:titleStyle>
    <p:bodyStyle>
      <a:lvl1pPr marL="457189" indent="-457189" algn="l" defTabSz="1219170" rtl="0" eaLnBrk="1" latinLnBrk="0" hangingPunct="1">
        <a:spcBef>
          <a:spcPct val="20000"/>
        </a:spcBef>
        <a:buFont typeface="Arial" pitchFamily="34" charset="0"/>
        <a:buChar char="•"/>
        <a:defRPr sz="4300" kern="1200">
          <a:solidFill>
            <a:schemeClr val="tx1"/>
          </a:solidFill>
          <a:latin typeface="+mn-lt"/>
          <a:ea typeface="+mn-ea"/>
          <a:cs typeface="+mn-cs"/>
        </a:defRPr>
      </a:lvl1pPr>
      <a:lvl2pPr marL="990575" indent="-380990" algn="l" defTabSz="1219170" rtl="0" eaLnBrk="1" latinLnBrk="0" hangingPunct="1">
        <a:spcBef>
          <a:spcPct val="20000"/>
        </a:spcBef>
        <a:buFont typeface="Arial" pitchFamily="34" charset="0"/>
        <a:buChar char="–"/>
        <a:defRPr sz="3800" kern="1200">
          <a:solidFill>
            <a:schemeClr val="tx1"/>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3200" kern="1200">
          <a:solidFill>
            <a:schemeClr val="tx1"/>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521" y="274701"/>
            <a:ext cx="10971372" cy="1143265"/>
          </a:xfrm>
          <a:prstGeom prst="rect">
            <a:avLst/>
          </a:prstGeom>
        </p:spPr>
        <p:txBody>
          <a:bodyPr vert="horz" lIns="108850" tIns="54425" rIns="108850" bIns="54425"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521" y="1600571"/>
            <a:ext cx="10971372" cy="4527011"/>
          </a:xfrm>
          <a:prstGeom prst="rect">
            <a:avLst/>
          </a:prstGeom>
        </p:spPr>
        <p:txBody>
          <a:bodyPr vert="horz" lIns="108850" tIns="54425" rIns="108850" bIns="54425"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521" y="6357822"/>
            <a:ext cx="2844430" cy="365210"/>
          </a:xfrm>
          <a:prstGeom prst="rect">
            <a:avLst/>
          </a:prstGeom>
        </p:spPr>
        <p:txBody>
          <a:bodyPr vert="horz" lIns="108850" tIns="54425" rIns="108850" bIns="54425" rtlCol="0" anchor="ctr"/>
          <a:lstStyle>
            <a:lvl1pPr algn="l">
              <a:defRPr sz="1400">
                <a:solidFill>
                  <a:schemeClr val="tx1">
                    <a:tint val="75000"/>
                  </a:schemeClr>
                </a:solidFill>
              </a:defRPr>
            </a:lvl1pPr>
          </a:lstStyle>
          <a:p>
            <a:pPr defTabSz="1088502"/>
            <a:fld id="{530820CF-B880-4189-942D-D702A7CBA730}" type="datetimeFigureOut">
              <a:rPr lang="zh-CN" altLang="en-US" smtClean="0">
                <a:solidFill>
                  <a:prstClr val="black">
                    <a:tint val="75000"/>
                  </a:prstClr>
                </a:solidFill>
              </a:rPr>
              <a:pPr defTabSz="1088502"/>
              <a:t>2019/8/22</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058" y="6357822"/>
            <a:ext cx="3860297" cy="365210"/>
          </a:xfrm>
          <a:prstGeom prst="rect">
            <a:avLst/>
          </a:prstGeom>
        </p:spPr>
        <p:txBody>
          <a:bodyPr vert="horz" lIns="108850" tIns="54425" rIns="108850" bIns="54425" rtlCol="0" anchor="ctr"/>
          <a:lstStyle>
            <a:lvl1pPr algn="ctr">
              <a:defRPr sz="1400">
                <a:solidFill>
                  <a:schemeClr val="tx1">
                    <a:tint val="75000"/>
                  </a:schemeClr>
                </a:solidFill>
              </a:defRPr>
            </a:lvl1pPr>
          </a:lstStyle>
          <a:p>
            <a:pPr defTabSz="1088502"/>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6463" y="6357822"/>
            <a:ext cx="2844430" cy="365210"/>
          </a:xfrm>
          <a:prstGeom prst="rect">
            <a:avLst/>
          </a:prstGeom>
        </p:spPr>
        <p:txBody>
          <a:bodyPr vert="horz" lIns="108850" tIns="54425" rIns="108850" bIns="54425" rtlCol="0" anchor="ctr"/>
          <a:lstStyle>
            <a:lvl1pPr algn="r">
              <a:defRPr sz="1400">
                <a:solidFill>
                  <a:schemeClr val="tx1">
                    <a:tint val="75000"/>
                  </a:schemeClr>
                </a:solidFill>
              </a:defRPr>
            </a:lvl1pPr>
          </a:lstStyle>
          <a:p>
            <a:pPr defTabSz="1088502"/>
            <a:fld id="{0C913308-F349-4B6D-A68A-DD1791B4A57B}" type="slidenum">
              <a:rPr lang="zh-CN" altLang="en-US" smtClean="0">
                <a:solidFill>
                  <a:prstClr val="black">
                    <a:tint val="75000"/>
                  </a:prstClr>
                </a:solidFill>
              </a:rPr>
              <a:pPr defTabSz="1088502"/>
              <a:t>‹#›</a:t>
            </a:fld>
            <a:endParaRPr lang="zh-CN" altLang="en-US">
              <a:solidFill>
                <a:prstClr val="black">
                  <a:tint val="75000"/>
                </a:prstClr>
              </a:solidFill>
            </a:endParaRPr>
          </a:p>
        </p:txBody>
      </p:sp>
    </p:spTree>
    <p:extLst>
      <p:ext uri="{BB962C8B-B14F-4D97-AF65-F5344CB8AC3E}">
        <p14:creationId xmlns:p14="http://schemas.microsoft.com/office/powerpoint/2010/main" val="3531815657"/>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Lst>
  <p:txStyles>
    <p:titleStyle>
      <a:lvl1pPr algn="ctr" defTabSz="1088502" rtl="0" eaLnBrk="1" latinLnBrk="0" hangingPunct="1">
        <a:spcBef>
          <a:spcPct val="0"/>
        </a:spcBef>
        <a:buNone/>
        <a:defRPr sz="5200" kern="1200">
          <a:solidFill>
            <a:schemeClr val="tx1"/>
          </a:solidFill>
          <a:latin typeface="+mj-lt"/>
          <a:ea typeface="+mj-ea"/>
          <a:cs typeface="+mj-cs"/>
        </a:defRPr>
      </a:lvl1pPr>
    </p:titleStyle>
    <p:bodyStyle>
      <a:lvl1pPr marL="408188" indent="-408188" algn="l" defTabSz="1088502" rtl="0" eaLnBrk="1" latinLnBrk="0" hangingPunct="1">
        <a:spcBef>
          <a:spcPct val="20000"/>
        </a:spcBef>
        <a:buFont typeface="Arial" pitchFamily="34" charset="0"/>
        <a:buChar char="•"/>
        <a:defRPr sz="3800" kern="1200">
          <a:solidFill>
            <a:schemeClr val="tx1"/>
          </a:solidFill>
          <a:latin typeface="+mn-lt"/>
          <a:ea typeface="+mn-ea"/>
          <a:cs typeface="+mn-cs"/>
        </a:defRPr>
      </a:lvl1pPr>
      <a:lvl2pPr marL="884408" indent="-340157" algn="l" defTabSz="1088502" rtl="0" eaLnBrk="1" latinLnBrk="0" hangingPunct="1">
        <a:spcBef>
          <a:spcPct val="20000"/>
        </a:spcBef>
        <a:buFont typeface="Arial" pitchFamily="34" charset="0"/>
        <a:buChar char="–"/>
        <a:defRPr sz="3300" kern="1200">
          <a:solidFill>
            <a:schemeClr val="tx1"/>
          </a:solidFill>
          <a:latin typeface="+mn-lt"/>
          <a:ea typeface="+mn-ea"/>
          <a:cs typeface="+mn-cs"/>
        </a:defRPr>
      </a:lvl2pPr>
      <a:lvl3pPr marL="1360627" indent="-272125" algn="l" defTabSz="1088502" rtl="0" eaLnBrk="1" latinLnBrk="0" hangingPunct="1">
        <a:spcBef>
          <a:spcPct val="20000"/>
        </a:spcBef>
        <a:buFont typeface="Arial" pitchFamily="34" charset="0"/>
        <a:buChar char="•"/>
        <a:defRPr sz="2900" kern="1200">
          <a:solidFill>
            <a:schemeClr val="tx1"/>
          </a:solidFill>
          <a:latin typeface="+mn-lt"/>
          <a:ea typeface="+mn-ea"/>
          <a:cs typeface="+mn-cs"/>
        </a:defRPr>
      </a:lvl3pPr>
      <a:lvl4pPr marL="1904878"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4pPr>
      <a:lvl5pPr marL="2449129"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5pPr>
      <a:lvl6pPr marL="2993380"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631"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1882"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132"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9pPr>
    </p:bodyStyle>
    <p:otherStyle>
      <a:defPPr>
        <a:defRPr lang="zh-CN"/>
      </a:defPPr>
      <a:lvl1pPr marL="0" algn="l" defTabSz="1088502" rtl="0" eaLnBrk="1" latinLnBrk="0" hangingPunct="1">
        <a:defRPr sz="2100" kern="1200">
          <a:solidFill>
            <a:schemeClr val="tx1"/>
          </a:solidFill>
          <a:latin typeface="+mn-lt"/>
          <a:ea typeface="+mn-ea"/>
          <a:cs typeface="+mn-cs"/>
        </a:defRPr>
      </a:lvl1pPr>
      <a:lvl2pPr marL="544251" algn="l" defTabSz="1088502" rtl="0" eaLnBrk="1" latinLnBrk="0" hangingPunct="1">
        <a:defRPr sz="2100" kern="1200">
          <a:solidFill>
            <a:schemeClr val="tx1"/>
          </a:solidFill>
          <a:latin typeface="+mn-lt"/>
          <a:ea typeface="+mn-ea"/>
          <a:cs typeface="+mn-cs"/>
        </a:defRPr>
      </a:lvl2pPr>
      <a:lvl3pPr marL="1088502" algn="l" defTabSz="1088502" rtl="0" eaLnBrk="1" latinLnBrk="0" hangingPunct="1">
        <a:defRPr sz="2100" kern="1200">
          <a:solidFill>
            <a:schemeClr val="tx1"/>
          </a:solidFill>
          <a:latin typeface="+mn-lt"/>
          <a:ea typeface="+mn-ea"/>
          <a:cs typeface="+mn-cs"/>
        </a:defRPr>
      </a:lvl3pPr>
      <a:lvl4pPr marL="1632753" algn="l" defTabSz="1088502" rtl="0" eaLnBrk="1" latinLnBrk="0" hangingPunct="1">
        <a:defRPr sz="2100" kern="1200">
          <a:solidFill>
            <a:schemeClr val="tx1"/>
          </a:solidFill>
          <a:latin typeface="+mn-lt"/>
          <a:ea typeface="+mn-ea"/>
          <a:cs typeface="+mn-cs"/>
        </a:defRPr>
      </a:lvl4pPr>
      <a:lvl5pPr marL="2177004" algn="l" defTabSz="1088502" rtl="0" eaLnBrk="1" latinLnBrk="0" hangingPunct="1">
        <a:defRPr sz="2100" kern="1200">
          <a:solidFill>
            <a:schemeClr val="tx1"/>
          </a:solidFill>
          <a:latin typeface="+mn-lt"/>
          <a:ea typeface="+mn-ea"/>
          <a:cs typeface="+mn-cs"/>
        </a:defRPr>
      </a:lvl5pPr>
      <a:lvl6pPr marL="2721254" algn="l" defTabSz="1088502" rtl="0" eaLnBrk="1" latinLnBrk="0" hangingPunct="1">
        <a:defRPr sz="2100" kern="1200">
          <a:solidFill>
            <a:schemeClr val="tx1"/>
          </a:solidFill>
          <a:latin typeface="+mn-lt"/>
          <a:ea typeface="+mn-ea"/>
          <a:cs typeface="+mn-cs"/>
        </a:defRPr>
      </a:lvl6pPr>
      <a:lvl7pPr marL="3265505" algn="l" defTabSz="1088502" rtl="0" eaLnBrk="1" latinLnBrk="0" hangingPunct="1">
        <a:defRPr sz="2100" kern="1200">
          <a:solidFill>
            <a:schemeClr val="tx1"/>
          </a:solidFill>
          <a:latin typeface="+mn-lt"/>
          <a:ea typeface="+mn-ea"/>
          <a:cs typeface="+mn-cs"/>
        </a:defRPr>
      </a:lvl7pPr>
      <a:lvl8pPr marL="3809756" algn="l" defTabSz="1088502" rtl="0" eaLnBrk="1" latinLnBrk="0" hangingPunct="1">
        <a:defRPr sz="2100" kern="1200">
          <a:solidFill>
            <a:schemeClr val="tx1"/>
          </a:solidFill>
          <a:latin typeface="+mn-lt"/>
          <a:ea typeface="+mn-ea"/>
          <a:cs typeface="+mn-cs"/>
        </a:defRPr>
      </a:lvl8pPr>
      <a:lvl9pPr marL="4354007" algn="l" defTabSz="1088502" rtl="0" eaLnBrk="1" latinLnBrk="0" hangingPunct="1">
        <a:defRPr sz="2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9.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0.xml"/><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1.xml"/><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2.xml"/><Relationship Id="rId1" Type="http://schemas.openxmlformats.org/officeDocument/2006/relationships/slideLayout" Target="../slideLayouts/slideLayout19.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3.xml"/><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4.xml"/><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5.xml"/><Relationship Id="rId1" Type="http://schemas.openxmlformats.org/officeDocument/2006/relationships/slideLayout" Target="../slideLayouts/slideLayout19.xml"/></Relationships>
</file>

<file path=ppt/slides/_rels/slide16.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6.xml"/><Relationship Id="rId1" Type="http://schemas.openxmlformats.org/officeDocument/2006/relationships/slideLayout" Target="../slideLayouts/slideLayout19.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9.xml"/></Relationships>
</file>

<file path=ppt/slides/_rels/slide18.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8.xml"/><Relationship Id="rId1" Type="http://schemas.openxmlformats.org/officeDocument/2006/relationships/slideLayout" Target="../slideLayouts/slideLayout19.xml"/><Relationship Id="rId5" Type="http://schemas.openxmlformats.org/officeDocument/2006/relationships/image" Target="../media/image20.JPG"/><Relationship Id="rId4" Type="http://schemas.openxmlformats.org/officeDocument/2006/relationships/image" Target="../media/image19.JPG"/></Relationships>
</file>

<file path=ppt/slides/_rels/slide19.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9.xml"/><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19.xml"/></Relationships>
</file>

<file path=ppt/slides/_rels/slide20.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0.xml"/><Relationship Id="rId1" Type="http://schemas.openxmlformats.org/officeDocument/2006/relationships/slideLayout" Target="../slideLayouts/slideLayout19.xml"/></Relationships>
</file>

<file path=ppt/slides/_rels/slide21.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21.xml"/><Relationship Id="rId1" Type="http://schemas.openxmlformats.org/officeDocument/2006/relationships/slideLayout" Target="../slideLayouts/slideLayout19.xml"/></Relationships>
</file>

<file path=ppt/slides/_rels/slide22.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22.xml"/><Relationship Id="rId1" Type="http://schemas.openxmlformats.org/officeDocument/2006/relationships/slideLayout" Target="../slideLayouts/slideLayout19.xml"/><Relationship Id="rId5" Type="http://schemas.openxmlformats.org/officeDocument/2006/relationships/image" Target="../media/image25.JPG"/><Relationship Id="rId4" Type="http://schemas.openxmlformats.org/officeDocument/2006/relationships/image" Target="../media/image24.JPG"/></Relationships>
</file>

<file path=ppt/slides/_rels/slide23.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23.xml"/><Relationship Id="rId1" Type="http://schemas.openxmlformats.org/officeDocument/2006/relationships/slideLayout" Target="../slideLayouts/slideLayout1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9.xml"/></Relationships>
</file>

<file path=ppt/slides/_rels/slide25.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25.xml"/><Relationship Id="rId1" Type="http://schemas.openxmlformats.org/officeDocument/2006/relationships/slideLayout" Target="../slideLayouts/slideLayout19.xml"/></Relationships>
</file>

<file path=ppt/slides/_rels/slide2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6.xml"/><Relationship Id="rId1" Type="http://schemas.openxmlformats.org/officeDocument/2006/relationships/slideLayout" Target="../slideLayouts/slideLayout19.xml"/></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8.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30.png"/><Relationship Id="rId1" Type="http://schemas.openxmlformats.org/officeDocument/2006/relationships/slideLayout" Target="../slideLayouts/slideLayout26.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9.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xml"/><Relationship Id="rId1" Type="http://schemas.openxmlformats.org/officeDocument/2006/relationships/slideLayout" Target="../slideLayouts/slideLayout19.xml"/><Relationship Id="rId5" Type="http://schemas.openxmlformats.org/officeDocument/2006/relationships/image" Target="../media/image7.JPG"/><Relationship Id="rId4" Type="http://schemas.openxmlformats.org/officeDocument/2006/relationships/image" Target="../media/image6.JPG"/></Relationships>
</file>

<file path=ppt/slides/_rels/slide5.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5.xml"/><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6.xml"/><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7.xml"/><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8.xml"/><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9.xml"/><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240"/>
            <a:ext cx="12190413" cy="6857107"/>
          </a:xfrm>
          <a:prstGeom prst="rect">
            <a:avLst/>
          </a:prstGeom>
        </p:spPr>
      </p:pic>
      <p:sp>
        <p:nvSpPr>
          <p:cNvPr id="15" name="_16"/>
          <p:cNvSpPr txBox="1">
            <a:spLocks noChangeArrowheads="1"/>
          </p:cNvSpPr>
          <p:nvPr/>
        </p:nvSpPr>
        <p:spPr bwMode="auto">
          <a:xfrm>
            <a:off x="5421070" y="1901077"/>
            <a:ext cx="5775656" cy="8317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sz="4000" dirty="0">
                <a:solidFill>
                  <a:schemeClr val="accent5"/>
                </a:solidFill>
                <a:latin typeface="微软雅黑" panose="020B0503020204020204" pitchFamily="34" charset="-122"/>
                <a:ea typeface="微软雅黑" panose="020B0503020204020204" pitchFamily="34" charset="-122"/>
              </a:rPr>
              <a:t>OUTDOOR TRAVEL</a:t>
            </a:r>
            <a:endParaRPr lang="zh-CN" altLang="zh-CN" sz="4000" dirty="0">
              <a:solidFill>
                <a:schemeClr val="accent5"/>
              </a:solidFill>
              <a:latin typeface="微软雅黑" panose="020B0503020204020204" pitchFamily="34" charset="-122"/>
              <a:ea typeface="微软雅黑" panose="020B0503020204020204" pitchFamily="34" charset="-122"/>
            </a:endParaRPr>
          </a:p>
        </p:txBody>
      </p:sp>
      <p:sp>
        <p:nvSpPr>
          <p:cNvPr id="16" name="_14"/>
          <p:cNvSpPr txBox="1">
            <a:spLocks noChangeArrowheads="1"/>
          </p:cNvSpPr>
          <p:nvPr/>
        </p:nvSpPr>
        <p:spPr bwMode="auto">
          <a:xfrm>
            <a:off x="4442523" y="2663720"/>
            <a:ext cx="7719736" cy="124217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itchFamily="34" charset="0"/>
                <a:ea typeface="微软雅黑" pitchFamily="34" charset="-122"/>
              </a:defRPr>
            </a:lvl2pPr>
            <a:lvl3pPr algn="l" rtl="0" fontAlgn="base">
              <a:spcBef>
                <a:spcPct val="0"/>
              </a:spcBef>
              <a:spcAft>
                <a:spcPct val="0"/>
              </a:spcAft>
              <a:defRPr sz="2400">
                <a:solidFill>
                  <a:schemeClr val="tx2"/>
                </a:solidFill>
                <a:latin typeface="Arial" pitchFamily="34" charset="0"/>
                <a:ea typeface="微软雅黑" pitchFamily="34" charset="-122"/>
              </a:defRPr>
            </a:lvl3pPr>
            <a:lvl4pPr algn="l" rtl="0" fontAlgn="base">
              <a:spcBef>
                <a:spcPct val="0"/>
              </a:spcBef>
              <a:spcAft>
                <a:spcPct val="0"/>
              </a:spcAft>
              <a:defRPr sz="2400">
                <a:solidFill>
                  <a:schemeClr val="tx2"/>
                </a:solidFill>
                <a:latin typeface="Arial" pitchFamily="34" charset="0"/>
                <a:ea typeface="微软雅黑" pitchFamily="34" charset="-122"/>
              </a:defRPr>
            </a:lvl4pPr>
            <a:lvl5pPr algn="l" rtl="0" fontAlgn="base">
              <a:spcBef>
                <a:spcPct val="0"/>
              </a:spcBef>
              <a:spcAft>
                <a:spcPct val="0"/>
              </a:spcAft>
              <a:defRPr sz="2400">
                <a:solidFill>
                  <a:schemeClr val="tx2"/>
                </a:solidFill>
                <a:latin typeface="Arial" pitchFamily="34" charset="0"/>
                <a:ea typeface="微软雅黑" pitchFamily="34" charset="-122"/>
              </a:defRPr>
            </a:lvl5pPr>
            <a:lvl6pPr marL="457200" algn="l" rtl="0" fontAlgn="base">
              <a:spcBef>
                <a:spcPct val="0"/>
              </a:spcBef>
              <a:spcAft>
                <a:spcPct val="0"/>
              </a:spcAft>
              <a:defRPr sz="2400">
                <a:solidFill>
                  <a:schemeClr val="tx2"/>
                </a:solidFill>
                <a:latin typeface="Arial" pitchFamily="34" charset="0"/>
                <a:ea typeface="微软雅黑" pitchFamily="34" charset="-122"/>
              </a:defRPr>
            </a:lvl6pPr>
            <a:lvl7pPr marL="914400" algn="l" rtl="0" fontAlgn="base">
              <a:spcBef>
                <a:spcPct val="0"/>
              </a:spcBef>
              <a:spcAft>
                <a:spcPct val="0"/>
              </a:spcAft>
              <a:defRPr sz="2400">
                <a:solidFill>
                  <a:schemeClr val="tx2"/>
                </a:solidFill>
                <a:latin typeface="Arial" pitchFamily="34" charset="0"/>
                <a:ea typeface="微软雅黑" pitchFamily="34" charset="-122"/>
              </a:defRPr>
            </a:lvl7pPr>
            <a:lvl8pPr marL="1371600" algn="l" rtl="0" fontAlgn="base">
              <a:spcBef>
                <a:spcPct val="0"/>
              </a:spcBef>
              <a:spcAft>
                <a:spcPct val="0"/>
              </a:spcAft>
              <a:defRPr sz="2400">
                <a:solidFill>
                  <a:schemeClr val="tx2"/>
                </a:solidFill>
                <a:latin typeface="Arial" pitchFamily="34" charset="0"/>
                <a:ea typeface="微软雅黑" pitchFamily="34" charset="-122"/>
              </a:defRPr>
            </a:lvl8pPr>
            <a:lvl9pPr marL="1828800" algn="l" rtl="0" fontAlgn="base">
              <a:spcBef>
                <a:spcPct val="0"/>
              </a:spcBef>
              <a:spcAft>
                <a:spcPct val="0"/>
              </a:spcAft>
              <a:defRPr sz="2400">
                <a:solidFill>
                  <a:schemeClr val="tx2"/>
                </a:solidFill>
                <a:latin typeface="Arial" pitchFamily="34" charset="0"/>
                <a:ea typeface="微软雅黑" pitchFamily="34" charset="-122"/>
              </a:defRPr>
            </a:lvl9pPr>
          </a:lstStyle>
          <a:p>
            <a:pPr algn="ctr"/>
            <a:r>
              <a:rPr lang="zh-CN" altLang="en-US" sz="7200" b="1" dirty="0">
                <a:solidFill>
                  <a:schemeClr val="accent5"/>
                </a:solidFill>
                <a:latin typeface="微软雅黑" panose="020B0503020204020204" pitchFamily="34" charset="-122"/>
                <a:ea typeface="微软雅黑" panose="020B0503020204020204" pitchFamily="34" charset="-122"/>
              </a:rPr>
              <a:t>春夏</a:t>
            </a:r>
            <a:r>
              <a:rPr lang="zh-CN" altLang="en-US" sz="7200" b="1" dirty="0">
                <a:latin typeface="微软雅黑" panose="020B0503020204020204" pitchFamily="34" charset="-122"/>
                <a:ea typeface="微软雅黑" panose="020B0503020204020204" pitchFamily="34" charset="-122"/>
              </a:rPr>
              <a:t>户外旅游</a:t>
            </a:r>
            <a:r>
              <a:rPr lang="en-US" altLang="zh-CN" sz="7200" b="1" dirty="0">
                <a:solidFill>
                  <a:schemeClr val="accent5"/>
                </a:solidFill>
                <a:latin typeface="微软雅黑" panose="020B0503020204020204" pitchFamily="34" charset="-122"/>
                <a:ea typeface="微软雅黑" panose="020B0503020204020204" pitchFamily="34" charset="-122"/>
              </a:rPr>
              <a:t>PPT</a:t>
            </a:r>
            <a:endParaRPr lang="zh-CN" sz="7200" b="1" dirty="0">
              <a:solidFill>
                <a:schemeClr val="accent5"/>
              </a:solidFill>
              <a:latin typeface="微软雅黑" panose="020B0503020204020204" pitchFamily="34" charset="-122"/>
              <a:ea typeface="微软雅黑" panose="020B0503020204020204" pitchFamily="34" charset="-122"/>
            </a:endParaRPr>
          </a:p>
        </p:txBody>
      </p:sp>
      <p:grpSp>
        <p:nvGrpSpPr>
          <p:cNvPr id="17" name="Group 10"/>
          <p:cNvGrpSpPr/>
          <p:nvPr/>
        </p:nvGrpSpPr>
        <p:grpSpPr>
          <a:xfrm>
            <a:off x="8429218" y="4092447"/>
            <a:ext cx="2767508" cy="478600"/>
            <a:chOff x="4383584" y="10884560"/>
            <a:chExt cx="6126514" cy="1212098"/>
          </a:xfrm>
          <a:solidFill>
            <a:schemeClr val="accent5"/>
          </a:solidFill>
        </p:grpSpPr>
        <p:sp>
          <p:nvSpPr>
            <p:cNvPr id="18" name="Rectangle 11"/>
            <p:cNvSpPr/>
            <p:nvPr/>
          </p:nvSpPr>
          <p:spPr>
            <a:xfrm>
              <a:off x="4383584" y="10884560"/>
              <a:ext cx="6126514" cy="1212098"/>
            </a:xfrm>
            <a:prstGeom prst="rect">
              <a:avLst/>
            </a:prstGeom>
            <a:grpFill/>
            <a:ln w="127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solidFill>
                  <a:schemeClr val="bg1"/>
                </a:solidFill>
              </a:endParaRPr>
            </a:p>
          </p:txBody>
        </p:sp>
        <p:sp>
          <p:nvSpPr>
            <p:cNvPr id="19" name="TextBox 220"/>
            <p:cNvSpPr txBox="1"/>
            <p:nvPr/>
          </p:nvSpPr>
          <p:spPr>
            <a:xfrm>
              <a:off x="4538696" y="11016771"/>
              <a:ext cx="5816322" cy="1013315"/>
            </a:xfrm>
            <a:prstGeom prst="rect">
              <a:avLst/>
            </a:prstGeom>
            <a:grpFill/>
          </p:spPr>
          <p:txBody>
            <a:bodyPr wrap="none" rtlCol="0">
              <a:spAutoFit/>
            </a:bodyPr>
            <a:lstStyle/>
            <a:p>
              <a:pPr algn="ctr"/>
              <a:r>
                <a:rPr lang="zh-CN" altLang="en-US" sz="2000" spc="300" dirty="0">
                  <a:solidFill>
                    <a:schemeClr val="bg1"/>
                  </a:solidFill>
                  <a:latin typeface="微软雅黑" pitchFamily="34" charset="-122"/>
                  <a:ea typeface="微软雅黑" pitchFamily="34" charset="-122"/>
                  <a:cs typeface="Montserrat Semi" charset="0"/>
                </a:rPr>
                <a:t>时间</a:t>
              </a:r>
              <a:r>
                <a:rPr lang="en-US" altLang="zh-CN" sz="2000" spc="300" dirty="0" smtClean="0">
                  <a:solidFill>
                    <a:schemeClr val="bg1"/>
                  </a:solidFill>
                  <a:latin typeface="微软雅黑" pitchFamily="34" charset="-122"/>
                  <a:ea typeface="微软雅黑" pitchFamily="34" charset="-122"/>
                  <a:cs typeface="Montserrat Semi" charset="0"/>
                </a:rPr>
                <a:t>:20XX.07.08</a:t>
              </a:r>
              <a:endParaRPr lang="en-US" sz="2000" spc="300" dirty="0">
                <a:solidFill>
                  <a:schemeClr val="bg1"/>
                </a:solidFill>
                <a:latin typeface="微软雅黑" pitchFamily="34" charset="-122"/>
                <a:ea typeface="微软雅黑" pitchFamily="34" charset="-122"/>
                <a:cs typeface="Montserrat Semi" charset="0"/>
              </a:endParaRPr>
            </a:p>
          </p:txBody>
        </p:sp>
      </p:grpSp>
      <p:grpSp>
        <p:nvGrpSpPr>
          <p:cNvPr id="20" name="Group 10"/>
          <p:cNvGrpSpPr/>
          <p:nvPr/>
        </p:nvGrpSpPr>
        <p:grpSpPr>
          <a:xfrm>
            <a:off x="5470865" y="4092706"/>
            <a:ext cx="2767508" cy="478600"/>
            <a:chOff x="4383584" y="10884560"/>
            <a:chExt cx="6126514" cy="1212098"/>
          </a:xfrm>
          <a:solidFill>
            <a:schemeClr val="accent5"/>
          </a:solidFill>
        </p:grpSpPr>
        <p:sp>
          <p:nvSpPr>
            <p:cNvPr id="21" name="Rectangle 11"/>
            <p:cNvSpPr/>
            <p:nvPr/>
          </p:nvSpPr>
          <p:spPr>
            <a:xfrm>
              <a:off x="4383584" y="10884560"/>
              <a:ext cx="6126514" cy="1212098"/>
            </a:xfrm>
            <a:prstGeom prst="rect">
              <a:avLst/>
            </a:prstGeom>
            <a:grpFill/>
            <a:ln w="127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solidFill>
                  <a:schemeClr val="bg1"/>
                </a:solidFill>
              </a:endParaRPr>
            </a:p>
          </p:txBody>
        </p:sp>
        <p:sp>
          <p:nvSpPr>
            <p:cNvPr id="22" name="TextBox 223"/>
            <p:cNvSpPr txBox="1"/>
            <p:nvPr/>
          </p:nvSpPr>
          <p:spPr>
            <a:xfrm>
              <a:off x="4859560" y="11016771"/>
              <a:ext cx="5174590" cy="1013315"/>
            </a:xfrm>
            <a:prstGeom prst="rect">
              <a:avLst/>
            </a:prstGeom>
            <a:grpFill/>
          </p:spPr>
          <p:txBody>
            <a:bodyPr wrap="none" rtlCol="0">
              <a:spAutoFit/>
            </a:bodyPr>
            <a:lstStyle/>
            <a:p>
              <a:pPr algn="ctr"/>
              <a:r>
                <a:rPr lang="zh-CN" altLang="en-US" sz="2000" spc="300" dirty="0">
                  <a:solidFill>
                    <a:schemeClr val="bg1"/>
                  </a:solidFill>
                  <a:latin typeface="微软雅黑" pitchFamily="34" charset="-122"/>
                  <a:ea typeface="微软雅黑" pitchFamily="34" charset="-122"/>
                  <a:cs typeface="Montserrat Semi" charset="0"/>
                </a:rPr>
                <a:t>演讲人</a:t>
              </a:r>
              <a:r>
                <a:rPr lang="en-US" altLang="zh-CN" sz="2000" spc="300" dirty="0" smtClean="0">
                  <a:solidFill>
                    <a:schemeClr val="bg1"/>
                  </a:solidFill>
                  <a:latin typeface="微软雅黑" pitchFamily="34" charset="-122"/>
                  <a:ea typeface="微软雅黑" pitchFamily="34" charset="-122"/>
                  <a:cs typeface="Montserrat Semi" charset="0"/>
                </a:rPr>
                <a:t>:</a:t>
              </a:r>
              <a:r>
                <a:rPr lang="zh-CN" altLang="en-US" sz="2000" spc="300" dirty="0" smtClean="0">
                  <a:solidFill>
                    <a:schemeClr val="bg1"/>
                  </a:solidFill>
                  <a:latin typeface="微软雅黑" pitchFamily="34" charset="-122"/>
                  <a:ea typeface="微软雅黑" pitchFamily="34" charset="-122"/>
                  <a:cs typeface="Montserrat Semi" charset="0"/>
                </a:rPr>
                <a:t>第一</a:t>
              </a:r>
              <a:r>
                <a:rPr lang="en-US" altLang="zh-CN" sz="2000" spc="300" dirty="0" smtClean="0">
                  <a:solidFill>
                    <a:schemeClr val="bg1"/>
                  </a:solidFill>
                  <a:latin typeface="微软雅黑" pitchFamily="34" charset="-122"/>
                  <a:ea typeface="微软雅黑" pitchFamily="34" charset="-122"/>
                  <a:cs typeface="Montserrat Semi" charset="0"/>
                </a:rPr>
                <a:t>PPT</a:t>
              </a:r>
              <a:endParaRPr lang="en-US" sz="2000" spc="300" dirty="0">
                <a:solidFill>
                  <a:schemeClr val="bg1"/>
                </a:solidFill>
                <a:latin typeface="微软雅黑" pitchFamily="34" charset="-122"/>
                <a:ea typeface="微软雅黑" pitchFamily="34" charset="-122"/>
                <a:cs typeface="Montserrat Semi" charset="0"/>
              </a:endParaRPr>
            </a:p>
          </p:txBody>
        </p:sp>
      </p:grpSp>
      <p:grpSp>
        <p:nvGrpSpPr>
          <p:cNvPr id="23" name="Group 38"/>
          <p:cNvGrpSpPr/>
          <p:nvPr/>
        </p:nvGrpSpPr>
        <p:grpSpPr>
          <a:xfrm>
            <a:off x="10243765" y="6333327"/>
            <a:ext cx="1575060" cy="160804"/>
            <a:chOff x="5548426" y="3343939"/>
            <a:chExt cx="833173" cy="85061"/>
          </a:xfrm>
          <a:solidFill>
            <a:schemeClr val="accent5"/>
          </a:solidFill>
        </p:grpSpPr>
        <p:sp>
          <p:nvSpPr>
            <p:cNvPr id="24" name="Oval 31"/>
            <p:cNvSpPr/>
            <p:nvPr/>
          </p:nvSpPr>
          <p:spPr>
            <a:xfrm>
              <a:off x="5548426" y="3343939"/>
              <a:ext cx="85061" cy="8506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5" name="Oval 32"/>
            <p:cNvSpPr/>
            <p:nvPr/>
          </p:nvSpPr>
          <p:spPr>
            <a:xfrm>
              <a:off x="5698049" y="3343939"/>
              <a:ext cx="85061" cy="8506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6" name="Oval 33"/>
            <p:cNvSpPr/>
            <p:nvPr/>
          </p:nvSpPr>
          <p:spPr>
            <a:xfrm>
              <a:off x="5847671" y="3343939"/>
              <a:ext cx="85061" cy="8506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7" name="Oval 34"/>
            <p:cNvSpPr/>
            <p:nvPr/>
          </p:nvSpPr>
          <p:spPr>
            <a:xfrm>
              <a:off x="5997294" y="3343939"/>
              <a:ext cx="85061" cy="850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8" name="Oval 35"/>
            <p:cNvSpPr/>
            <p:nvPr/>
          </p:nvSpPr>
          <p:spPr>
            <a:xfrm>
              <a:off x="6146917" y="3343939"/>
              <a:ext cx="85061" cy="850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9" name="Oval 36"/>
            <p:cNvSpPr/>
            <p:nvPr/>
          </p:nvSpPr>
          <p:spPr>
            <a:xfrm>
              <a:off x="6296538" y="3343939"/>
              <a:ext cx="85061" cy="850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spTree>
    <p:extLst>
      <p:ext uri="{BB962C8B-B14F-4D97-AF65-F5344CB8AC3E}">
        <p14:creationId xmlns:p14="http://schemas.microsoft.com/office/powerpoint/2010/main" val="24612604"/>
      </p:ext>
    </p:extLst>
  </p:cSld>
  <p:clrMapOvr>
    <a:masterClrMapping/>
  </p:clrMapOvr>
  <p:transition spd="slow" advClick="0" advTm="1000">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1000"/>
                                        <p:tgtEl>
                                          <p:spTgt spid="2"/>
                                        </p:tgtEl>
                                      </p:cBhvr>
                                    </p:animEffect>
                                  </p:childTnLst>
                                </p:cTn>
                              </p:par>
                              <p:par>
                                <p:cTn id="8" presetID="42" presetClass="entr" presetSubtype="0" fill="hold" grpId="0" nodeType="withEffect">
                                  <p:stCondLst>
                                    <p:cond delay="750"/>
                                  </p:stCondLst>
                                  <p:childTnLst>
                                    <p:set>
                                      <p:cBhvr>
                                        <p:cTn id="9" dur="1" fill="hold">
                                          <p:stCondLst>
                                            <p:cond delay="0"/>
                                          </p:stCondLst>
                                        </p:cTn>
                                        <p:tgtEl>
                                          <p:spTgt spid="15"/>
                                        </p:tgtEl>
                                        <p:attrNameLst>
                                          <p:attrName>style.visibility</p:attrName>
                                        </p:attrNameLst>
                                      </p:cBhvr>
                                      <p:to>
                                        <p:strVal val="visible"/>
                                      </p:to>
                                    </p:set>
                                    <p:animEffect transition="in" filter="fade">
                                      <p:cBhvr>
                                        <p:cTn id="10" dur="1000"/>
                                        <p:tgtEl>
                                          <p:spTgt spid="15"/>
                                        </p:tgtEl>
                                      </p:cBhvr>
                                    </p:animEffect>
                                    <p:anim calcmode="lin" valueType="num">
                                      <p:cBhvr>
                                        <p:cTn id="11" dur="1000" fill="hold"/>
                                        <p:tgtEl>
                                          <p:spTgt spid="15"/>
                                        </p:tgtEl>
                                        <p:attrNameLst>
                                          <p:attrName>ppt_x</p:attrName>
                                        </p:attrNameLst>
                                      </p:cBhvr>
                                      <p:tavLst>
                                        <p:tav tm="0">
                                          <p:val>
                                            <p:strVal val="#ppt_x"/>
                                          </p:val>
                                        </p:tav>
                                        <p:tav tm="100000">
                                          <p:val>
                                            <p:strVal val="#ppt_x"/>
                                          </p:val>
                                        </p:tav>
                                      </p:tavLst>
                                    </p:anim>
                                    <p:anim calcmode="lin" valueType="num">
                                      <p:cBhvr>
                                        <p:cTn id="12" dur="1000" fill="hold"/>
                                        <p:tgtEl>
                                          <p:spTgt spid="15"/>
                                        </p:tgtEl>
                                        <p:attrNameLst>
                                          <p:attrName>ppt_y</p:attrName>
                                        </p:attrNameLst>
                                      </p:cBhvr>
                                      <p:tavLst>
                                        <p:tav tm="0">
                                          <p:val>
                                            <p:strVal val="#ppt_y+.1"/>
                                          </p:val>
                                        </p:tav>
                                        <p:tav tm="100000">
                                          <p:val>
                                            <p:strVal val="#ppt_y"/>
                                          </p:val>
                                        </p:tav>
                                      </p:tavLst>
                                    </p:anim>
                                  </p:childTnLst>
                                </p:cTn>
                              </p:par>
                              <p:par>
                                <p:cTn id="13" presetID="56" presetClass="entr" presetSubtype="0" fill="hold" grpId="0" nodeType="withEffect">
                                  <p:stCondLst>
                                    <p:cond delay="1250"/>
                                  </p:stCondLst>
                                  <p:iterate type="lt">
                                    <p:tmPct val="10000"/>
                                  </p:iterate>
                                  <p:childTnLst>
                                    <p:set>
                                      <p:cBhvr>
                                        <p:cTn id="14" dur="1" fill="hold">
                                          <p:stCondLst>
                                            <p:cond delay="0"/>
                                          </p:stCondLst>
                                        </p:cTn>
                                        <p:tgtEl>
                                          <p:spTgt spid="16"/>
                                        </p:tgtEl>
                                        <p:attrNameLst>
                                          <p:attrName>style.visibility</p:attrName>
                                        </p:attrNameLst>
                                      </p:cBhvr>
                                      <p:to>
                                        <p:strVal val="visible"/>
                                      </p:to>
                                    </p:set>
                                    <p:anim by="(-#ppt_w*2)" calcmode="lin" valueType="num">
                                      <p:cBhvr rctx="PPT">
                                        <p:cTn id="15" dur="500" autoRev="1" fill="hold">
                                          <p:stCondLst>
                                            <p:cond delay="0"/>
                                          </p:stCondLst>
                                        </p:cTn>
                                        <p:tgtEl>
                                          <p:spTgt spid="16"/>
                                        </p:tgtEl>
                                        <p:attrNameLst>
                                          <p:attrName>ppt_w</p:attrName>
                                        </p:attrNameLst>
                                      </p:cBhvr>
                                    </p:anim>
                                    <p:anim by="(#ppt_w*0.50)" calcmode="lin" valueType="num">
                                      <p:cBhvr>
                                        <p:cTn id="16" dur="500" decel="50000" autoRev="1" fill="hold">
                                          <p:stCondLst>
                                            <p:cond delay="0"/>
                                          </p:stCondLst>
                                        </p:cTn>
                                        <p:tgtEl>
                                          <p:spTgt spid="16"/>
                                        </p:tgtEl>
                                        <p:attrNameLst>
                                          <p:attrName>ppt_x</p:attrName>
                                        </p:attrNameLst>
                                      </p:cBhvr>
                                    </p:anim>
                                    <p:anim from="(-#ppt_h/2)" to="(#ppt_y)" calcmode="lin" valueType="num">
                                      <p:cBhvr>
                                        <p:cTn id="17" dur="1000" fill="hold">
                                          <p:stCondLst>
                                            <p:cond delay="0"/>
                                          </p:stCondLst>
                                        </p:cTn>
                                        <p:tgtEl>
                                          <p:spTgt spid="16"/>
                                        </p:tgtEl>
                                        <p:attrNameLst>
                                          <p:attrName>ppt_y</p:attrName>
                                        </p:attrNameLst>
                                      </p:cBhvr>
                                    </p:anim>
                                    <p:animRot by="21600000">
                                      <p:cBhvr>
                                        <p:cTn id="18" dur="1000" fill="hold">
                                          <p:stCondLst>
                                            <p:cond delay="0"/>
                                          </p:stCondLst>
                                        </p:cTn>
                                        <p:tgtEl>
                                          <p:spTgt spid="16"/>
                                        </p:tgtEl>
                                        <p:attrNameLst>
                                          <p:attrName>r</p:attrName>
                                        </p:attrNameLst>
                                      </p:cBhvr>
                                    </p:animRot>
                                  </p:childTnLst>
                                </p:cTn>
                              </p:par>
                            </p:childTnLst>
                          </p:cTn>
                        </p:par>
                        <p:par>
                          <p:cTn id="19" fill="hold">
                            <p:stCondLst>
                              <p:cond delay="3050"/>
                            </p:stCondLst>
                            <p:childTnLst>
                              <p:par>
                                <p:cTn id="20" presetID="42" presetClass="entr" presetSubtype="0" fill="hold" nodeType="after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fade">
                                      <p:cBhvr>
                                        <p:cTn id="22" dur="500"/>
                                        <p:tgtEl>
                                          <p:spTgt spid="20"/>
                                        </p:tgtEl>
                                      </p:cBhvr>
                                    </p:animEffect>
                                    <p:anim calcmode="lin" valueType="num">
                                      <p:cBhvr>
                                        <p:cTn id="23" dur="500" fill="hold"/>
                                        <p:tgtEl>
                                          <p:spTgt spid="20"/>
                                        </p:tgtEl>
                                        <p:attrNameLst>
                                          <p:attrName>ppt_x</p:attrName>
                                        </p:attrNameLst>
                                      </p:cBhvr>
                                      <p:tavLst>
                                        <p:tav tm="0">
                                          <p:val>
                                            <p:strVal val="#ppt_x"/>
                                          </p:val>
                                        </p:tav>
                                        <p:tav tm="100000">
                                          <p:val>
                                            <p:strVal val="#ppt_x"/>
                                          </p:val>
                                        </p:tav>
                                      </p:tavLst>
                                    </p:anim>
                                    <p:anim calcmode="lin" valueType="num">
                                      <p:cBhvr>
                                        <p:cTn id="24" dur="500" fill="hold"/>
                                        <p:tgtEl>
                                          <p:spTgt spid="20"/>
                                        </p:tgtEl>
                                        <p:attrNameLst>
                                          <p:attrName>ppt_y</p:attrName>
                                        </p:attrNameLst>
                                      </p:cBhvr>
                                      <p:tavLst>
                                        <p:tav tm="0">
                                          <p:val>
                                            <p:strVal val="#ppt_y+.1"/>
                                          </p:val>
                                        </p:tav>
                                        <p:tav tm="100000">
                                          <p:val>
                                            <p:strVal val="#ppt_y"/>
                                          </p:val>
                                        </p:tav>
                                      </p:tavLst>
                                    </p:anim>
                                  </p:childTnLst>
                                </p:cTn>
                              </p:par>
                            </p:childTnLst>
                          </p:cTn>
                        </p:par>
                        <p:par>
                          <p:cTn id="25" fill="hold">
                            <p:stCondLst>
                              <p:cond delay="3550"/>
                            </p:stCondLst>
                            <p:childTnLst>
                              <p:par>
                                <p:cTn id="26" presetID="42" presetClass="entr" presetSubtype="0" fill="hold" nodeType="after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fade">
                                      <p:cBhvr>
                                        <p:cTn id="28" dur="500"/>
                                        <p:tgtEl>
                                          <p:spTgt spid="17"/>
                                        </p:tgtEl>
                                      </p:cBhvr>
                                    </p:animEffect>
                                    <p:anim calcmode="lin" valueType="num">
                                      <p:cBhvr>
                                        <p:cTn id="29" dur="500" fill="hold"/>
                                        <p:tgtEl>
                                          <p:spTgt spid="17"/>
                                        </p:tgtEl>
                                        <p:attrNameLst>
                                          <p:attrName>ppt_x</p:attrName>
                                        </p:attrNameLst>
                                      </p:cBhvr>
                                      <p:tavLst>
                                        <p:tav tm="0">
                                          <p:val>
                                            <p:strVal val="#ppt_x"/>
                                          </p:val>
                                        </p:tav>
                                        <p:tav tm="100000">
                                          <p:val>
                                            <p:strVal val="#ppt_x"/>
                                          </p:val>
                                        </p:tav>
                                      </p:tavLst>
                                    </p:anim>
                                    <p:anim calcmode="lin" valueType="num">
                                      <p:cBhvr>
                                        <p:cTn id="30" dur="500" fill="hold"/>
                                        <p:tgtEl>
                                          <p:spTgt spid="17"/>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fade">
                                      <p:cBhvr>
                                        <p:cTn id="33" dur="750"/>
                                        <p:tgtEl>
                                          <p:spTgt spid="23"/>
                                        </p:tgtEl>
                                      </p:cBhvr>
                                    </p:animEffect>
                                    <p:anim calcmode="lin" valueType="num">
                                      <p:cBhvr>
                                        <p:cTn id="34" dur="750" fill="hold"/>
                                        <p:tgtEl>
                                          <p:spTgt spid="23"/>
                                        </p:tgtEl>
                                        <p:attrNameLst>
                                          <p:attrName>ppt_x</p:attrName>
                                        </p:attrNameLst>
                                      </p:cBhvr>
                                      <p:tavLst>
                                        <p:tav tm="0">
                                          <p:val>
                                            <p:strVal val="#ppt_x"/>
                                          </p:val>
                                        </p:tav>
                                        <p:tav tm="100000">
                                          <p:val>
                                            <p:strVal val="#ppt_x"/>
                                          </p:val>
                                        </p:tav>
                                      </p:tavLst>
                                    </p:anim>
                                    <p:anim calcmode="lin" valueType="num">
                                      <p:cBhvr>
                                        <p:cTn id="35" dur="75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p:cNvGrpSpPr/>
          <p:nvPr/>
        </p:nvGrpSpPr>
        <p:grpSpPr>
          <a:xfrm>
            <a:off x="0" y="198861"/>
            <a:ext cx="12190413" cy="898335"/>
            <a:chOff x="0" y="211221"/>
            <a:chExt cx="12190413" cy="898335"/>
          </a:xfrm>
        </p:grpSpPr>
        <p:sp>
          <p:nvSpPr>
            <p:cNvPr id="15" name="矩形 14"/>
            <p:cNvSpPr/>
            <p:nvPr/>
          </p:nvSpPr>
          <p:spPr>
            <a:xfrm>
              <a:off x="0" y="1063837"/>
              <a:ext cx="12190413"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9"/>
            <p:cNvSpPr txBox="1"/>
            <p:nvPr/>
          </p:nvSpPr>
          <p:spPr>
            <a:xfrm>
              <a:off x="4368087" y="457807"/>
              <a:ext cx="3435256" cy="430887"/>
            </a:xfrm>
            <a:prstGeom prst="rect">
              <a:avLst/>
            </a:prstGeom>
            <a:noFill/>
          </p:spPr>
          <p:txBody>
            <a:bodyPr wrap="square" lIns="0" tIns="0" rIns="0" bIns="0" rtlCol="0">
              <a:spAutoFit/>
            </a:bodyPr>
            <a:lstStyle/>
            <a:p>
              <a:pPr marL="0" lvl="1" algn="ctr"/>
              <a:r>
                <a:rPr lang="zh-CN" altLang="en-US" sz="2800" dirty="0">
                  <a:solidFill>
                    <a:schemeClr val="accent5"/>
                  </a:solidFill>
                  <a:latin typeface="微软雅黑" pitchFamily="34" charset="-122"/>
                  <a:ea typeface="微软雅黑" pitchFamily="34" charset="-122"/>
                </a:rPr>
                <a:t>点击加入你的标题</a:t>
              </a:r>
            </a:p>
          </p:txBody>
        </p:sp>
        <p:sp>
          <p:nvSpPr>
            <p:cNvPr id="8" name="矩形 7"/>
            <p:cNvSpPr/>
            <p:nvPr/>
          </p:nvSpPr>
          <p:spPr>
            <a:xfrm>
              <a:off x="0" y="211221"/>
              <a:ext cx="12190413"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矩形 6"/>
          <p:cNvSpPr/>
          <p:nvPr/>
        </p:nvSpPr>
        <p:spPr>
          <a:xfrm>
            <a:off x="719482" y="2169576"/>
            <a:ext cx="4927504" cy="3880296"/>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bg1">
                  <a:lumMod val="50000"/>
                </a:schemeClr>
              </a:solidFill>
            </a:endParaRPr>
          </a:p>
        </p:txBody>
      </p:sp>
      <p:sp>
        <p:nvSpPr>
          <p:cNvPr id="9" name="矩形 8"/>
          <p:cNvSpPr/>
          <p:nvPr/>
        </p:nvSpPr>
        <p:spPr>
          <a:xfrm>
            <a:off x="6171189" y="5425312"/>
            <a:ext cx="629043" cy="62923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bg1">
                  <a:lumMod val="50000"/>
                </a:schemeClr>
              </a:solidFill>
            </a:endParaRPr>
          </a:p>
        </p:txBody>
      </p:sp>
      <p:sp>
        <p:nvSpPr>
          <p:cNvPr id="10" name="矩形 9"/>
          <p:cNvSpPr/>
          <p:nvPr/>
        </p:nvSpPr>
        <p:spPr>
          <a:xfrm>
            <a:off x="6800234" y="5425312"/>
            <a:ext cx="4822662" cy="629237"/>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bg1">
                  <a:lumMod val="50000"/>
                </a:schemeClr>
              </a:solidFill>
            </a:endParaRPr>
          </a:p>
        </p:txBody>
      </p:sp>
      <p:sp>
        <p:nvSpPr>
          <p:cNvPr id="11" name="Rectangle 24"/>
          <p:cNvSpPr>
            <a:spLocks noChangeArrowheads="1"/>
          </p:cNvSpPr>
          <p:nvPr/>
        </p:nvSpPr>
        <p:spPr bwMode="auto">
          <a:xfrm>
            <a:off x="6171189" y="2169575"/>
            <a:ext cx="5451707" cy="703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spcBef>
                <a:spcPts val="300"/>
              </a:spcBef>
            </a:pPr>
            <a:r>
              <a:rPr lang="zh-CN" altLang="en-US" sz="1400" b="1" dirty="0">
                <a:solidFill>
                  <a:schemeClr val="bg1">
                    <a:lumMod val="50000"/>
                  </a:schemeClr>
                </a:solidFill>
              </a:rPr>
              <a:t>TOPIC HEADER HERE</a:t>
            </a:r>
            <a:endParaRPr lang="zh-CN" altLang="en-US" sz="1400" dirty="0">
              <a:solidFill>
                <a:schemeClr val="bg1">
                  <a:lumMod val="50000"/>
                </a:schemeClr>
              </a:solidFill>
            </a:endParaRPr>
          </a:p>
          <a:p>
            <a:pPr>
              <a:lnSpc>
                <a:spcPct val="120000"/>
              </a:lnSpc>
              <a:spcBef>
                <a:spcPts val="300"/>
              </a:spcBef>
            </a:pPr>
            <a:r>
              <a:rPr lang="en-US" altLang="zh-CN" sz="1100" dirty="0">
                <a:solidFill>
                  <a:schemeClr val="bg1">
                    <a:lumMod val="50000"/>
                  </a:schemeClr>
                </a:solidFill>
              </a:rPr>
              <a:t>We have many PowerPoint templates that has been specifically designed to help anyone that is stepping into the world of PowerPoint for the very first time. </a:t>
            </a:r>
          </a:p>
        </p:txBody>
      </p:sp>
      <p:sp>
        <p:nvSpPr>
          <p:cNvPr id="12" name="Rectangle 24"/>
          <p:cNvSpPr>
            <a:spLocks noChangeArrowheads="1"/>
          </p:cNvSpPr>
          <p:nvPr/>
        </p:nvSpPr>
        <p:spPr bwMode="auto">
          <a:xfrm>
            <a:off x="6782317" y="3222976"/>
            <a:ext cx="4840579" cy="16669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spcBef>
                <a:spcPts val="1800"/>
              </a:spcBef>
            </a:pPr>
            <a:r>
              <a:rPr lang="en-US" altLang="zh-CN" sz="1100" dirty="0">
                <a:solidFill>
                  <a:schemeClr val="bg1">
                    <a:lumMod val="50000"/>
                  </a:schemeClr>
                </a:solidFill>
              </a:rPr>
              <a:t>We have many PowerPoint templates that has been specifically designed to help anyone that is stepping into the world of PowerPoint for the very first time.</a:t>
            </a:r>
          </a:p>
          <a:p>
            <a:pPr>
              <a:lnSpc>
                <a:spcPct val="120000"/>
              </a:lnSpc>
              <a:spcBef>
                <a:spcPts val="1800"/>
              </a:spcBef>
            </a:pPr>
            <a:r>
              <a:rPr lang="en-US" altLang="zh-CN" sz="1100" dirty="0">
                <a:solidFill>
                  <a:schemeClr val="bg1">
                    <a:lumMod val="50000"/>
                  </a:schemeClr>
                </a:solidFill>
              </a:rPr>
              <a:t>We have many PowerPoint templates that has been specifically designed to help anyone that is stepping into the world of PowerPoint for the very first time. </a:t>
            </a:r>
          </a:p>
          <a:p>
            <a:pPr>
              <a:lnSpc>
                <a:spcPct val="120000"/>
              </a:lnSpc>
              <a:spcBef>
                <a:spcPts val="1800"/>
              </a:spcBef>
            </a:pPr>
            <a:r>
              <a:rPr lang="en-US" altLang="zh-CN" sz="1100" dirty="0">
                <a:solidFill>
                  <a:schemeClr val="bg1">
                    <a:lumMod val="50000"/>
                  </a:schemeClr>
                </a:solidFill>
              </a:rPr>
              <a:t>We have many PowerPoint templates that has been specifically designed to help anyone that is stepping into the world of PowerPoint for the very first time.  </a:t>
            </a:r>
          </a:p>
        </p:txBody>
      </p:sp>
      <p:sp>
        <p:nvSpPr>
          <p:cNvPr id="14" name="Rectangle 24"/>
          <p:cNvSpPr>
            <a:spLocks noChangeArrowheads="1"/>
          </p:cNvSpPr>
          <p:nvPr/>
        </p:nvSpPr>
        <p:spPr bwMode="auto">
          <a:xfrm>
            <a:off x="7009913" y="5466714"/>
            <a:ext cx="4403303" cy="571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spcBef>
                <a:spcPts val="300"/>
              </a:spcBef>
            </a:pPr>
            <a:r>
              <a:rPr lang="en-US" altLang="zh-CN" sz="1600" dirty="0">
                <a:solidFill>
                  <a:schemeClr val="bg1"/>
                </a:solidFill>
              </a:rPr>
              <a:t>We have many PowerPoint templates that has been specifically designed.</a:t>
            </a:r>
          </a:p>
        </p:txBody>
      </p:sp>
      <p:sp>
        <p:nvSpPr>
          <p:cNvPr id="17" name="任意多边形 16"/>
          <p:cNvSpPr/>
          <p:nvPr/>
        </p:nvSpPr>
        <p:spPr>
          <a:xfrm>
            <a:off x="6289069" y="3361877"/>
            <a:ext cx="312030" cy="201149"/>
          </a:xfrm>
          <a:custGeom>
            <a:avLst/>
            <a:gdLst>
              <a:gd name="connsiteX0" fmla="*/ 0 w 214313"/>
              <a:gd name="connsiteY0" fmla="*/ 61913 h 138113"/>
              <a:gd name="connsiteX1" fmla="*/ 76200 w 214313"/>
              <a:gd name="connsiteY1" fmla="*/ 138113 h 138113"/>
              <a:gd name="connsiteX2" fmla="*/ 214313 w 214313"/>
              <a:gd name="connsiteY2" fmla="*/ 0 h 138113"/>
            </a:gdLst>
            <a:ahLst/>
            <a:cxnLst>
              <a:cxn ang="0">
                <a:pos x="connsiteX0" y="connsiteY0"/>
              </a:cxn>
              <a:cxn ang="0">
                <a:pos x="connsiteX1" y="connsiteY1"/>
              </a:cxn>
              <a:cxn ang="0">
                <a:pos x="connsiteX2" y="connsiteY2"/>
              </a:cxn>
            </a:cxnLst>
            <a:rect l="l" t="t" r="r" b="b"/>
            <a:pathLst>
              <a:path w="214313" h="138113">
                <a:moveTo>
                  <a:pt x="0" y="61913"/>
                </a:moveTo>
                <a:lnTo>
                  <a:pt x="76200" y="138113"/>
                </a:lnTo>
                <a:lnTo>
                  <a:pt x="214313" y="0"/>
                </a:lnTo>
              </a:path>
            </a:pathLst>
          </a:custGeom>
          <a:noFill/>
          <a:ln cap="rnd">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bg1">
                  <a:lumMod val="50000"/>
                </a:schemeClr>
              </a:solidFill>
            </a:endParaRPr>
          </a:p>
        </p:txBody>
      </p:sp>
      <p:sp>
        <p:nvSpPr>
          <p:cNvPr id="18" name="任意多边形 17"/>
          <p:cNvSpPr/>
          <p:nvPr/>
        </p:nvSpPr>
        <p:spPr>
          <a:xfrm>
            <a:off x="6289069" y="4117917"/>
            <a:ext cx="312030" cy="201149"/>
          </a:xfrm>
          <a:custGeom>
            <a:avLst/>
            <a:gdLst>
              <a:gd name="connsiteX0" fmla="*/ 0 w 214313"/>
              <a:gd name="connsiteY0" fmla="*/ 61913 h 138113"/>
              <a:gd name="connsiteX1" fmla="*/ 76200 w 214313"/>
              <a:gd name="connsiteY1" fmla="*/ 138113 h 138113"/>
              <a:gd name="connsiteX2" fmla="*/ 214313 w 214313"/>
              <a:gd name="connsiteY2" fmla="*/ 0 h 138113"/>
            </a:gdLst>
            <a:ahLst/>
            <a:cxnLst>
              <a:cxn ang="0">
                <a:pos x="connsiteX0" y="connsiteY0"/>
              </a:cxn>
              <a:cxn ang="0">
                <a:pos x="connsiteX1" y="connsiteY1"/>
              </a:cxn>
              <a:cxn ang="0">
                <a:pos x="connsiteX2" y="connsiteY2"/>
              </a:cxn>
            </a:cxnLst>
            <a:rect l="l" t="t" r="r" b="b"/>
            <a:pathLst>
              <a:path w="214313" h="138113">
                <a:moveTo>
                  <a:pt x="0" y="61913"/>
                </a:moveTo>
                <a:lnTo>
                  <a:pt x="76200" y="138113"/>
                </a:lnTo>
                <a:lnTo>
                  <a:pt x="214313" y="0"/>
                </a:lnTo>
              </a:path>
            </a:pathLst>
          </a:custGeom>
          <a:noFill/>
          <a:ln cap="rnd">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bg1">
                  <a:lumMod val="50000"/>
                </a:schemeClr>
              </a:solidFill>
            </a:endParaRPr>
          </a:p>
        </p:txBody>
      </p:sp>
      <p:sp>
        <p:nvSpPr>
          <p:cNvPr id="19" name="任意多边形 18"/>
          <p:cNvSpPr/>
          <p:nvPr/>
        </p:nvSpPr>
        <p:spPr>
          <a:xfrm>
            <a:off x="6289069" y="4867018"/>
            <a:ext cx="312030" cy="201149"/>
          </a:xfrm>
          <a:custGeom>
            <a:avLst/>
            <a:gdLst>
              <a:gd name="connsiteX0" fmla="*/ 0 w 214313"/>
              <a:gd name="connsiteY0" fmla="*/ 61913 h 138113"/>
              <a:gd name="connsiteX1" fmla="*/ 76200 w 214313"/>
              <a:gd name="connsiteY1" fmla="*/ 138113 h 138113"/>
              <a:gd name="connsiteX2" fmla="*/ 214313 w 214313"/>
              <a:gd name="connsiteY2" fmla="*/ 0 h 138113"/>
            </a:gdLst>
            <a:ahLst/>
            <a:cxnLst>
              <a:cxn ang="0">
                <a:pos x="connsiteX0" y="connsiteY0"/>
              </a:cxn>
              <a:cxn ang="0">
                <a:pos x="connsiteX1" y="connsiteY1"/>
              </a:cxn>
              <a:cxn ang="0">
                <a:pos x="connsiteX2" y="connsiteY2"/>
              </a:cxn>
            </a:cxnLst>
            <a:rect l="l" t="t" r="r" b="b"/>
            <a:pathLst>
              <a:path w="214313" h="138113">
                <a:moveTo>
                  <a:pt x="0" y="61913"/>
                </a:moveTo>
                <a:lnTo>
                  <a:pt x="76200" y="138113"/>
                </a:lnTo>
                <a:lnTo>
                  <a:pt x="214313" y="0"/>
                </a:lnTo>
              </a:path>
            </a:pathLst>
          </a:custGeom>
          <a:noFill/>
          <a:ln cap="rnd">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bg1">
                  <a:lumMod val="50000"/>
                </a:schemeClr>
              </a:solidFill>
            </a:endParaRPr>
          </a:p>
        </p:txBody>
      </p:sp>
      <p:sp>
        <p:nvSpPr>
          <p:cNvPr id="20" name="Freeform 10"/>
          <p:cNvSpPr>
            <a:spLocks noEditPoints="1"/>
          </p:cNvSpPr>
          <p:nvPr/>
        </p:nvSpPr>
        <p:spPr bwMode="auto">
          <a:xfrm>
            <a:off x="6356457" y="5566207"/>
            <a:ext cx="258508" cy="347449"/>
          </a:xfrm>
          <a:custGeom>
            <a:avLst/>
            <a:gdLst>
              <a:gd name="T0" fmla="*/ 96 w 145"/>
              <a:gd name="T1" fmla="*/ 71 h 195"/>
              <a:gd name="T2" fmla="*/ 72 w 145"/>
              <a:gd name="T3" fmla="*/ 81 h 195"/>
              <a:gd name="T4" fmla="*/ 60 w 145"/>
              <a:gd name="T5" fmla="*/ 79 h 195"/>
              <a:gd name="T6" fmla="*/ 49 w 145"/>
              <a:gd name="T7" fmla="*/ 71 h 195"/>
              <a:gd name="T8" fmla="*/ 43 w 145"/>
              <a:gd name="T9" fmla="*/ 71 h 195"/>
              <a:gd name="T10" fmla="*/ 43 w 145"/>
              <a:gd name="T11" fmla="*/ 78 h 195"/>
              <a:gd name="T12" fmla="*/ 56 w 145"/>
              <a:gd name="T13" fmla="*/ 87 h 195"/>
              <a:gd name="T14" fmla="*/ 72 w 145"/>
              <a:gd name="T15" fmla="*/ 90 h 195"/>
              <a:gd name="T16" fmla="*/ 102 w 145"/>
              <a:gd name="T17" fmla="*/ 78 h 195"/>
              <a:gd name="T18" fmla="*/ 102 w 145"/>
              <a:gd name="T19" fmla="*/ 71 h 195"/>
              <a:gd name="T20" fmla="*/ 96 w 145"/>
              <a:gd name="T21" fmla="*/ 71 h 195"/>
              <a:gd name="T22" fmla="*/ 106 w 145"/>
              <a:gd name="T23" fmla="*/ 170 h 195"/>
              <a:gd name="T24" fmla="*/ 106 w 145"/>
              <a:gd name="T25" fmla="*/ 170 h 195"/>
              <a:gd name="T26" fmla="*/ 39 w 145"/>
              <a:gd name="T27" fmla="*/ 170 h 195"/>
              <a:gd name="T28" fmla="*/ 34 w 145"/>
              <a:gd name="T29" fmla="*/ 174 h 195"/>
              <a:gd name="T30" fmla="*/ 39 w 145"/>
              <a:gd name="T31" fmla="*/ 179 h 195"/>
              <a:gd name="T32" fmla="*/ 106 w 145"/>
              <a:gd name="T33" fmla="*/ 179 h 195"/>
              <a:gd name="T34" fmla="*/ 111 w 145"/>
              <a:gd name="T35" fmla="*/ 174 h 195"/>
              <a:gd name="T36" fmla="*/ 106 w 145"/>
              <a:gd name="T37" fmla="*/ 170 h 195"/>
              <a:gd name="T38" fmla="*/ 145 w 145"/>
              <a:gd name="T39" fmla="*/ 75 h 195"/>
              <a:gd name="T40" fmla="*/ 145 w 145"/>
              <a:gd name="T41" fmla="*/ 75 h 195"/>
              <a:gd name="T42" fmla="*/ 124 w 145"/>
              <a:gd name="T43" fmla="*/ 22 h 195"/>
              <a:gd name="T44" fmla="*/ 72 w 145"/>
              <a:gd name="T45" fmla="*/ 0 h 195"/>
              <a:gd name="T46" fmla="*/ 21 w 145"/>
              <a:gd name="T47" fmla="*/ 22 h 195"/>
              <a:gd name="T48" fmla="*/ 0 w 145"/>
              <a:gd name="T49" fmla="*/ 75 h 195"/>
              <a:gd name="T50" fmla="*/ 9 w 145"/>
              <a:gd name="T51" fmla="*/ 112 h 195"/>
              <a:gd name="T52" fmla="*/ 9 w 145"/>
              <a:gd name="T53" fmla="*/ 112 h 195"/>
              <a:gd name="T54" fmla="*/ 31 w 145"/>
              <a:gd name="T55" fmla="*/ 137 h 195"/>
              <a:gd name="T56" fmla="*/ 31 w 145"/>
              <a:gd name="T57" fmla="*/ 158 h 195"/>
              <a:gd name="T58" fmla="*/ 39 w 145"/>
              <a:gd name="T59" fmla="*/ 166 h 195"/>
              <a:gd name="T60" fmla="*/ 106 w 145"/>
              <a:gd name="T61" fmla="*/ 166 h 195"/>
              <a:gd name="T62" fmla="*/ 114 w 145"/>
              <a:gd name="T63" fmla="*/ 158 h 195"/>
              <a:gd name="T64" fmla="*/ 114 w 145"/>
              <a:gd name="T65" fmla="*/ 137 h 195"/>
              <a:gd name="T66" fmla="*/ 136 w 145"/>
              <a:gd name="T67" fmla="*/ 112 h 195"/>
              <a:gd name="T68" fmla="*/ 136 w 145"/>
              <a:gd name="T69" fmla="*/ 112 h 195"/>
              <a:gd name="T70" fmla="*/ 145 w 145"/>
              <a:gd name="T71" fmla="*/ 75 h 195"/>
              <a:gd name="T72" fmla="*/ 123 w 145"/>
              <a:gd name="T73" fmla="*/ 104 h 195"/>
              <a:gd name="T74" fmla="*/ 123 w 145"/>
              <a:gd name="T75" fmla="*/ 104 h 195"/>
              <a:gd name="T76" fmla="*/ 123 w 145"/>
              <a:gd name="T77" fmla="*/ 104 h 195"/>
              <a:gd name="T78" fmla="*/ 123 w 145"/>
              <a:gd name="T79" fmla="*/ 104 h 195"/>
              <a:gd name="T80" fmla="*/ 102 w 145"/>
              <a:gd name="T81" fmla="*/ 126 h 195"/>
              <a:gd name="T82" fmla="*/ 99 w 145"/>
              <a:gd name="T83" fmla="*/ 133 h 195"/>
              <a:gd name="T84" fmla="*/ 99 w 145"/>
              <a:gd name="T85" fmla="*/ 133 h 195"/>
              <a:gd name="T86" fmla="*/ 99 w 145"/>
              <a:gd name="T87" fmla="*/ 150 h 195"/>
              <a:gd name="T88" fmla="*/ 46 w 145"/>
              <a:gd name="T89" fmla="*/ 150 h 195"/>
              <a:gd name="T90" fmla="*/ 46 w 145"/>
              <a:gd name="T91" fmla="*/ 133 h 195"/>
              <a:gd name="T92" fmla="*/ 42 w 145"/>
              <a:gd name="T93" fmla="*/ 126 h 195"/>
              <a:gd name="T94" fmla="*/ 22 w 145"/>
              <a:gd name="T95" fmla="*/ 104 h 195"/>
              <a:gd name="T96" fmla="*/ 22 w 145"/>
              <a:gd name="T97" fmla="*/ 104 h 195"/>
              <a:gd name="T98" fmla="*/ 14 w 145"/>
              <a:gd name="T99" fmla="*/ 75 h 195"/>
              <a:gd name="T100" fmla="*/ 31 w 145"/>
              <a:gd name="T101" fmla="*/ 33 h 195"/>
              <a:gd name="T102" fmla="*/ 72 w 145"/>
              <a:gd name="T103" fmla="*/ 15 h 195"/>
              <a:gd name="T104" fmla="*/ 113 w 145"/>
              <a:gd name="T105" fmla="*/ 33 h 195"/>
              <a:gd name="T106" fmla="*/ 130 w 145"/>
              <a:gd name="T107" fmla="*/ 75 h 195"/>
              <a:gd name="T108" fmla="*/ 123 w 145"/>
              <a:gd name="T109" fmla="*/ 104 h 195"/>
              <a:gd name="T110" fmla="*/ 92 w 145"/>
              <a:gd name="T111" fmla="*/ 186 h 195"/>
              <a:gd name="T112" fmla="*/ 92 w 145"/>
              <a:gd name="T113" fmla="*/ 186 h 195"/>
              <a:gd name="T114" fmla="*/ 53 w 145"/>
              <a:gd name="T115" fmla="*/ 186 h 195"/>
              <a:gd name="T116" fmla="*/ 48 w 145"/>
              <a:gd name="T117" fmla="*/ 190 h 195"/>
              <a:gd name="T118" fmla="*/ 53 w 145"/>
              <a:gd name="T119" fmla="*/ 195 h 195"/>
              <a:gd name="T120" fmla="*/ 92 w 145"/>
              <a:gd name="T121" fmla="*/ 195 h 195"/>
              <a:gd name="T122" fmla="*/ 96 w 145"/>
              <a:gd name="T123" fmla="*/ 190 h 195"/>
              <a:gd name="T124" fmla="*/ 92 w 145"/>
              <a:gd name="T125" fmla="*/ 186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5" h="195">
                <a:moveTo>
                  <a:pt x="96" y="71"/>
                </a:moveTo>
                <a:cubicBezTo>
                  <a:pt x="90" y="77"/>
                  <a:pt x="82" y="81"/>
                  <a:pt x="72" y="81"/>
                </a:cubicBezTo>
                <a:cubicBezTo>
                  <a:pt x="68" y="81"/>
                  <a:pt x="63" y="80"/>
                  <a:pt x="60" y="79"/>
                </a:cubicBezTo>
                <a:cubicBezTo>
                  <a:pt x="56" y="77"/>
                  <a:pt x="52" y="74"/>
                  <a:pt x="49" y="71"/>
                </a:cubicBezTo>
                <a:cubicBezTo>
                  <a:pt x="47" y="69"/>
                  <a:pt x="44" y="69"/>
                  <a:pt x="43" y="71"/>
                </a:cubicBezTo>
                <a:cubicBezTo>
                  <a:pt x="41" y="73"/>
                  <a:pt x="41" y="76"/>
                  <a:pt x="43" y="78"/>
                </a:cubicBezTo>
                <a:cubicBezTo>
                  <a:pt x="46" y="82"/>
                  <a:pt x="51" y="85"/>
                  <a:pt x="56" y="87"/>
                </a:cubicBezTo>
                <a:cubicBezTo>
                  <a:pt x="61" y="89"/>
                  <a:pt x="67" y="90"/>
                  <a:pt x="72" y="90"/>
                </a:cubicBezTo>
                <a:cubicBezTo>
                  <a:pt x="84" y="90"/>
                  <a:pt x="95" y="85"/>
                  <a:pt x="102" y="78"/>
                </a:cubicBezTo>
                <a:cubicBezTo>
                  <a:pt x="104" y="76"/>
                  <a:pt x="104" y="73"/>
                  <a:pt x="102" y="71"/>
                </a:cubicBezTo>
                <a:cubicBezTo>
                  <a:pt x="100" y="69"/>
                  <a:pt x="98" y="69"/>
                  <a:pt x="96" y="71"/>
                </a:cubicBezTo>
                <a:close/>
                <a:moveTo>
                  <a:pt x="106" y="170"/>
                </a:moveTo>
                <a:cubicBezTo>
                  <a:pt x="106" y="170"/>
                  <a:pt x="106" y="170"/>
                  <a:pt x="106" y="170"/>
                </a:cubicBezTo>
                <a:cubicBezTo>
                  <a:pt x="39" y="170"/>
                  <a:pt x="39" y="170"/>
                  <a:pt x="39" y="170"/>
                </a:cubicBezTo>
                <a:cubicBezTo>
                  <a:pt x="36" y="170"/>
                  <a:pt x="34" y="172"/>
                  <a:pt x="34" y="174"/>
                </a:cubicBezTo>
                <a:cubicBezTo>
                  <a:pt x="34" y="177"/>
                  <a:pt x="36" y="179"/>
                  <a:pt x="39" y="179"/>
                </a:cubicBezTo>
                <a:cubicBezTo>
                  <a:pt x="106" y="179"/>
                  <a:pt x="106" y="179"/>
                  <a:pt x="106" y="179"/>
                </a:cubicBezTo>
                <a:cubicBezTo>
                  <a:pt x="109" y="179"/>
                  <a:pt x="111" y="177"/>
                  <a:pt x="111" y="174"/>
                </a:cubicBezTo>
                <a:cubicBezTo>
                  <a:pt x="111" y="172"/>
                  <a:pt x="109" y="170"/>
                  <a:pt x="106" y="170"/>
                </a:cubicBezTo>
                <a:close/>
                <a:moveTo>
                  <a:pt x="145" y="75"/>
                </a:moveTo>
                <a:cubicBezTo>
                  <a:pt x="145" y="75"/>
                  <a:pt x="145" y="75"/>
                  <a:pt x="145" y="75"/>
                </a:cubicBezTo>
                <a:cubicBezTo>
                  <a:pt x="145" y="54"/>
                  <a:pt x="137" y="36"/>
                  <a:pt x="124" y="22"/>
                </a:cubicBezTo>
                <a:cubicBezTo>
                  <a:pt x="111" y="9"/>
                  <a:pt x="92" y="0"/>
                  <a:pt x="72" y="0"/>
                </a:cubicBezTo>
                <a:cubicBezTo>
                  <a:pt x="52" y="0"/>
                  <a:pt x="34" y="9"/>
                  <a:pt x="21" y="22"/>
                </a:cubicBezTo>
                <a:cubicBezTo>
                  <a:pt x="8" y="36"/>
                  <a:pt x="0" y="54"/>
                  <a:pt x="0" y="75"/>
                </a:cubicBezTo>
                <a:cubicBezTo>
                  <a:pt x="0" y="88"/>
                  <a:pt x="3" y="101"/>
                  <a:pt x="9" y="112"/>
                </a:cubicBezTo>
                <a:cubicBezTo>
                  <a:pt x="9" y="112"/>
                  <a:pt x="9" y="112"/>
                  <a:pt x="9" y="112"/>
                </a:cubicBezTo>
                <a:cubicBezTo>
                  <a:pt x="14" y="122"/>
                  <a:pt x="22" y="130"/>
                  <a:pt x="31" y="137"/>
                </a:cubicBezTo>
                <a:cubicBezTo>
                  <a:pt x="31" y="158"/>
                  <a:pt x="31" y="158"/>
                  <a:pt x="31" y="158"/>
                </a:cubicBezTo>
                <a:cubicBezTo>
                  <a:pt x="31" y="162"/>
                  <a:pt x="34" y="166"/>
                  <a:pt x="39" y="166"/>
                </a:cubicBezTo>
                <a:cubicBezTo>
                  <a:pt x="106" y="166"/>
                  <a:pt x="106" y="166"/>
                  <a:pt x="106" y="166"/>
                </a:cubicBezTo>
                <a:cubicBezTo>
                  <a:pt x="110" y="166"/>
                  <a:pt x="114" y="162"/>
                  <a:pt x="114" y="158"/>
                </a:cubicBezTo>
                <a:cubicBezTo>
                  <a:pt x="114" y="137"/>
                  <a:pt x="114" y="137"/>
                  <a:pt x="114" y="137"/>
                </a:cubicBezTo>
                <a:cubicBezTo>
                  <a:pt x="123" y="130"/>
                  <a:pt x="130" y="122"/>
                  <a:pt x="136" y="112"/>
                </a:cubicBezTo>
                <a:cubicBezTo>
                  <a:pt x="136" y="112"/>
                  <a:pt x="136" y="112"/>
                  <a:pt x="136" y="112"/>
                </a:cubicBezTo>
                <a:cubicBezTo>
                  <a:pt x="142" y="101"/>
                  <a:pt x="145" y="88"/>
                  <a:pt x="145" y="75"/>
                </a:cubicBezTo>
                <a:close/>
                <a:moveTo>
                  <a:pt x="123" y="104"/>
                </a:moveTo>
                <a:cubicBezTo>
                  <a:pt x="123" y="104"/>
                  <a:pt x="123" y="104"/>
                  <a:pt x="123" y="104"/>
                </a:cubicBezTo>
                <a:cubicBezTo>
                  <a:pt x="123" y="104"/>
                  <a:pt x="123" y="104"/>
                  <a:pt x="123" y="104"/>
                </a:cubicBezTo>
                <a:cubicBezTo>
                  <a:pt x="123" y="104"/>
                  <a:pt x="123" y="104"/>
                  <a:pt x="123" y="104"/>
                </a:cubicBezTo>
                <a:cubicBezTo>
                  <a:pt x="118" y="114"/>
                  <a:pt x="111" y="121"/>
                  <a:pt x="102" y="126"/>
                </a:cubicBezTo>
                <a:cubicBezTo>
                  <a:pt x="100" y="128"/>
                  <a:pt x="99" y="130"/>
                  <a:pt x="99" y="133"/>
                </a:cubicBezTo>
                <a:cubicBezTo>
                  <a:pt x="99" y="133"/>
                  <a:pt x="99" y="133"/>
                  <a:pt x="99" y="133"/>
                </a:cubicBezTo>
                <a:cubicBezTo>
                  <a:pt x="99" y="150"/>
                  <a:pt x="99" y="150"/>
                  <a:pt x="99" y="150"/>
                </a:cubicBezTo>
                <a:cubicBezTo>
                  <a:pt x="46" y="150"/>
                  <a:pt x="46" y="150"/>
                  <a:pt x="46" y="150"/>
                </a:cubicBezTo>
                <a:cubicBezTo>
                  <a:pt x="46" y="133"/>
                  <a:pt x="46" y="133"/>
                  <a:pt x="46" y="133"/>
                </a:cubicBezTo>
                <a:cubicBezTo>
                  <a:pt x="46" y="130"/>
                  <a:pt x="44" y="127"/>
                  <a:pt x="42" y="126"/>
                </a:cubicBezTo>
                <a:cubicBezTo>
                  <a:pt x="33" y="121"/>
                  <a:pt x="27" y="113"/>
                  <a:pt x="22" y="104"/>
                </a:cubicBezTo>
                <a:cubicBezTo>
                  <a:pt x="22" y="104"/>
                  <a:pt x="22" y="104"/>
                  <a:pt x="22" y="104"/>
                </a:cubicBezTo>
                <a:cubicBezTo>
                  <a:pt x="17" y="96"/>
                  <a:pt x="14" y="86"/>
                  <a:pt x="14" y="75"/>
                </a:cubicBezTo>
                <a:cubicBezTo>
                  <a:pt x="14" y="59"/>
                  <a:pt x="21" y="44"/>
                  <a:pt x="31" y="33"/>
                </a:cubicBezTo>
                <a:cubicBezTo>
                  <a:pt x="42" y="22"/>
                  <a:pt x="56" y="15"/>
                  <a:pt x="72" y="15"/>
                </a:cubicBezTo>
                <a:cubicBezTo>
                  <a:pt x="88" y="15"/>
                  <a:pt x="103" y="22"/>
                  <a:pt x="113" y="33"/>
                </a:cubicBezTo>
                <a:cubicBezTo>
                  <a:pt x="124" y="44"/>
                  <a:pt x="130" y="59"/>
                  <a:pt x="130" y="75"/>
                </a:cubicBezTo>
                <a:cubicBezTo>
                  <a:pt x="130" y="86"/>
                  <a:pt x="128" y="96"/>
                  <a:pt x="123" y="104"/>
                </a:cubicBezTo>
                <a:close/>
                <a:moveTo>
                  <a:pt x="92" y="186"/>
                </a:moveTo>
                <a:cubicBezTo>
                  <a:pt x="92" y="186"/>
                  <a:pt x="92" y="186"/>
                  <a:pt x="92" y="186"/>
                </a:cubicBezTo>
                <a:cubicBezTo>
                  <a:pt x="53" y="186"/>
                  <a:pt x="53" y="186"/>
                  <a:pt x="53" y="186"/>
                </a:cubicBezTo>
                <a:cubicBezTo>
                  <a:pt x="50" y="186"/>
                  <a:pt x="48" y="188"/>
                  <a:pt x="48" y="190"/>
                </a:cubicBezTo>
                <a:cubicBezTo>
                  <a:pt x="48" y="193"/>
                  <a:pt x="50" y="195"/>
                  <a:pt x="53" y="195"/>
                </a:cubicBezTo>
                <a:cubicBezTo>
                  <a:pt x="92" y="195"/>
                  <a:pt x="92" y="195"/>
                  <a:pt x="92" y="195"/>
                </a:cubicBezTo>
                <a:cubicBezTo>
                  <a:pt x="94" y="195"/>
                  <a:pt x="96" y="193"/>
                  <a:pt x="96" y="190"/>
                </a:cubicBezTo>
                <a:cubicBezTo>
                  <a:pt x="96" y="188"/>
                  <a:pt x="94" y="186"/>
                  <a:pt x="92" y="186"/>
                </a:cubicBezTo>
                <a:close/>
              </a:path>
            </a:pathLst>
          </a:custGeom>
          <a:solidFill>
            <a:schemeClr val="bg1"/>
          </a:solidFill>
          <a:ln>
            <a:noFill/>
          </a:ln>
        </p:spPr>
        <p:txBody>
          <a:bodyPr vert="horz" wrap="square" lIns="91440" tIns="45720" rIns="91440" bIns="45720" numCol="1" anchor="t" anchorCtr="0" compatLnSpc="1"/>
          <a:lstStyle/>
          <a:p>
            <a:endParaRPr lang="zh-CN" altLang="en-US" sz="3200">
              <a:solidFill>
                <a:schemeClr val="bg1">
                  <a:lumMod val="50000"/>
                </a:schemeClr>
              </a:solidFill>
            </a:endParaRPr>
          </a:p>
        </p:txBody>
      </p:sp>
    </p:spTree>
    <p:extLst>
      <p:ext uri="{BB962C8B-B14F-4D97-AF65-F5344CB8AC3E}">
        <p14:creationId xmlns:p14="http://schemas.microsoft.com/office/powerpoint/2010/main" val="661955534"/>
      </p:ext>
    </p:extLst>
  </p:cSld>
  <p:clrMapOvr>
    <a:masterClrMapping/>
  </p:clrMapOvr>
  <p:transition spd="slow" advTm="1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p:cNvGrpSpPr/>
          <p:nvPr/>
        </p:nvGrpSpPr>
        <p:grpSpPr>
          <a:xfrm>
            <a:off x="0" y="198861"/>
            <a:ext cx="12190413" cy="898335"/>
            <a:chOff x="0" y="211221"/>
            <a:chExt cx="12190413" cy="898335"/>
          </a:xfrm>
        </p:grpSpPr>
        <p:sp>
          <p:nvSpPr>
            <p:cNvPr id="15" name="矩形 14"/>
            <p:cNvSpPr/>
            <p:nvPr/>
          </p:nvSpPr>
          <p:spPr>
            <a:xfrm>
              <a:off x="0" y="1063837"/>
              <a:ext cx="12190413"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9"/>
            <p:cNvSpPr txBox="1"/>
            <p:nvPr/>
          </p:nvSpPr>
          <p:spPr>
            <a:xfrm>
              <a:off x="4368087" y="457807"/>
              <a:ext cx="3435256" cy="430887"/>
            </a:xfrm>
            <a:prstGeom prst="rect">
              <a:avLst/>
            </a:prstGeom>
            <a:noFill/>
          </p:spPr>
          <p:txBody>
            <a:bodyPr wrap="square" lIns="0" tIns="0" rIns="0" bIns="0" rtlCol="0">
              <a:spAutoFit/>
            </a:bodyPr>
            <a:lstStyle/>
            <a:p>
              <a:pPr marL="0" lvl="1" algn="ctr"/>
              <a:r>
                <a:rPr lang="zh-CN" altLang="en-US" sz="2800" dirty="0">
                  <a:solidFill>
                    <a:schemeClr val="accent5"/>
                  </a:solidFill>
                  <a:latin typeface="微软雅黑" pitchFamily="34" charset="-122"/>
                  <a:ea typeface="微软雅黑" pitchFamily="34" charset="-122"/>
                </a:rPr>
                <a:t>点击加入你的标题</a:t>
              </a:r>
            </a:p>
          </p:txBody>
        </p:sp>
        <p:sp>
          <p:nvSpPr>
            <p:cNvPr id="8" name="矩形 7"/>
            <p:cNvSpPr/>
            <p:nvPr/>
          </p:nvSpPr>
          <p:spPr>
            <a:xfrm>
              <a:off x="0" y="211221"/>
              <a:ext cx="12190413"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 name="组合 5"/>
          <p:cNvGrpSpPr/>
          <p:nvPr/>
        </p:nvGrpSpPr>
        <p:grpSpPr>
          <a:xfrm>
            <a:off x="297363" y="4333782"/>
            <a:ext cx="11559174" cy="2201844"/>
            <a:chOff x="640211" y="1211715"/>
            <a:chExt cx="8021122" cy="1527900"/>
          </a:xfrm>
        </p:grpSpPr>
        <p:sp>
          <p:nvSpPr>
            <p:cNvPr id="7" name="文本框 12"/>
            <p:cNvSpPr txBox="1"/>
            <p:nvPr/>
          </p:nvSpPr>
          <p:spPr>
            <a:xfrm>
              <a:off x="933878" y="2461971"/>
              <a:ext cx="1758010" cy="277644"/>
            </a:xfrm>
            <a:prstGeom prst="rect">
              <a:avLst/>
            </a:prstGeom>
            <a:noFill/>
          </p:spPr>
          <p:txBody>
            <a:bodyPr wrap="square" rtlCol="0">
              <a:spAutoFit/>
            </a:bodyPr>
            <a:lstStyle/>
            <a:p>
              <a:pPr algn="ctr"/>
              <a:r>
                <a:rPr lang="zh-CN" altLang="en-US" sz="2000" dirty="0">
                  <a:solidFill>
                    <a:schemeClr val="bg1">
                      <a:lumMod val="50000"/>
                    </a:schemeClr>
                  </a:solidFill>
                  <a:latin typeface="微软雅黑" pitchFamily="34" charset="-122"/>
                  <a:ea typeface="微软雅黑" pitchFamily="34" charset="-122"/>
                </a:rPr>
                <a:t>点击输入文字说明</a:t>
              </a:r>
              <a:endParaRPr lang="en-US" altLang="zh-CN" sz="2000" dirty="0">
                <a:solidFill>
                  <a:schemeClr val="bg1">
                    <a:lumMod val="50000"/>
                  </a:schemeClr>
                </a:solidFill>
                <a:latin typeface="微软雅黑" pitchFamily="34" charset="-122"/>
                <a:ea typeface="微软雅黑" pitchFamily="34" charset="-122"/>
              </a:endParaRPr>
            </a:p>
          </p:txBody>
        </p:sp>
        <p:grpSp>
          <p:nvGrpSpPr>
            <p:cNvPr id="9" name="组 21"/>
            <p:cNvGrpSpPr/>
            <p:nvPr/>
          </p:nvGrpSpPr>
          <p:grpSpPr>
            <a:xfrm>
              <a:off x="640211" y="1211715"/>
              <a:ext cx="2203603" cy="1175657"/>
              <a:chOff x="640211" y="1102178"/>
              <a:chExt cx="2203603" cy="1175657"/>
            </a:xfrm>
            <a:solidFill>
              <a:srgbClr val="3666D7"/>
            </a:solidFill>
          </p:grpSpPr>
          <p:sp>
            <p:nvSpPr>
              <p:cNvPr id="30" name="圆角矩形 19"/>
              <p:cNvSpPr/>
              <p:nvPr/>
            </p:nvSpPr>
            <p:spPr>
              <a:xfrm>
                <a:off x="640211" y="1102178"/>
                <a:ext cx="2203603" cy="1049694"/>
              </a:xfrm>
              <a:prstGeom prst="roundRect">
                <a:avLst>
                  <a:gd name="adj" fmla="val 5669"/>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3200">
                  <a:solidFill>
                    <a:schemeClr val="bg1"/>
                  </a:solidFill>
                  <a:latin typeface="微软雅黑" pitchFamily="34" charset="-122"/>
                  <a:ea typeface="微软雅黑" pitchFamily="34" charset="-122"/>
                </a:endParaRPr>
              </a:p>
            </p:txBody>
          </p:sp>
          <p:sp>
            <p:nvSpPr>
              <p:cNvPr id="31" name="等腰三角形 20"/>
              <p:cNvSpPr/>
              <p:nvPr/>
            </p:nvSpPr>
            <p:spPr>
              <a:xfrm flipV="1">
                <a:off x="1621317" y="2151872"/>
                <a:ext cx="241391" cy="125963"/>
              </a:xfrm>
              <a:prstGeom prst="triangle">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3200">
                  <a:solidFill>
                    <a:schemeClr val="bg1"/>
                  </a:solidFill>
                  <a:latin typeface="微软雅黑" pitchFamily="34" charset="-122"/>
                  <a:ea typeface="微软雅黑" pitchFamily="34" charset="-122"/>
                </a:endParaRPr>
              </a:p>
            </p:txBody>
          </p:sp>
        </p:grpSp>
        <p:grpSp>
          <p:nvGrpSpPr>
            <p:cNvPr id="10" name="组 25"/>
            <p:cNvGrpSpPr/>
            <p:nvPr/>
          </p:nvGrpSpPr>
          <p:grpSpPr>
            <a:xfrm>
              <a:off x="3564450" y="1211715"/>
              <a:ext cx="2203603" cy="1175657"/>
              <a:chOff x="640211" y="1102178"/>
              <a:chExt cx="2203603" cy="1175657"/>
            </a:xfrm>
          </p:grpSpPr>
          <p:sp>
            <p:nvSpPr>
              <p:cNvPr id="28" name="圆角矩形 27"/>
              <p:cNvSpPr/>
              <p:nvPr/>
            </p:nvSpPr>
            <p:spPr>
              <a:xfrm>
                <a:off x="640211" y="1102178"/>
                <a:ext cx="2203603" cy="1049694"/>
              </a:xfrm>
              <a:prstGeom prst="roundRect">
                <a:avLst>
                  <a:gd name="adj" fmla="val 5669"/>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3200">
                  <a:solidFill>
                    <a:schemeClr val="bg1"/>
                  </a:solidFill>
                  <a:latin typeface="微软雅黑" pitchFamily="34" charset="-122"/>
                  <a:ea typeface="微软雅黑" pitchFamily="34" charset="-122"/>
                </a:endParaRPr>
              </a:p>
            </p:txBody>
          </p:sp>
          <p:sp>
            <p:nvSpPr>
              <p:cNvPr id="29" name="等腰三角形 28"/>
              <p:cNvSpPr/>
              <p:nvPr/>
            </p:nvSpPr>
            <p:spPr>
              <a:xfrm flipV="1">
                <a:off x="1621317" y="2151872"/>
                <a:ext cx="241391" cy="125963"/>
              </a:xfrm>
              <a:prstGeom prst="triangle">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3200">
                  <a:solidFill>
                    <a:schemeClr val="bg1"/>
                  </a:solidFill>
                  <a:latin typeface="微软雅黑" pitchFamily="34" charset="-122"/>
                  <a:ea typeface="微软雅黑" pitchFamily="34" charset="-122"/>
                </a:endParaRPr>
              </a:p>
            </p:txBody>
          </p:sp>
        </p:grpSp>
        <p:grpSp>
          <p:nvGrpSpPr>
            <p:cNvPr id="11" name="Group 53"/>
            <p:cNvGrpSpPr/>
            <p:nvPr/>
          </p:nvGrpSpPr>
          <p:grpSpPr>
            <a:xfrm>
              <a:off x="6457730" y="1211715"/>
              <a:ext cx="2203603" cy="1175657"/>
              <a:chOff x="6457730" y="1211715"/>
              <a:chExt cx="2203603" cy="1175657"/>
            </a:xfrm>
          </p:grpSpPr>
          <p:sp>
            <p:nvSpPr>
              <p:cNvPr id="26" name="圆角矩形 32"/>
              <p:cNvSpPr/>
              <p:nvPr/>
            </p:nvSpPr>
            <p:spPr>
              <a:xfrm>
                <a:off x="6457730" y="1211715"/>
                <a:ext cx="2203603" cy="1049694"/>
              </a:xfrm>
              <a:prstGeom prst="roundRect">
                <a:avLst>
                  <a:gd name="adj" fmla="val 5669"/>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3200">
                  <a:solidFill>
                    <a:schemeClr val="bg1"/>
                  </a:solidFill>
                  <a:latin typeface="微软雅黑" pitchFamily="34" charset="-122"/>
                  <a:ea typeface="微软雅黑" pitchFamily="34" charset="-122"/>
                </a:endParaRPr>
              </a:p>
            </p:txBody>
          </p:sp>
          <p:sp>
            <p:nvSpPr>
              <p:cNvPr id="27" name="等腰三角形 33"/>
              <p:cNvSpPr/>
              <p:nvPr/>
            </p:nvSpPr>
            <p:spPr>
              <a:xfrm flipV="1">
                <a:off x="7438836" y="2261409"/>
                <a:ext cx="241391" cy="125963"/>
              </a:xfrm>
              <a:prstGeom prst="triangle">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3200">
                  <a:solidFill>
                    <a:schemeClr val="bg1"/>
                  </a:solidFill>
                  <a:latin typeface="微软雅黑" pitchFamily="34" charset="-122"/>
                  <a:ea typeface="微软雅黑" pitchFamily="34" charset="-122"/>
                </a:endParaRPr>
              </a:p>
            </p:txBody>
          </p:sp>
        </p:grpSp>
        <p:grpSp>
          <p:nvGrpSpPr>
            <p:cNvPr id="12" name="组合 2"/>
            <p:cNvGrpSpPr/>
            <p:nvPr/>
          </p:nvGrpSpPr>
          <p:grpSpPr>
            <a:xfrm>
              <a:off x="701240" y="1211715"/>
              <a:ext cx="2142574" cy="876114"/>
              <a:chOff x="437058" y="3441362"/>
              <a:chExt cx="2142574" cy="876114"/>
            </a:xfrm>
          </p:grpSpPr>
          <p:sp>
            <p:nvSpPr>
              <p:cNvPr id="24" name="TextBox 28"/>
              <p:cNvSpPr txBox="1"/>
              <p:nvPr/>
            </p:nvSpPr>
            <p:spPr>
              <a:xfrm>
                <a:off x="466378" y="3441362"/>
                <a:ext cx="1409574" cy="320358"/>
              </a:xfrm>
              <a:prstGeom prst="rect">
                <a:avLst/>
              </a:prstGeom>
              <a:noFill/>
            </p:spPr>
            <p:txBody>
              <a:bodyPr wrap="none" rtlCol="0">
                <a:spAutoFit/>
              </a:bodyPr>
              <a:lstStyle>
                <a:defPPr>
                  <a:defRPr lang="zh-CN"/>
                </a:defPPr>
                <a:lvl1pPr>
                  <a:defRPr sz="1400">
                    <a:solidFill>
                      <a:srgbClr val="0070C0"/>
                    </a:solidFill>
                    <a:latin typeface="微软雅黑" panose="020B0503020204020204" pitchFamily="34" charset="-122"/>
                    <a:ea typeface="微软雅黑" panose="020B0503020204020204" pitchFamily="34" charset="-122"/>
                  </a:defRPr>
                </a:lvl1pPr>
              </a:lstStyle>
              <a:p>
                <a:pPr algn="l">
                  <a:defRPr/>
                </a:pPr>
                <a:r>
                  <a:rPr lang="zh-CN" altLang="en-US" sz="2400" dirty="0">
                    <a:solidFill>
                      <a:schemeClr val="bg1"/>
                    </a:solidFill>
                  </a:rPr>
                  <a:t>点击添加标题</a:t>
                </a:r>
                <a:endParaRPr lang="en-US" altLang="zh-CN" sz="2400" dirty="0">
                  <a:solidFill>
                    <a:schemeClr val="bg1"/>
                  </a:solidFill>
                </a:endParaRPr>
              </a:p>
            </p:txBody>
          </p:sp>
          <p:sp>
            <p:nvSpPr>
              <p:cNvPr id="25" name="矩形 95"/>
              <p:cNvSpPr/>
              <p:nvPr/>
            </p:nvSpPr>
            <p:spPr>
              <a:xfrm>
                <a:off x="437058" y="3742167"/>
                <a:ext cx="2142574" cy="575309"/>
              </a:xfrm>
              <a:prstGeom prst="rect">
                <a:avLst/>
              </a:prstGeom>
            </p:spPr>
            <p:txBody>
              <a:bodyPr wrap="square">
                <a:spAutoFit/>
              </a:bodyPr>
              <a:lstStyle/>
              <a:p>
                <a:pPr algn="just">
                  <a:lnSpc>
                    <a:spcPct val="114000"/>
                  </a:lnSpc>
                </a:pPr>
                <a:r>
                  <a:rPr lang="zh-CN" altLang="en-US" sz="1400" dirty="0">
                    <a:solidFill>
                      <a:schemeClr val="bg1"/>
                    </a:solidFill>
                    <a:latin typeface="微软雅黑" pitchFamily="34" charset="-122"/>
                    <a:ea typeface="微软雅黑" pitchFamily="34" charset="-122"/>
                  </a:rPr>
                  <a:t>轻点此处输入文字内容，</a:t>
                </a:r>
                <a:r>
                  <a:rPr lang="en-US" altLang="zh-CN" sz="1400" dirty="0">
                    <a:solidFill>
                      <a:schemeClr val="bg1"/>
                    </a:solidFill>
                    <a:latin typeface="微软雅黑" pitchFamily="34" charset="-122"/>
                    <a:ea typeface="微软雅黑" pitchFamily="34" charset="-122"/>
                  </a:rPr>
                  <a:t>PPT</a:t>
                </a:r>
                <a:r>
                  <a:rPr lang="zh-CN" altLang="en-US" sz="1400" dirty="0">
                    <a:solidFill>
                      <a:schemeClr val="bg1"/>
                    </a:solidFill>
                    <a:latin typeface="微软雅黑" pitchFamily="34" charset="-122"/>
                    <a:ea typeface="微软雅黑" pitchFamily="34" charset="-122"/>
                  </a:rPr>
                  <a:t>模板所有文字图片都可编辑，数据图表都可以修改颜色大小形状</a:t>
                </a:r>
              </a:p>
            </p:txBody>
          </p:sp>
        </p:grpSp>
        <p:grpSp>
          <p:nvGrpSpPr>
            <p:cNvPr id="14" name="组合 2"/>
            <p:cNvGrpSpPr/>
            <p:nvPr/>
          </p:nvGrpSpPr>
          <p:grpSpPr>
            <a:xfrm>
              <a:off x="3625479" y="1212174"/>
              <a:ext cx="2142574" cy="876114"/>
              <a:chOff x="437058" y="3441362"/>
              <a:chExt cx="2142574" cy="876114"/>
            </a:xfrm>
          </p:grpSpPr>
          <p:sp>
            <p:nvSpPr>
              <p:cNvPr id="22" name="TextBox 26"/>
              <p:cNvSpPr txBox="1"/>
              <p:nvPr/>
            </p:nvSpPr>
            <p:spPr>
              <a:xfrm>
                <a:off x="466378" y="3441362"/>
                <a:ext cx="1409574" cy="320358"/>
              </a:xfrm>
              <a:prstGeom prst="rect">
                <a:avLst/>
              </a:prstGeom>
              <a:noFill/>
            </p:spPr>
            <p:txBody>
              <a:bodyPr wrap="none" rtlCol="0">
                <a:spAutoFit/>
              </a:bodyPr>
              <a:lstStyle>
                <a:defPPr>
                  <a:defRPr lang="zh-CN"/>
                </a:defPPr>
                <a:lvl1pPr>
                  <a:defRPr sz="1400">
                    <a:solidFill>
                      <a:srgbClr val="0070C0"/>
                    </a:solidFill>
                    <a:latin typeface="微软雅黑" panose="020B0503020204020204" pitchFamily="34" charset="-122"/>
                    <a:ea typeface="微软雅黑" panose="020B0503020204020204" pitchFamily="34" charset="-122"/>
                  </a:defRPr>
                </a:lvl1pPr>
              </a:lstStyle>
              <a:p>
                <a:pPr algn="l">
                  <a:defRPr/>
                </a:pPr>
                <a:r>
                  <a:rPr lang="zh-CN" altLang="en-US" sz="2400" dirty="0">
                    <a:solidFill>
                      <a:schemeClr val="bg1"/>
                    </a:solidFill>
                  </a:rPr>
                  <a:t>点击添加标题</a:t>
                </a:r>
                <a:endParaRPr lang="en-US" altLang="zh-CN" sz="2400" dirty="0">
                  <a:solidFill>
                    <a:schemeClr val="bg1"/>
                  </a:solidFill>
                </a:endParaRPr>
              </a:p>
            </p:txBody>
          </p:sp>
          <p:sp>
            <p:nvSpPr>
              <p:cNvPr id="23" name="矩形 95"/>
              <p:cNvSpPr/>
              <p:nvPr/>
            </p:nvSpPr>
            <p:spPr>
              <a:xfrm>
                <a:off x="437058" y="3742167"/>
                <a:ext cx="2142574" cy="575309"/>
              </a:xfrm>
              <a:prstGeom prst="rect">
                <a:avLst/>
              </a:prstGeom>
            </p:spPr>
            <p:txBody>
              <a:bodyPr wrap="square">
                <a:spAutoFit/>
              </a:bodyPr>
              <a:lstStyle/>
              <a:p>
                <a:pPr algn="just">
                  <a:lnSpc>
                    <a:spcPct val="114000"/>
                  </a:lnSpc>
                </a:pPr>
                <a:r>
                  <a:rPr lang="zh-CN" altLang="en-US" sz="1400" dirty="0">
                    <a:solidFill>
                      <a:schemeClr val="bg1"/>
                    </a:solidFill>
                    <a:latin typeface="微软雅黑" pitchFamily="34" charset="-122"/>
                    <a:ea typeface="微软雅黑" pitchFamily="34" charset="-122"/>
                  </a:rPr>
                  <a:t>轻点此处输入文字内容，</a:t>
                </a:r>
                <a:r>
                  <a:rPr lang="en-US" altLang="zh-CN" sz="1400" dirty="0">
                    <a:solidFill>
                      <a:schemeClr val="bg1"/>
                    </a:solidFill>
                    <a:latin typeface="微软雅黑" pitchFamily="34" charset="-122"/>
                    <a:ea typeface="微软雅黑" pitchFamily="34" charset="-122"/>
                  </a:rPr>
                  <a:t>PPT</a:t>
                </a:r>
                <a:r>
                  <a:rPr lang="zh-CN" altLang="en-US" sz="1400" dirty="0">
                    <a:solidFill>
                      <a:schemeClr val="bg1"/>
                    </a:solidFill>
                    <a:latin typeface="微软雅黑" pitchFamily="34" charset="-122"/>
                    <a:ea typeface="微软雅黑" pitchFamily="34" charset="-122"/>
                  </a:rPr>
                  <a:t>模板所有文字图片都可编辑，数据图表都可以修改颜色大小形状</a:t>
                </a:r>
              </a:p>
            </p:txBody>
          </p:sp>
        </p:grpSp>
        <p:grpSp>
          <p:nvGrpSpPr>
            <p:cNvPr id="17" name="组合 2"/>
            <p:cNvGrpSpPr/>
            <p:nvPr/>
          </p:nvGrpSpPr>
          <p:grpSpPr>
            <a:xfrm>
              <a:off x="6518759" y="1212174"/>
              <a:ext cx="2142574" cy="876114"/>
              <a:chOff x="437058" y="3441362"/>
              <a:chExt cx="2142574" cy="876114"/>
            </a:xfrm>
          </p:grpSpPr>
          <p:sp>
            <p:nvSpPr>
              <p:cNvPr id="20" name="TextBox 24"/>
              <p:cNvSpPr txBox="1"/>
              <p:nvPr/>
            </p:nvSpPr>
            <p:spPr>
              <a:xfrm>
                <a:off x="466378" y="3441362"/>
                <a:ext cx="1409574" cy="320358"/>
              </a:xfrm>
              <a:prstGeom prst="rect">
                <a:avLst/>
              </a:prstGeom>
              <a:noFill/>
            </p:spPr>
            <p:txBody>
              <a:bodyPr wrap="none" rtlCol="0">
                <a:spAutoFit/>
              </a:bodyPr>
              <a:lstStyle>
                <a:defPPr>
                  <a:defRPr lang="zh-CN"/>
                </a:defPPr>
                <a:lvl1pPr>
                  <a:defRPr sz="1400">
                    <a:solidFill>
                      <a:srgbClr val="0070C0"/>
                    </a:solidFill>
                    <a:latin typeface="微软雅黑" panose="020B0503020204020204" pitchFamily="34" charset="-122"/>
                    <a:ea typeface="微软雅黑" panose="020B0503020204020204" pitchFamily="34" charset="-122"/>
                  </a:defRPr>
                </a:lvl1pPr>
              </a:lstStyle>
              <a:p>
                <a:pPr algn="l">
                  <a:defRPr/>
                </a:pPr>
                <a:r>
                  <a:rPr lang="zh-CN" altLang="en-US" sz="2400" dirty="0">
                    <a:solidFill>
                      <a:schemeClr val="bg1"/>
                    </a:solidFill>
                  </a:rPr>
                  <a:t>点击添加标题</a:t>
                </a:r>
                <a:endParaRPr lang="en-US" altLang="zh-CN" sz="2400" dirty="0">
                  <a:solidFill>
                    <a:schemeClr val="bg1"/>
                  </a:solidFill>
                </a:endParaRPr>
              </a:p>
            </p:txBody>
          </p:sp>
          <p:sp>
            <p:nvSpPr>
              <p:cNvPr id="21" name="矩形 95"/>
              <p:cNvSpPr/>
              <p:nvPr/>
            </p:nvSpPr>
            <p:spPr>
              <a:xfrm>
                <a:off x="437058" y="3742167"/>
                <a:ext cx="2142574" cy="575309"/>
              </a:xfrm>
              <a:prstGeom prst="rect">
                <a:avLst/>
              </a:prstGeom>
            </p:spPr>
            <p:txBody>
              <a:bodyPr wrap="square">
                <a:spAutoFit/>
              </a:bodyPr>
              <a:lstStyle/>
              <a:p>
                <a:pPr algn="just">
                  <a:lnSpc>
                    <a:spcPct val="114000"/>
                  </a:lnSpc>
                </a:pPr>
                <a:r>
                  <a:rPr lang="zh-CN" altLang="en-US" sz="1400" dirty="0">
                    <a:solidFill>
                      <a:schemeClr val="bg1"/>
                    </a:solidFill>
                    <a:latin typeface="微软雅黑" pitchFamily="34" charset="-122"/>
                    <a:ea typeface="微软雅黑" pitchFamily="34" charset="-122"/>
                  </a:rPr>
                  <a:t>轻点此处输入文字内容，</a:t>
                </a:r>
                <a:r>
                  <a:rPr lang="en-US" altLang="zh-CN" sz="1400" dirty="0">
                    <a:solidFill>
                      <a:schemeClr val="bg1"/>
                    </a:solidFill>
                    <a:latin typeface="微软雅黑" pitchFamily="34" charset="-122"/>
                    <a:ea typeface="微软雅黑" pitchFamily="34" charset="-122"/>
                  </a:rPr>
                  <a:t>PPT</a:t>
                </a:r>
                <a:r>
                  <a:rPr lang="zh-CN" altLang="en-US" sz="1400" dirty="0">
                    <a:solidFill>
                      <a:schemeClr val="bg1"/>
                    </a:solidFill>
                    <a:latin typeface="微软雅黑" pitchFamily="34" charset="-122"/>
                    <a:ea typeface="微软雅黑" pitchFamily="34" charset="-122"/>
                  </a:rPr>
                  <a:t>模板所有文字图片都可编辑，数据图表都可以修改颜色大小形状</a:t>
                </a:r>
              </a:p>
            </p:txBody>
          </p:sp>
        </p:grpSp>
        <p:sp>
          <p:nvSpPr>
            <p:cNvPr id="18" name="文本框 12"/>
            <p:cNvSpPr txBox="1"/>
            <p:nvPr/>
          </p:nvSpPr>
          <p:spPr>
            <a:xfrm>
              <a:off x="3673945" y="2461971"/>
              <a:ext cx="1758010" cy="277644"/>
            </a:xfrm>
            <a:prstGeom prst="rect">
              <a:avLst/>
            </a:prstGeom>
            <a:noFill/>
          </p:spPr>
          <p:txBody>
            <a:bodyPr wrap="square" rtlCol="0">
              <a:spAutoFit/>
            </a:bodyPr>
            <a:lstStyle/>
            <a:p>
              <a:pPr algn="ctr"/>
              <a:r>
                <a:rPr lang="zh-CN" altLang="en-US" sz="2000" dirty="0">
                  <a:solidFill>
                    <a:schemeClr val="bg1">
                      <a:lumMod val="50000"/>
                    </a:schemeClr>
                  </a:solidFill>
                  <a:latin typeface="微软雅黑" pitchFamily="34" charset="-122"/>
                  <a:ea typeface="微软雅黑" pitchFamily="34" charset="-122"/>
                </a:rPr>
                <a:t>点击输入文字说明</a:t>
              </a:r>
              <a:endParaRPr lang="en-US" altLang="zh-CN" sz="2000" dirty="0">
                <a:solidFill>
                  <a:schemeClr val="bg1">
                    <a:lumMod val="50000"/>
                  </a:schemeClr>
                </a:solidFill>
                <a:latin typeface="微软雅黑" pitchFamily="34" charset="-122"/>
                <a:ea typeface="微软雅黑" pitchFamily="34" charset="-122"/>
              </a:endParaRPr>
            </a:p>
          </p:txBody>
        </p:sp>
        <p:sp>
          <p:nvSpPr>
            <p:cNvPr id="19" name="文本框 12"/>
            <p:cNvSpPr txBox="1"/>
            <p:nvPr/>
          </p:nvSpPr>
          <p:spPr>
            <a:xfrm>
              <a:off x="6801222" y="2461971"/>
              <a:ext cx="1758010" cy="277644"/>
            </a:xfrm>
            <a:prstGeom prst="rect">
              <a:avLst/>
            </a:prstGeom>
            <a:noFill/>
          </p:spPr>
          <p:txBody>
            <a:bodyPr wrap="square" rtlCol="0">
              <a:spAutoFit/>
            </a:bodyPr>
            <a:lstStyle/>
            <a:p>
              <a:pPr algn="ctr"/>
              <a:r>
                <a:rPr lang="zh-CN" altLang="en-US" sz="2000" dirty="0">
                  <a:solidFill>
                    <a:schemeClr val="bg1">
                      <a:lumMod val="50000"/>
                    </a:schemeClr>
                  </a:solidFill>
                  <a:latin typeface="微软雅黑" pitchFamily="34" charset="-122"/>
                  <a:ea typeface="微软雅黑" pitchFamily="34" charset="-122"/>
                </a:rPr>
                <a:t>点击输入文字说明</a:t>
              </a:r>
              <a:endParaRPr lang="en-US" altLang="zh-CN" sz="2000" dirty="0">
                <a:solidFill>
                  <a:schemeClr val="bg1">
                    <a:lumMod val="50000"/>
                  </a:schemeClr>
                </a:solidFill>
                <a:latin typeface="微软雅黑" pitchFamily="34" charset="-122"/>
                <a:ea typeface="微软雅黑" pitchFamily="34" charset="-122"/>
              </a:endParaRPr>
            </a:p>
          </p:txBody>
        </p:sp>
      </p:grpSp>
      <p:sp>
        <p:nvSpPr>
          <p:cNvPr id="32" name="Rectangle 30"/>
          <p:cNvSpPr/>
          <p:nvPr/>
        </p:nvSpPr>
        <p:spPr>
          <a:xfrm>
            <a:off x="297363" y="1881734"/>
            <a:ext cx="11559174" cy="2234956"/>
          </a:xfrm>
          <a:prstGeom prst="rect">
            <a:avLst/>
          </a:prstGeom>
          <a:blipFill dpi="0" rotWithShape="1">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p>
        </p:txBody>
      </p:sp>
    </p:spTree>
    <p:extLst>
      <p:ext uri="{BB962C8B-B14F-4D97-AF65-F5344CB8AC3E}">
        <p14:creationId xmlns:p14="http://schemas.microsoft.com/office/powerpoint/2010/main" val="2503824660"/>
      </p:ext>
    </p:extLst>
  </p:cSld>
  <p:clrMapOvr>
    <a:masterClrMapping/>
  </p:clrMapOvr>
  <p:transition spd="slow" advTm="1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1000" fill="hold"/>
                                        <p:tgtEl>
                                          <p:spTgt spid="6"/>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32"/>
                                        </p:tgtEl>
                                        <p:attrNameLst>
                                          <p:attrName>style.visibility</p:attrName>
                                        </p:attrNameLst>
                                      </p:cBhvr>
                                      <p:to>
                                        <p:strVal val="visible"/>
                                      </p:to>
                                    </p:set>
                                    <p:animEffect transition="in" filter="fade">
                                      <p:cBhvr>
                                        <p:cTn id="16" dur="1000"/>
                                        <p:tgtEl>
                                          <p:spTgt spid="32"/>
                                        </p:tgtEl>
                                      </p:cBhvr>
                                    </p:animEffect>
                                    <p:anim calcmode="lin" valueType="num">
                                      <p:cBhvr>
                                        <p:cTn id="17" dur="1000" fill="hold"/>
                                        <p:tgtEl>
                                          <p:spTgt spid="32"/>
                                        </p:tgtEl>
                                        <p:attrNameLst>
                                          <p:attrName>ppt_x</p:attrName>
                                        </p:attrNameLst>
                                      </p:cBhvr>
                                      <p:tavLst>
                                        <p:tav tm="0">
                                          <p:val>
                                            <p:strVal val="#ppt_x"/>
                                          </p:val>
                                        </p:tav>
                                        <p:tav tm="100000">
                                          <p:val>
                                            <p:strVal val="#ppt_x"/>
                                          </p:val>
                                        </p:tav>
                                      </p:tavLst>
                                    </p:anim>
                                    <p:anim calcmode="lin" valueType="num">
                                      <p:cBhvr>
                                        <p:cTn id="18"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p:cNvGrpSpPr/>
          <p:nvPr/>
        </p:nvGrpSpPr>
        <p:grpSpPr>
          <a:xfrm>
            <a:off x="0" y="198861"/>
            <a:ext cx="12190413" cy="898335"/>
            <a:chOff x="0" y="211221"/>
            <a:chExt cx="12190413" cy="898335"/>
          </a:xfrm>
        </p:grpSpPr>
        <p:sp>
          <p:nvSpPr>
            <p:cNvPr id="15" name="矩形 14"/>
            <p:cNvSpPr/>
            <p:nvPr/>
          </p:nvSpPr>
          <p:spPr>
            <a:xfrm>
              <a:off x="0" y="1063837"/>
              <a:ext cx="12190413"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9"/>
            <p:cNvSpPr txBox="1"/>
            <p:nvPr/>
          </p:nvSpPr>
          <p:spPr>
            <a:xfrm>
              <a:off x="4368087" y="457807"/>
              <a:ext cx="3435256" cy="430887"/>
            </a:xfrm>
            <a:prstGeom prst="rect">
              <a:avLst/>
            </a:prstGeom>
            <a:noFill/>
          </p:spPr>
          <p:txBody>
            <a:bodyPr wrap="square" lIns="0" tIns="0" rIns="0" bIns="0" rtlCol="0">
              <a:spAutoFit/>
            </a:bodyPr>
            <a:lstStyle/>
            <a:p>
              <a:pPr marL="0" lvl="1" algn="ctr"/>
              <a:r>
                <a:rPr lang="zh-CN" altLang="en-US" sz="2800" dirty="0">
                  <a:solidFill>
                    <a:schemeClr val="accent5"/>
                  </a:solidFill>
                  <a:latin typeface="微软雅黑" pitchFamily="34" charset="-122"/>
                  <a:ea typeface="微软雅黑" pitchFamily="34" charset="-122"/>
                </a:rPr>
                <a:t>点击加入你的标题</a:t>
              </a:r>
            </a:p>
          </p:txBody>
        </p:sp>
        <p:sp>
          <p:nvSpPr>
            <p:cNvPr id="8" name="矩形 7"/>
            <p:cNvSpPr/>
            <p:nvPr/>
          </p:nvSpPr>
          <p:spPr>
            <a:xfrm>
              <a:off x="0" y="211221"/>
              <a:ext cx="12190413"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 name="CuadroTexto 39"/>
          <p:cNvSpPr txBox="1"/>
          <p:nvPr/>
        </p:nvSpPr>
        <p:spPr>
          <a:xfrm>
            <a:off x="5629977" y="2354351"/>
            <a:ext cx="2108038" cy="369332"/>
          </a:xfrm>
          <a:prstGeom prst="rect">
            <a:avLst/>
          </a:prstGeom>
          <a:noFill/>
        </p:spPr>
        <p:txBody>
          <a:bodyPr wrap="square" rtlCol="0">
            <a:spAutoFit/>
          </a:bodyPr>
          <a:lstStyle/>
          <a:p>
            <a:r>
              <a:rPr lang="es-ES" b="1" dirty="0">
                <a:solidFill>
                  <a:schemeClr val="bg1">
                    <a:lumMod val="50000"/>
                  </a:schemeClr>
                </a:solidFill>
                <a:latin typeface="Roboto Condensed" panose="02000000000000000000" pitchFamily="2" charset="0"/>
                <a:ea typeface="Roboto Condensed" panose="02000000000000000000" pitchFamily="2" charset="0"/>
              </a:rPr>
              <a:t>Our Analysis</a:t>
            </a:r>
          </a:p>
        </p:txBody>
      </p:sp>
      <p:sp>
        <p:nvSpPr>
          <p:cNvPr id="7" name="CuadroTexto 40"/>
          <p:cNvSpPr txBox="1"/>
          <p:nvPr/>
        </p:nvSpPr>
        <p:spPr>
          <a:xfrm>
            <a:off x="5629977" y="2895402"/>
            <a:ext cx="1232034" cy="707886"/>
          </a:xfrm>
          <a:prstGeom prst="rect">
            <a:avLst/>
          </a:prstGeom>
          <a:noFill/>
        </p:spPr>
        <p:txBody>
          <a:bodyPr wrap="square" rtlCol="0">
            <a:spAutoFit/>
          </a:bodyPr>
          <a:lstStyle/>
          <a:p>
            <a:r>
              <a:rPr lang="es-ES" sz="4000" b="1" dirty="0">
                <a:solidFill>
                  <a:schemeClr val="bg1">
                    <a:lumMod val="50000"/>
                  </a:schemeClr>
                </a:solidFill>
                <a:latin typeface="Roboto Condensed" panose="02000000000000000000" pitchFamily="2" charset="0"/>
                <a:ea typeface="Roboto Condensed" panose="02000000000000000000" pitchFamily="2" charset="0"/>
              </a:rPr>
              <a:t>45%</a:t>
            </a:r>
          </a:p>
        </p:txBody>
      </p:sp>
      <p:sp>
        <p:nvSpPr>
          <p:cNvPr id="9" name="Rectángulo 41"/>
          <p:cNvSpPr/>
          <p:nvPr/>
        </p:nvSpPr>
        <p:spPr>
          <a:xfrm>
            <a:off x="6752780" y="2858665"/>
            <a:ext cx="4290108" cy="738664"/>
          </a:xfrm>
          <a:prstGeom prst="rect">
            <a:avLst/>
          </a:prstGeom>
        </p:spPr>
        <p:txBody>
          <a:bodyPr wrap="square">
            <a:spAutoFit/>
          </a:bodyPr>
          <a:lstStyle/>
          <a:p>
            <a:r>
              <a:rPr lang="es-ES" sz="1400" dirty="0">
                <a:solidFill>
                  <a:schemeClr val="bg1">
                    <a:lumMod val="50000"/>
                  </a:schemeClr>
                </a:solidFill>
                <a:latin typeface="Raleway" panose="020B0003030101060003" pitchFamily="34" charset="0"/>
              </a:rPr>
              <a:t>Donec eget velit et est pulvinar porta consectetur eu sem. Donec quis commodo nunc. Duis rhoncus mi sed magna mattis, blandit placera.</a:t>
            </a:r>
          </a:p>
        </p:txBody>
      </p:sp>
      <p:sp>
        <p:nvSpPr>
          <p:cNvPr id="10" name="Rectángulo 42"/>
          <p:cNvSpPr/>
          <p:nvPr/>
        </p:nvSpPr>
        <p:spPr>
          <a:xfrm>
            <a:off x="5629977" y="3678191"/>
            <a:ext cx="5338721" cy="1169551"/>
          </a:xfrm>
          <a:prstGeom prst="rect">
            <a:avLst/>
          </a:prstGeom>
        </p:spPr>
        <p:txBody>
          <a:bodyPr wrap="square">
            <a:spAutoFit/>
          </a:bodyPr>
          <a:lstStyle/>
          <a:p>
            <a:r>
              <a:rPr lang="es-ES" sz="1400" dirty="0">
                <a:solidFill>
                  <a:schemeClr val="bg1">
                    <a:lumMod val="50000"/>
                  </a:schemeClr>
                </a:solidFill>
                <a:latin typeface="Raleway" panose="020B0003030101060003" pitchFamily="34" charset="0"/>
              </a:rPr>
              <a:t>Lorem ipsum dolor sit amet, consectetur adipiscing elit. Mauris interdum, sapien et pellentesque sollicitudin, nibh lorem tincidunt est, non placerat mi quam sit amet nulla. Fusce dignissim ornare tellus non condimentum. Aenean semper vestibulum mauris sit amet pharetra. </a:t>
            </a:r>
          </a:p>
        </p:txBody>
      </p:sp>
      <p:grpSp>
        <p:nvGrpSpPr>
          <p:cNvPr id="11" name="Grupo 43"/>
          <p:cNvGrpSpPr/>
          <p:nvPr/>
        </p:nvGrpSpPr>
        <p:grpSpPr>
          <a:xfrm>
            <a:off x="5706075" y="5241645"/>
            <a:ext cx="1328734" cy="472839"/>
            <a:chOff x="776937" y="4663493"/>
            <a:chExt cx="1328734" cy="472839"/>
          </a:xfrm>
          <a:solidFill>
            <a:schemeClr val="accent5"/>
          </a:solidFill>
        </p:grpSpPr>
        <p:sp>
          <p:nvSpPr>
            <p:cNvPr id="12" name="Paralelogramo 44"/>
            <p:cNvSpPr/>
            <p:nvPr/>
          </p:nvSpPr>
          <p:spPr>
            <a:xfrm>
              <a:off x="776937" y="4663493"/>
              <a:ext cx="452388" cy="471638"/>
            </a:xfrm>
            <a:prstGeom prst="parallelogram">
              <a:avLst>
                <a:gd name="adj" fmla="val 6033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4" name="Paralelogramo 45"/>
            <p:cNvSpPr/>
            <p:nvPr/>
          </p:nvSpPr>
          <p:spPr>
            <a:xfrm>
              <a:off x="996109" y="4663493"/>
              <a:ext cx="452388" cy="471638"/>
            </a:xfrm>
            <a:prstGeom prst="parallelogram">
              <a:avLst>
                <a:gd name="adj" fmla="val 60339"/>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7" name="Paralelogramo 46"/>
            <p:cNvSpPr/>
            <p:nvPr/>
          </p:nvSpPr>
          <p:spPr>
            <a:xfrm>
              <a:off x="1218621" y="4663493"/>
              <a:ext cx="452388" cy="471638"/>
            </a:xfrm>
            <a:prstGeom prst="parallelogram">
              <a:avLst>
                <a:gd name="adj" fmla="val 6033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8" name="Paralelogramo 47"/>
            <p:cNvSpPr/>
            <p:nvPr/>
          </p:nvSpPr>
          <p:spPr>
            <a:xfrm>
              <a:off x="1434111" y="4663493"/>
              <a:ext cx="452388" cy="471638"/>
            </a:xfrm>
            <a:prstGeom prst="parallelogram">
              <a:avLst>
                <a:gd name="adj" fmla="val 60339"/>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9" name="Paralelogramo 48"/>
            <p:cNvSpPr/>
            <p:nvPr/>
          </p:nvSpPr>
          <p:spPr>
            <a:xfrm>
              <a:off x="1653283" y="4664694"/>
              <a:ext cx="452388" cy="471638"/>
            </a:xfrm>
            <a:prstGeom prst="parallelogram">
              <a:avLst>
                <a:gd name="adj" fmla="val 6033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20" name="CuadroTexto 49"/>
          <p:cNvSpPr txBox="1"/>
          <p:nvPr/>
        </p:nvSpPr>
        <p:spPr>
          <a:xfrm>
            <a:off x="7189881" y="5146911"/>
            <a:ext cx="1356966" cy="369332"/>
          </a:xfrm>
          <a:prstGeom prst="rect">
            <a:avLst/>
          </a:prstGeom>
          <a:noFill/>
        </p:spPr>
        <p:txBody>
          <a:bodyPr wrap="square" rtlCol="0">
            <a:spAutoFit/>
          </a:bodyPr>
          <a:lstStyle/>
          <a:p>
            <a:r>
              <a:rPr lang="es-ES" b="1" dirty="0">
                <a:solidFill>
                  <a:schemeClr val="bg1">
                    <a:lumMod val="50000"/>
                  </a:schemeClr>
                </a:solidFill>
                <a:latin typeface="Raleway" panose="020B0003030101060003" pitchFamily="34" charset="0"/>
              </a:rPr>
              <a:t>Title</a:t>
            </a:r>
          </a:p>
        </p:txBody>
      </p:sp>
      <p:sp>
        <p:nvSpPr>
          <p:cNvPr id="21" name="Rectángulo 50"/>
          <p:cNvSpPr/>
          <p:nvPr/>
        </p:nvSpPr>
        <p:spPr>
          <a:xfrm>
            <a:off x="7194118" y="5443950"/>
            <a:ext cx="4591321" cy="307777"/>
          </a:xfrm>
          <a:prstGeom prst="rect">
            <a:avLst/>
          </a:prstGeom>
        </p:spPr>
        <p:txBody>
          <a:bodyPr wrap="none">
            <a:spAutoFit/>
          </a:bodyPr>
          <a:lstStyle/>
          <a:p>
            <a:r>
              <a:rPr lang="es-ES" sz="1400" dirty="0">
                <a:solidFill>
                  <a:schemeClr val="bg1">
                    <a:lumMod val="50000"/>
                  </a:schemeClr>
                </a:solidFill>
                <a:latin typeface="Raleway" panose="020B0003030101060003" pitchFamily="34" charset="0"/>
              </a:rPr>
              <a:t>Lorem ipsum dolor sit amet, consectetur adipiscing elit. </a:t>
            </a:r>
            <a:endParaRPr lang="es-ES" sz="1400" dirty="0">
              <a:solidFill>
                <a:schemeClr val="bg1">
                  <a:lumMod val="50000"/>
                </a:schemeClr>
              </a:solidFill>
            </a:endParaRPr>
          </a:p>
        </p:txBody>
      </p:sp>
      <p:sp>
        <p:nvSpPr>
          <p:cNvPr id="22" name="矩形 21"/>
          <p:cNvSpPr/>
          <p:nvPr/>
        </p:nvSpPr>
        <p:spPr>
          <a:xfrm>
            <a:off x="543164" y="2169576"/>
            <a:ext cx="4927504" cy="3880296"/>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bg1">
                  <a:lumMod val="50000"/>
                </a:schemeClr>
              </a:solidFill>
            </a:endParaRPr>
          </a:p>
        </p:txBody>
      </p:sp>
    </p:spTree>
    <p:extLst>
      <p:ext uri="{BB962C8B-B14F-4D97-AF65-F5344CB8AC3E}">
        <p14:creationId xmlns:p14="http://schemas.microsoft.com/office/powerpoint/2010/main" val="2979508455"/>
      </p:ext>
    </p:extLst>
  </p:cSld>
  <p:clrMapOvr>
    <a:masterClrMapping/>
  </p:clrMapOvr>
  <p:transition spd="slow" advTm="1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250"/>
                                        <p:tgtEl>
                                          <p:spTgt spid="6"/>
                                        </p:tgtEl>
                                      </p:cBhvr>
                                    </p:animEffect>
                                    <p:anim calcmode="lin" valueType="num">
                                      <p:cBhvr>
                                        <p:cTn id="12" dur="250" fill="hold"/>
                                        <p:tgtEl>
                                          <p:spTgt spid="6"/>
                                        </p:tgtEl>
                                        <p:attrNameLst>
                                          <p:attrName>ppt_x</p:attrName>
                                        </p:attrNameLst>
                                      </p:cBhvr>
                                      <p:tavLst>
                                        <p:tav tm="0">
                                          <p:val>
                                            <p:strVal val="#ppt_x"/>
                                          </p:val>
                                        </p:tav>
                                        <p:tav tm="100000">
                                          <p:val>
                                            <p:strVal val="#ppt_x"/>
                                          </p:val>
                                        </p:tav>
                                      </p:tavLst>
                                    </p:anim>
                                    <p:anim calcmode="lin" valueType="num">
                                      <p:cBhvr>
                                        <p:cTn id="13" dur="250" fill="hold"/>
                                        <p:tgtEl>
                                          <p:spTgt spid="6"/>
                                        </p:tgtEl>
                                        <p:attrNameLst>
                                          <p:attrName>ppt_y</p:attrName>
                                        </p:attrNameLst>
                                      </p:cBhvr>
                                      <p:tavLst>
                                        <p:tav tm="0">
                                          <p:val>
                                            <p:strVal val="#ppt_y+.1"/>
                                          </p:val>
                                        </p:tav>
                                        <p:tav tm="100000">
                                          <p:val>
                                            <p:strVal val="#ppt_y"/>
                                          </p:val>
                                        </p:tav>
                                      </p:tavLst>
                                    </p:anim>
                                  </p:childTnLst>
                                </p:cTn>
                              </p:par>
                            </p:childTnLst>
                          </p:cTn>
                        </p:par>
                        <p:par>
                          <p:cTn id="14" fill="hold">
                            <p:stCondLst>
                              <p:cond delay="750"/>
                            </p:stCondLst>
                            <p:childTnLst>
                              <p:par>
                                <p:cTn id="15" presetID="42" presetClass="entr" presetSubtype="0"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250"/>
                                        <p:tgtEl>
                                          <p:spTgt spid="7"/>
                                        </p:tgtEl>
                                      </p:cBhvr>
                                    </p:animEffect>
                                    <p:anim calcmode="lin" valueType="num">
                                      <p:cBhvr>
                                        <p:cTn id="18" dur="250" fill="hold"/>
                                        <p:tgtEl>
                                          <p:spTgt spid="7"/>
                                        </p:tgtEl>
                                        <p:attrNameLst>
                                          <p:attrName>ppt_x</p:attrName>
                                        </p:attrNameLst>
                                      </p:cBhvr>
                                      <p:tavLst>
                                        <p:tav tm="0">
                                          <p:val>
                                            <p:strVal val="#ppt_x"/>
                                          </p:val>
                                        </p:tav>
                                        <p:tav tm="100000">
                                          <p:val>
                                            <p:strVal val="#ppt_x"/>
                                          </p:val>
                                        </p:tav>
                                      </p:tavLst>
                                    </p:anim>
                                    <p:anim calcmode="lin" valueType="num">
                                      <p:cBhvr>
                                        <p:cTn id="19" dur="250" fill="hold"/>
                                        <p:tgtEl>
                                          <p:spTgt spid="7"/>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42" presetClass="entr" presetSubtype="0"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250"/>
                                        <p:tgtEl>
                                          <p:spTgt spid="9"/>
                                        </p:tgtEl>
                                      </p:cBhvr>
                                    </p:animEffect>
                                    <p:anim calcmode="lin" valueType="num">
                                      <p:cBhvr>
                                        <p:cTn id="24" dur="250" fill="hold"/>
                                        <p:tgtEl>
                                          <p:spTgt spid="9"/>
                                        </p:tgtEl>
                                        <p:attrNameLst>
                                          <p:attrName>ppt_x</p:attrName>
                                        </p:attrNameLst>
                                      </p:cBhvr>
                                      <p:tavLst>
                                        <p:tav tm="0">
                                          <p:val>
                                            <p:strVal val="#ppt_x"/>
                                          </p:val>
                                        </p:tav>
                                        <p:tav tm="100000">
                                          <p:val>
                                            <p:strVal val="#ppt_x"/>
                                          </p:val>
                                        </p:tav>
                                      </p:tavLst>
                                    </p:anim>
                                    <p:anim calcmode="lin" valueType="num">
                                      <p:cBhvr>
                                        <p:cTn id="25" dur="250" fill="hold"/>
                                        <p:tgtEl>
                                          <p:spTgt spid="9"/>
                                        </p:tgtEl>
                                        <p:attrNameLst>
                                          <p:attrName>ppt_y</p:attrName>
                                        </p:attrNameLst>
                                      </p:cBhvr>
                                      <p:tavLst>
                                        <p:tav tm="0">
                                          <p:val>
                                            <p:strVal val="#ppt_y+.1"/>
                                          </p:val>
                                        </p:tav>
                                        <p:tav tm="100000">
                                          <p:val>
                                            <p:strVal val="#ppt_y"/>
                                          </p:val>
                                        </p:tav>
                                      </p:tavLst>
                                    </p:anim>
                                  </p:childTnLst>
                                </p:cTn>
                              </p:par>
                            </p:childTnLst>
                          </p:cTn>
                        </p:par>
                        <p:par>
                          <p:cTn id="26" fill="hold">
                            <p:stCondLst>
                              <p:cond delay="1250"/>
                            </p:stCondLst>
                            <p:childTnLst>
                              <p:par>
                                <p:cTn id="27" presetID="42" presetClass="entr" presetSubtype="0"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250"/>
                                        <p:tgtEl>
                                          <p:spTgt spid="10"/>
                                        </p:tgtEl>
                                      </p:cBhvr>
                                    </p:animEffect>
                                    <p:anim calcmode="lin" valueType="num">
                                      <p:cBhvr>
                                        <p:cTn id="30" dur="250" fill="hold"/>
                                        <p:tgtEl>
                                          <p:spTgt spid="10"/>
                                        </p:tgtEl>
                                        <p:attrNameLst>
                                          <p:attrName>ppt_x</p:attrName>
                                        </p:attrNameLst>
                                      </p:cBhvr>
                                      <p:tavLst>
                                        <p:tav tm="0">
                                          <p:val>
                                            <p:strVal val="#ppt_x"/>
                                          </p:val>
                                        </p:tav>
                                        <p:tav tm="100000">
                                          <p:val>
                                            <p:strVal val="#ppt_x"/>
                                          </p:val>
                                        </p:tav>
                                      </p:tavLst>
                                    </p:anim>
                                    <p:anim calcmode="lin" valueType="num">
                                      <p:cBhvr>
                                        <p:cTn id="31" dur="250" fill="hold"/>
                                        <p:tgtEl>
                                          <p:spTgt spid="10"/>
                                        </p:tgtEl>
                                        <p:attrNameLst>
                                          <p:attrName>ppt_y</p:attrName>
                                        </p:attrNameLst>
                                      </p:cBhvr>
                                      <p:tavLst>
                                        <p:tav tm="0">
                                          <p:val>
                                            <p:strVal val="#ppt_y+.1"/>
                                          </p:val>
                                        </p:tav>
                                        <p:tav tm="100000">
                                          <p:val>
                                            <p:strVal val="#ppt_y"/>
                                          </p:val>
                                        </p:tav>
                                      </p:tavLst>
                                    </p:anim>
                                  </p:childTnLst>
                                </p:cTn>
                              </p:par>
                            </p:childTnLst>
                          </p:cTn>
                        </p:par>
                        <p:par>
                          <p:cTn id="32" fill="hold">
                            <p:stCondLst>
                              <p:cond delay="1500"/>
                            </p:stCondLst>
                            <p:childTnLst>
                              <p:par>
                                <p:cTn id="33" presetID="42" presetClass="entr" presetSubtype="0" fill="hold"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250"/>
                                        <p:tgtEl>
                                          <p:spTgt spid="11"/>
                                        </p:tgtEl>
                                      </p:cBhvr>
                                    </p:animEffect>
                                    <p:anim calcmode="lin" valueType="num">
                                      <p:cBhvr>
                                        <p:cTn id="36" dur="250" fill="hold"/>
                                        <p:tgtEl>
                                          <p:spTgt spid="11"/>
                                        </p:tgtEl>
                                        <p:attrNameLst>
                                          <p:attrName>ppt_x</p:attrName>
                                        </p:attrNameLst>
                                      </p:cBhvr>
                                      <p:tavLst>
                                        <p:tav tm="0">
                                          <p:val>
                                            <p:strVal val="#ppt_x"/>
                                          </p:val>
                                        </p:tav>
                                        <p:tav tm="100000">
                                          <p:val>
                                            <p:strVal val="#ppt_x"/>
                                          </p:val>
                                        </p:tav>
                                      </p:tavLst>
                                    </p:anim>
                                    <p:anim calcmode="lin" valueType="num">
                                      <p:cBhvr>
                                        <p:cTn id="37" dur="250" fill="hold"/>
                                        <p:tgtEl>
                                          <p:spTgt spid="11"/>
                                        </p:tgtEl>
                                        <p:attrNameLst>
                                          <p:attrName>ppt_y</p:attrName>
                                        </p:attrNameLst>
                                      </p:cBhvr>
                                      <p:tavLst>
                                        <p:tav tm="0">
                                          <p:val>
                                            <p:strVal val="#ppt_y+.1"/>
                                          </p:val>
                                        </p:tav>
                                        <p:tav tm="100000">
                                          <p:val>
                                            <p:strVal val="#ppt_y"/>
                                          </p:val>
                                        </p:tav>
                                      </p:tavLst>
                                    </p:anim>
                                  </p:childTnLst>
                                </p:cTn>
                              </p:par>
                            </p:childTnLst>
                          </p:cTn>
                        </p:par>
                        <p:par>
                          <p:cTn id="38" fill="hold">
                            <p:stCondLst>
                              <p:cond delay="1750"/>
                            </p:stCondLst>
                            <p:childTnLst>
                              <p:par>
                                <p:cTn id="39" presetID="42" presetClass="entr" presetSubtype="0" fill="hold" grpId="0" nodeType="afterEffect">
                                  <p:stCondLst>
                                    <p:cond delay="0"/>
                                  </p:stCondLst>
                                  <p:childTnLst>
                                    <p:set>
                                      <p:cBhvr>
                                        <p:cTn id="40" dur="1" fill="hold">
                                          <p:stCondLst>
                                            <p:cond delay="0"/>
                                          </p:stCondLst>
                                        </p:cTn>
                                        <p:tgtEl>
                                          <p:spTgt spid="20"/>
                                        </p:tgtEl>
                                        <p:attrNameLst>
                                          <p:attrName>style.visibility</p:attrName>
                                        </p:attrNameLst>
                                      </p:cBhvr>
                                      <p:to>
                                        <p:strVal val="visible"/>
                                      </p:to>
                                    </p:set>
                                    <p:animEffect transition="in" filter="fade">
                                      <p:cBhvr>
                                        <p:cTn id="41" dur="250"/>
                                        <p:tgtEl>
                                          <p:spTgt spid="20"/>
                                        </p:tgtEl>
                                      </p:cBhvr>
                                    </p:animEffect>
                                    <p:anim calcmode="lin" valueType="num">
                                      <p:cBhvr>
                                        <p:cTn id="42" dur="250" fill="hold"/>
                                        <p:tgtEl>
                                          <p:spTgt spid="20"/>
                                        </p:tgtEl>
                                        <p:attrNameLst>
                                          <p:attrName>ppt_x</p:attrName>
                                        </p:attrNameLst>
                                      </p:cBhvr>
                                      <p:tavLst>
                                        <p:tav tm="0">
                                          <p:val>
                                            <p:strVal val="#ppt_x"/>
                                          </p:val>
                                        </p:tav>
                                        <p:tav tm="100000">
                                          <p:val>
                                            <p:strVal val="#ppt_x"/>
                                          </p:val>
                                        </p:tav>
                                      </p:tavLst>
                                    </p:anim>
                                    <p:anim calcmode="lin" valueType="num">
                                      <p:cBhvr>
                                        <p:cTn id="43" dur="250" fill="hold"/>
                                        <p:tgtEl>
                                          <p:spTgt spid="20"/>
                                        </p:tgtEl>
                                        <p:attrNameLst>
                                          <p:attrName>ppt_y</p:attrName>
                                        </p:attrNameLst>
                                      </p:cBhvr>
                                      <p:tavLst>
                                        <p:tav tm="0">
                                          <p:val>
                                            <p:strVal val="#ppt_y+.1"/>
                                          </p:val>
                                        </p:tav>
                                        <p:tav tm="100000">
                                          <p:val>
                                            <p:strVal val="#ppt_y"/>
                                          </p:val>
                                        </p:tav>
                                      </p:tavLst>
                                    </p:anim>
                                  </p:childTnLst>
                                </p:cTn>
                              </p:par>
                            </p:childTnLst>
                          </p:cTn>
                        </p:par>
                        <p:par>
                          <p:cTn id="44" fill="hold">
                            <p:stCondLst>
                              <p:cond delay="2000"/>
                            </p:stCondLst>
                            <p:childTnLst>
                              <p:par>
                                <p:cTn id="45" presetID="42" presetClass="entr" presetSubtype="0" fill="hold" grpId="0" nodeType="after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fade">
                                      <p:cBhvr>
                                        <p:cTn id="47" dur="250"/>
                                        <p:tgtEl>
                                          <p:spTgt spid="21"/>
                                        </p:tgtEl>
                                      </p:cBhvr>
                                    </p:animEffect>
                                    <p:anim calcmode="lin" valueType="num">
                                      <p:cBhvr>
                                        <p:cTn id="48" dur="250" fill="hold"/>
                                        <p:tgtEl>
                                          <p:spTgt spid="21"/>
                                        </p:tgtEl>
                                        <p:attrNameLst>
                                          <p:attrName>ppt_x</p:attrName>
                                        </p:attrNameLst>
                                      </p:cBhvr>
                                      <p:tavLst>
                                        <p:tav tm="0">
                                          <p:val>
                                            <p:strVal val="#ppt_x"/>
                                          </p:val>
                                        </p:tav>
                                        <p:tav tm="100000">
                                          <p:val>
                                            <p:strVal val="#ppt_x"/>
                                          </p:val>
                                        </p:tav>
                                      </p:tavLst>
                                    </p:anim>
                                    <p:anim calcmode="lin" valueType="num">
                                      <p:cBhvr>
                                        <p:cTn id="49" dur="250" fill="hold"/>
                                        <p:tgtEl>
                                          <p:spTgt spid="21"/>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22"/>
                                        </p:tgtEl>
                                        <p:attrNameLst>
                                          <p:attrName>style.visibility</p:attrName>
                                        </p:attrNameLst>
                                      </p:cBhvr>
                                      <p:to>
                                        <p:strVal val="visible"/>
                                      </p:to>
                                    </p:set>
                                    <p:animEffect transition="in" filter="fade">
                                      <p:cBhvr>
                                        <p:cTn id="52" dur="1000"/>
                                        <p:tgtEl>
                                          <p:spTgt spid="22"/>
                                        </p:tgtEl>
                                      </p:cBhvr>
                                    </p:animEffect>
                                    <p:anim calcmode="lin" valueType="num">
                                      <p:cBhvr>
                                        <p:cTn id="53" dur="1000" fill="hold"/>
                                        <p:tgtEl>
                                          <p:spTgt spid="22"/>
                                        </p:tgtEl>
                                        <p:attrNameLst>
                                          <p:attrName>ppt_x</p:attrName>
                                        </p:attrNameLst>
                                      </p:cBhvr>
                                      <p:tavLst>
                                        <p:tav tm="0">
                                          <p:val>
                                            <p:strVal val="#ppt_x"/>
                                          </p:val>
                                        </p:tav>
                                        <p:tav tm="100000">
                                          <p:val>
                                            <p:strVal val="#ppt_x"/>
                                          </p:val>
                                        </p:tav>
                                      </p:tavLst>
                                    </p:anim>
                                    <p:anim calcmode="lin" valueType="num">
                                      <p:cBhvr>
                                        <p:cTn id="54"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9" grpId="0"/>
      <p:bldP spid="10" grpId="0"/>
      <p:bldP spid="20" grpId="0"/>
      <p:bldP spid="21" grpId="0"/>
      <p:bldP spid="2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p:cNvGrpSpPr/>
          <p:nvPr/>
        </p:nvGrpSpPr>
        <p:grpSpPr>
          <a:xfrm>
            <a:off x="0" y="198861"/>
            <a:ext cx="12190413" cy="898335"/>
            <a:chOff x="0" y="211221"/>
            <a:chExt cx="12190413" cy="898335"/>
          </a:xfrm>
        </p:grpSpPr>
        <p:sp>
          <p:nvSpPr>
            <p:cNvPr id="15" name="矩形 14"/>
            <p:cNvSpPr/>
            <p:nvPr/>
          </p:nvSpPr>
          <p:spPr>
            <a:xfrm>
              <a:off x="0" y="1063837"/>
              <a:ext cx="12190413"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9"/>
            <p:cNvSpPr txBox="1"/>
            <p:nvPr/>
          </p:nvSpPr>
          <p:spPr>
            <a:xfrm>
              <a:off x="4368087" y="457807"/>
              <a:ext cx="3435256" cy="430887"/>
            </a:xfrm>
            <a:prstGeom prst="rect">
              <a:avLst/>
            </a:prstGeom>
            <a:noFill/>
          </p:spPr>
          <p:txBody>
            <a:bodyPr wrap="square" lIns="0" tIns="0" rIns="0" bIns="0" rtlCol="0">
              <a:spAutoFit/>
            </a:bodyPr>
            <a:lstStyle/>
            <a:p>
              <a:pPr marL="0" lvl="1" algn="ctr"/>
              <a:r>
                <a:rPr lang="zh-CN" altLang="en-US" sz="2800" dirty="0">
                  <a:solidFill>
                    <a:schemeClr val="accent5"/>
                  </a:solidFill>
                  <a:latin typeface="微软雅黑" pitchFamily="34" charset="-122"/>
                  <a:ea typeface="微软雅黑" pitchFamily="34" charset="-122"/>
                </a:rPr>
                <a:t>点击加入你的标题</a:t>
              </a:r>
            </a:p>
          </p:txBody>
        </p:sp>
        <p:sp>
          <p:nvSpPr>
            <p:cNvPr id="8" name="矩形 7"/>
            <p:cNvSpPr/>
            <p:nvPr/>
          </p:nvSpPr>
          <p:spPr>
            <a:xfrm>
              <a:off x="0" y="211221"/>
              <a:ext cx="12190413"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 name="组合 5"/>
          <p:cNvGrpSpPr/>
          <p:nvPr/>
        </p:nvGrpSpPr>
        <p:grpSpPr>
          <a:xfrm>
            <a:off x="1660070" y="1513177"/>
            <a:ext cx="5002938" cy="5065300"/>
            <a:chOff x="1228857" y="857516"/>
            <a:chExt cx="3658197" cy="3703797"/>
          </a:xfrm>
        </p:grpSpPr>
        <p:sp>
          <p:nvSpPr>
            <p:cNvPr id="7" name="Rectangle 2"/>
            <p:cNvSpPr/>
            <p:nvPr/>
          </p:nvSpPr>
          <p:spPr bwMode="auto">
            <a:xfrm>
              <a:off x="1228857" y="857516"/>
              <a:ext cx="1775345" cy="1798209"/>
            </a:xfrm>
            <a:prstGeom prst="rect">
              <a:avLst/>
            </a:prstGeom>
            <a:solidFill>
              <a:schemeClr val="accent5"/>
            </a:solidFill>
            <a:ln>
              <a:noFill/>
              <a:headEnd type="none" w="med" len="med"/>
              <a:tailEnd type="none" w="med" len="med"/>
            </a:ln>
            <a:effectLst/>
          </p:spPr>
          <p:style>
            <a:lnRef idx="1">
              <a:schemeClr val="accent5"/>
            </a:lnRef>
            <a:fillRef idx="3">
              <a:schemeClr val="accent5"/>
            </a:fillRef>
            <a:effectRef idx="2">
              <a:schemeClr val="accent5"/>
            </a:effectRef>
            <a:fontRef idx="minor">
              <a:schemeClr val="lt1"/>
            </a:fontRef>
          </p:style>
          <p:txBody>
            <a:bodyPr lIns="64800" tIns="64803" rIns="64800" bIns="64803"/>
            <a:lstStyle/>
            <a:p>
              <a:pPr defTabSz="647817">
                <a:lnSpc>
                  <a:spcPct val="90000"/>
                </a:lnSpc>
                <a:buClr>
                  <a:srgbClr val="FFFFFF">
                    <a:lumMod val="50000"/>
                    <a:lumOff val="50000"/>
                  </a:srgbClr>
                </a:buClr>
                <a:buSzPct val="90000"/>
                <a:defRPr/>
              </a:pPr>
              <a:endParaRPr lang="en-US" altLang="zh-CN" sz="2400" spc="-28" dirty="0">
                <a:solidFill>
                  <a:schemeClr val="bg1"/>
                </a:solidFill>
                <a:latin typeface="微软雅黑" pitchFamily="34" charset="-122"/>
                <a:ea typeface="微软雅黑" pitchFamily="34" charset="-122"/>
                <a:cs typeface="Segoe UI" pitchFamily="34" charset="0"/>
              </a:endParaRPr>
            </a:p>
            <a:p>
              <a:pPr defTabSz="647817">
                <a:lnSpc>
                  <a:spcPct val="90000"/>
                </a:lnSpc>
                <a:buClr>
                  <a:srgbClr val="FFFFFF">
                    <a:lumMod val="50000"/>
                    <a:lumOff val="50000"/>
                  </a:srgbClr>
                </a:buClr>
                <a:buSzPct val="90000"/>
                <a:defRPr/>
              </a:pPr>
              <a:r>
                <a:rPr lang="zh-CN" altLang="en-US" sz="2400" spc="-28" dirty="0">
                  <a:solidFill>
                    <a:schemeClr val="bg1"/>
                  </a:solidFill>
                  <a:latin typeface="微软雅黑" pitchFamily="34" charset="-122"/>
                  <a:ea typeface="微软雅黑" pitchFamily="34" charset="-122"/>
                  <a:cs typeface="Segoe UI" pitchFamily="34" charset="0"/>
                </a:rPr>
                <a:t>单击填加标题</a:t>
              </a:r>
              <a:endParaRPr lang="en-US" altLang="zh-CN" sz="2400" spc="-28" dirty="0">
                <a:solidFill>
                  <a:schemeClr val="bg1"/>
                </a:solidFill>
                <a:latin typeface="微软雅黑" pitchFamily="34" charset="-122"/>
                <a:ea typeface="微软雅黑" pitchFamily="34" charset="-122"/>
                <a:cs typeface="Segoe UI" pitchFamily="34" charset="0"/>
              </a:endParaRPr>
            </a:p>
            <a:p>
              <a:pPr defTabSz="647817">
                <a:lnSpc>
                  <a:spcPct val="90000"/>
                </a:lnSpc>
                <a:buClr>
                  <a:srgbClr val="FFFFFF">
                    <a:lumMod val="50000"/>
                    <a:lumOff val="50000"/>
                  </a:srgbClr>
                </a:buClr>
                <a:buSzPct val="90000"/>
                <a:defRPr/>
              </a:pPr>
              <a:endParaRPr lang="en-US" sz="2800" spc="-28" dirty="0">
                <a:solidFill>
                  <a:schemeClr val="bg1"/>
                </a:solidFill>
                <a:latin typeface="微软雅黑" pitchFamily="34" charset="-122"/>
                <a:ea typeface="微软雅黑" pitchFamily="34" charset="-122"/>
                <a:cs typeface="Segoe UI" pitchFamily="34" charset="0"/>
              </a:endParaRPr>
            </a:p>
            <a:p>
              <a:pPr defTabSz="647817">
                <a:lnSpc>
                  <a:spcPct val="90000"/>
                </a:lnSpc>
                <a:buClr>
                  <a:srgbClr val="FFFFFF">
                    <a:lumMod val="50000"/>
                    <a:lumOff val="50000"/>
                  </a:srgbClr>
                </a:buClr>
                <a:buSzPct val="90000"/>
                <a:defRPr/>
              </a:pPr>
              <a:r>
                <a:rPr lang="zh-CN" altLang="en-US" spc="-28" dirty="0">
                  <a:solidFill>
                    <a:schemeClr val="bg1"/>
                  </a:solidFill>
                  <a:latin typeface="微软雅黑" pitchFamily="34" charset="-122"/>
                  <a:ea typeface="微软雅黑" pitchFamily="34" charset="-122"/>
                  <a:cs typeface="Segoe UI" pitchFamily="34" charset="0"/>
                </a:rPr>
                <a:t>单击填加文字内容</a:t>
              </a:r>
              <a:endParaRPr lang="en-US" altLang="zh-CN" spc="-28" dirty="0">
                <a:solidFill>
                  <a:schemeClr val="bg1"/>
                </a:solidFill>
                <a:latin typeface="微软雅黑" pitchFamily="34" charset="-122"/>
                <a:ea typeface="微软雅黑" pitchFamily="34" charset="-122"/>
                <a:cs typeface="Segoe UI" pitchFamily="34" charset="0"/>
              </a:endParaRPr>
            </a:p>
            <a:p>
              <a:pPr defTabSz="647817">
                <a:lnSpc>
                  <a:spcPct val="90000"/>
                </a:lnSpc>
                <a:buClr>
                  <a:srgbClr val="FFFFFF">
                    <a:lumMod val="50000"/>
                    <a:lumOff val="50000"/>
                  </a:srgbClr>
                </a:buClr>
                <a:buSzPct val="90000"/>
                <a:defRPr/>
              </a:pPr>
              <a:r>
                <a:rPr lang="zh-CN" altLang="en-US" spc="-28" dirty="0">
                  <a:solidFill>
                    <a:schemeClr val="bg1"/>
                  </a:solidFill>
                  <a:latin typeface="微软雅黑" pitchFamily="34" charset="-122"/>
                  <a:ea typeface="微软雅黑" pitchFamily="34" charset="-122"/>
                  <a:cs typeface="Segoe UI" pitchFamily="34" charset="0"/>
                </a:rPr>
                <a:t>单击填加文字内容</a:t>
              </a:r>
              <a:endParaRPr lang="en-US" altLang="zh-CN" spc="-28" dirty="0">
                <a:solidFill>
                  <a:schemeClr val="bg1"/>
                </a:solidFill>
                <a:latin typeface="微软雅黑" pitchFamily="34" charset="-122"/>
                <a:ea typeface="微软雅黑" pitchFamily="34" charset="-122"/>
                <a:cs typeface="Segoe UI" pitchFamily="34" charset="0"/>
              </a:endParaRPr>
            </a:p>
            <a:p>
              <a:pPr defTabSz="647817">
                <a:lnSpc>
                  <a:spcPct val="90000"/>
                </a:lnSpc>
                <a:buClr>
                  <a:srgbClr val="FFFFFF">
                    <a:lumMod val="50000"/>
                    <a:lumOff val="50000"/>
                  </a:srgbClr>
                </a:buClr>
                <a:buSzPct val="90000"/>
                <a:defRPr/>
              </a:pPr>
              <a:r>
                <a:rPr lang="zh-CN" altLang="en-US" spc="-28" dirty="0">
                  <a:solidFill>
                    <a:schemeClr val="bg1"/>
                  </a:solidFill>
                  <a:latin typeface="微软雅黑" pitchFamily="34" charset="-122"/>
                  <a:ea typeface="微软雅黑" pitchFamily="34" charset="-122"/>
                  <a:cs typeface="Segoe UI" pitchFamily="34" charset="0"/>
                </a:rPr>
                <a:t>单击填加文字内容</a:t>
              </a:r>
              <a:endParaRPr lang="en-US" altLang="zh-CN" spc="-28" dirty="0">
                <a:solidFill>
                  <a:schemeClr val="bg1"/>
                </a:solidFill>
                <a:latin typeface="微软雅黑" pitchFamily="34" charset="-122"/>
                <a:ea typeface="微软雅黑" pitchFamily="34" charset="-122"/>
                <a:cs typeface="Segoe UI" pitchFamily="34" charset="0"/>
              </a:endParaRPr>
            </a:p>
            <a:p>
              <a:pPr defTabSz="647817">
                <a:lnSpc>
                  <a:spcPct val="90000"/>
                </a:lnSpc>
                <a:buClr>
                  <a:srgbClr val="FFFFFF">
                    <a:lumMod val="50000"/>
                    <a:lumOff val="50000"/>
                  </a:srgbClr>
                </a:buClr>
                <a:buSzPct val="90000"/>
                <a:defRPr/>
              </a:pPr>
              <a:endParaRPr lang="en-US" spc="-28" dirty="0">
                <a:solidFill>
                  <a:schemeClr val="bg1"/>
                </a:solidFill>
                <a:latin typeface="微软雅黑" pitchFamily="34" charset="-122"/>
                <a:ea typeface="微软雅黑" pitchFamily="34" charset="-122"/>
                <a:cs typeface="Segoe UI" pitchFamily="34" charset="0"/>
              </a:endParaRPr>
            </a:p>
          </p:txBody>
        </p:sp>
        <p:grpSp>
          <p:nvGrpSpPr>
            <p:cNvPr id="9" name="组合 22"/>
            <p:cNvGrpSpPr>
              <a:grpSpLocks/>
            </p:cNvGrpSpPr>
            <p:nvPr/>
          </p:nvGrpSpPr>
          <p:grpSpPr bwMode="auto">
            <a:xfrm>
              <a:off x="1228857" y="2763104"/>
              <a:ext cx="3658197" cy="1798209"/>
              <a:chOff x="1621077" y="2591060"/>
              <a:chExt cx="3890323" cy="1886881"/>
            </a:xfrm>
          </p:grpSpPr>
          <p:sp>
            <p:nvSpPr>
              <p:cNvPr id="11" name="Rectangle 3"/>
              <p:cNvSpPr/>
              <p:nvPr/>
            </p:nvSpPr>
            <p:spPr bwMode="auto">
              <a:xfrm>
                <a:off x="1621077" y="2591060"/>
                <a:ext cx="3890323" cy="1886881"/>
              </a:xfrm>
              <a:prstGeom prst="rect">
                <a:avLst/>
              </a:prstGeom>
              <a:solidFill>
                <a:schemeClr val="accent5"/>
              </a:solidFill>
              <a:ln>
                <a:noFill/>
                <a:headEnd type="none" w="med" len="med"/>
                <a:tailEnd type="none" w="med" len="med"/>
              </a:ln>
              <a:effectLst/>
            </p:spPr>
            <p:style>
              <a:lnRef idx="1">
                <a:schemeClr val="accent5"/>
              </a:lnRef>
              <a:fillRef idx="3">
                <a:schemeClr val="accent5"/>
              </a:fillRef>
              <a:effectRef idx="2">
                <a:schemeClr val="accent5"/>
              </a:effectRef>
              <a:fontRef idx="minor">
                <a:schemeClr val="lt1"/>
              </a:fontRef>
            </p:style>
            <p:txBody>
              <a:bodyPr lIns="68586" tIns="68589" rIns="68586" bIns="68589"/>
              <a:lstStyle/>
              <a:p>
                <a:pPr defTabSz="647817">
                  <a:lnSpc>
                    <a:spcPct val="90000"/>
                  </a:lnSpc>
                  <a:buClr>
                    <a:srgbClr val="FFFFFF">
                      <a:lumMod val="50000"/>
                      <a:lumOff val="50000"/>
                    </a:srgbClr>
                  </a:buClr>
                  <a:buSzPct val="90000"/>
                  <a:defRPr/>
                </a:pPr>
                <a:endParaRPr lang="en-US" altLang="zh-CN" sz="3600" spc="-28" dirty="0">
                  <a:solidFill>
                    <a:schemeClr val="bg1"/>
                  </a:solidFill>
                  <a:latin typeface="微软雅黑" pitchFamily="34" charset="-122"/>
                  <a:ea typeface="微软雅黑" pitchFamily="34" charset="-122"/>
                  <a:cs typeface="Segoe UI" pitchFamily="34" charset="0"/>
                </a:endParaRPr>
              </a:p>
              <a:p>
                <a:pPr defTabSz="647817">
                  <a:lnSpc>
                    <a:spcPct val="90000"/>
                  </a:lnSpc>
                  <a:buClr>
                    <a:srgbClr val="FFFFFF">
                      <a:lumMod val="50000"/>
                      <a:lumOff val="50000"/>
                    </a:srgbClr>
                  </a:buClr>
                  <a:buSzPct val="90000"/>
                  <a:defRPr/>
                </a:pPr>
                <a:r>
                  <a:rPr lang="zh-CN" altLang="en-US" sz="3600" spc="-28" dirty="0">
                    <a:solidFill>
                      <a:schemeClr val="bg1"/>
                    </a:solidFill>
                    <a:latin typeface="微软雅黑" pitchFamily="34" charset="-122"/>
                    <a:ea typeface="微软雅黑" pitchFamily="34" charset="-122"/>
                    <a:cs typeface="Segoe UI" pitchFamily="34" charset="0"/>
                  </a:rPr>
                  <a:t>单击填加标题</a:t>
                </a:r>
                <a:endParaRPr lang="en-US" altLang="zh-CN" sz="3600" spc="-28" dirty="0">
                  <a:solidFill>
                    <a:schemeClr val="bg1"/>
                  </a:solidFill>
                  <a:latin typeface="微软雅黑" pitchFamily="34" charset="-122"/>
                  <a:ea typeface="微软雅黑" pitchFamily="34" charset="-122"/>
                  <a:cs typeface="Segoe UI" pitchFamily="34" charset="0"/>
                </a:endParaRPr>
              </a:p>
              <a:p>
                <a:pPr defTabSz="647817">
                  <a:lnSpc>
                    <a:spcPct val="90000"/>
                  </a:lnSpc>
                  <a:buClr>
                    <a:srgbClr val="FFFFFF">
                      <a:lumMod val="50000"/>
                      <a:lumOff val="50000"/>
                    </a:srgbClr>
                  </a:buClr>
                  <a:buSzPct val="90000"/>
                  <a:defRPr/>
                </a:pPr>
                <a:endParaRPr lang="en-US" sz="2000" spc="-28" dirty="0">
                  <a:solidFill>
                    <a:schemeClr val="bg1"/>
                  </a:solidFill>
                  <a:latin typeface="微软雅黑" pitchFamily="34" charset="-122"/>
                  <a:ea typeface="微软雅黑" pitchFamily="34" charset="-122"/>
                  <a:cs typeface="Segoe UI" pitchFamily="34" charset="0"/>
                </a:endParaRPr>
              </a:p>
              <a:p>
                <a:pPr defTabSz="647817">
                  <a:lnSpc>
                    <a:spcPct val="90000"/>
                  </a:lnSpc>
                  <a:buClr>
                    <a:srgbClr val="FFFFFF">
                      <a:lumMod val="50000"/>
                      <a:lumOff val="50000"/>
                    </a:srgbClr>
                  </a:buClr>
                  <a:buSzPct val="90000"/>
                  <a:defRPr/>
                </a:pPr>
                <a:r>
                  <a:rPr lang="zh-CN" altLang="en-US" sz="2000" spc="-28" dirty="0">
                    <a:solidFill>
                      <a:schemeClr val="bg1"/>
                    </a:solidFill>
                    <a:latin typeface="微软雅黑" pitchFamily="34" charset="-122"/>
                    <a:ea typeface="微软雅黑" pitchFamily="34" charset="-122"/>
                    <a:cs typeface="Segoe UI" pitchFamily="34" charset="0"/>
                  </a:rPr>
                  <a:t>单击填加文字内容</a:t>
                </a:r>
                <a:endParaRPr lang="en-US" sz="2000" spc="-28" dirty="0">
                  <a:solidFill>
                    <a:schemeClr val="bg1"/>
                  </a:solidFill>
                  <a:latin typeface="微软雅黑" pitchFamily="34" charset="-122"/>
                  <a:ea typeface="微软雅黑" pitchFamily="34" charset="-122"/>
                  <a:cs typeface="Segoe UI" pitchFamily="34" charset="0"/>
                </a:endParaRPr>
              </a:p>
            </p:txBody>
          </p:sp>
          <p:sp>
            <p:nvSpPr>
              <p:cNvPr id="12" name="Freeform 72"/>
              <p:cNvSpPr>
                <a:spLocks noEditPoints="1"/>
              </p:cNvSpPr>
              <p:nvPr/>
            </p:nvSpPr>
            <p:spPr bwMode="auto">
              <a:xfrm>
                <a:off x="4567270" y="3534499"/>
                <a:ext cx="743144" cy="744482"/>
              </a:xfrm>
              <a:custGeom>
                <a:avLst/>
                <a:gdLst>
                  <a:gd name="T0" fmla="*/ 609342 w 411"/>
                  <a:gd name="T1" fmla="*/ 357785 h 412"/>
                  <a:gd name="T2" fmla="*/ 513511 w 411"/>
                  <a:gd name="T3" fmla="*/ 397539 h 412"/>
                  <a:gd name="T4" fmla="*/ 450226 w 411"/>
                  <a:gd name="T5" fmla="*/ 334294 h 412"/>
                  <a:gd name="T6" fmla="*/ 511703 w 411"/>
                  <a:gd name="T7" fmla="*/ 193348 h 412"/>
                  <a:gd name="T8" fmla="*/ 318232 w 411"/>
                  <a:gd name="T9" fmla="*/ 0 h 412"/>
                  <a:gd name="T10" fmla="*/ 122953 w 411"/>
                  <a:gd name="T11" fmla="*/ 193348 h 412"/>
                  <a:gd name="T12" fmla="*/ 209744 w 411"/>
                  <a:gd name="T13" fmla="*/ 354171 h 412"/>
                  <a:gd name="T14" fmla="*/ 173581 w 411"/>
                  <a:gd name="T15" fmla="*/ 480661 h 412"/>
                  <a:gd name="T16" fmla="*/ 133802 w 411"/>
                  <a:gd name="T17" fmla="*/ 475240 h 412"/>
                  <a:gd name="T18" fmla="*/ 0 w 411"/>
                  <a:gd name="T19" fmla="*/ 608957 h 412"/>
                  <a:gd name="T20" fmla="*/ 133802 w 411"/>
                  <a:gd name="T21" fmla="*/ 744482 h 412"/>
                  <a:gd name="T22" fmla="*/ 269412 w 411"/>
                  <a:gd name="T23" fmla="*/ 608957 h 412"/>
                  <a:gd name="T24" fmla="*/ 198895 w 411"/>
                  <a:gd name="T25" fmla="*/ 491503 h 412"/>
                  <a:gd name="T26" fmla="*/ 235058 w 411"/>
                  <a:gd name="T27" fmla="*/ 368627 h 412"/>
                  <a:gd name="T28" fmla="*/ 318232 w 411"/>
                  <a:gd name="T29" fmla="*/ 386697 h 412"/>
                  <a:gd name="T30" fmla="*/ 430336 w 411"/>
                  <a:gd name="T31" fmla="*/ 352364 h 412"/>
                  <a:gd name="T32" fmla="*/ 497238 w 411"/>
                  <a:gd name="T33" fmla="*/ 419223 h 412"/>
                  <a:gd name="T34" fmla="*/ 473732 w 411"/>
                  <a:gd name="T35" fmla="*/ 493310 h 412"/>
                  <a:gd name="T36" fmla="*/ 609342 w 411"/>
                  <a:gd name="T37" fmla="*/ 627027 h 412"/>
                  <a:gd name="T38" fmla="*/ 743144 w 411"/>
                  <a:gd name="T39" fmla="*/ 493310 h 412"/>
                  <a:gd name="T40" fmla="*/ 609342 w 411"/>
                  <a:gd name="T41" fmla="*/ 357785 h 412"/>
                  <a:gd name="T42" fmla="*/ 242290 w 411"/>
                  <a:gd name="T43" fmla="*/ 608957 h 412"/>
                  <a:gd name="T44" fmla="*/ 133802 w 411"/>
                  <a:gd name="T45" fmla="*/ 717377 h 412"/>
                  <a:gd name="T46" fmla="*/ 25314 w 411"/>
                  <a:gd name="T47" fmla="*/ 608957 h 412"/>
                  <a:gd name="T48" fmla="*/ 133802 w 411"/>
                  <a:gd name="T49" fmla="*/ 502345 h 412"/>
                  <a:gd name="T50" fmla="*/ 242290 w 411"/>
                  <a:gd name="T51" fmla="*/ 608957 h 412"/>
                  <a:gd name="T52" fmla="*/ 150075 w 411"/>
                  <a:gd name="T53" fmla="*/ 193348 h 412"/>
                  <a:gd name="T54" fmla="*/ 318232 w 411"/>
                  <a:gd name="T55" fmla="*/ 25298 h 412"/>
                  <a:gd name="T56" fmla="*/ 484581 w 411"/>
                  <a:gd name="T57" fmla="*/ 193348 h 412"/>
                  <a:gd name="T58" fmla="*/ 318232 w 411"/>
                  <a:gd name="T59" fmla="*/ 361399 h 412"/>
                  <a:gd name="T60" fmla="*/ 150075 w 411"/>
                  <a:gd name="T61" fmla="*/ 193348 h 412"/>
                  <a:gd name="T62" fmla="*/ 609342 w 411"/>
                  <a:gd name="T63" fmla="*/ 599922 h 412"/>
                  <a:gd name="T64" fmla="*/ 500854 w 411"/>
                  <a:gd name="T65" fmla="*/ 493310 h 412"/>
                  <a:gd name="T66" fmla="*/ 609342 w 411"/>
                  <a:gd name="T67" fmla="*/ 384890 h 412"/>
                  <a:gd name="T68" fmla="*/ 717830 w 411"/>
                  <a:gd name="T69" fmla="*/ 493310 h 412"/>
                  <a:gd name="T70" fmla="*/ 609342 w 411"/>
                  <a:gd name="T71" fmla="*/ 599922 h 41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411"/>
                  <a:gd name="T109" fmla="*/ 0 h 412"/>
                  <a:gd name="T110" fmla="*/ 411 w 411"/>
                  <a:gd name="T111" fmla="*/ 412 h 412"/>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411" h="412">
                    <a:moveTo>
                      <a:pt x="337" y="198"/>
                    </a:moveTo>
                    <a:cubicBezTo>
                      <a:pt x="316" y="198"/>
                      <a:pt x="298" y="206"/>
                      <a:pt x="284" y="220"/>
                    </a:cubicBezTo>
                    <a:cubicBezTo>
                      <a:pt x="249" y="185"/>
                      <a:pt x="249" y="185"/>
                      <a:pt x="249" y="185"/>
                    </a:cubicBezTo>
                    <a:cubicBezTo>
                      <a:pt x="270" y="166"/>
                      <a:pt x="283" y="138"/>
                      <a:pt x="283" y="107"/>
                    </a:cubicBezTo>
                    <a:cubicBezTo>
                      <a:pt x="283" y="48"/>
                      <a:pt x="235" y="0"/>
                      <a:pt x="176" y="0"/>
                    </a:cubicBezTo>
                    <a:cubicBezTo>
                      <a:pt x="117" y="0"/>
                      <a:pt x="68" y="48"/>
                      <a:pt x="68" y="107"/>
                    </a:cubicBezTo>
                    <a:cubicBezTo>
                      <a:pt x="68" y="144"/>
                      <a:pt x="88" y="177"/>
                      <a:pt x="116" y="196"/>
                    </a:cubicBezTo>
                    <a:cubicBezTo>
                      <a:pt x="96" y="266"/>
                      <a:pt x="96" y="266"/>
                      <a:pt x="96" y="266"/>
                    </a:cubicBezTo>
                    <a:cubicBezTo>
                      <a:pt x="89" y="264"/>
                      <a:pt x="82" y="263"/>
                      <a:pt x="74" y="263"/>
                    </a:cubicBezTo>
                    <a:cubicBezTo>
                      <a:pt x="33" y="263"/>
                      <a:pt x="0" y="296"/>
                      <a:pt x="0" y="337"/>
                    </a:cubicBezTo>
                    <a:cubicBezTo>
                      <a:pt x="0" y="378"/>
                      <a:pt x="33" y="412"/>
                      <a:pt x="74" y="412"/>
                    </a:cubicBezTo>
                    <a:cubicBezTo>
                      <a:pt x="115" y="412"/>
                      <a:pt x="149" y="378"/>
                      <a:pt x="149" y="337"/>
                    </a:cubicBezTo>
                    <a:cubicBezTo>
                      <a:pt x="149" y="309"/>
                      <a:pt x="133" y="284"/>
                      <a:pt x="110" y="272"/>
                    </a:cubicBezTo>
                    <a:cubicBezTo>
                      <a:pt x="130" y="204"/>
                      <a:pt x="130" y="204"/>
                      <a:pt x="130" y="204"/>
                    </a:cubicBezTo>
                    <a:cubicBezTo>
                      <a:pt x="144" y="210"/>
                      <a:pt x="159" y="214"/>
                      <a:pt x="176" y="214"/>
                    </a:cubicBezTo>
                    <a:cubicBezTo>
                      <a:pt x="199" y="214"/>
                      <a:pt x="220" y="207"/>
                      <a:pt x="238" y="195"/>
                    </a:cubicBezTo>
                    <a:cubicBezTo>
                      <a:pt x="275" y="232"/>
                      <a:pt x="275" y="232"/>
                      <a:pt x="275" y="232"/>
                    </a:cubicBezTo>
                    <a:cubicBezTo>
                      <a:pt x="267" y="243"/>
                      <a:pt x="262" y="257"/>
                      <a:pt x="262" y="273"/>
                    </a:cubicBezTo>
                    <a:cubicBezTo>
                      <a:pt x="262" y="314"/>
                      <a:pt x="296" y="347"/>
                      <a:pt x="337" y="347"/>
                    </a:cubicBezTo>
                    <a:cubicBezTo>
                      <a:pt x="378" y="347"/>
                      <a:pt x="411" y="314"/>
                      <a:pt x="411" y="273"/>
                    </a:cubicBezTo>
                    <a:cubicBezTo>
                      <a:pt x="411" y="231"/>
                      <a:pt x="378" y="198"/>
                      <a:pt x="337" y="198"/>
                    </a:cubicBezTo>
                    <a:close/>
                    <a:moveTo>
                      <a:pt x="134" y="337"/>
                    </a:moveTo>
                    <a:cubicBezTo>
                      <a:pt x="134" y="370"/>
                      <a:pt x="107" y="397"/>
                      <a:pt x="74" y="397"/>
                    </a:cubicBezTo>
                    <a:cubicBezTo>
                      <a:pt x="41" y="397"/>
                      <a:pt x="14" y="370"/>
                      <a:pt x="14" y="337"/>
                    </a:cubicBezTo>
                    <a:cubicBezTo>
                      <a:pt x="14" y="304"/>
                      <a:pt x="41" y="278"/>
                      <a:pt x="74" y="278"/>
                    </a:cubicBezTo>
                    <a:cubicBezTo>
                      <a:pt x="107" y="278"/>
                      <a:pt x="134" y="304"/>
                      <a:pt x="134" y="337"/>
                    </a:cubicBezTo>
                    <a:close/>
                    <a:moveTo>
                      <a:pt x="83" y="107"/>
                    </a:moveTo>
                    <a:cubicBezTo>
                      <a:pt x="83" y="56"/>
                      <a:pt x="125" y="14"/>
                      <a:pt x="176" y="14"/>
                    </a:cubicBezTo>
                    <a:cubicBezTo>
                      <a:pt x="227" y="14"/>
                      <a:pt x="268" y="56"/>
                      <a:pt x="268" y="107"/>
                    </a:cubicBezTo>
                    <a:cubicBezTo>
                      <a:pt x="268" y="158"/>
                      <a:pt x="227" y="200"/>
                      <a:pt x="176" y="200"/>
                    </a:cubicBezTo>
                    <a:cubicBezTo>
                      <a:pt x="125" y="200"/>
                      <a:pt x="83" y="158"/>
                      <a:pt x="83" y="107"/>
                    </a:cubicBezTo>
                    <a:close/>
                    <a:moveTo>
                      <a:pt x="337" y="332"/>
                    </a:moveTo>
                    <a:cubicBezTo>
                      <a:pt x="304" y="332"/>
                      <a:pt x="277" y="306"/>
                      <a:pt x="277" y="273"/>
                    </a:cubicBezTo>
                    <a:cubicBezTo>
                      <a:pt x="277" y="240"/>
                      <a:pt x="304" y="213"/>
                      <a:pt x="337" y="213"/>
                    </a:cubicBezTo>
                    <a:cubicBezTo>
                      <a:pt x="370" y="213"/>
                      <a:pt x="397" y="240"/>
                      <a:pt x="397" y="273"/>
                    </a:cubicBezTo>
                    <a:cubicBezTo>
                      <a:pt x="397" y="306"/>
                      <a:pt x="370" y="332"/>
                      <a:pt x="337" y="33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68589" tIns="34295" rIns="68589" bIns="34295"/>
              <a:lstStyle/>
              <a:p>
                <a:endParaRPr lang="zh-CN" altLang="en-US" sz="2800">
                  <a:latin typeface="微软雅黑" pitchFamily="34" charset="-122"/>
                  <a:ea typeface="微软雅黑" pitchFamily="34" charset="-122"/>
                </a:endParaRPr>
              </a:p>
            </p:txBody>
          </p:sp>
        </p:grpSp>
        <p:sp>
          <p:nvSpPr>
            <p:cNvPr id="10" name="Rectangle 2"/>
            <p:cNvSpPr/>
            <p:nvPr/>
          </p:nvSpPr>
          <p:spPr bwMode="auto">
            <a:xfrm>
              <a:off x="3111707" y="857516"/>
              <a:ext cx="1775346" cy="1798209"/>
            </a:xfrm>
            <a:prstGeom prst="rect">
              <a:avLst/>
            </a:prstGeom>
            <a:solidFill>
              <a:schemeClr val="accent2"/>
            </a:solidFill>
            <a:ln>
              <a:noFill/>
              <a:headEnd type="none" w="med" len="med"/>
              <a:tailEnd type="none" w="med" len="med"/>
            </a:ln>
            <a:effectLst/>
          </p:spPr>
          <p:style>
            <a:lnRef idx="1">
              <a:schemeClr val="accent5"/>
            </a:lnRef>
            <a:fillRef idx="3">
              <a:schemeClr val="accent5"/>
            </a:fillRef>
            <a:effectRef idx="2">
              <a:schemeClr val="accent5"/>
            </a:effectRef>
            <a:fontRef idx="minor">
              <a:schemeClr val="lt1"/>
            </a:fontRef>
          </p:style>
          <p:txBody>
            <a:bodyPr lIns="64800" tIns="64803" rIns="64800" bIns="64803"/>
            <a:lstStyle/>
            <a:p>
              <a:pPr defTabSz="647817">
                <a:lnSpc>
                  <a:spcPct val="90000"/>
                </a:lnSpc>
                <a:buClr>
                  <a:srgbClr val="FFFFFF">
                    <a:lumMod val="50000"/>
                    <a:lumOff val="50000"/>
                  </a:srgbClr>
                </a:buClr>
                <a:buSzPct val="90000"/>
                <a:defRPr/>
              </a:pPr>
              <a:endParaRPr lang="en-US" altLang="zh-CN" sz="2400" spc="-28" dirty="0">
                <a:solidFill>
                  <a:schemeClr val="bg1"/>
                </a:solidFill>
                <a:latin typeface="微软雅黑" pitchFamily="34" charset="-122"/>
                <a:ea typeface="微软雅黑" pitchFamily="34" charset="-122"/>
                <a:cs typeface="Segoe UI" pitchFamily="34" charset="0"/>
              </a:endParaRPr>
            </a:p>
            <a:p>
              <a:pPr defTabSz="647817">
                <a:lnSpc>
                  <a:spcPct val="90000"/>
                </a:lnSpc>
                <a:buClr>
                  <a:srgbClr val="FFFFFF">
                    <a:lumMod val="50000"/>
                    <a:lumOff val="50000"/>
                  </a:srgbClr>
                </a:buClr>
                <a:buSzPct val="90000"/>
                <a:defRPr/>
              </a:pPr>
              <a:r>
                <a:rPr lang="zh-CN" altLang="en-US" sz="2400" spc="-28" dirty="0">
                  <a:solidFill>
                    <a:schemeClr val="bg1"/>
                  </a:solidFill>
                  <a:latin typeface="微软雅黑" pitchFamily="34" charset="-122"/>
                  <a:ea typeface="微软雅黑" pitchFamily="34" charset="-122"/>
                  <a:cs typeface="Segoe UI" pitchFamily="34" charset="0"/>
                </a:rPr>
                <a:t>单击填加标题</a:t>
              </a:r>
              <a:endParaRPr lang="en-US" altLang="zh-CN" sz="2400" spc="-28" dirty="0">
                <a:solidFill>
                  <a:schemeClr val="bg1"/>
                </a:solidFill>
                <a:latin typeface="微软雅黑" pitchFamily="34" charset="-122"/>
                <a:ea typeface="微软雅黑" pitchFamily="34" charset="-122"/>
                <a:cs typeface="Segoe UI" pitchFamily="34" charset="0"/>
              </a:endParaRPr>
            </a:p>
            <a:p>
              <a:pPr defTabSz="647817">
                <a:lnSpc>
                  <a:spcPct val="90000"/>
                </a:lnSpc>
                <a:buClr>
                  <a:srgbClr val="FFFFFF">
                    <a:lumMod val="50000"/>
                    <a:lumOff val="50000"/>
                  </a:srgbClr>
                </a:buClr>
                <a:buSzPct val="90000"/>
                <a:defRPr/>
              </a:pPr>
              <a:endParaRPr lang="en-US" sz="2400" spc="-28" dirty="0">
                <a:solidFill>
                  <a:schemeClr val="bg1"/>
                </a:solidFill>
                <a:latin typeface="微软雅黑" pitchFamily="34" charset="-122"/>
                <a:ea typeface="微软雅黑" pitchFamily="34" charset="-122"/>
                <a:cs typeface="Segoe UI" pitchFamily="34" charset="0"/>
              </a:endParaRPr>
            </a:p>
            <a:p>
              <a:pPr defTabSz="647817">
                <a:lnSpc>
                  <a:spcPct val="90000"/>
                </a:lnSpc>
                <a:buClr>
                  <a:srgbClr val="FFFFFF">
                    <a:lumMod val="50000"/>
                    <a:lumOff val="50000"/>
                  </a:srgbClr>
                </a:buClr>
                <a:buSzPct val="90000"/>
                <a:defRPr/>
              </a:pPr>
              <a:r>
                <a:rPr lang="zh-CN" altLang="en-US" spc="-28" dirty="0">
                  <a:solidFill>
                    <a:schemeClr val="bg1"/>
                  </a:solidFill>
                  <a:latin typeface="微软雅黑" pitchFamily="34" charset="-122"/>
                  <a:ea typeface="微软雅黑" pitchFamily="34" charset="-122"/>
                  <a:cs typeface="Segoe UI" pitchFamily="34" charset="0"/>
                </a:rPr>
                <a:t>单击填加文字内容</a:t>
              </a:r>
              <a:endParaRPr lang="en-US" altLang="zh-CN" spc="-28" dirty="0">
                <a:solidFill>
                  <a:schemeClr val="bg1"/>
                </a:solidFill>
                <a:latin typeface="微软雅黑" pitchFamily="34" charset="-122"/>
                <a:ea typeface="微软雅黑" pitchFamily="34" charset="-122"/>
                <a:cs typeface="Segoe UI" pitchFamily="34" charset="0"/>
              </a:endParaRPr>
            </a:p>
            <a:p>
              <a:pPr defTabSz="647817">
                <a:lnSpc>
                  <a:spcPct val="90000"/>
                </a:lnSpc>
                <a:buClr>
                  <a:srgbClr val="FFFFFF">
                    <a:lumMod val="50000"/>
                    <a:lumOff val="50000"/>
                  </a:srgbClr>
                </a:buClr>
                <a:buSzPct val="90000"/>
                <a:defRPr/>
              </a:pPr>
              <a:r>
                <a:rPr lang="zh-CN" altLang="en-US" spc="-28" dirty="0">
                  <a:solidFill>
                    <a:schemeClr val="bg1"/>
                  </a:solidFill>
                  <a:latin typeface="微软雅黑" pitchFamily="34" charset="-122"/>
                  <a:ea typeface="微软雅黑" pitchFamily="34" charset="-122"/>
                  <a:cs typeface="Segoe UI" pitchFamily="34" charset="0"/>
                </a:rPr>
                <a:t>单击填加文字内容</a:t>
              </a:r>
              <a:endParaRPr lang="en-US" altLang="zh-CN" spc="-28" dirty="0">
                <a:solidFill>
                  <a:schemeClr val="bg1"/>
                </a:solidFill>
                <a:latin typeface="微软雅黑" pitchFamily="34" charset="-122"/>
                <a:ea typeface="微软雅黑" pitchFamily="34" charset="-122"/>
                <a:cs typeface="Segoe UI" pitchFamily="34" charset="0"/>
              </a:endParaRPr>
            </a:p>
            <a:p>
              <a:pPr defTabSz="647817">
                <a:lnSpc>
                  <a:spcPct val="90000"/>
                </a:lnSpc>
                <a:buClr>
                  <a:srgbClr val="FFFFFF">
                    <a:lumMod val="50000"/>
                    <a:lumOff val="50000"/>
                  </a:srgbClr>
                </a:buClr>
                <a:buSzPct val="90000"/>
                <a:defRPr/>
              </a:pPr>
              <a:r>
                <a:rPr lang="zh-CN" altLang="en-US" spc="-28" dirty="0">
                  <a:solidFill>
                    <a:schemeClr val="bg1"/>
                  </a:solidFill>
                  <a:latin typeface="微软雅黑" pitchFamily="34" charset="-122"/>
                  <a:ea typeface="微软雅黑" pitchFamily="34" charset="-122"/>
                  <a:cs typeface="Segoe UI" pitchFamily="34" charset="0"/>
                </a:rPr>
                <a:t>单击填加文字内容</a:t>
              </a:r>
              <a:endParaRPr lang="en-US" altLang="zh-CN" spc="-28" dirty="0">
                <a:solidFill>
                  <a:schemeClr val="bg1"/>
                </a:solidFill>
                <a:latin typeface="微软雅黑" pitchFamily="34" charset="-122"/>
                <a:ea typeface="微软雅黑" pitchFamily="34" charset="-122"/>
                <a:cs typeface="Segoe UI" pitchFamily="34" charset="0"/>
              </a:endParaRPr>
            </a:p>
            <a:p>
              <a:pPr defTabSz="647817">
                <a:lnSpc>
                  <a:spcPct val="90000"/>
                </a:lnSpc>
                <a:buClr>
                  <a:srgbClr val="FFFFFF">
                    <a:lumMod val="50000"/>
                    <a:lumOff val="50000"/>
                  </a:srgbClr>
                </a:buClr>
                <a:buSzPct val="90000"/>
                <a:defRPr/>
              </a:pPr>
              <a:endParaRPr lang="en-US" spc="-28" dirty="0">
                <a:solidFill>
                  <a:schemeClr val="bg1"/>
                </a:solidFill>
                <a:latin typeface="微软雅黑" pitchFamily="34" charset="-122"/>
                <a:ea typeface="微软雅黑" pitchFamily="34" charset="-122"/>
                <a:cs typeface="Segoe UI" pitchFamily="34" charset="0"/>
              </a:endParaRPr>
            </a:p>
          </p:txBody>
        </p:sp>
      </p:grpSp>
      <p:sp>
        <p:nvSpPr>
          <p:cNvPr id="14" name="Rectangle 4"/>
          <p:cNvSpPr/>
          <p:nvPr/>
        </p:nvSpPr>
        <p:spPr>
          <a:xfrm>
            <a:off x="6810029" y="1513177"/>
            <a:ext cx="4175650" cy="5048097"/>
          </a:xfrm>
          <a:prstGeom prst="rect">
            <a:avLst/>
          </a:prstGeom>
          <a:blipFill dpi="0" rotWithShape="1">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13290940"/>
      </p:ext>
    </p:extLst>
  </p:cSld>
  <p:clrMapOvr>
    <a:masterClrMapping/>
  </p:clrMapOvr>
  <p:transition spd="slow" advTm="1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1000" fill="hold"/>
                                        <p:tgtEl>
                                          <p:spTgt spid="6"/>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fade">
                                      <p:cBhvr>
                                        <p:cTn id="16" dur="1000"/>
                                        <p:tgtEl>
                                          <p:spTgt spid="14"/>
                                        </p:tgtEl>
                                      </p:cBhvr>
                                    </p:animEffect>
                                    <p:anim calcmode="lin" valueType="num">
                                      <p:cBhvr>
                                        <p:cTn id="17" dur="1000" fill="hold"/>
                                        <p:tgtEl>
                                          <p:spTgt spid="14"/>
                                        </p:tgtEl>
                                        <p:attrNameLst>
                                          <p:attrName>ppt_x</p:attrName>
                                        </p:attrNameLst>
                                      </p:cBhvr>
                                      <p:tavLst>
                                        <p:tav tm="0">
                                          <p:val>
                                            <p:strVal val="#ppt_x"/>
                                          </p:val>
                                        </p:tav>
                                        <p:tav tm="100000">
                                          <p:val>
                                            <p:strVal val="#ppt_x"/>
                                          </p:val>
                                        </p:tav>
                                      </p:tavLst>
                                    </p:anim>
                                    <p:anim calcmode="lin" valueType="num">
                                      <p:cBhvr>
                                        <p:cTn id="18"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p:cNvGrpSpPr/>
          <p:nvPr/>
        </p:nvGrpSpPr>
        <p:grpSpPr>
          <a:xfrm>
            <a:off x="0" y="198861"/>
            <a:ext cx="12190413" cy="898335"/>
            <a:chOff x="0" y="211221"/>
            <a:chExt cx="12190413" cy="898335"/>
          </a:xfrm>
        </p:grpSpPr>
        <p:sp>
          <p:nvSpPr>
            <p:cNvPr id="15" name="矩形 14"/>
            <p:cNvSpPr/>
            <p:nvPr/>
          </p:nvSpPr>
          <p:spPr>
            <a:xfrm>
              <a:off x="0" y="1063837"/>
              <a:ext cx="12190413"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9"/>
            <p:cNvSpPr txBox="1"/>
            <p:nvPr/>
          </p:nvSpPr>
          <p:spPr>
            <a:xfrm>
              <a:off x="4368087" y="457807"/>
              <a:ext cx="3435256" cy="430887"/>
            </a:xfrm>
            <a:prstGeom prst="rect">
              <a:avLst/>
            </a:prstGeom>
            <a:noFill/>
          </p:spPr>
          <p:txBody>
            <a:bodyPr wrap="square" lIns="0" tIns="0" rIns="0" bIns="0" rtlCol="0">
              <a:spAutoFit/>
            </a:bodyPr>
            <a:lstStyle/>
            <a:p>
              <a:pPr marL="0" lvl="1" algn="ctr"/>
              <a:r>
                <a:rPr lang="zh-CN" altLang="en-US" sz="2800" dirty="0">
                  <a:solidFill>
                    <a:schemeClr val="accent5"/>
                  </a:solidFill>
                  <a:latin typeface="微软雅黑" pitchFamily="34" charset="-122"/>
                  <a:ea typeface="微软雅黑" pitchFamily="34" charset="-122"/>
                </a:rPr>
                <a:t>点击加入你的标题</a:t>
              </a:r>
            </a:p>
          </p:txBody>
        </p:sp>
        <p:sp>
          <p:nvSpPr>
            <p:cNvPr id="8" name="矩形 7"/>
            <p:cNvSpPr/>
            <p:nvPr/>
          </p:nvSpPr>
          <p:spPr>
            <a:xfrm>
              <a:off x="0" y="211221"/>
              <a:ext cx="12190413"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 name="组合 5"/>
          <p:cNvGrpSpPr/>
          <p:nvPr/>
        </p:nvGrpSpPr>
        <p:grpSpPr>
          <a:xfrm>
            <a:off x="6053570" y="1931738"/>
            <a:ext cx="5533972" cy="4063558"/>
            <a:chOff x="4283968" y="1172870"/>
            <a:chExt cx="3744416" cy="2749497"/>
          </a:xfrm>
        </p:grpSpPr>
        <p:cxnSp>
          <p:nvCxnSpPr>
            <p:cNvPr id="7" name="直接连接符 6"/>
            <p:cNvCxnSpPr/>
            <p:nvPr/>
          </p:nvCxnSpPr>
          <p:spPr>
            <a:xfrm>
              <a:off x="4283968" y="3435846"/>
              <a:ext cx="3744416" cy="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4657466" y="3445173"/>
              <a:ext cx="3051252" cy="477194"/>
            </a:xfrm>
            <a:prstGeom prst="rect">
              <a:avLst/>
            </a:prstGeom>
            <a:noFill/>
          </p:spPr>
          <p:txBody>
            <a:bodyPr wrap="square" rtlCol="0">
              <a:spAutoFit/>
            </a:bodyPr>
            <a:lstStyle/>
            <a:p>
              <a:pPr algn="ctr">
                <a:lnSpc>
                  <a:spcPct val="150000"/>
                </a:lnSpc>
              </a:pPr>
              <a:r>
                <a:rPr lang="en-US" altLang="zh-CN" sz="1400" b="1" dirty="0">
                  <a:solidFill>
                    <a:schemeClr val="bg1">
                      <a:lumMod val="50000"/>
                    </a:schemeClr>
                  </a:solidFill>
                </a:rPr>
                <a:t>You can click here to enter you text. You can click here to enter you text. </a:t>
              </a:r>
              <a:endParaRPr lang="zh-CN" altLang="en-US" sz="1400" b="1" dirty="0">
                <a:solidFill>
                  <a:schemeClr val="bg1">
                    <a:lumMod val="50000"/>
                  </a:schemeClr>
                </a:solidFill>
              </a:endParaRPr>
            </a:p>
          </p:txBody>
        </p:sp>
        <p:grpSp>
          <p:nvGrpSpPr>
            <p:cNvPr id="10" name="组合 9"/>
            <p:cNvGrpSpPr/>
            <p:nvPr/>
          </p:nvGrpSpPr>
          <p:grpSpPr>
            <a:xfrm>
              <a:off x="4499992" y="1172870"/>
              <a:ext cx="1030446" cy="1030446"/>
              <a:chOff x="4499992" y="1172870"/>
              <a:chExt cx="1030446" cy="1030446"/>
            </a:xfrm>
          </p:grpSpPr>
          <p:sp>
            <p:nvSpPr>
              <p:cNvPr id="34" name="矩形 33"/>
              <p:cNvSpPr/>
              <p:nvPr/>
            </p:nvSpPr>
            <p:spPr>
              <a:xfrm>
                <a:off x="4499992" y="1172870"/>
                <a:ext cx="1030446" cy="1030446"/>
              </a:xfrm>
              <a:prstGeom prst="rect">
                <a:avLst/>
              </a:prstGeom>
              <a:solidFill>
                <a:schemeClr val="accent2"/>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35" name="矩形 34"/>
              <p:cNvSpPr/>
              <p:nvPr/>
            </p:nvSpPr>
            <p:spPr>
              <a:xfrm>
                <a:off x="4726594" y="1334150"/>
                <a:ext cx="577240" cy="562272"/>
              </a:xfrm>
              <a:prstGeom prst="rect">
                <a:avLst/>
              </a:prstGeom>
            </p:spPr>
            <p:txBody>
              <a:bodyPr wrap="none">
                <a:spAutoFit/>
              </a:bodyPr>
              <a:lstStyle/>
              <a:p>
                <a:pPr algn="ctr"/>
                <a:r>
                  <a:rPr lang="en-US" altLang="zh-CN" sz="2400" b="1" dirty="0">
                    <a:solidFill>
                      <a:schemeClr val="bg1"/>
                    </a:solidFill>
                  </a:rPr>
                  <a:t>TEXT</a:t>
                </a:r>
              </a:p>
              <a:p>
                <a:pPr algn="ctr"/>
                <a:r>
                  <a:rPr lang="en-US" altLang="zh-CN" sz="2400" b="1" dirty="0">
                    <a:solidFill>
                      <a:schemeClr val="bg1"/>
                    </a:solidFill>
                  </a:rPr>
                  <a:t>HERE</a:t>
                </a:r>
                <a:endParaRPr lang="zh-CN" altLang="en-US" sz="2400" b="1" dirty="0">
                  <a:solidFill>
                    <a:schemeClr val="bg1"/>
                  </a:solidFill>
                </a:endParaRPr>
              </a:p>
            </p:txBody>
          </p:sp>
        </p:grpSp>
        <p:grpSp>
          <p:nvGrpSpPr>
            <p:cNvPr id="11" name="组合 10"/>
            <p:cNvGrpSpPr/>
            <p:nvPr/>
          </p:nvGrpSpPr>
          <p:grpSpPr>
            <a:xfrm>
              <a:off x="6819997" y="1172870"/>
              <a:ext cx="1030446" cy="1030446"/>
              <a:chOff x="6819997" y="1172870"/>
              <a:chExt cx="1030446" cy="1030446"/>
            </a:xfrm>
          </p:grpSpPr>
          <p:sp>
            <p:nvSpPr>
              <p:cNvPr id="32" name="矩形 31"/>
              <p:cNvSpPr/>
              <p:nvPr/>
            </p:nvSpPr>
            <p:spPr>
              <a:xfrm>
                <a:off x="6819997" y="1172870"/>
                <a:ext cx="1030446" cy="1030446"/>
              </a:xfrm>
              <a:prstGeom prst="rect">
                <a:avLst/>
              </a:prstGeom>
              <a:solidFill>
                <a:schemeClr val="accent2"/>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33" name="矩形 32"/>
              <p:cNvSpPr/>
              <p:nvPr/>
            </p:nvSpPr>
            <p:spPr>
              <a:xfrm>
                <a:off x="7046599" y="1334150"/>
                <a:ext cx="577240" cy="562272"/>
              </a:xfrm>
              <a:prstGeom prst="rect">
                <a:avLst/>
              </a:prstGeom>
            </p:spPr>
            <p:txBody>
              <a:bodyPr wrap="none">
                <a:spAutoFit/>
              </a:bodyPr>
              <a:lstStyle/>
              <a:p>
                <a:pPr algn="ctr"/>
                <a:r>
                  <a:rPr lang="en-US" altLang="zh-CN" sz="2400" b="1" dirty="0">
                    <a:solidFill>
                      <a:schemeClr val="bg1"/>
                    </a:solidFill>
                  </a:rPr>
                  <a:t>TEXT</a:t>
                </a:r>
              </a:p>
              <a:p>
                <a:pPr algn="ctr"/>
                <a:r>
                  <a:rPr lang="en-US" altLang="zh-CN" sz="2400" b="1" dirty="0">
                    <a:solidFill>
                      <a:schemeClr val="bg1"/>
                    </a:solidFill>
                  </a:rPr>
                  <a:t>HERE</a:t>
                </a:r>
                <a:endParaRPr lang="zh-CN" altLang="en-US" sz="2400" b="1" dirty="0">
                  <a:solidFill>
                    <a:schemeClr val="bg1"/>
                  </a:solidFill>
                </a:endParaRPr>
              </a:p>
            </p:txBody>
          </p:sp>
        </p:grpSp>
        <p:grpSp>
          <p:nvGrpSpPr>
            <p:cNvPr id="12" name="组合 11"/>
            <p:cNvGrpSpPr/>
            <p:nvPr/>
          </p:nvGrpSpPr>
          <p:grpSpPr>
            <a:xfrm>
              <a:off x="5667869" y="2279568"/>
              <a:ext cx="1030446" cy="1030446"/>
              <a:chOff x="5667869" y="2279568"/>
              <a:chExt cx="1030446" cy="1030446"/>
            </a:xfrm>
          </p:grpSpPr>
          <p:sp>
            <p:nvSpPr>
              <p:cNvPr id="30" name="矩形 29"/>
              <p:cNvSpPr/>
              <p:nvPr/>
            </p:nvSpPr>
            <p:spPr>
              <a:xfrm>
                <a:off x="5667869" y="2279568"/>
                <a:ext cx="1030446" cy="1030446"/>
              </a:xfrm>
              <a:prstGeom prst="rect">
                <a:avLst/>
              </a:prstGeom>
              <a:solidFill>
                <a:schemeClr val="accent2"/>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31" name="矩形 30"/>
              <p:cNvSpPr/>
              <p:nvPr/>
            </p:nvSpPr>
            <p:spPr>
              <a:xfrm>
                <a:off x="5894471" y="2440848"/>
                <a:ext cx="577240" cy="562272"/>
              </a:xfrm>
              <a:prstGeom prst="rect">
                <a:avLst/>
              </a:prstGeom>
            </p:spPr>
            <p:txBody>
              <a:bodyPr wrap="none">
                <a:spAutoFit/>
              </a:bodyPr>
              <a:lstStyle/>
              <a:p>
                <a:pPr algn="ctr"/>
                <a:r>
                  <a:rPr lang="en-US" altLang="zh-CN" sz="2400" b="1" dirty="0">
                    <a:solidFill>
                      <a:schemeClr val="bg1"/>
                    </a:solidFill>
                  </a:rPr>
                  <a:t>TEXT</a:t>
                </a:r>
              </a:p>
              <a:p>
                <a:pPr algn="ctr"/>
                <a:r>
                  <a:rPr lang="en-US" altLang="zh-CN" sz="2400" b="1" dirty="0">
                    <a:solidFill>
                      <a:schemeClr val="bg1"/>
                    </a:solidFill>
                  </a:rPr>
                  <a:t>HERE</a:t>
                </a:r>
                <a:endParaRPr lang="zh-CN" altLang="en-US" sz="2400" b="1" dirty="0">
                  <a:solidFill>
                    <a:schemeClr val="bg1"/>
                  </a:solidFill>
                </a:endParaRPr>
              </a:p>
            </p:txBody>
          </p:sp>
        </p:grpSp>
        <p:grpSp>
          <p:nvGrpSpPr>
            <p:cNvPr id="14" name="组合 13"/>
            <p:cNvGrpSpPr/>
            <p:nvPr/>
          </p:nvGrpSpPr>
          <p:grpSpPr>
            <a:xfrm>
              <a:off x="4499992" y="2279568"/>
              <a:ext cx="1030446" cy="1030446"/>
              <a:chOff x="4499992" y="2279568"/>
              <a:chExt cx="1030446" cy="1030446"/>
            </a:xfrm>
          </p:grpSpPr>
          <p:sp>
            <p:nvSpPr>
              <p:cNvPr id="25" name="矩形 24"/>
              <p:cNvSpPr/>
              <p:nvPr/>
            </p:nvSpPr>
            <p:spPr>
              <a:xfrm>
                <a:off x="4499992" y="2279568"/>
                <a:ext cx="1030446" cy="1030446"/>
              </a:xfrm>
              <a:prstGeom prst="rect">
                <a:avLst/>
              </a:prstGeom>
              <a:solidFill>
                <a:schemeClr val="accent5"/>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grpSp>
            <p:nvGrpSpPr>
              <p:cNvPr id="26" name="组合 25"/>
              <p:cNvGrpSpPr/>
              <p:nvPr/>
            </p:nvGrpSpPr>
            <p:grpSpPr>
              <a:xfrm>
                <a:off x="4745340" y="2608983"/>
                <a:ext cx="539750" cy="539751"/>
                <a:chOff x="568325" y="5842000"/>
                <a:chExt cx="539750" cy="539751"/>
              </a:xfrm>
            </p:grpSpPr>
            <p:sp>
              <p:nvSpPr>
                <p:cNvPr id="27" name="Freeform 7"/>
                <p:cNvSpPr>
                  <a:spLocks/>
                </p:cNvSpPr>
                <p:nvPr/>
              </p:nvSpPr>
              <p:spPr bwMode="auto">
                <a:xfrm>
                  <a:off x="568325" y="6180138"/>
                  <a:ext cx="539750" cy="66675"/>
                </a:xfrm>
                <a:custGeom>
                  <a:avLst/>
                  <a:gdLst>
                    <a:gd name="T0" fmla="*/ 0 w 192"/>
                    <a:gd name="T1" fmla="*/ 12 h 24"/>
                    <a:gd name="T2" fmla="*/ 13 w 192"/>
                    <a:gd name="T3" fmla="*/ 24 h 24"/>
                    <a:gd name="T4" fmla="*/ 80 w 192"/>
                    <a:gd name="T5" fmla="*/ 24 h 24"/>
                    <a:gd name="T6" fmla="*/ 88 w 192"/>
                    <a:gd name="T7" fmla="*/ 24 h 24"/>
                    <a:gd name="T8" fmla="*/ 104 w 192"/>
                    <a:gd name="T9" fmla="*/ 24 h 24"/>
                    <a:gd name="T10" fmla="*/ 112 w 192"/>
                    <a:gd name="T11" fmla="*/ 24 h 24"/>
                    <a:gd name="T12" fmla="*/ 181 w 192"/>
                    <a:gd name="T13" fmla="*/ 24 h 24"/>
                    <a:gd name="T14" fmla="*/ 192 w 192"/>
                    <a:gd name="T15" fmla="*/ 12 h 24"/>
                    <a:gd name="T16" fmla="*/ 192 w 192"/>
                    <a:gd name="T17" fmla="*/ 0 h 24"/>
                    <a:gd name="T18" fmla="*/ 0 w 192"/>
                    <a:gd name="T19" fmla="*/ 0 h 24"/>
                    <a:gd name="T20" fmla="*/ 0 w 192"/>
                    <a:gd name="T21"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2" h="24">
                      <a:moveTo>
                        <a:pt x="0" y="12"/>
                      </a:moveTo>
                      <a:cubicBezTo>
                        <a:pt x="0" y="19"/>
                        <a:pt x="6" y="24"/>
                        <a:pt x="13" y="24"/>
                      </a:cubicBezTo>
                      <a:cubicBezTo>
                        <a:pt x="80" y="24"/>
                        <a:pt x="80" y="24"/>
                        <a:pt x="80" y="24"/>
                      </a:cubicBezTo>
                      <a:cubicBezTo>
                        <a:pt x="88" y="24"/>
                        <a:pt x="88" y="24"/>
                        <a:pt x="88" y="24"/>
                      </a:cubicBezTo>
                      <a:cubicBezTo>
                        <a:pt x="104" y="24"/>
                        <a:pt x="104" y="24"/>
                        <a:pt x="104" y="24"/>
                      </a:cubicBezTo>
                      <a:cubicBezTo>
                        <a:pt x="112" y="24"/>
                        <a:pt x="112" y="24"/>
                        <a:pt x="112" y="24"/>
                      </a:cubicBezTo>
                      <a:cubicBezTo>
                        <a:pt x="181" y="24"/>
                        <a:pt x="181" y="24"/>
                        <a:pt x="181" y="24"/>
                      </a:cubicBezTo>
                      <a:cubicBezTo>
                        <a:pt x="187" y="24"/>
                        <a:pt x="192" y="18"/>
                        <a:pt x="192" y="12"/>
                      </a:cubicBezTo>
                      <a:cubicBezTo>
                        <a:pt x="192" y="0"/>
                        <a:pt x="192" y="0"/>
                        <a:pt x="192" y="0"/>
                      </a:cubicBezTo>
                      <a:cubicBezTo>
                        <a:pt x="0" y="0"/>
                        <a:pt x="0" y="0"/>
                        <a:pt x="0" y="0"/>
                      </a:cubicBezTo>
                      <a:lnTo>
                        <a:pt x="0" y="1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p>
              </p:txBody>
            </p:sp>
            <p:sp>
              <p:nvSpPr>
                <p:cNvPr id="28" name="Freeform 8"/>
                <p:cNvSpPr>
                  <a:spLocks/>
                </p:cNvSpPr>
                <p:nvPr/>
              </p:nvSpPr>
              <p:spPr bwMode="auto">
                <a:xfrm>
                  <a:off x="568325" y="5842000"/>
                  <a:ext cx="539750" cy="315913"/>
                </a:xfrm>
                <a:custGeom>
                  <a:avLst/>
                  <a:gdLst>
                    <a:gd name="T0" fmla="*/ 180 w 192"/>
                    <a:gd name="T1" fmla="*/ 0 h 112"/>
                    <a:gd name="T2" fmla="*/ 12 w 192"/>
                    <a:gd name="T3" fmla="*/ 0 h 112"/>
                    <a:gd name="T4" fmla="*/ 0 w 192"/>
                    <a:gd name="T5" fmla="*/ 12 h 112"/>
                    <a:gd name="T6" fmla="*/ 0 w 192"/>
                    <a:gd name="T7" fmla="*/ 112 h 112"/>
                    <a:gd name="T8" fmla="*/ 192 w 192"/>
                    <a:gd name="T9" fmla="*/ 112 h 112"/>
                    <a:gd name="T10" fmla="*/ 192 w 192"/>
                    <a:gd name="T11" fmla="*/ 12 h 112"/>
                    <a:gd name="T12" fmla="*/ 180 w 192"/>
                    <a:gd name="T13" fmla="*/ 0 h 112"/>
                  </a:gdLst>
                  <a:ahLst/>
                  <a:cxnLst>
                    <a:cxn ang="0">
                      <a:pos x="T0" y="T1"/>
                    </a:cxn>
                    <a:cxn ang="0">
                      <a:pos x="T2" y="T3"/>
                    </a:cxn>
                    <a:cxn ang="0">
                      <a:pos x="T4" y="T5"/>
                    </a:cxn>
                    <a:cxn ang="0">
                      <a:pos x="T6" y="T7"/>
                    </a:cxn>
                    <a:cxn ang="0">
                      <a:pos x="T8" y="T9"/>
                    </a:cxn>
                    <a:cxn ang="0">
                      <a:pos x="T10" y="T11"/>
                    </a:cxn>
                    <a:cxn ang="0">
                      <a:pos x="T12" y="T13"/>
                    </a:cxn>
                  </a:cxnLst>
                  <a:rect l="0" t="0" r="r" b="b"/>
                  <a:pathLst>
                    <a:path w="192" h="112">
                      <a:moveTo>
                        <a:pt x="180" y="0"/>
                      </a:moveTo>
                      <a:cubicBezTo>
                        <a:pt x="12" y="0"/>
                        <a:pt x="12" y="0"/>
                        <a:pt x="12" y="0"/>
                      </a:cubicBezTo>
                      <a:cubicBezTo>
                        <a:pt x="6" y="0"/>
                        <a:pt x="0" y="5"/>
                        <a:pt x="0" y="12"/>
                      </a:cubicBezTo>
                      <a:cubicBezTo>
                        <a:pt x="0" y="112"/>
                        <a:pt x="0" y="112"/>
                        <a:pt x="0" y="112"/>
                      </a:cubicBezTo>
                      <a:cubicBezTo>
                        <a:pt x="192" y="112"/>
                        <a:pt x="192" y="112"/>
                        <a:pt x="192" y="112"/>
                      </a:cubicBezTo>
                      <a:cubicBezTo>
                        <a:pt x="192" y="12"/>
                        <a:pt x="192" y="12"/>
                        <a:pt x="192" y="12"/>
                      </a:cubicBezTo>
                      <a:cubicBezTo>
                        <a:pt x="192" y="5"/>
                        <a:pt x="187" y="0"/>
                        <a:pt x="18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p>
              </p:txBody>
            </p:sp>
            <p:sp>
              <p:nvSpPr>
                <p:cNvPr id="29" name="Freeform 9"/>
                <p:cNvSpPr>
                  <a:spLocks/>
                </p:cNvSpPr>
                <p:nvPr/>
              </p:nvSpPr>
              <p:spPr bwMode="auto">
                <a:xfrm>
                  <a:off x="725488" y="6269038"/>
                  <a:ext cx="225425" cy="112713"/>
                </a:xfrm>
                <a:custGeom>
                  <a:avLst/>
                  <a:gdLst>
                    <a:gd name="T0" fmla="*/ 56 w 80"/>
                    <a:gd name="T1" fmla="*/ 2 h 40"/>
                    <a:gd name="T2" fmla="*/ 56 w 80"/>
                    <a:gd name="T3" fmla="*/ 2 h 40"/>
                    <a:gd name="T4" fmla="*/ 56 w 80"/>
                    <a:gd name="T5" fmla="*/ 0 h 40"/>
                    <a:gd name="T6" fmla="*/ 48 w 80"/>
                    <a:gd name="T7" fmla="*/ 0 h 40"/>
                    <a:gd name="T8" fmla="*/ 32 w 80"/>
                    <a:gd name="T9" fmla="*/ 0 h 40"/>
                    <a:gd name="T10" fmla="*/ 24 w 80"/>
                    <a:gd name="T11" fmla="*/ 0 h 40"/>
                    <a:gd name="T12" fmla="*/ 24 w 80"/>
                    <a:gd name="T13" fmla="*/ 1 h 40"/>
                    <a:gd name="T14" fmla="*/ 24 w 80"/>
                    <a:gd name="T15" fmla="*/ 1 h 40"/>
                    <a:gd name="T16" fmla="*/ 0 w 80"/>
                    <a:gd name="T17" fmla="*/ 20 h 40"/>
                    <a:gd name="T18" fmla="*/ 13 w 80"/>
                    <a:gd name="T19" fmla="*/ 35 h 40"/>
                    <a:gd name="T20" fmla="*/ 40 w 80"/>
                    <a:gd name="T21" fmla="*/ 40 h 40"/>
                    <a:gd name="T22" fmla="*/ 80 w 80"/>
                    <a:gd name="T23" fmla="*/ 20 h 40"/>
                    <a:gd name="T24" fmla="*/ 80 w 80"/>
                    <a:gd name="T25" fmla="*/ 20 h 40"/>
                    <a:gd name="T26" fmla="*/ 80 w 80"/>
                    <a:gd name="T27" fmla="*/ 20 h 40"/>
                    <a:gd name="T28" fmla="*/ 80 w 80"/>
                    <a:gd name="T29" fmla="*/ 20 h 40"/>
                    <a:gd name="T30" fmla="*/ 80 w 80"/>
                    <a:gd name="T31" fmla="*/ 20 h 40"/>
                    <a:gd name="T32" fmla="*/ 56 w 80"/>
                    <a:gd name="T33" fmla="*/ 2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0" h="40">
                      <a:moveTo>
                        <a:pt x="56" y="2"/>
                      </a:moveTo>
                      <a:cubicBezTo>
                        <a:pt x="56" y="2"/>
                        <a:pt x="56" y="2"/>
                        <a:pt x="56" y="2"/>
                      </a:cubicBezTo>
                      <a:cubicBezTo>
                        <a:pt x="56" y="0"/>
                        <a:pt x="56" y="0"/>
                        <a:pt x="56" y="0"/>
                      </a:cubicBezTo>
                      <a:cubicBezTo>
                        <a:pt x="48" y="0"/>
                        <a:pt x="48" y="0"/>
                        <a:pt x="48" y="0"/>
                      </a:cubicBezTo>
                      <a:cubicBezTo>
                        <a:pt x="32" y="0"/>
                        <a:pt x="32" y="0"/>
                        <a:pt x="32" y="0"/>
                      </a:cubicBezTo>
                      <a:cubicBezTo>
                        <a:pt x="24" y="0"/>
                        <a:pt x="24" y="0"/>
                        <a:pt x="24" y="0"/>
                      </a:cubicBezTo>
                      <a:cubicBezTo>
                        <a:pt x="24" y="1"/>
                        <a:pt x="24" y="1"/>
                        <a:pt x="24" y="1"/>
                      </a:cubicBezTo>
                      <a:cubicBezTo>
                        <a:pt x="24" y="1"/>
                        <a:pt x="24" y="1"/>
                        <a:pt x="24" y="1"/>
                      </a:cubicBezTo>
                      <a:cubicBezTo>
                        <a:pt x="9" y="5"/>
                        <a:pt x="0" y="11"/>
                        <a:pt x="0" y="20"/>
                      </a:cubicBezTo>
                      <a:cubicBezTo>
                        <a:pt x="0" y="26"/>
                        <a:pt x="5" y="31"/>
                        <a:pt x="13" y="35"/>
                      </a:cubicBezTo>
                      <a:cubicBezTo>
                        <a:pt x="20" y="38"/>
                        <a:pt x="30" y="40"/>
                        <a:pt x="40" y="40"/>
                      </a:cubicBezTo>
                      <a:cubicBezTo>
                        <a:pt x="63" y="40"/>
                        <a:pt x="80" y="31"/>
                        <a:pt x="80" y="20"/>
                      </a:cubicBezTo>
                      <a:cubicBezTo>
                        <a:pt x="80" y="20"/>
                        <a:pt x="80" y="20"/>
                        <a:pt x="80" y="20"/>
                      </a:cubicBezTo>
                      <a:cubicBezTo>
                        <a:pt x="80" y="20"/>
                        <a:pt x="80" y="20"/>
                        <a:pt x="80" y="20"/>
                      </a:cubicBezTo>
                      <a:cubicBezTo>
                        <a:pt x="80" y="20"/>
                        <a:pt x="80" y="20"/>
                        <a:pt x="80" y="20"/>
                      </a:cubicBezTo>
                      <a:cubicBezTo>
                        <a:pt x="80" y="20"/>
                        <a:pt x="80" y="20"/>
                        <a:pt x="80" y="20"/>
                      </a:cubicBezTo>
                      <a:cubicBezTo>
                        <a:pt x="80" y="11"/>
                        <a:pt x="71" y="5"/>
                        <a:pt x="56"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p>
              </p:txBody>
            </p:sp>
          </p:grpSp>
        </p:grpSp>
        <p:grpSp>
          <p:nvGrpSpPr>
            <p:cNvPr id="17" name="组合 16"/>
            <p:cNvGrpSpPr/>
            <p:nvPr/>
          </p:nvGrpSpPr>
          <p:grpSpPr>
            <a:xfrm>
              <a:off x="6819997" y="2279568"/>
              <a:ext cx="1030446" cy="1030446"/>
              <a:chOff x="6819997" y="2279568"/>
              <a:chExt cx="1030446" cy="1030446"/>
            </a:xfrm>
          </p:grpSpPr>
          <p:sp>
            <p:nvSpPr>
              <p:cNvPr id="23" name="矩形 22"/>
              <p:cNvSpPr/>
              <p:nvPr/>
            </p:nvSpPr>
            <p:spPr>
              <a:xfrm>
                <a:off x="6819997" y="2279568"/>
                <a:ext cx="1030446" cy="1030446"/>
              </a:xfrm>
              <a:prstGeom prst="rect">
                <a:avLst/>
              </a:prstGeom>
              <a:solidFill>
                <a:schemeClr val="accent5"/>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24" name="Freeform 11"/>
              <p:cNvSpPr>
                <a:spLocks noEditPoints="1"/>
              </p:cNvSpPr>
              <p:nvPr/>
            </p:nvSpPr>
            <p:spPr bwMode="auto">
              <a:xfrm>
                <a:off x="7065345" y="2664659"/>
                <a:ext cx="539750" cy="404813"/>
              </a:xfrm>
              <a:custGeom>
                <a:avLst/>
                <a:gdLst>
                  <a:gd name="T0" fmla="*/ 180 w 192"/>
                  <a:gd name="T1" fmla="*/ 0 h 144"/>
                  <a:gd name="T2" fmla="*/ 12 w 192"/>
                  <a:gd name="T3" fmla="*/ 0 h 144"/>
                  <a:gd name="T4" fmla="*/ 0 w 192"/>
                  <a:gd name="T5" fmla="*/ 12 h 144"/>
                  <a:gd name="T6" fmla="*/ 0 w 192"/>
                  <a:gd name="T7" fmla="*/ 116 h 144"/>
                  <a:gd name="T8" fmla="*/ 13 w 192"/>
                  <a:gd name="T9" fmla="*/ 128 h 144"/>
                  <a:gd name="T10" fmla="*/ 78 w 192"/>
                  <a:gd name="T11" fmla="*/ 128 h 144"/>
                  <a:gd name="T12" fmla="*/ 73 w 192"/>
                  <a:gd name="T13" fmla="*/ 138 h 144"/>
                  <a:gd name="T14" fmla="*/ 74 w 192"/>
                  <a:gd name="T15" fmla="*/ 143 h 144"/>
                  <a:gd name="T16" fmla="*/ 76 w 192"/>
                  <a:gd name="T17" fmla="*/ 144 h 144"/>
                  <a:gd name="T18" fmla="*/ 80 w 192"/>
                  <a:gd name="T19" fmla="*/ 142 h 144"/>
                  <a:gd name="T20" fmla="*/ 87 w 192"/>
                  <a:gd name="T21" fmla="*/ 128 h 144"/>
                  <a:gd name="T22" fmla="*/ 106 w 192"/>
                  <a:gd name="T23" fmla="*/ 128 h 144"/>
                  <a:gd name="T24" fmla="*/ 113 w 192"/>
                  <a:gd name="T25" fmla="*/ 142 h 144"/>
                  <a:gd name="T26" fmla="*/ 116 w 192"/>
                  <a:gd name="T27" fmla="*/ 144 h 144"/>
                  <a:gd name="T28" fmla="*/ 118 w 192"/>
                  <a:gd name="T29" fmla="*/ 143 h 144"/>
                  <a:gd name="T30" fmla="*/ 120 w 192"/>
                  <a:gd name="T31" fmla="*/ 138 h 144"/>
                  <a:gd name="T32" fmla="*/ 115 w 192"/>
                  <a:gd name="T33" fmla="*/ 128 h 144"/>
                  <a:gd name="T34" fmla="*/ 181 w 192"/>
                  <a:gd name="T35" fmla="*/ 128 h 144"/>
                  <a:gd name="T36" fmla="*/ 192 w 192"/>
                  <a:gd name="T37" fmla="*/ 116 h 144"/>
                  <a:gd name="T38" fmla="*/ 192 w 192"/>
                  <a:gd name="T39" fmla="*/ 12 h 144"/>
                  <a:gd name="T40" fmla="*/ 180 w 192"/>
                  <a:gd name="T41" fmla="*/ 0 h 144"/>
                  <a:gd name="T42" fmla="*/ 176 w 192"/>
                  <a:gd name="T43" fmla="*/ 108 h 144"/>
                  <a:gd name="T44" fmla="*/ 172 w 192"/>
                  <a:gd name="T45" fmla="*/ 112 h 144"/>
                  <a:gd name="T46" fmla="*/ 20 w 192"/>
                  <a:gd name="T47" fmla="*/ 112 h 144"/>
                  <a:gd name="T48" fmla="*/ 16 w 192"/>
                  <a:gd name="T49" fmla="*/ 108 h 144"/>
                  <a:gd name="T50" fmla="*/ 16 w 192"/>
                  <a:gd name="T51" fmla="*/ 20 h 144"/>
                  <a:gd name="T52" fmla="*/ 20 w 192"/>
                  <a:gd name="T53" fmla="*/ 16 h 144"/>
                  <a:gd name="T54" fmla="*/ 172 w 192"/>
                  <a:gd name="T55" fmla="*/ 16 h 144"/>
                  <a:gd name="T56" fmla="*/ 176 w 192"/>
                  <a:gd name="T57" fmla="*/ 20 h 144"/>
                  <a:gd name="T58" fmla="*/ 176 w 192"/>
                  <a:gd name="T59" fmla="*/ 108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92" h="144">
                    <a:moveTo>
                      <a:pt x="180" y="0"/>
                    </a:moveTo>
                    <a:cubicBezTo>
                      <a:pt x="12" y="0"/>
                      <a:pt x="12" y="0"/>
                      <a:pt x="12" y="0"/>
                    </a:cubicBezTo>
                    <a:cubicBezTo>
                      <a:pt x="6" y="0"/>
                      <a:pt x="0" y="5"/>
                      <a:pt x="0" y="12"/>
                    </a:cubicBezTo>
                    <a:cubicBezTo>
                      <a:pt x="0" y="116"/>
                      <a:pt x="0" y="116"/>
                      <a:pt x="0" y="116"/>
                    </a:cubicBezTo>
                    <a:cubicBezTo>
                      <a:pt x="0" y="123"/>
                      <a:pt x="6" y="128"/>
                      <a:pt x="13" y="128"/>
                    </a:cubicBezTo>
                    <a:cubicBezTo>
                      <a:pt x="78" y="128"/>
                      <a:pt x="78" y="128"/>
                      <a:pt x="78" y="128"/>
                    </a:cubicBezTo>
                    <a:cubicBezTo>
                      <a:pt x="73" y="138"/>
                      <a:pt x="73" y="138"/>
                      <a:pt x="73" y="138"/>
                    </a:cubicBezTo>
                    <a:cubicBezTo>
                      <a:pt x="72" y="140"/>
                      <a:pt x="72" y="142"/>
                      <a:pt x="74" y="143"/>
                    </a:cubicBezTo>
                    <a:cubicBezTo>
                      <a:pt x="75" y="144"/>
                      <a:pt x="76" y="144"/>
                      <a:pt x="76" y="144"/>
                    </a:cubicBezTo>
                    <a:cubicBezTo>
                      <a:pt x="78" y="144"/>
                      <a:pt x="79" y="143"/>
                      <a:pt x="80" y="142"/>
                    </a:cubicBezTo>
                    <a:cubicBezTo>
                      <a:pt x="87" y="128"/>
                      <a:pt x="87" y="128"/>
                      <a:pt x="87" y="128"/>
                    </a:cubicBezTo>
                    <a:cubicBezTo>
                      <a:pt x="106" y="128"/>
                      <a:pt x="106" y="128"/>
                      <a:pt x="106" y="128"/>
                    </a:cubicBezTo>
                    <a:cubicBezTo>
                      <a:pt x="113" y="142"/>
                      <a:pt x="113" y="142"/>
                      <a:pt x="113" y="142"/>
                    </a:cubicBezTo>
                    <a:cubicBezTo>
                      <a:pt x="113" y="143"/>
                      <a:pt x="115" y="144"/>
                      <a:pt x="116" y="144"/>
                    </a:cubicBezTo>
                    <a:cubicBezTo>
                      <a:pt x="117" y="144"/>
                      <a:pt x="117" y="144"/>
                      <a:pt x="118" y="143"/>
                    </a:cubicBezTo>
                    <a:cubicBezTo>
                      <a:pt x="120" y="142"/>
                      <a:pt x="121" y="140"/>
                      <a:pt x="120" y="138"/>
                    </a:cubicBezTo>
                    <a:cubicBezTo>
                      <a:pt x="115" y="128"/>
                      <a:pt x="115" y="128"/>
                      <a:pt x="115" y="128"/>
                    </a:cubicBezTo>
                    <a:cubicBezTo>
                      <a:pt x="181" y="128"/>
                      <a:pt x="181" y="128"/>
                      <a:pt x="181" y="128"/>
                    </a:cubicBezTo>
                    <a:cubicBezTo>
                      <a:pt x="187" y="128"/>
                      <a:pt x="192" y="122"/>
                      <a:pt x="192" y="116"/>
                    </a:cubicBezTo>
                    <a:cubicBezTo>
                      <a:pt x="192" y="12"/>
                      <a:pt x="192" y="12"/>
                      <a:pt x="192" y="12"/>
                    </a:cubicBezTo>
                    <a:cubicBezTo>
                      <a:pt x="192" y="5"/>
                      <a:pt x="187" y="0"/>
                      <a:pt x="180" y="0"/>
                    </a:cubicBezTo>
                    <a:close/>
                    <a:moveTo>
                      <a:pt x="176" y="108"/>
                    </a:moveTo>
                    <a:cubicBezTo>
                      <a:pt x="176" y="110"/>
                      <a:pt x="174" y="112"/>
                      <a:pt x="172" y="112"/>
                    </a:cubicBezTo>
                    <a:cubicBezTo>
                      <a:pt x="20" y="112"/>
                      <a:pt x="20" y="112"/>
                      <a:pt x="20" y="112"/>
                    </a:cubicBezTo>
                    <a:cubicBezTo>
                      <a:pt x="18" y="112"/>
                      <a:pt x="16" y="110"/>
                      <a:pt x="16" y="108"/>
                    </a:cubicBezTo>
                    <a:cubicBezTo>
                      <a:pt x="16" y="20"/>
                      <a:pt x="16" y="20"/>
                      <a:pt x="16" y="20"/>
                    </a:cubicBezTo>
                    <a:cubicBezTo>
                      <a:pt x="16" y="18"/>
                      <a:pt x="18" y="16"/>
                      <a:pt x="20" y="16"/>
                    </a:cubicBezTo>
                    <a:cubicBezTo>
                      <a:pt x="172" y="16"/>
                      <a:pt x="172" y="16"/>
                      <a:pt x="172" y="16"/>
                    </a:cubicBezTo>
                    <a:cubicBezTo>
                      <a:pt x="174" y="16"/>
                      <a:pt x="176" y="18"/>
                      <a:pt x="176" y="20"/>
                    </a:cubicBezTo>
                    <a:lnTo>
                      <a:pt x="176" y="10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p>
            </p:txBody>
          </p:sp>
        </p:grpSp>
        <p:grpSp>
          <p:nvGrpSpPr>
            <p:cNvPr id="18" name="组合 17"/>
            <p:cNvGrpSpPr/>
            <p:nvPr/>
          </p:nvGrpSpPr>
          <p:grpSpPr>
            <a:xfrm>
              <a:off x="5667869" y="1172870"/>
              <a:ext cx="1030446" cy="1030446"/>
              <a:chOff x="5667869" y="1172870"/>
              <a:chExt cx="1030446" cy="1030446"/>
            </a:xfrm>
          </p:grpSpPr>
          <p:sp>
            <p:nvSpPr>
              <p:cNvPr id="19" name="矩形 18"/>
              <p:cNvSpPr/>
              <p:nvPr/>
            </p:nvSpPr>
            <p:spPr>
              <a:xfrm>
                <a:off x="5667869" y="1172870"/>
                <a:ext cx="1030446" cy="1030446"/>
              </a:xfrm>
              <a:prstGeom prst="rect">
                <a:avLst/>
              </a:prstGeom>
              <a:solidFill>
                <a:schemeClr val="accent5"/>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grpSp>
            <p:nvGrpSpPr>
              <p:cNvPr id="20" name="组合 19"/>
              <p:cNvGrpSpPr/>
              <p:nvPr/>
            </p:nvGrpSpPr>
            <p:grpSpPr>
              <a:xfrm>
                <a:off x="5907732" y="1400960"/>
                <a:ext cx="496888" cy="539751"/>
                <a:chOff x="5843588" y="533400"/>
                <a:chExt cx="496888" cy="539751"/>
              </a:xfrm>
            </p:grpSpPr>
            <p:sp>
              <p:nvSpPr>
                <p:cNvPr id="21" name="Freeform 70"/>
                <p:cNvSpPr>
                  <a:spLocks noEditPoints="1"/>
                </p:cNvSpPr>
                <p:nvPr/>
              </p:nvSpPr>
              <p:spPr bwMode="auto">
                <a:xfrm>
                  <a:off x="5843588" y="533400"/>
                  <a:ext cx="384175" cy="517525"/>
                </a:xfrm>
                <a:custGeom>
                  <a:avLst/>
                  <a:gdLst>
                    <a:gd name="T0" fmla="*/ 80 w 136"/>
                    <a:gd name="T1" fmla="*/ 156 h 184"/>
                    <a:gd name="T2" fmla="*/ 68 w 136"/>
                    <a:gd name="T3" fmla="*/ 168 h 184"/>
                    <a:gd name="T4" fmla="*/ 56 w 136"/>
                    <a:gd name="T5" fmla="*/ 156 h 184"/>
                    <a:gd name="T6" fmla="*/ 68 w 136"/>
                    <a:gd name="T7" fmla="*/ 144 h 184"/>
                    <a:gd name="T8" fmla="*/ 80 w 136"/>
                    <a:gd name="T9" fmla="*/ 156 h 184"/>
                    <a:gd name="T10" fmla="*/ 80 w 136"/>
                    <a:gd name="T11" fmla="*/ 136 h 184"/>
                    <a:gd name="T12" fmla="*/ 20 w 136"/>
                    <a:gd name="T13" fmla="*/ 136 h 184"/>
                    <a:gd name="T14" fmla="*/ 16 w 136"/>
                    <a:gd name="T15" fmla="*/ 132 h 184"/>
                    <a:gd name="T16" fmla="*/ 16 w 136"/>
                    <a:gd name="T17" fmla="*/ 36 h 184"/>
                    <a:gd name="T18" fmla="*/ 20 w 136"/>
                    <a:gd name="T19" fmla="*/ 32 h 184"/>
                    <a:gd name="T20" fmla="*/ 116 w 136"/>
                    <a:gd name="T21" fmla="*/ 32 h 184"/>
                    <a:gd name="T22" fmla="*/ 120 w 136"/>
                    <a:gd name="T23" fmla="*/ 36 h 184"/>
                    <a:gd name="T24" fmla="*/ 120 w 136"/>
                    <a:gd name="T25" fmla="*/ 40 h 184"/>
                    <a:gd name="T26" fmla="*/ 136 w 136"/>
                    <a:gd name="T27" fmla="*/ 40 h 184"/>
                    <a:gd name="T28" fmla="*/ 136 w 136"/>
                    <a:gd name="T29" fmla="*/ 12 h 184"/>
                    <a:gd name="T30" fmla="*/ 124 w 136"/>
                    <a:gd name="T31" fmla="*/ 0 h 184"/>
                    <a:gd name="T32" fmla="*/ 12 w 136"/>
                    <a:gd name="T33" fmla="*/ 0 h 184"/>
                    <a:gd name="T34" fmla="*/ 0 w 136"/>
                    <a:gd name="T35" fmla="*/ 12 h 184"/>
                    <a:gd name="T36" fmla="*/ 0 w 136"/>
                    <a:gd name="T37" fmla="*/ 172 h 184"/>
                    <a:gd name="T38" fmla="*/ 12 w 136"/>
                    <a:gd name="T39" fmla="*/ 184 h 184"/>
                    <a:gd name="T40" fmla="*/ 81 w 136"/>
                    <a:gd name="T41" fmla="*/ 184 h 184"/>
                    <a:gd name="T42" fmla="*/ 80 w 136"/>
                    <a:gd name="T43" fmla="*/ 180 h 184"/>
                    <a:gd name="T44" fmla="*/ 80 w 136"/>
                    <a:gd name="T45" fmla="*/ 156 h 184"/>
                    <a:gd name="T46" fmla="*/ 65 w 136"/>
                    <a:gd name="T47" fmla="*/ 17 h 184"/>
                    <a:gd name="T48" fmla="*/ 71 w 136"/>
                    <a:gd name="T49" fmla="*/ 17 h 184"/>
                    <a:gd name="T50" fmla="*/ 72 w 136"/>
                    <a:gd name="T51" fmla="*/ 20 h 184"/>
                    <a:gd name="T52" fmla="*/ 71 w 136"/>
                    <a:gd name="T53" fmla="*/ 23 h 184"/>
                    <a:gd name="T54" fmla="*/ 68 w 136"/>
                    <a:gd name="T55" fmla="*/ 24 h 184"/>
                    <a:gd name="T56" fmla="*/ 65 w 136"/>
                    <a:gd name="T57" fmla="*/ 23 h 184"/>
                    <a:gd name="T58" fmla="*/ 64 w 136"/>
                    <a:gd name="T59" fmla="*/ 20 h 184"/>
                    <a:gd name="T60" fmla="*/ 65 w 136"/>
                    <a:gd name="T61" fmla="*/ 17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36" h="184">
                      <a:moveTo>
                        <a:pt x="80" y="156"/>
                      </a:moveTo>
                      <a:cubicBezTo>
                        <a:pt x="80" y="162"/>
                        <a:pt x="75" y="168"/>
                        <a:pt x="68" y="168"/>
                      </a:cubicBezTo>
                      <a:cubicBezTo>
                        <a:pt x="62" y="168"/>
                        <a:pt x="56" y="162"/>
                        <a:pt x="56" y="156"/>
                      </a:cubicBezTo>
                      <a:cubicBezTo>
                        <a:pt x="56" y="149"/>
                        <a:pt x="62" y="144"/>
                        <a:pt x="68" y="144"/>
                      </a:cubicBezTo>
                      <a:cubicBezTo>
                        <a:pt x="75" y="144"/>
                        <a:pt x="80" y="149"/>
                        <a:pt x="80" y="156"/>
                      </a:cubicBezTo>
                      <a:cubicBezTo>
                        <a:pt x="80" y="136"/>
                        <a:pt x="80" y="136"/>
                        <a:pt x="80" y="136"/>
                      </a:cubicBezTo>
                      <a:cubicBezTo>
                        <a:pt x="20" y="136"/>
                        <a:pt x="20" y="136"/>
                        <a:pt x="20" y="136"/>
                      </a:cubicBezTo>
                      <a:cubicBezTo>
                        <a:pt x="18" y="136"/>
                        <a:pt x="16" y="134"/>
                        <a:pt x="16" y="132"/>
                      </a:cubicBezTo>
                      <a:cubicBezTo>
                        <a:pt x="16" y="36"/>
                        <a:pt x="16" y="36"/>
                        <a:pt x="16" y="36"/>
                      </a:cubicBezTo>
                      <a:cubicBezTo>
                        <a:pt x="16" y="34"/>
                        <a:pt x="18" y="32"/>
                        <a:pt x="20" y="32"/>
                      </a:cubicBezTo>
                      <a:cubicBezTo>
                        <a:pt x="116" y="32"/>
                        <a:pt x="116" y="32"/>
                        <a:pt x="116" y="32"/>
                      </a:cubicBezTo>
                      <a:cubicBezTo>
                        <a:pt x="118" y="32"/>
                        <a:pt x="120" y="34"/>
                        <a:pt x="120" y="36"/>
                      </a:cubicBezTo>
                      <a:cubicBezTo>
                        <a:pt x="120" y="40"/>
                        <a:pt x="120" y="40"/>
                        <a:pt x="120" y="40"/>
                      </a:cubicBezTo>
                      <a:cubicBezTo>
                        <a:pt x="136" y="40"/>
                        <a:pt x="136" y="40"/>
                        <a:pt x="136" y="40"/>
                      </a:cubicBezTo>
                      <a:cubicBezTo>
                        <a:pt x="136" y="12"/>
                        <a:pt x="136" y="12"/>
                        <a:pt x="136" y="12"/>
                      </a:cubicBezTo>
                      <a:cubicBezTo>
                        <a:pt x="136" y="5"/>
                        <a:pt x="131" y="0"/>
                        <a:pt x="124" y="0"/>
                      </a:cubicBezTo>
                      <a:cubicBezTo>
                        <a:pt x="12" y="0"/>
                        <a:pt x="12" y="0"/>
                        <a:pt x="12" y="0"/>
                      </a:cubicBezTo>
                      <a:cubicBezTo>
                        <a:pt x="6" y="0"/>
                        <a:pt x="0" y="5"/>
                        <a:pt x="0" y="12"/>
                      </a:cubicBezTo>
                      <a:cubicBezTo>
                        <a:pt x="0" y="172"/>
                        <a:pt x="0" y="172"/>
                        <a:pt x="0" y="172"/>
                      </a:cubicBezTo>
                      <a:cubicBezTo>
                        <a:pt x="0" y="178"/>
                        <a:pt x="6" y="184"/>
                        <a:pt x="12" y="184"/>
                      </a:cubicBezTo>
                      <a:cubicBezTo>
                        <a:pt x="81" y="184"/>
                        <a:pt x="81" y="184"/>
                        <a:pt x="81" y="184"/>
                      </a:cubicBezTo>
                      <a:cubicBezTo>
                        <a:pt x="80" y="183"/>
                        <a:pt x="80" y="181"/>
                        <a:pt x="80" y="180"/>
                      </a:cubicBezTo>
                      <a:lnTo>
                        <a:pt x="80" y="156"/>
                      </a:lnTo>
                      <a:close/>
                      <a:moveTo>
                        <a:pt x="65" y="17"/>
                      </a:moveTo>
                      <a:cubicBezTo>
                        <a:pt x="67" y="16"/>
                        <a:pt x="70" y="16"/>
                        <a:pt x="71" y="17"/>
                      </a:cubicBezTo>
                      <a:cubicBezTo>
                        <a:pt x="72" y="18"/>
                        <a:pt x="72" y="19"/>
                        <a:pt x="72" y="20"/>
                      </a:cubicBezTo>
                      <a:cubicBezTo>
                        <a:pt x="72" y="21"/>
                        <a:pt x="72" y="22"/>
                        <a:pt x="71" y="23"/>
                      </a:cubicBezTo>
                      <a:cubicBezTo>
                        <a:pt x="70" y="23"/>
                        <a:pt x="69" y="24"/>
                        <a:pt x="68" y="24"/>
                      </a:cubicBezTo>
                      <a:cubicBezTo>
                        <a:pt x="67" y="24"/>
                        <a:pt x="66" y="23"/>
                        <a:pt x="65" y="23"/>
                      </a:cubicBezTo>
                      <a:cubicBezTo>
                        <a:pt x="65" y="22"/>
                        <a:pt x="64" y="21"/>
                        <a:pt x="64" y="20"/>
                      </a:cubicBezTo>
                      <a:cubicBezTo>
                        <a:pt x="64" y="19"/>
                        <a:pt x="65" y="18"/>
                        <a:pt x="65" y="1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p>
              </p:txBody>
            </p:sp>
            <p:sp>
              <p:nvSpPr>
                <p:cNvPr id="22" name="Freeform 71"/>
                <p:cNvSpPr>
                  <a:spLocks noEditPoints="1"/>
                </p:cNvSpPr>
                <p:nvPr/>
              </p:nvSpPr>
              <p:spPr bwMode="auto">
                <a:xfrm>
                  <a:off x="6091238" y="668338"/>
                  <a:ext cx="249238" cy="404813"/>
                </a:xfrm>
                <a:custGeom>
                  <a:avLst/>
                  <a:gdLst>
                    <a:gd name="T0" fmla="*/ 76 w 88"/>
                    <a:gd name="T1" fmla="*/ 0 h 144"/>
                    <a:gd name="T2" fmla="*/ 12 w 88"/>
                    <a:gd name="T3" fmla="*/ 0 h 144"/>
                    <a:gd name="T4" fmla="*/ 0 w 88"/>
                    <a:gd name="T5" fmla="*/ 12 h 144"/>
                    <a:gd name="T6" fmla="*/ 0 w 88"/>
                    <a:gd name="T7" fmla="*/ 132 h 144"/>
                    <a:gd name="T8" fmla="*/ 12 w 88"/>
                    <a:gd name="T9" fmla="*/ 144 h 144"/>
                    <a:gd name="T10" fmla="*/ 76 w 88"/>
                    <a:gd name="T11" fmla="*/ 144 h 144"/>
                    <a:gd name="T12" fmla="*/ 88 w 88"/>
                    <a:gd name="T13" fmla="*/ 132 h 144"/>
                    <a:gd name="T14" fmla="*/ 88 w 88"/>
                    <a:gd name="T15" fmla="*/ 12 h 144"/>
                    <a:gd name="T16" fmla="*/ 76 w 88"/>
                    <a:gd name="T17" fmla="*/ 0 h 144"/>
                    <a:gd name="T18" fmla="*/ 41 w 88"/>
                    <a:gd name="T19" fmla="*/ 17 h 144"/>
                    <a:gd name="T20" fmla="*/ 47 w 88"/>
                    <a:gd name="T21" fmla="*/ 17 h 144"/>
                    <a:gd name="T22" fmla="*/ 48 w 88"/>
                    <a:gd name="T23" fmla="*/ 20 h 144"/>
                    <a:gd name="T24" fmla="*/ 47 w 88"/>
                    <a:gd name="T25" fmla="*/ 23 h 144"/>
                    <a:gd name="T26" fmla="*/ 44 w 88"/>
                    <a:gd name="T27" fmla="*/ 24 h 144"/>
                    <a:gd name="T28" fmla="*/ 41 w 88"/>
                    <a:gd name="T29" fmla="*/ 23 h 144"/>
                    <a:gd name="T30" fmla="*/ 40 w 88"/>
                    <a:gd name="T31" fmla="*/ 20 h 144"/>
                    <a:gd name="T32" fmla="*/ 41 w 88"/>
                    <a:gd name="T33" fmla="*/ 17 h 144"/>
                    <a:gd name="T34" fmla="*/ 25 w 88"/>
                    <a:gd name="T35" fmla="*/ 17 h 144"/>
                    <a:gd name="T36" fmla="*/ 31 w 88"/>
                    <a:gd name="T37" fmla="*/ 17 h 144"/>
                    <a:gd name="T38" fmla="*/ 32 w 88"/>
                    <a:gd name="T39" fmla="*/ 20 h 144"/>
                    <a:gd name="T40" fmla="*/ 31 w 88"/>
                    <a:gd name="T41" fmla="*/ 23 h 144"/>
                    <a:gd name="T42" fmla="*/ 28 w 88"/>
                    <a:gd name="T43" fmla="*/ 24 h 144"/>
                    <a:gd name="T44" fmla="*/ 25 w 88"/>
                    <a:gd name="T45" fmla="*/ 23 h 144"/>
                    <a:gd name="T46" fmla="*/ 24 w 88"/>
                    <a:gd name="T47" fmla="*/ 20 h 144"/>
                    <a:gd name="T48" fmla="*/ 25 w 88"/>
                    <a:gd name="T49" fmla="*/ 17 h 144"/>
                    <a:gd name="T50" fmla="*/ 47 w 88"/>
                    <a:gd name="T51" fmla="*/ 127 h 144"/>
                    <a:gd name="T52" fmla="*/ 44 w 88"/>
                    <a:gd name="T53" fmla="*/ 128 h 144"/>
                    <a:gd name="T54" fmla="*/ 41 w 88"/>
                    <a:gd name="T55" fmla="*/ 127 h 144"/>
                    <a:gd name="T56" fmla="*/ 40 w 88"/>
                    <a:gd name="T57" fmla="*/ 124 h 144"/>
                    <a:gd name="T58" fmla="*/ 41 w 88"/>
                    <a:gd name="T59" fmla="*/ 121 h 144"/>
                    <a:gd name="T60" fmla="*/ 47 w 88"/>
                    <a:gd name="T61" fmla="*/ 121 h 144"/>
                    <a:gd name="T62" fmla="*/ 48 w 88"/>
                    <a:gd name="T63" fmla="*/ 124 h 144"/>
                    <a:gd name="T64" fmla="*/ 47 w 88"/>
                    <a:gd name="T65" fmla="*/ 127 h 144"/>
                    <a:gd name="T66" fmla="*/ 72 w 88"/>
                    <a:gd name="T67" fmla="*/ 108 h 144"/>
                    <a:gd name="T68" fmla="*/ 68 w 88"/>
                    <a:gd name="T69" fmla="*/ 112 h 144"/>
                    <a:gd name="T70" fmla="*/ 20 w 88"/>
                    <a:gd name="T71" fmla="*/ 112 h 144"/>
                    <a:gd name="T72" fmla="*/ 16 w 88"/>
                    <a:gd name="T73" fmla="*/ 108 h 144"/>
                    <a:gd name="T74" fmla="*/ 16 w 88"/>
                    <a:gd name="T75" fmla="*/ 36 h 144"/>
                    <a:gd name="T76" fmla="*/ 20 w 88"/>
                    <a:gd name="T77" fmla="*/ 32 h 144"/>
                    <a:gd name="T78" fmla="*/ 68 w 88"/>
                    <a:gd name="T79" fmla="*/ 32 h 144"/>
                    <a:gd name="T80" fmla="*/ 72 w 88"/>
                    <a:gd name="T81" fmla="*/ 36 h 144"/>
                    <a:gd name="T82" fmla="*/ 72 w 88"/>
                    <a:gd name="T83" fmla="*/ 108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8" h="144">
                      <a:moveTo>
                        <a:pt x="76" y="0"/>
                      </a:moveTo>
                      <a:cubicBezTo>
                        <a:pt x="12" y="0"/>
                        <a:pt x="12" y="0"/>
                        <a:pt x="12" y="0"/>
                      </a:cubicBezTo>
                      <a:cubicBezTo>
                        <a:pt x="6" y="0"/>
                        <a:pt x="0" y="5"/>
                        <a:pt x="0" y="12"/>
                      </a:cubicBezTo>
                      <a:cubicBezTo>
                        <a:pt x="0" y="132"/>
                        <a:pt x="0" y="132"/>
                        <a:pt x="0" y="132"/>
                      </a:cubicBezTo>
                      <a:cubicBezTo>
                        <a:pt x="0" y="138"/>
                        <a:pt x="6" y="144"/>
                        <a:pt x="12" y="144"/>
                      </a:cubicBezTo>
                      <a:cubicBezTo>
                        <a:pt x="76" y="144"/>
                        <a:pt x="76" y="144"/>
                        <a:pt x="76" y="144"/>
                      </a:cubicBezTo>
                      <a:cubicBezTo>
                        <a:pt x="83" y="144"/>
                        <a:pt x="88" y="138"/>
                        <a:pt x="88" y="132"/>
                      </a:cubicBezTo>
                      <a:cubicBezTo>
                        <a:pt x="88" y="12"/>
                        <a:pt x="88" y="12"/>
                        <a:pt x="88" y="12"/>
                      </a:cubicBezTo>
                      <a:cubicBezTo>
                        <a:pt x="88" y="5"/>
                        <a:pt x="83" y="0"/>
                        <a:pt x="76" y="0"/>
                      </a:cubicBezTo>
                      <a:close/>
                      <a:moveTo>
                        <a:pt x="41" y="17"/>
                      </a:moveTo>
                      <a:cubicBezTo>
                        <a:pt x="43" y="16"/>
                        <a:pt x="45" y="16"/>
                        <a:pt x="47" y="17"/>
                      </a:cubicBezTo>
                      <a:cubicBezTo>
                        <a:pt x="48" y="18"/>
                        <a:pt x="48" y="19"/>
                        <a:pt x="48" y="20"/>
                      </a:cubicBezTo>
                      <a:cubicBezTo>
                        <a:pt x="48" y="21"/>
                        <a:pt x="48" y="22"/>
                        <a:pt x="47" y="23"/>
                      </a:cubicBezTo>
                      <a:cubicBezTo>
                        <a:pt x="46" y="23"/>
                        <a:pt x="45" y="24"/>
                        <a:pt x="44" y="24"/>
                      </a:cubicBezTo>
                      <a:cubicBezTo>
                        <a:pt x="43" y="24"/>
                        <a:pt x="42" y="23"/>
                        <a:pt x="41" y="23"/>
                      </a:cubicBezTo>
                      <a:cubicBezTo>
                        <a:pt x="41" y="22"/>
                        <a:pt x="40" y="21"/>
                        <a:pt x="40" y="20"/>
                      </a:cubicBezTo>
                      <a:cubicBezTo>
                        <a:pt x="40" y="19"/>
                        <a:pt x="41" y="18"/>
                        <a:pt x="41" y="17"/>
                      </a:cubicBezTo>
                      <a:close/>
                      <a:moveTo>
                        <a:pt x="25" y="17"/>
                      </a:moveTo>
                      <a:cubicBezTo>
                        <a:pt x="27" y="16"/>
                        <a:pt x="30" y="16"/>
                        <a:pt x="31" y="17"/>
                      </a:cubicBezTo>
                      <a:cubicBezTo>
                        <a:pt x="32" y="18"/>
                        <a:pt x="32" y="19"/>
                        <a:pt x="32" y="20"/>
                      </a:cubicBezTo>
                      <a:cubicBezTo>
                        <a:pt x="32" y="21"/>
                        <a:pt x="32" y="22"/>
                        <a:pt x="31" y="23"/>
                      </a:cubicBezTo>
                      <a:cubicBezTo>
                        <a:pt x="30" y="23"/>
                        <a:pt x="29" y="24"/>
                        <a:pt x="28" y="24"/>
                      </a:cubicBezTo>
                      <a:cubicBezTo>
                        <a:pt x="27" y="24"/>
                        <a:pt x="26" y="23"/>
                        <a:pt x="25" y="23"/>
                      </a:cubicBezTo>
                      <a:cubicBezTo>
                        <a:pt x="25" y="22"/>
                        <a:pt x="24" y="21"/>
                        <a:pt x="24" y="20"/>
                      </a:cubicBezTo>
                      <a:cubicBezTo>
                        <a:pt x="24" y="19"/>
                        <a:pt x="25" y="18"/>
                        <a:pt x="25" y="17"/>
                      </a:cubicBezTo>
                      <a:close/>
                      <a:moveTo>
                        <a:pt x="47" y="127"/>
                      </a:moveTo>
                      <a:cubicBezTo>
                        <a:pt x="46" y="127"/>
                        <a:pt x="45" y="128"/>
                        <a:pt x="44" y="128"/>
                      </a:cubicBezTo>
                      <a:cubicBezTo>
                        <a:pt x="43" y="128"/>
                        <a:pt x="42" y="127"/>
                        <a:pt x="41" y="127"/>
                      </a:cubicBezTo>
                      <a:cubicBezTo>
                        <a:pt x="41" y="126"/>
                        <a:pt x="40" y="125"/>
                        <a:pt x="40" y="124"/>
                      </a:cubicBezTo>
                      <a:cubicBezTo>
                        <a:pt x="40" y="123"/>
                        <a:pt x="41" y="122"/>
                        <a:pt x="41" y="121"/>
                      </a:cubicBezTo>
                      <a:cubicBezTo>
                        <a:pt x="43" y="120"/>
                        <a:pt x="46" y="120"/>
                        <a:pt x="47" y="121"/>
                      </a:cubicBezTo>
                      <a:cubicBezTo>
                        <a:pt x="48" y="122"/>
                        <a:pt x="48" y="123"/>
                        <a:pt x="48" y="124"/>
                      </a:cubicBezTo>
                      <a:cubicBezTo>
                        <a:pt x="48" y="125"/>
                        <a:pt x="48" y="126"/>
                        <a:pt x="47" y="127"/>
                      </a:cubicBezTo>
                      <a:close/>
                      <a:moveTo>
                        <a:pt x="72" y="108"/>
                      </a:moveTo>
                      <a:cubicBezTo>
                        <a:pt x="72" y="110"/>
                        <a:pt x="70" y="112"/>
                        <a:pt x="68" y="112"/>
                      </a:cubicBezTo>
                      <a:cubicBezTo>
                        <a:pt x="20" y="112"/>
                        <a:pt x="20" y="112"/>
                        <a:pt x="20" y="112"/>
                      </a:cubicBezTo>
                      <a:cubicBezTo>
                        <a:pt x="18" y="112"/>
                        <a:pt x="16" y="110"/>
                        <a:pt x="16" y="108"/>
                      </a:cubicBezTo>
                      <a:cubicBezTo>
                        <a:pt x="16" y="36"/>
                        <a:pt x="16" y="36"/>
                        <a:pt x="16" y="36"/>
                      </a:cubicBezTo>
                      <a:cubicBezTo>
                        <a:pt x="16" y="34"/>
                        <a:pt x="18" y="32"/>
                        <a:pt x="20" y="32"/>
                      </a:cubicBezTo>
                      <a:cubicBezTo>
                        <a:pt x="68" y="32"/>
                        <a:pt x="68" y="32"/>
                        <a:pt x="68" y="32"/>
                      </a:cubicBezTo>
                      <a:cubicBezTo>
                        <a:pt x="70" y="32"/>
                        <a:pt x="72" y="34"/>
                        <a:pt x="72" y="36"/>
                      </a:cubicBezTo>
                      <a:lnTo>
                        <a:pt x="72" y="10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p>
              </p:txBody>
            </p:sp>
          </p:grpSp>
        </p:grpSp>
      </p:grpSp>
      <p:sp>
        <p:nvSpPr>
          <p:cNvPr id="36" name="Rectangle 23"/>
          <p:cNvSpPr>
            <a:spLocks noChangeArrowheads="1"/>
          </p:cNvSpPr>
          <p:nvPr/>
        </p:nvSpPr>
        <p:spPr bwMode="auto">
          <a:xfrm>
            <a:off x="674537" y="1783776"/>
            <a:ext cx="5175921" cy="4211520"/>
          </a:xfrm>
          <a:prstGeom prst="rect">
            <a:avLst/>
          </a:prstGeom>
          <a:blipFill dpi="0" rotWithShape="1">
            <a:blip r:embed="rId3"/>
            <a:srcRect/>
            <a:stretch>
              <a:fillRect/>
            </a:stretch>
          </a:blipFill>
          <a:ln w="19050"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1033199686"/>
      </p:ext>
    </p:extLst>
  </p:cSld>
  <p:clrMapOvr>
    <a:masterClrMapping/>
  </p:clrMapOvr>
  <p:transition spd="slow" advTm="1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1000" fill="hold"/>
                                        <p:tgtEl>
                                          <p:spTgt spid="6"/>
                                        </p:tgtEl>
                                        <p:attrNameLst>
                                          <p:attrName>ppt_y</p:attrName>
                                        </p:attrNameLst>
                                      </p:cBhvr>
                                      <p:tavLst>
                                        <p:tav tm="0">
                                          <p:val>
                                            <p:strVal val="#ppt_y+.1"/>
                                          </p:val>
                                        </p:tav>
                                        <p:tav tm="100000">
                                          <p:val>
                                            <p:strVal val="#ppt_y"/>
                                          </p:val>
                                        </p:tav>
                                      </p:tavLst>
                                    </p:anim>
                                  </p:childTnLst>
                                </p:cTn>
                              </p:par>
                              <p:par>
                                <p:cTn id="14" presetID="2" presetClass="entr" presetSubtype="8" decel="80000" fill="hold" grpId="0" nodeType="withEffect">
                                  <p:stCondLst>
                                    <p:cond delay="0"/>
                                  </p:stCondLst>
                                  <p:childTnLst>
                                    <p:set>
                                      <p:cBhvr>
                                        <p:cTn id="15" dur="1" fill="hold">
                                          <p:stCondLst>
                                            <p:cond delay="0"/>
                                          </p:stCondLst>
                                        </p:cTn>
                                        <p:tgtEl>
                                          <p:spTgt spid="36"/>
                                        </p:tgtEl>
                                        <p:attrNameLst>
                                          <p:attrName>style.visibility</p:attrName>
                                        </p:attrNameLst>
                                      </p:cBhvr>
                                      <p:to>
                                        <p:strVal val="visible"/>
                                      </p:to>
                                    </p:set>
                                    <p:anim calcmode="lin" valueType="num">
                                      <p:cBhvr additive="base">
                                        <p:cTn id="16" dur="500" fill="hold"/>
                                        <p:tgtEl>
                                          <p:spTgt spid="36"/>
                                        </p:tgtEl>
                                        <p:attrNameLst>
                                          <p:attrName>ppt_x</p:attrName>
                                        </p:attrNameLst>
                                      </p:cBhvr>
                                      <p:tavLst>
                                        <p:tav tm="0">
                                          <p:val>
                                            <p:strVal val="0-#ppt_w/2"/>
                                          </p:val>
                                        </p:tav>
                                        <p:tav tm="100000">
                                          <p:val>
                                            <p:strVal val="#ppt_x"/>
                                          </p:val>
                                        </p:tav>
                                      </p:tavLst>
                                    </p:anim>
                                    <p:anim calcmode="lin" valueType="num">
                                      <p:cBhvr additive="base">
                                        <p:cTn id="17" dur="500" fill="hold"/>
                                        <p:tgtEl>
                                          <p:spTgt spid="3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240"/>
            <a:ext cx="12190413" cy="6857107"/>
          </a:xfrm>
          <a:prstGeom prst="rect">
            <a:avLst/>
          </a:prstGeom>
        </p:spPr>
      </p:pic>
      <p:grpSp>
        <p:nvGrpSpPr>
          <p:cNvPr id="16" name="Group 10"/>
          <p:cNvGrpSpPr/>
          <p:nvPr/>
        </p:nvGrpSpPr>
        <p:grpSpPr>
          <a:xfrm>
            <a:off x="5404148" y="1088930"/>
            <a:ext cx="1397964" cy="1267612"/>
            <a:chOff x="4865916" y="10884560"/>
            <a:chExt cx="5161851" cy="1212098"/>
          </a:xfrm>
          <a:solidFill>
            <a:schemeClr val="bg1"/>
          </a:solidFill>
        </p:grpSpPr>
        <p:sp>
          <p:nvSpPr>
            <p:cNvPr id="17" name="Rectangle 11"/>
            <p:cNvSpPr/>
            <p:nvPr/>
          </p:nvSpPr>
          <p:spPr>
            <a:xfrm>
              <a:off x="4865916" y="10884560"/>
              <a:ext cx="5161851" cy="1212098"/>
            </a:xfrm>
            <a:prstGeom prst="rect">
              <a:avLst/>
            </a:prstGeom>
            <a:solidFill>
              <a:schemeClr val="accent5"/>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solidFill>
                  <a:schemeClr val="accent5"/>
                </a:solidFill>
              </a:endParaRPr>
            </a:p>
          </p:txBody>
        </p:sp>
        <p:sp>
          <p:nvSpPr>
            <p:cNvPr id="18" name="TextBox 26"/>
            <p:cNvSpPr txBox="1"/>
            <p:nvPr/>
          </p:nvSpPr>
          <p:spPr>
            <a:xfrm>
              <a:off x="5539869" y="11101279"/>
              <a:ext cx="3771549" cy="794604"/>
            </a:xfrm>
            <a:prstGeom prst="rect">
              <a:avLst/>
            </a:prstGeom>
            <a:noFill/>
            <a:ln>
              <a:noFill/>
            </a:ln>
          </p:spPr>
          <p:txBody>
            <a:bodyPr wrap="none" rtlCol="0">
              <a:spAutoFit/>
            </a:bodyPr>
            <a:lstStyle/>
            <a:p>
              <a:pPr algn="ctr"/>
              <a:r>
                <a:rPr lang="en-US" altLang="zh-CN" sz="4800" b="1" spc="300" dirty="0">
                  <a:solidFill>
                    <a:schemeClr val="bg1"/>
                  </a:solidFill>
                  <a:latin typeface="微软雅黑" pitchFamily="34" charset="-122"/>
                  <a:ea typeface="微软雅黑" pitchFamily="34" charset="-122"/>
                  <a:cs typeface="Montserrat Semi" charset="0"/>
                </a:rPr>
                <a:t>03</a:t>
              </a:r>
              <a:endParaRPr lang="en-US" sz="4800" b="1" spc="300" dirty="0">
                <a:solidFill>
                  <a:schemeClr val="bg1"/>
                </a:solidFill>
                <a:latin typeface="微软雅黑" pitchFamily="34" charset="-122"/>
                <a:ea typeface="微软雅黑" pitchFamily="34" charset="-122"/>
                <a:cs typeface="Montserrat Semi" charset="0"/>
              </a:endParaRPr>
            </a:p>
          </p:txBody>
        </p:sp>
      </p:grpSp>
      <p:sp>
        <p:nvSpPr>
          <p:cNvPr id="19" name="标题 1"/>
          <p:cNvSpPr txBox="1">
            <a:spLocks/>
          </p:cNvSpPr>
          <p:nvPr/>
        </p:nvSpPr>
        <p:spPr>
          <a:xfrm>
            <a:off x="2576159" y="2665411"/>
            <a:ext cx="7053942" cy="1193800"/>
          </a:xfrm>
          <a:prstGeom prst="rect">
            <a:avLst/>
          </a:prstGeom>
        </p:spPr>
        <p:txBody>
          <a:bodyPr rtlCol="0"/>
          <a:lstStyle>
            <a:lvl1pPr algn="ctr" defTabSz="1219170" rtl="0" eaLnBrk="1" latinLnBrk="0" hangingPunct="1">
              <a:spcBef>
                <a:spcPct val="0"/>
              </a:spcBef>
              <a:buNone/>
              <a:defRPr sz="5900" kern="1200">
                <a:solidFill>
                  <a:schemeClr val="tx1"/>
                </a:solidFill>
                <a:latin typeface="+mj-lt"/>
                <a:ea typeface="+mj-ea"/>
                <a:cs typeface="+mj-cs"/>
              </a:defRPr>
            </a:lvl1pPr>
          </a:lstStyle>
          <a:p>
            <a:pPr>
              <a:defRPr/>
            </a:pPr>
            <a:r>
              <a:rPr lang="zh-CN" altLang="en-US" sz="5400" b="1" spc="300" dirty="0">
                <a:solidFill>
                  <a:schemeClr val="accent5"/>
                </a:solidFill>
                <a:latin typeface="微软雅黑" pitchFamily="34" charset="-122"/>
                <a:ea typeface="微软雅黑" pitchFamily="34" charset="-122"/>
              </a:rPr>
              <a:t>点击加入你标题</a:t>
            </a:r>
          </a:p>
        </p:txBody>
      </p:sp>
      <p:cxnSp>
        <p:nvCxnSpPr>
          <p:cNvPr id="20" name="直接连接符 19"/>
          <p:cNvCxnSpPr/>
          <p:nvPr/>
        </p:nvCxnSpPr>
        <p:spPr>
          <a:xfrm>
            <a:off x="2928130" y="3800273"/>
            <a:ext cx="63500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sp>
        <p:nvSpPr>
          <p:cNvPr id="22" name="副标题 2"/>
          <p:cNvSpPr txBox="1">
            <a:spLocks/>
          </p:cNvSpPr>
          <p:nvPr/>
        </p:nvSpPr>
        <p:spPr>
          <a:xfrm>
            <a:off x="3133017" y="4056828"/>
            <a:ext cx="5940226" cy="519112"/>
          </a:xfrm>
          <a:prstGeom prst="rect">
            <a:avLst/>
          </a:prstGeom>
        </p:spPr>
        <p:txBody>
          <a:bodyPr rtlCol="0"/>
          <a:lstStyle>
            <a:lvl1pPr marL="457189" indent="-457189" algn="l" defTabSz="1219170" rtl="0" eaLnBrk="1" latinLnBrk="0" hangingPunct="1">
              <a:spcBef>
                <a:spcPct val="20000"/>
              </a:spcBef>
              <a:buFont typeface="Arial" pitchFamily="34" charset="0"/>
              <a:buChar char="•"/>
              <a:defRPr sz="4300" kern="1200">
                <a:solidFill>
                  <a:schemeClr val="tx1"/>
                </a:solidFill>
                <a:latin typeface="+mn-lt"/>
                <a:ea typeface="+mn-ea"/>
                <a:cs typeface="+mn-cs"/>
              </a:defRPr>
            </a:lvl1pPr>
            <a:lvl2pPr marL="990575" indent="-380990" algn="l" defTabSz="1219170" rtl="0" eaLnBrk="1" latinLnBrk="0" hangingPunct="1">
              <a:spcBef>
                <a:spcPct val="20000"/>
              </a:spcBef>
              <a:buFont typeface="Arial" pitchFamily="34" charset="0"/>
              <a:buChar char="–"/>
              <a:defRPr sz="3800" kern="1200">
                <a:solidFill>
                  <a:schemeClr val="tx1"/>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3200" kern="1200">
                <a:solidFill>
                  <a:schemeClr val="tx1"/>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9pPr>
          </a:lstStyle>
          <a:p>
            <a:pPr algn="ctr">
              <a:defRPr/>
            </a:pPr>
            <a:r>
              <a:rPr lang="zh-CN" altLang="en-US" sz="1800" dirty="0">
                <a:solidFill>
                  <a:schemeClr val="accent5"/>
                </a:solidFill>
                <a:latin typeface="微软雅黑" pitchFamily="34" charset="-122"/>
                <a:ea typeface="微软雅黑" pitchFamily="34" charset="-122"/>
              </a:rPr>
              <a:t>简洁大气</a:t>
            </a:r>
            <a:r>
              <a:rPr lang="en-US" altLang="zh-CN" sz="1800" dirty="0">
                <a:solidFill>
                  <a:schemeClr val="accent5"/>
                </a:solidFill>
                <a:latin typeface="微软雅黑" pitchFamily="34" charset="-122"/>
                <a:ea typeface="微软雅黑" pitchFamily="34" charset="-122"/>
              </a:rPr>
              <a:t>|</a:t>
            </a:r>
            <a:r>
              <a:rPr lang="zh-CN" altLang="en-US" sz="1800" dirty="0">
                <a:solidFill>
                  <a:schemeClr val="accent5"/>
                </a:solidFill>
                <a:latin typeface="微软雅黑" pitchFamily="34" charset="-122"/>
                <a:ea typeface="微软雅黑" pitchFamily="34" charset="-122"/>
              </a:rPr>
              <a:t>易编辑</a:t>
            </a:r>
            <a:r>
              <a:rPr lang="en-US" altLang="zh-CN" sz="1800" dirty="0">
                <a:solidFill>
                  <a:schemeClr val="accent5"/>
                </a:solidFill>
                <a:latin typeface="微软雅黑" pitchFamily="34" charset="-122"/>
                <a:ea typeface="微软雅黑" pitchFamily="34" charset="-122"/>
              </a:rPr>
              <a:t>|</a:t>
            </a:r>
            <a:r>
              <a:rPr lang="zh-CN" altLang="en-US" sz="1800" dirty="0">
                <a:solidFill>
                  <a:schemeClr val="accent5"/>
                </a:solidFill>
                <a:latin typeface="微软雅黑" pitchFamily="34" charset="-122"/>
                <a:ea typeface="微软雅黑" pitchFamily="34" charset="-122"/>
              </a:rPr>
              <a:t>任意替换内容</a:t>
            </a:r>
          </a:p>
        </p:txBody>
      </p:sp>
    </p:spTree>
    <p:extLst>
      <p:ext uri="{BB962C8B-B14F-4D97-AF65-F5344CB8AC3E}">
        <p14:creationId xmlns:p14="http://schemas.microsoft.com/office/powerpoint/2010/main" val="1238628231"/>
      </p:ext>
    </p:extLst>
  </p:cSld>
  <p:clrMapOvr>
    <a:masterClrMapping/>
  </p:clrMapOvr>
  <p:transition spd="slow" advTm="1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1000"/>
                                        <p:tgtEl>
                                          <p:spTgt spid="2"/>
                                        </p:tgtEl>
                                      </p:cBhvr>
                                    </p:animEffect>
                                  </p:childTnLst>
                                </p:cTn>
                              </p:par>
                            </p:childTnLst>
                          </p:cTn>
                        </p:par>
                        <p:par>
                          <p:cTn id="8" fill="hold">
                            <p:stCondLst>
                              <p:cond delay="1000"/>
                            </p:stCondLst>
                            <p:childTnLst>
                              <p:par>
                                <p:cTn id="9" presetID="42" presetClass="entr" presetSubtype="0" fill="hold"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500"/>
                                        <p:tgtEl>
                                          <p:spTgt spid="16"/>
                                        </p:tgtEl>
                                      </p:cBhvr>
                                    </p:animEffect>
                                    <p:anim calcmode="lin" valueType="num">
                                      <p:cBhvr>
                                        <p:cTn id="12" dur="500" fill="hold"/>
                                        <p:tgtEl>
                                          <p:spTgt spid="16"/>
                                        </p:tgtEl>
                                        <p:attrNameLst>
                                          <p:attrName>ppt_x</p:attrName>
                                        </p:attrNameLst>
                                      </p:cBhvr>
                                      <p:tavLst>
                                        <p:tav tm="0">
                                          <p:val>
                                            <p:strVal val="#ppt_x"/>
                                          </p:val>
                                        </p:tav>
                                        <p:tav tm="100000">
                                          <p:val>
                                            <p:strVal val="#ppt_x"/>
                                          </p:val>
                                        </p:tav>
                                      </p:tavLst>
                                    </p:anim>
                                    <p:anim calcmode="lin" valueType="num">
                                      <p:cBhvr>
                                        <p:cTn id="13" dur="500" fill="hold"/>
                                        <p:tgtEl>
                                          <p:spTgt spid="16"/>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grpId="0" nodeType="after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fade">
                                      <p:cBhvr>
                                        <p:cTn id="17" dur="500"/>
                                        <p:tgtEl>
                                          <p:spTgt spid="19"/>
                                        </p:tgtEl>
                                      </p:cBhvr>
                                    </p:animEffect>
                                    <p:anim calcmode="lin" valueType="num">
                                      <p:cBhvr>
                                        <p:cTn id="18" dur="500" fill="hold"/>
                                        <p:tgtEl>
                                          <p:spTgt spid="19"/>
                                        </p:tgtEl>
                                        <p:attrNameLst>
                                          <p:attrName>ppt_x</p:attrName>
                                        </p:attrNameLst>
                                      </p:cBhvr>
                                      <p:tavLst>
                                        <p:tav tm="0">
                                          <p:val>
                                            <p:strVal val="#ppt_x"/>
                                          </p:val>
                                        </p:tav>
                                        <p:tav tm="100000">
                                          <p:val>
                                            <p:strVal val="#ppt_x"/>
                                          </p:val>
                                        </p:tav>
                                      </p:tavLst>
                                    </p:anim>
                                    <p:anim calcmode="lin" valueType="num">
                                      <p:cBhvr>
                                        <p:cTn id="19" dur="500" fill="hold"/>
                                        <p:tgtEl>
                                          <p:spTgt spid="19"/>
                                        </p:tgtEl>
                                        <p:attrNameLst>
                                          <p:attrName>ppt_y</p:attrName>
                                        </p:attrNameLst>
                                      </p:cBhvr>
                                      <p:tavLst>
                                        <p:tav tm="0">
                                          <p:val>
                                            <p:strVal val="#ppt_y+.1"/>
                                          </p:val>
                                        </p:tav>
                                        <p:tav tm="100000">
                                          <p:val>
                                            <p:strVal val="#ppt_y"/>
                                          </p:val>
                                        </p:tav>
                                      </p:tavLst>
                                    </p:anim>
                                  </p:childTnLst>
                                </p:cTn>
                              </p:par>
                            </p:childTnLst>
                          </p:cTn>
                        </p:par>
                        <p:par>
                          <p:cTn id="20" fill="hold">
                            <p:stCondLst>
                              <p:cond delay="2000"/>
                            </p:stCondLst>
                            <p:childTnLst>
                              <p:par>
                                <p:cTn id="21" presetID="42" presetClass="entr" presetSubtype="0" fill="hold" nodeType="after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fade">
                                      <p:cBhvr>
                                        <p:cTn id="23" dur="500"/>
                                        <p:tgtEl>
                                          <p:spTgt spid="20"/>
                                        </p:tgtEl>
                                      </p:cBhvr>
                                    </p:animEffect>
                                    <p:anim calcmode="lin" valueType="num">
                                      <p:cBhvr>
                                        <p:cTn id="24" dur="500" fill="hold"/>
                                        <p:tgtEl>
                                          <p:spTgt spid="20"/>
                                        </p:tgtEl>
                                        <p:attrNameLst>
                                          <p:attrName>ppt_x</p:attrName>
                                        </p:attrNameLst>
                                      </p:cBhvr>
                                      <p:tavLst>
                                        <p:tav tm="0">
                                          <p:val>
                                            <p:strVal val="#ppt_x"/>
                                          </p:val>
                                        </p:tav>
                                        <p:tav tm="100000">
                                          <p:val>
                                            <p:strVal val="#ppt_x"/>
                                          </p:val>
                                        </p:tav>
                                      </p:tavLst>
                                    </p:anim>
                                    <p:anim calcmode="lin" valueType="num">
                                      <p:cBhvr>
                                        <p:cTn id="25" dur="500" fill="hold"/>
                                        <p:tgtEl>
                                          <p:spTgt spid="20"/>
                                        </p:tgtEl>
                                        <p:attrNameLst>
                                          <p:attrName>ppt_y</p:attrName>
                                        </p:attrNameLst>
                                      </p:cBhvr>
                                      <p:tavLst>
                                        <p:tav tm="0">
                                          <p:val>
                                            <p:strVal val="#ppt_y+.1"/>
                                          </p:val>
                                        </p:tav>
                                        <p:tav tm="100000">
                                          <p:val>
                                            <p:strVal val="#ppt_y"/>
                                          </p:val>
                                        </p:tav>
                                      </p:tavLst>
                                    </p:anim>
                                  </p:childTnLst>
                                </p:cTn>
                              </p:par>
                            </p:childTnLst>
                          </p:cTn>
                        </p:par>
                        <p:par>
                          <p:cTn id="26" fill="hold">
                            <p:stCondLst>
                              <p:cond delay="2500"/>
                            </p:stCondLst>
                            <p:childTnLst>
                              <p:par>
                                <p:cTn id="27" presetID="42" presetClass="entr" presetSubtype="0" fill="hold" grpId="0" nodeType="afterEffect">
                                  <p:stCondLst>
                                    <p:cond delay="0"/>
                                  </p:stCondLst>
                                  <p:childTnLst>
                                    <p:set>
                                      <p:cBhvr>
                                        <p:cTn id="28" dur="1" fill="hold">
                                          <p:stCondLst>
                                            <p:cond delay="0"/>
                                          </p:stCondLst>
                                        </p:cTn>
                                        <p:tgtEl>
                                          <p:spTgt spid="22"/>
                                        </p:tgtEl>
                                        <p:attrNameLst>
                                          <p:attrName>style.visibility</p:attrName>
                                        </p:attrNameLst>
                                      </p:cBhvr>
                                      <p:to>
                                        <p:strVal val="visible"/>
                                      </p:to>
                                    </p:set>
                                    <p:animEffect transition="in" filter="fade">
                                      <p:cBhvr>
                                        <p:cTn id="29" dur="500"/>
                                        <p:tgtEl>
                                          <p:spTgt spid="22"/>
                                        </p:tgtEl>
                                      </p:cBhvr>
                                    </p:animEffect>
                                    <p:anim calcmode="lin" valueType="num">
                                      <p:cBhvr>
                                        <p:cTn id="30" dur="500" fill="hold"/>
                                        <p:tgtEl>
                                          <p:spTgt spid="22"/>
                                        </p:tgtEl>
                                        <p:attrNameLst>
                                          <p:attrName>ppt_x</p:attrName>
                                        </p:attrNameLst>
                                      </p:cBhvr>
                                      <p:tavLst>
                                        <p:tav tm="0">
                                          <p:val>
                                            <p:strVal val="#ppt_x"/>
                                          </p:val>
                                        </p:tav>
                                        <p:tav tm="100000">
                                          <p:val>
                                            <p:strVal val="#ppt_x"/>
                                          </p:val>
                                        </p:tav>
                                      </p:tavLst>
                                    </p:anim>
                                    <p:anim calcmode="lin" valueType="num">
                                      <p:cBhvr>
                                        <p:cTn id="31" dur="5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p:cNvGrpSpPr/>
          <p:nvPr/>
        </p:nvGrpSpPr>
        <p:grpSpPr>
          <a:xfrm>
            <a:off x="0" y="198861"/>
            <a:ext cx="12190413" cy="898335"/>
            <a:chOff x="0" y="211221"/>
            <a:chExt cx="12190413" cy="898335"/>
          </a:xfrm>
        </p:grpSpPr>
        <p:sp>
          <p:nvSpPr>
            <p:cNvPr id="15" name="矩形 14"/>
            <p:cNvSpPr/>
            <p:nvPr/>
          </p:nvSpPr>
          <p:spPr>
            <a:xfrm>
              <a:off x="0" y="1063837"/>
              <a:ext cx="12190413"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9"/>
            <p:cNvSpPr txBox="1"/>
            <p:nvPr/>
          </p:nvSpPr>
          <p:spPr>
            <a:xfrm>
              <a:off x="4368087" y="457807"/>
              <a:ext cx="3435256" cy="430887"/>
            </a:xfrm>
            <a:prstGeom prst="rect">
              <a:avLst/>
            </a:prstGeom>
            <a:noFill/>
          </p:spPr>
          <p:txBody>
            <a:bodyPr wrap="square" lIns="0" tIns="0" rIns="0" bIns="0" rtlCol="0">
              <a:spAutoFit/>
            </a:bodyPr>
            <a:lstStyle/>
            <a:p>
              <a:pPr marL="0" lvl="1" algn="ctr"/>
              <a:r>
                <a:rPr lang="zh-CN" altLang="en-US" sz="2800" dirty="0">
                  <a:solidFill>
                    <a:schemeClr val="accent5"/>
                  </a:solidFill>
                  <a:latin typeface="微软雅黑" pitchFamily="34" charset="-122"/>
                  <a:ea typeface="微软雅黑" pitchFamily="34" charset="-122"/>
                </a:rPr>
                <a:t>点击加入你的标题</a:t>
              </a:r>
            </a:p>
          </p:txBody>
        </p:sp>
        <p:sp>
          <p:nvSpPr>
            <p:cNvPr id="8" name="矩形 7"/>
            <p:cNvSpPr/>
            <p:nvPr/>
          </p:nvSpPr>
          <p:spPr>
            <a:xfrm>
              <a:off x="0" y="211221"/>
              <a:ext cx="12190413"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 name="타원 219"/>
          <p:cNvSpPr>
            <a:spLocks noChangeArrowheads="1"/>
          </p:cNvSpPr>
          <p:nvPr/>
        </p:nvSpPr>
        <p:spPr bwMode="auto">
          <a:xfrm>
            <a:off x="8543589" y="2630523"/>
            <a:ext cx="1273175" cy="1274763"/>
          </a:xfrm>
          <a:prstGeom prst="ellipse">
            <a:avLst/>
          </a:prstGeom>
          <a:solidFill>
            <a:schemeClr val="accent2">
              <a:alpha val="85000"/>
            </a:schemeClr>
          </a:solidFill>
          <a:ln>
            <a:noFill/>
          </a:ln>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ko-KR" altLang="en-US">
              <a:solidFill>
                <a:srgbClr val="FFFFFF"/>
              </a:solidFill>
              <a:latin typeface="Arial" panose="020B0604020202020204" pitchFamily="34" charset="0"/>
              <a:ea typeface="Malgun Gothic" panose="020B0503020000020004" pitchFamily="34" charset="-127"/>
              <a:sym typeface="Arial" panose="020B0604020202020204" pitchFamily="34" charset="0"/>
            </a:endParaRPr>
          </a:p>
        </p:txBody>
      </p:sp>
      <p:sp>
        <p:nvSpPr>
          <p:cNvPr id="7" name="타원 217"/>
          <p:cNvSpPr>
            <a:spLocks noChangeArrowheads="1"/>
          </p:cNvSpPr>
          <p:nvPr/>
        </p:nvSpPr>
        <p:spPr bwMode="auto">
          <a:xfrm>
            <a:off x="1086985" y="2708271"/>
            <a:ext cx="1273175" cy="1274763"/>
          </a:xfrm>
          <a:prstGeom prst="ellipse">
            <a:avLst/>
          </a:prstGeom>
          <a:solidFill>
            <a:schemeClr val="accent5"/>
          </a:solidFill>
          <a:ln>
            <a:noFill/>
          </a:ln>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ko-KR" altLang="en-US">
              <a:solidFill>
                <a:srgbClr val="FFFFFF"/>
              </a:solidFill>
              <a:latin typeface="Arial" panose="020B0604020202020204" pitchFamily="34" charset="0"/>
              <a:ea typeface="Malgun Gothic" panose="020B0503020000020004" pitchFamily="34" charset="-127"/>
              <a:sym typeface="Arial" panose="020B0604020202020204" pitchFamily="34" charset="0"/>
            </a:endParaRPr>
          </a:p>
        </p:txBody>
      </p:sp>
      <p:sp>
        <p:nvSpPr>
          <p:cNvPr id="9" name="矩形 11"/>
          <p:cNvSpPr>
            <a:spLocks noChangeArrowheads="1"/>
          </p:cNvSpPr>
          <p:nvPr/>
        </p:nvSpPr>
        <p:spPr bwMode="auto">
          <a:xfrm>
            <a:off x="1086985" y="4686296"/>
            <a:ext cx="3008312" cy="1292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lnSpc>
                <a:spcPct val="120000"/>
              </a:lnSpc>
              <a:spcBef>
                <a:spcPct val="20000"/>
              </a:spcBef>
            </a:pPr>
            <a:r>
              <a:rPr lang="zh-CN" altLang="en-US" sz="14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单击此处编辑您要的内容，建议您在展示时采用微软雅黑字体，本模版所有图形线条及其相应素材均可自由编辑、改色、替换。更多使用说明和作品请详阅模版最末的使用手册。</a:t>
            </a:r>
            <a:endParaRPr lang="en-US" altLang="zh-CN" sz="14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TextBox 13"/>
          <p:cNvSpPr txBox="1">
            <a:spLocks noChangeArrowheads="1"/>
          </p:cNvSpPr>
          <p:nvPr/>
        </p:nvSpPr>
        <p:spPr bwMode="auto">
          <a:xfrm>
            <a:off x="1086985" y="4362446"/>
            <a:ext cx="195262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spcBef>
                <a:spcPct val="20000"/>
              </a:spcBef>
            </a:pPr>
            <a:r>
              <a:rPr lang="zh-CN" altLang="en-US" sz="1600" b="1">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altLang="zh-CN" sz="1600" b="1">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矩形 13"/>
          <p:cNvSpPr>
            <a:spLocks noChangeArrowheads="1"/>
          </p:cNvSpPr>
          <p:nvPr/>
        </p:nvSpPr>
        <p:spPr bwMode="auto">
          <a:xfrm>
            <a:off x="8634413" y="4686296"/>
            <a:ext cx="3008312" cy="1292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lnSpc>
                <a:spcPct val="120000"/>
              </a:lnSpc>
              <a:spcBef>
                <a:spcPct val="20000"/>
              </a:spcBef>
            </a:pPr>
            <a:r>
              <a:rPr lang="zh-CN" altLang="en-US" sz="14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单击此处编辑您要的内容，建议您在展示时采用微软雅黑字体，本模版所有图形线条及其相应素材均可自由编辑、改色、替换。更多使用说明和作品请详阅模版最末的使用手册。</a:t>
            </a:r>
            <a:endParaRPr lang="en-US" altLang="zh-CN" sz="14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TextBox 13"/>
          <p:cNvSpPr txBox="1">
            <a:spLocks noChangeArrowheads="1"/>
          </p:cNvSpPr>
          <p:nvPr/>
        </p:nvSpPr>
        <p:spPr bwMode="auto">
          <a:xfrm>
            <a:off x="8634413" y="4362446"/>
            <a:ext cx="195262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spcBef>
                <a:spcPct val="20000"/>
              </a:spcBef>
            </a:pPr>
            <a:r>
              <a:rPr lang="zh-CN" altLang="en-US" sz="1600" b="1">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altLang="zh-CN" sz="1600" b="1">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TextBox 13"/>
          <p:cNvSpPr txBox="1">
            <a:spLocks noChangeArrowheads="1"/>
          </p:cNvSpPr>
          <p:nvPr/>
        </p:nvSpPr>
        <p:spPr bwMode="auto">
          <a:xfrm>
            <a:off x="1023485" y="3209921"/>
            <a:ext cx="1373187"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spcBef>
                <a:spcPct val="20000"/>
              </a:spcBef>
            </a:pPr>
            <a:r>
              <a:rPr lang="zh-CN" altLang="en-US" sz="1600" b="1">
                <a:solidFill>
                  <a:srgbClr val="FFFFFF"/>
                </a:solidFill>
                <a:latin typeface="Arial" panose="020B0604020202020204" pitchFamily="34" charset="0"/>
                <a:ea typeface="微软雅黑" panose="020B0503020204020204" pitchFamily="34" charset="-122"/>
                <a:sym typeface="Arial" panose="020B0604020202020204" pitchFamily="34" charset="0"/>
              </a:rPr>
              <a:t>关键词</a:t>
            </a:r>
            <a:endParaRPr lang="en-US" altLang="zh-CN" sz="1600" b="1">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TextBox 13"/>
          <p:cNvSpPr txBox="1">
            <a:spLocks noChangeArrowheads="1"/>
          </p:cNvSpPr>
          <p:nvPr/>
        </p:nvSpPr>
        <p:spPr bwMode="auto">
          <a:xfrm>
            <a:off x="8526127" y="3182973"/>
            <a:ext cx="1373187"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spcBef>
                <a:spcPct val="20000"/>
              </a:spcBef>
            </a:pPr>
            <a:r>
              <a:rPr lang="zh-CN" altLang="en-US" sz="1600" b="1">
                <a:solidFill>
                  <a:srgbClr val="FFFFFF"/>
                </a:solidFill>
                <a:latin typeface="Arial" panose="020B0604020202020204" pitchFamily="34" charset="0"/>
                <a:ea typeface="微软雅黑" panose="020B0503020204020204" pitchFamily="34" charset="-122"/>
                <a:sym typeface="Arial" panose="020B0604020202020204" pitchFamily="34" charset="0"/>
              </a:rPr>
              <a:t>关键词</a:t>
            </a:r>
            <a:endParaRPr lang="en-US" altLang="zh-CN" sz="1600" b="1">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Rectangle 30"/>
          <p:cNvSpPr/>
          <p:nvPr/>
        </p:nvSpPr>
        <p:spPr>
          <a:xfrm>
            <a:off x="4268224" y="2123169"/>
            <a:ext cx="3640476" cy="4030888"/>
          </a:xfrm>
          <a:prstGeom prst="rect">
            <a:avLst/>
          </a:prstGeom>
          <a:blipFill dpi="0" rotWithShape="1">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p>
        </p:txBody>
      </p:sp>
    </p:spTree>
    <p:extLst>
      <p:ext uri="{BB962C8B-B14F-4D97-AF65-F5344CB8AC3E}">
        <p14:creationId xmlns:p14="http://schemas.microsoft.com/office/powerpoint/2010/main" val="407466857"/>
      </p:ext>
    </p:extLst>
  </p:cSld>
  <p:clrMapOvr>
    <a:masterClrMapping/>
  </p:clrMapOvr>
  <p:transition spd="slow" advTm="1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250"/>
                                        <p:tgtEl>
                                          <p:spTgt spid="14"/>
                                        </p:tgtEl>
                                      </p:cBhvr>
                                    </p:animEffect>
                                    <p:anim calcmode="lin" valueType="num">
                                      <p:cBhvr>
                                        <p:cTn id="12" dur="250" fill="hold"/>
                                        <p:tgtEl>
                                          <p:spTgt spid="14"/>
                                        </p:tgtEl>
                                        <p:attrNameLst>
                                          <p:attrName>ppt_x</p:attrName>
                                        </p:attrNameLst>
                                      </p:cBhvr>
                                      <p:tavLst>
                                        <p:tav tm="0">
                                          <p:val>
                                            <p:strVal val="#ppt_x"/>
                                          </p:val>
                                        </p:tav>
                                        <p:tav tm="100000">
                                          <p:val>
                                            <p:strVal val="#ppt_x"/>
                                          </p:val>
                                        </p:tav>
                                      </p:tavLst>
                                    </p:anim>
                                    <p:anim calcmode="lin" valueType="num">
                                      <p:cBhvr>
                                        <p:cTn id="13" dur="250" fill="hold"/>
                                        <p:tgtEl>
                                          <p:spTgt spid="14"/>
                                        </p:tgtEl>
                                        <p:attrNameLst>
                                          <p:attrName>ppt_y</p:attrName>
                                        </p:attrNameLst>
                                      </p:cBhvr>
                                      <p:tavLst>
                                        <p:tav tm="0">
                                          <p:val>
                                            <p:strVal val="#ppt_y+.1"/>
                                          </p:val>
                                        </p:tav>
                                        <p:tav tm="100000">
                                          <p:val>
                                            <p:strVal val="#ppt_y"/>
                                          </p:val>
                                        </p:tav>
                                      </p:tavLst>
                                    </p:anim>
                                  </p:childTnLst>
                                </p:cTn>
                              </p:par>
                            </p:childTnLst>
                          </p:cTn>
                        </p:par>
                        <p:par>
                          <p:cTn id="14" fill="hold">
                            <p:stCondLst>
                              <p:cond delay="750"/>
                            </p:stCondLst>
                            <p:childTnLst>
                              <p:par>
                                <p:cTn id="15" presetID="42" presetClass="entr" presetSubtype="0" fill="hold" grpId="0" nodeType="after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250"/>
                                        <p:tgtEl>
                                          <p:spTgt spid="17"/>
                                        </p:tgtEl>
                                      </p:cBhvr>
                                    </p:animEffect>
                                    <p:anim calcmode="lin" valueType="num">
                                      <p:cBhvr>
                                        <p:cTn id="18" dur="250" fill="hold"/>
                                        <p:tgtEl>
                                          <p:spTgt spid="17"/>
                                        </p:tgtEl>
                                        <p:attrNameLst>
                                          <p:attrName>ppt_x</p:attrName>
                                        </p:attrNameLst>
                                      </p:cBhvr>
                                      <p:tavLst>
                                        <p:tav tm="0">
                                          <p:val>
                                            <p:strVal val="#ppt_x"/>
                                          </p:val>
                                        </p:tav>
                                        <p:tav tm="100000">
                                          <p:val>
                                            <p:strVal val="#ppt_x"/>
                                          </p:val>
                                        </p:tav>
                                      </p:tavLst>
                                    </p:anim>
                                    <p:anim calcmode="lin" valueType="num">
                                      <p:cBhvr>
                                        <p:cTn id="19" dur="250" fill="hold"/>
                                        <p:tgtEl>
                                          <p:spTgt spid="17"/>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42" presetClass="entr" presetSubtype="0"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250"/>
                                        <p:tgtEl>
                                          <p:spTgt spid="6"/>
                                        </p:tgtEl>
                                      </p:cBhvr>
                                    </p:animEffect>
                                    <p:anim calcmode="lin" valueType="num">
                                      <p:cBhvr>
                                        <p:cTn id="24" dur="250" fill="hold"/>
                                        <p:tgtEl>
                                          <p:spTgt spid="6"/>
                                        </p:tgtEl>
                                        <p:attrNameLst>
                                          <p:attrName>ppt_x</p:attrName>
                                        </p:attrNameLst>
                                      </p:cBhvr>
                                      <p:tavLst>
                                        <p:tav tm="0">
                                          <p:val>
                                            <p:strVal val="#ppt_x"/>
                                          </p:val>
                                        </p:tav>
                                        <p:tav tm="100000">
                                          <p:val>
                                            <p:strVal val="#ppt_x"/>
                                          </p:val>
                                        </p:tav>
                                      </p:tavLst>
                                    </p:anim>
                                    <p:anim calcmode="lin" valueType="num">
                                      <p:cBhvr>
                                        <p:cTn id="25" dur="250" fill="hold"/>
                                        <p:tgtEl>
                                          <p:spTgt spid="6"/>
                                        </p:tgtEl>
                                        <p:attrNameLst>
                                          <p:attrName>ppt_y</p:attrName>
                                        </p:attrNameLst>
                                      </p:cBhvr>
                                      <p:tavLst>
                                        <p:tav tm="0">
                                          <p:val>
                                            <p:strVal val="#ppt_y+.1"/>
                                          </p:val>
                                        </p:tav>
                                        <p:tav tm="100000">
                                          <p:val>
                                            <p:strVal val="#ppt_y"/>
                                          </p:val>
                                        </p:tav>
                                      </p:tavLst>
                                    </p:anim>
                                  </p:childTnLst>
                                </p:cTn>
                              </p:par>
                            </p:childTnLst>
                          </p:cTn>
                        </p:par>
                        <p:par>
                          <p:cTn id="26" fill="hold">
                            <p:stCondLst>
                              <p:cond delay="1250"/>
                            </p:stCondLst>
                            <p:childTnLst>
                              <p:par>
                                <p:cTn id="27" presetID="42" presetClass="entr" presetSubtype="0" fill="hold" grpId="0" nodeType="after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fade">
                                      <p:cBhvr>
                                        <p:cTn id="29" dur="250"/>
                                        <p:tgtEl>
                                          <p:spTgt spid="7"/>
                                        </p:tgtEl>
                                      </p:cBhvr>
                                    </p:animEffect>
                                    <p:anim calcmode="lin" valueType="num">
                                      <p:cBhvr>
                                        <p:cTn id="30" dur="250" fill="hold"/>
                                        <p:tgtEl>
                                          <p:spTgt spid="7"/>
                                        </p:tgtEl>
                                        <p:attrNameLst>
                                          <p:attrName>ppt_x</p:attrName>
                                        </p:attrNameLst>
                                      </p:cBhvr>
                                      <p:tavLst>
                                        <p:tav tm="0">
                                          <p:val>
                                            <p:strVal val="#ppt_x"/>
                                          </p:val>
                                        </p:tav>
                                        <p:tav tm="100000">
                                          <p:val>
                                            <p:strVal val="#ppt_x"/>
                                          </p:val>
                                        </p:tav>
                                      </p:tavLst>
                                    </p:anim>
                                    <p:anim calcmode="lin" valueType="num">
                                      <p:cBhvr>
                                        <p:cTn id="31" dur="250" fill="hold"/>
                                        <p:tgtEl>
                                          <p:spTgt spid="7"/>
                                        </p:tgtEl>
                                        <p:attrNameLst>
                                          <p:attrName>ppt_y</p:attrName>
                                        </p:attrNameLst>
                                      </p:cBhvr>
                                      <p:tavLst>
                                        <p:tav tm="0">
                                          <p:val>
                                            <p:strVal val="#ppt_y+.1"/>
                                          </p:val>
                                        </p:tav>
                                        <p:tav tm="100000">
                                          <p:val>
                                            <p:strVal val="#ppt_y"/>
                                          </p:val>
                                        </p:tav>
                                      </p:tavLst>
                                    </p:anim>
                                  </p:childTnLst>
                                </p:cTn>
                              </p:par>
                            </p:childTnLst>
                          </p:cTn>
                        </p:par>
                        <p:par>
                          <p:cTn id="32" fill="hold">
                            <p:stCondLst>
                              <p:cond delay="1500"/>
                            </p:stCondLst>
                            <p:childTnLst>
                              <p:par>
                                <p:cTn id="33" presetID="42" presetClass="entr" presetSubtype="0"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fade">
                                      <p:cBhvr>
                                        <p:cTn id="35" dur="250"/>
                                        <p:tgtEl>
                                          <p:spTgt spid="9"/>
                                        </p:tgtEl>
                                      </p:cBhvr>
                                    </p:animEffect>
                                    <p:anim calcmode="lin" valueType="num">
                                      <p:cBhvr>
                                        <p:cTn id="36" dur="250" fill="hold"/>
                                        <p:tgtEl>
                                          <p:spTgt spid="9"/>
                                        </p:tgtEl>
                                        <p:attrNameLst>
                                          <p:attrName>ppt_x</p:attrName>
                                        </p:attrNameLst>
                                      </p:cBhvr>
                                      <p:tavLst>
                                        <p:tav tm="0">
                                          <p:val>
                                            <p:strVal val="#ppt_x"/>
                                          </p:val>
                                        </p:tav>
                                        <p:tav tm="100000">
                                          <p:val>
                                            <p:strVal val="#ppt_x"/>
                                          </p:val>
                                        </p:tav>
                                      </p:tavLst>
                                    </p:anim>
                                    <p:anim calcmode="lin" valueType="num">
                                      <p:cBhvr>
                                        <p:cTn id="37" dur="250" fill="hold"/>
                                        <p:tgtEl>
                                          <p:spTgt spid="9"/>
                                        </p:tgtEl>
                                        <p:attrNameLst>
                                          <p:attrName>ppt_y</p:attrName>
                                        </p:attrNameLst>
                                      </p:cBhvr>
                                      <p:tavLst>
                                        <p:tav tm="0">
                                          <p:val>
                                            <p:strVal val="#ppt_y+.1"/>
                                          </p:val>
                                        </p:tav>
                                        <p:tav tm="100000">
                                          <p:val>
                                            <p:strVal val="#ppt_y"/>
                                          </p:val>
                                        </p:tav>
                                      </p:tavLst>
                                    </p:anim>
                                  </p:childTnLst>
                                </p:cTn>
                              </p:par>
                            </p:childTnLst>
                          </p:cTn>
                        </p:par>
                        <p:par>
                          <p:cTn id="38" fill="hold">
                            <p:stCondLst>
                              <p:cond delay="1750"/>
                            </p:stCondLst>
                            <p:childTnLst>
                              <p:par>
                                <p:cTn id="39" presetID="42" presetClass="entr" presetSubtype="0" fill="hold" grpId="0" nodeType="afterEffect">
                                  <p:stCondLst>
                                    <p:cond delay="0"/>
                                  </p:stCondLst>
                                  <p:childTnLst>
                                    <p:set>
                                      <p:cBhvr>
                                        <p:cTn id="40" dur="1" fill="hold">
                                          <p:stCondLst>
                                            <p:cond delay="0"/>
                                          </p:stCondLst>
                                        </p:cTn>
                                        <p:tgtEl>
                                          <p:spTgt spid="10"/>
                                        </p:tgtEl>
                                        <p:attrNameLst>
                                          <p:attrName>style.visibility</p:attrName>
                                        </p:attrNameLst>
                                      </p:cBhvr>
                                      <p:to>
                                        <p:strVal val="visible"/>
                                      </p:to>
                                    </p:set>
                                    <p:animEffect transition="in" filter="fade">
                                      <p:cBhvr>
                                        <p:cTn id="41" dur="250"/>
                                        <p:tgtEl>
                                          <p:spTgt spid="10"/>
                                        </p:tgtEl>
                                      </p:cBhvr>
                                    </p:animEffect>
                                    <p:anim calcmode="lin" valueType="num">
                                      <p:cBhvr>
                                        <p:cTn id="42" dur="250" fill="hold"/>
                                        <p:tgtEl>
                                          <p:spTgt spid="10"/>
                                        </p:tgtEl>
                                        <p:attrNameLst>
                                          <p:attrName>ppt_x</p:attrName>
                                        </p:attrNameLst>
                                      </p:cBhvr>
                                      <p:tavLst>
                                        <p:tav tm="0">
                                          <p:val>
                                            <p:strVal val="#ppt_x"/>
                                          </p:val>
                                        </p:tav>
                                        <p:tav tm="100000">
                                          <p:val>
                                            <p:strVal val="#ppt_x"/>
                                          </p:val>
                                        </p:tav>
                                      </p:tavLst>
                                    </p:anim>
                                    <p:anim calcmode="lin" valueType="num">
                                      <p:cBhvr>
                                        <p:cTn id="43" dur="250" fill="hold"/>
                                        <p:tgtEl>
                                          <p:spTgt spid="10"/>
                                        </p:tgtEl>
                                        <p:attrNameLst>
                                          <p:attrName>ppt_y</p:attrName>
                                        </p:attrNameLst>
                                      </p:cBhvr>
                                      <p:tavLst>
                                        <p:tav tm="0">
                                          <p:val>
                                            <p:strVal val="#ppt_y+.1"/>
                                          </p:val>
                                        </p:tav>
                                        <p:tav tm="100000">
                                          <p:val>
                                            <p:strVal val="#ppt_y"/>
                                          </p:val>
                                        </p:tav>
                                      </p:tavLst>
                                    </p:anim>
                                  </p:childTnLst>
                                </p:cTn>
                              </p:par>
                            </p:childTnLst>
                          </p:cTn>
                        </p:par>
                        <p:par>
                          <p:cTn id="44" fill="hold">
                            <p:stCondLst>
                              <p:cond delay="2000"/>
                            </p:stCondLst>
                            <p:childTnLst>
                              <p:par>
                                <p:cTn id="45" presetID="42" presetClass="entr" presetSubtype="0" fill="hold" grpId="0" nodeType="after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fade">
                                      <p:cBhvr>
                                        <p:cTn id="47" dur="250"/>
                                        <p:tgtEl>
                                          <p:spTgt spid="11"/>
                                        </p:tgtEl>
                                      </p:cBhvr>
                                    </p:animEffect>
                                    <p:anim calcmode="lin" valueType="num">
                                      <p:cBhvr>
                                        <p:cTn id="48" dur="250" fill="hold"/>
                                        <p:tgtEl>
                                          <p:spTgt spid="11"/>
                                        </p:tgtEl>
                                        <p:attrNameLst>
                                          <p:attrName>ppt_x</p:attrName>
                                        </p:attrNameLst>
                                      </p:cBhvr>
                                      <p:tavLst>
                                        <p:tav tm="0">
                                          <p:val>
                                            <p:strVal val="#ppt_x"/>
                                          </p:val>
                                        </p:tav>
                                        <p:tav tm="100000">
                                          <p:val>
                                            <p:strVal val="#ppt_x"/>
                                          </p:val>
                                        </p:tav>
                                      </p:tavLst>
                                    </p:anim>
                                    <p:anim calcmode="lin" valueType="num">
                                      <p:cBhvr>
                                        <p:cTn id="49" dur="250" fill="hold"/>
                                        <p:tgtEl>
                                          <p:spTgt spid="11"/>
                                        </p:tgtEl>
                                        <p:attrNameLst>
                                          <p:attrName>ppt_y</p:attrName>
                                        </p:attrNameLst>
                                      </p:cBhvr>
                                      <p:tavLst>
                                        <p:tav tm="0">
                                          <p:val>
                                            <p:strVal val="#ppt_y+.1"/>
                                          </p:val>
                                        </p:tav>
                                        <p:tav tm="100000">
                                          <p:val>
                                            <p:strVal val="#ppt_y"/>
                                          </p:val>
                                        </p:tav>
                                      </p:tavLst>
                                    </p:anim>
                                  </p:childTnLst>
                                </p:cTn>
                              </p:par>
                            </p:childTnLst>
                          </p:cTn>
                        </p:par>
                        <p:par>
                          <p:cTn id="50" fill="hold">
                            <p:stCondLst>
                              <p:cond delay="2250"/>
                            </p:stCondLst>
                            <p:childTnLst>
                              <p:par>
                                <p:cTn id="51" presetID="42" presetClass="entr" presetSubtype="0" fill="hold" grpId="0" nodeType="afterEffect">
                                  <p:stCondLst>
                                    <p:cond delay="0"/>
                                  </p:stCondLst>
                                  <p:childTnLst>
                                    <p:set>
                                      <p:cBhvr>
                                        <p:cTn id="52" dur="1" fill="hold">
                                          <p:stCondLst>
                                            <p:cond delay="0"/>
                                          </p:stCondLst>
                                        </p:cTn>
                                        <p:tgtEl>
                                          <p:spTgt spid="12"/>
                                        </p:tgtEl>
                                        <p:attrNameLst>
                                          <p:attrName>style.visibility</p:attrName>
                                        </p:attrNameLst>
                                      </p:cBhvr>
                                      <p:to>
                                        <p:strVal val="visible"/>
                                      </p:to>
                                    </p:set>
                                    <p:animEffect transition="in" filter="fade">
                                      <p:cBhvr>
                                        <p:cTn id="53" dur="250"/>
                                        <p:tgtEl>
                                          <p:spTgt spid="12"/>
                                        </p:tgtEl>
                                      </p:cBhvr>
                                    </p:animEffect>
                                    <p:anim calcmode="lin" valueType="num">
                                      <p:cBhvr>
                                        <p:cTn id="54" dur="250" fill="hold"/>
                                        <p:tgtEl>
                                          <p:spTgt spid="12"/>
                                        </p:tgtEl>
                                        <p:attrNameLst>
                                          <p:attrName>ppt_x</p:attrName>
                                        </p:attrNameLst>
                                      </p:cBhvr>
                                      <p:tavLst>
                                        <p:tav tm="0">
                                          <p:val>
                                            <p:strVal val="#ppt_x"/>
                                          </p:val>
                                        </p:tav>
                                        <p:tav tm="100000">
                                          <p:val>
                                            <p:strVal val="#ppt_x"/>
                                          </p:val>
                                        </p:tav>
                                      </p:tavLst>
                                    </p:anim>
                                    <p:anim calcmode="lin" valueType="num">
                                      <p:cBhvr>
                                        <p:cTn id="55" dur="250" fill="hold"/>
                                        <p:tgtEl>
                                          <p:spTgt spid="12"/>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18"/>
                                        </p:tgtEl>
                                        <p:attrNameLst>
                                          <p:attrName>style.visibility</p:attrName>
                                        </p:attrNameLst>
                                      </p:cBhvr>
                                      <p:to>
                                        <p:strVal val="visible"/>
                                      </p:to>
                                    </p:set>
                                    <p:animEffect transition="in" filter="fade">
                                      <p:cBhvr>
                                        <p:cTn id="58" dur="1000"/>
                                        <p:tgtEl>
                                          <p:spTgt spid="18"/>
                                        </p:tgtEl>
                                      </p:cBhvr>
                                    </p:animEffect>
                                    <p:anim calcmode="lin" valueType="num">
                                      <p:cBhvr>
                                        <p:cTn id="59" dur="1000" fill="hold"/>
                                        <p:tgtEl>
                                          <p:spTgt spid="18"/>
                                        </p:tgtEl>
                                        <p:attrNameLst>
                                          <p:attrName>ppt_x</p:attrName>
                                        </p:attrNameLst>
                                      </p:cBhvr>
                                      <p:tavLst>
                                        <p:tav tm="0">
                                          <p:val>
                                            <p:strVal val="#ppt_x"/>
                                          </p:val>
                                        </p:tav>
                                        <p:tav tm="100000">
                                          <p:val>
                                            <p:strVal val="#ppt_x"/>
                                          </p:val>
                                        </p:tav>
                                      </p:tavLst>
                                    </p:anim>
                                    <p:anim calcmode="lin" valueType="num">
                                      <p:cBhvr>
                                        <p:cTn id="60"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9" grpId="0"/>
      <p:bldP spid="10" grpId="0"/>
      <p:bldP spid="11" grpId="0"/>
      <p:bldP spid="12" grpId="0"/>
      <p:bldP spid="14" grpId="0"/>
      <p:bldP spid="17" grpId="0"/>
      <p:bldP spid="18"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p:cNvGrpSpPr/>
          <p:nvPr/>
        </p:nvGrpSpPr>
        <p:grpSpPr>
          <a:xfrm>
            <a:off x="0" y="198861"/>
            <a:ext cx="12190413" cy="898335"/>
            <a:chOff x="0" y="211221"/>
            <a:chExt cx="12190413" cy="898335"/>
          </a:xfrm>
        </p:grpSpPr>
        <p:sp>
          <p:nvSpPr>
            <p:cNvPr id="15" name="矩形 14"/>
            <p:cNvSpPr/>
            <p:nvPr/>
          </p:nvSpPr>
          <p:spPr>
            <a:xfrm>
              <a:off x="0" y="1063837"/>
              <a:ext cx="12190413"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9"/>
            <p:cNvSpPr txBox="1"/>
            <p:nvPr/>
          </p:nvSpPr>
          <p:spPr>
            <a:xfrm>
              <a:off x="4368087" y="457807"/>
              <a:ext cx="3435256" cy="430887"/>
            </a:xfrm>
            <a:prstGeom prst="rect">
              <a:avLst/>
            </a:prstGeom>
            <a:noFill/>
          </p:spPr>
          <p:txBody>
            <a:bodyPr wrap="square" lIns="0" tIns="0" rIns="0" bIns="0" rtlCol="0">
              <a:spAutoFit/>
            </a:bodyPr>
            <a:lstStyle/>
            <a:p>
              <a:pPr marL="0" lvl="1" algn="ctr"/>
              <a:r>
                <a:rPr lang="zh-CN" altLang="en-US" sz="2800" dirty="0">
                  <a:solidFill>
                    <a:schemeClr val="accent5"/>
                  </a:solidFill>
                  <a:latin typeface="微软雅黑" pitchFamily="34" charset="-122"/>
                  <a:ea typeface="微软雅黑" pitchFamily="34" charset="-122"/>
                </a:rPr>
                <a:t>点击加入你的标题</a:t>
              </a:r>
            </a:p>
          </p:txBody>
        </p:sp>
        <p:sp>
          <p:nvSpPr>
            <p:cNvPr id="8" name="矩形 7"/>
            <p:cNvSpPr/>
            <p:nvPr/>
          </p:nvSpPr>
          <p:spPr>
            <a:xfrm>
              <a:off x="0" y="211221"/>
              <a:ext cx="12190413"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 name="组合 16"/>
          <p:cNvGrpSpPr>
            <a:grpSpLocks/>
          </p:cNvGrpSpPr>
          <p:nvPr/>
        </p:nvGrpSpPr>
        <p:grpSpPr bwMode="auto">
          <a:xfrm>
            <a:off x="2873330" y="2849245"/>
            <a:ext cx="6439676" cy="5278546"/>
            <a:chOff x="4351277" y="3064874"/>
            <a:chExt cx="4735660" cy="4047963"/>
          </a:xfrm>
          <a:solidFill>
            <a:srgbClr val="00B050"/>
          </a:solidFill>
        </p:grpSpPr>
        <p:sp>
          <p:nvSpPr>
            <p:cNvPr id="7" name="空心弧 6"/>
            <p:cNvSpPr/>
            <p:nvPr/>
          </p:nvSpPr>
          <p:spPr>
            <a:xfrm>
              <a:off x="4886282" y="3483296"/>
              <a:ext cx="3629138" cy="3629541"/>
            </a:xfrm>
            <a:prstGeom prst="blockArc">
              <a:avLst>
                <a:gd name="adj1" fmla="val 10800000"/>
                <a:gd name="adj2" fmla="val 118155"/>
                <a:gd name="adj3" fmla="val 13775"/>
              </a:avLst>
            </a:prstGeom>
            <a:solidFill>
              <a:schemeClr val="accent5"/>
            </a:solidFill>
            <a:ln w="12700" cap="flat" cmpd="sng" algn="ctr">
              <a:solidFill>
                <a:srgbClr val="00B050"/>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bg1">
                    <a:lumMod val="50000"/>
                  </a:schemeClr>
                </a:solidFill>
                <a:effectLst/>
                <a:uLnTx/>
                <a:uFillTx/>
                <a:latin typeface="Calibri"/>
                <a:ea typeface="宋体"/>
                <a:cs typeface="+mn-cs"/>
              </a:endParaRPr>
            </a:p>
          </p:txBody>
        </p:sp>
        <p:grpSp>
          <p:nvGrpSpPr>
            <p:cNvPr id="9" name="组合 18"/>
            <p:cNvGrpSpPr>
              <a:grpSpLocks/>
            </p:cNvGrpSpPr>
            <p:nvPr/>
          </p:nvGrpSpPr>
          <p:grpSpPr bwMode="auto">
            <a:xfrm>
              <a:off x="4351277" y="3064874"/>
              <a:ext cx="4735660" cy="2232926"/>
              <a:chOff x="4351277" y="3064874"/>
              <a:chExt cx="4735660" cy="2232926"/>
            </a:xfrm>
            <a:grpFill/>
          </p:grpSpPr>
          <p:grpSp>
            <p:nvGrpSpPr>
              <p:cNvPr id="10" name="组合 9"/>
              <p:cNvGrpSpPr/>
              <p:nvPr/>
            </p:nvGrpSpPr>
            <p:grpSpPr>
              <a:xfrm>
                <a:off x="8516186" y="5132112"/>
                <a:ext cx="570751" cy="165688"/>
                <a:chOff x="7856113" y="3986011"/>
                <a:chExt cx="488007" cy="141668"/>
              </a:xfrm>
              <a:grpFill/>
            </p:grpSpPr>
            <p:cxnSp>
              <p:nvCxnSpPr>
                <p:cNvPr id="29" name="直接连接符 28"/>
                <p:cNvCxnSpPr/>
                <p:nvPr/>
              </p:nvCxnSpPr>
              <p:spPr>
                <a:xfrm>
                  <a:off x="7856113" y="4056845"/>
                  <a:ext cx="359419" cy="0"/>
                </a:xfrm>
                <a:prstGeom prst="line">
                  <a:avLst/>
                </a:prstGeom>
                <a:grpFill/>
                <a:ln w="22225" cap="flat" cmpd="sng" algn="ctr">
                  <a:solidFill>
                    <a:schemeClr val="accent2"/>
                  </a:solidFill>
                  <a:prstDash val="solid"/>
                  <a:miter lim="800000"/>
                </a:ln>
                <a:effectLst/>
              </p:spPr>
            </p:cxnSp>
            <p:sp>
              <p:nvSpPr>
                <p:cNvPr id="30" name="椭圆 29"/>
                <p:cNvSpPr/>
                <p:nvPr/>
              </p:nvSpPr>
              <p:spPr>
                <a:xfrm>
                  <a:off x="8202452" y="3986011"/>
                  <a:ext cx="141668" cy="141668"/>
                </a:xfrm>
                <a:prstGeom prst="ellipse">
                  <a:avLst/>
                </a:prstGeom>
                <a:solidFill>
                  <a:schemeClr val="accent2"/>
                </a:solidFill>
                <a:ln w="12700" cap="flat" cmpd="sng" algn="ctr">
                  <a:solidFill>
                    <a:schemeClr val="accent2"/>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bg1">
                        <a:lumMod val="50000"/>
                      </a:schemeClr>
                    </a:solidFill>
                    <a:effectLst/>
                    <a:uLnTx/>
                    <a:uFillTx/>
                    <a:latin typeface="Calibri"/>
                    <a:ea typeface="宋体"/>
                    <a:cs typeface="+mn-cs"/>
                  </a:endParaRPr>
                </a:p>
              </p:txBody>
            </p:sp>
          </p:grpSp>
          <p:grpSp>
            <p:nvGrpSpPr>
              <p:cNvPr id="11" name="组合 10"/>
              <p:cNvGrpSpPr/>
              <p:nvPr/>
            </p:nvGrpSpPr>
            <p:grpSpPr>
              <a:xfrm rot="19878410">
                <a:off x="8123180" y="4055012"/>
                <a:ext cx="570751" cy="165688"/>
                <a:chOff x="7856113" y="3986011"/>
                <a:chExt cx="488007" cy="141668"/>
              </a:xfrm>
              <a:grpFill/>
            </p:grpSpPr>
            <p:cxnSp>
              <p:nvCxnSpPr>
                <p:cNvPr id="27" name="直接连接符 26"/>
                <p:cNvCxnSpPr/>
                <p:nvPr/>
              </p:nvCxnSpPr>
              <p:spPr>
                <a:xfrm>
                  <a:off x="7856113" y="4056845"/>
                  <a:ext cx="359419" cy="0"/>
                </a:xfrm>
                <a:prstGeom prst="line">
                  <a:avLst/>
                </a:prstGeom>
                <a:grpFill/>
                <a:ln w="22225" cap="flat" cmpd="sng" algn="ctr">
                  <a:solidFill>
                    <a:schemeClr val="accent5"/>
                  </a:solidFill>
                  <a:prstDash val="solid"/>
                  <a:miter lim="800000"/>
                </a:ln>
                <a:effectLst/>
              </p:spPr>
            </p:cxnSp>
            <p:sp>
              <p:nvSpPr>
                <p:cNvPr id="28" name="椭圆 27"/>
                <p:cNvSpPr/>
                <p:nvPr/>
              </p:nvSpPr>
              <p:spPr>
                <a:xfrm>
                  <a:off x="8202452" y="3986011"/>
                  <a:ext cx="141668" cy="141668"/>
                </a:xfrm>
                <a:prstGeom prst="ellipse">
                  <a:avLst/>
                </a:prstGeom>
                <a:solidFill>
                  <a:schemeClr val="accent5"/>
                </a:solidFill>
                <a:ln w="12700" cap="flat" cmpd="sng" algn="ctr">
                  <a:solidFill>
                    <a:schemeClr val="accent5"/>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bg1">
                        <a:lumMod val="50000"/>
                      </a:schemeClr>
                    </a:solidFill>
                    <a:effectLst/>
                    <a:uLnTx/>
                    <a:uFillTx/>
                    <a:latin typeface="Calibri"/>
                    <a:ea typeface="宋体"/>
                    <a:cs typeface="+mn-cs"/>
                  </a:endParaRPr>
                </a:p>
              </p:txBody>
            </p:sp>
          </p:grpSp>
          <p:grpSp>
            <p:nvGrpSpPr>
              <p:cNvPr id="12" name="组合 11"/>
              <p:cNvGrpSpPr/>
              <p:nvPr/>
            </p:nvGrpSpPr>
            <p:grpSpPr>
              <a:xfrm rot="18571434">
                <a:off x="7134956" y="3267406"/>
                <a:ext cx="570751" cy="165688"/>
                <a:chOff x="7872795" y="3940868"/>
                <a:chExt cx="488007" cy="141668"/>
              </a:xfrm>
              <a:grpFill/>
            </p:grpSpPr>
            <p:cxnSp>
              <p:nvCxnSpPr>
                <p:cNvPr id="25" name="直接连接符 24"/>
                <p:cNvCxnSpPr/>
                <p:nvPr/>
              </p:nvCxnSpPr>
              <p:spPr>
                <a:xfrm>
                  <a:off x="7872795" y="4011702"/>
                  <a:ext cx="359419" cy="0"/>
                </a:xfrm>
                <a:prstGeom prst="line">
                  <a:avLst/>
                </a:prstGeom>
                <a:grpFill/>
                <a:ln w="22225" cap="flat" cmpd="sng" algn="ctr">
                  <a:solidFill>
                    <a:schemeClr val="accent2"/>
                  </a:solidFill>
                  <a:prstDash val="solid"/>
                  <a:miter lim="800000"/>
                </a:ln>
                <a:effectLst/>
              </p:spPr>
            </p:cxnSp>
            <p:sp>
              <p:nvSpPr>
                <p:cNvPr id="26" name="椭圆 25"/>
                <p:cNvSpPr/>
                <p:nvPr/>
              </p:nvSpPr>
              <p:spPr>
                <a:xfrm>
                  <a:off x="8219134" y="3940868"/>
                  <a:ext cx="141668" cy="141668"/>
                </a:xfrm>
                <a:prstGeom prst="ellipse">
                  <a:avLst/>
                </a:prstGeom>
                <a:solidFill>
                  <a:schemeClr val="accent2"/>
                </a:solidFill>
                <a:ln w="12700" cap="flat" cmpd="sng" algn="ctr">
                  <a:solidFill>
                    <a:schemeClr val="accent2"/>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bg1">
                        <a:lumMod val="50000"/>
                      </a:schemeClr>
                    </a:solidFill>
                    <a:effectLst/>
                    <a:uLnTx/>
                    <a:uFillTx/>
                    <a:latin typeface="Calibri"/>
                    <a:ea typeface="宋体"/>
                    <a:cs typeface="+mn-cs"/>
                  </a:endParaRPr>
                </a:p>
              </p:txBody>
            </p:sp>
          </p:grpSp>
          <p:grpSp>
            <p:nvGrpSpPr>
              <p:cNvPr id="14" name="组合 13"/>
              <p:cNvGrpSpPr/>
              <p:nvPr/>
            </p:nvGrpSpPr>
            <p:grpSpPr>
              <a:xfrm rot="14177828">
                <a:off x="5616981" y="3306362"/>
                <a:ext cx="570751" cy="165688"/>
                <a:chOff x="7856113" y="3986011"/>
                <a:chExt cx="488007" cy="141668"/>
              </a:xfrm>
              <a:grpFill/>
            </p:grpSpPr>
            <p:cxnSp>
              <p:nvCxnSpPr>
                <p:cNvPr id="23" name="直接连接符 22"/>
                <p:cNvCxnSpPr/>
                <p:nvPr/>
              </p:nvCxnSpPr>
              <p:spPr>
                <a:xfrm>
                  <a:off x="7856113" y="4056845"/>
                  <a:ext cx="359419" cy="0"/>
                </a:xfrm>
                <a:prstGeom prst="line">
                  <a:avLst/>
                </a:prstGeom>
                <a:grpFill/>
                <a:ln w="22225" cap="flat" cmpd="sng" algn="ctr">
                  <a:solidFill>
                    <a:srgbClr val="00B050"/>
                  </a:solidFill>
                  <a:prstDash val="solid"/>
                  <a:miter lim="800000"/>
                </a:ln>
                <a:effectLst/>
              </p:spPr>
            </p:cxnSp>
            <p:sp>
              <p:nvSpPr>
                <p:cNvPr id="24" name="椭圆 23"/>
                <p:cNvSpPr/>
                <p:nvPr/>
              </p:nvSpPr>
              <p:spPr>
                <a:xfrm>
                  <a:off x="8202452" y="3986011"/>
                  <a:ext cx="141668" cy="141668"/>
                </a:xfrm>
                <a:prstGeom prst="ellipse">
                  <a:avLst/>
                </a:prstGeom>
                <a:grpFill/>
                <a:ln w="12700" cap="flat" cmpd="sng" algn="ctr">
                  <a:solidFill>
                    <a:srgbClr val="00B050"/>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bg1">
                        <a:lumMod val="50000"/>
                      </a:schemeClr>
                    </a:solidFill>
                    <a:effectLst/>
                    <a:uLnTx/>
                    <a:uFillTx/>
                    <a:latin typeface="Calibri"/>
                    <a:ea typeface="宋体"/>
                    <a:cs typeface="+mn-cs"/>
                  </a:endParaRPr>
                </a:p>
              </p:txBody>
            </p:sp>
          </p:grpSp>
          <p:grpSp>
            <p:nvGrpSpPr>
              <p:cNvPr id="17" name="组合 16"/>
              <p:cNvGrpSpPr/>
              <p:nvPr/>
            </p:nvGrpSpPr>
            <p:grpSpPr>
              <a:xfrm rot="12860432">
                <a:off x="4700629" y="4003003"/>
                <a:ext cx="570751" cy="165688"/>
                <a:chOff x="7856113" y="3986011"/>
                <a:chExt cx="488007" cy="141668"/>
              </a:xfrm>
              <a:grpFill/>
            </p:grpSpPr>
            <p:cxnSp>
              <p:nvCxnSpPr>
                <p:cNvPr id="21" name="直接连接符 20"/>
                <p:cNvCxnSpPr/>
                <p:nvPr/>
              </p:nvCxnSpPr>
              <p:spPr>
                <a:xfrm>
                  <a:off x="7856113" y="4056845"/>
                  <a:ext cx="359419" cy="0"/>
                </a:xfrm>
                <a:prstGeom prst="line">
                  <a:avLst/>
                </a:prstGeom>
                <a:grpFill/>
                <a:ln w="22225" cap="flat" cmpd="sng" algn="ctr">
                  <a:solidFill>
                    <a:schemeClr val="accent2"/>
                  </a:solidFill>
                  <a:prstDash val="solid"/>
                  <a:miter lim="800000"/>
                </a:ln>
                <a:effectLst/>
              </p:spPr>
            </p:cxnSp>
            <p:sp>
              <p:nvSpPr>
                <p:cNvPr id="22" name="椭圆 21"/>
                <p:cNvSpPr/>
                <p:nvPr/>
              </p:nvSpPr>
              <p:spPr>
                <a:xfrm>
                  <a:off x="8202452" y="3986011"/>
                  <a:ext cx="141668" cy="141668"/>
                </a:xfrm>
                <a:prstGeom prst="ellipse">
                  <a:avLst/>
                </a:prstGeom>
                <a:solidFill>
                  <a:schemeClr val="accent2"/>
                </a:solidFill>
                <a:ln w="12700" cap="flat" cmpd="sng" algn="ctr">
                  <a:solidFill>
                    <a:schemeClr val="accent2"/>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bg1">
                        <a:lumMod val="50000"/>
                      </a:schemeClr>
                    </a:solidFill>
                    <a:effectLst/>
                    <a:uLnTx/>
                    <a:uFillTx/>
                    <a:latin typeface="Calibri"/>
                    <a:ea typeface="宋体"/>
                    <a:cs typeface="+mn-cs"/>
                  </a:endParaRPr>
                </a:p>
              </p:txBody>
            </p:sp>
          </p:grpSp>
          <p:grpSp>
            <p:nvGrpSpPr>
              <p:cNvPr id="18" name="组合 17"/>
              <p:cNvGrpSpPr/>
              <p:nvPr/>
            </p:nvGrpSpPr>
            <p:grpSpPr>
              <a:xfrm rot="10800000">
                <a:off x="4351277" y="5049268"/>
                <a:ext cx="570751" cy="165688"/>
                <a:chOff x="7856113" y="3986011"/>
                <a:chExt cx="488007" cy="141668"/>
              </a:xfrm>
              <a:grpFill/>
            </p:grpSpPr>
            <p:cxnSp>
              <p:nvCxnSpPr>
                <p:cNvPr id="19" name="直接连接符 18"/>
                <p:cNvCxnSpPr/>
                <p:nvPr/>
              </p:nvCxnSpPr>
              <p:spPr>
                <a:xfrm>
                  <a:off x="7856113" y="4056845"/>
                  <a:ext cx="359419" cy="0"/>
                </a:xfrm>
                <a:prstGeom prst="line">
                  <a:avLst/>
                </a:prstGeom>
                <a:grpFill/>
                <a:ln w="22225" cap="flat" cmpd="sng" algn="ctr">
                  <a:solidFill>
                    <a:srgbClr val="00B050"/>
                  </a:solidFill>
                  <a:prstDash val="solid"/>
                  <a:miter lim="800000"/>
                </a:ln>
                <a:effectLst/>
              </p:spPr>
            </p:cxnSp>
            <p:sp>
              <p:nvSpPr>
                <p:cNvPr id="20" name="椭圆 19"/>
                <p:cNvSpPr/>
                <p:nvPr/>
              </p:nvSpPr>
              <p:spPr>
                <a:xfrm>
                  <a:off x="8202452" y="3986011"/>
                  <a:ext cx="141668" cy="141668"/>
                </a:xfrm>
                <a:prstGeom prst="ellipse">
                  <a:avLst/>
                </a:prstGeom>
                <a:grpFill/>
                <a:ln w="12700" cap="flat" cmpd="sng" algn="ctr">
                  <a:solidFill>
                    <a:srgbClr val="00B050"/>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bg1">
                        <a:lumMod val="50000"/>
                      </a:schemeClr>
                    </a:solidFill>
                    <a:effectLst/>
                    <a:uLnTx/>
                    <a:uFillTx/>
                    <a:latin typeface="Calibri"/>
                    <a:ea typeface="宋体"/>
                    <a:cs typeface="+mn-cs"/>
                  </a:endParaRPr>
                </a:p>
              </p:txBody>
            </p:sp>
          </p:grpSp>
        </p:grpSp>
      </p:grpSp>
      <p:sp>
        <p:nvSpPr>
          <p:cNvPr id="31" name="TextBox 10"/>
          <p:cNvSpPr txBox="1">
            <a:spLocks noChangeArrowheads="1"/>
          </p:cNvSpPr>
          <p:nvPr/>
        </p:nvSpPr>
        <p:spPr bwMode="auto">
          <a:xfrm>
            <a:off x="9525525" y="5044701"/>
            <a:ext cx="2126003"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just" eaLnBrk="1" hangingPunct="1"/>
            <a:r>
              <a:rPr lang="zh-CN" altLang="en-US" sz="1400" dirty="0">
                <a:solidFill>
                  <a:schemeClr val="bg1">
                    <a:lumMod val="50000"/>
                  </a:schemeClr>
                </a:solidFill>
                <a:latin typeface="微软雅黑" pitchFamily="34" charset="-122"/>
                <a:ea typeface="微软雅黑" pitchFamily="34" charset="-122"/>
              </a:rPr>
              <a:t>面向东亚的韩国、日本，北亚的蒙古、俄罗斯，联系</a:t>
            </a:r>
            <a:r>
              <a:rPr lang="en-US" altLang="zh-CN" sz="1400" dirty="0">
                <a:solidFill>
                  <a:schemeClr val="bg1">
                    <a:lumMod val="50000"/>
                  </a:schemeClr>
                </a:solidFill>
                <a:latin typeface="微软雅黑" pitchFamily="34" charset="-122"/>
                <a:ea typeface="微软雅黑" pitchFamily="34" charset="-122"/>
              </a:rPr>
              <a:t>PECC 25</a:t>
            </a:r>
            <a:r>
              <a:rPr lang="zh-CN" altLang="en-US" sz="1400" dirty="0">
                <a:solidFill>
                  <a:schemeClr val="bg1">
                    <a:lumMod val="50000"/>
                  </a:schemeClr>
                </a:solidFill>
                <a:latin typeface="微软雅黑" pitchFamily="34" charset="-122"/>
                <a:ea typeface="微软雅黑" pitchFamily="34" charset="-122"/>
              </a:rPr>
              <a:t>个成员体的国家和地区。这个国际大市场是互联网的发展前景</a:t>
            </a:r>
          </a:p>
        </p:txBody>
      </p:sp>
      <p:sp>
        <p:nvSpPr>
          <p:cNvPr id="32" name="TextBox 10"/>
          <p:cNvSpPr txBox="1">
            <a:spLocks noChangeArrowheads="1"/>
          </p:cNvSpPr>
          <p:nvPr/>
        </p:nvSpPr>
        <p:spPr bwMode="auto">
          <a:xfrm>
            <a:off x="8822692" y="3245200"/>
            <a:ext cx="1992312"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just" eaLnBrk="1" hangingPunct="1"/>
            <a:r>
              <a:rPr lang="zh-CN" altLang="en-US" sz="1400" dirty="0">
                <a:solidFill>
                  <a:schemeClr val="bg1">
                    <a:lumMod val="50000"/>
                  </a:schemeClr>
                </a:solidFill>
                <a:latin typeface="微软雅黑" pitchFamily="34" charset="-122"/>
                <a:ea typeface="微软雅黑" pitchFamily="34" charset="-122"/>
              </a:rPr>
              <a:t>目前中国农业市场南强北弱，农业的有序发展期待大统一市场流通体系的出现</a:t>
            </a:r>
          </a:p>
        </p:txBody>
      </p:sp>
      <p:sp>
        <p:nvSpPr>
          <p:cNvPr id="33" name="TextBox 10"/>
          <p:cNvSpPr txBox="1">
            <a:spLocks noChangeArrowheads="1"/>
          </p:cNvSpPr>
          <p:nvPr/>
        </p:nvSpPr>
        <p:spPr bwMode="auto">
          <a:xfrm>
            <a:off x="6559228" y="1906712"/>
            <a:ext cx="2223572"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just" eaLnBrk="1" hangingPunct="1"/>
            <a:r>
              <a:rPr lang="zh-CN" altLang="en-US" sz="1400" dirty="0">
                <a:solidFill>
                  <a:schemeClr val="bg1">
                    <a:lumMod val="50000"/>
                  </a:schemeClr>
                </a:solidFill>
                <a:latin typeface="微软雅黑" pitchFamily="34" charset="-122"/>
                <a:ea typeface="微软雅黑" pitchFamily="34" charset="-122"/>
              </a:rPr>
              <a:t>农业资源重新配置的高潮期，乘机介入互联网这种高科技流通手段，大有市场可做</a:t>
            </a:r>
          </a:p>
        </p:txBody>
      </p:sp>
      <p:sp>
        <p:nvSpPr>
          <p:cNvPr id="34" name="TextBox 10"/>
          <p:cNvSpPr txBox="1">
            <a:spLocks noChangeArrowheads="1"/>
          </p:cNvSpPr>
          <p:nvPr/>
        </p:nvSpPr>
        <p:spPr bwMode="auto">
          <a:xfrm>
            <a:off x="3422290" y="1999471"/>
            <a:ext cx="1992313"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just" eaLnBrk="1" hangingPunct="1"/>
            <a:r>
              <a:rPr lang="zh-CN" altLang="en-US" sz="1400" dirty="0">
                <a:solidFill>
                  <a:schemeClr val="bg1">
                    <a:lumMod val="50000"/>
                  </a:schemeClr>
                </a:solidFill>
                <a:latin typeface="微软雅黑" pitchFamily="34" charset="-122"/>
                <a:ea typeface="微软雅黑" pitchFamily="34" charset="-122"/>
              </a:rPr>
              <a:t>利用互联网发挥我国农业的优势与特色是应大势所趋</a:t>
            </a:r>
          </a:p>
        </p:txBody>
      </p:sp>
      <p:sp>
        <p:nvSpPr>
          <p:cNvPr id="35" name="TextBox 10"/>
          <p:cNvSpPr txBox="1">
            <a:spLocks noChangeArrowheads="1"/>
          </p:cNvSpPr>
          <p:nvPr/>
        </p:nvSpPr>
        <p:spPr bwMode="auto">
          <a:xfrm>
            <a:off x="1293090" y="3204845"/>
            <a:ext cx="1992313"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just" eaLnBrk="1" hangingPunct="1"/>
            <a:r>
              <a:rPr lang="zh-CN" altLang="en-US" sz="1400" dirty="0">
                <a:solidFill>
                  <a:schemeClr val="bg1">
                    <a:lumMod val="50000"/>
                  </a:schemeClr>
                </a:solidFill>
                <a:latin typeface="微软雅黑" pitchFamily="34" charset="-122"/>
                <a:ea typeface="微软雅黑" pitchFamily="34" charset="-122"/>
              </a:rPr>
              <a:t>本网站建设力求本土化，要利用起传统商贸环境中一切可利用的条件，以减轻投入成本。</a:t>
            </a:r>
          </a:p>
          <a:p>
            <a:pPr algn="just" eaLnBrk="1" hangingPunct="1"/>
            <a:r>
              <a:rPr lang="zh-CN" altLang="en-US" sz="1400" dirty="0">
                <a:solidFill>
                  <a:schemeClr val="bg1">
                    <a:lumMod val="50000"/>
                  </a:schemeClr>
                </a:solidFill>
                <a:latin typeface="微软雅黑" pitchFamily="34" charset="-122"/>
                <a:ea typeface="微软雅黑" pitchFamily="34" charset="-122"/>
              </a:rPr>
              <a:t>。</a:t>
            </a:r>
          </a:p>
        </p:txBody>
      </p:sp>
      <p:sp>
        <p:nvSpPr>
          <p:cNvPr id="36" name="TextBox 10"/>
          <p:cNvSpPr txBox="1">
            <a:spLocks noChangeArrowheads="1"/>
          </p:cNvSpPr>
          <p:nvPr/>
        </p:nvSpPr>
        <p:spPr bwMode="auto">
          <a:xfrm>
            <a:off x="709389" y="5068446"/>
            <a:ext cx="1992313"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just" eaLnBrk="1" hangingPunct="1"/>
            <a:r>
              <a:rPr lang="zh-CN" altLang="en-US" sz="1400" dirty="0">
                <a:solidFill>
                  <a:schemeClr val="bg1">
                    <a:lumMod val="50000"/>
                  </a:schemeClr>
                </a:solidFill>
                <a:latin typeface="微软雅黑" pitchFamily="34" charset="-122"/>
                <a:ea typeface="微软雅黑" pitchFamily="34" charset="-122"/>
              </a:rPr>
              <a:t>用传统的商贸条件来配合电子商务的展开，建设一个能够适应当前传统商务向电子商务过渡时期的特色网站。</a:t>
            </a:r>
          </a:p>
        </p:txBody>
      </p:sp>
      <p:sp>
        <p:nvSpPr>
          <p:cNvPr id="37" name="矩形 43"/>
          <p:cNvSpPr>
            <a:spLocks noChangeArrowheads="1"/>
          </p:cNvSpPr>
          <p:nvPr/>
        </p:nvSpPr>
        <p:spPr bwMode="auto">
          <a:xfrm>
            <a:off x="4659456" y="5009850"/>
            <a:ext cx="274947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2000" b="1" dirty="0">
                <a:solidFill>
                  <a:schemeClr val="bg1">
                    <a:lumMod val="50000"/>
                  </a:schemeClr>
                </a:solidFill>
                <a:latin typeface="微软雅黑" pitchFamily="34" charset="-122"/>
                <a:ea typeface="微软雅黑" pitchFamily="34" charset="-122"/>
              </a:rPr>
              <a:t>开发本项目的六个初衷</a:t>
            </a:r>
          </a:p>
        </p:txBody>
      </p:sp>
    </p:spTree>
    <p:extLst>
      <p:ext uri="{BB962C8B-B14F-4D97-AF65-F5344CB8AC3E}">
        <p14:creationId xmlns:p14="http://schemas.microsoft.com/office/powerpoint/2010/main" val="2589352675"/>
      </p:ext>
    </p:extLst>
  </p:cSld>
  <p:clrMapOvr>
    <a:masterClrMapping/>
  </p:clrMapOvr>
  <p:transition spd="slow" advTm="1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1000" fill="hold"/>
                                        <p:tgtEl>
                                          <p:spTgt spid="6"/>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 presetClass="entr" presetSubtype="4" fill="hold" grpId="0" nodeType="afterEffect">
                                  <p:stCondLst>
                                    <p:cond delay="0"/>
                                  </p:stCondLst>
                                  <p:childTnLst>
                                    <p:set>
                                      <p:cBhvr>
                                        <p:cTn id="16" dur="1" fill="hold">
                                          <p:stCondLst>
                                            <p:cond delay="0"/>
                                          </p:stCondLst>
                                        </p:cTn>
                                        <p:tgtEl>
                                          <p:spTgt spid="37"/>
                                        </p:tgtEl>
                                        <p:attrNameLst>
                                          <p:attrName>style.visibility</p:attrName>
                                        </p:attrNameLst>
                                      </p:cBhvr>
                                      <p:to>
                                        <p:strVal val="visible"/>
                                      </p:to>
                                    </p:set>
                                    <p:anim calcmode="lin" valueType="num">
                                      <p:cBhvr additive="base">
                                        <p:cTn id="17" dur="500" fill="hold"/>
                                        <p:tgtEl>
                                          <p:spTgt spid="37"/>
                                        </p:tgtEl>
                                        <p:attrNameLst>
                                          <p:attrName>ppt_x</p:attrName>
                                        </p:attrNameLst>
                                      </p:cBhvr>
                                      <p:tavLst>
                                        <p:tav tm="0">
                                          <p:val>
                                            <p:strVal val="#ppt_x"/>
                                          </p:val>
                                        </p:tav>
                                        <p:tav tm="100000">
                                          <p:val>
                                            <p:strVal val="#ppt_x"/>
                                          </p:val>
                                        </p:tav>
                                      </p:tavLst>
                                    </p:anim>
                                    <p:anim calcmode="lin" valueType="num">
                                      <p:cBhvr additive="base">
                                        <p:cTn id="18" dur="500" fill="hold"/>
                                        <p:tgtEl>
                                          <p:spTgt spid="37"/>
                                        </p:tgtEl>
                                        <p:attrNameLst>
                                          <p:attrName>ppt_y</p:attrName>
                                        </p:attrNameLst>
                                      </p:cBhvr>
                                      <p:tavLst>
                                        <p:tav tm="0">
                                          <p:val>
                                            <p:strVal val="1+#ppt_h/2"/>
                                          </p:val>
                                        </p:tav>
                                        <p:tav tm="100000">
                                          <p:val>
                                            <p:strVal val="#ppt_y"/>
                                          </p:val>
                                        </p:tav>
                                      </p:tavLst>
                                    </p:anim>
                                  </p:childTnLst>
                                </p:cTn>
                              </p:par>
                            </p:childTnLst>
                          </p:cTn>
                        </p:par>
                        <p:par>
                          <p:cTn id="19" fill="hold">
                            <p:stCondLst>
                              <p:cond delay="2000"/>
                            </p:stCondLst>
                            <p:childTnLst>
                              <p:par>
                                <p:cTn id="20" presetID="22" presetClass="entr" presetSubtype="8" fill="hold" grpId="0" nodeType="afterEffect">
                                  <p:stCondLst>
                                    <p:cond delay="0"/>
                                  </p:stCondLst>
                                  <p:childTnLst>
                                    <p:set>
                                      <p:cBhvr>
                                        <p:cTn id="21" dur="1" fill="hold">
                                          <p:stCondLst>
                                            <p:cond delay="0"/>
                                          </p:stCondLst>
                                        </p:cTn>
                                        <p:tgtEl>
                                          <p:spTgt spid="36"/>
                                        </p:tgtEl>
                                        <p:attrNameLst>
                                          <p:attrName>style.visibility</p:attrName>
                                        </p:attrNameLst>
                                      </p:cBhvr>
                                      <p:to>
                                        <p:strVal val="visible"/>
                                      </p:to>
                                    </p:set>
                                    <p:animEffect transition="in" filter="wipe(left)">
                                      <p:cBhvr>
                                        <p:cTn id="22" dur="500"/>
                                        <p:tgtEl>
                                          <p:spTgt spid="36"/>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5"/>
                                        </p:tgtEl>
                                        <p:attrNameLst>
                                          <p:attrName>style.visibility</p:attrName>
                                        </p:attrNameLst>
                                      </p:cBhvr>
                                      <p:to>
                                        <p:strVal val="visible"/>
                                      </p:to>
                                    </p:set>
                                    <p:animEffect transition="in" filter="wipe(left)">
                                      <p:cBhvr>
                                        <p:cTn id="25" dur="500"/>
                                        <p:tgtEl>
                                          <p:spTgt spid="35"/>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wipe(left)">
                                      <p:cBhvr>
                                        <p:cTn id="28" dur="500"/>
                                        <p:tgtEl>
                                          <p:spTgt spid="34"/>
                                        </p:tgtEl>
                                      </p:cBhvr>
                                    </p:animEffect>
                                  </p:childTnLst>
                                </p:cTn>
                              </p:par>
                              <p:par>
                                <p:cTn id="29" presetID="22" presetClass="entr" presetSubtype="2" fill="hold" grpId="0" nodeType="withEffect">
                                  <p:stCondLst>
                                    <p:cond delay="0"/>
                                  </p:stCondLst>
                                  <p:childTnLst>
                                    <p:set>
                                      <p:cBhvr>
                                        <p:cTn id="30" dur="1" fill="hold">
                                          <p:stCondLst>
                                            <p:cond delay="0"/>
                                          </p:stCondLst>
                                        </p:cTn>
                                        <p:tgtEl>
                                          <p:spTgt spid="33"/>
                                        </p:tgtEl>
                                        <p:attrNameLst>
                                          <p:attrName>style.visibility</p:attrName>
                                        </p:attrNameLst>
                                      </p:cBhvr>
                                      <p:to>
                                        <p:strVal val="visible"/>
                                      </p:to>
                                    </p:set>
                                    <p:animEffect transition="in" filter="wipe(right)">
                                      <p:cBhvr>
                                        <p:cTn id="31" dur="500"/>
                                        <p:tgtEl>
                                          <p:spTgt spid="33"/>
                                        </p:tgtEl>
                                      </p:cBhvr>
                                    </p:animEffect>
                                  </p:childTnLst>
                                </p:cTn>
                              </p:par>
                              <p:par>
                                <p:cTn id="32" presetID="22" presetClass="entr" presetSubtype="2" fill="hold" grpId="0" nodeType="withEffect">
                                  <p:stCondLst>
                                    <p:cond delay="0"/>
                                  </p:stCondLst>
                                  <p:childTnLst>
                                    <p:set>
                                      <p:cBhvr>
                                        <p:cTn id="33" dur="1" fill="hold">
                                          <p:stCondLst>
                                            <p:cond delay="0"/>
                                          </p:stCondLst>
                                        </p:cTn>
                                        <p:tgtEl>
                                          <p:spTgt spid="32"/>
                                        </p:tgtEl>
                                        <p:attrNameLst>
                                          <p:attrName>style.visibility</p:attrName>
                                        </p:attrNameLst>
                                      </p:cBhvr>
                                      <p:to>
                                        <p:strVal val="visible"/>
                                      </p:to>
                                    </p:set>
                                    <p:animEffect transition="in" filter="wipe(right)">
                                      <p:cBhvr>
                                        <p:cTn id="34" dur="500"/>
                                        <p:tgtEl>
                                          <p:spTgt spid="32"/>
                                        </p:tgtEl>
                                      </p:cBhvr>
                                    </p:animEffect>
                                  </p:childTnLst>
                                </p:cTn>
                              </p:par>
                              <p:par>
                                <p:cTn id="35" presetID="22" presetClass="entr" presetSubtype="2" fill="hold" grpId="0" nodeType="with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wipe(right)">
                                      <p:cBhvr>
                                        <p:cTn id="37"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3" grpId="0"/>
      <p:bldP spid="34" grpId="0"/>
      <p:bldP spid="35" grpId="0"/>
      <p:bldP spid="36" grpId="0"/>
      <p:bldP spid="3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p:cNvGrpSpPr/>
          <p:nvPr/>
        </p:nvGrpSpPr>
        <p:grpSpPr>
          <a:xfrm>
            <a:off x="0" y="198861"/>
            <a:ext cx="12190413" cy="898335"/>
            <a:chOff x="0" y="211221"/>
            <a:chExt cx="12190413" cy="898335"/>
          </a:xfrm>
        </p:grpSpPr>
        <p:sp>
          <p:nvSpPr>
            <p:cNvPr id="15" name="矩形 14"/>
            <p:cNvSpPr/>
            <p:nvPr/>
          </p:nvSpPr>
          <p:spPr>
            <a:xfrm>
              <a:off x="0" y="1063837"/>
              <a:ext cx="12190413"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9"/>
            <p:cNvSpPr txBox="1"/>
            <p:nvPr/>
          </p:nvSpPr>
          <p:spPr>
            <a:xfrm>
              <a:off x="4368087" y="457807"/>
              <a:ext cx="3435256" cy="430887"/>
            </a:xfrm>
            <a:prstGeom prst="rect">
              <a:avLst/>
            </a:prstGeom>
            <a:noFill/>
          </p:spPr>
          <p:txBody>
            <a:bodyPr wrap="square" lIns="0" tIns="0" rIns="0" bIns="0" rtlCol="0">
              <a:spAutoFit/>
            </a:bodyPr>
            <a:lstStyle/>
            <a:p>
              <a:pPr marL="0" lvl="1" algn="ctr"/>
              <a:r>
                <a:rPr lang="zh-CN" altLang="en-US" sz="2800" dirty="0">
                  <a:solidFill>
                    <a:schemeClr val="accent5"/>
                  </a:solidFill>
                  <a:latin typeface="微软雅黑" pitchFamily="34" charset="-122"/>
                  <a:ea typeface="微软雅黑" pitchFamily="34" charset="-122"/>
                </a:rPr>
                <a:t>点击加入你的标题</a:t>
              </a:r>
            </a:p>
          </p:txBody>
        </p:sp>
        <p:sp>
          <p:nvSpPr>
            <p:cNvPr id="8" name="矩形 7"/>
            <p:cNvSpPr/>
            <p:nvPr/>
          </p:nvSpPr>
          <p:spPr>
            <a:xfrm>
              <a:off x="0" y="211221"/>
              <a:ext cx="12190413"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 name="矩形 5"/>
          <p:cNvSpPr/>
          <p:nvPr/>
        </p:nvSpPr>
        <p:spPr>
          <a:xfrm>
            <a:off x="8189708" y="4427018"/>
            <a:ext cx="3232797" cy="1981041"/>
          </a:xfrm>
          <a:prstGeom prst="rect">
            <a:avLst/>
          </a:prstGeom>
          <a:blipFill dpi="0" rotWithShape="1">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8189708" y="1669003"/>
            <a:ext cx="2435721" cy="2540141"/>
          </a:xfrm>
          <a:prstGeom prst="rect">
            <a:avLst/>
          </a:prstGeom>
          <a:blipFill dpi="0" rotWithShape="1">
            <a:blip r:embed="rId4"/>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4586990" y="1669003"/>
            <a:ext cx="3410381" cy="4739056"/>
          </a:xfrm>
          <a:prstGeom prst="rect">
            <a:avLst/>
          </a:prstGeom>
          <a:blipFill dpi="0" rotWithShape="1">
            <a:blip r:embed="rId5"/>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700086" y="6292851"/>
            <a:ext cx="3886905" cy="115208"/>
          </a:xfrm>
          <a:prstGeom prst="rect">
            <a:avLst/>
          </a:prstGeom>
          <a:solidFill>
            <a:schemeClr val="accent5"/>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1" name="矩形 10"/>
          <p:cNvSpPr/>
          <p:nvPr/>
        </p:nvSpPr>
        <p:spPr>
          <a:xfrm>
            <a:off x="700086" y="2577994"/>
            <a:ext cx="4531479" cy="674557"/>
          </a:xfrm>
          <a:prstGeom prst="rect">
            <a:avLst/>
          </a:prstGeom>
          <a:solidFill>
            <a:schemeClr val="accent2"/>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a:ln>
                  <a:noFill/>
                </a:ln>
                <a:solidFill>
                  <a:sysClr val="window" lastClr="FFFFFF"/>
                </a:solidFill>
                <a:effectLst/>
                <a:uLnTx/>
                <a:uFillTx/>
                <a:latin typeface="Segoe UI Emoji" panose="020B0502040204020203" pitchFamily="34" charset="0"/>
                <a:ea typeface="Segoe UI Emoji" panose="020B0502040204020203" pitchFamily="34" charset="0"/>
                <a:cs typeface="+mn-cs"/>
              </a:rPr>
              <a:t>ADD YOUR TITLE HERE</a:t>
            </a:r>
            <a:endParaRPr kumimoji="0" lang="zh-CN" altLang="en-US" sz="2000" b="0" i="0" u="none" strike="noStrike" kern="0" cap="none" spc="0" normalizeH="0" baseline="0" noProof="0">
              <a:ln>
                <a:noFill/>
              </a:ln>
              <a:solidFill>
                <a:sysClr val="window" lastClr="FFFFFF"/>
              </a:solidFill>
              <a:effectLst/>
              <a:uLnTx/>
              <a:uFillTx/>
              <a:latin typeface="Segoe UI Emoji" panose="020B0502040204020203" pitchFamily="34" charset="0"/>
              <a:ea typeface="宋体"/>
              <a:cs typeface="+mn-cs"/>
            </a:endParaRPr>
          </a:p>
        </p:txBody>
      </p:sp>
      <p:sp>
        <p:nvSpPr>
          <p:cNvPr id="12" name="矩形 11"/>
          <p:cNvSpPr/>
          <p:nvPr/>
        </p:nvSpPr>
        <p:spPr>
          <a:xfrm>
            <a:off x="700087" y="1669003"/>
            <a:ext cx="4681382" cy="674557"/>
          </a:xfrm>
          <a:prstGeom prst="rect">
            <a:avLst/>
          </a:prstGeom>
          <a:solidFill>
            <a:schemeClr val="accent5"/>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000" b="1" i="0" u="none" strike="noStrike" kern="0" cap="none" spc="0" normalizeH="0" baseline="0" noProof="0" dirty="0">
                <a:ln>
                  <a:noFill/>
                </a:ln>
                <a:solidFill>
                  <a:sysClr val="window" lastClr="FFFFFF"/>
                </a:solidFill>
                <a:effectLst/>
                <a:uLnTx/>
                <a:uFillTx/>
                <a:latin typeface="Segoe UI Emoji" panose="020B0502040204020203" pitchFamily="34" charset="0"/>
                <a:ea typeface="Segoe UI Emoji" panose="020B0502040204020203" pitchFamily="34" charset="0"/>
                <a:cs typeface="+mn-cs"/>
              </a:rPr>
              <a:t>ADD YOUR TITLE HERE AND</a:t>
            </a:r>
            <a:endParaRPr kumimoji="0" lang="zh-CN" altLang="en-US" sz="2000" b="1" i="0" u="none" strike="noStrike" kern="0" cap="none" spc="0" normalizeH="0" baseline="0" noProof="0" dirty="0">
              <a:ln>
                <a:noFill/>
              </a:ln>
              <a:solidFill>
                <a:sysClr val="window" lastClr="FFFFFF"/>
              </a:solidFill>
              <a:effectLst/>
              <a:uLnTx/>
              <a:uFillTx/>
              <a:latin typeface="Segoe UI Emoji" panose="020B0502040204020203" pitchFamily="34" charset="0"/>
              <a:ea typeface="宋体"/>
              <a:cs typeface="+mn-cs"/>
            </a:endParaRPr>
          </a:p>
        </p:txBody>
      </p:sp>
      <p:sp>
        <p:nvSpPr>
          <p:cNvPr id="14" name="文本框 38"/>
          <p:cNvSpPr txBox="1"/>
          <p:nvPr/>
        </p:nvSpPr>
        <p:spPr>
          <a:xfrm>
            <a:off x="700086" y="3467586"/>
            <a:ext cx="3886904" cy="230832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b="0" i="0" u="none" strike="noStrike" kern="0" cap="none" spc="0" normalizeH="0" baseline="0" noProof="0" dirty="0">
                <a:ln>
                  <a:noFill/>
                </a:ln>
                <a:solidFill>
                  <a:schemeClr val="bg1">
                    <a:lumMod val="50000"/>
                  </a:schemeClr>
                </a:solidFill>
                <a:effectLst/>
                <a:uLnTx/>
                <a:uFillTx/>
              </a:rPr>
              <a:t>Add your text here and write down your opinion add your text here and write down your opinion add your text here and write down your opinion add your text here and write down your opinion</a:t>
            </a:r>
            <a:endParaRPr kumimoji="0" lang="zh-CN" altLang="en-US" b="0" i="0" u="none" strike="noStrike" kern="0" cap="none" spc="0" normalizeH="0" baseline="0" noProof="0" dirty="0">
              <a:ln>
                <a:noFill/>
              </a:ln>
              <a:solidFill>
                <a:schemeClr val="bg1">
                  <a:lumMod val="50000"/>
                </a:scheme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dirty="0">
              <a:ln>
                <a:noFill/>
              </a:ln>
              <a:solidFill>
                <a:schemeClr val="bg1">
                  <a:lumMod val="50000"/>
                </a:scheme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dirty="0">
              <a:ln>
                <a:noFill/>
              </a:ln>
              <a:solidFill>
                <a:schemeClr val="bg1">
                  <a:lumMod val="50000"/>
                </a:schemeClr>
              </a:solidFill>
              <a:effectLst/>
              <a:uLnTx/>
              <a:uFillTx/>
            </a:endParaRPr>
          </a:p>
        </p:txBody>
      </p:sp>
    </p:spTree>
    <p:extLst>
      <p:ext uri="{BB962C8B-B14F-4D97-AF65-F5344CB8AC3E}">
        <p14:creationId xmlns:p14="http://schemas.microsoft.com/office/powerpoint/2010/main" val="35250389"/>
      </p:ext>
    </p:extLst>
  </p:cSld>
  <p:clrMapOvr>
    <a:masterClrMapping/>
  </p:clrMapOvr>
  <p:transition spd="slow" advTm="1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250"/>
                                        <p:tgtEl>
                                          <p:spTgt spid="10"/>
                                        </p:tgtEl>
                                      </p:cBhvr>
                                    </p:animEffect>
                                    <p:anim calcmode="lin" valueType="num">
                                      <p:cBhvr>
                                        <p:cTn id="12" dur="250" fill="hold"/>
                                        <p:tgtEl>
                                          <p:spTgt spid="10"/>
                                        </p:tgtEl>
                                        <p:attrNameLst>
                                          <p:attrName>ppt_x</p:attrName>
                                        </p:attrNameLst>
                                      </p:cBhvr>
                                      <p:tavLst>
                                        <p:tav tm="0">
                                          <p:val>
                                            <p:strVal val="#ppt_x"/>
                                          </p:val>
                                        </p:tav>
                                        <p:tav tm="100000">
                                          <p:val>
                                            <p:strVal val="#ppt_x"/>
                                          </p:val>
                                        </p:tav>
                                      </p:tavLst>
                                    </p:anim>
                                    <p:anim calcmode="lin" valueType="num">
                                      <p:cBhvr>
                                        <p:cTn id="13" dur="250" fill="hold"/>
                                        <p:tgtEl>
                                          <p:spTgt spid="10"/>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1000"/>
                                        <p:tgtEl>
                                          <p:spTgt spid="9"/>
                                        </p:tgtEl>
                                      </p:cBhvr>
                                    </p:animEffect>
                                    <p:anim calcmode="lin" valueType="num">
                                      <p:cBhvr>
                                        <p:cTn id="17" dur="1000" fill="hold"/>
                                        <p:tgtEl>
                                          <p:spTgt spid="9"/>
                                        </p:tgtEl>
                                        <p:attrNameLst>
                                          <p:attrName>ppt_x</p:attrName>
                                        </p:attrNameLst>
                                      </p:cBhvr>
                                      <p:tavLst>
                                        <p:tav tm="0">
                                          <p:val>
                                            <p:strVal val="#ppt_x"/>
                                          </p:val>
                                        </p:tav>
                                        <p:tav tm="100000">
                                          <p:val>
                                            <p:strVal val="#ppt_x"/>
                                          </p:val>
                                        </p:tav>
                                      </p:tavLst>
                                    </p:anim>
                                    <p:anim calcmode="lin" valueType="num">
                                      <p:cBhvr>
                                        <p:cTn id="18" dur="1000" fill="hold"/>
                                        <p:tgtEl>
                                          <p:spTgt spid="9"/>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anim calcmode="lin" valueType="num">
                                      <p:cBhvr>
                                        <p:cTn id="22" dur="1000" fill="hold"/>
                                        <p:tgtEl>
                                          <p:spTgt spid="7"/>
                                        </p:tgtEl>
                                        <p:attrNameLst>
                                          <p:attrName>ppt_x</p:attrName>
                                        </p:attrNameLst>
                                      </p:cBhvr>
                                      <p:tavLst>
                                        <p:tav tm="0">
                                          <p:val>
                                            <p:strVal val="#ppt_x"/>
                                          </p:val>
                                        </p:tav>
                                        <p:tav tm="100000">
                                          <p:val>
                                            <p:strVal val="#ppt_x"/>
                                          </p:val>
                                        </p:tav>
                                      </p:tavLst>
                                    </p:anim>
                                    <p:anim calcmode="lin" valueType="num">
                                      <p:cBhvr>
                                        <p:cTn id="23" dur="1000" fill="hold"/>
                                        <p:tgtEl>
                                          <p:spTgt spid="7"/>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fade">
                                      <p:cBhvr>
                                        <p:cTn id="26" dur="1000"/>
                                        <p:tgtEl>
                                          <p:spTgt spid="6"/>
                                        </p:tgtEl>
                                      </p:cBhvr>
                                    </p:animEffect>
                                    <p:anim calcmode="lin" valueType="num">
                                      <p:cBhvr>
                                        <p:cTn id="27" dur="1000" fill="hold"/>
                                        <p:tgtEl>
                                          <p:spTgt spid="6"/>
                                        </p:tgtEl>
                                        <p:attrNameLst>
                                          <p:attrName>ppt_x</p:attrName>
                                        </p:attrNameLst>
                                      </p:cBhvr>
                                      <p:tavLst>
                                        <p:tav tm="0">
                                          <p:val>
                                            <p:strVal val="#ppt_x"/>
                                          </p:val>
                                        </p:tav>
                                        <p:tav tm="100000">
                                          <p:val>
                                            <p:strVal val="#ppt_x"/>
                                          </p:val>
                                        </p:tav>
                                      </p:tavLst>
                                    </p:anim>
                                    <p:anim calcmode="lin" valueType="num">
                                      <p:cBhvr>
                                        <p:cTn id="28" dur="1000" fill="hold"/>
                                        <p:tgtEl>
                                          <p:spTgt spid="6"/>
                                        </p:tgtEl>
                                        <p:attrNameLst>
                                          <p:attrName>ppt_y</p:attrName>
                                        </p:attrNameLst>
                                      </p:cBhvr>
                                      <p:tavLst>
                                        <p:tav tm="0">
                                          <p:val>
                                            <p:strVal val="#ppt_y+.1"/>
                                          </p:val>
                                        </p:tav>
                                        <p:tav tm="100000">
                                          <p:val>
                                            <p:strVal val="#ppt_y"/>
                                          </p:val>
                                        </p:tav>
                                      </p:tavLst>
                                    </p:anim>
                                  </p:childTnLst>
                                </p:cTn>
                              </p:par>
                            </p:childTnLst>
                          </p:cTn>
                        </p:par>
                        <p:par>
                          <p:cTn id="29" fill="hold">
                            <p:stCondLst>
                              <p:cond delay="1500"/>
                            </p:stCondLst>
                            <p:childTnLst>
                              <p:par>
                                <p:cTn id="30" presetID="42" presetClass="entr" presetSubtype="0" fill="hold" grpId="0" nodeType="after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250"/>
                                        <p:tgtEl>
                                          <p:spTgt spid="11"/>
                                        </p:tgtEl>
                                      </p:cBhvr>
                                    </p:animEffect>
                                    <p:anim calcmode="lin" valueType="num">
                                      <p:cBhvr>
                                        <p:cTn id="33" dur="250" fill="hold"/>
                                        <p:tgtEl>
                                          <p:spTgt spid="11"/>
                                        </p:tgtEl>
                                        <p:attrNameLst>
                                          <p:attrName>ppt_x</p:attrName>
                                        </p:attrNameLst>
                                      </p:cBhvr>
                                      <p:tavLst>
                                        <p:tav tm="0">
                                          <p:val>
                                            <p:strVal val="#ppt_x"/>
                                          </p:val>
                                        </p:tav>
                                        <p:tav tm="100000">
                                          <p:val>
                                            <p:strVal val="#ppt_x"/>
                                          </p:val>
                                        </p:tav>
                                      </p:tavLst>
                                    </p:anim>
                                    <p:anim calcmode="lin" valueType="num">
                                      <p:cBhvr>
                                        <p:cTn id="34" dur="250" fill="hold"/>
                                        <p:tgtEl>
                                          <p:spTgt spid="11"/>
                                        </p:tgtEl>
                                        <p:attrNameLst>
                                          <p:attrName>ppt_y</p:attrName>
                                        </p:attrNameLst>
                                      </p:cBhvr>
                                      <p:tavLst>
                                        <p:tav tm="0">
                                          <p:val>
                                            <p:strVal val="#ppt_y+.1"/>
                                          </p:val>
                                        </p:tav>
                                        <p:tav tm="100000">
                                          <p:val>
                                            <p:strVal val="#ppt_y"/>
                                          </p:val>
                                        </p:tav>
                                      </p:tavLst>
                                    </p:anim>
                                  </p:childTnLst>
                                </p:cTn>
                              </p:par>
                            </p:childTnLst>
                          </p:cTn>
                        </p:par>
                        <p:par>
                          <p:cTn id="35" fill="hold">
                            <p:stCondLst>
                              <p:cond delay="1750"/>
                            </p:stCondLst>
                            <p:childTnLst>
                              <p:par>
                                <p:cTn id="36" presetID="42" presetClass="entr" presetSubtype="0" fill="hold" grpId="0" nodeType="after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fade">
                                      <p:cBhvr>
                                        <p:cTn id="38" dur="250"/>
                                        <p:tgtEl>
                                          <p:spTgt spid="12"/>
                                        </p:tgtEl>
                                      </p:cBhvr>
                                    </p:animEffect>
                                    <p:anim calcmode="lin" valueType="num">
                                      <p:cBhvr>
                                        <p:cTn id="39" dur="250" fill="hold"/>
                                        <p:tgtEl>
                                          <p:spTgt spid="12"/>
                                        </p:tgtEl>
                                        <p:attrNameLst>
                                          <p:attrName>ppt_x</p:attrName>
                                        </p:attrNameLst>
                                      </p:cBhvr>
                                      <p:tavLst>
                                        <p:tav tm="0">
                                          <p:val>
                                            <p:strVal val="#ppt_x"/>
                                          </p:val>
                                        </p:tav>
                                        <p:tav tm="100000">
                                          <p:val>
                                            <p:strVal val="#ppt_x"/>
                                          </p:val>
                                        </p:tav>
                                      </p:tavLst>
                                    </p:anim>
                                    <p:anim calcmode="lin" valueType="num">
                                      <p:cBhvr>
                                        <p:cTn id="40" dur="250" fill="hold"/>
                                        <p:tgtEl>
                                          <p:spTgt spid="12"/>
                                        </p:tgtEl>
                                        <p:attrNameLst>
                                          <p:attrName>ppt_y</p:attrName>
                                        </p:attrNameLst>
                                      </p:cBhvr>
                                      <p:tavLst>
                                        <p:tav tm="0">
                                          <p:val>
                                            <p:strVal val="#ppt_y+.1"/>
                                          </p:val>
                                        </p:tav>
                                        <p:tav tm="100000">
                                          <p:val>
                                            <p:strVal val="#ppt_y"/>
                                          </p:val>
                                        </p:tav>
                                      </p:tavLst>
                                    </p:anim>
                                  </p:childTnLst>
                                </p:cTn>
                              </p:par>
                            </p:childTnLst>
                          </p:cTn>
                        </p:par>
                        <p:par>
                          <p:cTn id="41" fill="hold">
                            <p:stCondLst>
                              <p:cond delay="2000"/>
                            </p:stCondLst>
                            <p:childTnLst>
                              <p:par>
                                <p:cTn id="42" presetID="42" presetClass="entr" presetSubtype="0" fill="hold" grpId="0" nodeType="after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fade">
                                      <p:cBhvr>
                                        <p:cTn id="44" dur="250"/>
                                        <p:tgtEl>
                                          <p:spTgt spid="14"/>
                                        </p:tgtEl>
                                      </p:cBhvr>
                                    </p:animEffect>
                                    <p:anim calcmode="lin" valueType="num">
                                      <p:cBhvr>
                                        <p:cTn id="45" dur="250" fill="hold"/>
                                        <p:tgtEl>
                                          <p:spTgt spid="14"/>
                                        </p:tgtEl>
                                        <p:attrNameLst>
                                          <p:attrName>ppt_x</p:attrName>
                                        </p:attrNameLst>
                                      </p:cBhvr>
                                      <p:tavLst>
                                        <p:tav tm="0">
                                          <p:val>
                                            <p:strVal val="#ppt_x"/>
                                          </p:val>
                                        </p:tav>
                                        <p:tav tm="100000">
                                          <p:val>
                                            <p:strVal val="#ppt_x"/>
                                          </p:val>
                                        </p:tav>
                                      </p:tavLst>
                                    </p:anim>
                                    <p:anim calcmode="lin" valueType="num">
                                      <p:cBhvr>
                                        <p:cTn id="46" dur="25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9" grpId="0" animBg="1"/>
      <p:bldP spid="10" grpId="0" animBg="1"/>
      <p:bldP spid="11" grpId="0" animBg="1"/>
      <p:bldP spid="12" grpId="0" animBg="1"/>
      <p:bldP spid="1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p:cNvGrpSpPr/>
          <p:nvPr/>
        </p:nvGrpSpPr>
        <p:grpSpPr>
          <a:xfrm>
            <a:off x="0" y="198861"/>
            <a:ext cx="12190413" cy="898335"/>
            <a:chOff x="0" y="211221"/>
            <a:chExt cx="12190413" cy="898335"/>
          </a:xfrm>
        </p:grpSpPr>
        <p:sp>
          <p:nvSpPr>
            <p:cNvPr id="15" name="矩形 14"/>
            <p:cNvSpPr/>
            <p:nvPr/>
          </p:nvSpPr>
          <p:spPr>
            <a:xfrm>
              <a:off x="0" y="1063837"/>
              <a:ext cx="12190413"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9"/>
            <p:cNvSpPr txBox="1"/>
            <p:nvPr/>
          </p:nvSpPr>
          <p:spPr>
            <a:xfrm>
              <a:off x="4368087" y="457807"/>
              <a:ext cx="3435256" cy="430887"/>
            </a:xfrm>
            <a:prstGeom prst="rect">
              <a:avLst/>
            </a:prstGeom>
            <a:noFill/>
          </p:spPr>
          <p:txBody>
            <a:bodyPr wrap="square" lIns="0" tIns="0" rIns="0" bIns="0" rtlCol="0">
              <a:spAutoFit/>
            </a:bodyPr>
            <a:lstStyle/>
            <a:p>
              <a:pPr marL="0" lvl="1" algn="ctr"/>
              <a:r>
                <a:rPr lang="zh-CN" altLang="en-US" sz="2800" dirty="0">
                  <a:solidFill>
                    <a:schemeClr val="accent5"/>
                  </a:solidFill>
                  <a:latin typeface="微软雅黑" pitchFamily="34" charset="-122"/>
                  <a:ea typeface="微软雅黑" pitchFamily="34" charset="-122"/>
                </a:rPr>
                <a:t>点击加入你的标题</a:t>
              </a:r>
            </a:p>
          </p:txBody>
        </p:sp>
        <p:sp>
          <p:nvSpPr>
            <p:cNvPr id="8" name="矩形 7"/>
            <p:cNvSpPr/>
            <p:nvPr/>
          </p:nvSpPr>
          <p:spPr>
            <a:xfrm>
              <a:off x="0" y="211221"/>
              <a:ext cx="12190413"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 name="矩形 5"/>
          <p:cNvSpPr/>
          <p:nvPr/>
        </p:nvSpPr>
        <p:spPr>
          <a:xfrm>
            <a:off x="1001437" y="1900329"/>
            <a:ext cx="5151777" cy="4488024"/>
          </a:xfrm>
          <a:prstGeom prst="rect">
            <a:avLst/>
          </a:prstGeom>
          <a:blipFill dpi="0" rotWithShape="1">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 name="矩形 6"/>
          <p:cNvSpPr/>
          <p:nvPr/>
        </p:nvSpPr>
        <p:spPr>
          <a:xfrm>
            <a:off x="6153214" y="1900329"/>
            <a:ext cx="5151777" cy="4488024"/>
          </a:xfrm>
          <a:prstGeom prst="rect">
            <a:avLst/>
          </a:pr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nvGrpSpPr>
          <p:cNvPr id="9" name="组合 8"/>
          <p:cNvGrpSpPr/>
          <p:nvPr/>
        </p:nvGrpSpPr>
        <p:grpSpPr>
          <a:xfrm>
            <a:off x="6937302" y="3431797"/>
            <a:ext cx="4061965" cy="252434"/>
            <a:chOff x="5410691" y="2117214"/>
            <a:chExt cx="3036195" cy="189282"/>
          </a:xfrm>
        </p:grpSpPr>
        <p:sp>
          <p:nvSpPr>
            <p:cNvPr id="10" name="矩形 9"/>
            <p:cNvSpPr>
              <a:spLocks noChangeArrowheads="1"/>
            </p:cNvSpPr>
            <p:nvPr/>
          </p:nvSpPr>
          <p:spPr bwMode="auto">
            <a:xfrm>
              <a:off x="5410691" y="2117214"/>
              <a:ext cx="746348" cy="189282"/>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r>
                <a:rPr lang="zh-CN" altLang="en-US" sz="1600" b="1" cap="all" dirty="0">
                  <a:solidFill>
                    <a:schemeClr val="bg1"/>
                  </a:solidFill>
                  <a:latin typeface="微软雅黑" pitchFamily="34" charset="-122"/>
                  <a:ea typeface="微软雅黑" pitchFamily="34" charset="-122"/>
                  <a:cs typeface="+mj-cs"/>
                </a:rPr>
                <a:t>标题文字</a:t>
              </a:r>
              <a:endParaRPr lang="en-US" altLang="zh-CN" sz="1600" b="1" cap="all" dirty="0">
                <a:solidFill>
                  <a:schemeClr val="bg1"/>
                </a:solidFill>
                <a:latin typeface="微软雅黑" pitchFamily="34" charset="-122"/>
                <a:ea typeface="微软雅黑" pitchFamily="34" charset="-122"/>
                <a:cs typeface="+mj-cs"/>
              </a:endParaRPr>
            </a:p>
          </p:txBody>
        </p:sp>
        <p:cxnSp>
          <p:nvCxnSpPr>
            <p:cNvPr id="11" name="直接连接符 10"/>
            <p:cNvCxnSpPr/>
            <p:nvPr/>
          </p:nvCxnSpPr>
          <p:spPr>
            <a:xfrm>
              <a:off x="6083724" y="2211855"/>
              <a:ext cx="2363162" cy="0"/>
            </a:xfrm>
            <a:prstGeom prst="line">
              <a:avLst/>
            </a:prstGeom>
            <a:ln w="6350">
              <a:solidFill>
                <a:schemeClr val="bg1"/>
              </a:solidFill>
              <a:prstDash val="dash"/>
              <a:tailEnd type="oval"/>
            </a:ln>
          </p:spPr>
          <p:style>
            <a:lnRef idx="1">
              <a:schemeClr val="accent1"/>
            </a:lnRef>
            <a:fillRef idx="0">
              <a:schemeClr val="accent1"/>
            </a:fillRef>
            <a:effectRef idx="0">
              <a:schemeClr val="accent1"/>
            </a:effectRef>
            <a:fontRef idx="minor">
              <a:schemeClr val="tx1"/>
            </a:fontRef>
          </p:style>
        </p:cxnSp>
      </p:grpSp>
      <p:sp>
        <p:nvSpPr>
          <p:cNvPr id="12" name="TextBox 5"/>
          <p:cNvSpPr txBox="1"/>
          <p:nvPr/>
        </p:nvSpPr>
        <p:spPr>
          <a:xfrm>
            <a:off x="6444003" y="3794340"/>
            <a:ext cx="4651598" cy="833562"/>
          </a:xfrm>
          <a:prstGeom prst="rect">
            <a:avLst/>
          </a:prstGeom>
          <a:noFill/>
        </p:spPr>
        <p:txBody>
          <a:bodyPr wrap="square" lIns="0" tIns="0" rIns="0" bIns="0" rtlCol="0">
            <a:spAutoFit/>
          </a:bodyPr>
          <a:lstStyle>
            <a:defPPr>
              <a:defRPr lang="zh-CN"/>
            </a:defPPr>
            <a:lvl1pPr algn="just">
              <a:lnSpc>
                <a:spcPts val="1300"/>
              </a:lnSpc>
              <a:defRPr sz="900">
                <a:solidFill>
                  <a:schemeClr val="tx1">
                    <a:lumMod val="65000"/>
                    <a:lumOff val="35000"/>
                  </a:schemeClr>
                </a:solidFill>
                <a:latin typeface="微软雅黑" pitchFamily="34" charset="-122"/>
                <a:ea typeface="微软雅黑" pitchFamily="34" charset="-122"/>
              </a:defRPr>
            </a:lvl1pPr>
          </a:lstStyle>
          <a:p>
            <a:r>
              <a:rPr lang="en-US" altLang="zh-CN" sz="1200" dirty="0">
                <a:solidFill>
                  <a:schemeClr val="bg1"/>
                </a:solidFill>
                <a:latin typeface="方正姚体" panose="02010601030101010101" pitchFamily="2" charset="-122"/>
                <a:ea typeface="方正姚体" panose="02010601030101010101" pitchFamily="2" charset="-122"/>
              </a:rPr>
              <a:t>Click here to add  you to the Center of  the  narrative thought Click here to add  you to the Center of  the  narrative thought  Click here to add  you to the Center of  the  narrative thought</a:t>
            </a:r>
          </a:p>
          <a:p>
            <a:endParaRPr lang="en-US" altLang="zh-CN" sz="1200" dirty="0">
              <a:solidFill>
                <a:schemeClr val="bg1"/>
              </a:solidFill>
              <a:latin typeface="方正姚体" panose="02010601030101010101" pitchFamily="2" charset="-122"/>
              <a:ea typeface="方正姚体" panose="02010601030101010101" pitchFamily="2" charset="-122"/>
            </a:endParaRPr>
          </a:p>
          <a:p>
            <a:endParaRPr lang="en-US" altLang="zh-CN" sz="1200" dirty="0">
              <a:solidFill>
                <a:schemeClr val="bg1"/>
              </a:solidFill>
              <a:latin typeface="方正姚体" panose="02010601030101010101" pitchFamily="2" charset="-122"/>
              <a:ea typeface="方正姚体" panose="02010601030101010101" pitchFamily="2" charset="-122"/>
            </a:endParaRPr>
          </a:p>
        </p:txBody>
      </p:sp>
      <p:grpSp>
        <p:nvGrpSpPr>
          <p:cNvPr id="14" name="组合 13"/>
          <p:cNvGrpSpPr/>
          <p:nvPr/>
        </p:nvGrpSpPr>
        <p:grpSpPr>
          <a:xfrm>
            <a:off x="6937302" y="4763666"/>
            <a:ext cx="4061965" cy="252434"/>
            <a:chOff x="5410691" y="2973772"/>
            <a:chExt cx="3036195" cy="189282"/>
          </a:xfrm>
        </p:grpSpPr>
        <p:sp>
          <p:nvSpPr>
            <p:cNvPr id="17" name="矩形 16"/>
            <p:cNvSpPr>
              <a:spLocks noChangeArrowheads="1"/>
            </p:cNvSpPr>
            <p:nvPr/>
          </p:nvSpPr>
          <p:spPr bwMode="auto">
            <a:xfrm>
              <a:off x="5410691" y="2973772"/>
              <a:ext cx="806537" cy="189282"/>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r>
                <a:rPr lang="zh-CN" altLang="en-US" sz="1600" b="1" cap="all" dirty="0">
                  <a:solidFill>
                    <a:schemeClr val="bg1"/>
                  </a:solidFill>
                  <a:latin typeface="微软雅黑" pitchFamily="34" charset="-122"/>
                  <a:ea typeface="微软雅黑" pitchFamily="34" charset="-122"/>
                  <a:cs typeface="+mj-cs"/>
                </a:rPr>
                <a:t>标题文字</a:t>
              </a:r>
              <a:endParaRPr lang="en-US" altLang="zh-CN" sz="1600" b="1" cap="all" dirty="0">
                <a:solidFill>
                  <a:schemeClr val="bg1"/>
                </a:solidFill>
                <a:latin typeface="微软雅黑" pitchFamily="34" charset="-122"/>
                <a:ea typeface="微软雅黑" pitchFamily="34" charset="-122"/>
                <a:cs typeface="+mj-cs"/>
              </a:endParaRPr>
            </a:p>
          </p:txBody>
        </p:sp>
        <p:cxnSp>
          <p:nvCxnSpPr>
            <p:cNvPr id="18" name="直接连接符 17"/>
            <p:cNvCxnSpPr/>
            <p:nvPr/>
          </p:nvCxnSpPr>
          <p:spPr>
            <a:xfrm>
              <a:off x="6083724" y="3068413"/>
              <a:ext cx="2363162" cy="0"/>
            </a:xfrm>
            <a:prstGeom prst="line">
              <a:avLst/>
            </a:prstGeom>
            <a:ln w="6350">
              <a:solidFill>
                <a:schemeClr val="bg1"/>
              </a:solidFill>
              <a:prstDash val="dash"/>
              <a:tailEnd type="oval"/>
            </a:ln>
          </p:spPr>
          <p:style>
            <a:lnRef idx="1">
              <a:schemeClr val="accent1"/>
            </a:lnRef>
            <a:fillRef idx="0">
              <a:schemeClr val="accent1"/>
            </a:fillRef>
            <a:effectRef idx="0">
              <a:schemeClr val="accent1"/>
            </a:effectRef>
            <a:fontRef idx="minor">
              <a:schemeClr val="tx1"/>
            </a:fontRef>
          </p:style>
        </p:cxnSp>
      </p:grpSp>
      <p:sp>
        <p:nvSpPr>
          <p:cNvPr id="19" name="TextBox 5"/>
          <p:cNvSpPr txBox="1"/>
          <p:nvPr/>
        </p:nvSpPr>
        <p:spPr>
          <a:xfrm>
            <a:off x="6444003" y="5126209"/>
            <a:ext cx="4651598" cy="1000274"/>
          </a:xfrm>
          <a:prstGeom prst="rect">
            <a:avLst/>
          </a:prstGeom>
          <a:noFill/>
        </p:spPr>
        <p:txBody>
          <a:bodyPr wrap="square" lIns="0" tIns="0" rIns="0" bIns="0" rtlCol="0">
            <a:spAutoFit/>
          </a:bodyPr>
          <a:lstStyle>
            <a:defPPr>
              <a:defRPr lang="zh-CN"/>
            </a:defPPr>
            <a:lvl1pPr algn="just">
              <a:lnSpc>
                <a:spcPts val="1300"/>
              </a:lnSpc>
              <a:defRPr sz="900">
                <a:solidFill>
                  <a:schemeClr val="tx1">
                    <a:lumMod val="65000"/>
                    <a:lumOff val="35000"/>
                  </a:schemeClr>
                </a:solidFill>
                <a:latin typeface="微软雅黑" pitchFamily="34" charset="-122"/>
                <a:ea typeface="微软雅黑" pitchFamily="34" charset="-122"/>
              </a:defRPr>
            </a:lvl1pPr>
          </a:lstStyle>
          <a:p>
            <a:r>
              <a:rPr lang="en-US" altLang="zh-CN" sz="1200" dirty="0">
                <a:solidFill>
                  <a:schemeClr val="bg1"/>
                </a:solidFill>
                <a:latin typeface="方正姚体" panose="02010601030101010101" pitchFamily="2" charset="-122"/>
                <a:ea typeface="方正姚体" panose="02010601030101010101" pitchFamily="2" charset="-122"/>
              </a:rPr>
              <a:t>Click here to add  you to the Center of  the  narrative thought Click here to add  you to the Center of  the  narrative thought  Click here to add  you to the Center of  the  narrative thought Click here to add  you to the Center of  the  narrative thought Click here to add  you to the Center of  the  narrative thought  Click here to add  you to the Center of  the  narrative thought</a:t>
            </a:r>
          </a:p>
          <a:p>
            <a:endParaRPr lang="en-US" altLang="zh-CN" sz="1200" dirty="0">
              <a:solidFill>
                <a:schemeClr val="bg1"/>
              </a:solidFill>
              <a:latin typeface="方正姚体" panose="02010601030101010101" pitchFamily="2" charset="-122"/>
              <a:ea typeface="方正姚体" panose="02010601030101010101" pitchFamily="2" charset="-122"/>
            </a:endParaRPr>
          </a:p>
        </p:txBody>
      </p:sp>
      <p:grpSp>
        <p:nvGrpSpPr>
          <p:cNvPr id="20" name="组合 19"/>
          <p:cNvGrpSpPr/>
          <p:nvPr/>
        </p:nvGrpSpPr>
        <p:grpSpPr>
          <a:xfrm>
            <a:off x="6444003" y="3378106"/>
            <a:ext cx="341140" cy="340065"/>
            <a:chOff x="5026429" y="2057723"/>
            <a:chExt cx="254992" cy="254990"/>
          </a:xfrm>
          <a:solidFill>
            <a:schemeClr val="accent2"/>
          </a:solidFill>
          <a:effectLst/>
        </p:grpSpPr>
        <p:sp>
          <p:nvSpPr>
            <p:cNvPr id="21" name="椭圆 20"/>
            <p:cNvSpPr/>
            <p:nvPr/>
          </p:nvSpPr>
          <p:spPr>
            <a:xfrm>
              <a:off x="5026429" y="2057723"/>
              <a:ext cx="254992" cy="254990"/>
            </a:xfrm>
            <a:prstGeom prst="ellipse">
              <a:avLst/>
            </a:prstGeom>
            <a:grpFill/>
            <a:ln w="6350">
              <a:gradFill flip="none" rotWithShape="1">
                <a:gsLst>
                  <a:gs pos="0">
                    <a:schemeClr val="bg1">
                      <a:lumMod val="75000"/>
                    </a:schemeClr>
                  </a:gs>
                  <a:gs pos="100000">
                    <a:schemeClr val="bg1"/>
                  </a:gs>
                </a:gsLst>
                <a:lin ang="18900000" scaled="1"/>
                <a:tileRect/>
              </a:gradFill>
            </a:ln>
            <a:effectLst>
              <a:outerShdw blurRad="165100" dist="508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2" name="Freeform 34"/>
            <p:cNvSpPr>
              <a:spLocks/>
            </p:cNvSpPr>
            <p:nvPr/>
          </p:nvSpPr>
          <p:spPr bwMode="auto">
            <a:xfrm>
              <a:off x="5095295" y="2126932"/>
              <a:ext cx="117262" cy="116572"/>
            </a:xfrm>
            <a:prstGeom prst="ellipse">
              <a:avLst/>
            </a:prstGeom>
            <a:grpFill/>
            <a:ln>
              <a:noFill/>
            </a:ln>
            <a:effectLst>
              <a:innerShdw blurRad="38100" dist="12700" dir="18900000">
                <a:prstClr val="black">
                  <a:alpha val="50000"/>
                </a:prstClr>
              </a:inn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nvGrpSpPr>
          <p:cNvPr id="23" name="组合 22"/>
          <p:cNvGrpSpPr/>
          <p:nvPr/>
        </p:nvGrpSpPr>
        <p:grpSpPr>
          <a:xfrm>
            <a:off x="6444003" y="4709002"/>
            <a:ext cx="341140" cy="340065"/>
            <a:chOff x="5026429" y="2057723"/>
            <a:chExt cx="254992" cy="254990"/>
          </a:xfrm>
          <a:solidFill>
            <a:schemeClr val="accent2"/>
          </a:solidFill>
          <a:effectLst/>
        </p:grpSpPr>
        <p:sp>
          <p:nvSpPr>
            <p:cNvPr id="24" name="椭圆 23"/>
            <p:cNvSpPr/>
            <p:nvPr/>
          </p:nvSpPr>
          <p:spPr>
            <a:xfrm>
              <a:off x="5026429" y="2057723"/>
              <a:ext cx="254992" cy="254990"/>
            </a:xfrm>
            <a:prstGeom prst="ellipse">
              <a:avLst/>
            </a:prstGeom>
            <a:grpFill/>
            <a:ln w="6350">
              <a:gradFill flip="none" rotWithShape="1">
                <a:gsLst>
                  <a:gs pos="0">
                    <a:schemeClr val="bg1">
                      <a:lumMod val="75000"/>
                    </a:schemeClr>
                  </a:gs>
                  <a:gs pos="100000">
                    <a:schemeClr val="bg1"/>
                  </a:gs>
                </a:gsLst>
                <a:lin ang="18900000" scaled="1"/>
                <a:tileRect/>
              </a:gradFill>
            </a:ln>
            <a:effectLst>
              <a:outerShdw blurRad="165100" dist="508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5" name="Freeform 34"/>
            <p:cNvSpPr>
              <a:spLocks/>
            </p:cNvSpPr>
            <p:nvPr/>
          </p:nvSpPr>
          <p:spPr bwMode="auto">
            <a:xfrm>
              <a:off x="5095295" y="2126932"/>
              <a:ext cx="117262" cy="116572"/>
            </a:xfrm>
            <a:prstGeom prst="ellipse">
              <a:avLst/>
            </a:prstGeom>
            <a:grpFill/>
            <a:ln>
              <a:noFill/>
            </a:ln>
            <a:effectLst>
              <a:innerShdw blurRad="38100" dist="12700" dir="18900000">
                <a:prstClr val="black">
                  <a:alpha val="50000"/>
                </a:prstClr>
              </a:inn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sp>
        <p:nvSpPr>
          <p:cNvPr id="26" name="TextBox 29"/>
          <p:cNvSpPr txBox="1"/>
          <p:nvPr/>
        </p:nvSpPr>
        <p:spPr>
          <a:xfrm>
            <a:off x="6444003" y="2279458"/>
            <a:ext cx="3793052" cy="492443"/>
          </a:xfrm>
          <a:prstGeom prst="rect">
            <a:avLst/>
          </a:prstGeom>
          <a:noFill/>
        </p:spPr>
        <p:txBody>
          <a:bodyPr wrap="square" lIns="0" tIns="0" rIns="0" bIns="0" rtlCol="0">
            <a:spAutoFit/>
          </a:bodyPr>
          <a:lstStyle/>
          <a:p>
            <a:r>
              <a:rPr lang="zh-CN" altLang="en-US" sz="3200" b="1" dirty="0">
                <a:solidFill>
                  <a:schemeClr val="bg1"/>
                </a:solidFill>
                <a:latin typeface="时尚中黑简体" panose="01010104010101010101" pitchFamily="2" charset="-122"/>
                <a:ea typeface="时尚中黑简体" panose="01010104010101010101" pitchFamily="2" charset="-122"/>
              </a:rPr>
              <a:t>点击添加标题内容</a:t>
            </a:r>
          </a:p>
        </p:txBody>
      </p:sp>
    </p:spTree>
    <p:extLst>
      <p:ext uri="{BB962C8B-B14F-4D97-AF65-F5344CB8AC3E}">
        <p14:creationId xmlns:p14="http://schemas.microsoft.com/office/powerpoint/2010/main" val="2566242625"/>
      </p:ext>
    </p:extLst>
  </p:cSld>
  <p:clrMapOvr>
    <a:masterClrMapping/>
  </p:clrMapOvr>
  <p:transition spd="slow" advTm="1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0-#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1+#ppt_w/2"/>
                                          </p:val>
                                        </p:tav>
                                        <p:tav tm="100000">
                                          <p:val>
                                            <p:strVal val="#ppt_x"/>
                                          </p:val>
                                        </p:tav>
                                      </p:tavLst>
                                    </p:anim>
                                    <p:anim calcmode="lin" valueType="num">
                                      <p:cBhvr additive="base">
                                        <p:cTn id="16" dur="500" fill="hold"/>
                                        <p:tgtEl>
                                          <p:spTgt spid="7"/>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26"/>
                                        </p:tgtEl>
                                        <p:attrNameLst>
                                          <p:attrName>style.visibility</p:attrName>
                                        </p:attrNameLst>
                                      </p:cBhvr>
                                      <p:to>
                                        <p:strVal val="visible"/>
                                      </p:to>
                                    </p:set>
                                    <p:anim calcmode="lin" valueType="num">
                                      <p:cBhvr additive="base">
                                        <p:cTn id="19" dur="500" fill="hold"/>
                                        <p:tgtEl>
                                          <p:spTgt spid="26"/>
                                        </p:tgtEl>
                                        <p:attrNameLst>
                                          <p:attrName>ppt_x</p:attrName>
                                        </p:attrNameLst>
                                      </p:cBhvr>
                                      <p:tavLst>
                                        <p:tav tm="0">
                                          <p:val>
                                            <p:strVal val="1+#ppt_w/2"/>
                                          </p:val>
                                        </p:tav>
                                        <p:tav tm="100000">
                                          <p:val>
                                            <p:strVal val="#ppt_x"/>
                                          </p:val>
                                        </p:tav>
                                      </p:tavLst>
                                    </p:anim>
                                    <p:anim calcmode="lin" valueType="num">
                                      <p:cBhvr additive="base">
                                        <p:cTn id="20" dur="500" fill="hold"/>
                                        <p:tgtEl>
                                          <p:spTgt spid="26"/>
                                        </p:tgtEl>
                                        <p:attrNameLst>
                                          <p:attrName>ppt_y</p:attrName>
                                        </p:attrNameLst>
                                      </p:cBhvr>
                                      <p:tavLst>
                                        <p:tav tm="0">
                                          <p:val>
                                            <p:strVal val="#ppt_y"/>
                                          </p:val>
                                        </p:tav>
                                        <p:tav tm="100000">
                                          <p:val>
                                            <p:strVal val="#ppt_y"/>
                                          </p:val>
                                        </p:tav>
                                      </p:tavLst>
                                    </p:anim>
                                  </p:childTnLst>
                                </p:cTn>
                              </p:par>
                              <p:par>
                                <p:cTn id="21" presetID="53" presetClass="entr" presetSubtype="16" fill="hold" nodeType="with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p:cTn id="23" dur="500" fill="hold"/>
                                        <p:tgtEl>
                                          <p:spTgt spid="20"/>
                                        </p:tgtEl>
                                        <p:attrNameLst>
                                          <p:attrName>ppt_w</p:attrName>
                                        </p:attrNameLst>
                                      </p:cBhvr>
                                      <p:tavLst>
                                        <p:tav tm="0">
                                          <p:val>
                                            <p:fltVal val="0"/>
                                          </p:val>
                                        </p:tav>
                                        <p:tav tm="100000">
                                          <p:val>
                                            <p:strVal val="#ppt_w"/>
                                          </p:val>
                                        </p:tav>
                                      </p:tavLst>
                                    </p:anim>
                                    <p:anim calcmode="lin" valueType="num">
                                      <p:cBhvr>
                                        <p:cTn id="24" dur="500" fill="hold"/>
                                        <p:tgtEl>
                                          <p:spTgt spid="20"/>
                                        </p:tgtEl>
                                        <p:attrNameLst>
                                          <p:attrName>ppt_h</p:attrName>
                                        </p:attrNameLst>
                                      </p:cBhvr>
                                      <p:tavLst>
                                        <p:tav tm="0">
                                          <p:val>
                                            <p:fltVal val="0"/>
                                          </p:val>
                                        </p:tav>
                                        <p:tav tm="100000">
                                          <p:val>
                                            <p:strVal val="#ppt_h"/>
                                          </p:val>
                                        </p:tav>
                                      </p:tavLst>
                                    </p:anim>
                                    <p:animEffect transition="in" filter="fade">
                                      <p:cBhvr>
                                        <p:cTn id="25" dur="500"/>
                                        <p:tgtEl>
                                          <p:spTgt spid="20"/>
                                        </p:tgtEl>
                                      </p:cBhvr>
                                    </p:animEffect>
                                  </p:childTnLst>
                                </p:cTn>
                              </p:par>
                              <p:par>
                                <p:cTn id="26" presetID="22" presetClass="entr" presetSubtype="8" fill="hold" nodeType="with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wipe(left)">
                                      <p:cBhvr>
                                        <p:cTn id="28" dur="500"/>
                                        <p:tgtEl>
                                          <p:spTgt spid="9"/>
                                        </p:tgtEl>
                                      </p:cBhvr>
                                    </p:animEffect>
                                  </p:childTnLst>
                                </p:cTn>
                              </p:par>
                              <p:par>
                                <p:cTn id="29" presetID="53" presetClass="entr" presetSubtype="16" fill="hold" grpId="0" nodeType="withEffect">
                                  <p:stCondLst>
                                    <p:cond delay="0"/>
                                  </p:stCondLst>
                                  <p:iterate type="lt">
                                    <p:tmPct val="10000"/>
                                  </p:iterate>
                                  <p:childTnLst>
                                    <p:set>
                                      <p:cBhvr>
                                        <p:cTn id="30" dur="1" fill="hold">
                                          <p:stCondLst>
                                            <p:cond delay="0"/>
                                          </p:stCondLst>
                                        </p:cTn>
                                        <p:tgtEl>
                                          <p:spTgt spid="12"/>
                                        </p:tgtEl>
                                        <p:attrNameLst>
                                          <p:attrName>style.visibility</p:attrName>
                                        </p:attrNameLst>
                                      </p:cBhvr>
                                      <p:to>
                                        <p:strVal val="visible"/>
                                      </p:to>
                                    </p:set>
                                    <p:anim calcmode="lin" valueType="num">
                                      <p:cBhvr>
                                        <p:cTn id="31" dur="300" fill="hold"/>
                                        <p:tgtEl>
                                          <p:spTgt spid="12"/>
                                        </p:tgtEl>
                                        <p:attrNameLst>
                                          <p:attrName>ppt_w</p:attrName>
                                        </p:attrNameLst>
                                      </p:cBhvr>
                                      <p:tavLst>
                                        <p:tav tm="0">
                                          <p:val>
                                            <p:fltVal val="0"/>
                                          </p:val>
                                        </p:tav>
                                        <p:tav tm="100000">
                                          <p:val>
                                            <p:strVal val="#ppt_w"/>
                                          </p:val>
                                        </p:tav>
                                      </p:tavLst>
                                    </p:anim>
                                    <p:anim calcmode="lin" valueType="num">
                                      <p:cBhvr>
                                        <p:cTn id="32" dur="300" fill="hold"/>
                                        <p:tgtEl>
                                          <p:spTgt spid="12"/>
                                        </p:tgtEl>
                                        <p:attrNameLst>
                                          <p:attrName>ppt_h</p:attrName>
                                        </p:attrNameLst>
                                      </p:cBhvr>
                                      <p:tavLst>
                                        <p:tav tm="0">
                                          <p:val>
                                            <p:fltVal val="0"/>
                                          </p:val>
                                        </p:tav>
                                        <p:tav tm="100000">
                                          <p:val>
                                            <p:strVal val="#ppt_h"/>
                                          </p:val>
                                        </p:tav>
                                      </p:tavLst>
                                    </p:anim>
                                    <p:animEffect transition="in" filter="fade">
                                      <p:cBhvr>
                                        <p:cTn id="33" dur="300"/>
                                        <p:tgtEl>
                                          <p:spTgt spid="12"/>
                                        </p:tgtEl>
                                      </p:cBhvr>
                                    </p:animEffect>
                                  </p:childTnLst>
                                </p:cTn>
                              </p:par>
                              <p:par>
                                <p:cTn id="34" presetID="53" presetClass="entr" presetSubtype="16" fill="hold" nodeType="withEffect">
                                  <p:stCondLst>
                                    <p:cond delay="0"/>
                                  </p:stCondLst>
                                  <p:childTnLst>
                                    <p:set>
                                      <p:cBhvr>
                                        <p:cTn id="35" dur="1" fill="hold">
                                          <p:stCondLst>
                                            <p:cond delay="0"/>
                                          </p:stCondLst>
                                        </p:cTn>
                                        <p:tgtEl>
                                          <p:spTgt spid="23"/>
                                        </p:tgtEl>
                                        <p:attrNameLst>
                                          <p:attrName>style.visibility</p:attrName>
                                        </p:attrNameLst>
                                      </p:cBhvr>
                                      <p:to>
                                        <p:strVal val="visible"/>
                                      </p:to>
                                    </p:set>
                                    <p:anim calcmode="lin" valueType="num">
                                      <p:cBhvr>
                                        <p:cTn id="36" dur="500" fill="hold"/>
                                        <p:tgtEl>
                                          <p:spTgt spid="23"/>
                                        </p:tgtEl>
                                        <p:attrNameLst>
                                          <p:attrName>ppt_w</p:attrName>
                                        </p:attrNameLst>
                                      </p:cBhvr>
                                      <p:tavLst>
                                        <p:tav tm="0">
                                          <p:val>
                                            <p:fltVal val="0"/>
                                          </p:val>
                                        </p:tav>
                                        <p:tav tm="100000">
                                          <p:val>
                                            <p:strVal val="#ppt_w"/>
                                          </p:val>
                                        </p:tav>
                                      </p:tavLst>
                                    </p:anim>
                                    <p:anim calcmode="lin" valueType="num">
                                      <p:cBhvr>
                                        <p:cTn id="37" dur="500" fill="hold"/>
                                        <p:tgtEl>
                                          <p:spTgt spid="23"/>
                                        </p:tgtEl>
                                        <p:attrNameLst>
                                          <p:attrName>ppt_h</p:attrName>
                                        </p:attrNameLst>
                                      </p:cBhvr>
                                      <p:tavLst>
                                        <p:tav tm="0">
                                          <p:val>
                                            <p:fltVal val="0"/>
                                          </p:val>
                                        </p:tav>
                                        <p:tav tm="100000">
                                          <p:val>
                                            <p:strVal val="#ppt_h"/>
                                          </p:val>
                                        </p:tav>
                                      </p:tavLst>
                                    </p:anim>
                                    <p:animEffect transition="in" filter="fade">
                                      <p:cBhvr>
                                        <p:cTn id="38" dur="500"/>
                                        <p:tgtEl>
                                          <p:spTgt spid="23"/>
                                        </p:tgtEl>
                                      </p:cBhvr>
                                    </p:animEffect>
                                  </p:childTnLst>
                                </p:cTn>
                              </p:par>
                              <p:par>
                                <p:cTn id="39" presetID="22" presetClass="entr" presetSubtype="8" fill="hold" nodeType="withEffect">
                                  <p:stCondLst>
                                    <p:cond delay="0"/>
                                  </p:stCondLst>
                                  <p:childTnLst>
                                    <p:set>
                                      <p:cBhvr>
                                        <p:cTn id="40" dur="1" fill="hold">
                                          <p:stCondLst>
                                            <p:cond delay="0"/>
                                          </p:stCondLst>
                                        </p:cTn>
                                        <p:tgtEl>
                                          <p:spTgt spid="14"/>
                                        </p:tgtEl>
                                        <p:attrNameLst>
                                          <p:attrName>style.visibility</p:attrName>
                                        </p:attrNameLst>
                                      </p:cBhvr>
                                      <p:to>
                                        <p:strVal val="visible"/>
                                      </p:to>
                                    </p:set>
                                    <p:animEffect transition="in" filter="wipe(left)">
                                      <p:cBhvr>
                                        <p:cTn id="41" dur="500"/>
                                        <p:tgtEl>
                                          <p:spTgt spid="14"/>
                                        </p:tgtEl>
                                      </p:cBhvr>
                                    </p:animEffect>
                                  </p:childTnLst>
                                </p:cTn>
                              </p:par>
                              <p:par>
                                <p:cTn id="42" presetID="53" presetClass="entr" presetSubtype="16" fill="hold" grpId="0" nodeType="withEffect">
                                  <p:stCondLst>
                                    <p:cond delay="0"/>
                                  </p:stCondLst>
                                  <p:iterate type="lt">
                                    <p:tmPct val="10000"/>
                                  </p:iterate>
                                  <p:childTnLst>
                                    <p:set>
                                      <p:cBhvr>
                                        <p:cTn id="43" dur="1" fill="hold">
                                          <p:stCondLst>
                                            <p:cond delay="0"/>
                                          </p:stCondLst>
                                        </p:cTn>
                                        <p:tgtEl>
                                          <p:spTgt spid="19"/>
                                        </p:tgtEl>
                                        <p:attrNameLst>
                                          <p:attrName>style.visibility</p:attrName>
                                        </p:attrNameLst>
                                      </p:cBhvr>
                                      <p:to>
                                        <p:strVal val="visible"/>
                                      </p:to>
                                    </p:set>
                                    <p:anim calcmode="lin" valueType="num">
                                      <p:cBhvr>
                                        <p:cTn id="44" dur="300" fill="hold"/>
                                        <p:tgtEl>
                                          <p:spTgt spid="19"/>
                                        </p:tgtEl>
                                        <p:attrNameLst>
                                          <p:attrName>ppt_w</p:attrName>
                                        </p:attrNameLst>
                                      </p:cBhvr>
                                      <p:tavLst>
                                        <p:tav tm="0">
                                          <p:val>
                                            <p:fltVal val="0"/>
                                          </p:val>
                                        </p:tav>
                                        <p:tav tm="100000">
                                          <p:val>
                                            <p:strVal val="#ppt_w"/>
                                          </p:val>
                                        </p:tav>
                                      </p:tavLst>
                                    </p:anim>
                                    <p:anim calcmode="lin" valueType="num">
                                      <p:cBhvr>
                                        <p:cTn id="45" dur="300" fill="hold"/>
                                        <p:tgtEl>
                                          <p:spTgt spid="19"/>
                                        </p:tgtEl>
                                        <p:attrNameLst>
                                          <p:attrName>ppt_h</p:attrName>
                                        </p:attrNameLst>
                                      </p:cBhvr>
                                      <p:tavLst>
                                        <p:tav tm="0">
                                          <p:val>
                                            <p:fltVal val="0"/>
                                          </p:val>
                                        </p:tav>
                                        <p:tav tm="100000">
                                          <p:val>
                                            <p:strVal val="#ppt_h"/>
                                          </p:val>
                                        </p:tav>
                                      </p:tavLst>
                                    </p:anim>
                                    <p:animEffect transition="in" filter="fade">
                                      <p:cBhvr>
                                        <p:cTn id="46" dur="3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12" grpId="0"/>
      <p:bldP spid="19" grpId="0"/>
      <p:bldP spid="2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240"/>
            <a:ext cx="12190413" cy="6857107"/>
          </a:xfrm>
          <a:prstGeom prst="rect">
            <a:avLst/>
          </a:prstGeom>
        </p:spPr>
      </p:pic>
      <p:sp>
        <p:nvSpPr>
          <p:cNvPr id="24" name="文本框 9"/>
          <p:cNvSpPr txBox="1"/>
          <p:nvPr/>
        </p:nvSpPr>
        <p:spPr>
          <a:xfrm>
            <a:off x="8039461" y="3138543"/>
            <a:ext cx="2670409" cy="553998"/>
          </a:xfrm>
          <a:prstGeom prst="rect">
            <a:avLst/>
          </a:prstGeom>
          <a:solidFill>
            <a:schemeClr val="accent2"/>
          </a:solidFill>
          <a:ln w="19050">
            <a:solidFill>
              <a:schemeClr val="accent2"/>
            </a:solidFill>
          </a:ln>
          <a:effectLst/>
        </p:spPr>
        <p:txBody>
          <a:bodyPr wrap="square" rtlCol="0">
            <a:spAutoFit/>
          </a:bodyPr>
          <a:lstStyle>
            <a:defPPr>
              <a:defRPr lang="zh-CN"/>
            </a:defPPr>
            <a:lvl1pPr>
              <a:defRPr sz="3000">
                <a:solidFill>
                  <a:schemeClr val="bg1"/>
                </a:solidFill>
                <a:latin typeface="张海山锐线体简" panose="02000000000000000000" pitchFamily="2" charset="-122"/>
                <a:ea typeface="张海山锐线体简" panose="02000000000000000000" pitchFamily="2" charset="-122"/>
              </a:defRPr>
            </a:lvl1pPr>
          </a:lstStyle>
          <a:p>
            <a:pPr algn="ctr"/>
            <a:r>
              <a:rPr lang="zh-CN" altLang="en-US" dirty="0"/>
              <a:t>加入你的标题</a:t>
            </a:r>
          </a:p>
        </p:txBody>
      </p:sp>
      <p:sp>
        <p:nvSpPr>
          <p:cNvPr id="25" name="文本框 10"/>
          <p:cNvSpPr txBox="1"/>
          <p:nvPr/>
        </p:nvSpPr>
        <p:spPr>
          <a:xfrm>
            <a:off x="8019420" y="4126167"/>
            <a:ext cx="2675376" cy="553998"/>
          </a:xfrm>
          <a:prstGeom prst="rect">
            <a:avLst/>
          </a:prstGeom>
          <a:solidFill>
            <a:schemeClr val="accent5"/>
          </a:solidFill>
          <a:ln w="19050">
            <a:solidFill>
              <a:schemeClr val="accent5"/>
            </a:solidFill>
          </a:ln>
          <a:effectLst/>
        </p:spPr>
        <p:txBody>
          <a:bodyPr wrap="square" rtlCol="0">
            <a:spAutoFit/>
          </a:bodyPr>
          <a:lstStyle>
            <a:defPPr>
              <a:defRPr lang="zh-CN"/>
            </a:defPPr>
            <a:lvl1pPr>
              <a:defRPr sz="3000">
                <a:solidFill>
                  <a:schemeClr val="bg1"/>
                </a:solidFill>
                <a:latin typeface="张海山锐线体简" panose="02000000000000000000" pitchFamily="2" charset="-122"/>
                <a:ea typeface="张海山锐线体简" panose="02000000000000000000" pitchFamily="2" charset="-122"/>
              </a:defRPr>
            </a:lvl1pPr>
          </a:lstStyle>
          <a:p>
            <a:pPr algn="ctr"/>
            <a:r>
              <a:rPr lang="zh-CN" altLang="en-US" dirty="0"/>
              <a:t>加入你的标题</a:t>
            </a:r>
          </a:p>
        </p:txBody>
      </p:sp>
      <p:sp>
        <p:nvSpPr>
          <p:cNvPr id="26" name="文本框 11"/>
          <p:cNvSpPr txBox="1"/>
          <p:nvPr/>
        </p:nvSpPr>
        <p:spPr>
          <a:xfrm>
            <a:off x="8019652" y="5113791"/>
            <a:ext cx="2670409" cy="553998"/>
          </a:xfrm>
          <a:prstGeom prst="rect">
            <a:avLst/>
          </a:prstGeom>
          <a:solidFill>
            <a:schemeClr val="accent2"/>
          </a:solidFill>
          <a:ln w="19050">
            <a:solidFill>
              <a:schemeClr val="accent2"/>
            </a:solidFill>
          </a:ln>
          <a:effectLst/>
        </p:spPr>
        <p:txBody>
          <a:bodyPr wrap="square" rtlCol="0">
            <a:spAutoFit/>
          </a:bodyPr>
          <a:lstStyle>
            <a:defPPr>
              <a:defRPr lang="zh-CN"/>
            </a:defPPr>
            <a:lvl1pPr>
              <a:defRPr sz="3000">
                <a:solidFill>
                  <a:schemeClr val="bg1"/>
                </a:solidFill>
                <a:latin typeface="张海山锐线体简" panose="02000000000000000000" pitchFamily="2" charset="-122"/>
                <a:ea typeface="张海山锐线体简" panose="02000000000000000000" pitchFamily="2" charset="-122"/>
              </a:defRPr>
            </a:lvl1pPr>
          </a:lstStyle>
          <a:p>
            <a:pPr algn="ctr"/>
            <a:r>
              <a:rPr lang="zh-CN" altLang="en-US" dirty="0"/>
              <a:t>加入你的标题</a:t>
            </a:r>
          </a:p>
        </p:txBody>
      </p:sp>
      <p:grpSp>
        <p:nvGrpSpPr>
          <p:cNvPr id="27" name="组合 26"/>
          <p:cNvGrpSpPr/>
          <p:nvPr/>
        </p:nvGrpSpPr>
        <p:grpSpPr>
          <a:xfrm>
            <a:off x="2801223" y="1506234"/>
            <a:ext cx="2842553" cy="1775788"/>
            <a:chOff x="1794723" y="2515487"/>
            <a:chExt cx="2842553" cy="1775788"/>
          </a:xfrm>
        </p:grpSpPr>
        <p:sp>
          <p:nvSpPr>
            <p:cNvPr id="28" name="文本框 1"/>
            <p:cNvSpPr txBox="1"/>
            <p:nvPr/>
          </p:nvSpPr>
          <p:spPr>
            <a:xfrm>
              <a:off x="2177894" y="3675722"/>
              <a:ext cx="2076209" cy="615553"/>
            </a:xfrm>
            <a:prstGeom prst="rect">
              <a:avLst/>
            </a:prstGeom>
            <a:noFill/>
          </p:spPr>
          <p:txBody>
            <a:bodyPr wrap="none" rtlCol="0">
              <a:spAutoFit/>
            </a:bodyPr>
            <a:lstStyle/>
            <a:p>
              <a:pPr algn="ctr"/>
              <a:r>
                <a:rPr lang="en-US" altLang="zh-CN" sz="3400" dirty="0">
                  <a:solidFill>
                    <a:schemeClr val="accent5"/>
                  </a:solidFill>
                  <a:latin typeface="张海山锐线体简" panose="02000000000000000000" pitchFamily="2" charset="-122"/>
                  <a:ea typeface="张海山锐线体简" panose="02000000000000000000" pitchFamily="2" charset="-122"/>
                </a:rPr>
                <a:t>CONTENT</a:t>
              </a:r>
              <a:endParaRPr lang="zh-CN" altLang="en-US" sz="3400" dirty="0">
                <a:solidFill>
                  <a:schemeClr val="accent5"/>
                </a:solidFill>
                <a:latin typeface="张海山锐线体简" panose="02000000000000000000" pitchFamily="2" charset="-122"/>
                <a:ea typeface="张海山锐线体简" panose="02000000000000000000" pitchFamily="2" charset="-122"/>
              </a:endParaRPr>
            </a:p>
          </p:txBody>
        </p:sp>
        <p:sp>
          <p:nvSpPr>
            <p:cNvPr id="29" name="文本框 5"/>
            <p:cNvSpPr txBox="1"/>
            <p:nvPr/>
          </p:nvSpPr>
          <p:spPr>
            <a:xfrm>
              <a:off x="1794723" y="2515487"/>
              <a:ext cx="2842553" cy="1323439"/>
            </a:xfrm>
            <a:prstGeom prst="rect">
              <a:avLst/>
            </a:prstGeom>
            <a:noFill/>
          </p:spPr>
          <p:txBody>
            <a:bodyPr wrap="square" rtlCol="0">
              <a:spAutoFit/>
            </a:bodyPr>
            <a:lstStyle/>
            <a:p>
              <a:pPr algn="ctr"/>
              <a:r>
                <a:rPr lang="zh-CN" altLang="en-US" sz="8000" dirty="0">
                  <a:solidFill>
                    <a:schemeClr val="accent5"/>
                  </a:solidFill>
                  <a:latin typeface="张海山锐线体简" panose="02000000000000000000" pitchFamily="2" charset="-122"/>
                  <a:ea typeface="张海山锐线体简" panose="02000000000000000000" pitchFamily="2" charset="-122"/>
                </a:rPr>
                <a:t>目录</a:t>
              </a:r>
            </a:p>
          </p:txBody>
        </p:sp>
      </p:grpSp>
      <p:sp>
        <p:nvSpPr>
          <p:cNvPr id="30" name="文本框 2"/>
          <p:cNvSpPr txBox="1"/>
          <p:nvPr/>
        </p:nvSpPr>
        <p:spPr>
          <a:xfrm>
            <a:off x="8039461" y="2150919"/>
            <a:ext cx="2670409" cy="553998"/>
          </a:xfrm>
          <a:prstGeom prst="rect">
            <a:avLst/>
          </a:prstGeom>
          <a:solidFill>
            <a:schemeClr val="accent5"/>
          </a:solidFill>
          <a:ln w="19050">
            <a:solidFill>
              <a:schemeClr val="accent5"/>
            </a:solidFill>
          </a:ln>
          <a:effectLst/>
        </p:spPr>
        <p:txBody>
          <a:bodyPr wrap="square" rtlCol="0">
            <a:spAutoFit/>
          </a:bodyPr>
          <a:lstStyle/>
          <a:p>
            <a:pPr algn="ctr"/>
            <a:r>
              <a:rPr lang="zh-CN" altLang="en-US" sz="3000" dirty="0">
                <a:solidFill>
                  <a:schemeClr val="bg1"/>
                </a:solidFill>
                <a:latin typeface="张海山锐线体简" panose="02000000000000000000" pitchFamily="2" charset="-122"/>
                <a:ea typeface="张海山锐线体简" panose="02000000000000000000" pitchFamily="2" charset="-122"/>
              </a:rPr>
              <a:t>加入你的标题</a:t>
            </a:r>
          </a:p>
        </p:txBody>
      </p:sp>
      <p:sp>
        <p:nvSpPr>
          <p:cNvPr id="31" name="文本框 9"/>
          <p:cNvSpPr txBox="1"/>
          <p:nvPr/>
        </p:nvSpPr>
        <p:spPr>
          <a:xfrm>
            <a:off x="7092209" y="3138543"/>
            <a:ext cx="685876" cy="553998"/>
          </a:xfrm>
          <a:prstGeom prst="rect">
            <a:avLst/>
          </a:prstGeom>
          <a:solidFill>
            <a:schemeClr val="accent2"/>
          </a:solidFill>
          <a:ln w="19050">
            <a:solidFill>
              <a:schemeClr val="accent2"/>
            </a:solidFill>
          </a:ln>
          <a:effectLst/>
        </p:spPr>
        <p:txBody>
          <a:bodyPr wrap="square" rtlCol="0">
            <a:spAutoFit/>
          </a:bodyPr>
          <a:lstStyle>
            <a:defPPr>
              <a:defRPr lang="zh-CN"/>
            </a:defPPr>
            <a:lvl1pPr>
              <a:defRPr sz="3000">
                <a:solidFill>
                  <a:schemeClr val="bg1"/>
                </a:solidFill>
                <a:latin typeface="张海山锐线体简" panose="02000000000000000000" pitchFamily="2" charset="-122"/>
                <a:ea typeface="张海山锐线体简" panose="02000000000000000000" pitchFamily="2" charset="-122"/>
              </a:defRPr>
            </a:lvl1pPr>
          </a:lstStyle>
          <a:p>
            <a:pPr algn="ctr"/>
            <a:r>
              <a:rPr lang="en-US" altLang="zh-CN" dirty="0"/>
              <a:t>02</a:t>
            </a:r>
            <a:endParaRPr lang="zh-CN" altLang="en-US" dirty="0"/>
          </a:p>
        </p:txBody>
      </p:sp>
      <p:sp>
        <p:nvSpPr>
          <p:cNvPr id="32" name="文本框 10"/>
          <p:cNvSpPr txBox="1"/>
          <p:nvPr/>
        </p:nvSpPr>
        <p:spPr>
          <a:xfrm>
            <a:off x="7074014" y="4126167"/>
            <a:ext cx="687150" cy="553998"/>
          </a:xfrm>
          <a:prstGeom prst="rect">
            <a:avLst/>
          </a:prstGeom>
          <a:solidFill>
            <a:schemeClr val="accent5"/>
          </a:solidFill>
          <a:ln w="19050">
            <a:solidFill>
              <a:schemeClr val="accent5"/>
            </a:solidFill>
          </a:ln>
          <a:effectLst/>
        </p:spPr>
        <p:txBody>
          <a:bodyPr wrap="square" rtlCol="0">
            <a:spAutoFit/>
          </a:bodyPr>
          <a:lstStyle>
            <a:defPPr>
              <a:defRPr lang="zh-CN"/>
            </a:defPPr>
            <a:lvl1pPr>
              <a:defRPr sz="3000">
                <a:solidFill>
                  <a:schemeClr val="bg1"/>
                </a:solidFill>
                <a:latin typeface="张海山锐线体简" panose="02000000000000000000" pitchFamily="2" charset="-122"/>
                <a:ea typeface="张海山锐线体简" panose="02000000000000000000" pitchFamily="2" charset="-122"/>
              </a:defRPr>
            </a:lvl1pPr>
          </a:lstStyle>
          <a:p>
            <a:pPr algn="ctr"/>
            <a:r>
              <a:rPr lang="en-US" altLang="zh-CN" dirty="0"/>
              <a:t>03</a:t>
            </a:r>
            <a:endParaRPr lang="zh-CN" altLang="en-US" dirty="0"/>
          </a:p>
        </p:txBody>
      </p:sp>
      <p:sp>
        <p:nvSpPr>
          <p:cNvPr id="33" name="文本框 11"/>
          <p:cNvSpPr txBox="1"/>
          <p:nvPr/>
        </p:nvSpPr>
        <p:spPr>
          <a:xfrm>
            <a:off x="7072400" y="5113791"/>
            <a:ext cx="685876" cy="553998"/>
          </a:xfrm>
          <a:prstGeom prst="rect">
            <a:avLst/>
          </a:prstGeom>
          <a:solidFill>
            <a:schemeClr val="accent2"/>
          </a:solidFill>
          <a:ln w="19050">
            <a:solidFill>
              <a:schemeClr val="accent2"/>
            </a:solidFill>
          </a:ln>
          <a:effectLst/>
        </p:spPr>
        <p:txBody>
          <a:bodyPr wrap="square" rtlCol="0">
            <a:spAutoFit/>
          </a:bodyPr>
          <a:lstStyle>
            <a:defPPr>
              <a:defRPr lang="zh-CN"/>
            </a:defPPr>
            <a:lvl1pPr>
              <a:defRPr sz="3000">
                <a:solidFill>
                  <a:schemeClr val="bg1"/>
                </a:solidFill>
                <a:latin typeface="张海山锐线体简" panose="02000000000000000000" pitchFamily="2" charset="-122"/>
                <a:ea typeface="张海山锐线体简" panose="02000000000000000000" pitchFamily="2" charset="-122"/>
              </a:defRPr>
            </a:lvl1pPr>
          </a:lstStyle>
          <a:p>
            <a:pPr algn="ctr"/>
            <a:r>
              <a:rPr lang="en-US" altLang="zh-CN" dirty="0"/>
              <a:t>04</a:t>
            </a:r>
            <a:endParaRPr lang="zh-CN" altLang="en-US" dirty="0"/>
          </a:p>
        </p:txBody>
      </p:sp>
      <p:sp>
        <p:nvSpPr>
          <p:cNvPr id="34" name="文本框 2"/>
          <p:cNvSpPr txBox="1"/>
          <p:nvPr/>
        </p:nvSpPr>
        <p:spPr>
          <a:xfrm>
            <a:off x="7092209" y="2150919"/>
            <a:ext cx="685876" cy="553998"/>
          </a:xfrm>
          <a:prstGeom prst="rect">
            <a:avLst/>
          </a:prstGeom>
          <a:solidFill>
            <a:schemeClr val="accent5"/>
          </a:solidFill>
          <a:ln w="19050">
            <a:solidFill>
              <a:schemeClr val="accent5"/>
            </a:solidFill>
          </a:ln>
          <a:effectLst/>
        </p:spPr>
        <p:txBody>
          <a:bodyPr wrap="square" rtlCol="0">
            <a:spAutoFit/>
          </a:bodyPr>
          <a:lstStyle/>
          <a:p>
            <a:pPr algn="ctr"/>
            <a:r>
              <a:rPr lang="en-US" altLang="zh-CN" sz="3000" dirty="0">
                <a:solidFill>
                  <a:schemeClr val="bg1"/>
                </a:solidFill>
                <a:latin typeface="张海山锐线体简" panose="02000000000000000000" pitchFamily="2" charset="-122"/>
                <a:ea typeface="张海山锐线体简" panose="02000000000000000000" pitchFamily="2" charset="-122"/>
              </a:rPr>
              <a:t>01</a:t>
            </a:r>
            <a:endParaRPr lang="zh-CN" altLang="en-US" sz="3000" dirty="0">
              <a:solidFill>
                <a:schemeClr val="bg1"/>
              </a:solidFill>
              <a:latin typeface="张海山锐线体简" panose="02000000000000000000" pitchFamily="2" charset="-122"/>
              <a:ea typeface="张海山锐线体简" panose="02000000000000000000" pitchFamily="2" charset="-122"/>
            </a:endParaRPr>
          </a:p>
        </p:txBody>
      </p:sp>
    </p:spTree>
    <p:extLst>
      <p:ext uri="{BB962C8B-B14F-4D97-AF65-F5344CB8AC3E}">
        <p14:creationId xmlns:p14="http://schemas.microsoft.com/office/powerpoint/2010/main" val="751631942"/>
      </p:ext>
    </p:extLst>
  </p:cSld>
  <p:clrMapOvr>
    <a:masterClrMapping/>
  </p:clrMapOvr>
  <p:transition spd="slow" advTm="1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1000"/>
                                        <p:tgtEl>
                                          <p:spTgt spid="3"/>
                                        </p:tgtEl>
                                      </p:cBhvr>
                                    </p:animEffect>
                                  </p:childTnLst>
                                </p:cTn>
                              </p:par>
                            </p:childTnLst>
                          </p:cTn>
                        </p:par>
                        <p:par>
                          <p:cTn id="8" fill="hold">
                            <p:stCondLst>
                              <p:cond delay="1000"/>
                            </p:stCondLst>
                            <p:childTnLst>
                              <p:par>
                                <p:cTn id="9" presetID="42" presetClass="entr" presetSubtype="0" fill="hold"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fade">
                                      <p:cBhvr>
                                        <p:cTn id="11" dur="750"/>
                                        <p:tgtEl>
                                          <p:spTgt spid="27"/>
                                        </p:tgtEl>
                                      </p:cBhvr>
                                    </p:animEffect>
                                    <p:anim calcmode="lin" valueType="num">
                                      <p:cBhvr>
                                        <p:cTn id="12" dur="750" fill="hold"/>
                                        <p:tgtEl>
                                          <p:spTgt spid="27"/>
                                        </p:tgtEl>
                                        <p:attrNameLst>
                                          <p:attrName>ppt_x</p:attrName>
                                        </p:attrNameLst>
                                      </p:cBhvr>
                                      <p:tavLst>
                                        <p:tav tm="0">
                                          <p:val>
                                            <p:strVal val="#ppt_x"/>
                                          </p:val>
                                        </p:tav>
                                        <p:tav tm="100000">
                                          <p:val>
                                            <p:strVal val="#ppt_x"/>
                                          </p:val>
                                        </p:tav>
                                      </p:tavLst>
                                    </p:anim>
                                    <p:anim calcmode="lin" valueType="num">
                                      <p:cBhvr>
                                        <p:cTn id="13" dur="750" fill="hold"/>
                                        <p:tgtEl>
                                          <p:spTgt spid="27"/>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31"/>
                                        </p:tgtEl>
                                        <p:attrNameLst>
                                          <p:attrName>style.visibility</p:attrName>
                                        </p:attrNameLst>
                                      </p:cBhvr>
                                      <p:to>
                                        <p:strVal val="visible"/>
                                      </p:to>
                                    </p:set>
                                    <p:animEffect transition="in" filter="fade">
                                      <p:cBhvr>
                                        <p:cTn id="16" dur="500"/>
                                        <p:tgtEl>
                                          <p:spTgt spid="31"/>
                                        </p:tgtEl>
                                      </p:cBhvr>
                                    </p:animEffect>
                                    <p:anim calcmode="lin" valueType="num">
                                      <p:cBhvr>
                                        <p:cTn id="17" dur="500" fill="hold"/>
                                        <p:tgtEl>
                                          <p:spTgt spid="31"/>
                                        </p:tgtEl>
                                        <p:attrNameLst>
                                          <p:attrName>ppt_x</p:attrName>
                                        </p:attrNameLst>
                                      </p:cBhvr>
                                      <p:tavLst>
                                        <p:tav tm="0">
                                          <p:val>
                                            <p:strVal val="#ppt_x"/>
                                          </p:val>
                                        </p:tav>
                                        <p:tav tm="100000">
                                          <p:val>
                                            <p:strVal val="#ppt_x"/>
                                          </p:val>
                                        </p:tav>
                                      </p:tavLst>
                                    </p:anim>
                                    <p:anim calcmode="lin" valueType="num">
                                      <p:cBhvr>
                                        <p:cTn id="18" dur="500" fill="hold"/>
                                        <p:tgtEl>
                                          <p:spTgt spid="31"/>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0"/>
                                  </p:stCondLst>
                                  <p:childTnLst>
                                    <p:set>
                                      <p:cBhvr>
                                        <p:cTn id="20" dur="1" fill="hold">
                                          <p:stCondLst>
                                            <p:cond delay="0"/>
                                          </p:stCondLst>
                                        </p:cTn>
                                        <p:tgtEl>
                                          <p:spTgt spid="32"/>
                                        </p:tgtEl>
                                        <p:attrNameLst>
                                          <p:attrName>style.visibility</p:attrName>
                                        </p:attrNameLst>
                                      </p:cBhvr>
                                      <p:to>
                                        <p:strVal val="visible"/>
                                      </p:to>
                                    </p:set>
                                    <p:animEffect transition="in" filter="fade">
                                      <p:cBhvr>
                                        <p:cTn id="21" dur="500"/>
                                        <p:tgtEl>
                                          <p:spTgt spid="32"/>
                                        </p:tgtEl>
                                      </p:cBhvr>
                                    </p:animEffect>
                                    <p:anim calcmode="lin" valueType="num">
                                      <p:cBhvr>
                                        <p:cTn id="22" dur="500" fill="hold"/>
                                        <p:tgtEl>
                                          <p:spTgt spid="32"/>
                                        </p:tgtEl>
                                        <p:attrNameLst>
                                          <p:attrName>ppt_x</p:attrName>
                                        </p:attrNameLst>
                                      </p:cBhvr>
                                      <p:tavLst>
                                        <p:tav tm="0">
                                          <p:val>
                                            <p:strVal val="#ppt_x"/>
                                          </p:val>
                                        </p:tav>
                                        <p:tav tm="100000">
                                          <p:val>
                                            <p:strVal val="#ppt_x"/>
                                          </p:val>
                                        </p:tav>
                                      </p:tavLst>
                                    </p:anim>
                                    <p:anim calcmode="lin" valueType="num">
                                      <p:cBhvr>
                                        <p:cTn id="23" dur="500" fill="hold"/>
                                        <p:tgtEl>
                                          <p:spTgt spid="32"/>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33"/>
                                        </p:tgtEl>
                                        <p:attrNameLst>
                                          <p:attrName>style.visibility</p:attrName>
                                        </p:attrNameLst>
                                      </p:cBhvr>
                                      <p:to>
                                        <p:strVal val="visible"/>
                                      </p:to>
                                    </p:set>
                                    <p:animEffect transition="in" filter="fade">
                                      <p:cBhvr>
                                        <p:cTn id="26" dur="500"/>
                                        <p:tgtEl>
                                          <p:spTgt spid="33"/>
                                        </p:tgtEl>
                                      </p:cBhvr>
                                    </p:animEffect>
                                    <p:anim calcmode="lin" valueType="num">
                                      <p:cBhvr>
                                        <p:cTn id="27" dur="500" fill="hold"/>
                                        <p:tgtEl>
                                          <p:spTgt spid="33"/>
                                        </p:tgtEl>
                                        <p:attrNameLst>
                                          <p:attrName>ppt_x</p:attrName>
                                        </p:attrNameLst>
                                      </p:cBhvr>
                                      <p:tavLst>
                                        <p:tav tm="0">
                                          <p:val>
                                            <p:strVal val="#ppt_x"/>
                                          </p:val>
                                        </p:tav>
                                        <p:tav tm="100000">
                                          <p:val>
                                            <p:strVal val="#ppt_x"/>
                                          </p:val>
                                        </p:tav>
                                      </p:tavLst>
                                    </p:anim>
                                    <p:anim calcmode="lin" valueType="num">
                                      <p:cBhvr>
                                        <p:cTn id="28" dur="500" fill="hold"/>
                                        <p:tgtEl>
                                          <p:spTgt spid="33"/>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34"/>
                                        </p:tgtEl>
                                        <p:attrNameLst>
                                          <p:attrName>style.visibility</p:attrName>
                                        </p:attrNameLst>
                                      </p:cBhvr>
                                      <p:to>
                                        <p:strVal val="visible"/>
                                      </p:to>
                                    </p:set>
                                    <p:animEffect transition="in" filter="fade">
                                      <p:cBhvr>
                                        <p:cTn id="31" dur="500"/>
                                        <p:tgtEl>
                                          <p:spTgt spid="34"/>
                                        </p:tgtEl>
                                      </p:cBhvr>
                                    </p:animEffect>
                                    <p:anim calcmode="lin" valueType="num">
                                      <p:cBhvr>
                                        <p:cTn id="32" dur="500" fill="hold"/>
                                        <p:tgtEl>
                                          <p:spTgt spid="34"/>
                                        </p:tgtEl>
                                        <p:attrNameLst>
                                          <p:attrName>ppt_x</p:attrName>
                                        </p:attrNameLst>
                                      </p:cBhvr>
                                      <p:tavLst>
                                        <p:tav tm="0">
                                          <p:val>
                                            <p:strVal val="#ppt_x"/>
                                          </p:val>
                                        </p:tav>
                                        <p:tav tm="100000">
                                          <p:val>
                                            <p:strVal val="#ppt_x"/>
                                          </p:val>
                                        </p:tav>
                                      </p:tavLst>
                                    </p:anim>
                                    <p:anim calcmode="lin" valueType="num">
                                      <p:cBhvr>
                                        <p:cTn id="33" dur="500" fill="hold"/>
                                        <p:tgtEl>
                                          <p:spTgt spid="34"/>
                                        </p:tgtEl>
                                        <p:attrNameLst>
                                          <p:attrName>ppt_y</p:attrName>
                                        </p:attrNameLst>
                                      </p:cBhvr>
                                      <p:tavLst>
                                        <p:tav tm="0">
                                          <p:val>
                                            <p:strVal val="#ppt_y+.1"/>
                                          </p:val>
                                        </p:tav>
                                        <p:tav tm="100000">
                                          <p:val>
                                            <p:strVal val="#ppt_y"/>
                                          </p:val>
                                        </p:tav>
                                      </p:tavLst>
                                    </p:anim>
                                  </p:childTnLst>
                                </p:cTn>
                              </p:par>
                            </p:childTnLst>
                          </p:cTn>
                        </p:par>
                        <p:par>
                          <p:cTn id="34" fill="hold">
                            <p:stCondLst>
                              <p:cond delay="1750"/>
                            </p:stCondLst>
                            <p:childTnLst>
                              <p:par>
                                <p:cTn id="35" presetID="42" presetClass="entr" presetSubtype="0" fill="hold" grpId="0" nodeType="afterEffect">
                                  <p:stCondLst>
                                    <p:cond delay="0"/>
                                  </p:stCondLst>
                                  <p:childTnLst>
                                    <p:set>
                                      <p:cBhvr>
                                        <p:cTn id="36" dur="1" fill="hold">
                                          <p:stCondLst>
                                            <p:cond delay="0"/>
                                          </p:stCondLst>
                                        </p:cTn>
                                        <p:tgtEl>
                                          <p:spTgt spid="30"/>
                                        </p:tgtEl>
                                        <p:attrNameLst>
                                          <p:attrName>style.visibility</p:attrName>
                                        </p:attrNameLst>
                                      </p:cBhvr>
                                      <p:to>
                                        <p:strVal val="visible"/>
                                      </p:to>
                                    </p:set>
                                    <p:animEffect transition="in" filter="fade">
                                      <p:cBhvr>
                                        <p:cTn id="37" dur="500"/>
                                        <p:tgtEl>
                                          <p:spTgt spid="30"/>
                                        </p:tgtEl>
                                      </p:cBhvr>
                                    </p:animEffect>
                                    <p:anim calcmode="lin" valueType="num">
                                      <p:cBhvr>
                                        <p:cTn id="38" dur="500" fill="hold"/>
                                        <p:tgtEl>
                                          <p:spTgt spid="30"/>
                                        </p:tgtEl>
                                        <p:attrNameLst>
                                          <p:attrName>ppt_x</p:attrName>
                                        </p:attrNameLst>
                                      </p:cBhvr>
                                      <p:tavLst>
                                        <p:tav tm="0">
                                          <p:val>
                                            <p:strVal val="#ppt_x"/>
                                          </p:val>
                                        </p:tav>
                                        <p:tav tm="100000">
                                          <p:val>
                                            <p:strVal val="#ppt_x"/>
                                          </p:val>
                                        </p:tav>
                                      </p:tavLst>
                                    </p:anim>
                                    <p:anim calcmode="lin" valueType="num">
                                      <p:cBhvr>
                                        <p:cTn id="39" dur="500" fill="hold"/>
                                        <p:tgtEl>
                                          <p:spTgt spid="30"/>
                                        </p:tgtEl>
                                        <p:attrNameLst>
                                          <p:attrName>ppt_y</p:attrName>
                                        </p:attrNameLst>
                                      </p:cBhvr>
                                      <p:tavLst>
                                        <p:tav tm="0">
                                          <p:val>
                                            <p:strVal val="#ppt_y+.1"/>
                                          </p:val>
                                        </p:tav>
                                        <p:tav tm="100000">
                                          <p:val>
                                            <p:strVal val="#ppt_y"/>
                                          </p:val>
                                        </p:tav>
                                      </p:tavLst>
                                    </p:anim>
                                  </p:childTnLst>
                                </p:cTn>
                              </p:par>
                            </p:childTnLst>
                          </p:cTn>
                        </p:par>
                        <p:par>
                          <p:cTn id="40" fill="hold">
                            <p:stCondLst>
                              <p:cond delay="2250"/>
                            </p:stCondLst>
                            <p:childTnLst>
                              <p:par>
                                <p:cTn id="41" presetID="42" presetClass="entr" presetSubtype="0" fill="hold" grpId="0" nodeType="afterEffect">
                                  <p:stCondLst>
                                    <p:cond delay="0"/>
                                  </p:stCondLst>
                                  <p:childTnLst>
                                    <p:set>
                                      <p:cBhvr>
                                        <p:cTn id="42" dur="1" fill="hold">
                                          <p:stCondLst>
                                            <p:cond delay="0"/>
                                          </p:stCondLst>
                                        </p:cTn>
                                        <p:tgtEl>
                                          <p:spTgt spid="24"/>
                                        </p:tgtEl>
                                        <p:attrNameLst>
                                          <p:attrName>style.visibility</p:attrName>
                                        </p:attrNameLst>
                                      </p:cBhvr>
                                      <p:to>
                                        <p:strVal val="visible"/>
                                      </p:to>
                                    </p:set>
                                    <p:animEffect transition="in" filter="fade">
                                      <p:cBhvr>
                                        <p:cTn id="43" dur="500"/>
                                        <p:tgtEl>
                                          <p:spTgt spid="24"/>
                                        </p:tgtEl>
                                      </p:cBhvr>
                                    </p:animEffect>
                                    <p:anim calcmode="lin" valueType="num">
                                      <p:cBhvr>
                                        <p:cTn id="44" dur="500" fill="hold"/>
                                        <p:tgtEl>
                                          <p:spTgt spid="24"/>
                                        </p:tgtEl>
                                        <p:attrNameLst>
                                          <p:attrName>ppt_x</p:attrName>
                                        </p:attrNameLst>
                                      </p:cBhvr>
                                      <p:tavLst>
                                        <p:tav tm="0">
                                          <p:val>
                                            <p:strVal val="#ppt_x"/>
                                          </p:val>
                                        </p:tav>
                                        <p:tav tm="100000">
                                          <p:val>
                                            <p:strVal val="#ppt_x"/>
                                          </p:val>
                                        </p:tav>
                                      </p:tavLst>
                                    </p:anim>
                                    <p:anim calcmode="lin" valueType="num">
                                      <p:cBhvr>
                                        <p:cTn id="45" dur="500" fill="hold"/>
                                        <p:tgtEl>
                                          <p:spTgt spid="24"/>
                                        </p:tgtEl>
                                        <p:attrNameLst>
                                          <p:attrName>ppt_y</p:attrName>
                                        </p:attrNameLst>
                                      </p:cBhvr>
                                      <p:tavLst>
                                        <p:tav tm="0">
                                          <p:val>
                                            <p:strVal val="#ppt_y+.1"/>
                                          </p:val>
                                        </p:tav>
                                        <p:tav tm="100000">
                                          <p:val>
                                            <p:strVal val="#ppt_y"/>
                                          </p:val>
                                        </p:tav>
                                      </p:tavLst>
                                    </p:anim>
                                  </p:childTnLst>
                                </p:cTn>
                              </p:par>
                            </p:childTnLst>
                          </p:cTn>
                        </p:par>
                        <p:par>
                          <p:cTn id="46" fill="hold">
                            <p:stCondLst>
                              <p:cond delay="2750"/>
                            </p:stCondLst>
                            <p:childTnLst>
                              <p:par>
                                <p:cTn id="47" presetID="42" presetClass="entr" presetSubtype="0" fill="hold" grpId="0" nodeType="afterEffect">
                                  <p:stCondLst>
                                    <p:cond delay="0"/>
                                  </p:stCondLst>
                                  <p:childTnLst>
                                    <p:set>
                                      <p:cBhvr>
                                        <p:cTn id="48" dur="1" fill="hold">
                                          <p:stCondLst>
                                            <p:cond delay="0"/>
                                          </p:stCondLst>
                                        </p:cTn>
                                        <p:tgtEl>
                                          <p:spTgt spid="25"/>
                                        </p:tgtEl>
                                        <p:attrNameLst>
                                          <p:attrName>style.visibility</p:attrName>
                                        </p:attrNameLst>
                                      </p:cBhvr>
                                      <p:to>
                                        <p:strVal val="visible"/>
                                      </p:to>
                                    </p:set>
                                    <p:animEffect transition="in" filter="fade">
                                      <p:cBhvr>
                                        <p:cTn id="49" dur="500"/>
                                        <p:tgtEl>
                                          <p:spTgt spid="25"/>
                                        </p:tgtEl>
                                      </p:cBhvr>
                                    </p:animEffect>
                                    <p:anim calcmode="lin" valueType="num">
                                      <p:cBhvr>
                                        <p:cTn id="50" dur="500" fill="hold"/>
                                        <p:tgtEl>
                                          <p:spTgt spid="25"/>
                                        </p:tgtEl>
                                        <p:attrNameLst>
                                          <p:attrName>ppt_x</p:attrName>
                                        </p:attrNameLst>
                                      </p:cBhvr>
                                      <p:tavLst>
                                        <p:tav tm="0">
                                          <p:val>
                                            <p:strVal val="#ppt_x"/>
                                          </p:val>
                                        </p:tav>
                                        <p:tav tm="100000">
                                          <p:val>
                                            <p:strVal val="#ppt_x"/>
                                          </p:val>
                                        </p:tav>
                                      </p:tavLst>
                                    </p:anim>
                                    <p:anim calcmode="lin" valueType="num">
                                      <p:cBhvr>
                                        <p:cTn id="51" dur="500" fill="hold"/>
                                        <p:tgtEl>
                                          <p:spTgt spid="25"/>
                                        </p:tgtEl>
                                        <p:attrNameLst>
                                          <p:attrName>ppt_y</p:attrName>
                                        </p:attrNameLst>
                                      </p:cBhvr>
                                      <p:tavLst>
                                        <p:tav tm="0">
                                          <p:val>
                                            <p:strVal val="#ppt_y+.1"/>
                                          </p:val>
                                        </p:tav>
                                        <p:tav tm="100000">
                                          <p:val>
                                            <p:strVal val="#ppt_y"/>
                                          </p:val>
                                        </p:tav>
                                      </p:tavLst>
                                    </p:anim>
                                  </p:childTnLst>
                                </p:cTn>
                              </p:par>
                            </p:childTnLst>
                          </p:cTn>
                        </p:par>
                        <p:par>
                          <p:cTn id="52" fill="hold">
                            <p:stCondLst>
                              <p:cond delay="3250"/>
                            </p:stCondLst>
                            <p:childTnLst>
                              <p:par>
                                <p:cTn id="53" presetID="42" presetClass="entr" presetSubtype="0" fill="hold" grpId="0" nodeType="afterEffect">
                                  <p:stCondLst>
                                    <p:cond delay="0"/>
                                  </p:stCondLst>
                                  <p:childTnLst>
                                    <p:set>
                                      <p:cBhvr>
                                        <p:cTn id="54" dur="1" fill="hold">
                                          <p:stCondLst>
                                            <p:cond delay="0"/>
                                          </p:stCondLst>
                                        </p:cTn>
                                        <p:tgtEl>
                                          <p:spTgt spid="26"/>
                                        </p:tgtEl>
                                        <p:attrNameLst>
                                          <p:attrName>style.visibility</p:attrName>
                                        </p:attrNameLst>
                                      </p:cBhvr>
                                      <p:to>
                                        <p:strVal val="visible"/>
                                      </p:to>
                                    </p:set>
                                    <p:animEffect transition="in" filter="fade">
                                      <p:cBhvr>
                                        <p:cTn id="55" dur="500"/>
                                        <p:tgtEl>
                                          <p:spTgt spid="26"/>
                                        </p:tgtEl>
                                      </p:cBhvr>
                                    </p:animEffect>
                                    <p:anim calcmode="lin" valueType="num">
                                      <p:cBhvr>
                                        <p:cTn id="56" dur="500" fill="hold"/>
                                        <p:tgtEl>
                                          <p:spTgt spid="26"/>
                                        </p:tgtEl>
                                        <p:attrNameLst>
                                          <p:attrName>ppt_x</p:attrName>
                                        </p:attrNameLst>
                                      </p:cBhvr>
                                      <p:tavLst>
                                        <p:tav tm="0">
                                          <p:val>
                                            <p:strVal val="#ppt_x"/>
                                          </p:val>
                                        </p:tav>
                                        <p:tav tm="100000">
                                          <p:val>
                                            <p:strVal val="#ppt_x"/>
                                          </p:val>
                                        </p:tav>
                                      </p:tavLst>
                                    </p:anim>
                                    <p:anim calcmode="lin" valueType="num">
                                      <p:cBhvr>
                                        <p:cTn id="57" dur="5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30" grpId="0" animBg="1"/>
      <p:bldP spid="31" grpId="0" animBg="1"/>
      <p:bldP spid="32" grpId="0" animBg="1"/>
      <p:bldP spid="33" grpId="0" animBg="1"/>
      <p:bldP spid="34"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240"/>
            <a:ext cx="12190413" cy="6857107"/>
          </a:xfrm>
          <a:prstGeom prst="rect">
            <a:avLst/>
          </a:prstGeom>
        </p:spPr>
      </p:pic>
      <p:grpSp>
        <p:nvGrpSpPr>
          <p:cNvPr id="16" name="Group 10"/>
          <p:cNvGrpSpPr/>
          <p:nvPr/>
        </p:nvGrpSpPr>
        <p:grpSpPr>
          <a:xfrm>
            <a:off x="5404148" y="1088930"/>
            <a:ext cx="1397964" cy="1267612"/>
            <a:chOff x="4865916" y="10884560"/>
            <a:chExt cx="5161851" cy="1212098"/>
          </a:xfrm>
          <a:solidFill>
            <a:schemeClr val="bg1"/>
          </a:solidFill>
        </p:grpSpPr>
        <p:sp>
          <p:nvSpPr>
            <p:cNvPr id="17" name="Rectangle 11"/>
            <p:cNvSpPr/>
            <p:nvPr/>
          </p:nvSpPr>
          <p:spPr>
            <a:xfrm>
              <a:off x="4865916" y="10884560"/>
              <a:ext cx="5161851" cy="1212098"/>
            </a:xfrm>
            <a:prstGeom prst="rect">
              <a:avLst/>
            </a:prstGeom>
            <a:solidFill>
              <a:schemeClr val="accent5"/>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solidFill>
                  <a:schemeClr val="accent5"/>
                </a:solidFill>
              </a:endParaRPr>
            </a:p>
          </p:txBody>
        </p:sp>
        <p:sp>
          <p:nvSpPr>
            <p:cNvPr id="18" name="TextBox 26"/>
            <p:cNvSpPr txBox="1"/>
            <p:nvPr/>
          </p:nvSpPr>
          <p:spPr>
            <a:xfrm>
              <a:off x="5539869" y="11101279"/>
              <a:ext cx="3771549" cy="794604"/>
            </a:xfrm>
            <a:prstGeom prst="rect">
              <a:avLst/>
            </a:prstGeom>
            <a:noFill/>
            <a:ln>
              <a:noFill/>
            </a:ln>
          </p:spPr>
          <p:txBody>
            <a:bodyPr wrap="none" rtlCol="0">
              <a:spAutoFit/>
            </a:bodyPr>
            <a:lstStyle/>
            <a:p>
              <a:pPr algn="ctr"/>
              <a:r>
                <a:rPr lang="en-US" altLang="zh-CN" sz="4800" b="1" spc="300" dirty="0">
                  <a:solidFill>
                    <a:schemeClr val="bg1"/>
                  </a:solidFill>
                  <a:latin typeface="微软雅黑" pitchFamily="34" charset="-122"/>
                  <a:ea typeface="微软雅黑" pitchFamily="34" charset="-122"/>
                  <a:cs typeface="Montserrat Semi" charset="0"/>
                </a:rPr>
                <a:t>04</a:t>
              </a:r>
              <a:endParaRPr lang="en-US" sz="4800" b="1" spc="300" dirty="0">
                <a:solidFill>
                  <a:schemeClr val="bg1"/>
                </a:solidFill>
                <a:latin typeface="微软雅黑" pitchFamily="34" charset="-122"/>
                <a:ea typeface="微软雅黑" pitchFamily="34" charset="-122"/>
                <a:cs typeface="Montserrat Semi" charset="0"/>
              </a:endParaRPr>
            </a:p>
          </p:txBody>
        </p:sp>
      </p:grpSp>
      <p:sp>
        <p:nvSpPr>
          <p:cNvPr id="19" name="标题 1"/>
          <p:cNvSpPr txBox="1">
            <a:spLocks/>
          </p:cNvSpPr>
          <p:nvPr/>
        </p:nvSpPr>
        <p:spPr>
          <a:xfrm>
            <a:off x="2576159" y="2665411"/>
            <a:ext cx="7053942" cy="1193800"/>
          </a:xfrm>
          <a:prstGeom prst="rect">
            <a:avLst/>
          </a:prstGeom>
        </p:spPr>
        <p:txBody>
          <a:bodyPr rtlCol="0"/>
          <a:lstStyle>
            <a:lvl1pPr algn="ctr" defTabSz="1219170" rtl="0" eaLnBrk="1" latinLnBrk="0" hangingPunct="1">
              <a:spcBef>
                <a:spcPct val="0"/>
              </a:spcBef>
              <a:buNone/>
              <a:defRPr sz="5900" kern="1200">
                <a:solidFill>
                  <a:schemeClr val="tx1"/>
                </a:solidFill>
                <a:latin typeface="+mj-lt"/>
                <a:ea typeface="+mj-ea"/>
                <a:cs typeface="+mj-cs"/>
              </a:defRPr>
            </a:lvl1pPr>
          </a:lstStyle>
          <a:p>
            <a:pPr>
              <a:defRPr/>
            </a:pPr>
            <a:r>
              <a:rPr lang="zh-CN" altLang="en-US" sz="5400" b="1" spc="300" dirty="0">
                <a:solidFill>
                  <a:schemeClr val="accent5"/>
                </a:solidFill>
                <a:latin typeface="微软雅黑" pitchFamily="34" charset="-122"/>
                <a:ea typeface="微软雅黑" pitchFamily="34" charset="-122"/>
              </a:rPr>
              <a:t>点击加入你标题</a:t>
            </a:r>
          </a:p>
        </p:txBody>
      </p:sp>
      <p:cxnSp>
        <p:nvCxnSpPr>
          <p:cNvPr id="20" name="直接连接符 19"/>
          <p:cNvCxnSpPr/>
          <p:nvPr/>
        </p:nvCxnSpPr>
        <p:spPr>
          <a:xfrm>
            <a:off x="2928130" y="3800273"/>
            <a:ext cx="63500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sp>
        <p:nvSpPr>
          <p:cNvPr id="22" name="副标题 2"/>
          <p:cNvSpPr txBox="1">
            <a:spLocks/>
          </p:cNvSpPr>
          <p:nvPr/>
        </p:nvSpPr>
        <p:spPr>
          <a:xfrm>
            <a:off x="3133017" y="4056828"/>
            <a:ext cx="5940226" cy="519112"/>
          </a:xfrm>
          <a:prstGeom prst="rect">
            <a:avLst/>
          </a:prstGeom>
        </p:spPr>
        <p:txBody>
          <a:bodyPr rtlCol="0"/>
          <a:lstStyle>
            <a:lvl1pPr marL="457189" indent="-457189" algn="l" defTabSz="1219170" rtl="0" eaLnBrk="1" latinLnBrk="0" hangingPunct="1">
              <a:spcBef>
                <a:spcPct val="20000"/>
              </a:spcBef>
              <a:buFont typeface="Arial" pitchFamily="34" charset="0"/>
              <a:buChar char="•"/>
              <a:defRPr sz="4300" kern="1200">
                <a:solidFill>
                  <a:schemeClr val="tx1"/>
                </a:solidFill>
                <a:latin typeface="+mn-lt"/>
                <a:ea typeface="+mn-ea"/>
                <a:cs typeface="+mn-cs"/>
              </a:defRPr>
            </a:lvl1pPr>
            <a:lvl2pPr marL="990575" indent="-380990" algn="l" defTabSz="1219170" rtl="0" eaLnBrk="1" latinLnBrk="0" hangingPunct="1">
              <a:spcBef>
                <a:spcPct val="20000"/>
              </a:spcBef>
              <a:buFont typeface="Arial" pitchFamily="34" charset="0"/>
              <a:buChar char="–"/>
              <a:defRPr sz="3800" kern="1200">
                <a:solidFill>
                  <a:schemeClr val="tx1"/>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3200" kern="1200">
                <a:solidFill>
                  <a:schemeClr val="tx1"/>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9pPr>
          </a:lstStyle>
          <a:p>
            <a:pPr algn="ctr">
              <a:defRPr/>
            </a:pPr>
            <a:r>
              <a:rPr lang="zh-CN" altLang="en-US" sz="1800" dirty="0">
                <a:solidFill>
                  <a:schemeClr val="accent5"/>
                </a:solidFill>
                <a:latin typeface="微软雅黑" pitchFamily="34" charset="-122"/>
                <a:ea typeface="微软雅黑" pitchFamily="34" charset="-122"/>
              </a:rPr>
              <a:t>简洁大气</a:t>
            </a:r>
            <a:r>
              <a:rPr lang="en-US" altLang="zh-CN" sz="1800" dirty="0">
                <a:solidFill>
                  <a:schemeClr val="accent5"/>
                </a:solidFill>
                <a:latin typeface="微软雅黑" pitchFamily="34" charset="-122"/>
                <a:ea typeface="微软雅黑" pitchFamily="34" charset="-122"/>
              </a:rPr>
              <a:t>|</a:t>
            </a:r>
            <a:r>
              <a:rPr lang="zh-CN" altLang="en-US" sz="1800" dirty="0">
                <a:solidFill>
                  <a:schemeClr val="accent5"/>
                </a:solidFill>
                <a:latin typeface="微软雅黑" pitchFamily="34" charset="-122"/>
                <a:ea typeface="微软雅黑" pitchFamily="34" charset="-122"/>
              </a:rPr>
              <a:t>易编辑</a:t>
            </a:r>
            <a:r>
              <a:rPr lang="en-US" altLang="zh-CN" sz="1800" dirty="0">
                <a:solidFill>
                  <a:schemeClr val="accent5"/>
                </a:solidFill>
                <a:latin typeface="微软雅黑" pitchFamily="34" charset="-122"/>
                <a:ea typeface="微软雅黑" pitchFamily="34" charset="-122"/>
              </a:rPr>
              <a:t>|</a:t>
            </a:r>
            <a:r>
              <a:rPr lang="zh-CN" altLang="en-US" sz="1800" dirty="0">
                <a:solidFill>
                  <a:schemeClr val="accent5"/>
                </a:solidFill>
                <a:latin typeface="微软雅黑" pitchFamily="34" charset="-122"/>
                <a:ea typeface="微软雅黑" pitchFamily="34" charset="-122"/>
              </a:rPr>
              <a:t>任意替换内容</a:t>
            </a:r>
          </a:p>
        </p:txBody>
      </p:sp>
    </p:spTree>
    <p:extLst>
      <p:ext uri="{BB962C8B-B14F-4D97-AF65-F5344CB8AC3E}">
        <p14:creationId xmlns:p14="http://schemas.microsoft.com/office/powerpoint/2010/main" val="3273243991"/>
      </p:ext>
    </p:extLst>
  </p:cSld>
  <p:clrMapOvr>
    <a:masterClrMapping/>
  </p:clrMapOvr>
  <p:transition spd="slow" advTm="1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1000"/>
                                        <p:tgtEl>
                                          <p:spTgt spid="2"/>
                                        </p:tgtEl>
                                      </p:cBhvr>
                                    </p:animEffect>
                                  </p:childTnLst>
                                </p:cTn>
                              </p:par>
                            </p:childTnLst>
                          </p:cTn>
                        </p:par>
                        <p:par>
                          <p:cTn id="8" fill="hold">
                            <p:stCondLst>
                              <p:cond delay="1000"/>
                            </p:stCondLst>
                            <p:childTnLst>
                              <p:par>
                                <p:cTn id="9" presetID="42" presetClass="entr" presetSubtype="0" fill="hold"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500"/>
                                        <p:tgtEl>
                                          <p:spTgt spid="16"/>
                                        </p:tgtEl>
                                      </p:cBhvr>
                                    </p:animEffect>
                                    <p:anim calcmode="lin" valueType="num">
                                      <p:cBhvr>
                                        <p:cTn id="12" dur="500" fill="hold"/>
                                        <p:tgtEl>
                                          <p:spTgt spid="16"/>
                                        </p:tgtEl>
                                        <p:attrNameLst>
                                          <p:attrName>ppt_x</p:attrName>
                                        </p:attrNameLst>
                                      </p:cBhvr>
                                      <p:tavLst>
                                        <p:tav tm="0">
                                          <p:val>
                                            <p:strVal val="#ppt_x"/>
                                          </p:val>
                                        </p:tav>
                                        <p:tav tm="100000">
                                          <p:val>
                                            <p:strVal val="#ppt_x"/>
                                          </p:val>
                                        </p:tav>
                                      </p:tavLst>
                                    </p:anim>
                                    <p:anim calcmode="lin" valueType="num">
                                      <p:cBhvr>
                                        <p:cTn id="13" dur="500" fill="hold"/>
                                        <p:tgtEl>
                                          <p:spTgt spid="16"/>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grpId="0" nodeType="after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fade">
                                      <p:cBhvr>
                                        <p:cTn id="17" dur="500"/>
                                        <p:tgtEl>
                                          <p:spTgt spid="19"/>
                                        </p:tgtEl>
                                      </p:cBhvr>
                                    </p:animEffect>
                                    <p:anim calcmode="lin" valueType="num">
                                      <p:cBhvr>
                                        <p:cTn id="18" dur="500" fill="hold"/>
                                        <p:tgtEl>
                                          <p:spTgt spid="19"/>
                                        </p:tgtEl>
                                        <p:attrNameLst>
                                          <p:attrName>ppt_x</p:attrName>
                                        </p:attrNameLst>
                                      </p:cBhvr>
                                      <p:tavLst>
                                        <p:tav tm="0">
                                          <p:val>
                                            <p:strVal val="#ppt_x"/>
                                          </p:val>
                                        </p:tav>
                                        <p:tav tm="100000">
                                          <p:val>
                                            <p:strVal val="#ppt_x"/>
                                          </p:val>
                                        </p:tav>
                                      </p:tavLst>
                                    </p:anim>
                                    <p:anim calcmode="lin" valueType="num">
                                      <p:cBhvr>
                                        <p:cTn id="19" dur="500" fill="hold"/>
                                        <p:tgtEl>
                                          <p:spTgt spid="19"/>
                                        </p:tgtEl>
                                        <p:attrNameLst>
                                          <p:attrName>ppt_y</p:attrName>
                                        </p:attrNameLst>
                                      </p:cBhvr>
                                      <p:tavLst>
                                        <p:tav tm="0">
                                          <p:val>
                                            <p:strVal val="#ppt_y+.1"/>
                                          </p:val>
                                        </p:tav>
                                        <p:tav tm="100000">
                                          <p:val>
                                            <p:strVal val="#ppt_y"/>
                                          </p:val>
                                        </p:tav>
                                      </p:tavLst>
                                    </p:anim>
                                  </p:childTnLst>
                                </p:cTn>
                              </p:par>
                            </p:childTnLst>
                          </p:cTn>
                        </p:par>
                        <p:par>
                          <p:cTn id="20" fill="hold">
                            <p:stCondLst>
                              <p:cond delay="2000"/>
                            </p:stCondLst>
                            <p:childTnLst>
                              <p:par>
                                <p:cTn id="21" presetID="42" presetClass="entr" presetSubtype="0" fill="hold" nodeType="after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fade">
                                      <p:cBhvr>
                                        <p:cTn id="23" dur="500"/>
                                        <p:tgtEl>
                                          <p:spTgt spid="20"/>
                                        </p:tgtEl>
                                      </p:cBhvr>
                                    </p:animEffect>
                                    <p:anim calcmode="lin" valueType="num">
                                      <p:cBhvr>
                                        <p:cTn id="24" dur="500" fill="hold"/>
                                        <p:tgtEl>
                                          <p:spTgt spid="20"/>
                                        </p:tgtEl>
                                        <p:attrNameLst>
                                          <p:attrName>ppt_x</p:attrName>
                                        </p:attrNameLst>
                                      </p:cBhvr>
                                      <p:tavLst>
                                        <p:tav tm="0">
                                          <p:val>
                                            <p:strVal val="#ppt_x"/>
                                          </p:val>
                                        </p:tav>
                                        <p:tav tm="100000">
                                          <p:val>
                                            <p:strVal val="#ppt_x"/>
                                          </p:val>
                                        </p:tav>
                                      </p:tavLst>
                                    </p:anim>
                                    <p:anim calcmode="lin" valueType="num">
                                      <p:cBhvr>
                                        <p:cTn id="25" dur="500" fill="hold"/>
                                        <p:tgtEl>
                                          <p:spTgt spid="20"/>
                                        </p:tgtEl>
                                        <p:attrNameLst>
                                          <p:attrName>ppt_y</p:attrName>
                                        </p:attrNameLst>
                                      </p:cBhvr>
                                      <p:tavLst>
                                        <p:tav tm="0">
                                          <p:val>
                                            <p:strVal val="#ppt_y+.1"/>
                                          </p:val>
                                        </p:tav>
                                        <p:tav tm="100000">
                                          <p:val>
                                            <p:strVal val="#ppt_y"/>
                                          </p:val>
                                        </p:tav>
                                      </p:tavLst>
                                    </p:anim>
                                  </p:childTnLst>
                                </p:cTn>
                              </p:par>
                            </p:childTnLst>
                          </p:cTn>
                        </p:par>
                        <p:par>
                          <p:cTn id="26" fill="hold">
                            <p:stCondLst>
                              <p:cond delay="2500"/>
                            </p:stCondLst>
                            <p:childTnLst>
                              <p:par>
                                <p:cTn id="27" presetID="42" presetClass="entr" presetSubtype="0" fill="hold" grpId="0" nodeType="afterEffect">
                                  <p:stCondLst>
                                    <p:cond delay="0"/>
                                  </p:stCondLst>
                                  <p:childTnLst>
                                    <p:set>
                                      <p:cBhvr>
                                        <p:cTn id="28" dur="1" fill="hold">
                                          <p:stCondLst>
                                            <p:cond delay="0"/>
                                          </p:stCondLst>
                                        </p:cTn>
                                        <p:tgtEl>
                                          <p:spTgt spid="22"/>
                                        </p:tgtEl>
                                        <p:attrNameLst>
                                          <p:attrName>style.visibility</p:attrName>
                                        </p:attrNameLst>
                                      </p:cBhvr>
                                      <p:to>
                                        <p:strVal val="visible"/>
                                      </p:to>
                                    </p:set>
                                    <p:animEffect transition="in" filter="fade">
                                      <p:cBhvr>
                                        <p:cTn id="29" dur="500"/>
                                        <p:tgtEl>
                                          <p:spTgt spid="22"/>
                                        </p:tgtEl>
                                      </p:cBhvr>
                                    </p:animEffect>
                                    <p:anim calcmode="lin" valueType="num">
                                      <p:cBhvr>
                                        <p:cTn id="30" dur="500" fill="hold"/>
                                        <p:tgtEl>
                                          <p:spTgt spid="22"/>
                                        </p:tgtEl>
                                        <p:attrNameLst>
                                          <p:attrName>ppt_x</p:attrName>
                                        </p:attrNameLst>
                                      </p:cBhvr>
                                      <p:tavLst>
                                        <p:tav tm="0">
                                          <p:val>
                                            <p:strVal val="#ppt_x"/>
                                          </p:val>
                                        </p:tav>
                                        <p:tav tm="100000">
                                          <p:val>
                                            <p:strVal val="#ppt_x"/>
                                          </p:val>
                                        </p:tav>
                                      </p:tavLst>
                                    </p:anim>
                                    <p:anim calcmode="lin" valueType="num">
                                      <p:cBhvr>
                                        <p:cTn id="31" dur="5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p:cNvGrpSpPr/>
          <p:nvPr/>
        </p:nvGrpSpPr>
        <p:grpSpPr>
          <a:xfrm>
            <a:off x="0" y="198861"/>
            <a:ext cx="12190413" cy="898335"/>
            <a:chOff x="0" y="211221"/>
            <a:chExt cx="12190413" cy="898335"/>
          </a:xfrm>
        </p:grpSpPr>
        <p:sp>
          <p:nvSpPr>
            <p:cNvPr id="15" name="矩形 14"/>
            <p:cNvSpPr/>
            <p:nvPr/>
          </p:nvSpPr>
          <p:spPr>
            <a:xfrm>
              <a:off x="0" y="1063837"/>
              <a:ext cx="12190413"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9"/>
            <p:cNvSpPr txBox="1"/>
            <p:nvPr/>
          </p:nvSpPr>
          <p:spPr>
            <a:xfrm>
              <a:off x="4368087" y="457807"/>
              <a:ext cx="3435256" cy="430887"/>
            </a:xfrm>
            <a:prstGeom prst="rect">
              <a:avLst/>
            </a:prstGeom>
            <a:noFill/>
          </p:spPr>
          <p:txBody>
            <a:bodyPr wrap="square" lIns="0" tIns="0" rIns="0" bIns="0" rtlCol="0">
              <a:spAutoFit/>
            </a:bodyPr>
            <a:lstStyle/>
            <a:p>
              <a:pPr marL="0" lvl="1" algn="ctr"/>
              <a:r>
                <a:rPr lang="zh-CN" altLang="en-US" sz="2800" dirty="0">
                  <a:solidFill>
                    <a:schemeClr val="accent5"/>
                  </a:solidFill>
                  <a:latin typeface="微软雅黑" pitchFamily="34" charset="-122"/>
                  <a:ea typeface="微软雅黑" pitchFamily="34" charset="-122"/>
                </a:rPr>
                <a:t>点击加入你的标题</a:t>
              </a:r>
            </a:p>
          </p:txBody>
        </p:sp>
        <p:sp>
          <p:nvSpPr>
            <p:cNvPr id="8" name="矩形 7"/>
            <p:cNvSpPr/>
            <p:nvPr/>
          </p:nvSpPr>
          <p:spPr>
            <a:xfrm>
              <a:off x="0" y="211221"/>
              <a:ext cx="12190413"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 name="组合 5"/>
          <p:cNvGrpSpPr/>
          <p:nvPr/>
        </p:nvGrpSpPr>
        <p:grpSpPr>
          <a:xfrm>
            <a:off x="7159548" y="4974318"/>
            <a:ext cx="838200" cy="838200"/>
            <a:chOff x="0" y="0"/>
            <a:chExt cx="838200" cy="838200"/>
          </a:xfrm>
        </p:grpSpPr>
        <p:sp>
          <p:nvSpPr>
            <p:cNvPr id="7" name="Rounded Rectangle 13"/>
            <p:cNvSpPr/>
            <p:nvPr/>
          </p:nvSpPr>
          <p:spPr>
            <a:xfrm>
              <a:off x="0" y="0"/>
              <a:ext cx="838200" cy="838200"/>
            </a:xfrm>
            <a:prstGeom prst="roundRect">
              <a:avLst>
                <a:gd name="adj" fmla="val 16667"/>
              </a:avLst>
            </a:prstGeom>
            <a:solidFill>
              <a:schemeClr val="accent5"/>
            </a:solidFill>
            <a:ln w="9525">
              <a:noFill/>
            </a:ln>
          </p:spPr>
          <p:txBody>
            <a:bodyPr anchor="ctr"/>
            <a:lstStyle/>
            <a:p>
              <a:pPr lvl="0" algn="ctr" eaLnBrk="1" hangingPunct="1">
                <a:buNone/>
              </a:pPr>
              <a:endParaRPr lang="zh-CN" altLang="zh-CN" dirty="0">
                <a:solidFill>
                  <a:schemeClr val="bg1">
                    <a:lumMod val="50000"/>
                  </a:schemeClr>
                </a:solidFill>
                <a:latin typeface="Calibri" pitchFamily="34" charset="0"/>
                <a:ea typeface="宋体" pitchFamily="2" charset="-122"/>
                <a:sym typeface="Calibri" pitchFamily="34" charset="0"/>
              </a:endParaRPr>
            </a:p>
          </p:txBody>
        </p:sp>
        <p:sp>
          <p:nvSpPr>
            <p:cNvPr id="9" name="Freeform 44"/>
            <p:cNvSpPr>
              <a:spLocks noEditPoints="1"/>
            </p:cNvSpPr>
            <p:nvPr/>
          </p:nvSpPr>
          <p:spPr>
            <a:xfrm>
              <a:off x="218189" y="220685"/>
              <a:ext cx="401822" cy="396830"/>
            </a:xfrm>
            <a:custGeom>
              <a:avLst/>
              <a:gdLst>
                <a:gd name="txL" fmla="*/ 0 w 121"/>
                <a:gd name="txT" fmla="*/ 0 h 119"/>
                <a:gd name="txR" fmla="*/ 121 w 121"/>
                <a:gd name="txB" fmla="*/ 119 h 119"/>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txL" t="txT" r="txR" b="txB"/>
              <a:pathLst>
                <a:path w="121" h="119">
                  <a:moveTo>
                    <a:pt x="114" y="89"/>
                  </a:moveTo>
                  <a:cubicBezTo>
                    <a:pt x="88" y="62"/>
                    <a:pt x="88" y="62"/>
                    <a:pt x="88" y="62"/>
                  </a:cubicBezTo>
                  <a:cubicBezTo>
                    <a:pt x="83" y="58"/>
                    <a:pt x="77" y="57"/>
                    <a:pt x="71" y="58"/>
                  </a:cubicBezTo>
                  <a:cubicBezTo>
                    <a:pt x="61" y="48"/>
                    <a:pt x="61" y="48"/>
                    <a:pt x="61" y="48"/>
                  </a:cubicBezTo>
                  <a:cubicBezTo>
                    <a:pt x="62" y="43"/>
                    <a:pt x="61" y="37"/>
                    <a:pt x="56" y="33"/>
                  </a:cubicBezTo>
                  <a:cubicBezTo>
                    <a:pt x="30" y="6"/>
                    <a:pt x="30" y="6"/>
                    <a:pt x="30" y="6"/>
                  </a:cubicBezTo>
                  <a:cubicBezTo>
                    <a:pt x="23" y="0"/>
                    <a:pt x="13" y="0"/>
                    <a:pt x="7" y="6"/>
                  </a:cubicBezTo>
                  <a:cubicBezTo>
                    <a:pt x="0" y="13"/>
                    <a:pt x="0" y="23"/>
                    <a:pt x="7" y="29"/>
                  </a:cubicBezTo>
                  <a:cubicBezTo>
                    <a:pt x="33" y="56"/>
                    <a:pt x="33" y="56"/>
                    <a:pt x="33" y="56"/>
                  </a:cubicBezTo>
                  <a:cubicBezTo>
                    <a:pt x="38" y="61"/>
                    <a:pt x="45" y="62"/>
                    <a:pt x="51" y="60"/>
                  </a:cubicBezTo>
                  <a:cubicBezTo>
                    <a:pt x="60" y="70"/>
                    <a:pt x="60" y="70"/>
                    <a:pt x="60" y="70"/>
                  </a:cubicBezTo>
                  <a:cubicBezTo>
                    <a:pt x="59" y="75"/>
                    <a:pt x="60" y="81"/>
                    <a:pt x="65" y="85"/>
                  </a:cubicBezTo>
                  <a:cubicBezTo>
                    <a:pt x="91" y="112"/>
                    <a:pt x="91" y="112"/>
                    <a:pt x="91" y="112"/>
                  </a:cubicBezTo>
                  <a:cubicBezTo>
                    <a:pt x="98" y="119"/>
                    <a:pt x="108" y="119"/>
                    <a:pt x="114" y="112"/>
                  </a:cubicBezTo>
                  <a:cubicBezTo>
                    <a:pt x="121" y="106"/>
                    <a:pt x="121" y="95"/>
                    <a:pt x="114" y="89"/>
                  </a:cubicBezTo>
                  <a:close/>
                  <a:moveTo>
                    <a:pt x="36" y="51"/>
                  </a:moveTo>
                  <a:cubicBezTo>
                    <a:pt x="12" y="27"/>
                    <a:pt x="12" y="27"/>
                    <a:pt x="12" y="27"/>
                  </a:cubicBezTo>
                  <a:cubicBezTo>
                    <a:pt x="7" y="22"/>
                    <a:pt x="7" y="15"/>
                    <a:pt x="11" y="11"/>
                  </a:cubicBezTo>
                  <a:cubicBezTo>
                    <a:pt x="16" y="7"/>
                    <a:pt x="23" y="7"/>
                    <a:pt x="27" y="12"/>
                  </a:cubicBezTo>
                  <a:cubicBezTo>
                    <a:pt x="51" y="36"/>
                    <a:pt x="51" y="36"/>
                    <a:pt x="51" y="36"/>
                  </a:cubicBezTo>
                  <a:cubicBezTo>
                    <a:pt x="53" y="37"/>
                    <a:pt x="54" y="40"/>
                    <a:pt x="54" y="42"/>
                  </a:cubicBezTo>
                  <a:cubicBezTo>
                    <a:pt x="51" y="39"/>
                    <a:pt x="46" y="39"/>
                    <a:pt x="43" y="42"/>
                  </a:cubicBezTo>
                  <a:cubicBezTo>
                    <a:pt x="40" y="45"/>
                    <a:pt x="40" y="50"/>
                    <a:pt x="43" y="53"/>
                  </a:cubicBezTo>
                  <a:cubicBezTo>
                    <a:pt x="45" y="54"/>
                    <a:pt x="45" y="54"/>
                    <a:pt x="45" y="54"/>
                  </a:cubicBezTo>
                  <a:cubicBezTo>
                    <a:pt x="42" y="54"/>
                    <a:pt x="38" y="53"/>
                    <a:pt x="36" y="51"/>
                  </a:cubicBezTo>
                  <a:close/>
                  <a:moveTo>
                    <a:pt x="110" y="107"/>
                  </a:moveTo>
                  <a:cubicBezTo>
                    <a:pt x="105" y="111"/>
                    <a:pt x="98" y="111"/>
                    <a:pt x="94" y="107"/>
                  </a:cubicBezTo>
                  <a:cubicBezTo>
                    <a:pt x="70" y="83"/>
                    <a:pt x="70" y="83"/>
                    <a:pt x="70" y="83"/>
                  </a:cubicBezTo>
                  <a:cubicBezTo>
                    <a:pt x="68" y="81"/>
                    <a:pt x="67" y="78"/>
                    <a:pt x="67" y="76"/>
                  </a:cubicBezTo>
                  <a:cubicBezTo>
                    <a:pt x="71" y="80"/>
                    <a:pt x="71" y="80"/>
                    <a:pt x="71" y="80"/>
                  </a:cubicBezTo>
                  <a:cubicBezTo>
                    <a:pt x="74" y="83"/>
                    <a:pt x="79" y="83"/>
                    <a:pt x="82" y="80"/>
                  </a:cubicBezTo>
                  <a:cubicBezTo>
                    <a:pt x="85" y="77"/>
                    <a:pt x="85" y="72"/>
                    <a:pt x="82" y="69"/>
                  </a:cubicBezTo>
                  <a:cubicBezTo>
                    <a:pt x="77" y="64"/>
                    <a:pt x="77" y="64"/>
                    <a:pt x="77" y="64"/>
                  </a:cubicBezTo>
                  <a:cubicBezTo>
                    <a:pt x="80" y="64"/>
                    <a:pt x="83" y="65"/>
                    <a:pt x="85" y="68"/>
                  </a:cubicBezTo>
                  <a:cubicBezTo>
                    <a:pt x="109" y="92"/>
                    <a:pt x="109" y="92"/>
                    <a:pt x="109" y="92"/>
                  </a:cubicBezTo>
                  <a:cubicBezTo>
                    <a:pt x="114" y="96"/>
                    <a:pt x="114" y="103"/>
                    <a:pt x="110" y="107"/>
                  </a:cubicBezTo>
                  <a:close/>
                </a:path>
              </a:pathLst>
            </a:custGeom>
            <a:solidFill>
              <a:schemeClr val="bg1">
                <a:alpha val="100000"/>
              </a:schemeClr>
            </a:solidFill>
            <a:ln w="9525">
              <a:noFill/>
            </a:ln>
          </p:spPr>
          <p:txBody>
            <a:bodyPr/>
            <a:lstStyle/>
            <a:p>
              <a:endParaRPr lang="zh-CN" altLang="en-US">
                <a:solidFill>
                  <a:schemeClr val="bg1">
                    <a:lumMod val="50000"/>
                  </a:schemeClr>
                </a:solidFill>
              </a:endParaRPr>
            </a:p>
          </p:txBody>
        </p:sp>
      </p:grpSp>
      <p:grpSp>
        <p:nvGrpSpPr>
          <p:cNvPr id="10" name="组合 2"/>
          <p:cNvGrpSpPr/>
          <p:nvPr/>
        </p:nvGrpSpPr>
        <p:grpSpPr>
          <a:xfrm>
            <a:off x="7159548" y="3443968"/>
            <a:ext cx="838200" cy="838200"/>
            <a:chOff x="0" y="0"/>
            <a:chExt cx="838200" cy="838200"/>
          </a:xfrm>
        </p:grpSpPr>
        <p:sp>
          <p:nvSpPr>
            <p:cNvPr id="11" name="Rounded Rectangle 15"/>
            <p:cNvSpPr/>
            <p:nvPr/>
          </p:nvSpPr>
          <p:spPr>
            <a:xfrm>
              <a:off x="0" y="0"/>
              <a:ext cx="838200" cy="838200"/>
            </a:xfrm>
            <a:prstGeom prst="roundRect">
              <a:avLst>
                <a:gd name="adj" fmla="val 16667"/>
              </a:avLst>
            </a:prstGeom>
            <a:solidFill>
              <a:schemeClr val="accent2"/>
            </a:solidFill>
            <a:ln w="9525">
              <a:noFill/>
            </a:ln>
          </p:spPr>
          <p:txBody>
            <a:bodyPr anchor="ctr"/>
            <a:lstStyle/>
            <a:p>
              <a:pPr lvl="0" algn="ctr" eaLnBrk="1" hangingPunct="1">
                <a:buNone/>
              </a:pPr>
              <a:endParaRPr lang="zh-CN" altLang="zh-CN" dirty="0">
                <a:solidFill>
                  <a:schemeClr val="bg1">
                    <a:lumMod val="50000"/>
                  </a:schemeClr>
                </a:solidFill>
                <a:latin typeface="Calibri" pitchFamily="34" charset="0"/>
                <a:ea typeface="宋体" pitchFamily="2" charset="-122"/>
                <a:sym typeface="Calibri" pitchFamily="34" charset="0"/>
              </a:endParaRPr>
            </a:p>
          </p:txBody>
        </p:sp>
        <p:sp>
          <p:nvSpPr>
            <p:cNvPr id="12" name="Freeform 55"/>
            <p:cNvSpPr>
              <a:spLocks noEditPoints="1"/>
            </p:cNvSpPr>
            <p:nvPr/>
          </p:nvSpPr>
          <p:spPr>
            <a:xfrm>
              <a:off x="204463" y="194480"/>
              <a:ext cx="429274" cy="449241"/>
            </a:xfrm>
            <a:custGeom>
              <a:avLst/>
              <a:gdLst>
                <a:gd name="txL" fmla="*/ 0 w 129"/>
                <a:gd name="txT" fmla="*/ 0 h 135"/>
                <a:gd name="txR" fmla="*/ 129 w 129"/>
                <a:gd name="txB" fmla="*/ 135 h 135"/>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0"/>
                </a:cxn>
                <a:cxn ang="0">
                  <a:pos x="2147483646" y="0"/>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txL" t="txT" r="txR" b="txB"/>
              <a:pathLst>
                <a:path w="129" h="135">
                  <a:moveTo>
                    <a:pt x="83" y="92"/>
                  </a:moveTo>
                  <a:cubicBezTo>
                    <a:pt x="129" y="63"/>
                    <a:pt x="127" y="26"/>
                    <a:pt x="127" y="26"/>
                  </a:cubicBezTo>
                  <a:cubicBezTo>
                    <a:pt x="127" y="21"/>
                    <a:pt x="127" y="21"/>
                    <a:pt x="127" y="21"/>
                  </a:cubicBezTo>
                  <a:cubicBezTo>
                    <a:pt x="127" y="21"/>
                    <a:pt x="128" y="10"/>
                    <a:pt x="117" y="10"/>
                  </a:cubicBezTo>
                  <a:cubicBezTo>
                    <a:pt x="114" y="10"/>
                    <a:pt x="112" y="10"/>
                    <a:pt x="112" y="10"/>
                  </a:cubicBezTo>
                  <a:cubicBezTo>
                    <a:pt x="107" y="10"/>
                    <a:pt x="107" y="16"/>
                    <a:pt x="107" y="16"/>
                  </a:cubicBezTo>
                  <a:cubicBezTo>
                    <a:pt x="107" y="16"/>
                    <a:pt x="104" y="16"/>
                    <a:pt x="101" y="16"/>
                  </a:cubicBezTo>
                  <a:cubicBezTo>
                    <a:pt x="101" y="12"/>
                    <a:pt x="101" y="0"/>
                    <a:pt x="101" y="0"/>
                  </a:cubicBezTo>
                  <a:cubicBezTo>
                    <a:pt x="56" y="7"/>
                    <a:pt x="27" y="0"/>
                    <a:pt x="27" y="0"/>
                  </a:cubicBezTo>
                  <a:cubicBezTo>
                    <a:pt x="27" y="16"/>
                    <a:pt x="27" y="16"/>
                    <a:pt x="27" y="16"/>
                  </a:cubicBezTo>
                  <a:cubicBezTo>
                    <a:pt x="23" y="16"/>
                    <a:pt x="22" y="16"/>
                    <a:pt x="22" y="16"/>
                  </a:cubicBezTo>
                  <a:cubicBezTo>
                    <a:pt x="22" y="16"/>
                    <a:pt x="22" y="10"/>
                    <a:pt x="17" y="10"/>
                  </a:cubicBezTo>
                  <a:cubicBezTo>
                    <a:pt x="17" y="10"/>
                    <a:pt x="15" y="10"/>
                    <a:pt x="12" y="10"/>
                  </a:cubicBezTo>
                  <a:cubicBezTo>
                    <a:pt x="1" y="10"/>
                    <a:pt x="1" y="21"/>
                    <a:pt x="1" y="21"/>
                  </a:cubicBezTo>
                  <a:cubicBezTo>
                    <a:pt x="1" y="26"/>
                    <a:pt x="1" y="26"/>
                    <a:pt x="1" y="26"/>
                  </a:cubicBezTo>
                  <a:cubicBezTo>
                    <a:pt x="1" y="26"/>
                    <a:pt x="0" y="63"/>
                    <a:pt x="46" y="92"/>
                  </a:cubicBezTo>
                  <a:cubicBezTo>
                    <a:pt x="46" y="92"/>
                    <a:pt x="52" y="98"/>
                    <a:pt x="59" y="98"/>
                  </a:cubicBezTo>
                  <a:cubicBezTo>
                    <a:pt x="59" y="103"/>
                    <a:pt x="59" y="103"/>
                    <a:pt x="59" y="103"/>
                  </a:cubicBezTo>
                  <a:cubicBezTo>
                    <a:pt x="59" y="103"/>
                    <a:pt x="54" y="103"/>
                    <a:pt x="54" y="106"/>
                  </a:cubicBezTo>
                  <a:cubicBezTo>
                    <a:pt x="54" y="109"/>
                    <a:pt x="59" y="108"/>
                    <a:pt x="59" y="108"/>
                  </a:cubicBezTo>
                  <a:cubicBezTo>
                    <a:pt x="59" y="114"/>
                    <a:pt x="59" y="114"/>
                    <a:pt x="59" y="114"/>
                  </a:cubicBezTo>
                  <a:cubicBezTo>
                    <a:pt x="59" y="114"/>
                    <a:pt x="58" y="119"/>
                    <a:pt x="54" y="119"/>
                  </a:cubicBezTo>
                  <a:cubicBezTo>
                    <a:pt x="54" y="124"/>
                    <a:pt x="48" y="124"/>
                    <a:pt x="48" y="124"/>
                  </a:cubicBezTo>
                  <a:cubicBezTo>
                    <a:pt x="48" y="124"/>
                    <a:pt x="43" y="125"/>
                    <a:pt x="43" y="129"/>
                  </a:cubicBezTo>
                  <a:cubicBezTo>
                    <a:pt x="43" y="129"/>
                    <a:pt x="42" y="135"/>
                    <a:pt x="49" y="135"/>
                  </a:cubicBezTo>
                  <a:cubicBezTo>
                    <a:pt x="56" y="135"/>
                    <a:pt x="80" y="135"/>
                    <a:pt x="80" y="135"/>
                  </a:cubicBezTo>
                  <a:cubicBezTo>
                    <a:pt x="85" y="135"/>
                    <a:pt x="85" y="129"/>
                    <a:pt x="85" y="129"/>
                  </a:cubicBezTo>
                  <a:cubicBezTo>
                    <a:pt x="85" y="129"/>
                    <a:pt x="85" y="124"/>
                    <a:pt x="80" y="124"/>
                  </a:cubicBezTo>
                  <a:cubicBezTo>
                    <a:pt x="74" y="124"/>
                    <a:pt x="74" y="119"/>
                    <a:pt x="74" y="119"/>
                  </a:cubicBezTo>
                  <a:cubicBezTo>
                    <a:pt x="74" y="119"/>
                    <a:pt x="69" y="119"/>
                    <a:pt x="69" y="114"/>
                  </a:cubicBezTo>
                  <a:cubicBezTo>
                    <a:pt x="69" y="108"/>
                    <a:pt x="69" y="108"/>
                    <a:pt x="69" y="108"/>
                  </a:cubicBezTo>
                  <a:cubicBezTo>
                    <a:pt x="69" y="108"/>
                    <a:pt x="75" y="109"/>
                    <a:pt x="75" y="106"/>
                  </a:cubicBezTo>
                  <a:cubicBezTo>
                    <a:pt x="75" y="103"/>
                    <a:pt x="69" y="103"/>
                    <a:pt x="69" y="103"/>
                  </a:cubicBezTo>
                  <a:cubicBezTo>
                    <a:pt x="69" y="98"/>
                    <a:pt x="69" y="98"/>
                    <a:pt x="69" y="98"/>
                  </a:cubicBezTo>
                  <a:cubicBezTo>
                    <a:pt x="75" y="98"/>
                    <a:pt x="79" y="96"/>
                    <a:pt x="83" y="92"/>
                  </a:cubicBezTo>
                  <a:close/>
                  <a:moveTo>
                    <a:pt x="101" y="21"/>
                  </a:moveTo>
                  <a:cubicBezTo>
                    <a:pt x="103" y="21"/>
                    <a:pt x="107" y="21"/>
                    <a:pt x="107" y="21"/>
                  </a:cubicBezTo>
                  <a:cubicBezTo>
                    <a:pt x="112" y="21"/>
                    <a:pt x="112" y="16"/>
                    <a:pt x="112" y="16"/>
                  </a:cubicBezTo>
                  <a:cubicBezTo>
                    <a:pt x="117" y="16"/>
                    <a:pt x="117" y="21"/>
                    <a:pt x="117" y="21"/>
                  </a:cubicBezTo>
                  <a:cubicBezTo>
                    <a:pt x="117" y="26"/>
                    <a:pt x="117" y="26"/>
                    <a:pt x="117" y="26"/>
                  </a:cubicBezTo>
                  <a:cubicBezTo>
                    <a:pt x="117" y="26"/>
                    <a:pt x="116" y="47"/>
                    <a:pt x="91" y="71"/>
                  </a:cubicBezTo>
                  <a:cubicBezTo>
                    <a:pt x="96" y="61"/>
                    <a:pt x="101" y="38"/>
                    <a:pt x="101" y="21"/>
                  </a:cubicBezTo>
                  <a:close/>
                  <a:moveTo>
                    <a:pt x="36" y="72"/>
                  </a:moveTo>
                  <a:cubicBezTo>
                    <a:pt x="11" y="48"/>
                    <a:pt x="10" y="27"/>
                    <a:pt x="10" y="27"/>
                  </a:cubicBezTo>
                  <a:cubicBezTo>
                    <a:pt x="10" y="22"/>
                    <a:pt x="10" y="22"/>
                    <a:pt x="10" y="22"/>
                  </a:cubicBezTo>
                  <a:cubicBezTo>
                    <a:pt x="10" y="22"/>
                    <a:pt x="10" y="17"/>
                    <a:pt x="15" y="17"/>
                  </a:cubicBezTo>
                  <a:cubicBezTo>
                    <a:pt x="15" y="17"/>
                    <a:pt x="15" y="22"/>
                    <a:pt x="20" y="22"/>
                  </a:cubicBezTo>
                  <a:cubicBezTo>
                    <a:pt x="20" y="22"/>
                    <a:pt x="24" y="22"/>
                    <a:pt x="26" y="22"/>
                  </a:cubicBezTo>
                  <a:cubicBezTo>
                    <a:pt x="26" y="39"/>
                    <a:pt x="30" y="62"/>
                    <a:pt x="36" y="72"/>
                  </a:cubicBezTo>
                  <a:close/>
                </a:path>
              </a:pathLst>
            </a:custGeom>
            <a:solidFill>
              <a:schemeClr val="bg1">
                <a:alpha val="100000"/>
              </a:schemeClr>
            </a:solidFill>
            <a:ln w="9525">
              <a:noFill/>
            </a:ln>
          </p:spPr>
          <p:txBody>
            <a:bodyPr/>
            <a:lstStyle/>
            <a:p>
              <a:endParaRPr lang="zh-CN" altLang="en-US">
                <a:solidFill>
                  <a:schemeClr val="bg1">
                    <a:lumMod val="50000"/>
                  </a:schemeClr>
                </a:solidFill>
              </a:endParaRPr>
            </a:p>
          </p:txBody>
        </p:sp>
      </p:grpSp>
      <p:grpSp>
        <p:nvGrpSpPr>
          <p:cNvPr id="14" name="组合 1"/>
          <p:cNvGrpSpPr/>
          <p:nvPr/>
        </p:nvGrpSpPr>
        <p:grpSpPr>
          <a:xfrm>
            <a:off x="7159548" y="1915206"/>
            <a:ext cx="838200" cy="838200"/>
            <a:chOff x="0" y="0"/>
            <a:chExt cx="838200" cy="838200"/>
          </a:xfrm>
        </p:grpSpPr>
        <p:sp>
          <p:nvSpPr>
            <p:cNvPr id="17" name="Rounded Rectangle 5"/>
            <p:cNvSpPr/>
            <p:nvPr/>
          </p:nvSpPr>
          <p:spPr>
            <a:xfrm>
              <a:off x="0" y="0"/>
              <a:ext cx="838200" cy="838200"/>
            </a:xfrm>
            <a:prstGeom prst="roundRect">
              <a:avLst>
                <a:gd name="adj" fmla="val 16667"/>
              </a:avLst>
            </a:prstGeom>
            <a:solidFill>
              <a:schemeClr val="accent5"/>
            </a:solidFill>
            <a:ln w="9525">
              <a:noFill/>
            </a:ln>
          </p:spPr>
          <p:txBody>
            <a:bodyPr anchor="ctr"/>
            <a:lstStyle/>
            <a:p>
              <a:pPr lvl="0" algn="ctr" eaLnBrk="1" hangingPunct="1">
                <a:buNone/>
              </a:pPr>
              <a:endParaRPr lang="zh-CN" altLang="zh-CN" dirty="0">
                <a:solidFill>
                  <a:schemeClr val="bg1">
                    <a:lumMod val="50000"/>
                  </a:schemeClr>
                </a:solidFill>
                <a:latin typeface="Calibri" pitchFamily="34" charset="0"/>
                <a:ea typeface="宋体" pitchFamily="2" charset="-122"/>
                <a:sym typeface="Calibri" pitchFamily="34" charset="0"/>
              </a:endParaRPr>
            </a:p>
          </p:txBody>
        </p:sp>
        <p:grpSp>
          <p:nvGrpSpPr>
            <p:cNvPr id="18" name="Group 38"/>
            <p:cNvGrpSpPr/>
            <p:nvPr/>
          </p:nvGrpSpPr>
          <p:grpSpPr>
            <a:xfrm>
              <a:off x="204463" y="177009"/>
              <a:ext cx="429274" cy="484183"/>
              <a:chOff x="0" y="0"/>
              <a:chExt cx="429274" cy="484183"/>
            </a:xfrm>
          </p:grpSpPr>
          <p:sp>
            <p:nvSpPr>
              <p:cNvPr id="19" name="Freeform 147"/>
              <p:cNvSpPr/>
              <p:nvPr/>
            </p:nvSpPr>
            <p:spPr>
              <a:xfrm>
                <a:off x="0" y="0"/>
                <a:ext cx="429274" cy="87353"/>
              </a:xfrm>
              <a:custGeom>
                <a:avLst/>
                <a:gdLst>
                  <a:gd name="txL" fmla="*/ 0 w 129"/>
                  <a:gd name="txT" fmla="*/ 0 h 26"/>
                  <a:gd name="txR" fmla="*/ 129 w 129"/>
                  <a:gd name="txB" fmla="*/ 26 h 26"/>
                </a:gdLst>
                <a:ahLst/>
                <a:cxnLst>
                  <a:cxn ang="0">
                    <a:pos x="2147483646" y="2147483646"/>
                  </a:cxn>
                  <a:cxn ang="0">
                    <a:pos x="2147483646" y="2147483646"/>
                  </a:cxn>
                  <a:cxn ang="0">
                    <a:pos x="2147483646" y="0"/>
                  </a:cxn>
                  <a:cxn ang="0">
                    <a:pos x="2147483646" y="2147483646"/>
                  </a:cxn>
                  <a:cxn ang="0">
                    <a:pos x="2147483646" y="2147483646"/>
                  </a:cxn>
                  <a:cxn ang="0">
                    <a:pos x="0" y="2147483646"/>
                  </a:cxn>
                  <a:cxn ang="0">
                    <a:pos x="0" y="2147483646"/>
                  </a:cxn>
                  <a:cxn ang="0">
                    <a:pos x="2147483646" y="2147483646"/>
                  </a:cxn>
                  <a:cxn ang="0">
                    <a:pos x="2147483646" y="2147483646"/>
                  </a:cxn>
                  <a:cxn ang="0">
                    <a:pos x="2147483646" y="2147483646"/>
                  </a:cxn>
                </a:cxnLst>
                <a:rect l="txL" t="txT" r="txR" b="txB"/>
                <a:pathLst>
                  <a:path w="129" h="26">
                    <a:moveTo>
                      <a:pt x="68" y="8"/>
                    </a:moveTo>
                    <a:cubicBezTo>
                      <a:pt x="68" y="4"/>
                      <a:pt x="68" y="4"/>
                      <a:pt x="68" y="4"/>
                    </a:cubicBezTo>
                    <a:cubicBezTo>
                      <a:pt x="68" y="2"/>
                      <a:pt x="66" y="0"/>
                      <a:pt x="64" y="0"/>
                    </a:cubicBezTo>
                    <a:cubicBezTo>
                      <a:pt x="63" y="0"/>
                      <a:pt x="61" y="2"/>
                      <a:pt x="61" y="4"/>
                    </a:cubicBezTo>
                    <a:cubicBezTo>
                      <a:pt x="61" y="8"/>
                      <a:pt x="61" y="8"/>
                      <a:pt x="61" y="8"/>
                    </a:cubicBezTo>
                    <a:cubicBezTo>
                      <a:pt x="0" y="8"/>
                      <a:pt x="0" y="8"/>
                      <a:pt x="0" y="8"/>
                    </a:cubicBezTo>
                    <a:cubicBezTo>
                      <a:pt x="0" y="26"/>
                      <a:pt x="0" y="26"/>
                      <a:pt x="0" y="26"/>
                    </a:cubicBezTo>
                    <a:cubicBezTo>
                      <a:pt x="129" y="26"/>
                      <a:pt x="129" y="26"/>
                      <a:pt x="129" y="26"/>
                    </a:cubicBezTo>
                    <a:cubicBezTo>
                      <a:pt x="129" y="8"/>
                      <a:pt x="129" y="8"/>
                      <a:pt x="129" y="8"/>
                    </a:cubicBezTo>
                    <a:lnTo>
                      <a:pt x="68" y="8"/>
                    </a:lnTo>
                    <a:close/>
                  </a:path>
                </a:pathLst>
              </a:custGeom>
              <a:solidFill>
                <a:schemeClr val="bg1">
                  <a:alpha val="100000"/>
                </a:schemeClr>
              </a:solidFill>
              <a:ln w="9525">
                <a:noFill/>
              </a:ln>
            </p:spPr>
            <p:txBody>
              <a:bodyPr/>
              <a:lstStyle/>
              <a:p>
                <a:endParaRPr lang="zh-CN" altLang="en-US">
                  <a:solidFill>
                    <a:schemeClr val="bg1">
                      <a:lumMod val="50000"/>
                    </a:schemeClr>
                  </a:solidFill>
                </a:endParaRPr>
              </a:p>
            </p:txBody>
          </p:sp>
          <p:sp>
            <p:nvSpPr>
              <p:cNvPr id="20" name="Freeform 148"/>
              <p:cNvSpPr>
                <a:spLocks noEditPoints="1"/>
              </p:cNvSpPr>
              <p:nvPr/>
            </p:nvSpPr>
            <p:spPr>
              <a:xfrm>
                <a:off x="37436" y="107319"/>
                <a:ext cx="356897" cy="376864"/>
              </a:xfrm>
              <a:custGeom>
                <a:avLst/>
                <a:gdLst>
                  <a:gd name="txL" fmla="*/ 0 w 143"/>
                  <a:gd name="txT" fmla="*/ 0 h 151"/>
                  <a:gd name="txR" fmla="*/ 143 w 143"/>
                  <a:gd name="txB" fmla="*/ 151 h 151"/>
                </a:gdLst>
                <a:ahLst/>
                <a:cxnLst>
                  <a:cxn ang="0">
                    <a:pos x="2147483646" y="2147483646"/>
                  </a:cxn>
                  <a:cxn ang="0">
                    <a:pos x="2147483646" y="0"/>
                  </a:cxn>
                  <a:cxn ang="0">
                    <a:pos x="0" y="0"/>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txL" t="txT" r="txR" b="txB"/>
                <a:pathLst>
                  <a:path w="143" h="151">
                    <a:moveTo>
                      <a:pt x="143" y="95"/>
                    </a:moveTo>
                    <a:lnTo>
                      <a:pt x="143" y="0"/>
                    </a:lnTo>
                    <a:lnTo>
                      <a:pt x="0" y="0"/>
                    </a:lnTo>
                    <a:lnTo>
                      <a:pt x="0" y="95"/>
                    </a:lnTo>
                    <a:lnTo>
                      <a:pt x="63" y="95"/>
                    </a:lnTo>
                    <a:lnTo>
                      <a:pt x="63" y="125"/>
                    </a:lnTo>
                    <a:lnTo>
                      <a:pt x="45" y="125"/>
                    </a:lnTo>
                    <a:lnTo>
                      <a:pt x="45" y="121"/>
                    </a:lnTo>
                    <a:lnTo>
                      <a:pt x="37" y="121"/>
                    </a:lnTo>
                    <a:lnTo>
                      <a:pt x="25" y="151"/>
                    </a:lnTo>
                    <a:lnTo>
                      <a:pt x="33" y="151"/>
                    </a:lnTo>
                    <a:lnTo>
                      <a:pt x="40" y="137"/>
                    </a:lnTo>
                    <a:lnTo>
                      <a:pt x="104" y="137"/>
                    </a:lnTo>
                    <a:lnTo>
                      <a:pt x="109" y="151"/>
                    </a:lnTo>
                    <a:lnTo>
                      <a:pt x="119" y="151"/>
                    </a:lnTo>
                    <a:lnTo>
                      <a:pt x="107" y="121"/>
                    </a:lnTo>
                    <a:lnTo>
                      <a:pt x="97" y="121"/>
                    </a:lnTo>
                    <a:lnTo>
                      <a:pt x="97" y="125"/>
                    </a:lnTo>
                    <a:lnTo>
                      <a:pt x="80" y="125"/>
                    </a:lnTo>
                    <a:lnTo>
                      <a:pt x="80" y="95"/>
                    </a:lnTo>
                    <a:lnTo>
                      <a:pt x="143" y="95"/>
                    </a:lnTo>
                    <a:close/>
                    <a:moveTo>
                      <a:pt x="92" y="28"/>
                    </a:moveTo>
                    <a:lnTo>
                      <a:pt x="133" y="28"/>
                    </a:lnTo>
                    <a:lnTo>
                      <a:pt x="133" y="37"/>
                    </a:lnTo>
                    <a:lnTo>
                      <a:pt x="92" y="37"/>
                    </a:lnTo>
                    <a:lnTo>
                      <a:pt x="92" y="28"/>
                    </a:lnTo>
                    <a:close/>
                    <a:moveTo>
                      <a:pt x="92" y="46"/>
                    </a:moveTo>
                    <a:lnTo>
                      <a:pt x="133" y="46"/>
                    </a:lnTo>
                    <a:lnTo>
                      <a:pt x="133" y="56"/>
                    </a:lnTo>
                    <a:lnTo>
                      <a:pt x="92" y="56"/>
                    </a:lnTo>
                    <a:lnTo>
                      <a:pt x="92" y="46"/>
                    </a:lnTo>
                    <a:close/>
                    <a:moveTo>
                      <a:pt x="92" y="63"/>
                    </a:moveTo>
                    <a:lnTo>
                      <a:pt x="133" y="63"/>
                    </a:lnTo>
                    <a:lnTo>
                      <a:pt x="133" y="74"/>
                    </a:lnTo>
                    <a:lnTo>
                      <a:pt x="92" y="74"/>
                    </a:lnTo>
                    <a:lnTo>
                      <a:pt x="92" y="63"/>
                    </a:lnTo>
                    <a:close/>
                    <a:moveTo>
                      <a:pt x="8" y="75"/>
                    </a:moveTo>
                    <a:lnTo>
                      <a:pt x="8" y="24"/>
                    </a:lnTo>
                    <a:lnTo>
                      <a:pt x="83" y="24"/>
                    </a:lnTo>
                    <a:lnTo>
                      <a:pt x="83" y="75"/>
                    </a:lnTo>
                    <a:lnTo>
                      <a:pt x="8" y="75"/>
                    </a:lnTo>
                    <a:close/>
                  </a:path>
                </a:pathLst>
              </a:custGeom>
              <a:solidFill>
                <a:schemeClr val="bg1">
                  <a:alpha val="100000"/>
                </a:schemeClr>
              </a:solidFill>
              <a:ln w="9525">
                <a:noFill/>
              </a:ln>
            </p:spPr>
            <p:txBody>
              <a:bodyPr/>
              <a:lstStyle/>
              <a:p>
                <a:endParaRPr lang="zh-CN" altLang="en-US">
                  <a:solidFill>
                    <a:schemeClr val="bg1">
                      <a:lumMod val="50000"/>
                    </a:schemeClr>
                  </a:solidFill>
                </a:endParaRPr>
              </a:p>
            </p:txBody>
          </p:sp>
          <p:sp>
            <p:nvSpPr>
              <p:cNvPr id="21" name="Freeform 149"/>
              <p:cNvSpPr/>
              <p:nvPr/>
            </p:nvSpPr>
            <p:spPr>
              <a:xfrm>
                <a:off x="64890" y="179696"/>
                <a:ext cx="174705" cy="102328"/>
              </a:xfrm>
              <a:custGeom>
                <a:avLst/>
                <a:gdLst>
                  <a:gd name="txL" fmla="*/ 0 w 70"/>
                  <a:gd name="txT" fmla="*/ 0 h 41"/>
                  <a:gd name="txR" fmla="*/ 70 w 70"/>
                  <a:gd name="txB" fmla="*/ 41 h 41"/>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0"/>
                  </a:cxn>
                  <a:cxn ang="0">
                    <a:pos x="2147483646" y="2147483646"/>
                  </a:cxn>
                </a:cxnLst>
                <a:rect l="txL" t="txT" r="txR" b="txB"/>
                <a:pathLst>
                  <a:path w="70" h="41">
                    <a:moveTo>
                      <a:pt x="58" y="12"/>
                    </a:moveTo>
                    <a:lnTo>
                      <a:pt x="54" y="20"/>
                    </a:lnTo>
                    <a:lnTo>
                      <a:pt x="48" y="16"/>
                    </a:lnTo>
                    <a:lnTo>
                      <a:pt x="34" y="8"/>
                    </a:lnTo>
                    <a:lnTo>
                      <a:pt x="32" y="12"/>
                    </a:lnTo>
                    <a:lnTo>
                      <a:pt x="28" y="20"/>
                    </a:lnTo>
                    <a:lnTo>
                      <a:pt x="16" y="12"/>
                    </a:lnTo>
                    <a:lnTo>
                      <a:pt x="12" y="17"/>
                    </a:lnTo>
                    <a:lnTo>
                      <a:pt x="0" y="37"/>
                    </a:lnTo>
                    <a:lnTo>
                      <a:pt x="5" y="41"/>
                    </a:lnTo>
                    <a:lnTo>
                      <a:pt x="17" y="21"/>
                    </a:lnTo>
                    <a:lnTo>
                      <a:pt x="24" y="25"/>
                    </a:lnTo>
                    <a:lnTo>
                      <a:pt x="30" y="29"/>
                    </a:lnTo>
                    <a:lnTo>
                      <a:pt x="37" y="17"/>
                    </a:lnTo>
                    <a:lnTo>
                      <a:pt x="42" y="21"/>
                    </a:lnTo>
                    <a:lnTo>
                      <a:pt x="56" y="28"/>
                    </a:lnTo>
                    <a:lnTo>
                      <a:pt x="57" y="28"/>
                    </a:lnTo>
                    <a:lnTo>
                      <a:pt x="64" y="17"/>
                    </a:lnTo>
                    <a:lnTo>
                      <a:pt x="70" y="4"/>
                    </a:lnTo>
                    <a:lnTo>
                      <a:pt x="65" y="0"/>
                    </a:lnTo>
                    <a:lnTo>
                      <a:pt x="58" y="12"/>
                    </a:lnTo>
                    <a:close/>
                  </a:path>
                </a:pathLst>
              </a:custGeom>
              <a:solidFill>
                <a:schemeClr val="bg1">
                  <a:alpha val="100000"/>
                </a:schemeClr>
              </a:solidFill>
              <a:ln w="9525">
                <a:noFill/>
              </a:ln>
            </p:spPr>
            <p:txBody>
              <a:bodyPr/>
              <a:lstStyle/>
              <a:p>
                <a:endParaRPr lang="zh-CN" altLang="en-US">
                  <a:solidFill>
                    <a:schemeClr val="bg1">
                      <a:lumMod val="50000"/>
                    </a:schemeClr>
                  </a:solidFill>
                </a:endParaRPr>
              </a:p>
            </p:txBody>
          </p:sp>
        </p:grpSp>
      </p:grpSp>
      <p:sp>
        <p:nvSpPr>
          <p:cNvPr id="22" name="文本框 7"/>
          <p:cNvSpPr/>
          <p:nvPr/>
        </p:nvSpPr>
        <p:spPr>
          <a:xfrm>
            <a:off x="8169198" y="1904093"/>
            <a:ext cx="1723549" cy="400110"/>
          </a:xfrm>
          <a:prstGeom prst="rect">
            <a:avLst/>
          </a:prstGeom>
          <a:noFill/>
          <a:ln w="9525">
            <a:noFill/>
            <a:miter/>
          </a:ln>
        </p:spPr>
        <p:txBody>
          <a:bodyPr wrap="none">
            <a:spAutoFit/>
          </a:bodyPr>
          <a:lstStyle/>
          <a:p>
            <a:pPr lvl="0" eaLnBrk="1" hangingPunct="1">
              <a:buNone/>
            </a:pPr>
            <a:r>
              <a:rPr lang="zh-CN" altLang="en-US" sz="2000" b="1" dirty="0">
                <a:solidFill>
                  <a:schemeClr val="bg1">
                    <a:lumMod val="50000"/>
                  </a:schemeClr>
                </a:solidFill>
                <a:latin typeface="微软雅黑" pitchFamily="34" charset="-122"/>
                <a:ea typeface="微软雅黑" pitchFamily="34" charset="-122"/>
                <a:sym typeface="微软雅黑" pitchFamily="34" charset="-122"/>
              </a:rPr>
              <a:t>点击加入标题</a:t>
            </a:r>
          </a:p>
        </p:txBody>
      </p:sp>
      <p:sp>
        <p:nvSpPr>
          <p:cNvPr id="23" name="文本框 8"/>
          <p:cNvSpPr/>
          <p:nvPr/>
        </p:nvSpPr>
        <p:spPr>
          <a:xfrm>
            <a:off x="8162848" y="2269218"/>
            <a:ext cx="2717800" cy="738188"/>
          </a:xfrm>
          <a:prstGeom prst="rect">
            <a:avLst/>
          </a:prstGeom>
          <a:noFill/>
          <a:ln w="9525">
            <a:noFill/>
            <a:miter/>
          </a:ln>
        </p:spPr>
        <p:txBody>
          <a:bodyPr>
            <a:spAutoFit/>
          </a:bodyPr>
          <a:lstStyle/>
          <a:p>
            <a:pPr lvl="0" eaLnBrk="1" hangingPunct="1">
              <a:buNone/>
            </a:pPr>
            <a:r>
              <a:rPr lang="zh-CN" altLang="en-US" sz="1400" dirty="0">
                <a:solidFill>
                  <a:schemeClr val="bg1">
                    <a:lumMod val="50000"/>
                  </a:schemeClr>
                </a:solidFill>
                <a:latin typeface="微软雅黑" pitchFamily="34" charset="-122"/>
                <a:ea typeface="微软雅黑" pitchFamily="34" charset="-122"/>
                <a:sym typeface="微软雅黑" pitchFamily="34" charset="-122"/>
              </a:rPr>
              <a:t>作者：王二</a:t>
            </a:r>
            <a:endParaRPr lang="en-US" altLang="x-none" sz="1400" dirty="0">
              <a:solidFill>
                <a:schemeClr val="bg1">
                  <a:lumMod val="50000"/>
                </a:schemeClr>
              </a:solidFill>
              <a:latin typeface="微软雅黑" pitchFamily="34" charset="-122"/>
              <a:ea typeface="微软雅黑" pitchFamily="34" charset="-122"/>
              <a:sym typeface="微软雅黑" pitchFamily="34" charset="-122"/>
            </a:endParaRPr>
          </a:p>
          <a:p>
            <a:pPr lvl="0" eaLnBrk="1" hangingPunct="1">
              <a:buNone/>
            </a:pPr>
            <a:r>
              <a:rPr lang="zh-CN" altLang="en-US" sz="1400" dirty="0">
                <a:solidFill>
                  <a:schemeClr val="bg1">
                    <a:lumMod val="50000"/>
                  </a:schemeClr>
                </a:solidFill>
                <a:latin typeface="微软雅黑" pitchFamily="34" charset="-122"/>
                <a:ea typeface="微软雅黑" pitchFamily="34" charset="-122"/>
                <a:sym typeface="微软雅黑" pitchFamily="34" charset="-122"/>
              </a:rPr>
              <a:t>主要内容：在此录入上述图表的综合描述说明。</a:t>
            </a:r>
          </a:p>
        </p:txBody>
      </p:sp>
      <p:sp>
        <p:nvSpPr>
          <p:cNvPr id="24" name="文本框 88"/>
          <p:cNvSpPr/>
          <p:nvPr/>
        </p:nvSpPr>
        <p:spPr>
          <a:xfrm>
            <a:off x="8169198" y="3436031"/>
            <a:ext cx="1724025" cy="400050"/>
          </a:xfrm>
          <a:prstGeom prst="rect">
            <a:avLst/>
          </a:prstGeom>
          <a:noFill/>
          <a:ln w="9525">
            <a:noFill/>
            <a:miter/>
          </a:ln>
        </p:spPr>
        <p:txBody>
          <a:bodyPr wrap="none">
            <a:spAutoFit/>
          </a:bodyPr>
          <a:lstStyle/>
          <a:p>
            <a:pPr lvl="0"/>
            <a:r>
              <a:rPr lang="zh-CN" altLang="en-US" sz="2000" b="1" dirty="0">
                <a:solidFill>
                  <a:schemeClr val="bg1">
                    <a:lumMod val="50000"/>
                  </a:schemeClr>
                </a:solidFill>
                <a:latin typeface="微软雅黑" pitchFamily="34" charset="-122"/>
                <a:ea typeface="微软雅黑" pitchFamily="34" charset="-122"/>
                <a:sym typeface="微软雅黑" pitchFamily="34" charset="-122"/>
              </a:rPr>
              <a:t>点击加入标题</a:t>
            </a:r>
          </a:p>
        </p:txBody>
      </p:sp>
      <p:sp>
        <p:nvSpPr>
          <p:cNvPr id="25" name="文本框 89"/>
          <p:cNvSpPr/>
          <p:nvPr/>
        </p:nvSpPr>
        <p:spPr>
          <a:xfrm>
            <a:off x="8162848" y="3801156"/>
            <a:ext cx="2717800" cy="954087"/>
          </a:xfrm>
          <a:prstGeom prst="rect">
            <a:avLst/>
          </a:prstGeom>
          <a:noFill/>
          <a:ln w="9525">
            <a:noFill/>
            <a:miter/>
          </a:ln>
        </p:spPr>
        <p:txBody>
          <a:bodyPr>
            <a:spAutoFit/>
          </a:bodyPr>
          <a:lstStyle/>
          <a:p>
            <a:pPr lvl="0" eaLnBrk="1" hangingPunct="1">
              <a:buNone/>
            </a:pPr>
            <a:r>
              <a:rPr lang="zh-CN" altLang="en-US" sz="1400" dirty="0">
                <a:solidFill>
                  <a:schemeClr val="bg1">
                    <a:lumMod val="50000"/>
                  </a:schemeClr>
                </a:solidFill>
                <a:latin typeface="微软雅黑" pitchFamily="34" charset="-122"/>
                <a:ea typeface="微软雅黑" pitchFamily="34" charset="-122"/>
                <a:sym typeface="微软雅黑" pitchFamily="34" charset="-122"/>
              </a:rPr>
              <a:t>作者：王二</a:t>
            </a:r>
            <a:endParaRPr lang="en-US" altLang="x-none" sz="1400" dirty="0">
              <a:solidFill>
                <a:schemeClr val="bg1">
                  <a:lumMod val="50000"/>
                </a:schemeClr>
              </a:solidFill>
              <a:latin typeface="微软雅黑" pitchFamily="34" charset="-122"/>
              <a:ea typeface="微软雅黑" pitchFamily="34" charset="-122"/>
              <a:sym typeface="微软雅黑" pitchFamily="34" charset="-122"/>
            </a:endParaRPr>
          </a:p>
          <a:p>
            <a:pPr lvl="0" eaLnBrk="1" hangingPunct="1">
              <a:buNone/>
            </a:pPr>
            <a:r>
              <a:rPr lang="zh-CN" altLang="en-US" sz="1400" dirty="0">
                <a:solidFill>
                  <a:schemeClr val="bg1">
                    <a:lumMod val="50000"/>
                  </a:schemeClr>
                </a:solidFill>
                <a:latin typeface="微软雅黑" pitchFamily="34" charset="-122"/>
                <a:ea typeface="微软雅黑" pitchFamily="34" charset="-122"/>
                <a:sym typeface="微软雅黑" pitchFamily="34" charset="-122"/>
              </a:rPr>
              <a:t>主要内容：在此录入上述图表的综合描述说明，在此录入上述图表的综合描述说明。</a:t>
            </a:r>
          </a:p>
        </p:txBody>
      </p:sp>
      <p:sp>
        <p:nvSpPr>
          <p:cNvPr id="26" name="文本框 90"/>
          <p:cNvSpPr/>
          <p:nvPr/>
        </p:nvSpPr>
        <p:spPr>
          <a:xfrm>
            <a:off x="8169198" y="4967968"/>
            <a:ext cx="1724025" cy="400050"/>
          </a:xfrm>
          <a:prstGeom prst="rect">
            <a:avLst/>
          </a:prstGeom>
          <a:noFill/>
          <a:ln w="9525">
            <a:noFill/>
            <a:miter/>
          </a:ln>
        </p:spPr>
        <p:txBody>
          <a:bodyPr wrap="none">
            <a:spAutoFit/>
          </a:bodyPr>
          <a:lstStyle/>
          <a:p>
            <a:pPr lvl="0"/>
            <a:r>
              <a:rPr lang="zh-CN" altLang="en-US" sz="2000" b="1" dirty="0">
                <a:solidFill>
                  <a:schemeClr val="bg1">
                    <a:lumMod val="50000"/>
                  </a:schemeClr>
                </a:solidFill>
                <a:latin typeface="微软雅黑" pitchFamily="34" charset="-122"/>
                <a:ea typeface="微软雅黑" pitchFamily="34" charset="-122"/>
                <a:sym typeface="微软雅黑" pitchFamily="34" charset="-122"/>
              </a:rPr>
              <a:t>点击加入标题</a:t>
            </a:r>
          </a:p>
        </p:txBody>
      </p:sp>
      <p:sp>
        <p:nvSpPr>
          <p:cNvPr id="27" name="文本框 91"/>
          <p:cNvSpPr/>
          <p:nvPr/>
        </p:nvSpPr>
        <p:spPr>
          <a:xfrm>
            <a:off x="8162848" y="5333093"/>
            <a:ext cx="2717800" cy="954088"/>
          </a:xfrm>
          <a:prstGeom prst="rect">
            <a:avLst/>
          </a:prstGeom>
          <a:noFill/>
          <a:ln w="9525">
            <a:noFill/>
            <a:miter/>
          </a:ln>
        </p:spPr>
        <p:txBody>
          <a:bodyPr>
            <a:spAutoFit/>
          </a:bodyPr>
          <a:lstStyle/>
          <a:p>
            <a:pPr lvl="0" eaLnBrk="1" hangingPunct="1">
              <a:buNone/>
            </a:pPr>
            <a:r>
              <a:rPr lang="zh-CN" altLang="en-US" sz="1400" dirty="0">
                <a:solidFill>
                  <a:schemeClr val="bg1">
                    <a:lumMod val="50000"/>
                  </a:schemeClr>
                </a:solidFill>
                <a:latin typeface="微软雅黑" pitchFamily="34" charset="-122"/>
                <a:ea typeface="微软雅黑" pitchFamily="34" charset="-122"/>
                <a:sym typeface="微软雅黑" pitchFamily="34" charset="-122"/>
              </a:rPr>
              <a:t>作者：王二</a:t>
            </a:r>
            <a:endParaRPr lang="en-US" altLang="x-none" sz="1400" dirty="0">
              <a:solidFill>
                <a:schemeClr val="bg1">
                  <a:lumMod val="50000"/>
                </a:schemeClr>
              </a:solidFill>
              <a:latin typeface="微软雅黑" pitchFamily="34" charset="-122"/>
              <a:ea typeface="微软雅黑" pitchFamily="34" charset="-122"/>
              <a:sym typeface="微软雅黑" pitchFamily="34" charset="-122"/>
            </a:endParaRPr>
          </a:p>
          <a:p>
            <a:pPr lvl="0" eaLnBrk="1" hangingPunct="1">
              <a:buNone/>
            </a:pPr>
            <a:r>
              <a:rPr lang="zh-CN" altLang="en-US" sz="1400" dirty="0">
                <a:solidFill>
                  <a:schemeClr val="bg1">
                    <a:lumMod val="50000"/>
                  </a:schemeClr>
                </a:solidFill>
                <a:latin typeface="微软雅黑" pitchFamily="34" charset="-122"/>
                <a:ea typeface="微软雅黑" pitchFamily="34" charset="-122"/>
                <a:sym typeface="微软雅黑" pitchFamily="34" charset="-122"/>
              </a:rPr>
              <a:t>主要内容：在此录入上述图表的综合描述说明，在此录入上述图表的综合描述说明。</a:t>
            </a:r>
          </a:p>
        </p:txBody>
      </p:sp>
      <p:sp>
        <p:nvSpPr>
          <p:cNvPr id="28" name="矩形 27"/>
          <p:cNvSpPr/>
          <p:nvPr/>
        </p:nvSpPr>
        <p:spPr>
          <a:xfrm>
            <a:off x="943429" y="1721434"/>
            <a:ext cx="5446407" cy="4488024"/>
          </a:xfrm>
          <a:prstGeom prst="rect">
            <a:avLst/>
          </a:prstGeom>
          <a:blipFill dpi="0" rotWithShape="1">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Tree>
    <p:extLst>
      <p:ext uri="{BB962C8B-B14F-4D97-AF65-F5344CB8AC3E}">
        <p14:creationId xmlns:p14="http://schemas.microsoft.com/office/powerpoint/2010/main" val="1892827327"/>
      </p:ext>
    </p:extLst>
  </p:cSld>
  <p:clrMapOvr>
    <a:masterClrMapping/>
  </p:clrMapOvr>
  <p:transition spd="slow" advTm="1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par>
                          <p:cTn id="8" fill="hold">
                            <p:stCondLst>
                              <p:cond delay="500"/>
                            </p:stCondLst>
                            <p:childTnLst>
                              <p:par>
                                <p:cTn id="9" presetID="12" presetClass="entr" presetSubtype="8"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p:cTn id="11" dur="250"/>
                                        <p:tgtEl>
                                          <p:spTgt spid="14"/>
                                        </p:tgtEl>
                                        <p:attrNameLst>
                                          <p:attrName>ppt_x</p:attrName>
                                        </p:attrNameLst>
                                      </p:cBhvr>
                                      <p:tavLst>
                                        <p:tav tm="0">
                                          <p:val>
                                            <p:strVal val="#ppt_x-#ppt_w*1.125000"/>
                                          </p:val>
                                        </p:tav>
                                        <p:tav tm="100000">
                                          <p:val>
                                            <p:strVal val="#ppt_x"/>
                                          </p:val>
                                        </p:tav>
                                      </p:tavLst>
                                    </p:anim>
                                    <p:animEffect filter="wipe(right)">
                                      <p:cBhvr>
                                        <p:cTn id="12" dur="250"/>
                                        <p:tgtEl>
                                          <p:spTgt spid="14"/>
                                        </p:tgtEl>
                                      </p:cBhvr>
                                    </p:animEffect>
                                  </p:childTnLst>
                                </p:cTn>
                              </p:par>
                            </p:childTnLst>
                          </p:cTn>
                        </p:par>
                        <p:par>
                          <p:cTn id="13" fill="hold">
                            <p:stCondLst>
                              <p:cond delay="750"/>
                            </p:stCondLst>
                            <p:childTnLst>
                              <p:par>
                                <p:cTn id="14" presetID="22" presetClass="entr" presetSubtype="8" fill="hold" grpId="0" nodeType="afterEffect">
                                  <p:stCondLst>
                                    <p:cond delay="0"/>
                                  </p:stCondLst>
                                  <p:childTnLst>
                                    <p:set>
                                      <p:cBhvr>
                                        <p:cTn id="15" dur="1" fill="hold">
                                          <p:stCondLst>
                                            <p:cond delay="0"/>
                                          </p:stCondLst>
                                        </p:cTn>
                                        <p:tgtEl>
                                          <p:spTgt spid="22"/>
                                        </p:tgtEl>
                                        <p:attrNameLst>
                                          <p:attrName>style.visibility</p:attrName>
                                        </p:attrNameLst>
                                      </p:cBhvr>
                                      <p:to>
                                        <p:strVal val="visible"/>
                                      </p:to>
                                    </p:set>
                                    <p:animEffect filter="wipe(left)">
                                      <p:cBhvr>
                                        <p:cTn id="16" dur="500"/>
                                        <p:tgtEl>
                                          <p:spTgt spid="22"/>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3"/>
                                        </p:tgtEl>
                                        <p:attrNameLst>
                                          <p:attrName>style.visibility</p:attrName>
                                        </p:attrNameLst>
                                      </p:cBhvr>
                                      <p:to>
                                        <p:strVal val="visible"/>
                                      </p:to>
                                    </p:set>
                                    <p:animEffect filter="wipe(left)">
                                      <p:cBhvr>
                                        <p:cTn id="19" dur="500"/>
                                        <p:tgtEl>
                                          <p:spTgt spid="23"/>
                                        </p:tgtEl>
                                      </p:cBhvr>
                                    </p:animEffect>
                                  </p:childTnLst>
                                </p:cTn>
                              </p:par>
                            </p:childTnLst>
                          </p:cTn>
                        </p:par>
                        <p:par>
                          <p:cTn id="20" fill="hold">
                            <p:stCondLst>
                              <p:cond delay="1250"/>
                            </p:stCondLst>
                            <p:childTnLst>
                              <p:par>
                                <p:cTn id="21" presetID="12" presetClass="entr" presetSubtype="8"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p:cTn id="23" dur="250"/>
                                        <p:tgtEl>
                                          <p:spTgt spid="10"/>
                                        </p:tgtEl>
                                        <p:attrNameLst>
                                          <p:attrName>ppt_x</p:attrName>
                                        </p:attrNameLst>
                                      </p:cBhvr>
                                      <p:tavLst>
                                        <p:tav tm="0">
                                          <p:val>
                                            <p:strVal val="#ppt_x-#ppt_w*1.125000"/>
                                          </p:val>
                                        </p:tav>
                                        <p:tav tm="100000">
                                          <p:val>
                                            <p:strVal val="#ppt_x"/>
                                          </p:val>
                                        </p:tav>
                                      </p:tavLst>
                                    </p:anim>
                                    <p:animEffect filter="wipe(right)">
                                      <p:cBhvr>
                                        <p:cTn id="24" dur="250"/>
                                        <p:tgtEl>
                                          <p:spTgt spid="10"/>
                                        </p:tgtEl>
                                      </p:cBhvr>
                                    </p:animEffect>
                                  </p:childTnLst>
                                </p:cTn>
                              </p:par>
                            </p:childTnLst>
                          </p:cTn>
                        </p:par>
                        <p:par>
                          <p:cTn id="25" fill="hold">
                            <p:stCondLst>
                              <p:cond delay="1500"/>
                            </p:stCondLst>
                            <p:childTnLst>
                              <p:par>
                                <p:cTn id="26" presetID="22" presetClass="entr" presetSubtype="8" fill="hold" grpId="0" nodeType="afterEffect">
                                  <p:stCondLst>
                                    <p:cond delay="0"/>
                                  </p:stCondLst>
                                  <p:childTnLst>
                                    <p:set>
                                      <p:cBhvr>
                                        <p:cTn id="27" dur="1" fill="hold">
                                          <p:stCondLst>
                                            <p:cond delay="0"/>
                                          </p:stCondLst>
                                        </p:cTn>
                                        <p:tgtEl>
                                          <p:spTgt spid="24"/>
                                        </p:tgtEl>
                                        <p:attrNameLst>
                                          <p:attrName>style.visibility</p:attrName>
                                        </p:attrNameLst>
                                      </p:cBhvr>
                                      <p:to>
                                        <p:strVal val="visible"/>
                                      </p:to>
                                    </p:set>
                                    <p:animEffect filter="wipe(left)">
                                      <p:cBhvr>
                                        <p:cTn id="28" dur="500"/>
                                        <p:tgtEl>
                                          <p:spTgt spid="24"/>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5"/>
                                        </p:tgtEl>
                                        <p:attrNameLst>
                                          <p:attrName>style.visibility</p:attrName>
                                        </p:attrNameLst>
                                      </p:cBhvr>
                                      <p:to>
                                        <p:strVal val="visible"/>
                                      </p:to>
                                    </p:set>
                                    <p:animEffect filter="wipe(left)">
                                      <p:cBhvr>
                                        <p:cTn id="31" dur="500"/>
                                        <p:tgtEl>
                                          <p:spTgt spid="25"/>
                                        </p:tgtEl>
                                      </p:cBhvr>
                                    </p:animEffect>
                                  </p:childTnLst>
                                </p:cTn>
                              </p:par>
                            </p:childTnLst>
                          </p:cTn>
                        </p:par>
                        <p:par>
                          <p:cTn id="32" fill="hold">
                            <p:stCondLst>
                              <p:cond delay="2000"/>
                            </p:stCondLst>
                            <p:childTnLst>
                              <p:par>
                                <p:cTn id="33" presetID="12" presetClass="entr" presetSubtype="8" fill="hold" nodeType="afterEffect">
                                  <p:stCondLst>
                                    <p:cond delay="0"/>
                                  </p:stCondLst>
                                  <p:childTnLst>
                                    <p:set>
                                      <p:cBhvr>
                                        <p:cTn id="34" dur="1" fill="hold">
                                          <p:stCondLst>
                                            <p:cond delay="0"/>
                                          </p:stCondLst>
                                        </p:cTn>
                                        <p:tgtEl>
                                          <p:spTgt spid="6"/>
                                        </p:tgtEl>
                                        <p:attrNameLst>
                                          <p:attrName>style.visibility</p:attrName>
                                        </p:attrNameLst>
                                      </p:cBhvr>
                                      <p:to>
                                        <p:strVal val="visible"/>
                                      </p:to>
                                    </p:set>
                                    <p:anim calcmode="lin" valueType="num">
                                      <p:cBhvr>
                                        <p:cTn id="35" dur="250"/>
                                        <p:tgtEl>
                                          <p:spTgt spid="6"/>
                                        </p:tgtEl>
                                        <p:attrNameLst>
                                          <p:attrName>ppt_x</p:attrName>
                                        </p:attrNameLst>
                                      </p:cBhvr>
                                      <p:tavLst>
                                        <p:tav tm="0">
                                          <p:val>
                                            <p:strVal val="#ppt_x-#ppt_w*1.125000"/>
                                          </p:val>
                                        </p:tav>
                                        <p:tav tm="100000">
                                          <p:val>
                                            <p:strVal val="#ppt_x"/>
                                          </p:val>
                                        </p:tav>
                                      </p:tavLst>
                                    </p:anim>
                                    <p:animEffect filter="wipe(right)">
                                      <p:cBhvr>
                                        <p:cTn id="36" dur="250"/>
                                        <p:tgtEl>
                                          <p:spTgt spid="6"/>
                                        </p:tgtEl>
                                      </p:cBhvr>
                                    </p:animEffect>
                                  </p:childTnLst>
                                </p:cTn>
                              </p:par>
                            </p:childTnLst>
                          </p:cTn>
                        </p:par>
                        <p:par>
                          <p:cTn id="37" fill="hold">
                            <p:stCondLst>
                              <p:cond delay="2250"/>
                            </p:stCondLst>
                            <p:childTnLst>
                              <p:par>
                                <p:cTn id="38" presetID="22" presetClass="entr" presetSubtype="8" fill="hold" grpId="0" nodeType="afterEffect">
                                  <p:stCondLst>
                                    <p:cond delay="0"/>
                                  </p:stCondLst>
                                  <p:childTnLst>
                                    <p:set>
                                      <p:cBhvr>
                                        <p:cTn id="39" dur="1" fill="hold">
                                          <p:stCondLst>
                                            <p:cond delay="0"/>
                                          </p:stCondLst>
                                        </p:cTn>
                                        <p:tgtEl>
                                          <p:spTgt spid="26"/>
                                        </p:tgtEl>
                                        <p:attrNameLst>
                                          <p:attrName>style.visibility</p:attrName>
                                        </p:attrNameLst>
                                      </p:cBhvr>
                                      <p:to>
                                        <p:strVal val="visible"/>
                                      </p:to>
                                    </p:set>
                                    <p:animEffect filter="wipe(left)">
                                      <p:cBhvr>
                                        <p:cTn id="40" dur="500"/>
                                        <p:tgtEl>
                                          <p:spTgt spid="26"/>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27"/>
                                        </p:tgtEl>
                                        <p:attrNameLst>
                                          <p:attrName>style.visibility</p:attrName>
                                        </p:attrNameLst>
                                      </p:cBhvr>
                                      <p:to>
                                        <p:strVal val="visible"/>
                                      </p:to>
                                    </p:set>
                                    <p:animEffect filter="wipe(left)">
                                      <p:cBhvr>
                                        <p:cTn id="43" dur="500"/>
                                        <p:tgtEl>
                                          <p:spTgt spid="27"/>
                                        </p:tgtEl>
                                      </p:cBhvr>
                                    </p:animEffect>
                                  </p:childTnLst>
                                </p:cTn>
                              </p:par>
                            </p:childTnLst>
                          </p:cTn>
                        </p:par>
                        <p:par>
                          <p:cTn id="44" fill="hold">
                            <p:stCondLst>
                              <p:cond delay="2750"/>
                            </p:stCondLst>
                            <p:childTnLst>
                              <p:par>
                                <p:cTn id="45" presetID="2" presetClass="entr" presetSubtype="8" fill="hold" grpId="0" nodeType="afterEffect">
                                  <p:stCondLst>
                                    <p:cond delay="0"/>
                                  </p:stCondLst>
                                  <p:childTnLst>
                                    <p:set>
                                      <p:cBhvr>
                                        <p:cTn id="46" dur="1" fill="hold">
                                          <p:stCondLst>
                                            <p:cond delay="0"/>
                                          </p:stCondLst>
                                        </p:cTn>
                                        <p:tgtEl>
                                          <p:spTgt spid="28"/>
                                        </p:tgtEl>
                                        <p:attrNameLst>
                                          <p:attrName>style.visibility</p:attrName>
                                        </p:attrNameLst>
                                      </p:cBhvr>
                                      <p:to>
                                        <p:strVal val="visible"/>
                                      </p:to>
                                    </p:set>
                                    <p:anim calcmode="lin" valueType="num">
                                      <p:cBhvr additive="base">
                                        <p:cTn id="47" dur="500" fill="hold"/>
                                        <p:tgtEl>
                                          <p:spTgt spid="28"/>
                                        </p:tgtEl>
                                        <p:attrNameLst>
                                          <p:attrName>ppt_x</p:attrName>
                                        </p:attrNameLst>
                                      </p:cBhvr>
                                      <p:tavLst>
                                        <p:tav tm="0">
                                          <p:val>
                                            <p:strVal val="0-#ppt_w/2"/>
                                          </p:val>
                                        </p:tav>
                                        <p:tav tm="100000">
                                          <p:val>
                                            <p:strVal val="#ppt_x"/>
                                          </p:val>
                                        </p:tav>
                                      </p:tavLst>
                                    </p:anim>
                                    <p:anim calcmode="lin" valueType="num">
                                      <p:cBhvr additive="base">
                                        <p:cTn id="48" dur="5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bldLvl="0"/>
      <p:bldP spid="23" grpId="0" bldLvl="0"/>
      <p:bldP spid="24" grpId="0" bldLvl="0"/>
      <p:bldP spid="25" grpId="0" bldLvl="0"/>
      <p:bldP spid="26" grpId="0" bldLvl="0"/>
      <p:bldP spid="27" grpId="0" bldLvl="0"/>
      <p:bldP spid="28"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p:cNvGrpSpPr/>
          <p:nvPr/>
        </p:nvGrpSpPr>
        <p:grpSpPr>
          <a:xfrm>
            <a:off x="0" y="198861"/>
            <a:ext cx="12190413" cy="898335"/>
            <a:chOff x="0" y="211221"/>
            <a:chExt cx="12190413" cy="898335"/>
          </a:xfrm>
        </p:grpSpPr>
        <p:sp>
          <p:nvSpPr>
            <p:cNvPr id="15" name="矩形 14"/>
            <p:cNvSpPr/>
            <p:nvPr/>
          </p:nvSpPr>
          <p:spPr>
            <a:xfrm>
              <a:off x="0" y="1063837"/>
              <a:ext cx="12190413"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9"/>
            <p:cNvSpPr txBox="1"/>
            <p:nvPr/>
          </p:nvSpPr>
          <p:spPr>
            <a:xfrm>
              <a:off x="4368087" y="457807"/>
              <a:ext cx="3435256" cy="430887"/>
            </a:xfrm>
            <a:prstGeom prst="rect">
              <a:avLst/>
            </a:prstGeom>
            <a:noFill/>
          </p:spPr>
          <p:txBody>
            <a:bodyPr wrap="square" lIns="0" tIns="0" rIns="0" bIns="0" rtlCol="0">
              <a:spAutoFit/>
            </a:bodyPr>
            <a:lstStyle/>
            <a:p>
              <a:pPr marL="0" lvl="1" algn="ctr"/>
              <a:r>
                <a:rPr lang="zh-CN" altLang="en-US" sz="2800" dirty="0">
                  <a:solidFill>
                    <a:schemeClr val="accent5"/>
                  </a:solidFill>
                  <a:latin typeface="微软雅黑" pitchFamily="34" charset="-122"/>
                  <a:ea typeface="微软雅黑" pitchFamily="34" charset="-122"/>
                </a:rPr>
                <a:t>点击加入你的标题</a:t>
              </a:r>
            </a:p>
          </p:txBody>
        </p:sp>
        <p:sp>
          <p:nvSpPr>
            <p:cNvPr id="8" name="矩形 7"/>
            <p:cNvSpPr/>
            <p:nvPr/>
          </p:nvSpPr>
          <p:spPr>
            <a:xfrm>
              <a:off x="0" y="211221"/>
              <a:ext cx="12190413"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 name="椭圆 5"/>
          <p:cNvSpPr/>
          <p:nvPr/>
        </p:nvSpPr>
        <p:spPr>
          <a:xfrm>
            <a:off x="1336674" y="4742250"/>
            <a:ext cx="664328" cy="66432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lumMod val="50000"/>
                </a:schemeClr>
              </a:solidFill>
              <a:latin typeface="微软雅黑" pitchFamily="34" charset="-122"/>
              <a:ea typeface="微软雅黑" pitchFamily="34" charset="-122"/>
            </a:endParaRPr>
          </a:p>
        </p:txBody>
      </p:sp>
      <p:sp>
        <p:nvSpPr>
          <p:cNvPr id="7" name="Freeform 9"/>
          <p:cNvSpPr>
            <a:spLocks noEditPoints="1"/>
          </p:cNvSpPr>
          <p:nvPr/>
        </p:nvSpPr>
        <p:spPr bwMode="auto">
          <a:xfrm>
            <a:off x="1509635" y="4921493"/>
            <a:ext cx="318405" cy="305842"/>
          </a:xfrm>
          <a:custGeom>
            <a:avLst/>
            <a:gdLst>
              <a:gd name="T0" fmla="*/ 186 w 200"/>
              <a:gd name="T1" fmla="*/ 114 h 192"/>
              <a:gd name="T2" fmla="*/ 182 w 200"/>
              <a:gd name="T3" fmla="*/ 154 h 192"/>
              <a:gd name="T4" fmla="*/ 149 w 200"/>
              <a:gd name="T5" fmla="*/ 191 h 192"/>
              <a:gd name="T6" fmla="*/ 68 w 200"/>
              <a:gd name="T7" fmla="*/ 172 h 192"/>
              <a:gd name="T8" fmla="*/ 68 w 200"/>
              <a:gd name="T9" fmla="*/ 171 h 192"/>
              <a:gd name="T10" fmla="*/ 68 w 200"/>
              <a:gd name="T11" fmla="*/ 191 h 192"/>
              <a:gd name="T12" fmla="*/ 48 w 200"/>
              <a:gd name="T13" fmla="*/ 191 h 192"/>
              <a:gd name="T14" fmla="*/ 28 w 200"/>
              <a:gd name="T15" fmla="*/ 191 h 192"/>
              <a:gd name="T16" fmla="*/ 20 w 200"/>
              <a:gd name="T17" fmla="*/ 191 h 192"/>
              <a:gd name="T18" fmla="*/ 0 w 200"/>
              <a:gd name="T19" fmla="*/ 171 h 192"/>
              <a:gd name="T20" fmla="*/ 0 w 200"/>
              <a:gd name="T21" fmla="*/ 79 h 192"/>
              <a:gd name="T22" fmla="*/ 20 w 200"/>
              <a:gd name="T23" fmla="*/ 59 h 192"/>
              <a:gd name="T24" fmla="*/ 28 w 200"/>
              <a:gd name="T25" fmla="*/ 59 h 192"/>
              <a:gd name="T26" fmla="*/ 48 w 200"/>
              <a:gd name="T27" fmla="*/ 59 h 192"/>
              <a:gd name="T28" fmla="*/ 68 w 200"/>
              <a:gd name="T29" fmla="*/ 59 h 192"/>
              <a:gd name="T30" fmla="*/ 68 w 200"/>
              <a:gd name="T31" fmla="*/ 79 h 192"/>
              <a:gd name="T32" fmla="*/ 68 w 200"/>
              <a:gd name="T33" fmla="*/ 79 h 192"/>
              <a:gd name="T34" fmla="*/ 125 w 200"/>
              <a:gd name="T35" fmla="*/ 1 h 192"/>
              <a:gd name="T36" fmla="*/ 153 w 200"/>
              <a:gd name="T37" fmla="*/ 67 h 192"/>
              <a:gd name="T38" fmla="*/ 197 w 200"/>
              <a:gd name="T39" fmla="*/ 89 h 192"/>
              <a:gd name="T40" fmla="*/ 186 w 200"/>
              <a:gd name="T41" fmla="*/ 114 h 192"/>
              <a:gd name="T42" fmla="*/ 138 w 200"/>
              <a:gd name="T43" fmla="*/ 78 h 192"/>
              <a:gd name="T44" fmla="*/ 132 w 200"/>
              <a:gd name="T45" fmla="*/ 13 h 192"/>
              <a:gd name="T46" fmla="*/ 68 w 200"/>
              <a:gd name="T47" fmla="*/ 94 h 192"/>
              <a:gd name="T48" fmla="*/ 68 w 200"/>
              <a:gd name="T49" fmla="*/ 101 h 192"/>
              <a:gd name="T50" fmla="*/ 68 w 200"/>
              <a:gd name="T51" fmla="*/ 157 h 192"/>
              <a:gd name="T52" fmla="*/ 148 w 200"/>
              <a:gd name="T53" fmla="*/ 179 h 192"/>
              <a:gd name="T54" fmla="*/ 165 w 200"/>
              <a:gd name="T55" fmla="*/ 150 h 192"/>
              <a:gd name="T56" fmla="*/ 170 w 200"/>
              <a:gd name="T57" fmla="*/ 113 h 192"/>
              <a:gd name="T58" fmla="*/ 182 w 200"/>
              <a:gd name="T59" fmla="*/ 92 h 192"/>
              <a:gd name="T60" fmla="*/ 138 w 200"/>
              <a:gd name="T61" fmla="*/ 78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00" h="192">
                <a:moveTo>
                  <a:pt x="186" y="114"/>
                </a:moveTo>
                <a:cubicBezTo>
                  <a:pt x="200" y="118"/>
                  <a:pt x="196" y="152"/>
                  <a:pt x="182" y="154"/>
                </a:cubicBezTo>
                <a:cubicBezTo>
                  <a:pt x="185" y="163"/>
                  <a:pt x="186" y="192"/>
                  <a:pt x="149" y="191"/>
                </a:cubicBezTo>
                <a:cubicBezTo>
                  <a:pt x="105" y="191"/>
                  <a:pt x="97" y="172"/>
                  <a:pt x="68" y="172"/>
                </a:cubicBezTo>
                <a:cubicBezTo>
                  <a:pt x="68" y="171"/>
                  <a:pt x="68" y="171"/>
                  <a:pt x="68" y="171"/>
                </a:cubicBezTo>
                <a:cubicBezTo>
                  <a:pt x="68" y="191"/>
                  <a:pt x="68" y="191"/>
                  <a:pt x="68" y="191"/>
                </a:cubicBezTo>
                <a:cubicBezTo>
                  <a:pt x="48" y="191"/>
                  <a:pt x="48" y="191"/>
                  <a:pt x="48" y="191"/>
                </a:cubicBezTo>
                <a:cubicBezTo>
                  <a:pt x="28" y="191"/>
                  <a:pt x="28" y="191"/>
                  <a:pt x="28" y="191"/>
                </a:cubicBezTo>
                <a:cubicBezTo>
                  <a:pt x="20" y="191"/>
                  <a:pt x="20" y="191"/>
                  <a:pt x="20" y="191"/>
                </a:cubicBezTo>
                <a:cubicBezTo>
                  <a:pt x="9" y="191"/>
                  <a:pt x="0" y="182"/>
                  <a:pt x="0" y="171"/>
                </a:cubicBezTo>
                <a:cubicBezTo>
                  <a:pt x="0" y="79"/>
                  <a:pt x="0" y="79"/>
                  <a:pt x="0" y="79"/>
                </a:cubicBezTo>
                <a:cubicBezTo>
                  <a:pt x="0" y="68"/>
                  <a:pt x="9" y="59"/>
                  <a:pt x="20" y="59"/>
                </a:cubicBezTo>
                <a:cubicBezTo>
                  <a:pt x="28" y="59"/>
                  <a:pt x="28" y="59"/>
                  <a:pt x="28" y="59"/>
                </a:cubicBezTo>
                <a:cubicBezTo>
                  <a:pt x="48" y="59"/>
                  <a:pt x="48" y="59"/>
                  <a:pt x="48" y="59"/>
                </a:cubicBezTo>
                <a:cubicBezTo>
                  <a:pt x="68" y="59"/>
                  <a:pt x="68" y="59"/>
                  <a:pt x="68" y="59"/>
                </a:cubicBezTo>
                <a:cubicBezTo>
                  <a:pt x="68" y="79"/>
                  <a:pt x="68" y="79"/>
                  <a:pt x="68" y="79"/>
                </a:cubicBezTo>
                <a:cubicBezTo>
                  <a:pt x="68" y="79"/>
                  <a:pt x="68" y="79"/>
                  <a:pt x="68" y="79"/>
                </a:cubicBezTo>
                <a:cubicBezTo>
                  <a:pt x="115" y="60"/>
                  <a:pt x="113" y="2"/>
                  <a:pt x="125" y="1"/>
                </a:cubicBezTo>
                <a:cubicBezTo>
                  <a:pt x="196" y="0"/>
                  <a:pt x="153" y="67"/>
                  <a:pt x="153" y="67"/>
                </a:cubicBezTo>
                <a:cubicBezTo>
                  <a:pt x="153" y="67"/>
                  <a:pt x="193" y="54"/>
                  <a:pt x="197" y="89"/>
                </a:cubicBezTo>
                <a:cubicBezTo>
                  <a:pt x="196" y="99"/>
                  <a:pt x="197" y="105"/>
                  <a:pt x="186" y="114"/>
                </a:cubicBezTo>
                <a:close/>
                <a:moveTo>
                  <a:pt x="138" y="78"/>
                </a:moveTo>
                <a:cubicBezTo>
                  <a:pt x="138" y="78"/>
                  <a:pt x="171" y="12"/>
                  <a:pt x="132" y="13"/>
                </a:cubicBezTo>
                <a:cubicBezTo>
                  <a:pt x="125" y="13"/>
                  <a:pt x="128" y="74"/>
                  <a:pt x="68" y="94"/>
                </a:cubicBezTo>
                <a:cubicBezTo>
                  <a:pt x="68" y="93"/>
                  <a:pt x="68" y="96"/>
                  <a:pt x="68" y="101"/>
                </a:cubicBezTo>
                <a:cubicBezTo>
                  <a:pt x="68" y="157"/>
                  <a:pt x="68" y="157"/>
                  <a:pt x="68" y="157"/>
                </a:cubicBezTo>
                <a:cubicBezTo>
                  <a:pt x="91" y="157"/>
                  <a:pt x="118" y="179"/>
                  <a:pt x="148" y="179"/>
                </a:cubicBezTo>
                <a:cubicBezTo>
                  <a:pt x="173" y="179"/>
                  <a:pt x="170" y="158"/>
                  <a:pt x="165" y="150"/>
                </a:cubicBezTo>
                <a:cubicBezTo>
                  <a:pt x="185" y="144"/>
                  <a:pt x="180" y="116"/>
                  <a:pt x="170" y="113"/>
                </a:cubicBezTo>
                <a:cubicBezTo>
                  <a:pt x="179" y="102"/>
                  <a:pt x="181" y="99"/>
                  <a:pt x="182" y="92"/>
                </a:cubicBezTo>
                <a:cubicBezTo>
                  <a:pt x="179" y="68"/>
                  <a:pt x="138" y="78"/>
                  <a:pt x="138" y="7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sz="2000">
              <a:solidFill>
                <a:schemeClr val="bg1">
                  <a:lumMod val="50000"/>
                </a:schemeClr>
              </a:solidFill>
              <a:latin typeface="微软雅黑" pitchFamily="34" charset="-122"/>
              <a:ea typeface="微软雅黑" pitchFamily="34" charset="-122"/>
            </a:endParaRPr>
          </a:p>
        </p:txBody>
      </p:sp>
      <p:sp>
        <p:nvSpPr>
          <p:cNvPr id="9" name="椭圆 8"/>
          <p:cNvSpPr/>
          <p:nvPr/>
        </p:nvSpPr>
        <p:spPr>
          <a:xfrm>
            <a:off x="8247980" y="4741811"/>
            <a:ext cx="664328" cy="66432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lumMod val="50000"/>
                </a:schemeClr>
              </a:solidFill>
              <a:latin typeface="微软雅黑" pitchFamily="34" charset="-122"/>
              <a:ea typeface="微软雅黑" pitchFamily="34" charset="-122"/>
            </a:endParaRPr>
          </a:p>
        </p:txBody>
      </p:sp>
      <p:sp>
        <p:nvSpPr>
          <p:cNvPr id="10" name="Freeform 5"/>
          <p:cNvSpPr>
            <a:spLocks noEditPoints="1"/>
          </p:cNvSpPr>
          <p:nvPr/>
        </p:nvSpPr>
        <p:spPr bwMode="auto">
          <a:xfrm>
            <a:off x="8439484" y="4914219"/>
            <a:ext cx="281320" cy="319512"/>
          </a:xfrm>
          <a:custGeom>
            <a:avLst/>
            <a:gdLst>
              <a:gd name="T0" fmla="*/ 154 w 158"/>
              <a:gd name="T1" fmla="*/ 160 h 180"/>
              <a:gd name="T2" fmla="*/ 110 w 158"/>
              <a:gd name="T3" fmla="*/ 102 h 180"/>
              <a:gd name="T4" fmla="*/ 107 w 158"/>
              <a:gd name="T5" fmla="*/ 102 h 180"/>
              <a:gd name="T6" fmla="*/ 104 w 158"/>
              <a:gd name="T7" fmla="*/ 105 h 180"/>
              <a:gd name="T8" fmla="*/ 99 w 158"/>
              <a:gd name="T9" fmla="*/ 99 h 180"/>
              <a:gd name="T10" fmla="*/ 116 w 158"/>
              <a:gd name="T11" fmla="*/ 58 h 180"/>
              <a:gd name="T12" fmla="*/ 58 w 158"/>
              <a:gd name="T13" fmla="*/ 0 h 180"/>
              <a:gd name="T14" fmla="*/ 0 w 158"/>
              <a:gd name="T15" fmla="*/ 58 h 180"/>
              <a:gd name="T16" fmla="*/ 58 w 158"/>
              <a:gd name="T17" fmla="*/ 116 h 180"/>
              <a:gd name="T18" fmla="*/ 84 w 158"/>
              <a:gd name="T19" fmla="*/ 109 h 180"/>
              <a:gd name="T20" fmla="*/ 90 w 158"/>
              <a:gd name="T21" fmla="*/ 116 h 180"/>
              <a:gd name="T22" fmla="*/ 87 w 158"/>
              <a:gd name="T23" fmla="*/ 120 h 180"/>
              <a:gd name="T24" fmla="*/ 87 w 158"/>
              <a:gd name="T25" fmla="*/ 121 h 180"/>
              <a:gd name="T26" fmla="*/ 132 w 158"/>
              <a:gd name="T27" fmla="*/ 178 h 180"/>
              <a:gd name="T28" fmla="*/ 141 w 158"/>
              <a:gd name="T29" fmla="*/ 179 h 180"/>
              <a:gd name="T30" fmla="*/ 154 w 158"/>
              <a:gd name="T31" fmla="*/ 170 h 180"/>
              <a:gd name="T32" fmla="*/ 154 w 158"/>
              <a:gd name="T33" fmla="*/ 160 h 180"/>
              <a:gd name="T34" fmla="*/ 21 w 158"/>
              <a:gd name="T35" fmla="*/ 58 h 180"/>
              <a:gd name="T36" fmla="*/ 58 w 158"/>
              <a:gd name="T37" fmla="*/ 21 h 180"/>
              <a:gd name="T38" fmla="*/ 96 w 158"/>
              <a:gd name="T39" fmla="*/ 58 h 180"/>
              <a:gd name="T40" fmla="*/ 58 w 158"/>
              <a:gd name="T41" fmla="*/ 95 h 180"/>
              <a:gd name="T42" fmla="*/ 21 w 158"/>
              <a:gd name="T43" fmla="*/ 58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8" h="180">
                <a:moveTo>
                  <a:pt x="154" y="160"/>
                </a:moveTo>
                <a:cubicBezTo>
                  <a:pt x="110" y="102"/>
                  <a:pt x="110" y="102"/>
                  <a:pt x="110" y="102"/>
                </a:cubicBezTo>
                <a:cubicBezTo>
                  <a:pt x="107" y="102"/>
                  <a:pt x="107" y="102"/>
                  <a:pt x="107" y="102"/>
                </a:cubicBezTo>
                <a:cubicBezTo>
                  <a:pt x="104" y="105"/>
                  <a:pt x="104" y="105"/>
                  <a:pt x="104" y="105"/>
                </a:cubicBezTo>
                <a:cubicBezTo>
                  <a:pt x="99" y="99"/>
                  <a:pt x="99" y="99"/>
                  <a:pt x="99" y="99"/>
                </a:cubicBezTo>
                <a:cubicBezTo>
                  <a:pt x="110" y="88"/>
                  <a:pt x="116" y="74"/>
                  <a:pt x="116" y="58"/>
                </a:cubicBezTo>
                <a:cubicBezTo>
                  <a:pt x="116" y="26"/>
                  <a:pt x="90" y="0"/>
                  <a:pt x="58" y="0"/>
                </a:cubicBezTo>
                <a:cubicBezTo>
                  <a:pt x="26" y="0"/>
                  <a:pt x="0" y="26"/>
                  <a:pt x="0" y="58"/>
                </a:cubicBezTo>
                <a:cubicBezTo>
                  <a:pt x="0" y="90"/>
                  <a:pt x="26" y="116"/>
                  <a:pt x="58" y="116"/>
                </a:cubicBezTo>
                <a:cubicBezTo>
                  <a:pt x="68" y="116"/>
                  <a:pt x="77" y="114"/>
                  <a:pt x="84" y="109"/>
                </a:cubicBezTo>
                <a:cubicBezTo>
                  <a:pt x="90" y="116"/>
                  <a:pt x="90" y="116"/>
                  <a:pt x="90" y="116"/>
                </a:cubicBezTo>
                <a:cubicBezTo>
                  <a:pt x="87" y="120"/>
                  <a:pt x="87" y="120"/>
                  <a:pt x="87" y="120"/>
                </a:cubicBezTo>
                <a:cubicBezTo>
                  <a:pt x="87" y="121"/>
                  <a:pt x="87" y="121"/>
                  <a:pt x="87" y="121"/>
                </a:cubicBezTo>
                <a:cubicBezTo>
                  <a:pt x="87" y="121"/>
                  <a:pt x="130" y="175"/>
                  <a:pt x="132" y="178"/>
                </a:cubicBezTo>
                <a:cubicBezTo>
                  <a:pt x="135" y="180"/>
                  <a:pt x="141" y="179"/>
                  <a:pt x="141" y="179"/>
                </a:cubicBezTo>
                <a:cubicBezTo>
                  <a:pt x="141" y="179"/>
                  <a:pt x="149" y="174"/>
                  <a:pt x="154" y="170"/>
                </a:cubicBezTo>
                <a:cubicBezTo>
                  <a:pt x="158" y="166"/>
                  <a:pt x="154" y="160"/>
                  <a:pt x="154" y="160"/>
                </a:cubicBezTo>
                <a:close/>
                <a:moveTo>
                  <a:pt x="21" y="58"/>
                </a:moveTo>
                <a:cubicBezTo>
                  <a:pt x="21" y="37"/>
                  <a:pt x="38" y="21"/>
                  <a:pt x="58" y="21"/>
                </a:cubicBezTo>
                <a:cubicBezTo>
                  <a:pt x="79" y="21"/>
                  <a:pt x="96" y="37"/>
                  <a:pt x="96" y="58"/>
                </a:cubicBezTo>
                <a:cubicBezTo>
                  <a:pt x="96" y="79"/>
                  <a:pt x="79" y="95"/>
                  <a:pt x="58" y="95"/>
                </a:cubicBezTo>
                <a:cubicBezTo>
                  <a:pt x="38" y="95"/>
                  <a:pt x="21" y="79"/>
                  <a:pt x="21" y="5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sz="2000">
              <a:solidFill>
                <a:schemeClr val="bg1">
                  <a:lumMod val="50000"/>
                </a:schemeClr>
              </a:solidFill>
              <a:latin typeface="微软雅黑" pitchFamily="34" charset="-122"/>
              <a:ea typeface="微软雅黑" pitchFamily="34" charset="-122"/>
            </a:endParaRPr>
          </a:p>
        </p:txBody>
      </p:sp>
      <p:sp>
        <p:nvSpPr>
          <p:cNvPr id="11" name="椭圆 10"/>
          <p:cNvSpPr/>
          <p:nvPr/>
        </p:nvSpPr>
        <p:spPr>
          <a:xfrm>
            <a:off x="4816815" y="4741811"/>
            <a:ext cx="664328" cy="66432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lumMod val="50000"/>
                </a:schemeClr>
              </a:solidFill>
              <a:latin typeface="微软雅黑" pitchFamily="34" charset="-122"/>
              <a:ea typeface="微软雅黑" pitchFamily="34" charset="-122"/>
            </a:endParaRPr>
          </a:p>
        </p:txBody>
      </p:sp>
      <p:sp>
        <p:nvSpPr>
          <p:cNvPr id="12" name="任意多边形 11"/>
          <p:cNvSpPr/>
          <p:nvPr/>
        </p:nvSpPr>
        <p:spPr>
          <a:xfrm>
            <a:off x="5039236" y="4899607"/>
            <a:ext cx="219487" cy="348737"/>
          </a:xfrm>
          <a:custGeom>
            <a:avLst/>
            <a:gdLst>
              <a:gd name="connsiteX0" fmla="*/ 799186 w 2958914"/>
              <a:gd name="connsiteY0" fmla="*/ 3964971 h 4701359"/>
              <a:gd name="connsiteX1" fmla="*/ 2159728 w 2958914"/>
              <a:gd name="connsiteY1" fmla="*/ 3964971 h 4701359"/>
              <a:gd name="connsiteX2" fmla="*/ 1479457 w 2958914"/>
              <a:gd name="connsiteY2" fmla="*/ 4701359 h 4701359"/>
              <a:gd name="connsiteX3" fmla="*/ 799186 w 2958914"/>
              <a:gd name="connsiteY3" fmla="*/ 3964971 h 4701359"/>
              <a:gd name="connsiteX4" fmla="*/ 1679909 w 2958914"/>
              <a:gd name="connsiteY4" fmla="*/ 367966 h 4701359"/>
              <a:gd name="connsiteX5" fmla="*/ 1127168 w 2958914"/>
              <a:gd name="connsiteY5" fmla="*/ 606225 h 4701359"/>
              <a:gd name="connsiteX6" fmla="*/ 2026030 w 2958914"/>
              <a:gd name="connsiteY6" fmla="*/ 809719 h 4701359"/>
              <a:gd name="connsiteX7" fmla="*/ 2255117 w 2958914"/>
              <a:gd name="connsiteY7" fmla="*/ 1702401 h 4701359"/>
              <a:gd name="connsiteX8" fmla="*/ 2239231 w 2958914"/>
              <a:gd name="connsiteY8" fmla="*/ 590339 h 4701359"/>
              <a:gd name="connsiteX9" fmla="*/ 1679909 w 2958914"/>
              <a:gd name="connsiteY9" fmla="*/ 367966 h 4701359"/>
              <a:gd name="connsiteX10" fmla="*/ 1342417 w 2958914"/>
              <a:gd name="connsiteY10" fmla="*/ 0 h 4701359"/>
              <a:gd name="connsiteX11" fmla="*/ 1616497 w 2958914"/>
              <a:gd name="connsiteY11" fmla="*/ 0 h 4701359"/>
              <a:gd name="connsiteX12" fmla="*/ 2957745 w 2958914"/>
              <a:gd name="connsiteY12" fmla="*/ 1344552 h 4701359"/>
              <a:gd name="connsiteX13" fmla="*/ 2293200 w 2958914"/>
              <a:gd name="connsiteY13" fmla="*/ 3058599 h 4701359"/>
              <a:gd name="connsiteX14" fmla="*/ 2119355 w 2958914"/>
              <a:gd name="connsiteY14" fmla="*/ 3705264 h 4701359"/>
              <a:gd name="connsiteX15" fmla="*/ 1479514 w 2958914"/>
              <a:gd name="connsiteY15" fmla="*/ 3823879 h 4701359"/>
              <a:gd name="connsiteX16" fmla="*/ 1479457 w 2958914"/>
              <a:gd name="connsiteY16" fmla="*/ 3823882 h 4701359"/>
              <a:gd name="connsiteX17" fmla="*/ 1479400 w 2958914"/>
              <a:gd name="connsiteY17" fmla="*/ 3823879 h 4701359"/>
              <a:gd name="connsiteX18" fmla="*/ 839559 w 2958914"/>
              <a:gd name="connsiteY18" fmla="*/ 3705264 h 4701359"/>
              <a:gd name="connsiteX19" fmla="*/ 665714 w 2958914"/>
              <a:gd name="connsiteY19" fmla="*/ 3058599 h 4701359"/>
              <a:gd name="connsiteX20" fmla="*/ 1169 w 2958914"/>
              <a:gd name="connsiteY20" fmla="*/ 1344552 h 4701359"/>
              <a:gd name="connsiteX21" fmla="*/ 1342417 w 2958914"/>
              <a:gd name="connsiteY21" fmla="*/ 0 h 47013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58914" h="4701359">
                <a:moveTo>
                  <a:pt x="799186" y="3964971"/>
                </a:moveTo>
                <a:cubicBezTo>
                  <a:pt x="1241302" y="4120624"/>
                  <a:pt x="1717612" y="4120624"/>
                  <a:pt x="2159728" y="3964971"/>
                </a:cubicBezTo>
                <a:cubicBezTo>
                  <a:pt x="2159728" y="4371667"/>
                  <a:pt x="1855160" y="4701359"/>
                  <a:pt x="1479457" y="4701359"/>
                </a:cubicBezTo>
                <a:cubicBezTo>
                  <a:pt x="1103754" y="4701359"/>
                  <a:pt x="799186" y="4371667"/>
                  <a:pt x="799186" y="3964971"/>
                </a:cubicBezTo>
                <a:close/>
                <a:moveTo>
                  <a:pt x="1679909" y="367966"/>
                </a:moveTo>
                <a:cubicBezTo>
                  <a:pt x="1478666" y="370841"/>
                  <a:pt x="1278519" y="450488"/>
                  <a:pt x="1127168" y="606225"/>
                </a:cubicBezTo>
                <a:cubicBezTo>
                  <a:pt x="1441241" y="500106"/>
                  <a:pt x="1788288" y="578674"/>
                  <a:pt x="2026030" y="809719"/>
                </a:cubicBezTo>
                <a:cubicBezTo>
                  <a:pt x="2263772" y="1040764"/>
                  <a:pt x="2352222" y="1385426"/>
                  <a:pt x="2255117" y="1702401"/>
                </a:cubicBezTo>
                <a:cubicBezTo>
                  <a:pt x="2557818" y="1390927"/>
                  <a:pt x="2550705" y="893040"/>
                  <a:pt x="2239231" y="590339"/>
                </a:cubicBezTo>
                <a:cubicBezTo>
                  <a:pt x="2083493" y="438989"/>
                  <a:pt x="1881153" y="365091"/>
                  <a:pt x="1679909" y="367966"/>
                </a:cubicBezTo>
                <a:close/>
                <a:moveTo>
                  <a:pt x="1342417" y="0"/>
                </a:moveTo>
                <a:lnTo>
                  <a:pt x="1616497" y="0"/>
                </a:lnTo>
                <a:cubicBezTo>
                  <a:pt x="2326110" y="58175"/>
                  <a:pt x="2929649" y="551419"/>
                  <a:pt x="2957745" y="1344552"/>
                </a:cubicBezTo>
                <a:cubicBezTo>
                  <a:pt x="2987713" y="2190560"/>
                  <a:pt x="2432926" y="2665145"/>
                  <a:pt x="2293200" y="3058599"/>
                </a:cubicBezTo>
                <a:cubicBezTo>
                  <a:pt x="2153473" y="3452053"/>
                  <a:pt x="2233933" y="3579701"/>
                  <a:pt x="2119355" y="3705264"/>
                </a:cubicBezTo>
                <a:cubicBezTo>
                  <a:pt x="2004776" y="3830826"/>
                  <a:pt x="1645399" y="3809767"/>
                  <a:pt x="1479514" y="3823879"/>
                </a:cubicBezTo>
                <a:lnTo>
                  <a:pt x="1479457" y="3823882"/>
                </a:lnTo>
                <a:lnTo>
                  <a:pt x="1479400" y="3823879"/>
                </a:lnTo>
                <a:cubicBezTo>
                  <a:pt x="1313515" y="3809767"/>
                  <a:pt x="954138" y="3830826"/>
                  <a:pt x="839559" y="3705264"/>
                </a:cubicBezTo>
                <a:cubicBezTo>
                  <a:pt x="724981" y="3579701"/>
                  <a:pt x="805441" y="3452053"/>
                  <a:pt x="665714" y="3058599"/>
                </a:cubicBezTo>
                <a:cubicBezTo>
                  <a:pt x="525988" y="2665145"/>
                  <a:pt x="-28799" y="2190560"/>
                  <a:pt x="1169" y="1344552"/>
                </a:cubicBezTo>
                <a:cubicBezTo>
                  <a:pt x="29265" y="551419"/>
                  <a:pt x="632804" y="58175"/>
                  <a:pt x="1342417" y="0"/>
                </a:cubicBezTo>
                <a:close/>
              </a:path>
            </a:pathLst>
          </a:custGeom>
          <a:solidFill>
            <a:schemeClr val="bg1"/>
          </a:solidFill>
          <a:ln w="50800" cap="rnd">
            <a:no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chemeClr val="bg1">
                  <a:lumMod val="50000"/>
                </a:schemeClr>
              </a:solidFill>
              <a:latin typeface="微软雅黑" pitchFamily="34" charset="-122"/>
              <a:ea typeface="微软雅黑" pitchFamily="34" charset="-122"/>
            </a:endParaRPr>
          </a:p>
        </p:txBody>
      </p:sp>
      <p:sp>
        <p:nvSpPr>
          <p:cNvPr id="14" name="文本框 13"/>
          <p:cNvSpPr txBox="1"/>
          <p:nvPr/>
        </p:nvSpPr>
        <p:spPr>
          <a:xfrm>
            <a:off x="2222679" y="4741811"/>
            <a:ext cx="1569660" cy="369332"/>
          </a:xfrm>
          <a:prstGeom prst="rect">
            <a:avLst/>
          </a:prstGeom>
          <a:noFill/>
        </p:spPr>
        <p:txBody>
          <a:bodyPr wrap="none" rtlCol="0">
            <a:spAutoFit/>
          </a:bodyPr>
          <a:lstStyle/>
          <a:p>
            <a:pPr algn="ctr"/>
            <a:r>
              <a:rPr lang="zh-CN" altLang="en-US" dirty="0">
                <a:solidFill>
                  <a:schemeClr val="bg1">
                    <a:lumMod val="50000"/>
                  </a:schemeClr>
                </a:solidFill>
                <a:latin typeface="微软雅黑" pitchFamily="34" charset="-122"/>
                <a:ea typeface="微软雅黑" pitchFamily="34" charset="-122"/>
              </a:rPr>
              <a:t>在此添加标题</a:t>
            </a:r>
          </a:p>
        </p:txBody>
      </p:sp>
      <p:sp>
        <p:nvSpPr>
          <p:cNvPr id="17" name="文本框 16"/>
          <p:cNvSpPr txBox="1"/>
          <p:nvPr/>
        </p:nvSpPr>
        <p:spPr>
          <a:xfrm>
            <a:off x="2192506" y="5158832"/>
            <a:ext cx="2079832" cy="978729"/>
          </a:xfrm>
          <a:prstGeom prst="rect">
            <a:avLst/>
          </a:prstGeom>
          <a:noFill/>
        </p:spPr>
        <p:txBody>
          <a:bodyPr wrap="square" rtlCol="0">
            <a:spAutoFit/>
          </a:bodyPr>
          <a:lstStyle/>
          <a:p>
            <a:pPr>
              <a:lnSpc>
                <a:spcPct val="120000"/>
              </a:lnSpc>
            </a:pPr>
            <a:r>
              <a:rPr lang="zh-CN" altLang="en-US" sz="1200" dirty="0">
                <a:solidFill>
                  <a:schemeClr val="bg1">
                    <a:lumMod val="50000"/>
                  </a:schemeClr>
                </a:solidFill>
                <a:latin typeface="微软雅黑" pitchFamily="34" charset="-122"/>
                <a:ea typeface="微软雅黑" pitchFamily="34" charset="-122"/>
              </a:rPr>
              <a:t>在经过自己不懈的努力后可以领略到别人看不到的景色。在经过自己不懈的努力后可以领略到别人看不到的景色。</a:t>
            </a:r>
          </a:p>
        </p:txBody>
      </p:sp>
      <p:sp>
        <p:nvSpPr>
          <p:cNvPr id="18" name="文本框 17"/>
          <p:cNvSpPr txBox="1"/>
          <p:nvPr/>
        </p:nvSpPr>
        <p:spPr>
          <a:xfrm>
            <a:off x="5729517" y="4741811"/>
            <a:ext cx="1569660" cy="369332"/>
          </a:xfrm>
          <a:prstGeom prst="rect">
            <a:avLst/>
          </a:prstGeom>
          <a:noFill/>
        </p:spPr>
        <p:txBody>
          <a:bodyPr wrap="none" rtlCol="0">
            <a:spAutoFit/>
          </a:bodyPr>
          <a:lstStyle/>
          <a:p>
            <a:pPr algn="ctr"/>
            <a:r>
              <a:rPr lang="zh-CN" altLang="en-US" dirty="0">
                <a:solidFill>
                  <a:schemeClr val="bg1">
                    <a:lumMod val="50000"/>
                  </a:schemeClr>
                </a:solidFill>
                <a:latin typeface="微软雅黑" pitchFamily="34" charset="-122"/>
                <a:ea typeface="微软雅黑" pitchFamily="34" charset="-122"/>
              </a:rPr>
              <a:t>在此添加标题</a:t>
            </a:r>
          </a:p>
        </p:txBody>
      </p:sp>
      <p:sp>
        <p:nvSpPr>
          <p:cNvPr id="19" name="文本框 18"/>
          <p:cNvSpPr txBox="1"/>
          <p:nvPr/>
        </p:nvSpPr>
        <p:spPr>
          <a:xfrm>
            <a:off x="5699344" y="5158832"/>
            <a:ext cx="2079832" cy="978729"/>
          </a:xfrm>
          <a:prstGeom prst="rect">
            <a:avLst/>
          </a:prstGeom>
          <a:noFill/>
        </p:spPr>
        <p:txBody>
          <a:bodyPr wrap="square" rtlCol="0">
            <a:spAutoFit/>
          </a:bodyPr>
          <a:lstStyle/>
          <a:p>
            <a:pPr>
              <a:lnSpc>
                <a:spcPct val="120000"/>
              </a:lnSpc>
            </a:pPr>
            <a:r>
              <a:rPr lang="zh-CN" altLang="en-US" sz="1200" dirty="0">
                <a:solidFill>
                  <a:schemeClr val="bg1">
                    <a:lumMod val="50000"/>
                  </a:schemeClr>
                </a:solidFill>
                <a:latin typeface="微软雅黑" pitchFamily="34" charset="-122"/>
                <a:ea typeface="微软雅黑" pitchFamily="34" charset="-122"/>
              </a:rPr>
              <a:t>在经过自己不懈的努力后可以领略到别人看不到的景色。在经过自己不懈的努力后可以领略到别人看不到的景色。</a:t>
            </a:r>
          </a:p>
        </p:txBody>
      </p:sp>
      <p:sp>
        <p:nvSpPr>
          <p:cNvPr id="20" name="文本框 19"/>
          <p:cNvSpPr txBox="1"/>
          <p:nvPr/>
        </p:nvSpPr>
        <p:spPr>
          <a:xfrm>
            <a:off x="9250052" y="4741811"/>
            <a:ext cx="1569660" cy="369332"/>
          </a:xfrm>
          <a:prstGeom prst="rect">
            <a:avLst/>
          </a:prstGeom>
          <a:noFill/>
        </p:spPr>
        <p:txBody>
          <a:bodyPr wrap="none" rtlCol="0">
            <a:spAutoFit/>
          </a:bodyPr>
          <a:lstStyle/>
          <a:p>
            <a:pPr algn="ctr"/>
            <a:r>
              <a:rPr lang="zh-CN" altLang="en-US" dirty="0">
                <a:solidFill>
                  <a:schemeClr val="bg1">
                    <a:lumMod val="50000"/>
                  </a:schemeClr>
                </a:solidFill>
                <a:latin typeface="微软雅黑" pitchFamily="34" charset="-122"/>
                <a:ea typeface="微软雅黑" pitchFamily="34" charset="-122"/>
              </a:rPr>
              <a:t>在此添加标题</a:t>
            </a:r>
          </a:p>
        </p:txBody>
      </p:sp>
      <p:sp>
        <p:nvSpPr>
          <p:cNvPr id="21" name="文本框 20"/>
          <p:cNvSpPr txBox="1"/>
          <p:nvPr/>
        </p:nvSpPr>
        <p:spPr>
          <a:xfrm>
            <a:off x="9219879" y="5158832"/>
            <a:ext cx="2079832" cy="978729"/>
          </a:xfrm>
          <a:prstGeom prst="rect">
            <a:avLst/>
          </a:prstGeom>
          <a:noFill/>
        </p:spPr>
        <p:txBody>
          <a:bodyPr wrap="square" rtlCol="0">
            <a:spAutoFit/>
          </a:bodyPr>
          <a:lstStyle/>
          <a:p>
            <a:pPr>
              <a:lnSpc>
                <a:spcPct val="120000"/>
              </a:lnSpc>
            </a:pPr>
            <a:r>
              <a:rPr lang="zh-CN" altLang="en-US" sz="1200" dirty="0">
                <a:solidFill>
                  <a:schemeClr val="bg1">
                    <a:lumMod val="50000"/>
                  </a:schemeClr>
                </a:solidFill>
                <a:latin typeface="微软雅黑" pitchFamily="34" charset="-122"/>
                <a:ea typeface="微软雅黑" pitchFamily="34" charset="-122"/>
              </a:rPr>
              <a:t>在经过自己不懈的努力后可以领略到别人看不到的景色。在经过自己不懈的努力后可以领略到别人看不到的景色。</a:t>
            </a:r>
          </a:p>
        </p:txBody>
      </p:sp>
      <p:sp>
        <p:nvSpPr>
          <p:cNvPr id="22" name="矩形 21"/>
          <p:cNvSpPr/>
          <p:nvPr/>
        </p:nvSpPr>
        <p:spPr>
          <a:xfrm>
            <a:off x="1298180" y="1813634"/>
            <a:ext cx="2994672" cy="2455062"/>
          </a:xfrm>
          <a:prstGeom prst="rect">
            <a:avLst/>
          </a:prstGeom>
          <a:blipFill dpi="0" rotWithShape="1">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23" name="矩形 22"/>
          <p:cNvSpPr/>
          <p:nvPr/>
        </p:nvSpPr>
        <p:spPr>
          <a:xfrm>
            <a:off x="4829515" y="1813634"/>
            <a:ext cx="2994672" cy="2455062"/>
          </a:xfrm>
          <a:prstGeom prst="rect">
            <a:avLst/>
          </a:prstGeom>
          <a:blipFill dpi="0" rotWithShape="1">
            <a:blip r:embed="rId4"/>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24" name="矩形 23"/>
          <p:cNvSpPr/>
          <p:nvPr/>
        </p:nvSpPr>
        <p:spPr>
          <a:xfrm>
            <a:off x="8311480" y="1809750"/>
            <a:ext cx="2994672" cy="2455062"/>
          </a:xfrm>
          <a:prstGeom prst="rect">
            <a:avLst/>
          </a:prstGeom>
          <a:blipFill dpi="0" rotWithShape="1">
            <a:blip r:embed="rId5"/>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Tree>
    <p:extLst>
      <p:ext uri="{BB962C8B-B14F-4D97-AF65-F5344CB8AC3E}">
        <p14:creationId xmlns:p14="http://schemas.microsoft.com/office/powerpoint/2010/main" val="2631786760"/>
      </p:ext>
    </p:extLst>
  </p:cSld>
  <p:clrMapOvr>
    <a:masterClrMapping/>
  </p:clrMapOvr>
  <p:transition spd="slow" advTm="1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1000" fill="hold"/>
                                        <p:tgtEl>
                                          <p:spTgt spid="6"/>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1000"/>
                                        <p:tgtEl>
                                          <p:spTgt spid="7"/>
                                        </p:tgtEl>
                                      </p:cBhvr>
                                    </p:animEffect>
                                    <p:anim calcmode="lin" valueType="num">
                                      <p:cBhvr>
                                        <p:cTn id="17" dur="1000" fill="hold"/>
                                        <p:tgtEl>
                                          <p:spTgt spid="7"/>
                                        </p:tgtEl>
                                        <p:attrNameLst>
                                          <p:attrName>ppt_x</p:attrName>
                                        </p:attrNameLst>
                                      </p:cBhvr>
                                      <p:tavLst>
                                        <p:tav tm="0">
                                          <p:val>
                                            <p:strVal val="#ppt_x"/>
                                          </p:val>
                                        </p:tav>
                                        <p:tav tm="100000">
                                          <p:val>
                                            <p:strVal val="#ppt_x"/>
                                          </p:val>
                                        </p:tav>
                                      </p:tavLst>
                                    </p:anim>
                                    <p:anim calcmode="lin" valueType="num">
                                      <p:cBhvr>
                                        <p:cTn id="18" dur="1000" fill="hold"/>
                                        <p:tgtEl>
                                          <p:spTgt spid="7"/>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1000"/>
                                        <p:tgtEl>
                                          <p:spTgt spid="9"/>
                                        </p:tgtEl>
                                      </p:cBhvr>
                                    </p:animEffect>
                                    <p:anim calcmode="lin" valueType="num">
                                      <p:cBhvr>
                                        <p:cTn id="22" dur="1000" fill="hold"/>
                                        <p:tgtEl>
                                          <p:spTgt spid="9"/>
                                        </p:tgtEl>
                                        <p:attrNameLst>
                                          <p:attrName>ppt_x</p:attrName>
                                        </p:attrNameLst>
                                      </p:cBhvr>
                                      <p:tavLst>
                                        <p:tav tm="0">
                                          <p:val>
                                            <p:strVal val="#ppt_x"/>
                                          </p:val>
                                        </p:tav>
                                        <p:tav tm="100000">
                                          <p:val>
                                            <p:strVal val="#ppt_x"/>
                                          </p:val>
                                        </p:tav>
                                      </p:tavLst>
                                    </p:anim>
                                    <p:anim calcmode="lin" valueType="num">
                                      <p:cBhvr>
                                        <p:cTn id="23" dur="1000" fill="hold"/>
                                        <p:tgtEl>
                                          <p:spTgt spid="9"/>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1000"/>
                                        <p:tgtEl>
                                          <p:spTgt spid="10"/>
                                        </p:tgtEl>
                                      </p:cBhvr>
                                    </p:animEffect>
                                    <p:anim calcmode="lin" valueType="num">
                                      <p:cBhvr>
                                        <p:cTn id="27" dur="1000" fill="hold"/>
                                        <p:tgtEl>
                                          <p:spTgt spid="10"/>
                                        </p:tgtEl>
                                        <p:attrNameLst>
                                          <p:attrName>ppt_x</p:attrName>
                                        </p:attrNameLst>
                                      </p:cBhvr>
                                      <p:tavLst>
                                        <p:tav tm="0">
                                          <p:val>
                                            <p:strVal val="#ppt_x"/>
                                          </p:val>
                                        </p:tav>
                                        <p:tav tm="100000">
                                          <p:val>
                                            <p:strVal val="#ppt_x"/>
                                          </p:val>
                                        </p:tav>
                                      </p:tavLst>
                                    </p:anim>
                                    <p:anim calcmode="lin" valueType="num">
                                      <p:cBhvr>
                                        <p:cTn id="28" dur="1000" fill="hold"/>
                                        <p:tgtEl>
                                          <p:spTgt spid="10"/>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1000"/>
                                        <p:tgtEl>
                                          <p:spTgt spid="11"/>
                                        </p:tgtEl>
                                      </p:cBhvr>
                                    </p:animEffect>
                                    <p:anim calcmode="lin" valueType="num">
                                      <p:cBhvr>
                                        <p:cTn id="32" dur="1000" fill="hold"/>
                                        <p:tgtEl>
                                          <p:spTgt spid="11"/>
                                        </p:tgtEl>
                                        <p:attrNameLst>
                                          <p:attrName>ppt_x</p:attrName>
                                        </p:attrNameLst>
                                      </p:cBhvr>
                                      <p:tavLst>
                                        <p:tav tm="0">
                                          <p:val>
                                            <p:strVal val="#ppt_x"/>
                                          </p:val>
                                        </p:tav>
                                        <p:tav tm="100000">
                                          <p:val>
                                            <p:strVal val="#ppt_x"/>
                                          </p:val>
                                        </p:tav>
                                      </p:tavLst>
                                    </p:anim>
                                    <p:anim calcmode="lin" valueType="num">
                                      <p:cBhvr>
                                        <p:cTn id="33" dur="1000" fill="hold"/>
                                        <p:tgtEl>
                                          <p:spTgt spid="11"/>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1000"/>
                                        <p:tgtEl>
                                          <p:spTgt spid="12"/>
                                        </p:tgtEl>
                                      </p:cBhvr>
                                    </p:animEffect>
                                    <p:anim calcmode="lin" valueType="num">
                                      <p:cBhvr>
                                        <p:cTn id="37" dur="1000" fill="hold"/>
                                        <p:tgtEl>
                                          <p:spTgt spid="12"/>
                                        </p:tgtEl>
                                        <p:attrNameLst>
                                          <p:attrName>ppt_x</p:attrName>
                                        </p:attrNameLst>
                                      </p:cBhvr>
                                      <p:tavLst>
                                        <p:tav tm="0">
                                          <p:val>
                                            <p:strVal val="#ppt_x"/>
                                          </p:val>
                                        </p:tav>
                                        <p:tav tm="100000">
                                          <p:val>
                                            <p:strVal val="#ppt_x"/>
                                          </p:val>
                                        </p:tav>
                                      </p:tavLst>
                                    </p:anim>
                                    <p:anim calcmode="lin" valueType="num">
                                      <p:cBhvr>
                                        <p:cTn id="38" dur="1000" fill="hold"/>
                                        <p:tgtEl>
                                          <p:spTgt spid="12"/>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14"/>
                                        </p:tgtEl>
                                        <p:attrNameLst>
                                          <p:attrName>style.visibility</p:attrName>
                                        </p:attrNameLst>
                                      </p:cBhvr>
                                      <p:to>
                                        <p:strVal val="visible"/>
                                      </p:to>
                                    </p:set>
                                    <p:animEffect transition="in" filter="fade">
                                      <p:cBhvr>
                                        <p:cTn id="41" dur="1000"/>
                                        <p:tgtEl>
                                          <p:spTgt spid="14"/>
                                        </p:tgtEl>
                                      </p:cBhvr>
                                    </p:animEffect>
                                    <p:anim calcmode="lin" valueType="num">
                                      <p:cBhvr>
                                        <p:cTn id="42" dur="1000" fill="hold"/>
                                        <p:tgtEl>
                                          <p:spTgt spid="14"/>
                                        </p:tgtEl>
                                        <p:attrNameLst>
                                          <p:attrName>ppt_x</p:attrName>
                                        </p:attrNameLst>
                                      </p:cBhvr>
                                      <p:tavLst>
                                        <p:tav tm="0">
                                          <p:val>
                                            <p:strVal val="#ppt_x"/>
                                          </p:val>
                                        </p:tav>
                                        <p:tav tm="100000">
                                          <p:val>
                                            <p:strVal val="#ppt_x"/>
                                          </p:val>
                                        </p:tav>
                                      </p:tavLst>
                                    </p:anim>
                                    <p:anim calcmode="lin" valueType="num">
                                      <p:cBhvr>
                                        <p:cTn id="43" dur="1000" fill="hold"/>
                                        <p:tgtEl>
                                          <p:spTgt spid="14"/>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17"/>
                                        </p:tgtEl>
                                        <p:attrNameLst>
                                          <p:attrName>style.visibility</p:attrName>
                                        </p:attrNameLst>
                                      </p:cBhvr>
                                      <p:to>
                                        <p:strVal val="visible"/>
                                      </p:to>
                                    </p:set>
                                    <p:animEffect transition="in" filter="fade">
                                      <p:cBhvr>
                                        <p:cTn id="46" dur="1000"/>
                                        <p:tgtEl>
                                          <p:spTgt spid="17"/>
                                        </p:tgtEl>
                                      </p:cBhvr>
                                    </p:animEffect>
                                    <p:anim calcmode="lin" valueType="num">
                                      <p:cBhvr>
                                        <p:cTn id="47" dur="1000" fill="hold"/>
                                        <p:tgtEl>
                                          <p:spTgt spid="17"/>
                                        </p:tgtEl>
                                        <p:attrNameLst>
                                          <p:attrName>ppt_x</p:attrName>
                                        </p:attrNameLst>
                                      </p:cBhvr>
                                      <p:tavLst>
                                        <p:tav tm="0">
                                          <p:val>
                                            <p:strVal val="#ppt_x"/>
                                          </p:val>
                                        </p:tav>
                                        <p:tav tm="100000">
                                          <p:val>
                                            <p:strVal val="#ppt_x"/>
                                          </p:val>
                                        </p:tav>
                                      </p:tavLst>
                                    </p:anim>
                                    <p:anim calcmode="lin" valueType="num">
                                      <p:cBhvr>
                                        <p:cTn id="48" dur="1000" fill="hold"/>
                                        <p:tgtEl>
                                          <p:spTgt spid="17"/>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18"/>
                                        </p:tgtEl>
                                        <p:attrNameLst>
                                          <p:attrName>style.visibility</p:attrName>
                                        </p:attrNameLst>
                                      </p:cBhvr>
                                      <p:to>
                                        <p:strVal val="visible"/>
                                      </p:to>
                                    </p:set>
                                    <p:animEffect transition="in" filter="fade">
                                      <p:cBhvr>
                                        <p:cTn id="51" dur="1000"/>
                                        <p:tgtEl>
                                          <p:spTgt spid="18"/>
                                        </p:tgtEl>
                                      </p:cBhvr>
                                    </p:animEffect>
                                    <p:anim calcmode="lin" valueType="num">
                                      <p:cBhvr>
                                        <p:cTn id="52" dur="1000" fill="hold"/>
                                        <p:tgtEl>
                                          <p:spTgt spid="18"/>
                                        </p:tgtEl>
                                        <p:attrNameLst>
                                          <p:attrName>ppt_x</p:attrName>
                                        </p:attrNameLst>
                                      </p:cBhvr>
                                      <p:tavLst>
                                        <p:tav tm="0">
                                          <p:val>
                                            <p:strVal val="#ppt_x"/>
                                          </p:val>
                                        </p:tav>
                                        <p:tav tm="100000">
                                          <p:val>
                                            <p:strVal val="#ppt_x"/>
                                          </p:val>
                                        </p:tav>
                                      </p:tavLst>
                                    </p:anim>
                                    <p:anim calcmode="lin" valueType="num">
                                      <p:cBhvr>
                                        <p:cTn id="53" dur="1000" fill="hold"/>
                                        <p:tgtEl>
                                          <p:spTgt spid="18"/>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19"/>
                                        </p:tgtEl>
                                        <p:attrNameLst>
                                          <p:attrName>style.visibility</p:attrName>
                                        </p:attrNameLst>
                                      </p:cBhvr>
                                      <p:to>
                                        <p:strVal val="visible"/>
                                      </p:to>
                                    </p:set>
                                    <p:animEffect transition="in" filter="fade">
                                      <p:cBhvr>
                                        <p:cTn id="56" dur="1000"/>
                                        <p:tgtEl>
                                          <p:spTgt spid="19"/>
                                        </p:tgtEl>
                                      </p:cBhvr>
                                    </p:animEffect>
                                    <p:anim calcmode="lin" valueType="num">
                                      <p:cBhvr>
                                        <p:cTn id="57" dur="1000" fill="hold"/>
                                        <p:tgtEl>
                                          <p:spTgt spid="19"/>
                                        </p:tgtEl>
                                        <p:attrNameLst>
                                          <p:attrName>ppt_x</p:attrName>
                                        </p:attrNameLst>
                                      </p:cBhvr>
                                      <p:tavLst>
                                        <p:tav tm="0">
                                          <p:val>
                                            <p:strVal val="#ppt_x"/>
                                          </p:val>
                                        </p:tav>
                                        <p:tav tm="100000">
                                          <p:val>
                                            <p:strVal val="#ppt_x"/>
                                          </p:val>
                                        </p:tav>
                                      </p:tavLst>
                                    </p:anim>
                                    <p:anim calcmode="lin" valueType="num">
                                      <p:cBhvr>
                                        <p:cTn id="58" dur="1000" fill="hold"/>
                                        <p:tgtEl>
                                          <p:spTgt spid="19"/>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20"/>
                                        </p:tgtEl>
                                        <p:attrNameLst>
                                          <p:attrName>style.visibility</p:attrName>
                                        </p:attrNameLst>
                                      </p:cBhvr>
                                      <p:to>
                                        <p:strVal val="visible"/>
                                      </p:to>
                                    </p:set>
                                    <p:animEffect transition="in" filter="fade">
                                      <p:cBhvr>
                                        <p:cTn id="61" dur="1000"/>
                                        <p:tgtEl>
                                          <p:spTgt spid="20"/>
                                        </p:tgtEl>
                                      </p:cBhvr>
                                    </p:animEffect>
                                    <p:anim calcmode="lin" valueType="num">
                                      <p:cBhvr>
                                        <p:cTn id="62" dur="1000" fill="hold"/>
                                        <p:tgtEl>
                                          <p:spTgt spid="20"/>
                                        </p:tgtEl>
                                        <p:attrNameLst>
                                          <p:attrName>ppt_x</p:attrName>
                                        </p:attrNameLst>
                                      </p:cBhvr>
                                      <p:tavLst>
                                        <p:tav tm="0">
                                          <p:val>
                                            <p:strVal val="#ppt_x"/>
                                          </p:val>
                                        </p:tav>
                                        <p:tav tm="100000">
                                          <p:val>
                                            <p:strVal val="#ppt_x"/>
                                          </p:val>
                                        </p:tav>
                                      </p:tavLst>
                                    </p:anim>
                                    <p:anim calcmode="lin" valueType="num">
                                      <p:cBhvr>
                                        <p:cTn id="63" dur="1000" fill="hold"/>
                                        <p:tgtEl>
                                          <p:spTgt spid="20"/>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0"/>
                                  </p:stCondLst>
                                  <p:childTnLst>
                                    <p:set>
                                      <p:cBhvr>
                                        <p:cTn id="65" dur="1" fill="hold">
                                          <p:stCondLst>
                                            <p:cond delay="0"/>
                                          </p:stCondLst>
                                        </p:cTn>
                                        <p:tgtEl>
                                          <p:spTgt spid="21"/>
                                        </p:tgtEl>
                                        <p:attrNameLst>
                                          <p:attrName>style.visibility</p:attrName>
                                        </p:attrNameLst>
                                      </p:cBhvr>
                                      <p:to>
                                        <p:strVal val="visible"/>
                                      </p:to>
                                    </p:set>
                                    <p:animEffect transition="in" filter="fade">
                                      <p:cBhvr>
                                        <p:cTn id="66" dur="1000"/>
                                        <p:tgtEl>
                                          <p:spTgt spid="21"/>
                                        </p:tgtEl>
                                      </p:cBhvr>
                                    </p:animEffect>
                                    <p:anim calcmode="lin" valueType="num">
                                      <p:cBhvr>
                                        <p:cTn id="67" dur="1000" fill="hold"/>
                                        <p:tgtEl>
                                          <p:spTgt spid="21"/>
                                        </p:tgtEl>
                                        <p:attrNameLst>
                                          <p:attrName>ppt_x</p:attrName>
                                        </p:attrNameLst>
                                      </p:cBhvr>
                                      <p:tavLst>
                                        <p:tav tm="0">
                                          <p:val>
                                            <p:strVal val="#ppt_x"/>
                                          </p:val>
                                        </p:tav>
                                        <p:tav tm="100000">
                                          <p:val>
                                            <p:strVal val="#ppt_x"/>
                                          </p:val>
                                        </p:tav>
                                      </p:tavLst>
                                    </p:anim>
                                    <p:anim calcmode="lin" valueType="num">
                                      <p:cBhvr>
                                        <p:cTn id="68" dur="1000" fill="hold"/>
                                        <p:tgtEl>
                                          <p:spTgt spid="21"/>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22"/>
                                        </p:tgtEl>
                                        <p:attrNameLst>
                                          <p:attrName>style.visibility</p:attrName>
                                        </p:attrNameLst>
                                      </p:cBhvr>
                                      <p:to>
                                        <p:strVal val="visible"/>
                                      </p:to>
                                    </p:set>
                                    <p:animEffect transition="in" filter="fade">
                                      <p:cBhvr>
                                        <p:cTn id="71" dur="1000"/>
                                        <p:tgtEl>
                                          <p:spTgt spid="22"/>
                                        </p:tgtEl>
                                      </p:cBhvr>
                                    </p:animEffect>
                                    <p:anim calcmode="lin" valueType="num">
                                      <p:cBhvr>
                                        <p:cTn id="72" dur="1000" fill="hold"/>
                                        <p:tgtEl>
                                          <p:spTgt spid="22"/>
                                        </p:tgtEl>
                                        <p:attrNameLst>
                                          <p:attrName>ppt_x</p:attrName>
                                        </p:attrNameLst>
                                      </p:cBhvr>
                                      <p:tavLst>
                                        <p:tav tm="0">
                                          <p:val>
                                            <p:strVal val="#ppt_x"/>
                                          </p:val>
                                        </p:tav>
                                        <p:tav tm="100000">
                                          <p:val>
                                            <p:strVal val="#ppt_x"/>
                                          </p:val>
                                        </p:tav>
                                      </p:tavLst>
                                    </p:anim>
                                    <p:anim calcmode="lin" valueType="num">
                                      <p:cBhvr>
                                        <p:cTn id="73" dur="1000" fill="hold"/>
                                        <p:tgtEl>
                                          <p:spTgt spid="22"/>
                                        </p:tgtEl>
                                        <p:attrNameLst>
                                          <p:attrName>ppt_y</p:attrName>
                                        </p:attrNameLst>
                                      </p:cBhvr>
                                      <p:tavLst>
                                        <p:tav tm="0">
                                          <p:val>
                                            <p:strVal val="#ppt_y+.1"/>
                                          </p:val>
                                        </p:tav>
                                        <p:tav tm="100000">
                                          <p:val>
                                            <p:strVal val="#ppt_y"/>
                                          </p:val>
                                        </p:tav>
                                      </p:tavLst>
                                    </p:anim>
                                  </p:childTnLst>
                                </p:cTn>
                              </p:par>
                              <p:par>
                                <p:cTn id="74" presetID="42" presetClass="entr" presetSubtype="0" fill="hold" grpId="0" nodeType="withEffect">
                                  <p:stCondLst>
                                    <p:cond delay="0"/>
                                  </p:stCondLst>
                                  <p:childTnLst>
                                    <p:set>
                                      <p:cBhvr>
                                        <p:cTn id="75" dur="1" fill="hold">
                                          <p:stCondLst>
                                            <p:cond delay="0"/>
                                          </p:stCondLst>
                                        </p:cTn>
                                        <p:tgtEl>
                                          <p:spTgt spid="23"/>
                                        </p:tgtEl>
                                        <p:attrNameLst>
                                          <p:attrName>style.visibility</p:attrName>
                                        </p:attrNameLst>
                                      </p:cBhvr>
                                      <p:to>
                                        <p:strVal val="visible"/>
                                      </p:to>
                                    </p:set>
                                    <p:animEffect transition="in" filter="fade">
                                      <p:cBhvr>
                                        <p:cTn id="76" dur="1000"/>
                                        <p:tgtEl>
                                          <p:spTgt spid="23"/>
                                        </p:tgtEl>
                                      </p:cBhvr>
                                    </p:animEffect>
                                    <p:anim calcmode="lin" valueType="num">
                                      <p:cBhvr>
                                        <p:cTn id="77" dur="1000" fill="hold"/>
                                        <p:tgtEl>
                                          <p:spTgt spid="23"/>
                                        </p:tgtEl>
                                        <p:attrNameLst>
                                          <p:attrName>ppt_x</p:attrName>
                                        </p:attrNameLst>
                                      </p:cBhvr>
                                      <p:tavLst>
                                        <p:tav tm="0">
                                          <p:val>
                                            <p:strVal val="#ppt_x"/>
                                          </p:val>
                                        </p:tav>
                                        <p:tav tm="100000">
                                          <p:val>
                                            <p:strVal val="#ppt_x"/>
                                          </p:val>
                                        </p:tav>
                                      </p:tavLst>
                                    </p:anim>
                                    <p:anim calcmode="lin" valueType="num">
                                      <p:cBhvr>
                                        <p:cTn id="78" dur="1000" fill="hold"/>
                                        <p:tgtEl>
                                          <p:spTgt spid="23"/>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0"/>
                                  </p:stCondLst>
                                  <p:childTnLst>
                                    <p:set>
                                      <p:cBhvr>
                                        <p:cTn id="80" dur="1" fill="hold">
                                          <p:stCondLst>
                                            <p:cond delay="0"/>
                                          </p:stCondLst>
                                        </p:cTn>
                                        <p:tgtEl>
                                          <p:spTgt spid="24"/>
                                        </p:tgtEl>
                                        <p:attrNameLst>
                                          <p:attrName>style.visibility</p:attrName>
                                        </p:attrNameLst>
                                      </p:cBhvr>
                                      <p:to>
                                        <p:strVal val="visible"/>
                                      </p:to>
                                    </p:set>
                                    <p:animEffect transition="in" filter="fade">
                                      <p:cBhvr>
                                        <p:cTn id="81" dur="1000"/>
                                        <p:tgtEl>
                                          <p:spTgt spid="24"/>
                                        </p:tgtEl>
                                      </p:cBhvr>
                                    </p:animEffect>
                                    <p:anim calcmode="lin" valueType="num">
                                      <p:cBhvr>
                                        <p:cTn id="82" dur="1000" fill="hold"/>
                                        <p:tgtEl>
                                          <p:spTgt spid="24"/>
                                        </p:tgtEl>
                                        <p:attrNameLst>
                                          <p:attrName>ppt_x</p:attrName>
                                        </p:attrNameLst>
                                      </p:cBhvr>
                                      <p:tavLst>
                                        <p:tav tm="0">
                                          <p:val>
                                            <p:strVal val="#ppt_x"/>
                                          </p:val>
                                        </p:tav>
                                        <p:tav tm="100000">
                                          <p:val>
                                            <p:strVal val="#ppt_x"/>
                                          </p:val>
                                        </p:tav>
                                      </p:tavLst>
                                    </p:anim>
                                    <p:anim calcmode="lin" valueType="num">
                                      <p:cBhvr>
                                        <p:cTn id="83"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9" grpId="0" animBg="1"/>
      <p:bldP spid="10" grpId="0" animBg="1"/>
      <p:bldP spid="11" grpId="0" animBg="1"/>
      <p:bldP spid="12" grpId="0" animBg="1"/>
      <p:bldP spid="14" grpId="0"/>
      <p:bldP spid="17" grpId="0"/>
      <p:bldP spid="18" grpId="0"/>
      <p:bldP spid="19" grpId="0"/>
      <p:bldP spid="20" grpId="0"/>
      <p:bldP spid="21" grpId="0"/>
      <p:bldP spid="22" grpId="0" animBg="1"/>
      <p:bldP spid="23" grpId="0" animBg="1"/>
      <p:bldP spid="24"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p:cNvGrpSpPr/>
          <p:nvPr/>
        </p:nvGrpSpPr>
        <p:grpSpPr>
          <a:xfrm>
            <a:off x="0" y="198861"/>
            <a:ext cx="12190413" cy="898335"/>
            <a:chOff x="0" y="211221"/>
            <a:chExt cx="12190413" cy="898335"/>
          </a:xfrm>
        </p:grpSpPr>
        <p:sp>
          <p:nvSpPr>
            <p:cNvPr id="15" name="矩形 14"/>
            <p:cNvSpPr/>
            <p:nvPr/>
          </p:nvSpPr>
          <p:spPr>
            <a:xfrm>
              <a:off x="0" y="1063837"/>
              <a:ext cx="12190413"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9"/>
            <p:cNvSpPr txBox="1"/>
            <p:nvPr/>
          </p:nvSpPr>
          <p:spPr>
            <a:xfrm>
              <a:off x="4368087" y="457807"/>
              <a:ext cx="3435256" cy="430887"/>
            </a:xfrm>
            <a:prstGeom prst="rect">
              <a:avLst/>
            </a:prstGeom>
            <a:noFill/>
          </p:spPr>
          <p:txBody>
            <a:bodyPr wrap="square" lIns="0" tIns="0" rIns="0" bIns="0" rtlCol="0">
              <a:spAutoFit/>
            </a:bodyPr>
            <a:lstStyle/>
            <a:p>
              <a:pPr marL="0" lvl="1" algn="ctr"/>
              <a:r>
                <a:rPr lang="zh-CN" altLang="en-US" sz="2800" dirty="0">
                  <a:solidFill>
                    <a:schemeClr val="accent5"/>
                  </a:solidFill>
                  <a:latin typeface="微软雅黑" pitchFamily="34" charset="-122"/>
                  <a:ea typeface="微软雅黑" pitchFamily="34" charset="-122"/>
                </a:rPr>
                <a:t>点击加入你的标题</a:t>
              </a:r>
            </a:p>
          </p:txBody>
        </p:sp>
        <p:sp>
          <p:nvSpPr>
            <p:cNvPr id="8" name="矩形 7"/>
            <p:cNvSpPr/>
            <p:nvPr/>
          </p:nvSpPr>
          <p:spPr>
            <a:xfrm>
              <a:off x="0" y="211221"/>
              <a:ext cx="12190413"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 name="矩形 5"/>
          <p:cNvSpPr/>
          <p:nvPr/>
        </p:nvSpPr>
        <p:spPr>
          <a:xfrm>
            <a:off x="1507384" y="1832316"/>
            <a:ext cx="5053914" cy="4337222"/>
          </a:xfrm>
          <a:prstGeom prst="rect">
            <a:avLst/>
          </a:prstGeom>
          <a:blipFill dpi="0" rotWithShape="1">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直接连接符 1"/>
          <p:cNvSpPr/>
          <p:nvPr/>
        </p:nvSpPr>
        <p:spPr>
          <a:xfrm>
            <a:off x="6991350" y="1881188"/>
            <a:ext cx="0" cy="4225925"/>
          </a:xfrm>
          <a:prstGeom prst="line">
            <a:avLst/>
          </a:prstGeom>
          <a:ln w="12700" cap="flat" cmpd="sng">
            <a:solidFill>
              <a:schemeClr val="bg1">
                <a:lumMod val="50000"/>
              </a:schemeClr>
            </a:solidFill>
            <a:prstDash val="solid"/>
            <a:miter/>
            <a:headEnd type="none" w="med" len="med"/>
            <a:tailEnd type="none" w="med" len="med"/>
          </a:ln>
        </p:spPr>
        <p:txBody>
          <a:bodyPr/>
          <a:lstStyle/>
          <a:p>
            <a:endParaRPr lang="zh-CN" altLang="en-US">
              <a:solidFill>
                <a:schemeClr val="bg1">
                  <a:lumMod val="50000"/>
                </a:schemeClr>
              </a:solidFill>
            </a:endParaRPr>
          </a:p>
        </p:txBody>
      </p:sp>
      <p:sp>
        <p:nvSpPr>
          <p:cNvPr id="9" name="矩形 36"/>
          <p:cNvSpPr/>
          <p:nvPr/>
        </p:nvSpPr>
        <p:spPr>
          <a:xfrm>
            <a:off x="7505700" y="1914525"/>
            <a:ext cx="1312863" cy="430213"/>
          </a:xfrm>
          <a:prstGeom prst="rect">
            <a:avLst/>
          </a:prstGeom>
          <a:noFill/>
          <a:ln w="9525">
            <a:noFill/>
            <a:miter/>
          </a:ln>
        </p:spPr>
        <p:txBody>
          <a:bodyPr wrap="none" lIns="91431" tIns="45716" rIns="91431" bIns="45716">
            <a:spAutoFit/>
          </a:bodyPr>
          <a:lstStyle/>
          <a:p>
            <a:pPr lvl="0" eaLnBrk="1" hangingPunct="1">
              <a:buNone/>
            </a:pPr>
            <a:r>
              <a:rPr lang="zh-CN" altLang="en-US" sz="2200" b="1" dirty="0">
                <a:solidFill>
                  <a:schemeClr val="bg1">
                    <a:lumMod val="50000"/>
                  </a:schemeClr>
                </a:solidFill>
                <a:latin typeface="微软雅黑" pitchFamily="34" charset="-122"/>
                <a:ea typeface="微软雅黑" pitchFamily="34" charset="-122"/>
                <a:sym typeface="微软雅黑" pitchFamily="34" charset="-122"/>
              </a:rPr>
              <a:t>添加标题</a:t>
            </a:r>
            <a:endParaRPr lang="en-US" altLang="x-none" sz="2200" b="1" dirty="0">
              <a:solidFill>
                <a:schemeClr val="bg1">
                  <a:lumMod val="50000"/>
                </a:schemeClr>
              </a:solidFill>
              <a:latin typeface="微软雅黑" pitchFamily="34" charset="-122"/>
              <a:ea typeface="微软雅黑" pitchFamily="34" charset="-122"/>
              <a:sym typeface="微软雅黑" pitchFamily="34" charset="-122"/>
            </a:endParaRPr>
          </a:p>
        </p:txBody>
      </p:sp>
      <p:sp>
        <p:nvSpPr>
          <p:cNvPr id="10" name="矩形 47"/>
          <p:cNvSpPr/>
          <p:nvPr/>
        </p:nvSpPr>
        <p:spPr>
          <a:xfrm>
            <a:off x="7505700" y="2301875"/>
            <a:ext cx="3621088" cy="868363"/>
          </a:xfrm>
          <a:prstGeom prst="rect">
            <a:avLst/>
          </a:prstGeom>
          <a:noFill/>
          <a:ln w="9525">
            <a:noFill/>
            <a:miter/>
          </a:ln>
        </p:spPr>
        <p:txBody>
          <a:bodyPr lIns="91431" tIns="45716" rIns="91431" bIns="45716">
            <a:spAutoFit/>
          </a:bodyPr>
          <a:lstStyle/>
          <a:p>
            <a:pPr lvl="0" eaLnBrk="1" hangingPunct="1">
              <a:lnSpc>
                <a:spcPct val="120000"/>
              </a:lnSpc>
              <a:buNone/>
            </a:pPr>
            <a:r>
              <a:rPr lang="zh-CN" altLang="en-US" sz="1400" dirty="0">
                <a:solidFill>
                  <a:schemeClr val="bg1">
                    <a:lumMod val="50000"/>
                  </a:schemeClr>
                </a:solidFill>
                <a:latin typeface="微软雅黑" pitchFamily="34" charset="-122"/>
                <a:ea typeface="微软雅黑" pitchFamily="34" charset="-122"/>
                <a:sym typeface="微软雅黑" pitchFamily="34" charset="-122"/>
              </a:rPr>
              <a:t>在此录入上述图表的综合描述说明，在此录入上述图表的综合描述说明，在此录入上述图表的综合描述说明。</a:t>
            </a:r>
            <a:endParaRPr lang="zh-CN" altLang="en-US" dirty="0">
              <a:solidFill>
                <a:schemeClr val="bg1">
                  <a:lumMod val="50000"/>
                </a:schemeClr>
              </a:solidFill>
              <a:latin typeface="Arial" pitchFamily="34" charset="0"/>
              <a:ea typeface="宋体" pitchFamily="2" charset="-122"/>
            </a:endParaRPr>
          </a:p>
        </p:txBody>
      </p:sp>
      <p:sp>
        <p:nvSpPr>
          <p:cNvPr id="11" name="矩形 38"/>
          <p:cNvSpPr/>
          <p:nvPr/>
        </p:nvSpPr>
        <p:spPr>
          <a:xfrm>
            <a:off x="7505700" y="3438525"/>
            <a:ext cx="1312863" cy="430213"/>
          </a:xfrm>
          <a:prstGeom prst="rect">
            <a:avLst/>
          </a:prstGeom>
          <a:noFill/>
          <a:ln w="9525">
            <a:noFill/>
            <a:miter/>
          </a:ln>
        </p:spPr>
        <p:txBody>
          <a:bodyPr wrap="none" lIns="91431" tIns="45716" rIns="91431" bIns="45716">
            <a:spAutoFit/>
          </a:bodyPr>
          <a:lstStyle/>
          <a:p>
            <a:pPr lvl="0" eaLnBrk="1" hangingPunct="1">
              <a:buNone/>
            </a:pPr>
            <a:r>
              <a:rPr lang="zh-CN" altLang="en-US" sz="2200" b="1" dirty="0">
                <a:solidFill>
                  <a:schemeClr val="bg1">
                    <a:lumMod val="50000"/>
                  </a:schemeClr>
                </a:solidFill>
                <a:latin typeface="微软雅黑" pitchFamily="34" charset="-122"/>
                <a:ea typeface="微软雅黑" pitchFamily="34" charset="-122"/>
                <a:sym typeface="微软雅黑" pitchFamily="34" charset="-122"/>
              </a:rPr>
              <a:t>添加标题</a:t>
            </a:r>
            <a:endParaRPr lang="en-US" altLang="x-none" sz="2200" b="1" dirty="0">
              <a:solidFill>
                <a:schemeClr val="bg1">
                  <a:lumMod val="50000"/>
                </a:schemeClr>
              </a:solidFill>
              <a:latin typeface="微软雅黑" pitchFamily="34" charset="-122"/>
              <a:ea typeface="微软雅黑" pitchFamily="34" charset="-122"/>
              <a:sym typeface="微软雅黑" pitchFamily="34" charset="-122"/>
            </a:endParaRPr>
          </a:p>
        </p:txBody>
      </p:sp>
      <p:sp>
        <p:nvSpPr>
          <p:cNvPr id="12" name="矩形 47"/>
          <p:cNvSpPr/>
          <p:nvPr/>
        </p:nvSpPr>
        <p:spPr>
          <a:xfrm>
            <a:off x="7505700" y="3825875"/>
            <a:ext cx="3621088" cy="868363"/>
          </a:xfrm>
          <a:prstGeom prst="rect">
            <a:avLst/>
          </a:prstGeom>
          <a:noFill/>
          <a:ln w="9525">
            <a:noFill/>
            <a:miter/>
          </a:ln>
        </p:spPr>
        <p:txBody>
          <a:bodyPr lIns="91431" tIns="45716" rIns="91431" bIns="45716">
            <a:spAutoFit/>
          </a:bodyPr>
          <a:lstStyle/>
          <a:p>
            <a:pPr lvl="0" eaLnBrk="1" hangingPunct="1">
              <a:lnSpc>
                <a:spcPct val="120000"/>
              </a:lnSpc>
              <a:buNone/>
            </a:pPr>
            <a:r>
              <a:rPr lang="zh-CN" altLang="en-US" sz="1400" dirty="0">
                <a:solidFill>
                  <a:schemeClr val="bg1">
                    <a:lumMod val="50000"/>
                  </a:schemeClr>
                </a:solidFill>
                <a:latin typeface="微软雅黑" pitchFamily="34" charset="-122"/>
                <a:ea typeface="微软雅黑" pitchFamily="34" charset="-122"/>
                <a:sym typeface="微软雅黑" pitchFamily="34" charset="-122"/>
              </a:rPr>
              <a:t>在此录入上述图表的综合描述说明，在此录入上述图表的综合描述说明，在此录入上述图表的综合描述说明。</a:t>
            </a:r>
            <a:endParaRPr lang="zh-CN" altLang="en-US" dirty="0">
              <a:solidFill>
                <a:schemeClr val="bg1">
                  <a:lumMod val="50000"/>
                </a:schemeClr>
              </a:solidFill>
              <a:latin typeface="Arial" pitchFamily="34" charset="0"/>
              <a:ea typeface="宋体" pitchFamily="2" charset="-122"/>
            </a:endParaRPr>
          </a:p>
        </p:txBody>
      </p:sp>
      <p:sp>
        <p:nvSpPr>
          <p:cNvPr id="14" name="矩形 40"/>
          <p:cNvSpPr/>
          <p:nvPr/>
        </p:nvSpPr>
        <p:spPr>
          <a:xfrm>
            <a:off x="7505700" y="4962525"/>
            <a:ext cx="1312863" cy="430213"/>
          </a:xfrm>
          <a:prstGeom prst="rect">
            <a:avLst/>
          </a:prstGeom>
          <a:noFill/>
          <a:ln w="9525">
            <a:noFill/>
            <a:miter/>
          </a:ln>
        </p:spPr>
        <p:txBody>
          <a:bodyPr wrap="none" lIns="91431" tIns="45716" rIns="91431" bIns="45716">
            <a:spAutoFit/>
          </a:bodyPr>
          <a:lstStyle/>
          <a:p>
            <a:pPr lvl="0" eaLnBrk="1" hangingPunct="1">
              <a:buNone/>
            </a:pPr>
            <a:r>
              <a:rPr lang="zh-CN" altLang="en-US" sz="2200" b="1" dirty="0">
                <a:solidFill>
                  <a:schemeClr val="bg1">
                    <a:lumMod val="50000"/>
                  </a:schemeClr>
                </a:solidFill>
                <a:latin typeface="微软雅黑" pitchFamily="34" charset="-122"/>
                <a:ea typeface="微软雅黑" pitchFamily="34" charset="-122"/>
                <a:sym typeface="微软雅黑" pitchFamily="34" charset="-122"/>
              </a:rPr>
              <a:t>添加标题</a:t>
            </a:r>
            <a:endParaRPr lang="en-US" altLang="x-none" sz="2200" b="1" dirty="0">
              <a:solidFill>
                <a:schemeClr val="bg1">
                  <a:lumMod val="50000"/>
                </a:schemeClr>
              </a:solidFill>
              <a:latin typeface="微软雅黑" pitchFamily="34" charset="-122"/>
              <a:ea typeface="微软雅黑" pitchFamily="34" charset="-122"/>
              <a:sym typeface="微软雅黑" pitchFamily="34" charset="-122"/>
            </a:endParaRPr>
          </a:p>
        </p:txBody>
      </p:sp>
      <p:sp>
        <p:nvSpPr>
          <p:cNvPr id="17" name="矩形 16"/>
          <p:cNvSpPr/>
          <p:nvPr/>
        </p:nvSpPr>
        <p:spPr>
          <a:xfrm>
            <a:off x="7505700" y="5349875"/>
            <a:ext cx="3621088" cy="868363"/>
          </a:xfrm>
          <a:prstGeom prst="rect">
            <a:avLst/>
          </a:prstGeom>
          <a:noFill/>
          <a:ln w="9525">
            <a:noFill/>
            <a:miter/>
          </a:ln>
        </p:spPr>
        <p:txBody>
          <a:bodyPr lIns="91431" tIns="45716" rIns="91431" bIns="45716">
            <a:spAutoFit/>
          </a:bodyPr>
          <a:lstStyle/>
          <a:p>
            <a:pPr lvl="0" eaLnBrk="1" hangingPunct="1">
              <a:lnSpc>
                <a:spcPct val="120000"/>
              </a:lnSpc>
              <a:buNone/>
            </a:pPr>
            <a:r>
              <a:rPr lang="zh-CN" altLang="en-US" sz="1400" dirty="0">
                <a:solidFill>
                  <a:schemeClr val="bg1">
                    <a:lumMod val="50000"/>
                  </a:schemeClr>
                </a:solidFill>
                <a:latin typeface="微软雅黑" pitchFamily="34" charset="-122"/>
                <a:ea typeface="微软雅黑" pitchFamily="34" charset="-122"/>
                <a:sym typeface="微软雅黑" pitchFamily="34" charset="-122"/>
              </a:rPr>
              <a:t>在此录入上述图表的综合描述说明，在此录入上述图表的综合描述说明，在此录入上述图表的描述说明。</a:t>
            </a:r>
            <a:endParaRPr lang="zh-CN" altLang="en-US" dirty="0">
              <a:solidFill>
                <a:schemeClr val="bg1">
                  <a:lumMod val="50000"/>
                </a:schemeClr>
              </a:solidFill>
              <a:latin typeface="Arial" pitchFamily="34" charset="0"/>
              <a:ea typeface="宋体" pitchFamily="2" charset="-122"/>
            </a:endParaRPr>
          </a:p>
        </p:txBody>
      </p:sp>
    </p:spTree>
    <p:extLst>
      <p:ext uri="{BB962C8B-B14F-4D97-AF65-F5344CB8AC3E}">
        <p14:creationId xmlns:p14="http://schemas.microsoft.com/office/powerpoint/2010/main" val="1814478440"/>
      </p:ext>
    </p:extLst>
  </p:cSld>
  <p:clrMapOvr>
    <a:masterClrMapping/>
  </p:clrMapOvr>
  <p:transition spd="slow" advTm="1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750"/>
                                        <p:tgtEl>
                                          <p:spTgt spid="6"/>
                                        </p:tgtEl>
                                      </p:cBhvr>
                                    </p:animEffect>
                                    <p:anim calcmode="lin" valueType="num">
                                      <p:cBhvr>
                                        <p:cTn id="12" dur="750" fill="hold"/>
                                        <p:tgtEl>
                                          <p:spTgt spid="6"/>
                                        </p:tgtEl>
                                        <p:attrNameLst>
                                          <p:attrName>ppt_x</p:attrName>
                                        </p:attrNameLst>
                                      </p:cBhvr>
                                      <p:tavLst>
                                        <p:tav tm="0">
                                          <p:val>
                                            <p:strVal val="#ppt_x"/>
                                          </p:val>
                                        </p:tav>
                                        <p:tav tm="100000">
                                          <p:val>
                                            <p:strVal val="#ppt_x"/>
                                          </p:val>
                                        </p:tav>
                                      </p:tavLst>
                                    </p:anim>
                                    <p:anim calcmode="lin" valueType="num">
                                      <p:cBhvr>
                                        <p:cTn id="13" dur="750" fill="hold"/>
                                        <p:tgtEl>
                                          <p:spTgt spid="6"/>
                                        </p:tgtEl>
                                        <p:attrNameLst>
                                          <p:attrName>ppt_y</p:attrName>
                                        </p:attrNameLst>
                                      </p:cBhvr>
                                      <p:tavLst>
                                        <p:tav tm="0">
                                          <p:val>
                                            <p:strVal val="#ppt_y+.1"/>
                                          </p:val>
                                        </p:tav>
                                        <p:tav tm="100000">
                                          <p:val>
                                            <p:strVal val="#ppt_y"/>
                                          </p:val>
                                        </p:tav>
                                      </p:tavLst>
                                    </p:anim>
                                  </p:childTnLst>
                                </p:cTn>
                              </p:par>
                              <p:par>
                                <p:cTn id="14" presetID="16" presetClass="entr" presetSubtype="26" fill="hold" nodeType="withEffect">
                                  <p:stCondLst>
                                    <p:cond delay="6700"/>
                                  </p:stCondLst>
                                  <p:childTnLst>
                                    <p:set>
                                      <p:cBhvr>
                                        <p:cTn id="15" dur="1" fill="hold">
                                          <p:stCondLst>
                                            <p:cond delay="0"/>
                                          </p:stCondLst>
                                        </p:cTn>
                                        <p:tgtEl>
                                          <p:spTgt spid="7"/>
                                        </p:tgtEl>
                                        <p:attrNameLst>
                                          <p:attrName>style.visibility</p:attrName>
                                        </p:attrNameLst>
                                      </p:cBhvr>
                                      <p:to>
                                        <p:strVal val="visible"/>
                                      </p:to>
                                    </p:set>
                                    <p:animEffect filter="barn(inHorizontal)">
                                      <p:cBhvr>
                                        <p:cTn id="16" dur="250"/>
                                        <p:tgtEl>
                                          <p:spTgt spid="7"/>
                                        </p:tgtEl>
                                      </p:cBhvr>
                                    </p:animEffect>
                                  </p:childTnLst>
                                </p:cTn>
                              </p:par>
                            </p:childTnLst>
                          </p:cTn>
                        </p:par>
                        <p:par>
                          <p:cTn id="17" fill="hold">
                            <p:stCondLst>
                              <p:cond delay="7450"/>
                            </p:stCondLst>
                            <p:childTnLst>
                              <p:par>
                                <p:cTn id="18" presetID="10" presetClass="entr" presetSubtype="0"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filter="fade">
                                      <p:cBhvr>
                                        <p:cTn id="20" dur="500"/>
                                        <p:tgtEl>
                                          <p:spTgt spid="9"/>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0"/>
                                        </p:tgtEl>
                                        <p:attrNameLst>
                                          <p:attrName>style.visibility</p:attrName>
                                        </p:attrNameLst>
                                      </p:cBhvr>
                                      <p:to>
                                        <p:strVal val="visible"/>
                                      </p:to>
                                    </p:set>
                                    <p:animEffect filter="fade">
                                      <p:cBhvr>
                                        <p:cTn id="23" dur="500"/>
                                        <p:tgtEl>
                                          <p:spTgt spid="10"/>
                                        </p:tgtEl>
                                      </p:cBhvr>
                                    </p:animEffect>
                                  </p:childTnLst>
                                </p:cTn>
                              </p:par>
                            </p:childTnLst>
                          </p:cTn>
                        </p:par>
                        <p:par>
                          <p:cTn id="24" fill="hold">
                            <p:stCondLst>
                              <p:cond delay="7950"/>
                            </p:stCondLst>
                            <p:childTnLst>
                              <p:par>
                                <p:cTn id="25" presetID="10" presetClass="entr" presetSubtype="0" fill="hold" grpId="0" nodeType="afterEffect">
                                  <p:stCondLst>
                                    <p:cond delay="500"/>
                                  </p:stCondLst>
                                  <p:childTnLst>
                                    <p:set>
                                      <p:cBhvr>
                                        <p:cTn id="26" dur="1" fill="hold">
                                          <p:stCondLst>
                                            <p:cond delay="0"/>
                                          </p:stCondLst>
                                        </p:cTn>
                                        <p:tgtEl>
                                          <p:spTgt spid="11"/>
                                        </p:tgtEl>
                                        <p:attrNameLst>
                                          <p:attrName>style.visibility</p:attrName>
                                        </p:attrNameLst>
                                      </p:cBhvr>
                                      <p:to>
                                        <p:strVal val="visible"/>
                                      </p:to>
                                    </p:set>
                                    <p:animEffect filter="fade">
                                      <p:cBhvr>
                                        <p:cTn id="27" dur="500"/>
                                        <p:tgtEl>
                                          <p:spTgt spid="11"/>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2"/>
                                        </p:tgtEl>
                                        <p:attrNameLst>
                                          <p:attrName>style.visibility</p:attrName>
                                        </p:attrNameLst>
                                      </p:cBhvr>
                                      <p:to>
                                        <p:strVal val="visible"/>
                                      </p:to>
                                    </p:set>
                                    <p:animEffect filter="fade">
                                      <p:cBhvr>
                                        <p:cTn id="30" dur="500"/>
                                        <p:tgtEl>
                                          <p:spTgt spid="12"/>
                                        </p:tgtEl>
                                      </p:cBhvr>
                                    </p:animEffect>
                                  </p:childTnLst>
                                </p:cTn>
                              </p:par>
                            </p:childTnLst>
                          </p:cTn>
                        </p:par>
                        <p:par>
                          <p:cTn id="31" fill="hold">
                            <p:stCondLst>
                              <p:cond delay="8950"/>
                            </p:stCondLst>
                            <p:childTnLst>
                              <p:par>
                                <p:cTn id="32" presetID="10" presetClass="entr" presetSubtype="0" fill="hold" grpId="0" nodeType="afterEffect">
                                  <p:stCondLst>
                                    <p:cond delay="500"/>
                                  </p:stCondLst>
                                  <p:childTnLst>
                                    <p:set>
                                      <p:cBhvr>
                                        <p:cTn id="33" dur="1" fill="hold">
                                          <p:stCondLst>
                                            <p:cond delay="0"/>
                                          </p:stCondLst>
                                        </p:cTn>
                                        <p:tgtEl>
                                          <p:spTgt spid="14"/>
                                        </p:tgtEl>
                                        <p:attrNameLst>
                                          <p:attrName>style.visibility</p:attrName>
                                        </p:attrNameLst>
                                      </p:cBhvr>
                                      <p:to>
                                        <p:strVal val="visible"/>
                                      </p:to>
                                    </p:set>
                                    <p:animEffect filter="fade">
                                      <p:cBhvr>
                                        <p:cTn id="34" dur="500"/>
                                        <p:tgtEl>
                                          <p:spTgt spid="14"/>
                                        </p:tgtEl>
                                      </p:cBhvr>
                                    </p:animEffect>
                                  </p:childTnLst>
                                </p:cTn>
                              </p:par>
                              <p:par>
                                <p:cTn id="35" presetID="10" presetClass="entr" presetSubtype="0" fill="hold" grpId="0" nodeType="withEffect">
                                  <p:stCondLst>
                                    <p:cond delay="500"/>
                                  </p:stCondLst>
                                  <p:childTnLst>
                                    <p:set>
                                      <p:cBhvr>
                                        <p:cTn id="36" dur="1" fill="hold">
                                          <p:stCondLst>
                                            <p:cond delay="0"/>
                                          </p:stCondLst>
                                        </p:cTn>
                                        <p:tgtEl>
                                          <p:spTgt spid="17"/>
                                        </p:tgtEl>
                                        <p:attrNameLst>
                                          <p:attrName>style.visibility</p:attrName>
                                        </p:attrNameLst>
                                      </p:cBhvr>
                                      <p:to>
                                        <p:strVal val="visible"/>
                                      </p:to>
                                    </p:set>
                                    <p:animEffect filter="fade">
                                      <p:cBhvr>
                                        <p:cTn id="3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9" grpId="0" bldLvl="0"/>
      <p:bldP spid="10" grpId="0" bldLvl="0"/>
      <p:bldP spid="11" grpId="0" bldLvl="0"/>
      <p:bldP spid="12" grpId="0" bldLvl="0"/>
      <p:bldP spid="14" grpId="0" bldLvl="0"/>
      <p:bldP spid="17" grpId="0" bldLvl="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p:cNvGrpSpPr/>
          <p:nvPr/>
        </p:nvGrpSpPr>
        <p:grpSpPr>
          <a:xfrm>
            <a:off x="0" y="198861"/>
            <a:ext cx="12190413" cy="898335"/>
            <a:chOff x="0" y="211221"/>
            <a:chExt cx="12190413" cy="898335"/>
          </a:xfrm>
        </p:grpSpPr>
        <p:sp>
          <p:nvSpPr>
            <p:cNvPr id="15" name="矩形 14"/>
            <p:cNvSpPr/>
            <p:nvPr/>
          </p:nvSpPr>
          <p:spPr>
            <a:xfrm>
              <a:off x="0" y="1063837"/>
              <a:ext cx="12190413"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9"/>
            <p:cNvSpPr txBox="1"/>
            <p:nvPr/>
          </p:nvSpPr>
          <p:spPr>
            <a:xfrm>
              <a:off x="4368087" y="457807"/>
              <a:ext cx="3435256" cy="430887"/>
            </a:xfrm>
            <a:prstGeom prst="rect">
              <a:avLst/>
            </a:prstGeom>
            <a:noFill/>
          </p:spPr>
          <p:txBody>
            <a:bodyPr wrap="square" lIns="0" tIns="0" rIns="0" bIns="0" rtlCol="0">
              <a:spAutoFit/>
            </a:bodyPr>
            <a:lstStyle/>
            <a:p>
              <a:pPr marL="0" lvl="1" algn="ctr"/>
              <a:r>
                <a:rPr lang="zh-CN" altLang="en-US" sz="2800" dirty="0">
                  <a:solidFill>
                    <a:schemeClr val="accent5"/>
                  </a:solidFill>
                  <a:latin typeface="微软雅黑" pitchFamily="34" charset="-122"/>
                  <a:ea typeface="微软雅黑" pitchFamily="34" charset="-122"/>
                </a:rPr>
                <a:t>点击加入你的标题</a:t>
              </a:r>
            </a:p>
          </p:txBody>
        </p:sp>
        <p:sp>
          <p:nvSpPr>
            <p:cNvPr id="8" name="矩形 7"/>
            <p:cNvSpPr/>
            <p:nvPr/>
          </p:nvSpPr>
          <p:spPr>
            <a:xfrm>
              <a:off x="0" y="211221"/>
              <a:ext cx="12190413"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 name="组合 8"/>
          <p:cNvGrpSpPr>
            <a:grpSpLocks/>
          </p:cNvGrpSpPr>
          <p:nvPr/>
        </p:nvGrpSpPr>
        <p:grpSpPr bwMode="auto">
          <a:xfrm>
            <a:off x="1277938" y="2465388"/>
            <a:ext cx="4462462" cy="1046162"/>
            <a:chOff x="0" y="0"/>
            <a:chExt cx="4461858" cy="1045190"/>
          </a:xfrm>
        </p:grpSpPr>
        <p:sp>
          <p:nvSpPr>
            <p:cNvPr id="7" name="椭圆 9"/>
            <p:cNvSpPr>
              <a:spLocks noChangeArrowheads="1"/>
            </p:cNvSpPr>
            <p:nvPr/>
          </p:nvSpPr>
          <p:spPr bwMode="auto">
            <a:xfrm>
              <a:off x="0" y="0"/>
              <a:ext cx="1045190" cy="1045190"/>
            </a:xfrm>
            <a:prstGeom prst="ellipse">
              <a:avLst/>
            </a:pr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chemeClr val="bg1">
                    <a:lumMod val="50000"/>
                  </a:schemeClr>
                </a:solidFill>
              </a:endParaRPr>
            </a:p>
          </p:txBody>
        </p:sp>
        <p:sp>
          <p:nvSpPr>
            <p:cNvPr id="9" name="Freeform 95"/>
            <p:cNvSpPr>
              <a:spLocks noEditPoints="1"/>
            </p:cNvSpPr>
            <p:nvPr/>
          </p:nvSpPr>
          <p:spPr bwMode="auto">
            <a:xfrm>
              <a:off x="209781" y="257872"/>
              <a:ext cx="486949" cy="529445"/>
            </a:xfrm>
            <a:custGeom>
              <a:avLst/>
              <a:gdLst>
                <a:gd name="T0" fmla="*/ 484182 w 176"/>
                <a:gd name="T1" fmla="*/ 2758 h 192"/>
                <a:gd name="T2" fmla="*/ 473115 w 176"/>
                <a:gd name="T3" fmla="*/ 0 h 192"/>
                <a:gd name="T4" fmla="*/ 185373 w 176"/>
                <a:gd name="T5" fmla="*/ 66181 h 192"/>
                <a:gd name="T6" fmla="*/ 177072 w 176"/>
                <a:gd name="T7" fmla="*/ 77211 h 192"/>
                <a:gd name="T8" fmla="*/ 177072 w 176"/>
                <a:gd name="T9" fmla="*/ 366751 h 192"/>
                <a:gd name="T10" fmla="*/ 99603 w 176"/>
                <a:gd name="T11" fmla="*/ 330903 h 192"/>
                <a:gd name="T12" fmla="*/ 0 w 176"/>
                <a:gd name="T13" fmla="*/ 430174 h 192"/>
                <a:gd name="T14" fmla="*/ 99603 w 176"/>
                <a:gd name="T15" fmla="*/ 529445 h 192"/>
                <a:gd name="T16" fmla="*/ 199206 w 176"/>
                <a:gd name="T17" fmla="*/ 430174 h 192"/>
                <a:gd name="T18" fmla="*/ 199206 w 176"/>
                <a:gd name="T19" fmla="*/ 217845 h 192"/>
                <a:gd name="T20" fmla="*/ 464815 w 176"/>
                <a:gd name="T21" fmla="*/ 157179 h 192"/>
                <a:gd name="T22" fmla="*/ 464815 w 176"/>
                <a:gd name="T23" fmla="*/ 344691 h 192"/>
                <a:gd name="T24" fmla="*/ 387346 w 176"/>
                <a:gd name="T25" fmla="*/ 308843 h 192"/>
                <a:gd name="T26" fmla="*/ 287743 w 176"/>
                <a:gd name="T27" fmla="*/ 408114 h 192"/>
                <a:gd name="T28" fmla="*/ 387346 w 176"/>
                <a:gd name="T29" fmla="*/ 507385 h 192"/>
                <a:gd name="T30" fmla="*/ 486949 w 176"/>
                <a:gd name="T31" fmla="*/ 408114 h 192"/>
                <a:gd name="T32" fmla="*/ 486949 w 176"/>
                <a:gd name="T33" fmla="*/ 11030 h 192"/>
                <a:gd name="T34" fmla="*/ 484182 w 176"/>
                <a:gd name="T35" fmla="*/ 2758 h 192"/>
                <a:gd name="T36" fmla="*/ 99603 w 176"/>
                <a:gd name="T37" fmla="*/ 397084 h 192"/>
                <a:gd name="T38" fmla="*/ 66402 w 176"/>
                <a:gd name="T39" fmla="*/ 430174 h 192"/>
                <a:gd name="T40" fmla="*/ 55335 w 176"/>
                <a:gd name="T41" fmla="*/ 441204 h 192"/>
                <a:gd name="T42" fmla="*/ 44268 w 176"/>
                <a:gd name="T43" fmla="*/ 430174 h 192"/>
                <a:gd name="T44" fmla="*/ 99603 w 176"/>
                <a:gd name="T45" fmla="*/ 375024 h 192"/>
                <a:gd name="T46" fmla="*/ 110670 w 176"/>
                <a:gd name="T47" fmla="*/ 386054 h 192"/>
                <a:gd name="T48" fmla="*/ 99603 w 176"/>
                <a:gd name="T49" fmla="*/ 397084 h 192"/>
                <a:gd name="T50" fmla="*/ 387346 w 176"/>
                <a:gd name="T51" fmla="*/ 375024 h 192"/>
                <a:gd name="T52" fmla="*/ 354145 w 176"/>
                <a:gd name="T53" fmla="*/ 408114 h 192"/>
                <a:gd name="T54" fmla="*/ 343078 w 176"/>
                <a:gd name="T55" fmla="*/ 419144 h 192"/>
                <a:gd name="T56" fmla="*/ 332011 w 176"/>
                <a:gd name="T57" fmla="*/ 408114 h 192"/>
                <a:gd name="T58" fmla="*/ 387346 w 176"/>
                <a:gd name="T59" fmla="*/ 352963 h 192"/>
                <a:gd name="T60" fmla="*/ 398413 w 176"/>
                <a:gd name="T61" fmla="*/ 363993 h 192"/>
                <a:gd name="T62" fmla="*/ 387346 w 176"/>
                <a:gd name="T63" fmla="*/ 375024 h 19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76" h="192">
                  <a:moveTo>
                    <a:pt x="175" y="1"/>
                  </a:moveTo>
                  <a:cubicBezTo>
                    <a:pt x="174" y="0"/>
                    <a:pt x="172" y="0"/>
                    <a:pt x="171" y="0"/>
                  </a:cubicBezTo>
                  <a:cubicBezTo>
                    <a:pt x="67" y="24"/>
                    <a:pt x="67" y="24"/>
                    <a:pt x="67" y="24"/>
                  </a:cubicBezTo>
                  <a:cubicBezTo>
                    <a:pt x="65" y="24"/>
                    <a:pt x="64" y="26"/>
                    <a:pt x="64" y="28"/>
                  </a:cubicBezTo>
                  <a:cubicBezTo>
                    <a:pt x="64" y="133"/>
                    <a:pt x="64" y="133"/>
                    <a:pt x="64" y="133"/>
                  </a:cubicBezTo>
                  <a:cubicBezTo>
                    <a:pt x="58" y="125"/>
                    <a:pt x="47" y="120"/>
                    <a:pt x="36" y="120"/>
                  </a:cubicBezTo>
                  <a:cubicBezTo>
                    <a:pt x="16" y="120"/>
                    <a:pt x="0" y="136"/>
                    <a:pt x="0" y="156"/>
                  </a:cubicBezTo>
                  <a:cubicBezTo>
                    <a:pt x="0" y="176"/>
                    <a:pt x="16" y="192"/>
                    <a:pt x="36" y="192"/>
                  </a:cubicBezTo>
                  <a:cubicBezTo>
                    <a:pt x="56" y="192"/>
                    <a:pt x="72" y="176"/>
                    <a:pt x="72" y="156"/>
                  </a:cubicBezTo>
                  <a:cubicBezTo>
                    <a:pt x="72" y="79"/>
                    <a:pt x="72" y="79"/>
                    <a:pt x="72" y="79"/>
                  </a:cubicBezTo>
                  <a:cubicBezTo>
                    <a:pt x="168" y="57"/>
                    <a:pt x="168" y="57"/>
                    <a:pt x="168" y="57"/>
                  </a:cubicBezTo>
                  <a:cubicBezTo>
                    <a:pt x="168" y="125"/>
                    <a:pt x="168" y="125"/>
                    <a:pt x="168" y="125"/>
                  </a:cubicBezTo>
                  <a:cubicBezTo>
                    <a:pt x="162" y="117"/>
                    <a:pt x="151" y="112"/>
                    <a:pt x="140" y="112"/>
                  </a:cubicBezTo>
                  <a:cubicBezTo>
                    <a:pt x="120" y="112"/>
                    <a:pt x="104" y="128"/>
                    <a:pt x="104" y="148"/>
                  </a:cubicBezTo>
                  <a:cubicBezTo>
                    <a:pt x="104" y="168"/>
                    <a:pt x="120" y="184"/>
                    <a:pt x="140" y="184"/>
                  </a:cubicBezTo>
                  <a:cubicBezTo>
                    <a:pt x="160" y="184"/>
                    <a:pt x="176" y="168"/>
                    <a:pt x="176" y="148"/>
                  </a:cubicBezTo>
                  <a:cubicBezTo>
                    <a:pt x="176" y="4"/>
                    <a:pt x="176" y="4"/>
                    <a:pt x="176" y="4"/>
                  </a:cubicBezTo>
                  <a:cubicBezTo>
                    <a:pt x="176" y="3"/>
                    <a:pt x="176" y="1"/>
                    <a:pt x="175" y="1"/>
                  </a:cubicBezTo>
                  <a:close/>
                  <a:moveTo>
                    <a:pt x="36" y="144"/>
                  </a:moveTo>
                  <a:cubicBezTo>
                    <a:pt x="30" y="144"/>
                    <a:pt x="24" y="149"/>
                    <a:pt x="24" y="156"/>
                  </a:cubicBezTo>
                  <a:cubicBezTo>
                    <a:pt x="24" y="158"/>
                    <a:pt x="22" y="160"/>
                    <a:pt x="20" y="160"/>
                  </a:cubicBezTo>
                  <a:cubicBezTo>
                    <a:pt x="18" y="160"/>
                    <a:pt x="16" y="158"/>
                    <a:pt x="16" y="156"/>
                  </a:cubicBezTo>
                  <a:cubicBezTo>
                    <a:pt x="16" y="145"/>
                    <a:pt x="25" y="136"/>
                    <a:pt x="36" y="136"/>
                  </a:cubicBezTo>
                  <a:cubicBezTo>
                    <a:pt x="38" y="136"/>
                    <a:pt x="40" y="138"/>
                    <a:pt x="40" y="140"/>
                  </a:cubicBezTo>
                  <a:cubicBezTo>
                    <a:pt x="40" y="142"/>
                    <a:pt x="38" y="144"/>
                    <a:pt x="36" y="144"/>
                  </a:cubicBezTo>
                  <a:close/>
                  <a:moveTo>
                    <a:pt x="140" y="136"/>
                  </a:moveTo>
                  <a:cubicBezTo>
                    <a:pt x="134" y="136"/>
                    <a:pt x="128" y="141"/>
                    <a:pt x="128" y="148"/>
                  </a:cubicBezTo>
                  <a:cubicBezTo>
                    <a:pt x="128" y="150"/>
                    <a:pt x="126" y="152"/>
                    <a:pt x="124" y="152"/>
                  </a:cubicBezTo>
                  <a:cubicBezTo>
                    <a:pt x="122" y="152"/>
                    <a:pt x="120" y="150"/>
                    <a:pt x="120" y="148"/>
                  </a:cubicBezTo>
                  <a:cubicBezTo>
                    <a:pt x="120" y="137"/>
                    <a:pt x="129" y="128"/>
                    <a:pt x="140" y="128"/>
                  </a:cubicBezTo>
                  <a:cubicBezTo>
                    <a:pt x="142" y="128"/>
                    <a:pt x="144" y="130"/>
                    <a:pt x="144" y="132"/>
                  </a:cubicBezTo>
                  <a:cubicBezTo>
                    <a:pt x="144" y="134"/>
                    <a:pt x="142" y="136"/>
                    <a:pt x="140" y="13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80296" tIns="40148" rIns="80296" bIns="40148"/>
            <a:lstStyle/>
            <a:p>
              <a:endParaRPr lang="zh-CN" altLang="en-US">
                <a:solidFill>
                  <a:schemeClr val="bg1">
                    <a:lumMod val="50000"/>
                  </a:schemeClr>
                </a:solidFill>
              </a:endParaRPr>
            </a:p>
          </p:txBody>
        </p:sp>
        <p:sp>
          <p:nvSpPr>
            <p:cNvPr id="10" name="文本框 11"/>
            <p:cNvSpPr txBox="1">
              <a:spLocks noChangeArrowheads="1"/>
            </p:cNvSpPr>
            <p:nvPr/>
          </p:nvSpPr>
          <p:spPr bwMode="auto">
            <a:xfrm>
              <a:off x="1103247" y="90800"/>
              <a:ext cx="3358611" cy="7379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eaLnBrk="0" hangingPunct="0">
                <a:defRPr>
                  <a:solidFill>
                    <a:schemeClr val="tx1"/>
                  </a:solidFill>
                  <a:latin typeface="Calibri" pitchFamily="34" charset="0"/>
                  <a:ea typeface="宋体" pitchFamily="2" charset="-122"/>
                </a:defRPr>
              </a:lvl6pPr>
              <a:lvl7pPr eaLnBrk="0" hangingPunct="0">
                <a:defRPr>
                  <a:solidFill>
                    <a:schemeClr val="tx1"/>
                  </a:solidFill>
                  <a:latin typeface="Calibri" pitchFamily="34" charset="0"/>
                  <a:ea typeface="宋体" pitchFamily="2" charset="-122"/>
                </a:defRPr>
              </a:lvl7pPr>
              <a:lvl8pPr eaLnBrk="0" hangingPunct="0">
                <a:defRPr>
                  <a:solidFill>
                    <a:schemeClr val="tx1"/>
                  </a:solidFill>
                  <a:latin typeface="Calibri" pitchFamily="34" charset="0"/>
                  <a:ea typeface="宋体" pitchFamily="2" charset="-122"/>
                </a:defRPr>
              </a:lvl8pPr>
              <a:lvl9pPr eaLnBrk="0" hangingPunct="0">
                <a:defRPr>
                  <a:solidFill>
                    <a:schemeClr val="tx1"/>
                  </a:solidFill>
                  <a:latin typeface="Calibri" pitchFamily="34" charset="0"/>
                  <a:ea typeface="宋体" pitchFamily="2" charset="-122"/>
                </a:defRPr>
              </a:lvl9pPr>
            </a:lstStyle>
            <a:p>
              <a:pPr eaLnBrk="1" hangingPunct="1"/>
              <a:r>
                <a:rPr lang="zh-CN" altLang="en-US" sz="1400" dirty="0">
                  <a:solidFill>
                    <a:schemeClr val="bg1">
                      <a:lumMod val="50000"/>
                    </a:schemeClr>
                  </a:solidFill>
                  <a:latin typeface="微软雅黑" pitchFamily="34" charset="-122"/>
                  <a:ea typeface="微软雅黑" pitchFamily="34" charset="-122"/>
                </a:rPr>
                <a:t>我们工作室致力于专业</a:t>
              </a:r>
              <a:r>
                <a:rPr lang="en-US" altLang="zh-CN" sz="1400" dirty="0">
                  <a:solidFill>
                    <a:schemeClr val="bg1">
                      <a:lumMod val="50000"/>
                    </a:schemeClr>
                  </a:solidFill>
                  <a:latin typeface="微软雅黑" pitchFamily="34" charset="-122"/>
                  <a:ea typeface="微软雅黑" pitchFamily="34" charset="-122"/>
                </a:rPr>
                <a:t>PPT</a:t>
              </a:r>
              <a:r>
                <a:rPr lang="zh-CN" altLang="en-US" sz="1400" dirty="0">
                  <a:solidFill>
                    <a:schemeClr val="bg1">
                      <a:lumMod val="50000"/>
                    </a:schemeClr>
                  </a:solidFill>
                  <a:latin typeface="微软雅黑" pitchFamily="34" charset="-122"/>
                  <a:ea typeface="微软雅黑" pitchFamily="34" charset="-122"/>
                </a:rPr>
                <a:t>模板的发布，课件及汇报</a:t>
              </a:r>
              <a:r>
                <a:rPr lang="en-US" altLang="zh-CN" sz="1400" dirty="0">
                  <a:solidFill>
                    <a:schemeClr val="bg1">
                      <a:lumMod val="50000"/>
                    </a:schemeClr>
                  </a:solidFill>
                  <a:latin typeface="微软雅黑" pitchFamily="34" charset="-122"/>
                  <a:ea typeface="微软雅黑" pitchFamily="34" charset="-122"/>
                </a:rPr>
                <a:t>PPT</a:t>
              </a:r>
              <a:r>
                <a:rPr lang="zh-CN" altLang="en-US" sz="1400" dirty="0">
                  <a:solidFill>
                    <a:schemeClr val="bg1">
                      <a:lumMod val="50000"/>
                    </a:schemeClr>
                  </a:solidFill>
                  <a:latin typeface="微软雅黑" pitchFamily="34" charset="-122"/>
                  <a:ea typeface="微软雅黑" pitchFamily="34" charset="-122"/>
                </a:rPr>
                <a:t>的美化，并为您提供专业的</a:t>
              </a:r>
              <a:r>
                <a:rPr lang="en-US" altLang="zh-CN" sz="1400" dirty="0">
                  <a:solidFill>
                    <a:schemeClr val="bg1">
                      <a:lumMod val="50000"/>
                    </a:schemeClr>
                  </a:solidFill>
                  <a:latin typeface="微软雅黑" pitchFamily="34" charset="-122"/>
                  <a:ea typeface="微软雅黑" pitchFamily="34" charset="-122"/>
                </a:rPr>
                <a:t>PPT</a:t>
              </a:r>
              <a:r>
                <a:rPr lang="zh-CN" altLang="en-US" sz="1400" dirty="0">
                  <a:solidFill>
                    <a:schemeClr val="bg1">
                      <a:lumMod val="50000"/>
                    </a:schemeClr>
                  </a:solidFill>
                  <a:latin typeface="微软雅黑" pitchFamily="34" charset="-122"/>
                  <a:ea typeface="微软雅黑" pitchFamily="34" charset="-122"/>
                </a:rPr>
                <a:t>个性定制服务</a:t>
              </a:r>
              <a:r>
                <a:rPr lang="en-US" altLang="zh-CN" sz="1400" dirty="0">
                  <a:solidFill>
                    <a:schemeClr val="bg1">
                      <a:lumMod val="50000"/>
                    </a:schemeClr>
                  </a:solidFill>
                  <a:latin typeface="微软雅黑" pitchFamily="34" charset="-122"/>
                  <a:ea typeface="微软雅黑" pitchFamily="34" charset="-122"/>
                </a:rPr>
                <a:t>.</a:t>
              </a:r>
              <a:endParaRPr lang="zh-CN" altLang="en-US" sz="1400" dirty="0">
                <a:solidFill>
                  <a:schemeClr val="bg1">
                    <a:lumMod val="50000"/>
                  </a:schemeClr>
                </a:solidFill>
                <a:latin typeface="微软雅黑" pitchFamily="34" charset="-122"/>
                <a:ea typeface="微软雅黑" pitchFamily="34" charset="-122"/>
              </a:endParaRPr>
            </a:p>
          </p:txBody>
        </p:sp>
      </p:grpSp>
      <p:grpSp>
        <p:nvGrpSpPr>
          <p:cNvPr id="11" name="组合 10"/>
          <p:cNvGrpSpPr>
            <a:grpSpLocks/>
          </p:cNvGrpSpPr>
          <p:nvPr/>
        </p:nvGrpSpPr>
        <p:grpSpPr bwMode="auto">
          <a:xfrm>
            <a:off x="6342063" y="2446338"/>
            <a:ext cx="4503737" cy="1044575"/>
            <a:chOff x="0" y="0"/>
            <a:chExt cx="4504272" cy="1045190"/>
          </a:xfrm>
        </p:grpSpPr>
        <p:sp>
          <p:nvSpPr>
            <p:cNvPr id="12" name="椭圆 11"/>
            <p:cNvSpPr>
              <a:spLocks noChangeArrowheads="1"/>
            </p:cNvSpPr>
            <p:nvPr/>
          </p:nvSpPr>
          <p:spPr bwMode="auto">
            <a:xfrm>
              <a:off x="0" y="0"/>
              <a:ext cx="1045190" cy="104519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chemeClr val="bg1">
                    <a:lumMod val="50000"/>
                  </a:schemeClr>
                </a:solidFill>
              </a:endParaRPr>
            </a:p>
          </p:txBody>
        </p:sp>
        <p:grpSp>
          <p:nvGrpSpPr>
            <p:cNvPr id="14" name="组合 13"/>
            <p:cNvGrpSpPr>
              <a:grpSpLocks/>
            </p:cNvGrpSpPr>
            <p:nvPr/>
          </p:nvGrpSpPr>
          <p:grpSpPr bwMode="auto">
            <a:xfrm>
              <a:off x="258757" y="324274"/>
              <a:ext cx="527675" cy="396641"/>
              <a:chOff x="0" y="0"/>
              <a:chExt cx="473075" cy="355600"/>
            </a:xfrm>
          </p:grpSpPr>
          <p:sp>
            <p:nvSpPr>
              <p:cNvPr id="18" name="Freeform 59"/>
              <p:cNvSpPr>
                <a:spLocks/>
              </p:cNvSpPr>
              <p:nvPr/>
            </p:nvSpPr>
            <p:spPr bwMode="auto">
              <a:xfrm>
                <a:off x="0" y="71438"/>
                <a:ext cx="473075" cy="284162"/>
              </a:xfrm>
              <a:custGeom>
                <a:avLst/>
                <a:gdLst>
                  <a:gd name="T0" fmla="*/ 404085 w 192"/>
                  <a:gd name="T1" fmla="*/ 126020 h 115"/>
                  <a:gd name="T2" fmla="*/ 349878 w 192"/>
                  <a:gd name="T3" fmla="*/ 126020 h 115"/>
                  <a:gd name="T4" fmla="*/ 411477 w 192"/>
                  <a:gd name="T5" fmla="*/ 187794 h 115"/>
                  <a:gd name="T6" fmla="*/ 411477 w 192"/>
                  <a:gd name="T7" fmla="*/ 202620 h 115"/>
                  <a:gd name="T8" fmla="*/ 404085 w 192"/>
                  <a:gd name="T9" fmla="*/ 205091 h 115"/>
                  <a:gd name="T10" fmla="*/ 396693 w 192"/>
                  <a:gd name="T11" fmla="*/ 202620 h 115"/>
                  <a:gd name="T12" fmla="*/ 320311 w 192"/>
                  <a:gd name="T13" fmla="*/ 126020 h 115"/>
                  <a:gd name="T14" fmla="*/ 152764 w 192"/>
                  <a:gd name="T15" fmla="*/ 126020 h 115"/>
                  <a:gd name="T16" fmla="*/ 76382 w 192"/>
                  <a:gd name="T17" fmla="*/ 202620 h 115"/>
                  <a:gd name="T18" fmla="*/ 68990 w 192"/>
                  <a:gd name="T19" fmla="*/ 205091 h 115"/>
                  <a:gd name="T20" fmla="*/ 61598 w 192"/>
                  <a:gd name="T21" fmla="*/ 202620 h 115"/>
                  <a:gd name="T22" fmla="*/ 61598 w 192"/>
                  <a:gd name="T23" fmla="*/ 187794 h 115"/>
                  <a:gd name="T24" fmla="*/ 123197 w 192"/>
                  <a:gd name="T25" fmla="*/ 126020 h 115"/>
                  <a:gd name="T26" fmla="*/ 68990 w 192"/>
                  <a:gd name="T27" fmla="*/ 126020 h 115"/>
                  <a:gd name="T28" fmla="*/ 61598 w 192"/>
                  <a:gd name="T29" fmla="*/ 121078 h 115"/>
                  <a:gd name="T30" fmla="*/ 0 w 192"/>
                  <a:gd name="T31" fmla="*/ 0 h 115"/>
                  <a:gd name="T32" fmla="*/ 0 w 192"/>
                  <a:gd name="T33" fmla="*/ 234743 h 115"/>
                  <a:gd name="T34" fmla="*/ 49279 w 192"/>
                  <a:gd name="T35" fmla="*/ 284162 h 115"/>
                  <a:gd name="T36" fmla="*/ 423796 w 192"/>
                  <a:gd name="T37" fmla="*/ 284162 h 115"/>
                  <a:gd name="T38" fmla="*/ 473075 w 192"/>
                  <a:gd name="T39" fmla="*/ 234743 h 115"/>
                  <a:gd name="T40" fmla="*/ 473075 w 192"/>
                  <a:gd name="T41" fmla="*/ 0 h 115"/>
                  <a:gd name="T42" fmla="*/ 413941 w 192"/>
                  <a:gd name="T43" fmla="*/ 121078 h 115"/>
                  <a:gd name="T44" fmla="*/ 404085 w 192"/>
                  <a:gd name="T45" fmla="*/ 126020 h 115"/>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192" h="115">
                    <a:moveTo>
                      <a:pt x="164" y="51"/>
                    </a:moveTo>
                    <a:cubicBezTo>
                      <a:pt x="142" y="51"/>
                      <a:pt x="142" y="51"/>
                      <a:pt x="142" y="51"/>
                    </a:cubicBezTo>
                    <a:cubicBezTo>
                      <a:pt x="167" y="76"/>
                      <a:pt x="167" y="76"/>
                      <a:pt x="167" y="76"/>
                    </a:cubicBezTo>
                    <a:cubicBezTo>
                      <a:pt x="169" y="78"/>
                      <a:pt x="169" y="80"/>
                      <a:pt x="167" y="82"/>
                    </a:cubicBezTo>
                    <a:cubicBezTo>
                      <a:pt x="166" y="82"/>
                      <a:pt x="165" y="83"/>
                      <a:pt x="164" y="83"/>
                    </a:cubicBezTo>
                    <a:cubicBezTo>
                      <a:pt x="163" y="83"/>
                      <a:pt x="162" y="82"/>
                      <a:pt x="161" y="82"/>
                    </a:cubicBezTo>
                    <a:cubicBezTo>
                      <a:pt x="130" y="51"/>
                      <a:pt x="130" y="51"/>
                      <a:pt x="130" y="51"/>
                    </a:cubicBezTo>
                    <a:cubicBezTo>
                      <a:pt x="62" y="51"/>
                      <a:pt x="62" y="51"/>
                      <a:pt x="62" y="51"/>
                    </a:cubicBezTo>
                    <a:cubicBezTo>
                      <a:pt x="31" y="82"/>
                      <a:pt x="31" y="82"/>
                      <a:pt x="31" y="82"/>
                    </a:cubicBezTo>
                    <a:cubicBezTo>
                      <a:pt x="30" y="82"/>
                      <a:pt x="29" y="83"/>
                      <a:pt x="28" y="83"/>
                    </a:cubicBezTo>
                    <a:cubicBezTo>
                      <a:pt x="27" y="83"/>
                      <a:pt x="26" y="82"/>
                      <a:pt x="25" y="82"/>
                    </a:cubicBezTo>
                    <a:cubicBezTo>
                      <a:pt x="24" y="80"/>
                      <a:pt x="24" y="78"/>
                      <a:pt x="25" y="76"/>
                    </a:cubicBezTo>
                    <a:cubicBezTo>
                      <a:pt x="50" y="51"/>
                      <a:pt x="50" y="51"/>
                      <a:pt x="50" y="51"/>
                    </a:cubicBezTo>
                    <a:cubicBezTo>
                      <a:pt x="28" y="51"/>
                      <a:pt x="28" y="51"/>
                      <a:pt x="28" y="51"/>
                    </a:cubicBezTo>
                    <a:cubicBezTo>
                      <a:pt x="27" y="51"/>
                      <a:pt x="25" y="50"/>
                      <a:pt x="25" y="49"/>
                    </a:cubicBezTo>
                    <a:cubicBezTo>
                      <a:pt x="0" y="0"/>
                      <a:pt x="0" y="0"/>
                      <a:pt x="0" y="0"/>
                    </a:cubicBezTo>
                    <a:cubicBezTo>
                      <a:pt x="0" y="95"/>
                      <a:pt x="0" y="95"/>
                      <a:pt x="0" y="95"/>
                    </a:cubicBezTo>
                    <a:cubicBezTo>
                      <a:pt x="0" y="106"/>
                      <a:pt x="9" y="115"/>
                      <a:pt x="20" y="115"/>
                    </a:cubicBezTo>
                    <a:cubicBezTo>
                      <a:pt x="172" y="115"/>
                      <a:pt x="172" y="115"/>
                      <a:pt x="172" y="115"/>
                    </a:cubicBezTo>
                    <a:cubicBezTo>
                      <a:pt x="183" y="115"/>
                      <a:pt x="192" y="106"/>
                      <a:pt x="192" y="95"/>
                    </a:cubicBezTo>
                    <a:cubicBezTo>
                      <a:pt x="192" y="0"/>
                      <a:pt x="192" y="0"/>
                      <a:pt x="192" y="0"/>
                    </a:cubicBezTo>
                    <a:cubicBezTo>
                      <a:pt x="168" y="49"/>
                      <a:pt x="168" y="49"/>
                      <a:pt x="168" y="49"/>
                    </a:cubicBezTo>
                    <a:cubicBezTo>
                      <a:pt x="167" y="50"/>
                      <a:pt x="166" y="51"/>
                      <a:pt x="164" y="5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80296" tIns="40148" rIns="80296" bIns="40148"/>
              <a:lstStyle/>
              <a:p>
                <a:endParaRPr lang="zh-CN" altLang="en-US">
                  <a:solidFill>
                    <a:schemeClr val="bg1">
                      <a:lumMod val="50000"/>
                    </a:schemeClr>
                  </a:solidFill>
                </a:endParaRPr>
              </a:p>
            </p:txBody>
          </p:sp>
          <p:sp>
            <p:nvSpPr>
              <p:cNvPr id="19" name="Freeform 60"/>
              <p:cNvSpPr>
                <a:spLocks/>
              </p:cNvSpPr>
              <p:nvPr/>
            </p:nvSpPr>
            <p:spPr bwMode="auto">
              <a:xfrm>
                <a:off x="0" y="0"/>
                <a:ext cx="473075" cy="179388"/>
              </a:xfrm>
              <a:custGeom>
                <a:avLst/>
                <a:gdLst>
                  <a:gd name="T0" fmla="*/ 463219 w 192"/>
                  <a:gd name="T1" fmla="*/ 0 h 72"/>
                  <a:gd name="T2" fmla="*/ 9856 w 192"/>
                  <a:gd name="T3" fmla="*/ 0 h 72"/>
                  <a:gd name="T4" fmla="*/ 2464 w 192"/>
                  <a:gd name="T5" fmla="*/ 2492 h 72"/>
                  <a:gd name="T6" fmla="*/ 0 w 192"/>
                  <a:gd name="T7" fmla="*/ 9966 h 72"/>
                  <a:gd name="T8" fmla="*/ 0 w 192"/>
                  <a:gd name="T9" fmla="*/ 27407 h 72"/>
                  <a:gd name="T10" fmla="*/ 76382 w 192"/>
                  <a:gd name="T11" fmla="*/ 179388 h 72"/>
                  <a:gd name="T12" fmla="*/ 399157 w 192"/>
                  <a:gd name="T13" fmla="*/ 179388 h 72"/>
                  <a:gd name="T14" fmla="*/ 473075 w 192"/>
                  <a:gd name="T15" fmla="*/ 27407 h 72"/>
                  <a:gd name="T16" fmla="*/ 473075 w 192"/>
                  <a:gd name="T17" fmla="*/ 9966 h 72"/>
                  <a:gd name="T18" fmla="*/ 463219 w 192"/>
                  <a:gd name="T19" fmla="*/ 0 h 7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92" h="72">
                    <a:moveTo>
                      <a:pt x="188" y="0"/>
                    </a:moveTo>
                    <a:cubicBezTo>
                      <a:pt x="4" y="0"/>
                      <a:pt x="4" y="0"/>
                      <a:pt x="4" y="0"/>
                    </a:cubicBezTo>
                    <a:cubicBezTo>
                      <a:pt x="3" y="0"/>
                      <a:pt x="2" y="0"/>
                      <a:pt x="1" y="1"/>
                    </a:cubicBezTo>
                    <a:cubicBezTo>
                      <a:pt x="1" y="2"/>
                      <a:pt x="0" y="3"/>
                      <a:pt x="0" y="4"/>
                    </a:cubicBezTo>
                    <a:cubicBezTo>
                      <a:pt x="0" y="11"/>
                      <a:pt x="0" y="11"/>
                      <a:pt x="0" y="11"/>
                    </a:cubicBezTo>
                    <a:cubicBezTo>
                      <a:pt x="31" y="72"/>
                      <a:pt x="31" y="72"/>
                      <a:pt x="31" y="72"/>
                    </a:cubicBezTo>
                    <a:cubicBezTo>
                      <a:pt x="162" y="72"/>
                      <a:pt x="162" y="72"/>
                      <a:pt x="162" y="72"/>
                    </a:cubicBezTo>
                    <a:cubicBezTo>
                      <a:pt x="192" y="11"/>
                      <a:pt x="192" y="11"/>
                      <a:pt x="192" y="11"/>
                    </a:cubicBezTo>
                    <a:cubicBezTo>
                      <a:pt x="192" y="4"/>
                      <a:pt x="192" y="4"/>
                      <a:pt x="192" y="4"/>
                    </a:cubicBezTo>
                    <a:cubicBezTo>
                      <a:pt x="192" y="2"/>
                      <a:pt x="190" y="0"/>
                      <a:pt x="188"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80296" tIns="40148" rIns="80296" bIns="40148"/>
              <a:lstStyle/>
              <a:p>
                <a:endParaRPr lang="zh-CN" altLang="en-US">
                  <a:solidFill>
                    <a:schemeClr val="bg1">
                      <a:lumMod val="50000"/>
                    </a:schemeClr>
                  </a:solidFill>
                </a:endParaRPr>
              </a:p>
            </p:txBody>
          </p:sp>
        </p:grpSp>
        <p:sp>
          <p:nvSpPr>
            <p:cNvPr id="17" name="文本框 16"/>
            <p:cNvSpPr txBox="1">
              <a:spLocks noChangeArrowheads="1"/>
            </p:cNvSpPr>
            <p:nvPr/>
          </p:nvSpPr>
          <p:spPr bwMode="auto">
            <a:xfrm>
              <a:off x="1145661" y="110637"/>
              <a:ext cx="3358611" cy="7390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eaLnBrk="0" hangingPunct="0">
                <a:defRPr>
                  <a:solidFill>
                    <a:schemeClr val="tx1"/>
                  </a:solidFill>
                  <a:latin typeface="Calibri" pitchFamily="34" charset="0"/>
                  <a:ea typeface="宋体" pitchFamily="2" charset="-122"/>
                </a:defRPr>
              </a:lvl6pPr>
              <a:lvl7pPr eaLnBrk="0" hangingPunct="0">
                <a:defRPr>
                  <a:solidFill>
                    <a:schemeClr val="tx1"/>
                  </a:solidFill>
                  <a:latin typeface="Calibri" pitchFamily="34" charset="0"/>
                  <a:ea typeface="宋体" pitchFamily="2" charset="-122"/>
                </a:defRPr>
              </a:lvl7pPr>
              <a:lvl8pPr eaLnBrk="0" hangingPunct="0">
                <a:defRPr>
                  <a:solidFill>
                    <a:schemeClr val="tx1"/>
                  </a:solidFill>
                  <a:latin typeface="Calibri" pitchFamily="34" charset="0"/>
                  <a:ea typeface="宋体" pitchFamily="2" charset="-122"/>
                </a:defRPr>
              </a:lvl8pPr>
              <a:lvl9pPr eaLnBrk="0" hangingPunct="0">
                <a:defRPr>
                  <a:solidFill>
                    <a:schemeClr val="tx1"/>
                  </a:solidFill>
                  <a:latin typeface="Calibri" pitchFamily="34" charset="0"/>
                  <a:ea typeface="宋体" pitchFamily="2" charset="-122"/>
                </a:defRPr>
              </a:lvl9pPr>
            </a:lstStyle>
            <a:p>
              <a:pPr eaLnBrk="1" hangingPunct="1"/>
              <a:r>
                <a:rPr lang="zh-CN" altLang="en-US" sz="1400" dirty="0">
                  <a:solidFill>
                    <a:schemeClr val="bg1">
                      <a:lumMod val="50000"/>
                    </a:schemeClr>
                  </a:solidFill>
                  <a:latin typeface="微软雅黑" pitchFamily="34" charset="-122"/>
                  <a:ea typeface="微软雅黑" pitchFamily="34" charset="-122"/>
                </a:rPr>
                <a:t>我们工作室致力于专业</a:t>
              </a:r>
              <a:r>
                <a:rPr lang="en-US" altLang="zh-CN" sz="1400" dirty="0">
                  <a:solidFill>
                    <a:schemeClr val="bg1">
                      <a:lumMod val="50000"/>
                    </a:schemeClr>
                  </a:solidFill>
                  <a:latin typeface="微软雅黑" pitchFamily="34" charset="-122"/>
                  <a:ea typeface="微软雅黑" pitchFamily="34" charset="-122"/>
                </a:rPr>
                <a:t>PPT</a:t>
              </a:r>
              <a:r>
                <a:rPr lang="zh-CN" altLang="en-US" sz="1400" dirty="0">
                  <a:solidFill>
                    <a:schemeClr val="bg1">
                      <a:lumMod val="50000"/>
                    </a:schemeClr>
                  </a:solidFill>
                  <a:latin typeface="微软雅黑" pitchFamily="34" charset="-122"/>
                  <a:ea typeface="微软雅黑" pitchFamily="34" charset="-122"/>
                </a:rPr>
                <a:t>模板的发布，课件及汇报</a:t>
              </a:r>
              <a:r>
                <a:rPr lang="en-US" altLang="zh-CN" sz="1400" dirty="0">
                  <a:solidFill>
                    <a:schemeClr val="bg1">
                      <a:lumMod val="50000"/>
                    </a:schemeClr>
                  </a:solidFill>
                  <a:latin typeface="微软雅黑" pitchFamily="34" charset="-122"/>
                  <a:ea typeface="微软雅黑" pitchFamily="34" charset="-122"/>
                </a:rPr>
                <a:t>PPT</a:t>
              </a:r>
              <a:r>
                <a:rPr lang="zh-CN" altLang="en-US" sz="1400" dirty="0">
                  <a:solidFill>
                    <a:schemeClr val="bg1">
                      <a:lumMod val="50000"/>
                    </a:schemeClr>
                  </a:solidFill>
                  <a:latin typeface="微软雅黑" pitchFamily="34" charset="-122"/>
                  <a:ea typeface="微软雅黑" pitchFamily="34" charset="-122"/>
                </a:rPr>
                <a:t>的美化，并为您提供专业的</a:t>
              </a:r>
              <a:r>
                <a:rPr lang="en-US" altLang="zh-CN" sz="1400" dirty="0">
                  <a:solidFill>
                    <a:schemeClr val="bg1">
                      <a:lumMod val="50000"/>
                    </a:schemeClr>
                  </a:solidFill>
                  <a:latin typeface="微软雅黑" pitchFamily="34" charset="-122"/>
                  <a:ea typeface="微软雅黑" pitchFamily="34" charset="-122"/>
                </a:rPr>
                <a:t>PPT</a:t>
              </a:r>
              <a:r>
                <a:rPr lang="zh-CN" altLang="en-US" sz="1400" dirty="0">
                  <a:solidFill>
                    <a:schemeClr val="bg1">
                      <a:lumMod val="50000"/>
                    </a:schemeClr>
                  </a:solidFill>
                  <a:latin typeface="微软雅黑" pitchFamily="34" charset="-122"/>
                  <a:ea typeface="微软雅黑" pitchFamily="34" charset="-122"/>
                </a:rPr>
                <a:t>个性定制服务</a:t>
              </a:r>
              <a:r>
                <a:rPr lang="en-US" altLang="zh-CN" sz="1400" dirty="0">
                  <a:solidFill>
                    <a:schemeClr val="bg1">
                      <a:lumMod val="50000"/>
                    </a:schemeClr>
                  </a:solidFill>
                  <a:latin typeface="微软雅黑" pitchFamily="34" charset="-122"/>
                  <a:ea typeface="微软雅黑" pitchFamily="34" charset="-122"/>
                </a:rPr>
                <a:t>.</a:t>
              </a:r>
              <a:endParaRPr lang="zh-CN" altLang="en-US" sz="1400" dirty="0">
                <a:solidFill>
                  <a:schemeClr val="bg1">
                    <a:lumMod val="50000"/>
                  </a:schemeClr>
                </a:solidFill>
                <a:latin typeface="微软雅黑" pitchFamily="34" charset="-122"/>
                <a:ea typeface="微软雅黑" pitchFamily="34" charset="-122"/>
              </a:endParaRPr>
            </a:p>
          </p:txBody>
        </p:sp>
      </p:grpSp>
      <p:grpSp>
        <p:nvGrpSpPr>
          <p:cNvPr id="20" name="组合 20"/>
          <p:cNvGrpSpPr>
            <a:grpSpLocks/>
          </p:cNvGrpSpPr>
          <p:nvPr/>
        </p:nvGrpSpPr>
        <p:grpSpPr bwMode="auto">
          <a:xfrm>
            <a:off x="1277938" y="4397375"/>
            <a:ext cx="4462462" cy="1044575"/>
            <a:chOff x="0" y="0"/>
            <a:chExt cx="4461858" cy="1045190"/>
          </a:xfrm>
        </p:grpSpPr>
        <p:sp>
          <p:nvSpPr>
            <p:cNvPr id="21" name="椭圆 21"/>
            <p:cNvSpPr>
              <a:spLocks noChangeArrowheads="1"/>
            </p:cNvSpPr>
            <p:nvPr/>
          </p:nvSpPr>
          <p:spPr bwMode="auto">
            <a:xfrm>
              <a:off x="0" y="0"/>
              <a:ext cx="1045190" cy="104519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chemeClr val="bg1">
                    <a:lumMod val="50000"/>
                  </a:schemeClr>
                </a:solidFill>
              </a:endParaRPr>
            </a:p>
          </p:txBody>
        </p:sp>
        <p:sp>
          <p:nvSpPr>
            <p:cNvPr id="22" name="Freeform 96"/>
            <p:cNvSpPr>
              <a:spLocks noEditPoints="1"/>
            </p:cNvSpPr>
            <p:nvPr/>
          </p:nvSpPr>
          <p:spPr bwMode="auto">
            <a:xfrm>
              <a:off x="334414" y="257873"/>
              <a:ext cx="352373" cy="529445"/>
            </a:xfrm>
            <a:custGeom>
              <a:avLst/>
              <a:gdLst>
                <a:gd name="T0" fmla="*/ 352373 w 128"/>
                <a:gd name="T1" fmla="*/ 187512 h 192"/>
                <a:gd name="T2" fmla="*/ 308326 w 128"/>
                <a:gd name="T3" fmla="*/ 176482 h 192"/>
                <a:gd name="T4" fmla="*/ 176187 w 128"/>
                <a:gd name="T5" fmla="*/ 0 h 192"/>
                <a:gd name="T6" fmla="*/ 44047 w 128"/>
                <a:gd name="T7" fmla="*/ 176482 h 192"/>
                <a:gd name="T8" fmla="*/ 0 w 128"/>
                <a:gd name="T9" fmla="*/ 187512 h 192"/>
                <a:gd name="T10" fmla="*/ 165175 w 128"/>
                <a:gd name="T11" fmla="*/ 419144 h 192"/>
                <a:gd name="T12" fmla="*/ 77082 w 128"/>
                <a:gd name="T13" fmla="*/ 441204 h 192"/>
                <a:gd name="T14" fmla="*/ 22023 w 128"/>
                <a:gd name="T15" fmla="*/ 518415 h 192"/>
                <a:gd name="T16" fmla="*/ 319338 w 128"/>
                <a:gd name="T17" fmla="*/ 529445 h 192"/>
                <a:gd name="T18" fmla="*/ 330350 w 128"/>
                <a:gd name="T19" fmla="*/ 496355 h 192"/>
                <a:gd name="T20" fmla="*/ 187198 w 128"/>
                <a:gd name="T21" fmla="*/ 441204 h 192"/>
                <a:gd name="T22" fmla="*/ 352373 w 128"/>
                <a:gd name="T23" fmla="*/ 242662 h 192"/>
                <a:gd name="T24" fmla="*/ 231245 w 128"/>
                <a:gd name="T25" fmla="*/ 88241 h 192"/>
                <a:gd name="T26" fmla="*/ 242256 w 128"/>
                <a:gd name="T27" fmla="*/ 275753 h 192"/>
                <a:gd name="T28" fmla="*/ 220233 w 128"/>
                <a:gd name="T29" fmla="*/ 275753 h 192"/>
                <a:gd name="T30" fmla="*/ 77082 w 128"/>
                <a:gd name="T31" fmla="*/ 88241 h 192"/>
                <a:gd name="T32" fmla="*/ 154163 w 128"/>
                <a:gd name="T33" fmla="*/ 99271 h 192"/>
                <a:gd name="T34" fmla="*/ 68823 w 128"/>
                <a:gd name="T35" fmla="*/ 110301 h 192"/>
                <a:gd name="T36" fmla="*/ 66070 w 128"/>
                <a:gd name="T37" fmla="*/ 132361 h 192"/>
                <a:gd name="T38" fmla="*/ 154163 w 128"/>
                <a:gd name="T39" fmla="*/ 143391 h 192"/>
                <a:gd name="T40" fmla="*/ 66070 w 128"/>
                <a:gd name="T41" fmla="*/ 154421 h 192"/>
                <a:gd name="T42" fmla="*/ 66070 w 128"/>
                <a:gd name="T43" fmla="*/ 176482 h 192"/>
                <a:gd name="T44" fmla="*/ 154163 w 128"/>
                <a:gd name="T45" fmla="*/ 187512 h 192"/>
                <a:gd name="T46" fmla="*/ 66070 w 128"/>
                <a:gd name="T47" fmla="*/ 198542 h 192"/>
                <a:gd name="T48" fmla="*/ 66070 w 128"/>
                <a:gd name="T49" fmla="*/ 220602 h 192"/>
                <a:gd name="T50" fmla="*/ 154163 w 128"/>
                <a:gd name="T51" fmla="*/ 231632 h 192"/>
                <a:gd name="T52" fmla="*/ 66070 w 128"/>
                <a:gd name="T53" fmla="*/ 242662 h 192"/>
                <a:gd name="T54" fmla="*/ 154163 w 128"/>
                <a:gd name="T55" fmla="*/ 275753 h 192"/>
                <a:gd name="T56" fmla="*/ 74329 w 128"/>
                <a:gd name="T57" fmla="*/ 286783 h 192"/>
                <a:gd name="T58" fmla="*/ 143152 w 128"/>
                <a:gd name="T59" fmla="*/ 264723 h 192"/>
                <a:gd name="T60" fmla="*/ 176187 w 128"/>
                <a:gd name="T61" fmla="*/ 397084 h 192"/>
                <a:gd name="T62" fmla="*/ 22023 w 128"/>
                <a:gd name="T63" fmla="*/ 198542 h 192"/>
                <a:gd name="T64" fmla="*/ 44047 w 128"/>
                <a:gd name="T65" fmla="*/ 242662 h 192"/>
                <a:gd name="T66" fmla="*/ 308326 w 128"/>
                <a:gd name="T67" fmla="*/ 242662 h 192"/>
                <a:gd name="T68" fmla="*/ 330350 w 128"/>
                <a:gd name="T69" fmla="*/ 198542 h 192"/>
                <a:gd name="T70" fmla="*/ 176187 w 128"/>
                <a:gd name="T71" fmla="*/ 397084 h 19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128" h="192">
                  <a:moveTo>
                    <a:pt x="128" y="88"/>
                  </a:moveTo>
                  <a:cubicBezTo>
                    <a:pt x="128" y="68"/>
                    <a:pt x="128" y="68"/>
                    <a:pt x="128" y="68"/>
                  </a:cubicBezTo>
                  <a:cubicBezTo>
                    <a:pt x="128" y="66"/>
                    <a:pt x="126" y="64"/>
                    <a:pt x="124" y="64"/>
                  </a:cubicBezTo>
                  <a:cubicBezTo>
                    <a:pt x="112" y="64"/>
                    <a:pt x="112" y="64"/>
                    <a:pt x="112" y="64"/>
                  </a:cubicBezTo>
                  <a:cubicBezTo>
                    <a:pt x="112" y="48"/>
                    <a:pt x="112" y="48"/>
                    <a:pt x="112" y="48"/>
                  </a:cubicBezTo>
                  <a:cubicBezTo>
                    <a:pt x="112" y="21"/>
                    <a:pt x="91" y="0"/>
                    <a:pt x="64" y="0"/>
                  </a:cubicBezTo>
                  <a:cubicBezTo>
                    <a:pt x="38" y="0"/>
                    <a:pt x="16" y="21"/>
                    <a:pt x="16" y="48"/>
                  </a:cubicBezTo>
                  <a:cubicBezTo>
                    <a:pt x="16" y="64"/>
                    <a:pt x="16" y="64"/>
                    <a:pt x="16" y="64"/>
                  </a:cubicBezTo>
                  <a:cubicBezTo>
                    <a:pt x="4" y="64"/>
                    <a:pt x="4" y="64"/>
                    <a:pt x="4" y="64"/>
                  </a:cubicBezTo>
                  <a:cubicBezTo>
                    <a:pt x="2" y="64"/>
                    <a:pt x="0" y="66"/>
                    <a:pt x="0" y="68"/>
                  </a:cubicBezTo>
                  <a:cubicBezTo>
                    <a:pt x="0" y="88"/>
                    <a:pt x="0" y="88"/>
                    <a:pt x="0" y="88"/>
                  </a:cubicBezTo>
                  <a:cubicBezTo>
                    <a:pt x="0" y="122"/>
                    <a:pt x="27" y="150"/>
                    <a:pt x="60" y="152"/>
                  </a:cubicBezTo>
                  <a:cubicBezTo>
                    <a:pt x="60" y="160"/>
                    <a:pt x="60" y="160"/>
                    <a:pt x="60" y="160"/>
                  </a:cubicBezTo>
                  <a:cubicBezTo>
                    <a:pt x="28" y="160"/>
                    <a:pt x="28" y="160"/>
                    <a:pt x="28" y="160"/>
                  </a:cubicBezTo>
                  <a:cubicBezTo>
                    <a:pt x="17" y="160"/>
                    <a:pt x="8" y="169"/>
                    <a:pt x="8" y="180"/>
                  </a:cubicBezTo>
                  <a:cubicBezTo>
                    <a:pt x="8" y="188"/>
                    <a:pt x="8" y="188"/>
                    <a:pt x="8" y="188"/>
                  </a:cubicBezTo>
                  <a:cubicBezTo>
                    <a:pt x="8" y="190"/>
                    <a:pt x="10" y="192"/>
                    <a:pt x="12" y="192"/>
                  </a:cubicBezTo>
                  <a:cubicBezTo>
                    <a:pt x="116" y="192"/>
                    <a:pt x="116" y="192"/>
                    <a:pt x="116" y="192"/>
                  </a:cubicBezTo>
                  <a:cubicBezTo>
                    <a:pt x="118" y="192"/>
                    <a:pt x="120" y="190"/>
                    <a:pt x="120" y="188"/>
                  </a:cubicBezTo>
                  <a:cubicBezTo>
                    <a:pt x="120" y="180"/>
                    <a:pt x="120" y="180"/>
                    <a:pt x="120" y="180"/>
                  </a:cubicBezTo>
                  <a:cubicBezTo>
                    <a:pt x="120" y="169"/>
                    <a:pt x="111" y="160"/>
                    <a:pt x="100" y="160"/>
                  </a:cubicBezTo>
                  <a:cubicBezTo>
                    <a:pt x="68" y="160"/>
                    <a:pt x="68" y="160"/>
                    <a:pt x="68" y="160"/>
                  </a:cubicBezTo>
                  <a:cubicBezTo>
                    <a:pt x="68" y="152"/>
                    <a:pt x="68" y="152"/>
                    <a:pt x="68" y="152"/>
                  </a:cubicBezTo>
                  <a:cubicBezTo>
                    <a:pt x="102" y="150"/>
                    <a:pt x="128" y="122"/>
                    <a:pt x="128" y="88"/>
                  </a:cubicBezTo>
                  <a:close/>
                  <a:moveTo>
                    <a:pt x="80" y="36"/>
                  </a:moveTo>
                  <a:cubicBezTo>
                    <a:pt x="80" y="34"/>
                    <a:pt x="82" y="32"/>
                    <a:pt x="84" y="32"/>
                  </a:cubicBezTo>
                  <a:cubicBezTo>
                    <a:pt x="86" y="32"/>
                    <a:pt x="88" y="34"/>
                    <a:pt x="88" y="36"/>
                  </a:cubicBezTo>
                  <a:cubicBezTo>
                    <a:pt x="88" y="100"/>
                    <a:pt x="88" y="100"/>
                    <a:pt x="88" y="100"/>
                  </a:cubicBezTo>
                  <a:cubicBezTo>
                    <a:pt x="88" y="103"/>
                    <a:pt x="86" y="104"/>
                    <a:pt x="84" y="104"/>
                  </a:cubicBezTo>
                  <a:cubicBezTo>
                    <a:pt x="82" y="104"/>
                    <a:pt x="80" y="103"/>
                    <a:pt x="80" y="100"/>
                  </a:cubicBezTo>
                  <a:lnTo>
                    <a:pt x="80" y="36"/>
                  </a:lnTo>
                  <a:close/>
                  <a:moveTo>
                    <a:pt x="28" y="32"/>
                  </a:moveTo>
                  <a:cubicBezTo>
                    <a:pt x="52" y="32"/>
                    <a:pt x="52" y="32"/>
                    <a:pt x="52" y="32"/>
                  </a:cubicBezTo>
                  <a:cubicBezTo>
                    <a:pt x="54" y="32"/>
                    <a:pt x="56" y="34"/>
                    <a:pt x="56" y="36"/>
                  </a:cubicBezTo>
                  <a:cubicBezTo>
                    <a:pt x="56" y="38"/>
                    <a:pt x="54" y="40"/>
                    <a:pt x="52" y="40"/>
                  </a:cubicBezTo>
                  <a:cubicBezTo>
                    <a:pt x="25" y="40"/>
                    <a:pt x="25" y="40"/>
                    <a:pt x="25" y="40"/>
                  </a:cubicBezTo>
                  <a:cubicBezTo>
                    <a:pt x="26" y="37"/>
                    <a:pt x="26" y="34"/>
                    <a:pt x="28" y="32"/>
                  </a:cubicBezTo>
                  <a:close/>
                  <a:moveTo>
                    <a:pt x="24" y="48"/>
                  </a:moveTo>
                  <a:cubicBezTo>
                    <a:pt x="52" y="48"/>
                    <a:pt x="52" y="48"/>
                    <a:pt x="52" y="48"/>
                  </a:cubicBezTo>
                  <a:cubicBezTo>
                    <a:pt x="54" y="48"/>
                    <a:pt x="56" y="50"/>
                    <a:pt x="56" y="52"/>
                  </a:cubicBezTo>
                  <a:cubicBezTo>
                    <a:pt x="56" y="54"/>
                    <a:pt x="54" y="56"/>
                    <a:pt x="52" y="56"/>
                  </a:cubicBezTo>
                  <a:cubicBezTo>
                    <a:pt x="24" y="56"/>
                    <a:pt x="24" y="56"/>
                    <a:pt x="24" y="56"/>
                  </a:cubicBezTo>
                  <a:lnTo>
                    <a:pt x="24" y="48"/>
                  </a:lnTo>
                  <a:close/>
                  <a:moveTo>
                    <a:pt x="24" y="64"/>
                  </a:moveTo>
                  <a:cubicBezTo>
                    <a:pt x="52" y="64"/>
                    <a:pt x="52" y="64"/>
                    <a:pt x="52" y="64"/>
                  </a:cubicBezTo>
                  <a:cubicBezTo>
                    <a:pt x="54" y="64"/>
                    <a:pt x="56" y="66"/>
                    <a:pt x="56" y="68"/>
                  </a:cubicBezTo>
                  <a:cubicBezTo>
                    <a:pt x="56" y="70"/>
                    <a:pt x="54" y="72"/>
                    <a:pt x="52" y="72"/>
                  </a:cubicBezTo>
                  <a:cubicBezTo>
                    <a:pt x="24" y="72"/>
                    <a:pt x="24" y="72"/>
                    <a:pt x="24" y="72"/>
                  </a:cubicBezTo>
                  <a:lnTo>
                    <a:pt x="24" y="64"/>
                  </a:lnTo>
                  <a:close/>
                  <a:moveTo>
                    <a:pt x="24" y="80"/>
                  </a:moveTo>
                  <a:cubicBezTo>
                    <a:pt x="52" y="80"/>
                    <a:pt x="52" y="80"/>
                    <a:pt x="52" y="80"/>
                  </a:cubicBezTo>
                  <a:cubicBezTo>
                    <a:pt x="54" y="80"/>
                    <a:pt x="56" y="82"/>
                    <a:pt x="56" y="84"/>
                  </a:cubicBezTo>
                  <a:cubicBezTo>
                    <a:pt x="56" y="86"/>
                    <a:pt x="54" y="88"/>
                    <a:pt x="52" y="88"/>
                  </a:cubicBezTo>
                  <a:cubicBezTo>
                    <a:pt x="24" y="88"/>
                    <a:pt x="24" y="88"/>
                    <a:pt x="24" y="88"/>
                  </a:cubicBezTo>
                  <a:lnTo>
                    <a:pt x="24" y="80"/>
                  </a:lnTo>
                  <a:close/>
                  <a:moveTo>
                    <a:pt x="56" y="100"/>
                  </a:moveTo>
                  <a:cubicBezTo>
                    <a:pt x="56" y="102"/>
                    <a:pt x="54" y="104"/>
                    <a:pt x="52" y="104"/>
                  </a:cubicBezTo>
                  <a:cubicBezTo>
                    <a:pt x="27" y="104"/>
                    <a:pt x="27" y="104"/>
                    <a:pt x="27" y="104"/>
                  </a:cubicBezTo>
                  <a:cubicBezTo>
                    <a:pt x="26" y="101"/>
                    <a:pt x="25" y="99"/>
                    <a:pt x="25" y="96"/>
                  </a:cubicBezTo>
                  <a:cubicBezTo>
                    <a:pt x="52" y="96"/>
                    <a:pt x="52" y="96"/>
                    <a:pt x="52" y="96"/>
                  </a:cubicBezTo>
                  <a:cubicBezTo>
                    <a:pt x="54" y="96"/>
                    <a:pt x="56" y="98"/>
                    <a:pt x="56" y="100"/>
                  </a:cubicBezTo>
                  <a:close/>
                  <a:moveTo>
                    <a:pt x="64" y="144"/>
                  </a:moveTo>
                  <a:cubicBezTo>
                    <a:pt x="33" y="144"/>
                    <a:pt x="8" y="119"/>
                    <a:pt x="8" y="88"/>
                  </a:cubicBezTo>
                  <a:cubicBezTo>
                    <a:pt x="8" y="72"/>
                    <a:pt x="8" y="72"/>
                    <a:pt x="8" y="72"/>
                  </a:cubicBezTo>
                  <a:cubicBezTo>
                    <a:pt x="16" y="72"/>
                    <a:pt x="16" y="72"/>
                    <a:pt x="16" y="72"/>
                  </a:cubicBezTo>
                  <a:cubicBezTo>
                    <a:pt x="16" y="88"/>
                    <a:pt x="16" y="88"/>
                    <a:pt x="16" y="88"/>
                  </a:cubicBezTo>
                  <a:cubicBezTo>
                    <a:pt x="16" y="115"/>
                    <a:pt x="38" y="136"/>
                    <a:pt x="64" y="136"/>
                  </a:cubicBezTo>
                  <a:cubicBezTo>
                    <a:pt x="91" y="136"/>
                    <a:pt x="112" y="115"/>
                    <a:pt x="112" y="88"/>
                  </a:cubicBezTo>
                  <a:cubicBezTo>
                    <a:pt x="112" y="72"/>
                    <a:pt x="112" y="72"/>
                    <a:pt x="112" y="72"/>
                  </a:cubicBezTo>
                  <a:cubicBezTo>
                    <a:pt x="120" y="72"/>
                    <a:pt x="120" y="72"/>
                    <a:pt x="120" y="72"/>
                  </a:cubicBezTo>
                  <a:cubicBezTo>
                    <a:pt x="120" y="88"/>
                    <a:pt x="120" y="88"/>
                    <a:pt x="120" y="88"/>
                  </a:cubicBezTo>
                  <a:cubicBezTo>
                    <a:pt x="120" y="119"/>
                    <a:pt x="95" y="144"/>
                    <a:pt x="64" y="14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80296" tIns="40148" rIns="80296" bIns="40148"/>
            <a:lstStyle/>
            <a:p>
              <a:endParaRPr lang="zh-CN" altLang="en-US">
                <a:solidFill>
                  <a:schemeClr val="bg1">
                    <a:lumMod val="50000"/>
                  </a:schemeClr>
                </a:solidFill>
              </a:endParaRPr>
            </a:p>
          </p:txBody>
        </p:sp>
        <p:sp>
          <p:nvSpPr>
            <p:cNvPr id="23" name="文本框 23"/>
            <p:cNvSpPr txBox="1">
              <a:spLocks noChangeArrowheads="1"/>
            </p:cNvSpPr>
            <p:nvPr/>
          </p:nvSpPr>
          <p:spPr bwMode="auto">
            <a:xfrm>
              <a:off x="1103247" y="110637"/>
              <a:ext cx="3358611" cy="7390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eaLnBrk="0" hangingPunct="0">
                <a:defRPr>
                  <a:solidFill>
                    <a:schemeClr val="tx1"/>
                  </a:solidFill>
                  <a:latin typeface="Calibri" pitchFamily="34" charset="0"/>
                  <a:ea typeface="宋体" pitchFamily="2" charset="-122"/>
                </a:defRPr>
              </a:lvl6pPr>
              <a:lvl7pPr eaLnBrk="0" hangingPunct="0">
                <a:defRPr>
                  <a:solidFill>
                    <a:schemeClr val="tx1"/>
                  </a:solidFill>
                  <a:latin typeface="Calibri" pitchFamily="34" charset="0"/>
                  <a:ea typeface="宋体" pitchFamily="2" charset="-122"/>
                </a:defRPr>
              </a:lvl7pPr>
              <a:lvl8pPr eaLnBrk="0" hangingPunct="0">
                <a:defRPr>
                  <a:solidFill>
                    <a:schemeClr val="tx1"/>
                  </a:solidFill>
                  <a:latin typeface="Calibri" pitchFamily="34" charset="0"/>
                  <a:ea typeface="宋体" pitchFamily="2" charset="-122"/>
                </a:defRPr>
              </a:lvl8pPr>
              <a:lvl9pPr eaLnBrk="0" hangingPunct="0">
                <a:defRPr>
                  <a:solidFill>
                    <a:schemeClr val="tx1"/>
                  </a:solidFill>
                  <a:latin typeface="Calibri" pitchFamily="34" charset="0"/>
                  <a:ea typeface="宋体" pitchFamily="2" charset="-122"/>
                </a:defRPr>
              </a:lvl9pPr>
            </a:lstStyle>
            <a:p>
              <a:pPr eaLnBrk="1" hangingPunct="1"/>
              <a:r>
                <a:rPr lang="zh-CN" altLang="en-US" sz="1400">
                  <a:solidFill>
                    <a:schemeClr val="bg1">
                      <a:lumMod val="50000"/>
                    </a:schemeClr>
                  </a:solidFill>
                  <a:latin typeface="微软雅黑" pitchFamily="34" charset="-122"/>
                  <a:ea typeface="微软雅黑" pitchFamily="34" charset="-122"/>
                </a:rPr>
                <a:t>我们工作室致力于专业</a:t>
              </a:r>
              <a:r>
                <a:rPr lang="en-US" altLang="zh-CN" sz="1400">
                  <a:solidFill>
                    <a:schemeClr val="bg1">
                      <a:lumMod val="50000"/>
                    </a:schemeClr>
                  </a:solidFill>
                  <a:latin typeface="微软雅黑" pitchFamily="34" charset="-122"/>
                  <a:ea typeface="微软雅黑" pitchFamily="34" charset="-122"/>
                </a:rPr>
                <a:t>PPT</a:t>
              </a:r>
              <a:r>
                <a:rPr lang="zh-CN" altLang="en-US" sz="1400">
                  <a:solidFill>
                    <a:schemeClr val="bg1">
                      <a:lumMod val="50000"/>
                    </a:schemeClr>
                  </a:solidFill>
                  <a:latin typeface="微软雅黑" pitchFamily="34" charset="-122"/>
                  <a:ea typeface="微软雅黑" pitchFamily="34" charset="-122"/>
                </a:rPr>
                <a:t>模板的发布，课件及汇报</a:t>
              </a:r>
              <a:r>
                <a:rPr lang="en-US" altLang="zh-CN" sz="1400">
                  <a:solidFill>
                    <a:schemeClr val="bg1">
                      <a:lumMod val="50000"/>
                    </a:schemeClr>
                  </a:solidFill>
                  <a:latin typeface="微软雅黑" pitchFamily="34" charset="-122"/>
                  <a:ea typeface="微软雅黑" pitchFamily="34" charset="-122"/>
                </a:rPr>
                <a:t>PPT</a:t>
              </a:r>
              <a:r>
                <a:rPr lang="zh-CN" altLang="en-US" sz="1400">
                  <a:solidFill>
                    <a:schemeClr val="bg1">
                      <a:lumMod val="50000"/>
                    </a:schemeClr>
                  </a:solidFill>
                  <a:latin typeface="微软雅黑" pitchFamily="34" charset="-122"/>
                  <a:ea typeface="微软雅黑" pitchFamily="34" charset="-122"/>
                </a:rPr>
                <a:t>的美化，并为您提供专业的</a:t>
              </a:r>
              <a:r>
                <a:rPr lang="en-US" altLang="zh-CN" sz="1400">
                  <a:solidFill>
                    <a:schemeClr val="bg1">
                      <a:lumMod val="50000"/>
                    </a:schemeClr>
                  </a:solidFill>
                  <a:latin typeface="微软雅黑" pitchFamily="34" charset="-122"/>
                  <a:ea typeface="微软雅黑" pitchFamily="34" charset="-122"/>
                </a:rPr>
                <a:t>PPT</a:t>
              </a:r>
              <a:r>
                <a:rPr lang="zh-CN" altLang="en-US" sz="1400">
                  <a:solidFill>
                    <a:schemeClr val="bg1">
                      <a:lumMod val="50000"/>
                    </a:schemeClr>
                  </a:solidFill>
                  <a:latin typeface="微软雅黑" pitchFamily="34" charset="-122"/>
                  <a:ea typeface="微软雅黑" pitchFamily="34" charset="-122"/>
                </a:rPr>
                <a:t>个性定制服务</a:t>
              </a:r>
              <a:r>
                <a:rPr lang="en-US" altLang="zh-CN" sz="1400">
                  <a:solidFill>
                    <a:schemeClr val="bg1">
                      <a:lumMod val="50000"/>
                    </a:schemeClr>
                  </a:solidFill>
                  <a:latin typeface="微软雅黑" pitchFamily="34" charset="-122"/>
                  <a:ea typeface="微软雅黑" pitchFamily="34" charset="-122"/>
                </a:rPr>
                <a:t>.</a:t>
              </a:r>
              <a:endParaRPr lang="zh-CN" altLang="en-US" sz="1400">
                <a:solidFill>
                  <a:schemeClr val="bg1">
                    <a:lumMod val="50000"/>
                  </a:schemeClr>
                </a:solidFill>
                <a:latin typeface="微软雅黑" pitchFamily="34" charset="-122"/>
                <a:ea typeface="微软雅黑" pitchFamily="34" charset="-122"/>
              </a:endParaRPr>
            </a:p>
          </p:txBody>
        </p:sp>
      </p:grpSp>
      <p:grpSp>
        <p:nvGrpSpPr>
          <p:cNvPr id="24" name="组合 24"/>
          <p:cNvGrpSpPr>
            <a:grpSpLocks/>
          </p:cNvGrpSpPr>
          <p:nvPr/>
        </p:nvGrpSpPr>
        <p:grpSpPr bwMode="auto">
          <a:xfrm>
            <a:off x="6342063" y="4397375"/>
            <a:ext cx="4462462" cy="1044575"/>
            <a:chOff x="0" y="0"/>
            <a:chExt cx="4461857" cy="1045190"/>
          </a:xfrm>
        </p:grpSpPr>
        <p:sp>
          <p:nvSpPr>
            <p:cNvPr id="25" name="椭圆 25"/>
            <p:cNvSpPr>
              <a:spLocks noChangeArrowheads="1"/>
            </p:cNvSpPr>
            <p:nvPr/>
          </p:nvSpPr>
          <p:spPr bwMode="auto">
            <a:xfrm>
              <a:off x="0" y="0"/>
              <a:ext cx="1045190" cy="1045190"/>
            </a:xfrm>
            <a:prstGeom prst="ellipse">
              <a:avLst/>
            </a:pr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chemeClr val="bg1">
                    <a:lumMod val="50000"/>
                  </a:schemeClr>
                </a:solidFill>
              </a:endParaRPr>
            </a:p>
          </p:txBody>
        </p:sp>
        <p:sp>
          <p:nvSpPr>
            <p:cNvPr id="26" name="Freeform 97"/>
            <p:cNvSpPr>
              <a:spLocks/>
            </p:cNvSpPr>
            <p:nvPr/>
          </p:nvSpPr>
          <p:spPr bwMode="auto">
            <a:xfrm>
              <a:off x="258757" y="302140"/>
              <a:ext cx="531216" cy="440910"/>
            </a:xfrm>
            <a:custGeom>
              <a:avLst/>
              <a:gdLst>
                <a:gd name="T0" fmla="*/ 520149 w 192"/>
                <a:gd name="T1" fmla="*/ 220455 h 160"/>
                <a:gd name="T2" fmla="*/ 453747 w 192"/>
                <a:gd name="T3" fmla="*/ 220455 h 160"/>
                <a:gd name="T4" fmla="*/ 445447 w 192"/>
                <a:gd name="T5" fmla="*/ 225966 h 160"/>
                <a:gd name="T6" fmla="*/ 434380 w 192"/>
                <a:gd name="T7" fmla="*/ 242501 h 160"/>
                <a:gd name="T8" fmla="*/ 420546 w 192"/>
                <a:gd name="T9" fmla="*/ 184631 h 160"/>
                <a:gd name="T10" fmla="*/ 409479 w 192"/>
                <a:gd name="T11" fmla="*/ 176364 h 160"/>
                <a:gd name="T12" fmla="*/ 398412 w 192"/>
                <a:gd name="T13" fmla="*/ 184631 h 160"/>
                <a:gd name="T14" fmla="*/ 370745 w 192"/>
                <a:gd name="T15" fmla="*/ 270057 h 160"/>
                <a:gd name="T16" fmla="*/ 354144 w 192"/>
                <a:gd name="T17" fmla="*/ 140540 h 160"/>
                <a:gd name="T18" fmla="*/ 343077 w 192"/>
                <a:gd name="T19" fmla="*/ 132273 h 160"/>
                <a:gd name="T20" fmla="*/ 332010 w 192"/>
                <a:gd name="T21" fmla="*/ 140540 h 160"/>
                <a:gd name="T22" fmla="*/ 284975 w 192"/>
                <a:gd name="T23" fmla="*/ 349972 h 160"/>
                <a:gd name="T24" fmla="*/ 265608 w 192"/>
                <a:gd name="T25" fmla="*/ 11023 h 160"/>
                <a:gd name="T26" fmla="*/ 254541 w 192"/>
                <a:gd name="T27" fmla="*/ 0 h 160"/>
                <a:gd name="T28" fmla="*/ 243474 w 192"/>
                <a:gd name="T29" fmla="*/ 8267 h 160"/>
                <a:gd name="T30" fmla="*/ 190906 w 192"/>
                <a:gd name="T31" fmla="*/ 234233 h 160"/>
                <a:gd name="T32" fmla="*/ 177072 w 192"/>
                <a:gd name="T33" fmla="*/ 118495 h 160"/>
                <a:gd name="T34" fmla="*/ 168772 w 192"/>
                <a:gd name="T35" fmla="*/ 110228 h 160"/>
                <a:gd name="T36" fmla="*/ 154938 w 192"/>
                <a:gd name="T37" fmla="*/ 118495 h 160"/>
                <a:gd name="T38" fmla="*/ 124504 w 192"/>
                <a:gd name="T39" fmla="*/ 214944 h 160"/>
                <a:gd name="T40" fmla="*/ 110670 w 192"/>
                <a:gd name="T41" fmla="*/ 162586 h 160"/>
                <a:gd name="T42" fmla="*/ 102370 w 192"/>
                <a:gd name="T43" fmla="*/ 154319 h 160"/>
                <a:gd name="T44" fmla="*/ 91303 w 192"/>
                <a:gd name="T45" fmla="*/ 159830 h 160"/>
                <a:gd name="T46" fmla="*/ 71936 w 192"/>
                <a:gd name="T47" fmla="*/ 198410 h 160"/>
                <a:gd name="T48" fmla="*/ 11067 w 192"/>
                <a:gd name="T49" fmla="*/ 198410 h 160"/>
                <a:gd name="T50" fmla="*/ 0 w 192"/>
                <a:gd name="T51" fmla="*/ 209432 h 160"/>
                <a:gd name="T52" fmla="*/ 11067 w 192"/>
                <a:gd name="T53" fmla="*/ 220455 h 160"/>
                <a:gd name="T54" fmla="*/ 77469 w 192"/>
                <a:gd name="T55" fmla="*/ 220455 h 160"/>
                <a:gd name="T56" fmla="*/ 88536 w 192"/>
                <a:gd name="T57" fmla="*/ 214944 h 160"/>
                <a:gd name="T58" fmla="*/ 96836 w 192"/>
                <a:gd name="T59" fmla="*/ 195654 h 160"/>
                <a:gd name="T60" fmla="*/ 110670 w 192"/>
                <a:gd name="T61" fmla="*/ 256279 h 160"/>
                <a:gd name="T62" fmla="*/ 121737 w 192"/>
                <a:gd name="T63" fmla="*/ 264546 h 160"/>
                <a:gd name="T64" fmla="*/ 132804 w 192"/>
                <a:gd name="T65" fmla="*/ 256279 h 160"/>
                <a:gd name="T66" fmla="*/ 160472 w 192"/>
                <a:gd name="T67" fmla="*/ 170853 h 160"/>
                <a:gd name="T68" fmla="*/ 177072 w 192"/>
                <a:gd name="T69" fmla="*/ 297614 h 160"/>
                <a:gd name="T70" fmla="*/ 188139 w 192"/>
                <a:gd name="T71" fmla="*/ 308637 h 160"/>
                <a:gd name="T72" fmla="*/ 199206 w 192"/>
                <a:gd name="T73" fmla="*/ 300370 h 160"/>
                <a:gd name="T74" fmla="*/ 249008 w 192"/>
                <a:gd name="T75" fmla="*/ 88182 h 160"/>
                <a:gd name="T76" fmla="*/ 265608 w 192"/>
                <a:gd name="T77" fmla="*/ 429887 h 160"/>
                <a:gd name="T78" fmla="*/ 276675 w 192"/>
                <a:gd name="T79" fmla="*/ 440910 h 160"/>
                <a:gd name="T80" fmla="*/ 276675 w 192"/>
                <a:gd name="T81" fmla="*/ 440910 h 160"/>
                <a:gd name="T82" fmla="*/ 287742 w 192"/>
                <a:gd name="T83" fmla="*/ 432643 h 160"/>
                <a:gd name="T84" fmla="*/ 340310 w 192"/>
                <a:gd name="T85" fmla="*/ 206677 h 160"/>
                <a:gd name="T86" fmla="*/ 354144 w 192"/>
                <a:gd name="T87" fmla="*/ 319660 h 160"/>
                <a:gd name="T88" fmla="*/ 365211 w 192"/>
                <a:gd name="T89" fmla="*/ 330683 h 160"/>
                <a:gd name="T90" fmla="*/ 376278 w 192"/>
                <a:gd name="T91" fmla="*/ 322415 h 160"/>
                <a:gd name="T92" fmla="*/ 409479 w 192"/>
                <a:gd name="T93" fmla="*/ 225966 h 160"/>
                <a:gd name="T94" fmla="*/ 420546 w 192"/>
                <a:gd name="T95" fmla="*/ 278324 h 160"/>
                <a:gd name="T96" fmla="*/ 431613 w 192"/>
                <a:gd name="T97" fmla="*/ 286592 h 160"/>
                <a:gd name="T98" fmla="*/ 442680 w 192"/>
                <a:gd name="T99" fmla="*/ 281080 h 160"/>
                <a:gd name="T100" fmla="*/ 462047 w 192"/>
                <a:gd name="T101" fmla="*/ 242501 h 160"/>
                <a:gd name="T102" fmla="*/ 520149 w 192"/>
                <a:gd name="T103" fmla="*/ 242501 h 160"/>
                <a:gd name="T104" fmla="*/ 531216 w 192"/>
                <a:gd name="T105" fmla="*/ 231478 h 160"/>
                <a:gd name="T106" fmla="*/ 520149 w 192"/>
                <a:gd name="T107" fmla="*/ 220455 h 16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192" h="160">
                  <a:moveTo>
                    <a:pt x="188" y="80"/>
                  </a:moveTo>
                  <a:cubicBezTo>
                    <a:pt x="164" y="80"/>
                    <a:pt x="164" y="80"/>
                    <a:pt x="164" y="80"/>
                  </a:cubicBezTo>
                  <a:cubicBezTo>
                    <a:pt x="163" y="80"/>
                    <a:pt x="161" y="81"/>
                    <a:pt x="161" y="82"/>
                  </a:cubicBezTo>
                  <a:cubicBezTo>
                    <a:pt x="157" y="88"/>
                    <a:pt x="157" y="88"/>
                    <a:pt x="157" y="88"/>
                  </a:cubicBezTo>
                  <a:cubicBezTo>
                    <a:pt x="152" y="67"/>
                    <a:pt x="152" y="67"/>
                    <a:pt x="152" y="67"/>
                  </a:cubicBezTo>
                  <a:cubicBezTo>
                    <a:pt x="152" y="65"/>
                    <a:pt x="150" y="64"/>
                    <a:pt x="148" y="64"/>
                  </a:cubicBezTo>
                  <a:cubicBezTo>
                    <a:pt x="147" y="64"/>
                    <a:pt x="145" y="65"/>
                    <a:pt x="144" y="67"/>
                  </a:cubicBezTo>
                  <a:cubicBezTo>
                    <a:pt x="134" y="98"/>
                    <a:pt x="134" y="98"/>
                    <a:pt x="134" y="98"/>
                  </a:cubicBezTo>
                  <a:cubicBezTo>
                    <a:pt x="128" y="51"/>
                    <a:pt x="128" y="51"/>
                    <a:pt x="128" y="51"/>
                  </a:cubicBezTo>
                  <a:cubicBezTo>
                    <a:pt x="128" y="49"/>
                    <a:pt x="126" y="48"/>
                    <a:pt x="124" y="48"/>
                  </a:cubicBezTo>
                  <a:cubicBezTo>
                    <a:pt x="123" y="48"/>
                    <a:pt x="121" y="49"/>
                    <a:pt x="120" y="51"/>
                  </a:cubicBezTo>
                  <a:cubicBezTo>
                    <a:pt x="103" y="127"/>
                    <a:pt x="103" y="127"/>
                    <a:pt x="103" y="127"/>
                  </a:cubicBezTo>
                  <a:cubicBezTo>
                    <a:pt x="96" y="4"/>
                    <a:pt x="96" y="4"/>
                    <a:pt x="96" y="4"/>
                  </a:cubicBezTo>
                  <a:cubicBezTo>
                    <a:pt x="96" y="2"/>
                    <a:pt x="94" y="0"/>
                    <a:pt x="92" y="0"/>
                  </a:cubicBezTo>
                  <a:cubicBezTo>
                    <a:pt x="91" y="0"/>
                    <a:pt x="89" y="1"/>
                    <a:pt x="88" y="3"/>
                  </a:cubicBezTo>
                  <a:cubicBezTo>
                    <a:pt x="69" y="85"/>
                    <a:pt x="69" y="85"/>
                    <a:pt x="69" y="85"/>
                  </a:cubicBezTo>
                  <a:cubicBezTo>
                    <a:pt x="64" y="43"/>
                    <a:pt x="64" y="43"/>
                    <a:pt x="64" y="43"/>
                  </a:cubicBezTo>
                  <a:cubicBezTo>
                    <a:pt x="64" y="42"/>
                    <a:pt x="62" y="40"/>
                    <a:pt x="61" y="40"/>
                  </a:cubicBezTo>
                  <a:cubicBezTo>
                    <a:pt x="59" y="40"/>
                    <a:pt x="57" y="41"/>
                    <a:pt x="56" y="43"/>
                  </a:cubicBezTo>
                  <a:cubicBezTo>
                    <a:pt x="45" y="78"/>
                    <a:pt x="45" y="78"/>
                    <a:pt x="45" y="78"/>
                  </a:cubicBezTo>
                  <a:cubicBezTo>
                    <a:pt x="40" y="59"/>
                    <a:pt x="40" y="59"/>
                    <a:pt x="40" y="59"/>
                  </a:cubicBezTo>
                  <a:cubicBezTo>
                    <a:pt x="40" y="57"/>
                    <a:pt x="38" y="56"/>
                    <a:pt x="37" y="56"/>
                  </a:cubicBezTo>
                  <a:cubicBezTo>
                    <a:pt x="35" y="56"/>
                    <a:pt x="33" y="57"/>
                    <a:pt x="33" y="58"/>
                  </a:cubicBezTo>
                  <a:cubicBezTo>
                    <a:pt x="26" y="72"/>
                    <a:pt x="26" y="72"/>
                    <a:pt x="26" y="72"/>
                  </a:cubicBezTo>
                  <a:cubicBezTo>
                    <a:pt x="4" y="72"/>
                    <a:pt x="4" y="72"/>
                    <a:pt x="4" y="72"/>
                  </a:cubicBezTo>
                  <a:cubicBezTo>
                    <a:pt x="2" y="72"/>
                    <a:pt x="0" y="74"/>
                    <a:pt x="0" y="76"/>
                  </a:cubicBezTo>
                  <a:cubicBezTo>
                    <a:pt x="0" y="78"/>
                    <a:pt x="2" y="80"/>
                    <a:pt x="4" y="80"/>
                  </a:cubicBezTo>
                  <a:cubicBezTo>
                    <a:pt x="28" y="80"/>
                    <a:pt x="28" y="80"/>
                    <a:pt x="28" y="80"/>
                  </a:cubicBezTo>
                  <a:cubicBezTo>
                    <a:pt x="30" y="80"/>
                    <a:pt x="31" y="79"/>
                    <a:pt x="32" y="78"/>
                  </a:cubicBezTo>
                  <a:cubicBezTo>
                    <a:pt x="35" y="71"/>
                    <a:pt x="35" y="71"/>
                    <a:pt x="35" y="71"/>
                  </a:cubicBezTo>
                  <a:cubicBezTo>
                    <a:pt x="40" y="93"/>
                    <a:pt x="40" y="93"/>
                    <a:pt x="40" y="93"/>
                  </a:cubicBezTo>
                  <a:cubicBezTo>
                    <a:pt x="41" y="95"/>
                    <a:pt x="42" y="96"/>
                    <a:pt x="44" y="96"/>
                  </a:cubicBezTo>
                  <a:cubicBezTo>
                    <a:pt x="46" y="96"/>
                    <a:pt x="47" y="95"/>
                    <a:pt x="48" y="93"/>
                  </a:cubicBezTo>
                  <a:cubicBezTo>
                    <a:pt x="58" y="62"/>
                    <a:pt x="58" y="62"/>
                    <a:pt x="58" y="62"/>
                  </a:cubicBezTo>
                  <a:cubicBezTo>
                    <a:pt x="64" y="108"/>
                    <a:pt x="64" y="108"/>
                    <a:pt x="64" y="108"/>
                  </a:cubicBezTo>
                  <a:cubicBezTo>
                    <a:pt x="64" y="110"/>
                    <a:pt x="66" y="112"/>
                    <a:pt x="68" y="112"/>
                  </a:cubicBezTo>
                  <a:cubicBezTo>
                    <a:pt x="70" y="112"/>
                    <a:pt x="72" y="111"/>
                    <a:pt x="72" y="109"/>
                  </a:cubicBezTo>
                  <a:cubicBezTo>
                    <a:pt x="90" y="32"/>
                    <a:pt x="90" y="32"/>
                    <a:pt x="90" y="32"/>
                  </a:cubicBezTo>
                  <a:cubicBezTo>
                    <a:pt x="96" y="156"/>
                    <a:pt x="96" y="156"/>
                    <a:pt x="96" y="156"/>
                  </a:cubicBezTo>
                  <a:cubicBezTo>
                    <a:pt x="96" y="158"/>
                    <a:pt x="98" y="160"/>
                    <a:pt x="100" y="160"/>
                  </a:cubicBezTo>
                  <a:cubicBezTo>
                    <a:pt x="100" y="160"/>
                    <a:pt x="100" y="160"/>
                    <a:pt x="100" y="160"/>
                  </a:cubicBezTo>
                  <a:cubicBezTo>
                    <a:pt x="102" y="160"/>
                    <a:pt x="104" y="159"/>
                    <a:pt x="104" y="157"/>
                  </a:cubicBezTo>
                  <a:cubicBezTo>
                    <a:pt x="123" y="75"/>
                    <a:pt x="123" y="75"/>
                    <a:pt x="123" y="75"/>
                  </a:cubicBezTo>
                  <a:cubicBezTo>
                    <a:pt x="128" y="116"/>
                    <a:pt x="128" y="116"/>
                    <a:pt x="128" y="116"/>
                  </a:cubicBezTo>
                  <a:cubicBezTo>
                    <a:pt x="128" y="118"/>
                    <a:pt x="130" y="120"/>
                    <a:pt x="132" y="120"/>
                  </a:cubicBezTo>
                  <a:cubicBezTo>
                    <a:pt x="134" y="120"/>
                    <a:pt x="135" y="119"/>
                    <a:pt x="136" y="117"/>
                  </a:cubicBezTo>
                  <a:cubicBezTo>
                    <a:pt x="148" y="82"/>
                    <a:pt x="148" y="82"/>
                    <a:pt x="148" y="82"/>
                  </a:cubicBezTo>
                  <a:cubicBezTo>
                    <a:pt x="152" y="101"/>
                    <a:pt x="152" y="101"/>
                    <a:pt x="152" y="101"/>
                  </a:cubicBezTo>
                  <a:cubicBezTo>
                    <a:pt x="153" y="102"/>
                    <a:pt x="154" y="104"/>
                    <a:pt x="156" y="104"/>
                  </a:cubicBezTo>
                  <a:cubicBezTo>
                    <a:pt x="157" y="104"/>
                    <a:pt x="159" y="103"/>
                    <a:pt x="160" y="102"/>
                  </a:cubicBezTo>
                  <a:cubicBezTo>
                    <a:pt x="167" y="88"/>
                    <a:pt x="167" y="88"/>
                    <a:pt x="167" y="88"/>
                  </a:cubicBezTo>
                  <a:cubicBezTo>
                    <a:pt x="188" y="88"/>
                    <a:pt x="188" y="88"/>
                    <a:pt x="188" y="88"/>
                  </a:cubicBezTo>
                  <a:cubicBezTo>
                    <a:pt x="190" y="88"/>
                    <a:pt x="192" y="86"/>
                    <a:pt x="192" y="84"/>
                  </a:cubicBezTo>
                  <a:cubicBezTo>
                    <a:pt x="192" y="82"/>
                    <a:pt x="190" y="80"/>
                    <a:pt x="188" y="8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80296" tIns="40148" rIns="80296" bIns="40148"/>
            <a:lstStyle/>
            <a:p>
              <a:endParaRPr lang="zh-CN" altLang="en-US">
                <a:solidFill>
                  <a:schemeClr val="bg1">
                    <a:lumMod val="50000"/>
                  </a:schemeClr>
                </a:solidFill>
              </a:endParaRPr>
            </a:p>
          </p:txBody>
        </p:sp>
        <p:sp>
          <p:nvSpPr>
            <p:cNvPr id="27" name="文本框 27"/>
            <p:cNvSpPr txBox="1">
              <a:spLocks noChangeArrowheads="1"/>
            </p:cNvSpPr>
            <p:nvPr/>
          </p:nvSpPr>
          <p:spPr bwMode="auto">
            <a:xfrm>
              <a:off x="1103246" y="59213"/>
              <a:ext cx="3358611" cy="7390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eaLnBrk="0" hangingPunct="0">
                <a:defRPr>
                  <a:solidFill>
                    <a:schemeClr val="tx1"/>
                  </a:solidFill>
                  <a:latin typeface="Calibri" pitchFamily="34" charset="0"/>
                  <a:ea typeface="宋体" pitchFamily="2" charset="-122"/>
                </a:defRPr>
              </a:lvl6pPr>
              <a:lvl7pPr eaLnBrk="0" hangingPunct="0">
                <a:defRPr>
                  <a:solidFill>
                    <a:schemeClr val="tx1"/>
                  </a:solidFill>
                  <a:latin typeface="Calibri" pitchFamily="34" charset="0"/>
                  <a:ea typeface="宋体" pitchFamily="2" charset="-122"/>
                </a:defRPr>
              </a:lvl7pPr>
              <a:lvl8pPr eaLnBrk="0" hangingPunct="0">
                <a:defRPr>
                  <a:solidFill>
                    <a:schemeClr val="tx1"/>
                  </a:solidFill>
                  <a:latin typeface="Calibri" pitchFamily="34" charset="0"/>
                  <a:ea typeface="宋体" pitchFamily="2" charset="-122"/>
                </a:defRPr>
              </a:lvl8pPr>
              <a:lvl9pPr eaLnBrk="0" hangingPunct="0">
                <a:defRPr>
                  <a:solidFill>
                    <a:schemeClr val="tx1"/>
                  </a:solidFill>
                  <a:latin typeface="Calibri" pitchFamily="34" charset="0"/>
                  <a:ea typeface="宋体" pitchFamily="2" charset="-122"/>
                </a:defRPr>
              </a:lvl9pPr>
            </a:lstStyle>
            <a:p>
              <a:pPr eaLnBrk="1" hangingPunct="1"/>
              <a:r>
                <a:rPr lang="zh-CN" altLang="en-US" sz="1400">
                  <a:solidFill>
                    <a:schemeClr val="bg1">
                      <a:lumMod val="50000"/>
                    </a:schemeClr>
                  </a:solidFill>
                  <a:latin typeface="微软雅黑" pitchFamily="34" charset="-122"/>
                  <a:ea typeface="微软雅黑" pitchFamily="34" charset="-122"/>
                </a:rPr>
                <a:t>我们工作室致力于专业</a:t>
              </a:r>
              <a:r>
                <a:rPr lang="en-US" altLang="zh-CN" sz="1400">
                  <a:solidFill>
                    <a:schemeClr val="bg1">
                      <a:lumMod val="50000"/>
                    </a:schemeClr>
                  </a:solidFill>
                  <a:latin typeface="微软雅黑" pitchFamily="34" charset="-122"/>
                  <a:ea typeface="微软雅黑" pitchFamily="34" charset="-122"/>
                </a:rPr>
                <a:t>PPT</a:t>
              </a:r>
              <a:r>
                <a:rPr lang="zh-CN" altLang="en-US" sz="1400">
                  <a:solidFill>
                    <a:schemeClr val="bg1">
                      <a:lumMod val="50000"/>
                    </a:schemeClr>
                  </a:solidFill>
                  <a:latin typeface="微软雅黑" pitchFamily="34" charset="-122"/>
                  <a:ea typeface="微软雅黑" pitchFamily="34" charset="-122"/>
                </a:rPr>
                <a:t>模板的发布，课件及汇报</a:t>
              </a:r>
              <a:r>
                <a:rPr lang="en-US" altLang="zh-CN" sz="1400">
                  <a:solidFill>
                    <a:schemeClr val="bg1">
                      <a:lumMod val="50000"/>
                    </a:schemeClr>
                  </a:solidFill>
                  <a:latin typeface="微软雅黑" pitchFamily="34" charset="-122"/>
                  <a:ea typeface="微软雅黑" pitchFamily="34" charset="-122"/>
                </a:rPr>
                <a:t>PPT</a:t>
              </a:r>
              <a:r>
                <a:rPr lang="zh-CN" altLang="en-US" sz="1400">
                  <a:solidFill>
                    <a:schemeClr val="bg1">
                      <a:lumMod val="50000"/>
                    </a:schemeClr>
                  </a:solidFill>
                  <a:latin typeface="微软雅黑" pitchFamily="34" charset="-122"/>
                  <a:ea typeface="微软雅黑" pitchFamily="34" charset="-122"/>
                </a:rPr>
                <a:t>的美化，并为您提供专业的</a:t>
              </a:r>
              <a:r>
                <a:rPr lang="en-US" altLang="zh-CN" sz="1400">
                  <a:solidFill>
                    <a:schemeClr val="bg1">
                      <a:lumMod val="50000"/>
                    </a:schemeClr>
                  </a:solidFill>
                  <a:latin typeface="微软雅黑" pitchFamily="34" charset="-122"/>
                  <a:ea typeface="微软雅黑" pitchFamily="34" charset="-122"/>
                </a:rPr>
                <a:t>PPT</a:t>
              </a:r>
              <a:r>
                <a:rPr lang="zh-CN" altLang="en-US" sz="1400">
                  <a:solidFill>
                    <a:schemeClr val="bg1">
                      <a:lumMod val="50000"/>
                    </a:schemeClr>
                  </a:solidFill>
                  <a:latin typeface="微软雅黑" pitchFamily="34" charset="-122"/>
                  <a:ea typeface="微软雅黑" pitchFamily="34" charset="-122"/>
                </a:rPr>
                <a:t>个性定制服务</a:t>
              </a:r>
              <a:r>
                <a:rPr lang="en-US" altLang="zh-CN" sz="1400">
                  <a:solidFill>
                    <a:schemeClr val="bg1">
                      <a:lumMod val="50000"/>
                    </a:schemeClr>
                  </a:solidFill>
                  <a:latin typeface="微软雅黑" pitchFamily="34" charset="-122"/>
                  <a:ea typeface="微软雅黑" pitchFamily="34" charset="-122"/>
                </a:rPr>
                <a:t>.</a:t>
              </a:r>
              <a:endParaRPr lang="zh-CN" altLang="en-US" sz="1400">
                <a:solidFill>
                  <a:schemeClr val="bg1">
                    <a:lumMod val="50000"/>
                  </a:schemeClr>
                </a:solidFill>
                <a:latin typeface="微软雅黑" pitchFamily="34" charset="-122"/>
                <a:ea typeface="微软雅黑" pitchFamily="34" charset="-122"/>
              </a:endParaRPr>
            </a:p>
          </p:txBody>
        </p:sp>
      </p:grpSp>
    </p:spTree>
    <p:extLst>
      <p:ext uri="{BB962C8B-B14F-4D97-AF65-F5344CB8AC3E}">
        <p14:creationId xmlns:p14="http://schemas.microsoft.com/office/powerpoint/2010/main" val="3933989971"/>
      </p:ext>
    </p:extLst>
  </p:cSld>
  <p:clrMapOvr>
    <a:masterClrMapping/>
  </p:clrMapOvr>
  <p:transition spd="slow" advTm="1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fade">
                                      <p:cBhvr>
                                        <p:cTn id="19" dur="500"/>
                                        <p:tgtEl>
                                          <p:spTgt spid="20"/>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fade">
                                      <p:cBhvr>
                                        <p:cTn id="23"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p:cNvGrpSpPr/>
          <p:nvPr/>
        </p:nvGrpSpPr>
        <p:grpSpPr>
          <a:xfrm>
            <a:off x="0" y="198861"/>
            <a:ext cx="12190413" cy="898335"/>
            <a:chOff x="0" y="211221"/>
            <a:chExt cx="12190413" cy="898335"/>
          </a:xfrm>
        </p:grpSpPr>
        <p:sp>
          <p:nvSpPr>
            <p:cNvPr id="15" name="矩形 14"/>
            <p:cNvSpPr/>
            <p:nvPr/>
          </p:nvSpPr>
          <p:spPr>
            <a:xfrm>
              <a:off x="0" y="1063837"/>
              <a:ext cx="12190413"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9"/>
            <p:cNvSpPr txBox="1"/>
            <p:nvPr/>
          </p:nvSpPr>
          <p:spPr>
            <a:xfrm>
              <a:off x="4368087" y="457807"/>
              <a:ext cx="3435256" cy="430887"/>
            </a:xfrm>
            <a:prstGeom prst="rect">
              <a:avLst/>
            </a:prstGeom>
            <a:noFill/>
          </p:spPr>
          <p:txBody>
            <a:bodyPr wrap="square" lIns="0" tIns="0" rIns="0" bIns="0" rtlCol="0">
              <a:spAutoFit/>
            </a:bodyPr>
            <a:lstStyle/>
            <a:p>
              <a:pPr marL="0" lvl="1" algn="ctr"/>
              <a:r>
                <a:rPr lang="zh-CN" altLang="en-US" sz="2800" dirty="0">
                  <a:solidFill>
                    <a:schemeClr val="accent5"/>
                  </a:solidFill>
                  <a:latin typeface="微软雅黑" pitchFamily="34" charset="-122"/>
                  <a:ea typeface="微软雅黑" pitchFamily="34" charset="-122"/>
                </a:rPr>
                <a:t>点击加入你的标题</a:t>
              </a:r>
            </a:p>
          </p:txBody>
        </p:sp>
        <p:sp>
          <p:nvSpPr>
            <p:cNvPr id="8" name="矩形 7"/>
            <p:cNvSpPr/>
            <p:nvPr/>
          </p:nvSpPr>
          <p:spPr>
            <a:xfrm>
              <a:off x="0" y="211221"/>
              <a:ext cx="12190413"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Rectangle 78"/>
          <p:cNvSpPr/>
          <p:nvPr/>
        </p:nvSpPr>
        <p:spPr>
          <a:xfrm>
            <a:off x="8690979" y="1617767"/>
            <a:ext cx="727009" cy="72719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sz="1100">
              <a:solidFill>
                <a:schemeClr val="bg1">
                  <a:lumMod val="50000"/>
                </a:schemeClr>
              </a:solidFill>
            </a:endParaRPr>
          </a:p>
        </p:txBody>
      </p:sp>
      <p:sp>
        <p:nvSpPr>
          <p:cNvPr id="9" name="Rectangle 81"/>
          <p:cNvSpPr/>
          <p:nvPr/>
        </p:nvSpPr>
        <p:spPr>
          <a:xfrm>
            <a:off x="8693842" y="4250862"/>
            <a:ext cx="727009" cy="72719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sz="1100">
              <a:solidFill>
                <a:schemeClr val="bg1">
                  <a:lumMod val="50000"/>
                </a:schemeClr>
              </a:solidFill>
            </a:endParaRPr>
          </a:p>
        </p:txBody>
      </p:sp>
      <p:grpSp>
        <p:nvGrpSpPr>
          <p:cNvPr id="10" name="Group 117"/>
          <p:cNvGrpSpPr/>
          <p:nvPr/>
        </p:nvGrpSpPr>
        <p:grpSpPr>
          <a:xfrm>
            <a:off x="8571851" y="2371062"/>
            <a:ext cx="2530864" cy="1594577"/>
            <a:chOff x="6217425" y="2328987"/>
            <a:chExt cx="4458527" cy="1622494"/>
          </a:xfrm>
        </p:grpSpPr>
        <p:sp>
          <p:nvSpPr>
            <p:cNvPr id="72" name="TextBox 68"/>
            <p:cNvSpPr txBox="1"/>
            <p:nvPr/>
          </p:nvSpPr>
          <p:spPr>
            <a:xfrm>
              <a:off x="6217427" y="2328987"/>
              <a:ext cx="1412541" cy="266190"/>
            </a:xfrm>
            <a:prstGeom prst="rect">
              <a:avLst/>
            </a:prstGeom>
            <a:noFill/>
          </p:spPr>
          <p:txBody>
            <a:bodyPr wrap="none" rtlCol="0">
              <a:spAutoFit/>
            </a:bodyPr>
            <a:lstStyle/>
            <a:p>
              <a:r>
                <a:rPr lang="id-ID" sz="1100" b="1" dirty="0">
                  <a:solidFill>
                    <a:schemeClr val="bg1">
                      <a:lumMod val="50000"/>
                    </a:schemeClr>
                  </a:solidFill>
                  <a:latin typeface="+mj-lt"/>
                </a:rPr>
                <a:t>Respectful</a:t>
              </a:r>
            </a:p>
          </p:txBody>
        </p:sp>
        <p:sp>
          <p:nvSpPr>
            <p:cNvPr id="73" name="TextBox 69"/>
            <p:cNvSpPr txBox="1"/>
            <p:nvPr/>
          </p:nvSpPr>
          <p:spPr>
            <a:xfrm>
              <a:off x="6217425" y="2576230"/>
              <a:ext cx="4458527" cy="1375251"/>
            </a:xfrm>
            <a:prstGeom prst="rect">
              <a:avLst/>
            </a:prstGeom>
            <a:noFill/>
          </p:spPr>
          <p:txBody>
            <a:bodyPr wrap="square" rtlCol="0">
              <a:spAutoFit/>
            </a:bodyPr>
            <a:lstStyle/>
            <a:p>
              <a:pPr>
                <a:lnSpc>
                  <a:spcPct val="150000"/>
                </a:lnSpc>
              </a:pPr>
              <a:r>
                <a:rPr lang="en-US" sz="1400" dirty="0">
                  <a:solidFill>
                    <a:schemeClr val="bg1">
                      <a:lumMod val="50000"/>
                    </a:schemeClr>
                  </a:solidFill>
                  <a:cs typeface="Lato Light"/>
                </a:rPr>
                <a:t>Lorem ipsum dolor sit amet, consectetur adipiscing elit. Curabitur elementum posuere pretium. </a:t>
              </a:r>
            </a:p>
          </p:txBody>
        </p:sp>
      </p:grpSp>
      <p:grpSp>
        <p:nvGrpSpPr>
          <p:cNvPr id="11" name="Group 120"/>
          <p:cNvGrpSpPr/>
          <p:nvPr/>
        </p:nvGrpSpPr>
        <p:grpSpPr>
          <a:xfrm>
            <a:off x="8586599" y="5064441"/>
            <a:ext cx="2611191" cy="1929089"/>
            <a:chOff x="6217425" y="3333319"/>
            <a:chExt cx="4458527" cy="1962862"/>
          </a:xfrm>
        </p:grpSpPr>
        <p:sp>
          <p:nvSpPr>
            <p:cNvPr id="70" name="TextBox 66"/>
            <p:cNvSpPr txBox="1"/>
            <p:nvPr/>
          </p:nvSpPr>
          <p:spPr>
            <a:xfrm>
              <a:off x="6217427" y="3333319"/>
              <a:ext cx="1993140" cy="266190"/>
            </a:xfrm>
            <a:prstGeom prst="rect">
              <a:avLst/>
            </a:prstGeom>
            <a:noFill/>
          </p:spPr>
          <p:txBody>
            <a:bodyPr wrap="none" rtlCol="0">
              <a:spAutoFit/>
            </a:bodyPr>
            <a:lstStyle/>
            <a:p>
              <a:r>
                <a:rPr lang="id-ID" sz="1100" b="1" dirty="0">
                  <a:solidFill>
                    <a:schemeClr val="bg1">
                      <a:lumMod val="50000"/>
                    </a:schemeClr>
                  </a:solidFill>
                  <a:latin typeface="+mj-lt"/>
                </a:rPr>
                <a:t>Accomplishment</a:t>
              </a:r>
            </a:p>
          </p:txBody>
        </p:sp>
        <p:sp>
          <p:nvSpPr>
            <p:cNvPr id="71" name="TextBox 67"/>
            <p:cNvSpPr txBox="1"/>
            <p:nvPr/>
          </p:nvSpPr>
          <p:spPr>
            <a:xfrm>
              <a:off x="6217425" y="3592107"/>
              <a:ext cx="4458527" cy="1704074"/>
            </a:xfrm>
            <a:prstGeom prst="rect">
              <a:avLst/>
            </a:prstGeom>
            <a:noFill/>
          </p:spPr>
          <p:txBody>
            <a:bodyPr wrap="square" rtlCol="0">
              <a:spAutoFit/>
            </a:bodyPr>
            <a:lstStyle/>
            <a:p>
              <a:pPr>
                <a:lnSpc>
                  <a:spcPct val="150000"/>
                </a:lnSpc>
              </a:pPr>
              <a:r>
                <a:rPr lang="en-US" sz="1400" dirty="0">
                  <a:solidFill>
                    <a:schemeClr val="bg1">
                      <a:lumMod val="50000"/>
                    </a:schemeClr>
                  </a:solidFill>
                  <a:cs typeface="Lato Light"/>
                </a:rPr>
                <a:t>Lorem ipsum dolor sit amet, consectetur adipiscing elit. Curabitur elementum posuere pretium. </a:t>
              </a:r>
            </a:p>
            <a:p>
              <a:pPr>
                <a:lnSpc>
                  <a:spcPct val="150000"/>
                </a:lnSpc>
              </a:pPr>
              <a:endParaRPr lang="en-US" sz="1400" dirty="0">
                <a:solidFill>
                  <a:schemeClr val="bg1">
                    <a:lumMod val="50000"/>
                  </a:schemeClr>
                </a:solidFill>
              </a:endParaRPr>
            </a:p>
          </p:txBody>
        </p:sp>
      </p:grpSp>
      <p:sp>
        <p:nvSpPr>
          <p:cNvPr id="12" name="Rectangle 139"/>
          <p:cNvSpPr/>
          <p:nvPr/>
        </p:nvSpPr>
        <p:spPr>
          <a:xfrm>
            <a:off x="2738053" y="1613908"/>
            <a:ext cx="727009" cy="72719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sz="1100">
              <a:solidFill>
                <a:schemeClr val="bg1">
                  <a:lumMod val="50000"/>
                </a:schemeClr>
              </a:solidFill>
            </a:endParaRPr>
          </a:p>
        </p:txBody>
      </p:sp>
      <p:sp>
        <p:nvSpPr>
          <p:cNvPr id="14" name="Rectangle 140"/>
          <p:cNvSpPr/>
          <p:nvPr/>
        </p:nvSpPr>
        <p:spPr>
          <a:xfrm>
            <a:off x="2729033" y="4236993"/>
            <a:ext cx="727009" cy="72719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sz="1100">
              <a:solidFill>
                <a:schemeClr val="bg1">
                  <a:lumMod val="50000"/>
                </a:schemeClr>
              </a:solidFill>
            </a:endParaRPr>
          </a:p>
        </p:txBody>
      </p:sp>
      <p:grpSp>
        <p:nvGrpSpPr>
          <p:cNvPr id="17" name="Group 153"/>
          <p:cNvGrpSpPr/>
          <p:nvPr/>
        </p:nvGrpSpPr>
        <p:grpSpPr>
          <a:xfrm>
            <a:off x="841248" y="2386917"/>
            <a:ext cx="2703009" cy="1595812"/>
            <a:chOff x="6217425" y="2316186"/>
            <a:chExt cx="4058835" cy="1623750"/>
          </a:xfrm>
        </p:grpSpPr>
        <p:sp>
          <p:nvSpPr>
            <p:cNvPr id="68" name="TextBox 64"/>
            <p:cNvSpPr txBox="1"/>
            <p:nvPr/>
          </p:nvSpPr>
          <p:spPr>
            <a:xfrm>
              <a:off x="7400032" y="2316186"/>
              <a:ext cx="2757694" cy="266190"/>
            </a:xfrm>
            <a:prstGeom prst="rect">
              <a:avLst/>
            </a:prstGeom>
            <a:noFill/>
          </p:spPr>
          <p:txBody>
            <a:bodyPr wrap="square" rtlCol="0">
              <a:spAutoFit/>
            </a:bodyPr>
            <a:lstStyle/>
            <a:p>
              <a:pPr algn="r"/>
              <a:r>
                <a:rPr lang="id-ID" sz="1100" b="1" dirty="0">
                  <a:solidFill>
                    <a:schemeClr val="bg1">
                      <a:lumMod val="50000"/>
                    </a:schemeClr>
                  </a:solidFill>
                  <a:latin typeface="+mj-lt"/>
                </a:rPr>
                <a:t>Respectful</a:t>
              </a:r>
            </a:p>
          </p:txBody>
        </p:sp>
        <p:sp>
          <p:nvSpPr>
            <p:cNvPr id="69" name="TextBox 65"/>
            <p:cNvSpPr txBox="1"/>
            <p:nvPr/>
          </p:nvSpPr>
          <p:spPr>
            <a:xfrm>
              <a:off x="6217425" y="2564685"/>
              <a:ext cx="4058835" cy="1375251"/>
            </a:xfrm>
            <a:prstGeom prst="rect">
              <a:avLst/>
            </a:prstGeom>
            <a:noFill/>
          </p:spPr>
          <p:txBody>
            <a:bodyPr wrap="square" rtlCol="0">
              <a:spAutoFit/>
            </a:bodyPr>
            <a:lstStyle/>
            <a:p>
              <a:pPr algn="r">
                <a:lnSpc>
                  <a:spcPct val="150000"/>
                </a:lnSpc>
              </a:pPr>
              <a:r>
                <a:rPr lang="en-US" sz="1400" dirty="0">
                  <a:solidFill>
                    <a:schemeClr val="bg1">
                      <a:lumMod val="50000"/>
                    </a:schemeClr>
                  </a:solidFill>
                  <a:cs typeface="Lato Light"/>
                </a:rPr>
                <a:t>Lorem ipsum dolor sit amet, consectetur adipiscing elit. Curabitur elementum posuere pretium. </a:t>
              </a:r>
            </a:p>
          </p:txBody>
        </p:sp>
      </p:grpSp>
      <p:grpSp>
        <p:nvGrpSpPr>
          <p:cNvPr id="18" name="Group 168"/>
          <p:cNvGrpSpPr/>
          <p:nvPr/>
        </p:nvGrpSpPr>
        <p:grpSpPr>
          <a:xfrm>
            <a:off x="900670" y="5085193"/>
            <a:ext cx="2667401" cy="1595812"/>
            <a:chOff x="6217425" y="2316186"/>
            <a:chExt cx="4058835" cy="1623750"/>
          </a:xfrm>
        </p:grpSpPr>
        <p:sp>
          <p:nvSpPr>
            <p:cNvPr id="66" name="TextBox 62"/>
            <p:cNvSpPr txBox="1"/>
            <p:nvPr/>
          </p:nvSpPr>
          <p:spPr>
            <a:xfrm>
              <a:off x="6470595" y="2316186"/>
              <a:ext cx="3687131" cy="266190"/>
            </a:xfrm>
            <a:prstGeom prst="rect">
              <a:avLst/>
            </a:prstGeom>
            <a:noFill/>
          </p:spPr>
          <p:txBody>
            <a:bodyPr wrap="square" rtlCol="0">
              <a:spAutoFit/>
            </a:bodyPr>
            <a:lstStyle/>
            <a:p>
              <a:pPr algn="r"/>
              <a:r>
                <a:rPr lang="id-ID" sz="1100" b="1" dirty="0">
                  <a:solidFill>
                    <a:schemeClr val="bg1">
                      <a:lumMod val="50000"/>
                    </a:schemeClr>
                  </a:solidFill>
                  <a:latin typeface="+mj-lt"/>
                </a:rPr>
                <a:t>Accomplishment</a:t>
              </a:r>
            </a:p>
          </p:txBody>
        </p:sp>
        <p:sp>
          <p:nvSpPr>
            <p:cNvPr id="67" name="TextBox 63"/>
            <p:cNvSpPr txBox="1"/>
            <p:nvPr/>
          </p:nvSpPr>
          <p:spPr>
            <a:xfrm>
              <a:off x="6217425" y="2564685"/>
              <a:ext cx="4058835" cy="1375251"/>
            </a:xfrm>
            <a:prstGeom prst="rect">
              <a:avLst/>
            </a:prstGeom>
            <a:noFill/>
          </p:spPr>
          <p:txBody>
            <a:bodyPr wrap="square" rtlCol="0">
              <a:spAutoFit/>
            </a:bodyPr>
            <a:lstStyle/>
            <a:p>
              <a:pPr algn="r">
                <a:lnSpc>
                  <a:spcPct val="150000"/>
                </a:lnSpc>
              </a:pPr>
              <a:r>
                <a:rPr lang="en-US" sz="1400" dirty="0">
                  <a:solidFill>
                    <a:schemeClr val="bg1">
                      <a:lumMod val="50000"/>
                    </a:schemeClr>
                  </a:solidFill>
                  <a:cs typeface="Lato Light"/>
                </a:rPr>
                <a:t>Lorem ipsum dolor sit amet, consectetur adipiscing elit. Curabitur elementum posuere pretium. </a:t>
              </a:r>
            </a:p>
          </p:txBody>
        </p:sp>
      </p:grpSp>
      <p:sp>
        <p:nvSpPr>
          <p:cNvPr id="19" name="AutoShape 124"/>
          <p:cNvSpPr>
            <a:spLocks/>
          </p:cNvSpPr>
          <p:nvPr/>
        </p:nvSpPr>
        <p:spPr bwMode="auto">
          <a:xfrm>
            <a:off x="2874687" y="1795506"/>
            <a:ext cx="452310" cy="36149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84" y="0"/>
                </a:moveTo>
                <a:cubicBezTo>
                  <a:pt x="20941" y="0"/>
                  <a:pt x="21159" y="103"/>
                  <a:pt x="21335" y="310"/>
                </a:cubicBezTo>
                <a:cubicBezTo>
                  <a:pt x="21511" y="518"/>
                  <a:pt x="21599" y="760"/>
                  <a:pt x="21599" y="1048"/>
                </a:cubicBezTo>
                <a:lnTo>
                  <a:pt x="21599" y="16238"/>
                </a:lnTo>
                <a:cubicBezTo>
                  <a:pt x="21599" y="16523"/>
                  <a:pt x="21511" y="16767"/>
                  <a:pt x="21335" y="16969"/>
                </a:cubicBezTo>
                <a:cubicBezTo>
                  <a:pt x="21161" y="17173"/>
                  <a:pt x="20943" y="17274"/>
                  <a:pt x="20684" y="17274"/>
                </a:cubicBezTo>
                <a:lnTo>
                  <a:pt x="19807" y="17274"/>
                </a:lnTo>
                <a:lnTo>
                  <a:pt x="19807" y="17369"/>
                </a:lnTo>
                <a:cubicBezTo>
                  <a:pt x="19807" y="17948"/>
                  <a:pt x="19709" y="18498"/>
                  <a:pt x="19513" y="19017"/>
                </a:cubicBezTo>
                <a:cubicBezTo>
                  <a:pt x="19317" y="19535"/>
                  <a:pt x="19060" y="19984"/>
                  <a:pt x="18746" y="20361"/>
                </a:cubicBezTo>
                <a:cubicBezTo>
                  <a:pt x="18433" y="20738"/>
                  <a:pt x="18051" y="21038"/>
                  <a:pt x="17608" y="21263"/>
                </a:cubicBezTo>
                <a:cubicBezTo>
                  <a:pt x="17167" y="21487"/>
                  <a:pt x="16697" y="21599"/>
                  <a:pt x="16197" y="21599"/>
                </a:cubicBezTo>
                <a:cubicBezTo>
                  <a:pt x="15705" y="21599"/>
                  <a:pt x="15237" y="21487"/>
                  <a:pt x="14796" y="21263"/>
                </a:cubicBezTo>
                <a:cubicBezTo>
                  <a:pt x="14353" y="21038"/>
                  <a:pt x="13973" y="20738"/>
                  <a:pt x="13653" y="20361"/>
                </a:cubicBezTo>
                <a:cubicBezTo>
                  <a:pt x="13332" y="19984"/>
                  <a:pt x="13077" y="19535"/>
                  <a:pt x="12886" y="19017"/>
                </a:cubicBezTo>
                <a:cubicBezTo>
                  <a:pt x="12695" y="18498"/>
                  <a:pt x="12600" y="17948"/>
                  <a:pt x="12600" y="17369"/>
                </a:cubicBezTo>
                <a:lnTo>
                  <a:pt x="12600" y="17274"/>
                </a:lnTo>
                <a:lnTo>
                  <a:pt x="9000" y="17274"/>
                </a:lnTo>
                <a:lnTo>
                  <a:pt x="9000" y="17369"/>
                </a:lnTo>
                <a:cubicBezTo>
                  <a:pt x="9000" y="17948"/>
                  <a:pt x="8904" y="18498"/>
                  <a:pt x="8713" y="19017"/>
                </a:cubicBezTo>
                <a:cubicBezTo>
                  <a:pt x="8522" y="19535"/>
                  <a:pt x="8265" y="19984"/>
                  <a:pt x="7946" y="20361"/>
                </a:cubicBezTo>
                <a:cubicBezTo>
                  <a:pt x="7628" y="20738"/>
                  <a:pt x="7244" y="21038"/>
                  <a:pt x="6803" y="21263"/>
                </a:cubicBezTo>
                <a:cubicBezTo>
                  <a:pt x="6360" y="21487"/>
                  <a:pt x="5894" y="21599"/>
                  <a:pt x="5402" y="21599"/>
                </a:cubicBezTo>
                <a:cubicBezTo>
                  <a:pt x="4910" y="21599"/>
                  <a:pt x="4442" y="21487"/>
                  <a:pt x="4004" y="21263"/>
                </a:cubicBezTo>
                <a:cubicBezTo>
                  <a:pt x="3558" y="21038"/>
                  <a:pt x="3178" y="20738"/>
                  <a:pt x="2857" y="20361"/>
                </a:cubicBezTo>
                <a:cubicBezTo>
                  <a:pt x="2537" y="19984"/>
                  <a:pt x="2282" y="19535"/>
                  <a:pt x="2091" y="19017"/>
                </a:cubicBezTo>
                <a:cubicBezTo>
                  <a:pt x="1900" y="18498"/>
                  <a:pt x="1804" y="17948"/>
                  <a:pt x="1804" y="17369"/>
                </a:cubicBezTo>
                <a:lnTo>
                  <a:pt x="1804" y="17274"/>
                </a:lnTo>
                <a:lnTo>
                  <a:pt x="891" y="17274"/>
                </a:lnTo>
                <a:cubicBezTo>
                  <a:pt x="646" y="17274"/>
                  <a:pt x="438" y="17168"/>
                  <a:pt x="262" y="16960"/>
                </a:cubicBezTo>
                <a:cubicBezTo>
                  <a:pt x="88" y="16756"/>
                  <a:pt x="0" y="16514"/>
                  <a:pt x="0" y="16238"/>
                </a:cubicBezTo>
                <a:lnTo>
                  <a:pt x="0" y="10668"/>
                </a:lnTo>
                <a:cubicBezTo>
                  <a:pt x="0" y="10441"/>
                  <a:pt x="26" y="10205"/>
                  <a:pt x="68" y="9960"/>
                </a:cubicBezTo>
                <a:cubicBezTo>
                  <a:pt x="117" y="9715"/>
                  <a:pt x="186" y="9474"/>
                  <a:pt x="274" y="9229"/>
                </a:cubicBezTo>
                <a:cubicBezTo>
                  <a:pt x="364" y="8984"/>
                  <a:pt x="470" y="8751"/>
                  <a:pt x="592" y="8526"/>
                </a:cubicBezTo>
                <a:cubicBezTo>
                  <a:pt x="712" y="8301"/>
                  <a:pt x="837" y="8114"/>
                  <a:pt x="959" y="7964"/>
                </a:cubicBezTo>
                <a:lnTo>
                  <a:pt x="3573" y="4906"/>
                </a:lnTo>
                <a:cubicBezTo>
                  <a:pt x="3697" y="4759"/>
                  <a:pt x="3857" y="4613"/>
                  <a:pt x="4053" y="4474"/>
                </a:cubicBezTo>
                <a:cubicBezTo>
                  <a:pt x="4248" y="4330"/>
                  <a:pt x="4449" y="4209"/>
                  <a:pt x="4657" y="4109"/>
                </a:cubicBezTo>
                <a:cubicBezTo>
                  <a:pt x="4863" y="4005"/>
                  <a:pt x="5071" y="3927"/>
                  <a:pt x="5277" y="3867"/>
                </a:cubicBezTo>
                <a:cubicBezTo>
                  <a:pt x="5485" y="3806"/>
                  <a:pt x="5686" y="3775"/>
                  <a:pt x="5882" y="3775"/>
                </a:cubicBezTo>
                <a:lnTo>
                  <a:pt x="6820" y="3775"/>
                </a:lnTo>
                <a:lnTo>
                  <a:pt x="6820" y="1048"/>
                </a:lnTo>
                <a:cubicBezTo>
                  <a:pt x="6820" y="760"/>
                  <a:pt x="6908" y="518"/>
                  <a:pt x="7082" y="310"/>
                </a:cubicBezTo>
                <a:cubicBezTo>
                  <a:pt x="7258" y="103"/>
                  <a:pt x="7464" y="0"/>
                  <a:pt x="7699" y="0"/>
                </a:cubicBezTo>
                <a:lnTo>
                  <a:pt x="20684" y="0"/>
                </a:lnTo>
                <a:close/>
                <a:moveTo>
                  <a:pt x="6791" y="6438"/>
                </a:moveTo>
                <a:lnTo>
                  <a:pt x="5877" y="6438"/>
                </a:lnTo>
                <a:cubicBezTo>
                  <a:pt x="5799" y="6438"/>
                  <a:pt x="5676" y="6478"/>
                  <a:pt x="5510" y="6550"/>
                </a:cubicBezTo>
                <a:cubicBezTo>
                  <a:pt x="5341" y="6625"/>
                  <a:pt x="5223" y="6703"/>
                  <a:pt x="5152" y="6784"/>
                </a:cubicBezTo>
                <a:lnTo>
                  <a:pt x="2539" y="9830"/>
                </a:lnTo>
                <a:cubicBezTo>
                  <a:pt x="2478" y="9902"/>
                  <a:pt x="2412" y="10040"/>
                  <a:pt x="2351" y="10239"/>
                </a:cubicBezTo>
                <a:cubicBezTo>
                  <a:pt x="2289" y="10435"/>
                  <a:pt x="2257" y="10579"/>
                  <a:pt x="2257" y="10671"/>
                </a:cubicBezTo>
                <a:lnTo>
                  <a:pt x="2257" y="11527"/>
                </a:lnTo>
                <a:lnTo>
                  <a:pt x="6795" y="11527"/>
                </a:lnTo>
                <a:lnTo>
                  <a:pt x="6795" y="6438"/>
                </a:lnTo>
                <a:close/>
                <a:moveTo>
                  <a:pt x="5395" y="18942"/>
                </a:moveTo>
                <a:cubicBezTo>
                  <a:pt x="5760" y="18942"/>
                  <a:pt x="6075" y="18789"/>
                  <a:pt x="6340" y="18481"/>
                </a:cubicBezTo>
                <a:cubicBezTo>
                  <a:pt x="6600" y="18173"/>
                  <a:pt x="6732" y="17804"/>
                  <a:pt x="6732" y="17372"/>
                </a:cubicBezTo>
                <a:cubicBezTo>
                  <a:pt x="6732" y="16940"/>
                  <a:pt x="6600" y="16569"/>
                  <a:pt x="6340" y="16252"/>
                </a:cubicBezTo>
                <a:cubicBezTo>
                  <a:pt x="6078" y="15944"/>
                  <a:pt x="5762" y="15786"/>
                  <a:pt x="5395" y="15786"/>
                </a:cubicBezTo>
                <a:cubicBezTo>
                  <a:pt x="5027" y="15786"/>
                  <a:pt x="4714" y="15941"/>
                  <a:pt x="4444" y="16246"/>
                </a:cubicBezTo>
                <a:cubicBezTo>
                  <a:pt x="4180" y="16557"/>
                  <a:pt x="4045" y="16932"/>
                  <a:pt x="4045" y="17372"/>
                </a:cubicBezTo>
                <a:cubicBezTo>
                  <a:pt x="4045" y="17804"/>
                  <a:pt x="4180" y="18173"/>
                  <a:pt x="4444" y="18481"/>
                </a:cubicBezTo>
                <a:cubicBezTo>
                  <a:pt x="4714" y="18789"/>
                  <a:pt x="5027" y="18942"/>
                  <a:pt x="5395" y="18942"/>
                </a:cubicBezTo>
                <a:moveTo>
                  <a:pt x="16195" y="18942"/>
                </a:moveTo>
                <a:cubicBezTo>
                  <a:pt x="16560" y="18942"/>
                  <a:pt x="16878" y="18789"/>
                  <a:pt x="17145" y="18481"/>
                </a:cubicBezTo>
                <a:cubicBezTo>
                  <a:pt x="17409" y="18173"/>
                  <a:pt x="17544" y="17804"/>
                  <a:pt x="17544" y="17372"/>
                </a:cubicBezTo>
                <a:cubicBezTo>
                  <a:pt x="17544" y="16940"/>
                  <a:pt x="17412" y="16569"/>
                  <a:pt x="17150" y="16252"/>
                </a:cubicBezTo>
                <a:cubicBezTo>
                  <a:pt x="16890" y="15944"/>
                  <a:pt x="16572" y="15786"/>
                  <a:pt x="16195" y="15786"/>
                </a:cubicBezTo>
                <a:cubicBezTo>
                  <a:pt x="15827" y="15786"/>
                  <a:pt x="15514" y="15941"/>
                  <a:pt x="15249" y="16246"/>
                </a:cubicBezTo>
                <a:cubicBezTo>
                  <a:pt x="14990" y="16557"/>
                  <a:pt x="14857" y="16932"/>
                  <a:pt x="14857" y="17372"/>
                </a:cubicBezTo>
                <a:cubicBezTo>
                  <a:pt x="14857" y="17804"/>
                  <a:pt x="14990" y="18173"/>
                  <a:pt x="15249" y="18481"/>
                </a:cubicBezTo>
                <a:cubicBezTo>
                  <a:pt x="15511" y="18789"/>
                  <a:pt x="15825" y="18942"/>
                  <a:pt x="16195" y="18942"/>
                </a:cubicBezTo>
              </a:path>
            </a:pathLst>
          </a:custGeom>
          <a:solidFill>
            <a:schemeClr val="bg1"/>
          </a:solidFill>
          <a:ln>
            <a:noFill/>
          </a:ln>
          <a:effectLst/>
          <a:extLst/>
        </p:spPr>
        <p:txBody>
          <a:bodyPr lIns="101578" tIns="101578" rIns="101578" bIns="101578" anchor="ctr"/>
          <a:lstStyle/>
          <a:p>
            <a:pPr defTabSz="914195">
              <a:defRPr/>
            </a:pPr>
            <a:endParaRPr lang="es-ES" sz="4000" dirty="0">
              <a:solidFill>
                <a:schemeClr val="bg1">
                  <a:lumMod val="50000"/>
                </a:schemeClr>
              </a:solidFill>
              <a:effectLst>
                <a:outerShdw blurRad="38100" dist="38100" dir="2700000" algn="tl">
                  <a:srgbClr val="000000"/>
                </a:outerShdw>
              </a:effectLst>
              <a:latin typeface="Gill Sans" charset="0"/>
              <a:cs typeface="Gill Sans" charset="0"/>
              <a:sym typeface="Gill Sans" charset="0"/>
            </a:endParaRPr>
          </a:p>
        </p:txBody>
      </p:sp>
      <p:sp>
        <p:nvSpPr>
          <p:cNvPr id="20" name="AutoShape 122"/>
          <p:cNvSpPr>
            <a:spLocks/>
          </p:cNvSpPr>
          <p:nvPr/>
        </p:nvSpPr>
        <p:spPr bwMode="auto">
          <a:xfrm>
            <a:off x="8851194" y="4387903"/>
            <a:ext cx="400255" cy="44039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4921"/>
                </a:moveTo>
                <a:lnTo>
                  <a:pt x="21599" y="5871"/>
                </a:lnTo>
                <a:cubicBezTo>
                  <a:pt x="21192" y="6052"/>
                  <a:pt x="20518" y="6202"/>
                  <a:pt x="19564" y="6320"/>
                </a:cubicBezTo>
                <a:cubicBezTo>
                  <a:pt x="18617" y="6436"/>
                  <a:pt x="17593" y="6522"/>
                  <a:pt x="16494" y="6579"/>
                </a:cubicBezTo>
                <a:cubicBezTo>
                  <a:pt x="15398" y="6643"/>
                  <a:pt x="14330" y="6677"/>
                  <a:pt x="13290" y="6683"/>
                </a:cubicBezTo>
                <a:cubicBezTo>
                  <a:pt x="12253" y="6692"/>
                  <a:pt x="11427" y="6698"/>
                  <a:pt x="10808" y="6698"/>
                </a:cubicBezTo>
                <a:cubicBezTo>
                  <a:pt x="10200" y="6698"/>
                  <a:pt x="9374" y="6692"/>
                  <a:pt x="8326" y="6683"/>
                </a:cubicBezTo>
                <a:cubicBezTo>
                  <a:pt x="7276" y="6677"/>
                  <a:pt x="6204" y="6643"/>
                  <a:pt x="5105" y="6579"/>
                </a:cubicBezTo>
                <a:cubicBezTo>
                  <a:pt x="4009" y="6522"/>
                  <a:pt x="2993" y="6436"/>
                  <a:pt x="2053" y="6326"/>
                </a:cubicBezTo>
                <a:cubicBezTo>
                  <a:pt x="1116" y="6214"/>
                  <a:pt x="442" y="6064"/>
                  <a:pt x="34" y="5871"/>
                </a:cubicBezTo>
                <a:cubicBezTo>
                  <a:pt x="10" y="5724"/>
                  <a:pt x="0" y="5566"/>
                  <a:pt x="0" y="5393"/>
                </a:cubicBezTo>
                <a:lnTo>
                  <a:pt x="0" y="4921"/>
                </a:lnTo>
                <a:lnTo>
                  <a:pt x="0" y="4423"/>
                </a:lnTo>
                <a:cubicBezTo>
                  <a:pt x="0" y="4258"/>
                  <a:pt x="10" y="4092"/>
                  <a:pt x="34" y="3924"/>
                </a:cubicBezTo>
                <a:cubicBezTo>
                  <a:pt x="307" y="3801"/>
                  <a:pt x="701" y="3688"/>
                  <a:pt x="1213" y="3602"/>
                </a:cubicBezTo>
                <a:cubicBezTo>
                  <a:pt x="1717" y="3516"/>
                  <a:pt x="2257" y="3444"/>
                  <a:pt x="2830" y="3389"/>
                </a:cubicBezTo>
                <a:cubicBezTo>
                  <a:pt x="3404" y="3334"/>
                  <a:pt x="3971" y="3294"/>
                  <a:pt x="4528" y="3265"/>
                </a:cubicBezTo>
                <a:cubicBezTo>
                  <a:pt x="5084" y="3239"/>
                  <a:pt x="5516" y="3213"/>
                  <a:pt x="5827" y="3196"/>
                </a:cubicBezTo>
                <a:cubicBezTo>
                  <a:pt x="5737" y="2444"/>
                  <a:pt x="5800" y="1857"/>
                  <a:pt x="6017" y="1431"/>
                </a:cubicBezTo>
                <a:cubicBezTo>
                  <a:pt x="6232" y="1010"/>
                  <a:pt x="6560" y="693"/>
                  <a:pt x="7003" y="489"/>
                </a:cubicBezTo>
                <a:cubicBezTo>
                  <a:pt x="7441" y="282"/>
                  <a:pt x="7984" y="146"/>
                  <a:pt x="8631" y="86"/>
                </a:cubicBezTo>
                <a:cubicBezTo>
                  <a:pt x="9280" y="28"/>
                  <a:pt x="9999" y="0"/>
                  <a:pt x="10808" y="0"/>
                </a:cubicBezTo>
                <a:cubicBezTo>
                  <a:pt x="11417" y="0"/>
                  <a:pt x="12021" y="11"/>
                  <a:pt x="12619" y="40"/>
                </a:cubicBezTo>
                <a:cubicBezTo>
                  <a:pt x="13221" y="69"/>
                  <a:pt x="13757" y="164"/>
                  <a:pt x="14234" y="319"/>
                </a:cubicBezTo>
                <a:cubicBezTo>
                  <a:pt x="14707" y="483"/>
                  <a:pt x="15084" y="734"/>
                  <a:pt x="15367" y="1074"/>
                </a:cubicBezTo>
                <a:cubicBezTo>
                  <a:pt x="15647" y="1413"/>
                  <a:pt x="15789" y="1894"/>
                  <a:pt x="15789" y="2519"/>
                </a:cubicBezTo>
                <a:lnTo>
                  <a:pt x="15789" y="2850"/>
                </a:lnTo>
                <a:cubicBezTo>
                  <a:pt x="15789" y="2963"/>
                  <a:pt x="15775" y="3078"/>
                  <a:pt x="15758" y="3196"/>
                </a:cubicBezTo>
                <a:cubicBezTo>
                  <a:pt x="16076" y="3213"/>
                  <a:pt x="16511" y="3239"/>
                  <a:pt x="17061" y="3265"/>
                </a:cubicBezTo>
                <a:cubicBezTo>
                  <a:pt x="17611" y="3294"/>
                  <a:pt x="18178" y="3334"/>
                  <a:pt x="18758" y="3389"/>
                </a:cubicBezTo>
                <a:cubicBezTo>
                  <a:pt x="19335" y="3443"/>
                  <a:pt x="19885" y="3515"/>
                  <a:pt x="20404" y="3602"/>
                </a:cubicBezTo>
                <a:cubicBezTo>
                  <a:pt x="20922" y="3688"/>
                  <a:pt x="21323" y="3801"/>
                  <a:pt x="21596" y="3924"/>
                </a:cubicBezTo>
                <a:lnTo>
                  <a:pt x="21596" y="4921"/>
                </a:lnTo>
                <a:close/>
                <a:moveTo>
                  <a:pt x="10812" y="8296"/>
                </a:moveTo>
                <a:cubicBezTo>
                  <a:pt x="12236" y="8278"/>
                  <a:pt x="13656" y="8250"/>
                  <a:pt x="15080" y="8215"/>
                </a:cubicBezTo>
                <a:cubicBezTo>
                  <a:pt x="16501" y="8178"/>
                  <a:pt x="17925" y="8088"/>
                  <a:pt x="19353" y="7939"/>
                </a:cubicBezTo>
                <a:lnTo>
                  <a:pt x="19353" y="19477"/>
                </a:lnTo>
                <a:cubicBezTo>
                  <a:pt x="19353" y="20056"/>
                  <a:pt x="19107" y="20557"/>
                  <a:pt x="18620" y="20972"/>
                </a:cubicBezTo>
                <a:cubicBezTo>
                  <a:pt x="18133" y="21392"/>
                  <a:pt x="17542" y="21599"/>
                  <a:pt x="16847" y="21599"/>
                </a:cubicBezTo>
                <a:lnTo>
                  <a:pt x="4752" y="21599"/>
                </a:lnTo>
                <a:cubicBezTo>
                  <a:pt x="4058" y="21599"/>
                  <a:pt x="3460" y="21395"/>
                  <a:pt x="2955" y="20977"/>
                </a:cubicBezTo>
                <a:cubicBezTo>
                  <a:pt x="2450" y="20569"/>
                  <a:pt x="2201" y="20068"/>
                  <a:pt x="2201" y="19477"/>
                </a:cubicBezTo>
                <a:lnTo>
                  <a:pt x="2201" y="7939"/>
                </a:lnTo>
                <a:cubicBezTo>
                  <a:pt x="3560" y="8088"/>
                  <a:pt x="4904" y="8183"/>
                  <a:pt x="6239" y="8229"/>
                </a:cubicBezTo>
                <a:cubicBezTo>
                  <a:pt x="7576" y="8273"/>
                  <a:pt x="8917" y="8296"/>
                  <a:pt x="10276" y="8296"/>
                </a:cubicBezTo>
                <a:lnTo>
                  <a:pt x="10812" y="8296"/>
                </a:lnTo>
                <a:close/>
                <a:moveTo>
                  <a:pt x="6923" y="10395"/>
                </a:moveTo>
                <a:cubicBezTo>
                  <a:pt x="6923" y="10248"/>
                  <a:pt x="6857" y="10119"/>
                  <a:pt x="6733" y="10015"/>
                </a:cubicBezTo>
                <a:cubicBezTo>
                  <a:pt x="6605" y="9908"/>
                  <a:pt x="6453" y="9854"/>
                  <a:pt x="6277" y="9854"/>
                </a:cubicBezTo>
                <a:lnTo>
                  <a:pt x="5630" y="9854"/>
                </a:lnTo>
                <a:cubicBezTo>
                  <a:pt x="5450" y="9854"/>
                  <a:pt x="5305" y="9908"/>
                  <a:pt x="5191" y="10015"/>
                </a:cubicBezTo>
                <a:cubicBezTo>
                  <a:pt x="5074" y="10119"/>
                  <a:pt x="5015" y="10248"/>
                  <a:pt x="5015" y="10395"/>
                </a:cubicBezTo>
                <a:lnTo>
                  <a:pt x="5015" y="18858"/>
                </a:lnTo>
                <a:cubicBezTo>
                  <a:pt x="5015" y="19005"/>
                  <a:pt x="5074" y="19126"/>
                  <a:pt x="5191" y="19224"/>
                </a:cubicBezTo>
                <a:cubicBezTo>
                  <a:pt x="5305" y="19319"/>
                  <a:pt x="5450" y="19368"/>
                  <a:pt x="5630" y="19368"/>
                </a:cubicBezTo>
                <a:lnTo>
                  <a:pt x="6277" y="19368"/>
                </a:lnTo>
                <a:cubicBezTo>
                  <a:pt x="6453" y="19368"/>
                  <a:pt x="6605" y="19319"/>
                  <a:pt x="6733" y="19230"/>
                </a:cubicBezTo>
                <a:cubicBezTo>
                  <a:pt x="6857" y="19137"/>
                  <a:pt x="6923" y="19014"/>
                  <a:pt x="6923" y="18858"/>
                </a:cubicBezTo>
                <a:lnTo>
                  <a:pt x="6923" y="10395"/>
                </a:lnTo>
                <a:close/>
                <a:moveTo>
                  <a:pt x="8416" y="3141"/>
                </a:moveTo>
                <a:cubicBezTo>
                  <a:pt x="10006" y="3121"/>
                  <a:pt x="11607" y="3121"/>
                  <a:pt x="13231" y="3141"/>
                </a:cubicBezTo>
                <a:cubicBezTo>
                  <a:pt x="13231" y="3032"/>
                  <a:pt x="13242" y="2925"/>
                  <a:pt x="13266" y="2819"/>
                </a:cubicBezTo>
                <a:cubicBezTo>
                  <a:pt x="13286" y="2712"/>
                  <a:pt x="13286" y="2611"/>
                  <a:pt x="13266" y="2519"/>
                </a:cubicBezTo>
                <a:lnTo>
                  <a:pt x="13266" y="2315"/>
                </a:lnTo>
                <a:cubicBezTo>
                  <a:pt x="12879" y="2222"/>
                  <a:pt x="12471" y="2171"/>
                  <a:pt x="12042" y="2162"/>
                </a:cubicBezTo>
                <a:cubicBezTo>
                  <a:pt x="11610" y="2153"/>
                  <a:pt x="11202" y="2148"/>
                  <a:pt x="10819" y="2148"/>
                </a:cubicBezTo>
                <a:cubicBezTo>
                  <a:pt x="10411" y="2148"/>
                  <a:pt x="9996" y="2153"/>
                  <a:pt x="9574" y="2162"/>
                </a:cubicBezTo>
                <a:cubicBezTo>
                  <a:pt x="9149" y="2171"/>
                  <a:pt x="8741" y="2222"/>
                  <a:pt x="8354" y="2315"/>
                </a:cubicBezTo>
                <a:lnTo>
                  <a:pt x="8354" y="2519"/>
                </a:lnTo>
                <a:cubicBezTo>
                  <a:pt x="8354" y="2611"/>
                  <a:pt x="8357" y="2715"/>
                  <a:pt x="8371" y="2824"/>
                </a:cubicBezTo>
                <a:cubicBezTo>
                  <a:pt x="8375" y="2937"/>
                  <a:pt x="8392" y="3040"/>
                  <a:pt x="8416" y="3141"/>
                </a:cubicBezTo>
                <a:moveTo>
                  <a:pt x="11769" y="10395"/>
                </a:moveTo>
                <a:cubicBezTo>
                  <a:pt x="11769" y="10248"/>
                  <a:pt x="11707" y="10119"/>
                  <a:pt x="11582" y="10015"/>
                </a:cubicBezTo>
                <a:cubicBezTo>
                  <a:pt x="11451" y="9908"/>
                  <a:pt x="11299" y="9854"/>
                  <a:pt x="11123" y="9854"/>
                </a:cubicBezTo>
                <a:lnTo>
                  <a:pt x="10476" y="9854"/>
                </a:lnTo>
                <a:cubicBezTo>
                  <a:pt x="10300" y="9854"/>
                  <a:pt x="10151" y="9908"/>
                  <a:pt x="10037" y="10015"/>
                </a:cubicBezTo>
                <a:cubicBezTo>
                  <a:pt x="9923" y="10119"/>
                  <a:pt x="9865" y="10248"/>
                  <a:pt x="9865" y="10395"/>
                </a:cubicBezTo>
                <a:lnTo>
                  <a:pt x="9865" y="18858"/>
                </a:lnTo>
                <a:cubicBezTo>
                  <a:pt x="9865" y="19005"/>
                  <a:pt x="9920" y="19126"/>
                  <a:pt x="10030" y="19224"/>
                </a:cubicBezTo>
                <a:cubicBezTo>
                  <a:pt x="10141" y="19319"/>
                  <a:pt x="10286" y="19368"/>
                  <a:pt x="10476" y="19368"/>
                </a:cubicBezTo>
                <a:lnTo>
                  <a:pt x="11123" y="19368"/>
                </a:lnTo>
                <a:cubicBezTo>
                  <a:pt x="11299" y="19368"/>
                  <a:pt x="11451" y="19319"/>
                  <a:pt x="11582" y="19230"/>
                </a:cubicBezTo>
                <a:cubicBezTo>
                  <a:pt x="11707" y="19137"/>
                  <a:pt x="11769" y="19014"/>
                  <a:pt x="11769" y="18858"/>
                </a:cubicBezTo>
                <a:lnTo>
                  <a:pt x="11769" y="10395"/>
                </a:lnTo>
                <a:close/>
                <a:moveTo>
                  <a:pt x="14683" y="18858"/>
                </a:moveTo>
                <a:cubicBezTo>
                  <a:pt x="14683" y="19005"/>
                  <a:pt x="14745" y="19126"/>
                  <a:pt x="14866" y="19224"/>
                </a:cubicBezTo>
                <a:cubicBezTo>
                  <a:pt x="14987" y="19319"/>
                  <a:pt x="15143" y="19368"/>
                  <a:pt x="15333" y="19368"/>
                </a:cubicBezTo>
                <a:lnTo>
                  <a:pt x="15979" y="19368"/>
                </a:lnTo>
                <a:cubicBezTo>
                  <a:pt x="16155" y="19368"/>
                  <a:pt x="16308" y="19319"/>
                  <a:pt x="16432" y="19230"/>
                </a:cubicBezTo>
                <a:cubicBezTo>
                  <a:pt x="16560" y="19137"/>
                  <a:pt x="16629" y="19014"/>
                  <a:pt x="16629" y="18858"/>
                </a:cubicBezTo>
                <a:lnTo>
                  <a:pt x="16629" y="10395"/>
                </a:lnTo>
                <a:cubicBezTo>
                  <a:pt x="16629" y="10248"/>
                  <a:pt x="16560" y="10119"/>
                  <a:pt x="16432" y="10015"/>
                </a:cubicBezTo>
                <a:cubicBezTo>
                  <a:pt x="16308" y="9908"/>
                  <a:pt x="16155" y="9854"/>
                  <a:pt x="15979" y="9854"/>
                </a:cubicBezTo>
                <a:lnTo>
                  <a:pt x="15333" y="9854"/>
                </a:lnTo>
                <a:cubicBezTo>
                  <a:pt x="15153" y="9854"/>
                  <a:pt x="15001" y="9908"/>
                  <a:pt x="14877" y="10015"/>
                </a:cubicBezTo>
                <a:cubicBezTo>
                  <a:pt x="14752" y="10119"/>
                  <a:pt x="14683" y="10248"/>
                  <a:pt x="14683" y="10395"/>
                </a:cubicBezTo>
                <a:lnTo>
                  <a:pt x="14683" y="18858"/>
                </a:lnTo>
                <a:close/>
              </a:path>
            </a:pathLst>
          </a:custGeom>
          <a:solidFill>
            <a:schemeClr val="bg1"/>
          </a:solidFill>
          <a:ln>
            <a:noFill/>
          </a:ln>
          <a:effectLst/>
          <a:extLst/>
        </p:spPr>
        <p:txBody>
          <a:bodyPr lIns="101578" tIns="101578" rIns="101578" bIns="101578" anchor="ctr"/>
          <a:lstStyle/>
          <a:p>
            <a:pPr defTabSz="914195">
              <a:defRPr/>
            </a:pPr>
            <a:endParaRPr lang="es-ES" sz="4000" dirty="0">
              <a:solidFill>
                <a:schemeClr val="bg1">
                  <a:lumMod val="50000"/>
                </a:schemeClr>
              </a:solidFill>
              <a:effectLst>
                <a:outerShdw blurRad="38100" dist="38100" dir="2700000" algn="tl">
                  <a:srgbClr val="000000"/>
                </a:outerShdw>
              </a:effectLst>
              <a:latin typeface="Gill Sans" charset="0"/>
              <a:cs typeface="Gill Sans" charset="0"/>
              <a:sym typeface="Gill Sans" charset="0"/>
            </a:endParaRPr>
          </a:p>
        </p:txBody>
      </p:sp>
      <p:sp>
        <p:nvSpPr>
          <p:cNvPr id="21" name="AutoShape 123"/>
          <p:cNvSpPr>
            <a:spLocks/>
          </p:cNvSpPr>
          <p:nvPr/>
        </p:nvSpPr>
        <p:spPr bwMode="auto">
          <a:xfrm>
            <a:off x="8863570" y="1759874"/>
            <a:ext cx="400255" cy="44039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6949"/>
                </a:moveTo>
                <a:cubicBezTo>
                  <a:pt x="21599" y="7542"/>
                  <a:pt x="21407" y="8153"/>
                  <a:pt x="21017" y="8781"/>
                </a:cubicBezTo>
                <a:cubicBezTo>
                  <a:pt x="20628" y="9416"/>
                  <a:pt x="20109" y="10015"/>
                  <a:pt x="19458" y="10585"/>
                </a:cubicBezTo>
                <a:cubicBezTo>
                  <a:pt x="18806" y="11152"/>
                  <a:pt x="18040" y="11651"/>
                  <a:pt x="17159" y="12083"/>
                </a:cubicBezTo>
                <a:cubicBezTo>
                  <a:pt x="16275" y="12512"/>
                  <a:pt x="15327" y="12820"/>
                  <a:pt x="14315" y="12996"/>
                </a:cubicBezTo>
                <a:cubicBezTo>
                  <a:pt x="13880" y="13090"/>
                  <a:pt x="13492" y="13284"/>
                  <a:pt x="13151" y="13578"/>
                </a:cubicBezTo>
                <a:cubicBezTo>
                  <a:pt x="12809" y="13872"/>
                  <a:pt x="12641" y="14204"/>
                  <a:pt x="12641" y="14571"/>
                </a:cubicBezTo>
                <a:cubicBezTo>
                  <a:pt x="12641" y="14900"/>
                  <a:pt x="12713" y="15140"/>
                  <a:pt x="12865" y="15293"/>
                </a:cubicBezTo>
                <a:cubicBezTo>
                  <a:pt x="13015" y="15449"/>
                  <a:pt x="13177" y="15596"/>
                  <a:pt x="13364" y="15728"/>
                </a:cubicBezTo>
                <a:cubicBezTo>
                  <a:pt x="13546" y="15866"/>
                  <a:pt x="13717" y="16010"/>
                  <a:pt x="13874" y="16169"/>
                </a:cubicBezTo>
                <a:cubicBezTo>
                  <a:pt x="14032" y="16330"/>
                  <a:pt x="14125" y="16574"/>
                  <a:pt x="14160" y="16903"/>
                </a:cubicBezTo>
                <a:cubicBezTo>
                  <a:pt x="14195" y="17117"/>
                  <a:pt x="14187" y="17340"/>
                  <a:pt x="14133" y="17564"/>
                </a:cubicBezTo>
                <a:cubicBezTo>
                  <a:pt x="14099" y="17696"/>
                  <a:pt x="14200" y="17805"/>
                  <a:pt x="14432" y="17893"/>
                </a:cubicBezTo>
                <a:cubicBezTo>
                  <a:pt x="14667" y="17981"/>
                  <a:pt x="14956" y="18069"/>
                  <a:pt x="15295" y="18154"/>
                </a:cubicBezTo>
                <a:cubicBezTo>
                  <a:pt x="15637" y="18236"/>
                  <a:pt x="15987" y="18342"/>
                  <a:pt x="16344" y="18468"/>
                </a:cubicBezTo>
                <a:cubicBezTo>
                  <a:pt x="16705" y="18595"/>
                  <a:pt x="16975" y="18756"/>
                  <a:pt x="17164" y="18953"/>
                </a:cubicBezTo>
                <a:cubicBezTo>
                  <a:pt x="17266" y="19050"/>
                  <a:pt x="17351" y="19232"/>
                  <a:pt x="17415" y="19511"/>
                </a:cubicBezTo>
                <a:cubicBezTo>
                  <a:pt x="17477" y="19790"/>
                  <a:pt x="17519" y="20090"/>
                  <a:pt x="17535" y="20416"/>
                </a:cubicBezTo>
                <a:cubicBezTo>
                  <a:pt x="17554" y="20727"/>
                  <a:pt x="17527" y="21000"/>
                  <a:pt x="17463" y="21241"/>
                </a:cubicBezTo>
                <a:cubicBezTo>
                  <a:pt x="17394" y="21479"/>
                  <a:pt x="17268" y="21599"/>
                  <a:pt x="17089" y="21599"/>
                </a:cubicBezTo>
                <a:lnTo>
                  <a:pt x="4496" y="21599"/>
                </a:lnTo>
                <a:cubicBezTo>
                  <a:pt x="4328" y="21599"/>
                  <a:pt x="4205" y="21479"/>
                  <a:pt x="4130" y="21241"/>
                </a:cubicBezTo>
                <a:cubicBezTo>
                  <a:pt x="4061" y="21000"/>
                  <a:pt x="4032" y="20727"/>
                  <a:pt x="4048" y="20416"/>
                </a:cubicBezTo>
                <a:cubicBezTo>
                  <a:pt x="4066" y="20090"/>
                  <a:pt x="4109" y="19790"/>
                  <a:pt x="4170" y="19511"/>
                </a:cubicBezTo>
                <a:cubicBezTo>
                  <a:pt x="4235" y="19232"/>
                  <a:pt x="4317" y="19050"/>
                  <a:pt x="4421" y="18953"/>
                </a:cubicBezTo>
                <a:cubicBezTo>
                  <a:pt x="4616" y="18768"/>
                  <a:pt x="4889" y="18606"/>
                  <a:pt x="5239" y="18474"/>
                </a:cubicBezTo>
                <a:cubicBezTo>
                  <a:pt x="5588" y="18345"/>
                  <a:pt x="5933" y="18236"/>
                  <a:pt x="6269" y="18154"/>
                </a:cubicBezTo>
                <a:cubicBezTo>
                  <a:pt x="6606" y="18069"/>
                  <a:pt x="6897" y="17984"/>
                  <a:pt x="7145" y="17901"/>
                </a:cubicBezTo>
                <a:cubicBezTo>
                  <a:pt x="7394" y="17816"/>
                  <a:pt x="7498" y="17705"/>
                  <a:pt x="7463" y="17564"/>
                </a:cubicBezTo>
                <a:cubicBezTo>
                  <a:pt x="7428" y="17432"/>
                  <a:pt x="7412" y="17311"/>
                  <a:pt x="7412" y="17205"/>
                </a:cubicBezTo>
                <a:lnTo>
                  <a:pt x="7412" y="16903"/>
                </a:lnTo>
                <a:cubicBezTo>
                  <a:pt x="7428" y="16574"/>
                  <a:pt x="7519" y="16330"/>
                  <a:pt x="7687" y="16169"/>
                </a:cubicBezTo>
                <a:cubicBezTo>
                  <a:pt x="7853" y="16010"/>
                  <a:pt x="8034" y="15866"/>
                  <a:pt x="8224" y="15728"/>
                </a:cubicBezTo>
                <a:cubicBezTo>
                  <a:pt x="8416" y="15593"/>
                  <a:pt x="8584" y="15446"/>
                  <a:pt x="8729" y="15293"/>
                </a:cubicBezTo>
                <a:cubicBezTo>
                  <a:pt x="8873" y="15140"/>
                  <a:pt x="8945" y="14900"/>
                  <a:pt x="8945" y="14571"/>
                </a:cubicBezTo>
                <a:cubicBezTo>
                  <a:pt x="8945" y="14204"/>
                  <a:pt x="8777" y="13875"/>
                  <a:pt x="8440" y="13578"/>
                </a:cubicBezTo>
                <a:cubicBezTo>
                  <a:pt x="8104" y="13281"/>
                  <a:pt x="7706" y="13090"/>
                  <a:pt x="7247" y="12996"/>
                </a:cubicBezTo>
                <a:cubicBezTo>
                  <a:pt x="6251" y="12811"/>
                  <a:pt x="5311" y="12497"/>
                  <a:pt x="4435" y="12062"/>
                </a:cubicBezTo>
                <a:cubicBezTo>
                  <a:pt x="3554" y="11628"/>
                  <a:pt x="2790" y="11128"/>
                  <a:pt x="2133" y="10570"/>
                </a:cubicBezTo>
                <a:cubicBezTo>
                  <a:pt x="1479" y="10012"/>
                  <a:pt x="958" y="9416"/>
                  <a:pt x="574" y="8781"/>
                </a:cubicBezTo>
                <a:cubicBezTo>
                  <a:pt x="189" y="8153"/>
                  <a:pt x="0" y="7542"/>
                  <a:pt x="0" y="6949"/>
                </a:cubicBezTo>
                <a:lnTo>
                  <a:pt x="0" y="4320"/>
                </a:lnTo>
                <a:cubicBezTo>
                  <a:pt x="0" y="4009"/>
                  <a:pt x="93" y="3756"/>
                  <a:pt x="285" y="3553"/>
                </a:cubicBezTo>
                <a:cubicBezTo>
                  <a:pt x="475" y="3354"/>
                  <a:pt x="712" y="3254"/>
                  <a:pt x="998" y="3254"/>
                </a:cubicBezTo>
                <a:lnTo>
                  <a:pt x="5124" y="3254"/>
                </a:lnTo>
                <a:cubicBezTo>
                  <a:pt x="5108" y="3139"/>
                  <a:pt x="5097" y="3025"/>
                  <a:pt x="5097" y="2901"/>
                </a:cubicBezTo>
                <a:lnTo>
                  <a:pt x="5097" y="2564"/>
                </a:lnTo>
                <a:lnTo>
                  <a:pt x="5097" y="2505"/>
                </a:lnTo>
                <a:cubicBezTo>
                  <a:pt x="5097" y="2005"/>
                  <a:pt x="5118" y="1594"/>
                  <a:pt x="5156" y="1265"/>
                </a:cubicBezTo>
                <a:cubicBezTo>
                  <a:pt x="5193" y="939"/>
                  <a:pt x="5260" y="684"/>
                  <a:pt x="5353" y="499"/>
                </a:cubicBezTo>
                <a:cubicBezTo>
                  <a:pt x="5444" y="320"/>
                  <a:pt x="5580" y="187"/>
                  <a:pt x="5754" y="111"/>
                </a:cubicBezTo>
                <a:cubicBezTo>
                  <a:pt x="5928" y="38"/>
                  <a:pt x="6165" y="0"/>
                  <a:pt x="6464" y="0"/>
                </a:cubicBezTo>
                <a:lnTo>
                  <a:pt x="15132" y="0"/>
                </a:lnTo>
                <a:cubicBezTo>
                  <a:pt x="15410" y="0"/>
                  <a:pt x="15645" y="38"/>
                  <a:pt x="15829" y="111"/>
                </a:cubicBezTo>
                <a:cubicBezTo>
                  <a:pt x="16011" y="187"/>
                  <a:pt x="16149" y="320"/>
                  <a:pt x="16243" y="499"/>
                </a:cubicBezTo>
                <a:cubicBezTo>
                  <a:pt x="16336" y="684"/>
                  <a:pt x="16403" y="939"/>
                  <a:pt x="16435" y="1265"/>
                </a:cubicBezTo>
                <a:cubicBezTo>
                  <a:pt x="16470" y="1594"/>
                  <a:pt x="16486" y="2006"/>
                  <a:pt x="16486" y="2505"/>
                </a:cubicBezTo>
                <a:lnTo>
                  <a:pt x="16486" y="2863"/>
                </a:lnTo>
                <a:cubicBezTo>
                  <a:pt x="16486" y="2989"/>
                  <a:pt x="16478" y="3119"/>
                  <a:pt x="16459" y="3251"/>
                </a:cubicBezTo>
                <a:lnTo>
                  <a:pt x="20603" y="3251"/>
                </a:lnTo>
                <a:cubicBezTo>
                  <a:pt x="20884" y="3251"/>
                  <a:pt x="21119" y="3351"/>
                  <a:pt x="21314" y="3550"/>
                </a:cubicBezTo>
                <a:cubicBezTo>
                  <a:pt x="21503" y="3753"/>
                  <a:pt x="21599" y="4006"/>
                  <a:pt x="21599" y="4317"/>
                </a:cubicBezTo>
                <a:lnTo>
                  <a:pt x="21599" y="6949"/>
                </a:lnTo>
                <a:close/>
                <a:moveTo>
                  <a:pt x="6283" y="10550"/>
                </a:moveTo>
                <a:cubicBezTo>
                  <a:pt x="6072" y="9798"/>
                  <a:pt x="5882" y="8978"/>
                  <a:pt x="5714" y="8082"/>
                </a:cubicBezTo>
                <a:cubicBezTo>
                  <a:pt x="5548" y="7189"/>
                  <a:pt x="5407" y="6299"/>
                  <a:pt x="5287" y="5415"/>
                </a:cubicBezTo>
                <a:lnTo>
                  <a:pt x="1962" y="5415"/>
                </a:lnTo>
                <a:lnTo>
                  <a:pt x="1962" y="6949"/>
                </a:lnTo>
                <a:cubicBezTo>
                  <a:pt x="1962" y="7137"/>
                  <a:pt x="2064" y="7389"/>
                  <a:pt x="2264" y="7709"/>
                </a:cubicBezTo>
                <a:cubicBezTo>
                  <a:pt x="2462" y="8029"/>
                  <a:pt x="2753" y="8358"/>
                  <a:pt x="3126" y="8699"/>
                </a:cubicBezTo>
                <a:cubicBezTo>
                  <a:pt x="3500" y="9040"/>
                  <a:pt x="3954" y="9381"/>
                  <a:pt x="4488" y="9707"/>
                </a:cubicBezTo>
                <a:cubicBezTo>
                  <a:pt x="5022" y="10033"/>
                  <a:pt x="5618" y="10315"/>
                  <a:pt x="6283" y="10550"/>
                </a:cubicBezTo>
                <a:moveTo>
                  <a:pt x="19629" y="5415"/>
                </a:moveTo>
                <a:lnTo>
                  <a:pt x="16280" y="5415"/>
                </a:lnTo>
                <a:cubicBezTo>
                  <a:pt x="16179" y="6299"/>
                  <a:pt x="16043" y="7189"/>
                  <a:pt x="15877" y="8082"/>
                </a:cubicBezTo>
                <a:cubicBezTo>
                  <a:pt x="15712" y="8978"/>
                  <a:pt x="15522" y="9798"/>
                  <a:pt x="15308" y="10550"/>
                </a:cubicBezTo>
                <a:cubicBezTo>
                  <a:pt x="15973" y="10315"/>
                  <a:pt x="16574" y="10033"/>
                  <a:pt x="17105" y="9707"/>
                </a:cubicBezTo>
                <a:cubicBezTo>
                  <a:pt x="17637" y="9381"/>
                  <a:pt x="18091" y="9040"/>
                  <a:pt x="18467" y="8699"/>
                </a:cubicBezTo>
                <a:cubicBezTo>
                  <a:pt x="18844" y="8358"/>
                  <a:pt x="19130" y="8029"/>
                  <a:pt x="19330" y="7709"/>
                </a:cubicBezTo>
                <a:cubicBezTo>
                  <a:pt x="19530" y="7389"/>
                  <a:pt x="19629" y="7137"/>
                  <a:pt x="19629" y="6949"/>
                </a:cubicBezTo>
                <a:lnTo>
                  <a:pt x="19629" y="5415"/>
                </a:lnTo>
                <a:close/>
              </a:path>
            </a:pathLst>
          </a:custGeom>
          <a:solidFill>
            <a:schemeClr val="bg1"/>
          </a:solidFill>
          <a:ln>
            <a:noFill/>
          </a:ln>
          <a:effectLst/>
          <a:extLst/>
        </p:spPr>
        <p:txBody>
          <a:bodyPr lIns="101578" tIns="101578" rIns="101578" bIns="101578" anchor="ctr"/>
          <a:lstStyle/>
          <a:p>
            <a:pPr defTabSz="914195">
              <a:defRPr/>
            </a:pPr>
            <a:endParaRPr lang="es-ES" sz="4000" dirty="0">
              <a:solidFill>
                <a:schemeClr val="bg1">
                  <a:lumMod val="50000"/>
                </a:schemeClr>
              </a:solidFill>
              <a:effectLst>
                <a:outerShdw blurRad="38100" dist="38100" dir="2700000" algn="tl">
                  <a:srgbClr val="000000"/>
                </a:outerShdw>
              </a:effectLst>
              <a:latin typeface="Gill Sans" charset="0"/>
              <a:cs typeface="Gill Sans" charset="0"/>
              <a:sym typeface="Gill Sans" charset="0"/>
            </a:endParaRPr>
          </a:p>
        </p:txBody>
      </p:sp>
      <p:sp>
        <p:nvSpPr>
          <p:cNvPr id="22" name="AutoShape 38"/>
          <p:cNvSpPr>
            <a:spLocks/>
          </p:cNvSpPr>
          <p:nvPr/>
        </p:nvSpPr>
        <p:spPr bwMode="auto">
          <a:xfrm>
            <a:off x="2909805" y="4443387"/>
            <a:ext cx="325285" cy="3266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872" y="2850"/>
                </a:moveTo>
                <a:cubicBezTo>
                  <a:pt x="18363" y="3806"/>
                  <a:pt x="19524" y="5033"/>
                  <a:pt x="20354" y="6530"/>
                </a:cubicBezTo>
                <a:cubicBezTo>
                  <a:pt x="21184" y="8031"/>
                  <a:pt x="21599" y="9635"/>
                  <a:pt x="21599" y="11342"/>
                </a:cubicBezTo>
                <a:cubicBezTo>
                  <a:pt x="21599" y="12759"/>
                  <a:pt x="21318" y="14087"/>
                  <a:pt x="20754" y="15328"/>
                </a:cubicBezTo>
                <a:cubicBezTo>
                  <a:pt x="20184" y="16569"/>
                  <a:pt x="19415" y="17654"/>
                  <a:pt x="18433" y="18587"/>
                </a:cubicBezTo>
                <a:cubicBezTo>
                  <a:pt x="17451" y="19520"/>
                  <a:pt x="16300" y="20255"/>
                  <a:pt x="14984" y="20793"/>
                </a:cubicBezTo>
                <a:cubicBezTo>
                  <a:pt x="13669" y="21332"/>
                  <a:pt x="12269" y="21599"/>
                  <a:pt x="10775" y="21599"/>
                </a:cubicBezTo>
                <a:cubicBezTo>
                  <a:pt x="9287" y="21599"/>
                  <a:pt x="7890" y="21332"/>
                  <a:pt x="6584" y="20793"/>
                </a:cubicBezTo>
                <a:cubicBezTo>
                  <a:pt x="5278" y="20255"/>
                  <a:pt x="4136" y="19520"/>
                  <a:pt x="3160" y="18587"/>
                </a:cubicBezTo>
                <a:cubicBezTo>
                  <a:pt x="2184" y="17654"/>
                  <a:pt x="1412" y="16569"/>
                  <a:pt x="845" y="15328"/>
                </a:cubicBezTo>
                <a:cubicBezTo>
                  <a:pt x="278" y="14087"/>
                  <a:pt x="0" y="12759"/>
                  <a:pt x="0" y="11342"/>
                </a:cubicBezTo>
                <a:cubicBezTo>
                  <a:pt x="0" y="9635"/>
                  <a:pt x="415" y="8031"/>
                  <a:pt x="1245" y="6530"/>
                </a:cubicBezTo>
                <a:cubicBezTo>
                  <a:pt x="2075" y="5033"/>
                  <a:pt x="3236" y="3806"/>
                  <a:pt x="4724" y="2850"/>
                </a:cubicBezTo>
                <a:cubicBezTo>
                  <a:pt x="4839" y="2761"/>
                  <a:pt x="4975" y="2732"/>
                  <a:pt x="5130" y="2770"/>
                </a:cubicBezTo>
                <a:cubicBezTo>
                  <a:pt x="5306" y="2804"/>
                  <a:pt x="5430" y="2879"/>
                  <a:pt x="5493" y="2989"/>
                </a:cubicBezTo>
                <a:lnTo>
                  <a:pt x="6800" y="4797"/>
                </a:lnTo>
                <a:cubicBezTo>
                  <a:pt x="6896" y="4906"/>
                  <a:pt x="6927" y="5033"/>
                  <a:pt x="6887" y="5174"/>
                </a:cubicBezTo>
                <a:cubicBezTo>
                  <a:pt x="6848" y="5318"/>
                  <a:pt x="6769" y="5436"/>
                  <a:pt x="6654" y="5525"/>
                </a:cubicBezTo>
                <a:cubicBezTo>
                  <a:pt x="5630" y="6185"/>
                  <a:pt x="4833" y="7026"/>
                  <a:pt x="4269" y="8042"/>
                </a:cubicBezTo>
                <a:cubicBezTo>
                  <a:pt x="3703" y="9056"/>
                  <a:pt x="3421" y="10156"/>
                  <a:pt x="3421" y="11342"/>
                </a:cubicBezTo>
                <a:cubicBezTo>
                  <a:pt x="3421" y="12298"/>
                  <a:pt x="3612" y="13208"/>
                  <a:pt x="3993" y="14066"/>
                </a:cubicBezTo>
                <a:cubicBezTo>
                  <a:pt x="4375" y="14925"/>
                  <a:pt x="4900" y="15667"/>
                  <a:pt x="5569" y="16298"/>
                </a:cubicBezTo>
                <a:cubicBezTo>
                  <a:pt x="6236" y="16929"/>
                  <a:pt x="7021" y="17430"/>
                  <a:pt x="7918" y="17796"/>
                </a:cubicBezTo>
                <a:cubicBezTo>
                  <a:pt x="8815" y="18161"/>
                  <a:pt x="9769" y="18346"/>
                  <a:pt x="10772" y="18346"/>
                </a:cubicBezTo>
                <a:cubicBezTo>
                  <a:pt x="11778" y="18346"/>
                  <a:pt x="12733" y="18161"/>
                  <a:pt x="13639" y="17796"/>
                </a:cubicBezTo>
                <a:cubicBezTo>
                  <a:pt x="14542" y="17430"/>
                  <a:pt x="15333" y="16929"/>
                  <a:pt x="16009" y="16298"/>
                </a:cubicBezTo>
                <a:cubicBezTo>
                  <a:pt x="16684" y="15668"/>
                  <a:pt x="17215" y="14927"/>
                  <a:pt x="17596" y="14075"/>
                </a:cubicBezTo>
                <a:cubicBezTo>
                  <a:pt x="17978" y="13220"/>
                  <a:pt x="18169" y="12307"/>
                  <a:pt x="18169" y="11342"/>
                </a:cubicBezTo>
                <a:cubicBezTo>
                  <a:pt x="18169" y="10156"/>
                  <a:pt x="17881" y="9056"/>
                  <a:pt x="17312" y="8042"/>
                </a:cubicBezTo>
                <a:cubicBezTo>
                  <a:pt x="16742" y="7023"/>
                  <a:pt x="15951" y="6185"/>
                  <a:pt x="14933" y="5525"/>
                </a:cubicBezTo>
                <a:cubicBezTo>
                  <a:pt x="14800" y="5436"/>
                  <a:pt x="14721" y="5324"/>
                  <a:pt x="14703" y="5197"/>
                </a:cubicBezTo>
                <a:cubicBezTo>
                  <a:pt x="14663" y="5050"/>
                  <a:pt x="14693" y="4915"/>
                  <a:pt x="14787" y="4797"/>
                </a:cubicBezTo>
                <a:lnTo>
                  <a:pt x="16066" y="2989"/>
                </a:lnTo>
                <a:cubicBezTo>
                  <a:pt x="16160" y="2879"/>
                  <a:pt x="16284" y="2810"/>
                  <a:pt x="16436" y="2784"/>
                </a:cubicBezTo>
                <a:cubicBezTo>
                  <a:pt x="16593" y="2755"/>
                  <a:pt x="16739" y="2778"/>
                  <a:pt x="16872" y="2850"/>
                </a:cubicBezTo>
                <a:moveTo>
                  <a:pt x="9663" y="10778"/>
                </a:moveTo>
                <a:cubicBezTo>
                  <a:pt x="9509" y="10778"/>
                  <a:pt x="9375" y="10726"/>
                  <a:pt x="9263" y="10625"/>
                </a:cubicBezTo>
                <a:cubicBezTo>
                  <a:pt x="9154" y="10524"/>
                  <a:pt x="9096" y="10398"/>
                  <a:pt x="9096" y="10239"/>
                </a:cubicBezTo>
                <a:lnTo>
                  <a:pt x="9096" y="535"/>
                </a:lnTo>
                <a:cubicBezTo>
                  <a:pt x="9096" y="388"/>
                  <a:pt x="9151" y="264"/>
                  <a:pt x="9257" y="158"/>
                </a:cubicBezTo>
                <a:cubicBezTo>
                  <a:pt x="9363" y="48"/>
                  <a:pt x="9496" y="0"/>
                  <a:pt x="9663" y="0"/>
                </a:cubicBezTo>
                <a:lnTo>
                  <a:pt x="11942" y="0"/>
                </a:lnTo>
                <a:cubicBezTo>
                  <a:pt x="12096" y="0"/>
                  <a:pt x="12230" y="48"/>
                  <a:pt x="12339" y="158"/>
                </a:cubicBezTo>
                <a:cubicBezTo>
                  <a:pt x="12451" y="264"/>
                  <a:pt x="12509" y="388"/>
                  <a:pt x="12509" y="535"/>
                </a:cubicBezTo>
                <a:lnTo>
                  <a:pt x="12509" y="10239"/>
                </a:lnTo>
                <a:cubicBezTo>
                  <a:pt x="12509" y="10386"/>
                  <a:pt x="12454" y="10513"/>
                  <a:pt x="12348" y="10620"/>
                </a:cubicBezTo>
                <a:cubicBezTo>
                  <a:pt x="12242" y="10723"/>
                  <a:pt x="12106" y="10778"/>
                  <a:pt x="11942" y="10778"/>
                </a:cubicBezTo>
                <a:lnTo>
                  <a:pt x="9663" y="10778"/>
                </a:lnTo>
                <a:close/>
              </a:path>
            </a:pathLst>
          </a:custGeom>
          <a:solidFill>
            <a:schemeClr val="bg1"/>
          </a:solidFill>
          <a:ln>
            <a:noFill/>
          </a:ln>
          <a:effectLst/>
          <a:extLst/>
        </p:spPr>
        <p:txBody>
          <a:bodyPr lIns="101578" tIns="101578" rIns="101578" bIns="101578" anchor="ctr"/>
          <a:lstStyle/>
          <a:p>
            <a:pPr defTabSz="914195">
              <a:defRPr/>
            </a:pPr>
            <a:endParaRPr lang="es-ES" sz="4000" dirty="0">
              <a:solidFill>
                <a:schemeClr val="bg1">
                  <a:lumMod val="50000"/>
                </a:schemeClr>
              </a:solidFill>
              <a:effectLst>
                <a:outerShdw blurRad="38100" dist="38100" dir="2700000" algn="tl">
                  <a:srgbClr val="000000"/>
                </a:outerShdw>
              </a:effectLst>
              <a:latin typeface="Gill Sans" charset="0"/>
              <a:cs typeface="Gill Sans" charset="0"/>
              <a:sym typeface="Gill Sans" charset="0"/>
            </a:endParaRPr>
          </a:p>
        </p:txBody>
      </p:sp>
      <p:sp>
        <p:nvSpPr>
          <p:cNvPr id="26" name="矩形 25"/>
          <p:cNvSpPr/>
          <p:nvPr/>
        </p:nvSpPr>
        <p:spPr>
          <a:xfrm>
            <a:off x="3926220" y="1814118"/>
            <a:ext cx="4332500" cy="4337222"/>
          </a:xfrm>
          <a:prstGeom prst="rect">
            <a:avLst/>
          </a:prstGeom>
          <a:blipFill dpi="0" rotWithShape="1">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374843296"/>
      </p:ext>
    </p:extLst>
  </p:cSld>
  <p:clrMapOvr>
    <a:masterClrMapping/>
  </p:clrMapOvr>
  <p:transition spd="slow" advTm="1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fade">
                                      <p:cBhvr>
                                        <p:cTn id="11" dur="250"/>
                                        <p:tgtEl>
                                          <p:spTgt spid="26"/>
                                        </p:tgtEl>
                                      </p:cBhvr>
                                    </p:animEffect>
                                    <p:anim calcmode="lin" valueType="num">
                                      <p:cBhvr>
                                        <p:cTn id="12" dur="250" fill="hold"/>
                                        <p:tgtEl>
                                          <p:spTgt spid="26"/>
                                        </p:tgtEl>
                                        <p:attrNameLst>
                                          <p:attrName>ppt_x</p:attrName>
                                        </p:attrNameLst>
                                      </p:cBhvr>
                                      <p:tavLst>
                                        <p:tav tm="0">
                                          <p:val>
                                            <p:strVal val="#ppt_x"/>
                                          </p:val>
                                        </p:tav>
                                        <p:tav tm="100000">
                                          <p:val>
                                            <p:strVal val="#ppt_x"/>
                                          </p:val>
                                        </p:tav>
                                      </p:tavLst>
                                    </p:anim>
                                    <p:anim calcmode="lin" valueType="num">
                                      <p:cBhvr>
                                        <p:cTn id="13" dur="250" fill="hold"/>
                                        <p:tgtEl>
                                          <p:spTgt spid="26"/>
                                        </p:tgtEl>
                                        <p:attrNameLst>
                                          <p:attrName>ppt_y</p:attrName>
                                        </p:attrNameLst>
                                      </p:cBhvr>
                                      <p:tavLst>
                                        <p:tav tm="0">
                                          <p:val>
                                            <p:strVal val="#ppt_y+.1"/>
                                          </p:val>
                                        </p:tav>
                                        <p:tav tm="100000">
                                          <p:val>
                                            <p:strVal val="#ppt_y"/>
                                          </p:val>
                                        </p:tav>
                                      </p:tavLst>
                                    </p:anim>
                                  </p:childTnLst>
                                </p:cTn>
                              </p:par>
                            </p:childTnLst>
                          </p:cTn>
                        </p:par>
                        <p:par>
                          <p:cTn id="14" fill="hold">
                            <p:stCondLst>
                              <p:cond delay="750"/>
                            </p:stCondLst>
                            <p:childTnLst>
                              <p:par>
                                <p:cTn id="15" presetID="42" presetClass="entr" presetSubtype="0"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250"/>
                                        <p:tgtEl>
                                          <p:spTgt spid="7"/>
                                        </p:tgtEl>
                                      </p:cBhvr>
                                    </p:animEffect>
                                    <p:anim calcmode="lin" valueType="num">
                                      <p:cBhvr>
                                        <p:cTn id="18" dur="250" fill="hold"/>
                                        <p:tgtEl>
                                          <p:spTgt spid="7"/>
                                        </p:tgtEl>
                                        <p:attrNameLst>
                                          <p:attrName>ppt_x</p:attrName>
                                        </p:attrNameLst>
                                      </p:cBhvr>
                                      <p:tavLst>
                                        <p:tav tm="0">
                                          <p:val>
                                            <p:strVal val="#ppt_x"/>
                                          </p:val>
                                        </p:tav>
                                        <p:tav tm="100000">
                                          <p:val>
                                            <p:strVal val="#ppt_x"/>
                                          </p:val>
                                        </p:tav>
                                      </p:tavLst>
                                    </p:anim>
                                    <p:anim calcmode="lin" valueType="num">
                                      <p:cBhvr>
                                        <p:cTn id="19" dur="250" fill="hold"/>
                                        <p:tgtEl>
                                          <p:spTgt spid="7"/>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42" presetClass="entr" presetSubtype="0"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250"/>
                                        <p:tgtEl>
                                          <p:spTgt spid="9"/>
                                        </p:tgtEl>
                                      </p:cBhvr>
                                    </p:animEffect>
                                    <p:anim calcmode="lin" valueType="num">
                                      <p:cBhvr>
                                        <p:cTn id="24" dur="250" fill="hold"/>
                                        <p:tgtEl>
                                          <p:spTgt spid="9"/>
                                        </p:tgtEl>
                                        <p:attrNameLst>
                                          <p:attrName>ppt_x</p:attrName>
                                        </p:attrNameLst>
                                      </p:cBhvr>
                                      <p:tavLst>
                                        <p:tav tm="0">
                                          <p:val>
                                            <p:strVal val="#ppt_x"/>
                                          </p:val>
                                        </p:tav>
                                        <p:tav tm="100000">
                                          <p:val>
                                            <p:strVal val="#ppt_x"/>
                                          </p:val>
                                        </p:tav>
                                      </p:tavLst>
                                    </p:anim>
                                    <p:anim calcmode="lin" valueType="num">
                                      <p:cBhvr>
                                        <p:cTn id="25" dur="250" fill="hold"/>
                                        <p:tgtEl>
                                          <p:spTgt spid="9"/>
                                        </p:tgtEl>
                                        <p:attrNameLst>
                                          <p:attrName>ppt_y</p:attrName>
                                        </p:attrNameLst>
                                      </p:cBhvr>
                                      <p:tavLst>
                                        <p:tav tm="0">
                                          <p:val>
                                            <p:strVal val="#ppt_y+.1"/>
                                          </p:val>
                                        </p:tav>
                                        <p:tav tm="100000">
                                          <p:val>
                                            <p:strVal val="#ppt_y"/>
                                          </p:val>
                                        </p:tav>
                                      </p:tavLst>
                                    </p:anim>
                                  </p:childTnLst>
                                </p:cTn>
                              </p:par>
                            </p:childTnLst>
                          </p:cTn>
                        </p:par>
                        <p:par>
                          <p:cTn id="26" fill="hold">
                            <p:stCondLst>
                              <p:cond delay="1250"/>
                            </p:stCondLst>
                            <p:childTnLst>
                              <p:par>
                                <p:cTn id="27" presetID="42" presetClass="entr" presetSubtype="0" fill="hold"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250"/>
                                        <p:tgtEl>
                                          <p:spTgt spid="10"/>
                                        </p:tgtEl>
                                      </p:cBhvr>
                                    </p:animEffect>
                                    <p:anim calcmode="lin" valueType="num">
                                      <p:cBhvr>
                                        <p:cTn id="30" dur="250" fill="hold"/>
                                        <p:tgtEl>
                                          <p:spTgt spid="10"/>
                                        </p:tgtEl>
                                        <p:attrNameLst>
                                          <p:attrName>ppt_x</p:attrName>
                                        </p:attrNameLst>
                                      </p:cBhvr>
                                      <p:tavLst>
                                        <p:tav tm="0">
                                          <p:val>
                                            <p:strVal val="#ppt_x"/>
                                          </p:val>
                                        </p:tav>
                                        <p:tav tm="100000">
                                          <p:val>
                                            <p:strVal val="#ppt_x"/>
                                          </p:val>
                                        </p:tav>
                                      </p:tavLst>
                                    </p:anim>
                                    <p:anim calcmode="lin" valueType="num">
                                      <p:cBhvr>
                                        <p:cTn id="31" dur="250" fill="hold"/>
                                        <p:tgtEl>
                                          <p:spTgt spid="10"/>
                                        </p:tgtEl>
                                        <p:attrNameLst>
                                          <p:attrName>ppt_y</p:attrName>
                                        </p:attrNameLst>
                                      </p:cBhvr>
                                      <p:tavLst>
                                        <p:tav tm="0">
                                          <p:val>
                                            <p:strVal val="#ppt_y+.1"/>
                                          </p:val>
                                        </p:tav>
                                        <p:tav tm="100000">
                                          <p:val>
                                            <p:strVal val="#ppt_y"/>
                                          </p:val>
                                        </p:tav>
                                      </p:tavLst>
                                    </p:anim>
                                  </p:childTnLst>
                                </p:cTn>
                              </p:par>
                            </p:childTnLst>
                          </p:cTn>
                        </p:par>
                        <p:par>
                          <p:cTn id="32" fill="hold">
                            <p:stCondLst>
                              <p:cond delay="1500"/>
                            </p:stCondLst>
                            <p:childTnLst>
                              <p:par>
                                <p:cTn id="33" presetID="42" presetClass="entr" presetSubtype="0" fill="hold"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250"/>
                                        <p:tgtEl>
                                          <p:spTgt spid="11"/>
                                        </p:tgtEl>
                                      </p:cBhvr>
                                    </p:animEffect>
                                    <p:anim calcmode="lin" valueType="num">
                                      <p:cBhvr>
                                        <p:cTn id="36" dur="250" fill="hold"/>
                                        <p:tgtEl>
                                          <p:spTgt spid="11"/>
                                        </p:tgtEl>
                                        <p:attrNameLst>
                                          <p:attrName>ppt_x</p:attrName>
                                        </p:attrNameLst>
                                      </p:cBhvr>
                                      <p:tavLst>
                                        <p:tav tm="0">
                                          <p:val>
                                            <p:strVal val="#ppt_x"/>
                                          </p:val>
                                        </p:tav>
                                        <p:tav tm="100000">
                                          <p:val>
                                            <p:strVal val="#ppt_x"/>
                                          </p:val>
                                        </p:tav>
                                      </p:tavLst>
                                    </p:anim>
                                    <p:anim calcmode="lin" valueType="num">
                                      <p:cBhvr>
                                        <p:cTn id="37" dur="250" fill="hold"/>
                                        <p:tgtEl>
                                          <p:spTgt spid="11"/>
                                        </p:tgtEl>
                                        <p:attrNameLst>
                                          <p:attrName>ppt_y</p:attrName>
                                        </p:attrNameLst>
                                      </p:cBhvr>
                                      <p:tavLst>
                                        <p:tav tm="0">
                                          <p:val>
                                            <p:strVal val="#ppt_y+.1"/>
                                          </p:val>
                                        </p:tav>
                                        <p:tav tm="100000">
                                          <p:val>
                                            <p:strVal val="#ppt_y"/>
                                          </p:val>
                                        </p:tav>
                                      </p:tavLst>
                                    </p:anim>
                                  </p:childTnLst>
                                </p:cTn>
                              </p:par>
                            </p:childTnLst>
                          </p:cTn>
                        </p:par>
                        <p:par>
                          <p:cTn id="38" fill="hold">
                            <p:stCondLst>
                              <p:cond delay="1750"/>
                            </p:stCondLst>
                            <p:childTnLst>
                              <p:par>
                                <p:cTn id="39" presetID="42" presetClass="entr" presetSubtype="0" fill="hold" grpId="0" nodeType="after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fade">
                                      <p:cBhvr>
                                        <p:cTn id="41" dur="250"/>
                                        <p:tgtEl>
                                          <p:spTgt spid="12"/>
                                        </p:tgtEl>
                                      </p:cBhvr>
                                    </p:animEffect>
                                    <p:anim calcmode="lin" valueType="num">
                                      <p:cBhvr>
                                        <p:cTn id="42" dur="250" fill="hold"/>
                                        <p:tgtEl>
                                          <p:spTgt spid="12"/>
                                        </p:tgtEl>
                                        <p:attrNameLst>
                                          <p:attrName>ppt_x</p:attrName>
                                        </p:attrNameLst>
                                      </p:cBhvr>
                                      <p:tavLst>
                                        <p:tav tm="0">
                                          <p:val>
                                            <p:strVal val="#ppt_x"/>
                                          </p:val>
                                        </p:tav>
                                        <p:tav tm="100000">
                                          <p:val>
                                            <p:strVal val="#ppt_x"/>
                                          </p:val>
                                        </p:tav>
                                      </p:tavLst>
                                    </p:anim>
                                    <p:anim calcmode="lin" valueType="num">
                                      <p:cBhvr>
                                        <p:cTn id="43" dur="250" fill="hold"/>
                                        <p:tgtEl>
                                          <p:spTgt spid="12"/>
                                        </p:tgtEl>
                                        <p:attrNameLst>
                                          <p:attrName>ppt_y</p:attrName>
                                        </p:attrNameLst>
                                      </p:cBhvr>
                                      <p:tavLst>
                                        <p:tav tm="0">
                                          <p:val>
                                            <p:strVal val="#ppt_y+.1"/>
                                          </p:val>
                                        </p:tav>
                                        <p:tav tm="100000">
                                          <p:val>
                                            <p:strVal val="#ppt_y"/>
                                          </p:val>
                                        </p:tav>
                                      </p:tavLst>
                                    </p:anim>
                                  </p:childTnLst>
                                </p:cTn>
                              </p:par>
                            </p:childTnLst>
                          </p:cTn>
                        </p:par>
                        <p:par>
                          <p:cTn id="44" fill="hold">
                            <p:stCondLst>
                              <p:cond delay="2000"/>
                            </p:stCondLst>
                            <p:childTnLst>
                              <p:par>
                                <p:cTn id="45" presetID="42" presetClass="entr" presetSubtype="0"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fade">
                                      <p:cBhvr>
                                        <p:cTn id="47" dur="250"/>
                                        <p:tgtEl>
                                          <p:spTgt spid="14"/>
                                        </p:tgtEl>
                                      </p:cBhvr>
                                    </p:animEffect>
                                    <p:anim calcmode="lin" valueType="num">
                                      <p:cBhvr>
                                        <p:cTn id="48" dur="250" fill="hold"/>
                                        <p:tgtEl>
                                          <p:spTgt spid="14"/>
                                        </p:tgtEl>
                                        <p:attrNameLst>
                                          <p:attrName>ppt_x</p:attrName>
                                        </p:attrNameLst>
                                      </p:cBhvr>
                                      <p:tavLst>
                                        <p:tav tm="0">
                                          <p:val>
                                            <p:strVal val="#ppt_x"/>
                                          </p:val>
                                        </p:tav>
                                        <p:tav tm="100000">
                                          <p:val>
                                            <p:strVal val="#ppt_x"/>
                                          </p:val>
                                        </p:tav>
                                      </p:tavLst>
                                    </p:anim>
                                    <p:anim calcmode="lin" valueType="num">
                                      <p:cBhvr>
                                        <p:cTn id="49" dur="250" fill="hold"/>
                                        <p:tgtEl>
                                          <p:spTgt spid="14"/>
                                        </p:tgtEl>
                                        <p:attrNameLst>
                                          <p:attrName>ppt_y</p:attrName>
                                        </p:attrNameLst>
                                      </p:cBhvr>
                                      <p:tavLst>
                                        <p:tav tm="0">
                                          <p:val>
                                            <p:strVal val="#ppt_y+.1"/>
                                          </p:val>
                                        </p:tav>
                                        <p:tav tm="100000">
                                          <p:val>
                                            <p:strVal val="#ppt_y"/>
                                          </p:val>
                                        </p:tav>
                                      </p:tavLst>
                                    </p:anim>
                                  </p:childTnLst>
                                </p:cTn>
                              </p:par>
                            </p:childTnLst>
                          </p:cTn>
                        </p:par>
                        <p:par>
                          <p:cTn id="50" fill="hold">
                            <p:stCondLst>
                              <p:cond delay="2250"/>
                            </p:stCondLst>
                            <p:childTnLst>
                              <p:par>
                                <p:cTn id="51" presetID="42" presetClass="entr" presetSubtype="0" fill="hold" nodeType="afterEffect">
                                  <p:stCondLst>
                                    <p:cond delay="0"/>
                                  </p:stCondLst>
                                  <p:childTnLst>
                                    <p:set>
                                      <p:cBhvr>
                                        <p:cTn id="52" dur="1" fill="hold">
                                          <p:stCondLst>
                                            <p:cond delay="0"/>
                                          </p:stCondLst>
                                        </p:cTn>
                                        <p:tgtEl>
                                          <p:spTgt spid="17"/>
                                        </p:tgtEl>
                                        <p:attrNameLst>
                                          <p:attrName>style.visibility</p:attrName>
                                        </p:attrNameLst>
                                      </p:cBhvr>
                                      <p:to>
                                        <p:strVal val="visible"/>
                                      </p:to>
                                    </p:set>
                                    <p:animEffect transition="in" filter="fade">
                                      <p:cBhvr>
                                        <p:cTn id="53" dur="250"/>
                                        <p:tgtEl>
                                          <p:spTgt spid="17"/>
                                        </p:tgtEl>
                                      </p:cBhvr>
                                    </p:animEffect>
                                    <p:anim calcmode="lin" valueType="num">
                                      <p:cBhvr>
                                        <p:cTn id="54" dur="250" fill="hold"/>
                                        <p:tgtEl>
                                          <p:spTgt spid="17"/>
                                        </p:tgtEl>
                                        <p:attrNameLst>
                                          <p:attrName>ppt_x</p:attrName>
                                        </p:attrNameLst>
                                      </p:cBhvr>
                                      <p:tavLst>
                                        <p:tav tm="0">
                                          <p:val>
                                            <p:strVal val="#ppt_x"/>
                                          </p:val>
                                        </p:tav>
                                        <p:tav tm="100000">
                                          <p:val>
                                            <p:strVal val="#ppt_x"/>
                                          </p:val>
                                        </p:tav>
                                      </p:tavLst>
                                    </p:anim>
                                    <p:anim calcmode="lin" valueType="num">
                                      <p:cBhvr>
                                        <p:cTn id="55" dur="250" fill="hold"/>
                                        <p:tgtEl>
                                          <p:spTgt spid="17"/>
                                        </p:tgtEl>
                                        <p:attrNameLst>
                                          <p:attrName>ppt_y</p:attrName>
                                        </p:attrNameLst>
                                      </p:cBhvr>
                                      <p:tavLst>
                                        <p:tav tm="0">
                                          <p:val>
                                            <p:strVal val="#ppt_y+.1"/>
                                          </p:val>
                                        </p:tav>
                                        <p:tav tm="100000">
                                          <p:val>
                                            <p:strVal val="#ppt_y"/>
                                          </p:val>
                                        </p:tav>
                                      </p:tavLst>
                                    </p:anim>
                                  </p:childTnLst>
                                </p:cTn>
                              </p:par>
                            </p:childTnLst>
                          </p:cTn>
                        </p:par>
                        <p:par>
                          <p:cTn id="56" fill="hold">
                            <p:stCondLst>
                              <p:cond delay="2500"/>
                            </p:stCondLst>
                            <p:childTnLst>
                              <p:par>
                                <p:cTn id="57" presetID="42" presetClass="entr" presetSubtype="0" fill="hold" nodeType="afterEffect">
                                  <p:stCondLst>
                                    <p:cond delay="0"/>
                                  </p:stCondLst>
                                  <p:childTnLst>
                                    <p:set>
                                      <p:cBhvr>
                                        <p:cTn id="58" dur="1" fill="hold">
                                          <p:stCondLst>
                                            <p:cond delay="0"/>
                                          </p:stCondLst>
                                        </p:cTn>
                                        <p:tgtEl>
                                          <p:spTgt spid="18"/>
                                        </p:tgtEl>
                                        <p:attrNameLst>
                                          <p:attrName>style.visibility</p:attrName>
                                        </p:attrNameLst>
                                      </p:cBhvr>
                                      <p:to>
                                        <p:strVal val="visible"/>
                                      </p:to>
                                    </p:set>
                                    <p:animEffect transition="in" filter="fade">
                                      <p:cBhvr>
                                        <p:cTn id="59" dur="250"/>
                                        <p:tgtEl>
                                          <p:spTgt spid="18"/>
                                        </p:tgtEl>
                                      </p:cBhvr>
                                    </p:animEffect>
                                    <p:anim calcmode="lin" valueType="num">
                                      <p:cBhvr>
                                        <p:cTn id="60" dur="250" fill="hold"/>
                                        <p:tgtEl>
                                          <p:spTgt spid="18"/>
                                        </p:tgtEl>
                                        <p:attrNameLst>
                                          <p:attrName>ppt_x</p:attrName>
                                        </p:attrNameLst>
                                      </p:cBhvr>
                                      <p:tavLst>
                                        <p:tav tm="0">
                                          <p:val>
                                            <p:strVal val="#ppt_x"/>
                                          </p:val>
                                        </p:tav>
                                        <p:tav tm="100000">
                                          <p:val>
                                            <p:strVal val="#ppt_x"/>
                                          </p:val>
                                        </p:tav>
                                      </p:tavLst>
                                    </p:anim>
                                    <p:anim calcmode="lin" valueType="num">
                                      <p:cBhvr>
                                        <p:cTn id="61" dur="250" fill="hold"/>
                                        <p:tgtEl>
                                          <p:spTgt spid="18"/>
                                        </p:tgtEl>
                                        <p:attrNameLst>
                                          <p:attrName>ppt_y</p:attrName>
                                        </p:attrNameLst>
                                      </p:cBhvr>
                                      <p:tavLst>
                                        <p:tav tm="0">
                                          <p:val>
                                            <p:strVal val="#ppt_y+.1"/>
                                          </p:val>
                                        </p:tav>
                                        <p:tav tm="100000">
                                          <p:val>
                                            <p:strVal val="#ppt_y"/>
                                          </p:val>
                                        </p:tav>
                                      </p:tavLst>
                                    </p:anim>
                                  </p:childTnLst>
                                </p:cTn>
                              </p:par>
                            </p:childTnLst>
                          </p:cTn>
                        </p:par>
                        <p:par>
                          <p:cTn id="62" fill="hold">
                            <p:stCondLst>
                              <p:cond delay="2750"/>
                            </p:stCondLst>
                            <p:childTnLst>
                              <p:par>
                                <p:cTn id="63" presetID="42" presetClass="entr" presetSubtype="0" fill="hold" grpId="0" nodeType="afterEffect">
                                  <p:stCondLst>
                                    <p:cond delay="0"/>
                                  </p:stCondLst>
                                  <p:childTnLst>
                                    <p:set>
                                      <p:cBhvr>
                                        <p:cTn id="64" dur="1" fill="hold">
                                          <p:stCondLst>
                                            <p:cond delay="0"/>
                                          </p:stCondLst>
                                        </p:cTn>
                                        <p:tgtEl>
                                          <p:spTgt spid="19"/>
                                        </p:tgtEl>
                                        <p:attrNameLst>
                                          <p:attrName>style.visibility</p:attrName>
                                        </p:attrNameLst>
                                      </p:cBhvr>
                                      <p:to>
                                        <p:strVal val="visible"/>
                                      </p:to>
                                    </p:set>
                                    <p:animEffect transition="in" filter="fade">
                                      <p:cBhvr>
                                        <p:cTn id="65" dur="250"/>
                                        <p:tgtEl>
                                          <p:spTgt spid="19"/>
                                        </p:tgtEl>
                                      </p:cBhvr>
                                    </p:animEffect>
                                    <p:anim calcmode="lin" valueType="num">
                                      <p:cBhvr>
                                        <p:cTn id="66" dur="250" fill="hold"/>
                                        <p:tgtEl>
                                          <p:spTgt spid="19"/>
                                        </p:tgtEl>
                                        <p:attrNameLst>
                                          <p:attrName>ppt_x</p:attrName>
                                        </p:attrNameLst>
                                      </p:cBhvr>
                                      <p:tavLst>
                                        <p:tav tm="0">
                                          <p:val>
                                            <p:strVal val="#ppt_x"/>
                                          </p:val>
                                        </p:tav>
                                        <p:tav tm="100000">
                                          <p:val>
                                            <p:strVal val="#ppt_x"/>
                                          </p:val>
                                        </p:tav>
                                      </p:tavLst>
                                    </p:anim>
                                    <p:anim calcmode="lin" valueType="num">
                                      <p:cBhvr>
                                        <p:cTn id="67" dur="250" fill="hold"/>
                                        <p:tgtEl>
                                          <p:spTgt spid="19"/>
                                        </p:tgtEl>
                                        <p:attrNameLst>
                                          <p:attrName>ppt_y</p:attrName>
                                        </p:attrNameLst>
                                      </p:cBhvr>
                                      <p:tavLst>
                                        <p:tav tm="0">
                                          <p:val>
                                            <p:strVal val="#ppt_y+.1"/>
                                          </p:val>
                                        </p:tav>
                                        <p:tav tm="100000">
                                          <p:val>
                                            <p:strVal val="#ppt_y"/>
                                          </p:val>
                                        </p:tav>
                                      </p:tavLst>
                                    </p:anim>
                                  </p:childTnLst>
                                </p:cTn>
                              </p:par>
                            </p:childTnLst>
                          </p:cTn>
                        </p:par>
                        <p:par>
                          <p:cTn id="68" fill="hold">
                            <p:stCondLst>
                              <p:cond delay="3000"/>
                            </p:stCondLst>
                            <p:childTnLst>
                              <p:par>
                                <p:cTn id="69" presetID="42" presetClass="entr" presetSubtype="0" fill="hold" grpId="0" nodeType="afterEffect">
                                  <p:stCondLst>
                                    <p:cond delay="0"/>
                                  </p:stCondLst>
                                  <p:childTnLst>
                                    <p:set>
                                      <p:cBhvr>
                                        <p:cTn id="70" dur="1" fill="hold">
                                          <p:stCondLst>
                                            <p:cond delay="0"/>
                                          </p:stCondLst>
                                        </p:cTn>
                                        <p:tgtEl>
                                          <p:spTgt spid="20"/>
                                        </p:tgtEl>
                                        <p:attrNameLst>
                                          <p:attrName>style.visibility</p:attrName>
                                        </p:attrNameLst>
                                      </p:cBhvr>
                                      <p:to>
                                        <p:strVal val="visible"/>
                                      </p:to>
                                    </p:set>
                                    <p:animEffect transition="in" filter="fade">
                                      <p:cBhvr>
                                        <p:cTn id="71" dur="250"/>
                                        <p:tgtEl>
                                          <p:spTgt spid="20"/>
                                        </p:tgtEl>
                                      </p:cBhvr>
                                    </p:animEffect>
                                    <p:anim calcmode="lin" valueType="num">
                                      <p:cBhvr>
                                        <p:cTn id="72" dur="250" fill="hold"/>
                                        <p:tgtEl>
                                          <p:spTgt spid="20"/>
                                        </p:tgtEl>
                                        <p:attrNameLst>
                                          <p:attrName>ppt_x</p:attrName>
                                        </p:attrNameLst>
                                      </p:cBhvr>
                                      <p:tavLst>
                                        <p:tav tm="0">
                                          <p:val>
                                            <p:strVal val="#ppt_x"/>
                                          </p:val>
                                        </p:tav>
                                        <p:tav tm="100000">
                                          <p:val>
                                            <p:strVal val="#ppt_x"/>
                                          </p:val>
                                        </p:tav>
                                      </p:tavLst>
                                    </p:anim>
                                    <p:anim calcmode="lin" valueType="num">
                                      <p:cBhvr>
                                        <p:cTn id="73" dur="250" fill="hold"/>
                                        <p:tgtEl>
                                          <p:spTgt spid="20"/>
                                        </p:tgtEl>
                                        <p:attrNameLst>
                                          <p:attrName>ppt_y</p:attrName>
                                        </p:attrNameLst>
                                      </p:cBhvr>
                                      <p:tavLst>
                                        <p:tav tm="0">
                                          <p:val>
                                            <p:strVal val="#ppt_y+.1"/>
                                          </p:val>
                                        </p:tav>
                                        <p:tav tm="100000">
                                          <p:val>
                                            <p:strVal val="#ppt_y"/>
                                          </p:val>
                                        </p:tav>
                                      </p:tavLst>
                                    </p:anim>
                                  </p:childTnLst>
                                </p:cTn>
                              </p:par>
                            </p:childTnLst>
                          </p:cTn>
                        </p:par>
                        <p:par>
                          <p:cTn id="74" fill="hold">
                            <p:stCondLst>
                              <p:cond delay="3250"/>
                            </p:stCondLst>
                            <p:childTnLst>
                              <p:par>
                                <p:cTn id="75" presetID="42" presetClass="entr" presetSubtype="0" fill="hold" grpId="0" nodeType="afterEffect">
                                  <p:stCondLst>
                                    <p:cond delay="0"/>
                                  </p:stCondLst>
                                  <p:childTnLst>
                                    <p:set>
                                      <p:cBhvr>
                                        <p:cTn id="76" dur="1" fill="hold">
                                          <p:stCondLst>
                                            <p:cond delay="0"/>
                                          </p:stCondLst>
                                        </p:cTn>
                                        <p:tgtEl>
                                          <p:spTgt spid="21"/>
                                        </p:tgtEl>
                                        <p:attrNameLst>
                                          <p:attrName>style.visibility</p:attrName>
                                        </p:attrNameLst>
                                      </p:cBhvr>
                                      <p:to>
                                        <p:strVal val="visible"/>
                                      </p:to>
                                    </p:set>
                                    <p:animEffect transition="in" filter="fade">
                                      <p:cBhvr>
                                        <p:cTn id="77" dur="250"/>
                                        <p:tgtEl>
                                          <p:spTgt spid="21"/>
                                        </p:tgtEl>
                                      </p:cBhvr>
                                    </p:animEffect>
                                    <p:anim calcmode="lin" valueType="num">
                                      <p:cBhvr>
                                        <p:cTn id="78" dur="250" fill="hold"/>
                                        <p:tgtEl>
                                          <p:spTgt spid="21"/>
                                        </p:tgtEl>
                                        <p:attrNameLst>
                                          <p:attrName>ppt_x</p:attrName>
                                        </p:attrNameLst>
                                      </p:cBhvr>
                                      <p:tavLst>
                                        <p:tav tm="0">
                                          <p:val>
                                            <p:strVal val="#ppt_x"/>
                                          </p:val>
                                        </p:tav>
                                        <p:tav tm="100000">
                                          <p:val>
                                            <p:strVal val="#ppt_x"/>
                                          </p:val>
                                        </p:tav>
                                      </p:tavLst>
                                    </p:anim>
                                    <p:anim calcmode="lin" valueType="num">
                                      <p:cBhvr>
                                        <p:cTn id="79" dur="250" fill="hold"/>
                                        <p:tgtEl>
                                          <p:spTgt spid="21"/>
                                        </p:tgtEl>
                                        <p:attrNameLst>
                                          <p:attrName>ppt_y</p:attrName>
                                        </p:attrNameLst>
                                      </p:cBhvr>
                                      <p:tavLst>
                                        <p:tav tm="0">
                                          <p:val>
                                            <p:strVal val="#ppt_y+.1"/>
                                          </p:val>
                                        </p:tav>
                                        <p:tav tm="100000">
                                          <p:val>
                                            <p:strVal val="#ppt_y"/>
                                          </p:val>
                                        </p:tav>
                                      </p:tavLst>
                                    </p:anim>
                                  </p:childTnLst>
                                </p:cTn>
                              </p:par>
                            </p:childTnLst>
                          </p:cTn>
                        </p:par>
                        <p:par>
                          <p:cTn id="80" fill="hold">
                            <p:stCondLst>
                              <p:cond delay="3500"/>
                            </p:stCondLst>
                            <p:childTnLst>
                              <p:par>
                                <p:cTn id="81" presetID="42" presetClass="entr" presetSubtype="0" fill="hold" grpId="0" nodeType="afterEffect">
                                  <p:stCondLst>
                                    <p:cond delay="0"/>
                                  </p:stCondLst>
                                  <p:childTnLst>
                                    <p:set>
                                      <p:cBhvr>
                                        <p:cTn id="82" dur="1" fill="hold">
                                          <p:stCondLst>
                                            <p:cond delay="0"/>
                                          </p:stCondLst>
                                        </p:cTn>
                                        <p:tgtEl>
                                          <p:spTgt spid="22"/>
                                        </p:tgtEl>
                                        <p:attrNameLst>
                                          <p:attrName>style.visibility</p:attrName>
                                        </p:attrNameLst>
                                      </p:cBhvr>
                                      <p:to>
                                        <p:strVal val="visible"/>
                                      </p:to>
                                    </p:set>
                                    <p:animEffect transition="in" filter="fade">
                                      <p:cBhvr>
                                        <p:cTn id="83" dur="250"/>
                                        <p:tgtEl>
                                          <p:spTgt spid="22"/>
                                        </p:tgtEl>
                                      </p:cBhvr>
                                    </p:animEffect>
                                    <p:anim calcmode="lin" valueType="num">
                                      <p:cBhvr>
                                        <p:cTn id="84" dur="250" fill="hold"/>
                                        <p:tgtEl>
                                          <p:spTgt spid="22"/>
                                        </p:tgtEl>
                                        <p:attrNameLst>
                                          <p:attrName>ppt_x</p:attrName>
                                        </p:attrNameLst>
                                      </p:cBhvr>
                                      <p:tavLst>
                                        <p:tav tm="0">
                                          <p:val>
                                            <p:strVal val="#ppt_x"/>
                                          </p:val>
                                        </p:tav>
                                        <p:tav tm="100000">
                                          <p:val>
                                            <p:strVal val="#ppt_x"/>
                                          </p:val>
                                        </p:tav>
                                      </p:tavLst>
                                    </p:anim>
                                    <p:anim calcmode="lin" valueType="num">
                                      <p:cBhvr>
                                        <p:cTn id="85" dur="25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2" grpId="0" animBg="1"/>
      <p:bldP spid="14" grpId="0" animBg="1"/>
      <p:bldP spid="19" grpId="0" animBg="1"/>
      <p:bldP spid="20" grpId="0" animBg="1"/>
      <p:bldP spid="21" grpId="0" animBg="1"/>
      <p:bldP spid="22" grpId="0" animBg="1"/>
      <p:bldP spid="26"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图片 2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240"/>
            <a:ext cx="12190413" cy="6857107"/>
          </a:xfrm>
          <a:prstGeom prst="rect">
            <a:avLst/>
          </a:prstGeom>
        </p:spPr>
      </p:pic>
      <p:sp>
        <p:nvSpPr>
          <p:cNvPr id="24" name="_16"/>
          <p:cNvSpPr txBox="1">
            <a:spLocks noChangeArrowheads="1"/>
          </p:cNvSpPr>
          <p:nvPr/>
        </p:nvSpPr>
        <p:spPr bwMode="auto">
          <a:xfrm>
            <a:off x="5421070" y="1901077"/>
            <a:ext cx="5775656" cy="8317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sz="4000" dirty="0">
                <a:solidFill>
                  <a:schemeClr val="accent5"/>
                </a:solidFill>
                <a:latin typeface="微软雅黑" panose="020B0503020204020204" pitchFamily="34" charset="-122"/>
                <a:ea typeface="微软雅黑" panose="020B0503020204020204" pitchFamily="34" charset="-122"/>
              </a:rPr>
              <a:t>OUTDOOR TRAVEL</a:t>
            </a:r>
            <a:endParaRPr lang="zh-CN" altLang="zh-CN" sz="4000" dirty="0">
              <a:solidFill>
                <a:schemeClr val="accent5"/>
              </a:solidFill>
              <a:latin typeface="微软雅黑" panose="020B0503020204020204" pitchFamily="34" charset="-122"/>
              <a:ea typeface="微软雅黑" panose="020B0503020204020204" pitchFamily="34" charset="-122"/>
            </a:endParaRPr>
          </a:p>
        </p:txBody>
      </p:sp>
      <p:sp>
        <p:nvSpPr>
          <p:cNvPr id="25" name="_14"/>
          <p:cNvSpPr txBox="1">
            <a:spLocks noChangeArrowheads="1"/>
          </p:cNvSpPr>
          <p:nvPr/>
        </p:nvSpPr>
        <p:spPr bwMode="auto">
          <a:xfrm>
            <a:off x="4442523" y="2663720"/>
            <a:ext cx="7719736" cy="124217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itchFamily="34" charset="0"/>
                <a:ea typeface="微软雅黑" pitchFamily="34" charset="-122"/>
              </a:defRPr>
            </a:lvl2pPr>
            <a:lvl3pPr algn="l" rtl="0" fontAlgn="base">
              <a:spcBef>
                <a:spcPct val="0"/>
              </a:spcBef>
              <a:spcAft>
                <a:spcPct val="0"/>
              </a:spcAft>
              <a:defRPr sz="2400">
                <a:solidFill>
                  <a:schemeClr val="tx2"/>
                </a:solidFill>
                <a:latin typeface="Arial" pitchFamily="34" charset="0"/>
                <a:ea typeface="微软雅黑" pitchFamily="34" charset="-122"/>
              </a:defRPr>
            </a:lvl3pPr>
            <a:lvl4pPr algn="l" rtl="0" fontAlgn="base">
              <a:spcBef>
                <a:spcPct val="0"/>
              </a:spcBef>
              <a:spcAft>
                <a:spcPct val="0"/>
              </a:spcAft>
              <a:defRPr sz="2400">
                <a:solidFill>
                  <a:schemeClr val="tx2"/>
                </a:solidFill>
                <a:latin typeface="Arial" pitchFamily="34" charset="0"/>
                <a:ea typeface="微软雅黑" pitchFamily="34" charset="-122"/>
              </a:defRPr>
            </a:lvl4pPr>
            <a:lvl5pPr algn="l" rtl="0" fontAlgn="base">
              <a:spcBef>
                <a:spcPct val="0"/>
              </a:spcBef>
              <a:spcAft>
                <a:spcPct val="0"/>
              </a:spcAft>
              <a:defRPr sz="2400">
                <a:solidFill>
                  <a:schemeClr val="tx2"/>
                </a:solidFill>
                <a:latin typeface="Arial" pitchFamily="34" charset="0"/>
                <a:ea typeface="微软雅黑" pitchFamily="34" charset="-122"/>
              </a:defRPr>
            </a:lvl5pPr>
            <a:lvl6pPr marL="457200" algn="l" rtl="0" fontAlgn="base">
              <a:spcBef>
                <a:spcPct val="0"/>
              </a:spcBef>
              <a:spcAft>
                <a:spcPct val="0"/>
              </a:spcAft>
              <a:defRPr sz="2400">
                <a:solidFill>
                  <a:schemeClr val="tx2"/>
                </a:solidFill>
                <a:latin typeface="Arial" pitchFamily="34" charset="0"/>
                <a:ea typeface="微软雅黑" pitchFamily="34" charset="-122"/>
              </a:defRPr>
            </a:lvl6pPr>
            <a:lvl7pPr marL="914400" algn="l" rtl="0" fontAlgn="base">
              <a:spcBef>
                <a:spcPct val="0"/>
              </a:spcBef>
              <a:spcAft>
                <a:spcPct val="0"/>
              </a:spcAft>
              <a:defRPr sz="2400">
                <a:solidFill>
                  <a:schemeClr val="tx2"/>
                </a:solidFill>
                <a:latin typeface="Arial" pitchFamily="34" charset="0"/>
                <a:ea typeface="微软雅黑" pitchFamily="34" charset="-122"/>
              </a:defRPr>
            </a:lvl7pPr>
            <a:lvl8pPr marL="1371600" algn="l" rtl="0" fontAlgn="base">
              <a:spcBef>
                <a:spcPct val="0"/>
              </a:spcBef>
              <a:spcAft>
                <a:spcPct val="0"/>
              </a:spcAft>
              <a:defRPr sz="2400">
                <a:solidFill>
                  <a:schemeClr val="tx2"/>
                </a:solidFill>
                <a:latin typeface="Arial" pitchFamily="34" charset="0"/>
                <a:ea typeface="微软雅黑" pitchFamily="34" charset="-122"/>
              </a:defRPr>
            </a:lvl8pPr>
            <a:lvl9pPr marL="1828800" algn="l" rtl="0" fontAlgn="base">
              <a:spcBef>
                <a:spcPct val="0"/>
              </a:spcBef>
              <a:spcAft>
                <a:spcPct val="0"/>
              </a:spcAft>
              <a:defRPr sz="2400">
                <a:solidFill>
                  <a:schemeClr val="tx2"/>
                </a:solidFill>
                <a:latin typeface="Arial" pitchFamily="34" charset="0"/>
                <a:ea typeface="微软雅黑" pitchFamily="34" charset="-122"/>
              </a:defRPr>
            </a:lvl9pPr>
          </a:lstStyle>
          <a:p>
            <a:pPr algn="ctr"/>
            <a:r>
              <a:rPr lang="zh-CN" altLang="en-US" sz="7200" b="1" dirty="0">
                <a:solidFill>
                  <a:schemeClr val="accent5"/>
                </a:solidFill>
                <a:latin typeface="微软雅黑" panose="020B0503020204020204" pitchFamily="34" charset="-122"/>
                <a:ea typeface="微软雅黑" panose="020B0503020204020204" pitchFamily="34" charset="-122"/>
              </a:rPr>
              <a:t>谢谢</a:t>
            </a:r>
            <a:r>
              <a:rPr lang="zh-CN" altLang="en-US" sz="7200" b="1" dirty="0">
                <a:latin typeface="微软雅黑" panose="020B0503020204020204" pitchFamily="34" charset="-122"/>
                <a:ea typeface="微软雅黑" panose="020B0503020204020204" pitchFamily="34" charset="-122"/>
              </a:rPr>
              <a:t>您的观看</a:t>
            </a:r>
            <a:r>
              <a:rPr lang="zh-CN" altLang="en-US" sz="7200" b="1" dirty="0">
                <a:solidFill>
                  <a:schemeClr val="accent5"/>
                </a:solidFill>
                <a:latin typeface="微软雅黑" panose="020B0503020204020204" pitchFamily="34" charset="-122"/>
                <a:ea typeface="微软雅黑" panose="020B0503020204020204" pitchFamily="34" charset="-122"/>
              </a:rPr>
              <a:t>指导</a:t>
            </a:r>
            <a:endParaRPr lang="zh-CN" sz="7200" b="1" dirty="0">
              <a:solidFill>
                <a:schemeClr val="accent5"/>
              </a:solidFill>
              <a:latin typeface="微软雅黑" panose="020B0503020204020204" pitchFamily="34" charset="-122"/>
              <a:ea typeface="微软雅黑" panose="020B0503020204020204" pitchFamily="34" charset="-122"/>
            </a:endParaRPr>
          </a:p>
        </p:txBody>
      </p:sp>
      <p:grpSp>
        <p:nvGrpSpPr>
          <p:cNvPr id="26" name="Group 10"/>
          <p:cNvGrpSpPr/>
          <p:nvPr/>
        </p:nvGrpSpPr>
        <p:grpSpPr>
          <a:xfrm>
            <a:off x="8429218" y="4092447"/>
            <a:ext cx="2767508" cy="478600"/>
            <a:chOff x="4383584" y="10884560"/>
            <a:chExt cx="6126514" cy="1212098"/>
          </a:xfrm>
          <a:solidFill>
            <a:schemeClr val="accent5"/>
          </a:solidFill>
        </p:grpSpPr>
        <p:sp>
          <p:nvSpPr>
            <p:cNvPr id="27" name="Rectangle 11"/>
            <p:cNvSpPr/>
            <p:nvPr/>
          </p:nvSpPr>
          <p:spPr>
            <a:xfrm>
              <a:off x="4383584" y="10884560"/>
              <a:ext cx="6126514" cy="1212098"/>
            </a:xfrm>
            <a:prstGeom prst="rect">
              <a:avLst/>
            </a:prstGeom>
            <a:grpFill/>
            <a:ln w="127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solidFill>
                  <a:schemeClr val="bg1"/>
                </a:solidFill>
              </a:endParaRPr>
            </a:p>
          </p:txBody>
        </p:sp>
        <p:sp>
          <p:nvSpPr>
            <p:cNvPr id="28" name="TextBox 220"/>
            <p:cNvSpPr txBox="1"/>
            <p:nvPr/>
          </p:nvSpPr>
          <p:spPr>
            <a:xfrm>
              <a:off x="4538696" y="11016771"/>
              <a:ext cx="5816322" cy="1013315"/>
            </a:xfrm>
            <a:prstGeom prst="rect">
              <a:avLst/>
            </a:prstGeom>
            <a:grpFill/>
          </p:spPr>
          <p:txBody>
            <a:bodyPr wrap="none" rtlCol="0">
              <a:spAutoFit/>
            </a:bodyPr>
            <a:lstStyle/>
            <a:p>
              <a:pPr algn="ctr"/>
              <a:r>
                <a:rPr lang="zh-CN" altLang="en-US" sz="2000" spc="300" dirty="0">
                  <a:solidFill>
                    <a:schemeClr val="bg1"/>
                  </a:solidFill>
                  <a:latin typeface="微软雅黑" pitchFamily="34" charset="-122"/>
                  <a:ea typeface="微软雅黑" pitchFamily="34" charset="-122"/>
                  <a:cs typeface="Montserrat Semi" charset="0"/>
                </a:rPr>
                <a:t>时间</a:t>
              </a:r>
              <a:r>
                <a:rPr lang="en-US" altLang="zh-CN" sz="2000" spc="300" dirty="0" smtClean="0">
                  <a:solidFill>
                    <a:schemeClr val="bg1"/>
                  </a:solidFill>
                  <a:latin typeface="微软雅黑" pitchFamily="34" charset="-122"/>
                  <a:ea typeface="微软雅黑" pitchFamily="34" charset="-122"/>
                  <a:cs typeface="Montserrat Semi" charset="0"/>
                </a:rPr>
                <a:t>:20XX.07.08</a:t>
              </a:r>
              <a:endParaRPr lang="en-US" sz="2000" spc="300" dirty="0">
                <a:solidFill>
                  <a:schemeClr val="bg1"/>
                </a:solidFill>
                <a:latin typeface="微软雅黑" pitchFamily="34" charset="-122"/>
                <a:ea typeface="微软雅黑" pitchFamily="34" charset="-122"/>
                <a:cs typeface="Montserrat Semi" charset="0"/>
              </a:endParaRPr>
            </a:p>
          </p:txBody>
        </p:sp>
      </p:grpSp>
      <p:grpSp>
        <p:nvGrpSpPr>
          <p:cNvPr id="30" name="Group 10"/>
          <p:cNvGrpSpPr/>
          <p:nvPr/>
        </p:nvGrpSpPr>
        <p:grpSpPr>
          <a:xfrm>
            <a:off x="5470865" y="4092706"/>
            <a:ext cx="2767508" cy="478600"/>
            <a:chOff x="4383584" y="10884560"/>
            <a:chExt cx="6126514" cy="1212098"/>
          </a:xfrm>
          <a:solidFill>
            <a:schemeClr val="accent5"/>
          </a:solidFill>
        </p:grpSpPr>
        <p:sp>
          <p:nvSpPr>
            <p:cNvPr id="31" name="Rectangle 11"/>
            <p:cNvSpPr/>
            <p:nvPr/>
          </p:nvSpPr>
          <p:spPr>
            <a:xfrm>
              <a:off x="4383584" y="10884560"/>
              <a:ext cx="6126514" cy="1212098"/>
            </a:xfrm>
            <a:prstGeom prst="rect">
              <a:avLst/>
            </a:prstGeom>
            <a:grpFill/>
            <a:ln w="127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solidFill>
                  <a:schemeClr val="bg1"/>
                </a:solidFill>
              </a:endParaRPr>
            </a:p>
          </p:txBody>
        </p:sp>
        <p:sp>
          <p:nvSpPr>
            <p:cNvPr id="32" name="TextBox 223"/>
            <p:cNvSpPr txBox="1"/>
            <p:nvPr/>
          </p:nvSpPr>
          <p:spPr>
            <a:xfrm>
              <a:off x="5171840" y="11016771"/>
              <a:ext cx="4550035" cy="1013315"/>
            </a:xfrm>
            <a:prstGeom prst="rect">
              <a:avLst/>
            </a:prstGeom>
            <a:grpFill/>
          </p:spPr>
          <p:txBody>
            <a:bodyPr wrap="none" rtlCol="0">
              <a:spAutoFit/>
            </a:bodyPr>
            <a:lstStyle/>
            <a:p>
              <a:pPr algn="ctr"/>
              <a:r>
                <a:rPr lang="zh-CN" altLang="en-US" sz="2000" spc="300" dirty="0">
                  <a:solidFill>
                    <a:schemeClr val="bg1"/>
                  </a:solidFill>
                  <a:latin typeface="微软雅黑" pitchFamily="34" charset="-122"/>
                  <a:ea typeface="微软雅黑" pitchFamily="34" charset="-122"/>
                  <a:cs typeface="Montserrat Semi" charset="0"/>
                </a:rPr>
                <a:t>演讲人</a:t>
              </a:r>
              <a:r>
                <a:rPr lang="en-US" altLang="zh-CN" sz="2000" spc="300" dirty="0">
                  <a:solidFill>
                    <a:schemeClr val="bg1"/>
                  </a:solidFill>
                  <a:latin typeface="微软雅黑" pitchFamily="34" charset="-122"/>
                  <a:ea typeface="微软雅黑" pitchFamily="34" charset="-122"/>
                  <a:cs typeface="Montserrat Semi" charset="0"/>
                </a:rPr>
                <a:t>:</a:t>
              </a:r>
              <a:r>
                <a:rPr lang="zh-CN" altLang="en-US" sz="2000" spc="300" dirty="0">
                  <a:solidFill>
                    <a:schemeClr val="bg1"/>
                  </a:solidFill>
                  <a:latin typeface="微软雅黑" pitchFamily="34" charset="-122"/>
                  <a:ea typeface="微软雅黑" pitchFamily="34" charset="-122"/>
                  <a:cs typeface="Montserrat Semi" charset="0"/>
                </a:rPr>
                <a:t>通用名</a:t>
              </a:r>
              <a:endParaRPr lang="en-US" sz="2000" spc="300" dirty="0">
                <a:solidFill>
                  <a:schemeClr val="bg1"/>
                </a:solidFill>
                <a:latin typeface="微软雅黑" pitchFamily="34" charset="-122"/>
                <a:ea typeface="微软雅黑" pitchFamily="34" charset="-122"/>
                <a:cs typeface="Montserrat Semi" charset="0"/>
              </a:endParaRPr>
            </a:p>
          </p:txBody>
        </p:sp>
      </p:grpSp>
      <p:grpSp>
        <p:nvGrpSpPr>
          <p:cNvPr id="33" name="Group 38"/>
          <p:cNvGrpSpPr/>
          <p:nvPr/>
        </p:nvGrpSpPr>
        <p:grpSpPr>
          <a:xfrm>
            <a:off x="10243765" y="6333327"/>
            <a:ext cx="1575060" cy="160804"/>
            <a:chOff x="5548426" y="3343939"/>
            <a:chExt cx="833173" cy="85061"/>
          </a:xfrm>
          <a:solidFill>
            <a:schemeClr val="accent5"/>
          </a:solidFill>
        </p:grpSpPr>
        <p:sp>
          <p:nvSpPr>
            <p:cNvPr id="34" name="Oval 31"/>
            <p:cNvSpPr/>
            <p:nvPr/>
          </p:nvSpPr>
          <p:spPr>
            <a:xfrm>
              <a:off x="5548426" y="3343939"/>
              <a:ext cx="85061" cy="8506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5" name="Oval 32"/>
            <p:cNvSpPr/>
            <p:nvPr/>
          </p:nvSpPr>
          <p:spPr>
            <a:xfrm>
              <a:off x="5698049" y="3343939"/>
              <a:ext cx="85061" cy="8506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6" name="Oval 33"/>
            <p:cNvSpPr/>
            <p:nvPr/>
          </p:nvSpPr>
          <p:spPr>
            <a:xfrm>
              <a:off x="5847671" y="3343939"/>
              <a:ext cx="85061" cy="8506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7" name="Oval 34"/>
            <p:cNvSpPr/>
            <p:nvPr/>
          </p:nvSpPr>
          <p:spPr>
            <a:xfrm>
              <a:off x="5997294" y="3343939"/>
              <a:ext cx="85061" cy="850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8" name="Oval 35"/>
            <p:cNvSpPr/>
            <p:nvPr/>
          </p:nvSpPr>
          <p:spPr>
            <a:xfrm>
              <a:off x="6146917" y="3343939"/>
              <a:ext cx="85061" cy="850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9" name="Oval 36"/>
            <p:cNvSpPr/>
            <p:nvPr/>
          </p:nvSpPr>
          <p:spPr>
            <a:xfrm>
              <a:off x="6296538" y="3343939"/>
              <a:ext cx="85061" cy="850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spTree>
    <p:extLst>
      <p:ext uri="{BB962C8B-B14F-4D97-AF65-F5344CB8AC3E}">
        <p14:creationId xmlns:p14="http://schemas.microsoft.com/office/powerpoint/2010/main" val="3364050688"/>
      </p:ext>
    </p:extLst>
  </p:cSld>
  <p:clrMapOvr>
    <a:masterClrMapping/>
  </p:clrMapOvr>
  <p:transition spd="slow" advClick="0" advTm="1000">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randombar(horizontal)">
                                      <p:cBhvr>
                                        <p:cTn id="7" dur="1000"/>
                                        <p:tgtEl>
                                          <p:spTgt spid="23"/>
                                        </p:tgtEl>
                                      </p:cBhvr>
                                    </p:animEffect>
                                  </p:childTnLst>
                                </p:cTn>
                              </p:par>
                              <p:par>
                                <p:cTn id="8" presetID="42" presetClass="entr" presetSubtype="0" fill="hold" grpId="0" nodeType="withEffect">
                                  <p:stCondLst>
                                    <p:cond delay="750"/>
                                  </p:stCondLst>
                                  <p:childTnLst>
                                    <p:set>
                                      <p:cBhvr>
                                        <p:cTn id="9" dur="1" fill="hold">
                                          <p:stCondLst>
                                            <p:cond delay="0"/>
                                          </p:stCondLst>
                                        </p:cTn>
                                        <p:tgtEl>
                                          <p:spTgt spid="24"/>
                                        </p:tgtEl>
                                        <p:attrNameLst>
                                          <p:attrName>style.visibility</p:attrName>
                                        </p:attrNameLst>
                                      </p:cBhvr>
                                      <p:to>
                                        <p:strVal val="visible"/>
                                      </p:to>
                                    </p:set>
                                    <p:animEffect transition="in" filter="fade">
                                      <p:cBhvr>
                                        <p:cTn id="10" dur="1000"/>
                                        <p:tgtEl>
                                          <p:spTgt spid="24"/>
                                        </p:tgtEl>
                                      </p:cBhvr>
                                    </p:animEffect>
                                    <p:anim calcmode="lin" valueType="num">
                                      <p:cBhvr>
                                        <p:cTn id="11" dur="1000" fill="hold"/>
                                        <p:tgtEl>
                                          <p:spTgt spid="24"/>
                                        </p:tgtEl>
                                        <p:attrNameLst>
                                          <p:attrName>ppt_x</p:attrName>
                                        </p:attrNameLst>
                                      </p:cBhvr>
                                      <p:tavLst>
                                        <p:tav tm="0">
                                          <p:val>
                                            <p:strVal val="#ppt_x"/>
                                          </p:val>
                                        </p:tav>
                                        <p:tav tm="100000">
                                          <p:val>
                                            <p:strVal val="#ppt_x"/>
                                          </p:val>
                                        </p:tav>
                                      </p:tavLst>
                                    </p:anim>
                                    <p:anim calcmode="lin" valueType="num">
                                      <p:cBhvr>
                                        <p:cTn id="12" dur="1000" fill="hold"/>
                                        <p:tgtEl>
                                          <p:spTgt spid="24"/>
                                        </p:tgtEl>
                                        <p:attrNameLst>
                                          <p:attrName>ppt_y</p:attrName>
                                        </p:attrNameLst>
                                      </p:cBhvr>
                                      <p:tavLst>
                                        <p:tav tm="0">
                                          <p:val>
                                            <p:strVal val="#ppt_y+.1"/>
                                          </p:val>
                                        </p:tav>
                                        <p:tav tm="100000">
                                          <p:val>
                                            <p:strVal val="#ppt_y"/>
                                          </p:val>
                                        </p:tav>
                                      </p:tavLst>
                                    </p:anim>
                                  </p:childTnLst>
                                </p:cTn>
                              </p:par>
                              <p:par>
                                <p:cTn id="13" presetID="56" presetClass="entr" presetSubtype="0" fill="hold" grpId="0" nodeType="withEffect">
                                  <p:stCondLst>
                                    <p:cond delay="1250"/>
                                  </p:stCondLst>
                                  <p:iterate type="lt">
                                    <p:tmPct val="10000"/>
                                  </p:iterate>
                                  <p:childTnLst>
                                    <p:set>
                                      <p:cBhvr>
                                        <p:cTn id="14" dur="1" fill="hold">
                                          <p:stCondLst>
                                            <p:cond delay="0"/>
                                          </p:stCondLst>
                                        </p:cTn>
                                        <p:tgtEl>
                                          <p:spTgt spid="25"/>
                                        </p:tgtEl>
                                        <p:attrNameLst>
                                          <p:attrName>style.visibility</p:attrName>
                                        </p:attrNameLst>
                                      </p:cBhvr>
                                      <p:to>
                                        <p:strVal val="visible"/>
                                      </p:to>
                                    </p:set>
                                    <p:anim by="(-#ppt_w*2)" calcmode="lin" valueType="num">
                                      <p:cBhvr rctx="PPT">
                                        <p:cTn id="15" dur="500" autoRev="1" fill="hold">
                                          <p:stCondLst>
                                            <p:cond delay="0"/>
                                          </p:stCondLst>
                                        </p:cTn>
                                        <p:tgtEl>
                                          <p:spTgt spid="25"/>
                                        </p:tgtEl>
                                        <p:attrNameLst>
                                          <p:attrName>ppt_w</p:attrName>
                                        </p:attrNameLst>
                                      </p:cBhvr>
                                    </p:anim>
                                    <p:anim by="(#ppt_w*0.50)" calcmode="lin" valueType="num">
                                      <p:cBhvr>
                                        <p:cTn id="16" dur="500" decel="50000" autoRev="1" fill="hold">
                                          <p:stCondLst>
                                            <p:cond delay="0"/>
                                          </p:stCondLst>
                                        </p:cTn>
                                        <p:tgtEl>
                                          <p:spTgt spid="25"/>
                                        </p:tgtEl>
                                        <p:attrNameLst>
                                          <p:attrName>ppt_x</p:attrName>
                                        </p:attrNameLst>
                                      </p:cBhvr>
                                    </p:anim>
                                    <p:anim from="(-#ppt_h/2)" to="(#ppt_y)" calcmode="lin" valueType="num">
                                      <p:cBhvr>
                                        <p:cTn id="17" dur="1000" fill="hold">
                                          <p:stCondLst>
                                            <p:cond delay="0"/>
                                          </p:stCondLst>
                                        </p:cTn>
                                        <p:tgtEl>
                                          <p:spTgt spid="25"/>
                                        </p:tgtEl>
                                        <p:attrNameLst>
                                          <p:attrName>ppt_y</p:attrName>
                                        </p:attrNameLst>
                                      </p:cBhvr>
                                    </p:anim>
                                    <p:animRot by="21600000">
                                      <p:cBhvr>
                                        <p:cTn id="18" dur="1000" fill="hold">
                                          <p:stCondLst>
                                            <p:cond delay="0"/>
                                          </p:stCondLst>
                                        </p:cTn>
                                        <p:tgtEl>
                                          <p:spTgt spid="25"/>
                                        </p:tgtEl>
                                        <p:attrNameLst>
                                          <p:attrName>r</p:attrName>
                                        </p:attrNameLst>
                                      </p:cBhvr>
                                    </p:animRot>
                                  </p:childTnLst>
                                </p:cTn>
                              </p:par>
                            </p:childTnLst>
                          </p:cTn>
                        </p:par>
                        <p:par>
                          <p:cTn id="19" fill="hold">
                            <p:stCondLst>
                              <p:cond delay="2950"/>
                            </p:stCondLst>
                            <p:childTnLst>
                              <p:par>
                                <p:cTn id="20" presetID="42" presetClass="entr" presetSubtype="0" fill="hold" nodeType="afterEffect">
                                  <p:stCondLst>
                                    <p:cond delay="0"/>
                                  </p:stCondLst>
                                  <p:childTnLst>
                                    <p:set>
                                      <p:cBhvr>
                                        <p:cTn id="21" dur="1" fill="hold">
                                          <p:stCondLst>
                                            <p:cond delay="0"/>
                                          </p:stCondLst>
                                        </p:cTn>
                                        <p:tgtEl>
                                          <p:spTgt spid="30"/>
                                        </p:tgtEl>
                                        <p:attrNameLst>
                                          <p:attrName>style.visibility</p:attrName>
                                        </p:attrNameLst>
                                      </p:cBhvr>
                                      <p:to>
                                        <p:strVal val="visible"/>
                                      </p:to>
                                    </p:set>
                                    <p:animEffect transition="in" filter="fade">
                                      <p:cBhvr>
                                        <p:cTn id="22" dur="500"/>
                                        <p:tgtEl>
                                          <p:spTgt spid="30"/>
                                        </p:tgtEl>
                                      </p:cBhvr>
                                    </p:animEffect>
                                    <p:anim calcmode="lin" valueType="num">
                                      <p:cBhvr>
                                        <p:cTn id="23" dur="500" fill="hold"/>
                                        <p:tgtEl>
                                          <p:spTgt spid="30"/>
                                        </p:tgtEl>
                                        <p:attrNameLst>
                                          <p:attrName>ppt_x</p:attrName>
                                        </p:attrNameLst>
                                      </p:cBhvr>
                                      <p:tavLst>
                                        <p:tav tm="0">
                                          <p:val>
                                            <p:strVal val="#ppt_x"/>
                                          </p:val>
                                        </p:tav>
                                        <p:tav tm="100000">
                                          <p:val>
                                            <p:strVal val="#ppt_x"/>
                                          </p:val>
                                        </p:tav>
                                      </p:tavLst>
                                    </p:anim>
                                    <p:anim calcmode="lin" valueType="num">
                                      <p:cBhvr>
                                        <p:cTn id="24" dur="500" fill="hold"/>
                                        <p:tgtEl>
                                          <p:spTgt spid="30"/>
                                        </p:tgtEl>
                                        <p:attrNameLst>
                                          <p:attrName>ppt_y</p:attrName>
                                        </p:attrNameLst>
                                      </p:cBhvr>
                                      <p:tavLst>
                                        <p:tav tm="0">
                                          <p:val>
                                            <p:strVal val="#ppt_y+.1"/>
                                          </p:val>
                                        </p:tav>
                                        <p:tav tm="100000">
                                          <p:val>
                                            <p:strVal val="#ppt_y"/>
                                          </p:val>
                                        </p:tav>
                                      </p:tavLst>
                                    </p:anim>
                                  </p:childTnLst>
                                </p:cTn>
                              </p:par>
                            </p:childTnLst>
                          </p:cTn>
                        </p:par>
                        <p:par>
                          <p:cTn id="25" fill="hold">
                            <p:stCondLst>
                              <p:cond delay="3450"/>
                            </p:stCondLst>
                            <p:childTnLst>
                              <p:par>
                                <p:cTn id="26" presetID="42" presetClass="entr" presetSubtype="0" fill="hold" nodeType="afterEffect">
                                  <p:stCondLst>
                                    <p:cond delay="0"/>
                                  </p:stCondLst>
                                  <p:childTnLst>
                                    <p:set>
                                      <p:cBhvr>
                                        <p:cTn id="27" dur="1" fill="hold">
                                          <p:stCondLst>
                                            <p:cond delay="0"/>
                                          </p:stCondLst>
                                        </p:cTn>
                                        <p:tgtEl>
                                          <p:spTgt spid="26"/>
                                        </p:tgtEl>
                                        <p:attrNameLst>
                                          <p:attrName>style.visibility</p:attrName>
                                        </p:attrNameLst>
                                      </p:cBhvr>
                                      <p:to>
                                        <p:strVal val="visible"/>
                                      </p:to>
                                    </p:set>
                                    <p:animEffect transition="in" filter="fade">
                                      <p:cBhvr>
                                        <p:cTn id="28" dur="500"/>
                                        <p:tgtEl>
                                          <p:spTgt spid="26"/>
                                        </p:tgtEl>
                                      </p:cBhvr>
                                    </p:animEffect>
                                    <p:anim calcmode="lin" valueType="num">
                                      <p:cBhvr>
                                        <p:cTn id="29" dur="500" fill="hold"/>
                                        <p:tgtEl>
                                          <p:spTgt spid="26"/>
                                        </p:tgtEl>
                                        <p:attrNameLst>
                                          <p:attrName>ppt_x</p:attrName>
                                        </p:attrNameLst>
                                      </p:cBhvr>
                                      <p:tavLst>
                                        <p:tav tm="0">
                                          <p:val>
                                            <p:strVal val="#ppt_x"/>
                                          </p:val>
                                        </p:tav>
                                        <p:tav tm="100000">
                                          <p:val>
                                            <p:strVal val="#ppt_x"/>
                                          </p:val>
                                        </p:tav>
                                      </p:tavLst>
                                    </p:anim>
                                    <p:anim calcmode="lin" valueType="num">
                                      <p:cBhvr>
                                        <p:cTn id="30" dur="500" fill="hold"/>
                                        <p:tgtEl>
                                          <p:spTgt spid="26"/>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33"/>
                                        </p:tgtEl>
                                        <p:attrNameLst>
                                          <p:attrName>style.visibility</p:attrName>
                                        </p:attrNameLst>
                                      </p:cBhvr>
                                      <p:to>
                                        <p:strVal val="visible"/>
                                      </p:to>
                                    </p:set>
                                    <p:animEffect transition="in" filter="fade">
                                      <p:cBhvr>
                                        <p:cTn id="33" dur="750"/>
                                        <p:tgtEl>
                                          <p:spTgt spid="33"/>
                                        </p:tgtEl>
                                      </p:cBhvr>
                                    </p:animEffect>
                                    <p:anim calcmode="lin" valueType="num">
                                      <p:cBhvr>
                                        <p:cTn id="34" dur="750" fill="hold"/>
                                        <p:tgtEl>
                                          <p:spTgt spid="33"/>
                                        </p:tgtEl>
                                        <p:attrNameLst>
                                          <p:attrName>ppt_x</p:attrName>
                                        </p:attrNameLst>
                                      </p:cBhvr>
                                      <p:tavLst>
                                        <p:tav tm="0">
                                          <p:val>
                                            <p:strVal val="#ppt_x"/>
                                          </p:val>
                                        </p:tav>
                                        <p:tav tm="100000">
                                          <p:val>
                                            <p:strVal val="#ppt_x"/>
                                          </p:val>
                                        </p:tav>
                                      </p:tavLst>
                                    </p:anim>
                                    <p:anim calcmode="lin" valueType="num">
                                      <p:cBhvr>
                                        <p:cTn id="35" dur="750" fill="hold"/>
                                        <p:tgtEl>
                                          <p:spTgt spid="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284" y="4438141"/>
            <a:ext cx="8606318" cy="169316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08830" tIns="54416" rIns="108830" bIns="54416" rtlCol="0" anchor="ctr"/>
          <a:lstStyle/>
          <a:p>
            <a:pPr defTabSz="1088433"/>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a:r>
              <a:rPr lang="zh-CN" altLang="en-US" sz="13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300" dirty="0">
              <a:solidFill>
                <a:srgbClr val="EEECE1">
                  <a:lumMod val="25000"/>
                </a:srgbClr>
              </a:solidFill>
              <a:latin typeface="微软雅黑" panose="020B0503020204020204" pitchFamily="34" charset="-122"/>
              <a:ea typeface="微软雅黑" panose="020B0503020204020204" pitchFamily="34" charset="-122"/>
            </a:endParaRPr>
          </a:p>
          <a:p>
            <a:pPr defTabSz="1088433"/>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a:r>
              <a:rPr lang="zh-CN" altLang="en-US" sz="13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a:r>
              <a:rPr lang="en-US" altLang="zh-CN" sz="13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a:r>
              <a:rPr lang="zh-CN" altLang="en-US" sz="13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a:r>
              <a:rPr lang="zh-CN" altLang="en-US" sz="13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a:r>
              <a:rPr lang="zh-CN" altLang="en-US" sz="13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3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3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971"/>
            <a:ext cx="12190413" cy="1367145"/>
          </a:xfrm>
          <a:prstGeom prst="rect">
            <a:avLst/>
          </a:prstGeom>
          <a:solidFill>
            <a:schemeClr val="tx2">
              <a:lumMod val="75000"/>
            </a:schemeClr>
          </a:solidFill>
          <a:ln w="9525">
            <a:noFill/>
            <a:miter lim="800000"/>
            <a:headEnd/>
            <a:tailEnd/>
          </a:ln>
        </p:spPr>
        <p:txBody>
          <a:bodyPr wrap="none" lIns="108830" tIns="54416" rIns="108830" bIns="54416" anchor="ctr"/>
          <a:lstStyle/>
          <a:p>
            <a:pPr defTabSz="1088433">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260" y="315254"/>
            <a:ext cx="10280846" cy="2682393"/>
          </a:xfrm>
          <a:prstGeom prst="rect">
            <a:avLst/>
          </a:prstGeom>
          <a:noFill/>
          <a:ln>
            <a:noFill/>
          </a:ln>
        </p:spPr>
      </p:pic>
      <p:sp>
        <p:nvSpPr>
          <p:cNvPr id="15" name="Rectangle 3"/>
          <p:cNvSpPr>
            <a:spLocks noChangeArrowheads="1"/>
          </p:cNvSpPr>
          <p:nvPr/>
        </p:nvSpPr>
        <p:spPr bwMode="auto">
          <a:xfrm>
            <a:off x="624338" y="3098064"/>
            <a:ext cx="5470870" cy="161905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8830" tIns="54416" rIns="108830" bIns="54416"/>
          <a:lstStyle/>
          <a:p>
            <a:pPr defTabSz="1088433">
              <a:spcBef>
                <a:spcPct val="20000"/>
              </a:spcBef>
              <a:buClr>
                <a:srgbClr val="5B8CC1"/>
              </a:buClr>
              <a:defRPr/>
            </a:pPr>
            <a:r>
              <a:rPr lang="zh-CN" altLang="en-US" sz="2400" b="1" kern="0" dirty="0">
                <a:solidFill>
                  <a:prstClr val="white"/>
                </a:solidFill>
                <a:latin typeface="微软雅黑" pitchFamily="34" charset="-122"/>
                <a:ea typeface="微软雅黑" pitchFamily="34" charset="-122"/>
              </a:rPr>
              <a:t>可以在下列情况使用</a:t>
            </a:r>
            <a:endParaRPr lang="zh-CN" altLang="en-US" sz="1400" kern="0" dirty="0">
              <a:solidFill>
                <a:prstClr val="white"/>
              </a:solidFill>
              <a:latin typeface="微软雅黑" pitchFamily="34" charset="-122"/>
              <a:ea typeface="微软雅黑" pitchFamily="34" charset="-122"/>
            </a:endParaRPr>
          </a:p>
          <a:p>
            <a:pPr defTabSz="1088433">
              <a:lnSpc>
                <a:spcPct val="150000"/>
              </a:lnSpc>
              <a:buClr>
                <a:srgbClr val="5B8CC1"/>
              </a:buClr>
              <a:buFont typeface="Wingdings" pitchFamily="2" charset="2"/>
              <a:buChar char="n"/>
              <a:defRPr/>
            </a:pPr>
            <a:r>
              <a:rPr lang="zh-CN" altLang="en-US" sz="1400" kern="0" dirty="0">
                <a:solidFill>
                  <a:prstClr val="white"/>
                </a:solidFill>
                <a:latin typeface="微软雅黑" pitchFamily="34" charset="-122"/>
                <a:ea typeface="微软雅黑" pitchFamily="34" charset="-122"/>
              </a:rPr>
              <a:t>不限次数的用于您个人</a:t>
            </a:r>
            <a:r>
              <a:rPr lang="en-US" altLang="zh-CN" sz="1400" kern="0" dirty="0">
                <a:solidFill>
                  <a:prstClr val="white"/>
                </a:solidFill>
                <a:latin typeface="微软雅黑" pitchFamily="34" charset="-122"/>
                <a:ea typeface="微软雅黑" pitchFamily="34" charset="-122"/>
              </a:rPr>
              <a:t>/</a:t>
            </a:r>
            <a:r>
              <a:rPr lang="zh-CN" altLang="en-US" sz="1400" kern="0" dirty="0">
                <a:solidFill>
                  <a:prstClr val="white"/>
                </a:solidFill>
                <a:latin typeface="微软雅黑" pitchFamily="34" charset="-122"/>
                <a:ea typeface="微软雅黑" pitchFamily="34" charset="-122"/>
              </a:rPr>
              <a:t>公司、企业的商业演示。</a:t>
            </a:r>
          </a:p>
          <a:p>
            <a:pPr defTabSz="1088433">
              <a:lnSpc>
                <a:spcPct val="150000"/>
              </a:lnSpc>
              <a:buClr>
                <a:srgbClr val="5B8CC1"/>
              </a:buClr>
              <a:buFont typeface="Wingdings" pitchFamily="2" charset="2"/>
              <a:buChar char="n"/>
              <a:defRPr/>
            </a:pPr>
            <a:r>
              <a:rPr lang="zh-CN" altLang="en-US" sz="14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5206" y="3098064"/>
            <a:ext cx="5470872" cy="154702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8830" tIns="54416" rIns="108830" bIns="54416"/>
          <a:lstStyle/>
          <a:p>
            <a:pPr defTabSz="1088433">
              <a:spcBef>
                <a:spcPct val="20000"/>
              </a:spcBef>
              <a:buClr>
                <a:srgbClr val="5B8CC1"/>
              </a:buClr>
              <a:defRPr/>
            </a:pPr>
            <a:r>
              <a:rPr lang="zh-CN" altLang="en-US" sz="2400" b="1" kern="0" dirty="0">
                <a:solidFill>
                  <a:prstClr val="white"/>
                </a:solidFill>
                <a:latin typeface="微软雅黑" pitchFamily="34" charset="-122"/>
                <a:ea typeface="微软雅黑" pitchFamily="34" charset="-122"/>
              </a:rPr>
              <a:t>不可以在以下情况使用</a:t>
            </a:r>
            <a:endParaRPr lang="zh-CN" altLang="en-US" sz="1200" b="1" kern="0" dirty="0">
              <a:solidFill>
                <a:prstClr val="white"/>
              </a:solidFill>
              <a:latin typeface="微软雅黑" pitchFamily="34" charset="-122"/>
              <a:ea typeface="微软雅黑" pitchFamily="34" charset="-122"/>
            </a:endParaRPr>
          </a:p>
          <a:p>
            <a:pPr defTabSz="1088433">
              <a:lnSpc>
                <a:spcPct val="150000"/>
              </a:lnSpc>
              <a:buClr>
                <a:srgbClr val="5B8CC1"/>
              </a:buClr>
              <a:buFont typeface="Wingdings" pitchFamily="2" charset="2"/>
              <a:buChar char="n"/>
              <a:defRPr/>
            </a:pPr>
            <a:r>
              <a:rPr lang="zh-CN" altLang="en-US" sz="1400" kern="0" dirty="0">
                <a:solidFill>
                  <a:prstClr val="white"/>
                </a:solidFill>
                <a:latin typeface="微软雅黑" pitchFamily="34" charset="-122"/>
                <a:ea typeface="微软雅黑" pitchFamily="34" charset="-122"/>
              </a:rPr>
              <a:t>用于任何形式的在线付费下载。</a:t>
            </a:r>
          </a:p>
          <a:p>
            <a:pPr defTabSz="1088433">
              <a:lnSpc>
                <a:spcPct val="150000"/>
              </a:lnSpc>
              <a:buClr>
                <a:srgbClr val="5B8CC1"/>
              </a:buClr>
              <a:buFont typeface="Wingdings" pitchFamily="2" charset="2"/>
              <a:buChar char="n"/>
              <a:defRPr/>
            </a:pPr>
            <a:r>
              <a:rPr lang="zh-CN" altLang="en-US" sz="1400" kern="0" dirty="0">
                <a:solidFill>
                  <a:prstClr val="white"/>
                </a:solidFill>
                <a:latin typeface="微软雅黑" pitchFamily="34" charset="-122"/>
                <a:ea typeface="微软雅黑" pitchFamily="34" charset="-122"/>
              </a:rPr>
              <a:t>收集整理我们发布的免费资源后，刻录光碟销售。</a:t>
            </a:r>
            <a:endParaRPr lang="zh-CN" altLang="en-GB" sz="14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250" y="3098062"/>
            <a:ext cx="524865" cy="393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4079" y="3098062"/>
            <a:ext cx="524865" cy="393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7116888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240"/>
            <a:ext cx="12190413" cy="6857107"/>
          </a:xfrm>
          <a:prstGeom prst="rect">
            <a:avLst/>
          </a:prstGeom>
        </p:spPr>
      </p:pic>
      <p:grpSp>
        <p:nvGrpSpPr>
          <p:cNvPr id="16" name="Group 10"/>
          <p:cNvGrpSpPr/>
          <p:nvPr/>
        </p:nvGrpSpPr>
        <p:grpSpPr>
          <a:xfrm>
            <a:off x="5404148" y="1088930"/>
            <a:ext cx="1397964" cy="1267612"/>
            <a:chOff x="4865916" y="10884560"/>
            <a:chExt cx="5161851" cy="1212098"/>
          </a:xfrm>
          <a:solidFill>
            <a:schemeClr val="bg1"/>
          </a:solidFill>
        </p:grpSpPr>
        <p:sp>
          <p:nvSpPr>
            <p:cNvPr id="17" name="Rectangle 11"/>
            <p:cNvSpPr/>
            <p:nvPr/>
          </p:nvSpPr>
          <p:spPr>
            <a:xfrm>
              <a:off x="4865916" y="10884560"/>
              <a:ext cx="5161851" cy="1212098"/>
            </a:xfrm>
            <a:prstGeom prst="rect">
              <a:avLst/>
            </a:prstGeom>
            <a:solidFill>
              <a:schemeClr val="accent5"/>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solidFill>
                  <a:schemeClr val="accent5"/>
                </a:solidFill>
              </a:endParaRPr>
            </a:p>
          </p:txBody>
        </p:sp>
        <p:sp>
          <p:nvSpPr>
            <p:cNvPr id="18" name="TextBox 26"/>
            <p:cNvSpPr txBox="1"/>
            <p:nvPr/>
          </p:nvSpPr>
          <p:spPr>
            <a:xfrm>
              <a:off x="5539869" y="11101279"/>
              <a:ext cx="3771549" cy="794604"/>
            </a:xfrm>
            <a:prstGeom prst="rect">
              <a:avLst/>
            </a:prstGeom>
            <a:noFill/>
            <a:ln>
              <a:noFill/>
            </a:ln>
          </p:spPr>
          <p:txBody>
            <a:bodyPr wrap="none" rtlCol="0">
              <a:spAutoFit/>
            </a:bodyPr>
            <a:lstStyle/>
            <a:p>
              <a:pPr algn="ctr"/>
              <a:r>
                <a:rPr lang="en-US" altLang="zh-CN" sz="4800" b="1" spc="300" dirty="0">
                  <a:solidFill>
                    <a:schemeClr val="bg1"/>
                  </a:solidFill>
                  <a:latin typeface="微软雅黑" pitchFamily="34" charset="-122"/>
                  <a:ea typeface="微软雅黑" pitchFamily="34" charset="-122"/>
                  <a:cs typeface="Montserrat Semi" charset="0"/>
                </a:rPr>
                <a:t>01</a:t>
              </a:r>
              <a:endParaRPr lang="en-US" sz="4800" b="1" spc="300" dirty="0">
                <a:solidFill>
                  <a:schemeClr val="bg1"/>
                </a:solidFill>
                <a:latin typeface="微软雅黑" pitchFamily="34" charset="-122"/>
                <a:ea typeface="微软雅黑" pitchFamily="34" charset="-122"/>
                <a:cs typeface="Montserrat Semi" charset="0"/>
              </a:endParaRPr>
            </a:p>
          </p:txBody>
        </p:sp>
      </p:grpSp>
      <p:sp>
        <p:nvSpPr>
          <p:cNvPr id="19" name="标题 1"/>
          <p:cNvSpPr txBox="1">
            <a:spLocks/>
          </p:cNvSpPr>
          <p:nvPr/>
        </p:nvSpPr>
        <p:spPr>
          <a:xfrm>
            <a:off x="2576159" y="2665411"/>
            <a:ext cx="7053942" cy="1193800"/>
          </a:xfrm>
          <a:prstGeom prst="rect">
            <a:avLst/>
          </a:prstGeom>
        </p:spPr>
        <p:txBody>
          <a:bodyPr rtlCol="0"/>
          <a:lstStyle>
            <a:lvl1pPr algn="ctr" defTabSz="1219170" rtl="0" eaLnBrk="1" latinLnBrk="0" hangingPunct="1">
              <a:spcBef>
                <a:spcPct val="0"/>
              </a:spcBef>
              <a:buNone/>
              <a:defRPr sz="5900" kern="1200">
                <a:solidFill>
                  <a:schemeClr val="tx1"/>
                </a:solidFill>
                <a:latin typeface="+mj-lt"/>
                <a:ea typeface="+mj-ea"/>
                <a:cs typeface="+mj-cs"/>
              </a:defRPr>
            </a:lvl1pPr>
          </a:lstStyle>
          <a:p>
            <a:pPr>
              <a:defRPr/>
            </a:pPr>
            <a:r>
              <a:rPr lang="zh-CN" altLang="en-US" sz="5400" b="1" spc="300" dirty="0">
                <a:solidFill>
                  <a:schemeClr val="accent5"/>
                </a:solidFill>
                <a:latin typeface="微软雅黑" pitchFamily="34" charset="-122"/>
                <a:ea typeface="微软雅黑" pitchFamily="34" charset="-122"/>
              </a:rPr>
              <a:t>点击加入你标题</a:t>
            </a:r>
          </a:p>
        </p:txBody>
      </p:sp>
      <p:cxnSp>
        <p:nvCxnSpPr>
          <p:cNvPr id="20" name="直接连接符 19"/>
          <p:cNvCxnSpPr/>
          <p:nvPr/>
        </p:nvCxnSpPr>
        <p:spPr>
          <a:xfrm>
            <a:off x="2928130" y="3800273"/>
            <a:ext cx="63500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sp>
        <p:nvSpPr>
          <p:cNvPr id="22" name="副标题 2"/>
          <p:cNvSpPr txBox="1">
            <a:spLocks/>
          </p:cNvSpPr>
          <p:nvPr/>
        </p:nvSpPr>
        <p:spPr>
          <a:xfrm>
            <a:off x="3133017" y="4056828"/>
            <a:ext cx="5940226" cy="519112"/>
          </a:xfrm>
          <a:prstGeom prst="rect">
            <a:avLst/>
          </a:prstGeom>
        </p:spPr>
        <p:txBody>
          <a:bodyPr rtlCol="0"/>
          <a:lstStyle>
            <a:lvl1pPr marL="457189" indent="-457189" algn="l" defTabSz="1219170" rtl="0" eaLnBrk="1" latinLnBrk="0" hangingPunct="1">
              <a:spcBef>
                <a:spcPct val="20000"/>
              </a:spcBef>
              <a:buFont typeface="Arial" pitchFamily="34" charset="0"/>
              <a:buChar char="•"/>
              <a:defRPr sz="4300" kern="1200">
                <a:solidFill>
                  <a:schemeClr val="tx1"/>
                </a:solidFill>
                <a:latin typeface="+mn-lt"/>
                <a:ea typeface="+mn-ea"/>
                <a:cs typeface="+mn-cs"/>
              </a:defRPr>
            </a:lvl1pPr>
            <a:lvl2pPr marL="990575" indent="-380990" algn="l" defTabSz="1219170" rtl="0" eaLnBrk="1" latinLnBrk="0" hangingPunct="1">
              <a:spcBef>
                <a:spcPct val="20000"/>
              </a:spcBef>
              <a:buFont typeface="Arial" pitchFamily="34" charset="0"/>
              <a:buChar char="–"/>
              <a:defRPr sz="3800" kern="1200">
                <a:solidFill>
                  <a:schemeClr val="tx1"/>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3200" kern="1200">
                <a:solidFill>
                  <a:schemeClr val="tx1"/>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9pPr>
          </a:lstStyle>
          <a:p>
            <a:pPr algn="ctr">
              <a:defRPr/>
            </a:pPr>
            <a:r>
              <a:rPr lang="zh-CN" altLang="en-US" sz="1800" dirty="0">
                <a:solidFill>
                  <a:schemeClr val="accent5"/>
                </a:solidFill>
                <a:latin typeface="微软雅黑" pitchFamily="34" charset="-122"/>
                <a:ea typeface="微软雅黑" pitchFamily="34" charset="-122"/>
              </a:rPr>
              <a:t>简洁大气</a:t>
            </a:r>
            <a:r>
              <a:rPr lang="en-US" altLang="zh-CN" sz="1800" dirty="0">
                <a:solidFill>
                  <a:schemeClr val="accent5"/>
                </a:solidFill>
                <a:latin typeface="微软雅黑" pitchFamily="34" charset="-122"/>
                <a:ea typeface="微软雅黑" pitchFamily="34" charset="-122"/>
              </a:rPr>
              <a:t>|</a:t>
            </a:r>
            <a:r>
              <a:rPr lang="zh-CN" altLang="en-US" sz="1800" dirty="0">
                <a:solidFill>
                  <a:schemeClr val="accent5"/>
                </a:solidFill>
                <a:latin typeface="微软雅黑" pitchFamily="34" charset="-122"/>
                <a:ea typeface="微软雅黑" pitchFamily="34" charset="-122"/>
              </a:rPr>
              <a:t>易编辑</a:t>
            </a:r>
            <a:r>
              <a:rPr lang="en-US" altLang="zh-CN" sz="1800" dirty="0">
                <a:solidFill>
                  <a:schemeClr val="accent5"/>
                </a:solidFill>
                <a:latin typeface="微软雅黑" pitchFamily="34" charset="-122"/>
                <a:ea typeface="微软雅黑" pitchFamily="34" charset="-122"/>
              </a:rPr>
              <a:t>|</a:t>
            </a:r>
            <a:r>
              <a:rPr lang="zh-CN" altLang="en-US" sz="1800" dirty="0">
                <a:solidFill>
                  <a:schemeClr val="accent5"/>
                </a:solidFill>
                <a:latin typeface="微软雅黑" pitchFamily="34" charset="-122"/>
                <a:ea typeface="微软雅黑" pitchFamily="34" charset="-122"/>
              </a:rPr>
              <a:t>任意替换内容</a:t>
            </a:r>
          </a:p>
        </p:txBody>
      </p:sp>
    </p:spTree>
    <p:extLst>
      <p:ext uri="{BB962C8B-B14F-4D97-AF65-F5344CB8AC3E}">
        <p14:creationId xmlns:p14="http://schemas.microsoft.com/office/powerpoint/2010/main" val="3367020270"/>
      </p:ext>
    </p:extLst>
  </p:cSld>
  <p:clrMapOvr>
    <a:masterClrMapping/>
  </p:clrMapOvr>
  <p:transition spd="slow" advTm="1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1000"/>
                                        <p:tgtEl>
                                          <p:spTgt spid="2"/>
                                        </p:tgtEl>
                                      </p:cBhvr>
                                    </p:animEffect>
                                  </p:childTnLst>
                                </p:cTn>
                              </p:par>
                            </p:childTnLst>
                          </p:cTn>
                        </p:par>
                        <p:par>
                          <p:cTn id="8" fill="hold">
                            <p:stCondLst>
                              <p:cond delay="1000"/>
                            </p:stCondLst>
                            <p:childTnLst>
                              <p:par>
                                <p:cTn id="9" presetID="42" presetClass="entr" presetSubtype="0" fill="hold"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500"/>
                                        <p:tgtEl>
                                          <p:spTgt spid="16"/>
                                        </p:tgtEl>
                                      </p:cBhvr>
                                    </p:animEffect>
                                    <p:anim calcmode="lin" valueType="num">
                                      <p:cBhvr>
                                        <p:cTn id="12" dur="500" fill="hold"/>
                                        <p:tgtEl>
                                          <p:spTgt spid="16"/>
                                        </p:tgtEl>
                                        <p:attrNameLst>
                                          <p:attrName>ppt_x</p:attrName>
                                        </p:attrNameLst>
                                      </p:cBhvr>
                                      <p:tavLst>
                                        <p:tav tm="0">
                                          <p:val>
                                            <p:strVal val="#ppt_x"/>
                                          </p:val>
                                        </p:tav>
                                        <p:tav tm="100000">
                                          <p:val>
                                            <p:strVal val="#ppt_x"/>
                                          </p:val>
                                        </p:tav>
                                      </p:tavLst>
                                    </p:anim>
                                    <p:anim calcmode="lin" valueType="num">
                                      <p:cBhvr>
                                        <p:cTn id="13" dur="500" fill="hold"/>
                                        <p:tgtEl>
                                          <p:spTgt spid="16"/>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grpId="0" nodeType="after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fade">
                                      <p:cBhvr>
                                        <p:cTn id="17" dur="500"/>
                                        <p:tgtEl>
                                          <p:spTgt spid="19"/>
                                        </p:tgtEl>
                                      </p:cBhvr>
                                    </p:animEffect>
                                    <p:anim calcmode="lin" valueType="num">
                                      <p:cBhvr>
                                        <p:cTn id="18" dur="500" fill="hold"/>
                                        <p:tgtEl>
                                          <p:spTgt spid="19"/>
                                        </p:tgtEl>
                                        <p:attrNameLst>
                                          <p:attrName>ppt_x</p:attrName>
                                        </p:attrNameLst>
                                      </p:cBhvr>
                                      <p:tavLst>
                                        <p:tav tm="0">
                                          <p:val>
                                            <p:strVal val="#ppt_x"/>
                                          </p:val>
                                        </p:tav>
                                        <p:tav tm="100000">
                                          <p:val>
                                            <p:strVal val="#ppt_x"/>
                                          </p:val>
                                        </p:tav>
                                      </p:tavLst>
                                    </p:anim>
                                    <p:anim calcmode="lin" valueType="num">
                                      <p:cBhvr>
                                        <p:cTn id="19" dur="500" fill="hold"/>
                                        <p:tgtEl>
                                          <p:spTgt spid="19"/>
                                        </p:tgtEl>
                                        <p:attrNameLst>
                                          <p:attrName>ppt_y</p:attrName>
                                        </p:attrNameLst>
                                      </p:cBhvr>
                                      <p:tavLst>
                                        <p:tav tm="0">
                                          <p:val>
                                            <p:strVal val="#ppt_y+.1"/>
                                          </p:val>
                                        </p:tav>
                                        <p:tav tm="100000">
                                          <p:val>
                                            <p:strVal val="#ppt_y"/>
                                          </p:val>
                                        </p:tav>
                                      </p:tavLst>
                                    </p:anim>
                                  </p:childTnLst>
                                </p:cTn>
                              </p:par>
                            </p:childTnLst>
                          </p:cTn>
                        </p:par>
                        <p:par>
                          <p:cTn id="20" fill="hold">
                            <p:stCondLst>
                              <p:cond delay="2000"/>
                            </p:stCondLst>
                            <p:childTnLst>
                              <p:par>
                                <p:cTn id="21" presetID="42" presetClass="entr" presetSubtype="0" fill="hold" nodeType="after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fade">
                                      <p:cBhvr>
                                        <p:cTn id="23" dur="500"/>
                                        <p:tgtEl>
                                          <p:spTgt spid="20"/>
                                        </p:tgtEl>
                                      </p:cBhvr>
                                    </p:animEffect>
                                    <p:anim calcmode="lin" valueType="num">
                                      <p:cBhvr>
                                        <p:cTn id="24" dur="500" fill="hold"/>
                                        <p:tgtEl>
                                          <p:spTgt spid="20"/>
                                        </p:tgtEl>
                                        <p:attrNameLst>
                                          <p:attrName>ppt_x</p:attrName>
                                        </p:attrNameLst>
                                      </p:cBhvr>
                                      <p:tavLst>
                                        <p:tav tm="0">
                                          <p:val>
                                            <p:strVal val="#ppt_x"/>
                                          </p:val>
                                        </p:tav>
                                        <p:tav tm="100000">
                                          <p:val>
                                            <p:strVal val="#ppt_x"/>
                                          </p:val>
                                        </p:tav>
                                      </p:tavLst>
                                    </p:anim>
                                    <p:anim calcmode="lin" valueType="num">
                                      <p:cBhvr>
                                        <p:cTn id="25" dur="500" fill="hold"/>
                                        <p:tgtEl>
                                          <p:spTgt spid="20"/>
                                        </p:tgtEl>
                                        <p:attrNameLst>
                                          <p:attrName>ppt_y</p:attrName>
                                        </p:attrNameLst>
                                      </p:cBhvr>
                                      <p:tavLst>
                                        <p:tav tm="0">
                                          <p:val>
                                            <p:strVal val="#ppt_y+.1"/>
                                          </p:val>
                                        </p:tav>
                                        <p:tav tm="100000">
                                          <p:val>
                                            <p:strVal val="#ppt_y"/>
                                          </p:val>
                                        </p:tav>
                                      </p:tavLst>
                                    </p:anim>
                                  </p:childTnLst>
                                </p:cTn>
                              </p:par>
                            </p:childTnLst>
                          </p:cTn>
                        </p:par>
                        <p:par>
                          <p:cTn id="26" fill="hold">
                            <p:stCondLst>
                              <p:cond delay="2500"/>
                            </p:stCondLst>
                            <p:childTnLst>
                              <p:par>
                                <p:cTn id="27" presetID="42" presetClass="entr" presetSubtype="0" fill="hold" grpId="0" nodeType="afterEffect">
                                  <p:stCondLst>
                                    <p:cond delay="0"/>
                                  </p:stCondLst>
                                  <p:childTnLst>
                                    <p:set>
                                      <p:cBhvr>
                                        <p:cTn id="28" dur="1" fill="hold">
                                          <p:stCondLst>
                                            <p:cond delay="0"/>
                                          </p:stCondLst>
                                        </p:cTn>
                                        <p:tgtEl>
                                          <p:spTgt spid="22"/>
                                        </p:tgtEl>
                                        <p:attrNameLst>
                                          <p:attrName>style.visibility</p:attrName>
                                        </p:attrNameLst>
                                      </p:cBhvr>
                                      <p:to>
                                        <p:strVal val="visible"/>
                                      </p:to>
                                    </p:set>
                                    <p:animEffect transition="in" filter="fade">
                                      <p:cBhvr>
                                        <p:cTn id="29" dur="500"/>
                                        <p:tgtEl>
                                          <p:spTgt spid="22"/>
                                        </p:tgtEl>
                                      </p:cBhvr>
                                    </p:animEffect>
                                    <p:anim calcmode="lin" valueType="num">
                                      <p:cBhvr>
                                        <p:cTn id="30" dur="500" fill="hold"/>
                                        <p:tgtEl>
                                          <p:spTgt spid="22"/>
                                        </p:tgtEl>
                                        <p:attrNameLst>
                                          <p:attrName>ppt_x</p:attrName>
                                        </p:attrNameLst>
                                      </p:cBhvr>
                                      <p:tavLst>
                                        <p:tav tm="0">
                                          <p:val>
                                            <p:strVal val="#ppt_x"/>
                                          </p:val>
                                        </p:tav>
                                        <p:tav tm="100000">
                                          <p:val>
                                            <p:strVal val="#ppt_x"/>
                                          </p:val>
                                        </p:tav>
                                      </p:tavLst>
                                    </p:anim>
                                    <p:anim calcmode="lin" valueType="num">
                                      <p:cBhvr>
                                        <p:cTn id="31" dur="5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p:cNvGrpSpPr/>
          <p:nvPr/>
        </p:nvGrpSpPr>
        <p:grpSpPr>
          <a:xfrm>
            <a:off x="0" y="198861"/>
            <a:ext cx="12190413" cy="898335"/>
            <a:chOff x="0" y="211221"/>
            <a:chExt cx="12190413" cy="898335"/>
          </a:xfrm>
        </p:grpSpPr>
        <p:sp>
          <p:nvSpPr>
            <p:cNvPr id="15" name="矩形 14"/>
            <p:cNvSpPr/>
            <p:nvPr/>
          </p:nvSpPr>
          <p:spPr>
            <a:xfrm>
              <a:off x="0" y="1063837"/>
              <a:ext cx="12190413"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9"/>
            <p:cNvSpPr txBox="1"/>
            <p:nvPr/>
          </p:nvSpPr>
          <p:spPr>
            <a:xfrm>
              <a:off x="4368087" y="457807"/>
              <a:ext cx="3435256" cy="430887"/>
            </a:xfrm>
            <a:prstGeom prst="rect">
              <a:avLst/>
            </a:prstGeom>
            <a:noFill/>
          </p:spPr>
          <p:txBody>
            <a:bodyPr wrap="square" lIns="0" tIns="0" rIns="0" bIns="0" rtlCol="0">
              <a:spAutoFit/>
            </a:bodyPr>
            <a:lstStyle/>
            <a:p>
              <a:pPr marL="0" lvl="1" algn="ctr"/>
              <a:r>
                <a:rPr lang="zh-CN" altLang="en-US" sz="2800" dirty="0">
                  <a:solidFill>
                    <a:schemeClr val="accent5"/>
                  </a:solidFill>
                  <a:latin typeface="微软雅黑" pitchFamily="34" charset="-122"/>
                  <a:ea typeface="微软雅黑" pitchFamily="34" charset="-122"/>
                </a:rPr>
                <a:t>点击加入你的标题</a:t>
              </a:r>
            </a:p>
          </p:txBody>
        </p:sp>
        <p:sp>
          <p:nvSpPr>
            <p:cNvPr id="8" name="矩形 7"/>
            <p:cNvSpPr/>
            <p:nvPr/>
          </p:nvSpPr>
          <p:spPr>
            <a:xfrm>
              <a:off x="0" y="211221"/>
              <a:ext cx="12190413"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 name="矩形 5"/>
          <p:cNvSpPr/>
          <p:nvPr/>
        </p:nvSpPr>
        <p:spPr>
          <a:xfrm>
            <a:off x="1725731" y="1904093"/>
            <a:ext cx="2672855" cy="1999831"/>
          </a:xfrm>
          <a:prstGeom prst="rect">
            <a:avLst/>
          </a:prstGeom>
          <a:blipFill rotWithShape="1">
            <a:blip r:embed="rId3"/>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lIns="91438" tIns="45719" rIns="91438" bIns="45719" rtlCol="0" anchor="ctr"/>
          <a:lstStyle/>
          <a:p>
            <a:pPr algn="ctr"/>
            <a:endParaRPr kumimoji="1" lang="zh-CN" altLang="en-US">
              <a:solidFill>
                <a:prstClr val="white"/>
              </a:solidFill>
              <a:latin typeface="Calibri"/>
              <a:ea typeface="宋体"/>
            </a:endParaRPr>
          </a:p>
        </p:txBody>
      </p:sp>
      <p:sp>
        <p:nvSpPr>
          <p:cNvPr id="7" name="矩形 6"/>
          <p:cNvSpPr/>
          <p:nvPr/>
        </p:nvSpPr>
        <p:spPr>
          <a:xfrm>
            <a:off x="1725731" y="3910764"/>
            <a:ext cx="2672855" cy="33622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4880585" y="3910764"/>
            <a:ext cx="2672855" cy="33622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8035439" y="3910764"/>
            <a:ext cx="2672855" cy="33622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4880584" y="1904093"/>
            <a:ext cx="2672855" cy="1999831"/>
          </a:xfrm>
          <a:prstGeom prst="rect">
            <a:avLst/>
          </a:prstGeom>
          <a:blipFill rotWithShape="1">
            <a:blip r:embed="rId4"/>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lIns="91438" tIns="45719" rIns="91438" bIns="45719" rtlCol="0" anchor="ctr"/>
          <a:lstStyle/>
          <a:p>
            <a:pPr algn="ctr"/>
            <a:endParaRPr kumimoji="1" lang="zh-CN" altLang="en-US">
              <a:solidFill>
                <a:prstClr val="white"/>
              </a:solidFill>
              <a:latin typeface="Calibri"/>
              <a:ea typeface="宋体"/>
            </a:endParaRPr>
          </a:p>
        </p:txBody>
      </p:sp>
      <p:sp>
        <p:nvSpPr>
          <p:cNvPr id="12" name="矩形 11"/>
          <p:cNvSpPr/>
          <p:nvPr/>
        </p:nvSpPr>
        <p:spPr>
          <a:xfrm>
            <a:off x="8035437" y="1904093"/>
            <a:ext cx="2672855" cy="1999831"/>
          </a:xfrm>
          <a:prstGeom prst="rect">
            <a:avLst/>
          </a:prstGeom>
          <a:blipFill rotWithShape="1">
            <a:blip r:embed="rId5"/>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lIns="91438" tIns="45719" rIns="91438" bIns="45719" rtlCol="0" anchor="ctr"/>
          <a:lstStyle/>
          <a:p>
            <a:pPr algn="ctr"/>
            <a:endParaRPr kumimoji="1" lang="zh-CN" altLang="en-US">
              <a:solidFill>
                <a:prstClr val="white"/>
              </a:solidFill>
              <a:latin typeface="Calibri"/>
              <a:ea typeface="宋体"/>
            </a:endParaRPr>
          </a:p>
        </p:txBody>
      </p:sp>
      <p:sp>
        <p:nvSpPr>
          <p:cNvPr id="14" name="矩形 13"/>
          <p:cNvSpPr/>
          <p:nvPr/>
        </p:nvSpPr>
        <p:spPr>
          <a:xfrm>
            <a:off x="1725731" y="5419047"/>
            <a:ext cx="8982561" cy="853619"/>
          </a:xfrm>
          <a:prstGeom prst="rect">
            <a:avLst/>
          </a:prstGeom>
          <a:solidFill>
            <a:schemeClr val="accent5"/>
          </a:solidFill>
          <a:ln w="9525" cap="flat" cmpd="sng" algn="ctr">
            <a:noFill/>
            <a:prstDash val="solid"/>
          </a:ln>
          <a:effectLst/>
        </p:spPr>
        <p:txBody>
          <a:bodyPr lIns="91438" tIns="45719" rIns="91438" bIns="45719" rtlCol="0" anchor="ctr"/>
          <a:lstStyle/>
          <a:p>
            <a:pPr marL="0" marR="0" lvl="0" indent="0" algn="ctr" defTabSz="457189" eaLnBrk="1" fontAlgn="auto" latinLnBrk="0" hangingPunct="1">
              <a:lnSpc>
                <a:spcPct val="100000"/>
              </a:lnSpc>
              <a:spcBef>
                <a:spcPts val="0"/>
              </a:spcBef>
              <a:spcAft>
                <a:spcPts val="0"/>
              </a:spcAft>
              <a:buClrTx/>
              <a:buSzTx/>
              <a:buFontTx/>
              <a:buNone/>
              <a:tabLst/>
              <a:defRPr/>
            </a:pPr>
            <a:endParaRPr kumimoji="1" lang="zh-CN" altLang="en-US" sz="1800" b="0" i="0" u="none" strike="noStrike" kern="0" cap="none" spc="0" normalizeH="0" baseline="0" noProof="0">
              <a:ln>
                <a:noFill/>
              </a:ln>
              <a:solidFill>
                <a:srgbClr val="FFFFFF"/>
              </a:solidFill>
              <a:effectLst/>
              <a:uLnTx/>
              <a:uFillTx/>
              <a:latin typeface="Century Gothic"/>
              <a:ea typeface="微软雅黑" panose="020B0503020204020204" pitchFamily="34" charset="-122"/>
            </a:endParaRPr>
          </a:p>
        </p:txBody>
      </p:sp>
      <p:sp>
        <p:nvSpPr>
          <p:cNvPr id="17" name="文本框 5"/>
          <p:cNvSpPr txBox="1"/>
          <p:nvPr/>
        </p:nvSpPr>
        <p:spPr>
          <a:xfrm>
            <a:off x="1725731" y="4353143"/>
            <a:ext cx="8865325" cy="1492714"/>
          </a:xfrm>
          <a:prstGeom prst="rect">
            <a:avLst/>
          </a:prstGeom>
          <a:noFill/>
        </p:spPr>
        <p:txBody>
          <a:bodyPr wrap="square" lIns="91438" tIns="45719" rIns="91438" bIns="45719" rtlCol="0">
            <a:spAutoFit/>
          </a:bodyPr>
          <a:lstStyle/>
          <a:p>
            <a:pPr defTabSz="457189">
              <a:lnSpc>
                <a:spcPct val="130000"/>
              </a:lnSpc>
            </a:pPr>
            <a:endParaRPr lang="en-US" altLang="zh-CN" sz="1400" dirty="0">
              <a:solidFill>
                <a:schemeClr val="bg1">
                  <a:lumMod val="50000"/>
                </a:schemeClr>
              </a:solidFill>
              <a:latin typeface="Century Gothic"/>
              <a:ea typeface="微软雅黑" panose="020B0503020204020204" pitchFamily="34" charset="-122"/>
            </a:endParaRPr>
          </a:p>
          <a:p>
            <a:pPr defTabSz="457189">
              <a:lnSpc>
                <a:spcPct val="130000"/>
              </a:lnSpc>
            </a:pPr>
            <a:r>
              <a:rPr lang="zh-CN" altLang="en-US" sz="1400" dirty="0">
                <a:solidFill>
                  <a:schemeClr val="bg1">
                    <a:lumMod val="50000"/>
                  </a:schemeClr>
                </a:solidFill>
                <a:latin typeface="Century Gothic"/>
                <a:ea typeface="微软雅黑" panose="020B0503020204020204" pitchFamily="34" charset="-122"/>
              </a:rPr>
              <a:t>标题数字等都可以通过点击和重新输入进行更改，顶部“开始”面板中可以对字体、字号、颜色、行距等进行修改。建议正文</a:t>
            </a:r>
            <a:r>
              <a:rPr lang="en-US" altLang="zh-CN" sz="1400" dirty="0">
                <a:solidFill>
                  <a:schemeClr val="bg1">
                    <a:lumMod val="50000"/>
                  </a:schemeClr>
                </a:solidFill>
                <a:latin typeface="Century Gothic"/>
                <a:ea typeface="微软雅黑" panose="020B0503020204020204" pitchFamily="34" charset="-122"/>
              </a:rPr>
              <a:t>14</a:t>
            </a:r>
            <a:r>
              <a:rPr lang="zh-CN" altLang="en-US" sz="1400" dirty="0">
                <a:solidFill>
                  <a:schemeClr val="bg1">
                    <a:lumMod val="50000"/>
                  </a:schemeClr>
                </a:solidFill>
                <a:latin typeface="Century Gothic"/>
                <a:ea typeface="微软雅黑" panose="020B0503020204020204" pitchFamily="34" charset="-122"/>
              </a:rPr>
              <a:t>号字，</a:t>
            </a:r>
            <a:r>
              <a:rPr lang="en-US" altLang="zh-CN" sz="1400" dirty="0">
                <a:solidFill>
                  <a:schemeClr val="bg1">
                    <a:lumMod val="50000"/>
                  </a:schemeClr>
                </a:solidFill>
                <a:latin typeface="Century Gothic"/>
                <a:ea typeface="微软雅黑" panose="020B0503020204020204" pitchFamily="34" charset="-122"/>
              </a:rPr>
              <a:t>1.3</a:t>
            </a:r>
            <a:r>
              <a:rPr lang="zh-CN" altLang="en-US" sz="1400" dirty="0">
                <a:solidFill>
                  <a:schemeClr val="bg1">
                    <a:lumMod val="50000"/>
                  </a:schemeClr>
                </a:solidFill>
                <a:latin typeface="Century Gothic"/>
                <a:ea typeface="微软雅黑" panose="020B0503020204020204" pitchFamily="34" charset="-122"/>
              </a:rPr>
              <a:t>倍字间距。标题数字等都可以通过点击和重新输入进行更改</a:t>
            </a:r>
            <a:r>
              <a:rPr lang="en-US" altLang="zh-CN" sz="1400" dirty="0">
                <a:solidFill>
                  <a:schemeClr val="bg1">
                    <a:lumMod val="50000"/>
                  </a:schemeClr>
                </a:solidFill>
                <a:latin typeface="Century Gothic"/>
                <a:ea typeface="微软雅黑" panose="020B0503020204020204" pitchFamily="34" charset="-122"/>
              </a:rPr>
              <a:t>.</a:t>
            </a:r>
            <a:endParaRPr lang="zh-CN" altLang="en-US" sz="1400" dirty="0">
              <a:solidFill>
                <a:schemeClr val="bg1">
                  <a:lumMod val="50000"/>
                </a:schemeClr>
              </a:solidFill>
              <a:latin typeface="Century Gothic"/>
              <a:ea typeface="微软雅黑" panose="020B0503020204020204" pitchFamily="34" charset="-122"/>
            </a:endParaRPr>
          </a:p>
          <a:p>
            <a:pPr defTabSz="457189">
              <a:lnSpc>
                <a:spcPct val="130000"/>
              </a:lnSpc>
            </a:pPr>
            <a:endParaRPr lang="zh-CN" altLang="en-US" sz="1400" dirty="0">
              <a:solidFill>
                <a:schemeClr val="bg1">
                  <a:lumMod val="50000"/>
                </a:schemeClr>
              </a:solidFill>
              <a:latin typeface="Century Gothic"/>
              <a:ea typeface="微软雅黑" panose="020B0503020204020204" pitchFamily="34" charset="-122"/>
            </a:endParaRPr>
          </a:p>
          <a:p>
            <a:pPr defTabSz="457189">
              <a:lnSpc>
                <a:spcPct val="130000"/>
              </a:lnSpc>
            </a:pPr>
            <a:endParaRPr lang="zh-CN" altLang="en-US" sz="1400" dirty="0">
              <a:solidFill>
                <a:schemeClr val="bg1">
                  <a:lumMod val="50000"/>
                </a:schemeClr>
              </a:solidFill>
              <a:latin typeface="Century Gothic"/>
              <a:ea typeface="微软雅黑" panose="020B0503020204020204" pitchFamily="34" charset="-122"/>
            </a:endParaRPr>
          </a:p>
        </p:txBody>
      </p:sp>
      <p:sp>
        <p:nvSpPr>
          <p:cNvPr id="18" name="文本框 6"/>
          <p:cNvSpPr txBox="1"/>
          <p:nvPr/>
        </p:nvSpPr>
        <p:spPr>
          <a:xfrm>
            <a:off x="1899712" y="5574329"/>
            <a:ext cx="8691344" cy="572462"/>
          </a:xfrm>
          <a:prstGeom prst="rect">
            <a:avLst/>
          </a:prstGeom>
          <a:noFill/>
        </p:spPr>
        <p:txBody>
          <a:bodyPr wrap="square" lIns="91438" tIns="45719" rIns="91438" bIns="45719" rtlCol="0">
            <a:spAutoFit/>
          </a:bodyPr>
          <a:lstStyle/>
          <a:p>
            <a:pPr defTabSz="457189">
              <a:lnSpc>
                <a:spcPct val="130000"/>
              </a:lnSpc>
            </a:pPr>
            <a:r>
              <a:rPr lang="zh-CN" altLang="en-US" sz="1200" b="1" dirty="0">
                <a:solidFill>
                  <a:srgbClr val="FFFFFF"/>
                </a:solidFill>
                <a:latin typeface="Century Gothic"/>
                <a:ea typeface="微软雅黑" panose="020B0503020204020204" pitchFamily="34" charset="-122"/>
              </a:rPr>
              <a:t>标题数字等都可以通过点击和重新输入进行更改，顶部“开始”面板中可以对字体、字号、颜色、行距等进行修改。建议正文</a:t>
            </a:r>
            <a:r>
              <a:rPr lang="en-US" altLang="zh-CN" sz="1200" b="1" dirty="0">
                <a:solidFill>
                  <a:srgbClr val="FFFFFF"/>
                </a:solidFill>
                <a:latin typeface="Century Gothic"/>
                <a:ea typeface="微软雅黑" panose="020B0503020204020204" pitchFamily="34" charset="-122"/>
              </a:rPr>
              <a:t>12</a:t>
            </a:r>
            <a:r>
              <a:rPr lang="zh-CN" altLang="en-US" sz="1200" b="1" dirty="0">
                <a:solidFill>
                  <a:srgbClr val="FFFFFF"/>
                </a:solidFill>
                <a:latin typeface="Century Gothic"/>
                <a:ea typeface="微软雅黑" panose="020B0503020204020204" pitchFamily="34" charset="-122"/>
              </a:rPr>
              <a:t>号字，</a:t>
            </a:r>
            <a:r>
              <a:rPr lang="en-US" altLang="zh-CN" sz="1200" b="1" dirty="0">
                <a:solidFill>
                  <a:srgbClr val="FFFFFF"/>
                </a:solidFill>
                <a:latin typeface="Century Gothic"/>
                <a:ea typeface="微软雅黑" panose="020B0503020204020204" pitchFamily="34" charset="-122"/>
              </a:rPr>
              <a:t>1.3</a:t>
            </a:r>
            <a:r>
              <a:rPr lang="zh-CN" altLang="en-US" sz="1200" b="1" dirty="0">
                <a:solidFill>
                  <a:srgbClr val="FFFFFF"/>
                </a:solidFill>
                <a:latin typeface="Century Gothic"/>
                <a:ea typeface="微软雅黑" panose="020B0503020204020204" pitchFamily="34" charset="-122"/>
              </a:rPr>
              <a:t>倍字间距。顶部“开始”面板中可以对字体、字号、颜色。</a:t>
            </a:r>
          </a:p>
        </p:txBody>
      </p:sp>
    </p:spTree>
    <p:extLst>
      <p:ext uri="{BB962C8B-B14F-4D97-AF65-F5344CB8AC3E}">
        <p14:creationId xmlns:p14="http://schemas.microsoft.com/office/powerpoint/2010/main" val="654650551"/>
      </p:ext>
    </p:extLst>
  </p:cSld>
  <p:clrMapOvr>
    <a:masterClrMapping/>
  </p:clrMapOvr>
  <p:transition spd="slow" advTm="1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250"/>
                                        <p:tgtEl>
                                          <p:spTgt spid="6"/>
                                        </p:tgtEl>
                                      </p:cBhvr>
                                    </p:animEffect>
                                    <p:anim calcmode="lin" valueType="num">
                                      <p:cBhvr>
                                        <p:cTn id="12" dur="250" fill="hold"/>
                                        <p:tgtEl>
                                          <p:spTgt spid="6"/>
                                        </p:tgtEl>
                                        <p:attrNameLst>
                                          <p:attrName>ppt_x</p:attrName>
                                        </p:attrNameLst>
                                      </p:cBhvr>
                                      <p:tavLst>
                                        <p:tav tm="0">
                                          <p:val>
                                            <p:strVal val="#ppt_x"/>
                                          </p:val>
                                        </p:tav>
                                        <p:tav tm="100000">
                                          <p:val>
                                            <p:strVal val="#ppt_x"/>
                                          </p:val>
                                        </p:tav>
                                      </p:tavLst>
                                    </p:anim>
                                    <p:anim calcmode="lin" valueType="num">
                                      <p:cBhvr>
                                        <p:cTn id="13" dur="250" fill="hold"/>
                                        <p:tgtEl>
                                          <p:spTgt spid="6"/>
                                        </p:tgtEl>
                                        <p:attrNameLst>
                                          <p:attrName>ppt_y</p:attrName>
                                        </p:attrNameLst>
                                      </p:cBhvr>
                                      <p:tavLst>
                                        <p:tav tm="0">
                                          <p:val>
                                            <p:strVal val="#ppt_y+.1"/>
                                          </p:val>
                                        </p:tav>
                                        <p:tav tm="100000">
                                          <p:val>
                                            <p:strVal val="#ppt_y"/>
                                          </p:val>
                                        </p:tav>
                                      </p:tavLst>
                                    </p:anim>
                                  </p:childTnLst>
                                </p:cTn>
                              </p:par>
                            </p:childTnLst>
                          </p:cTn>
                        </p:par>
                        <p:par>
                          <p:cTn id="14" fill="hold">
                            <p:stCondLst>
                              <p:cond delay="750"/>
                            </p:stCondLst>
                            <p:childTnLst>
                              <p:par>
                                <p:cTn id="15" presetID="42" presetClass="entr" presetSubtype="0"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250"/>
                                        <p:tgtEl>
                                          <p:spTgt spid="7"/>
                                        </p:tgtEl>
                                      </p:cBhvr>
                                    </p:animEffect>
                                    <p:anim calcmode="lin" valueType="num">
                                      <p:cBhvr>
                                        <p:cTn id="18" dur="250" fill="hold"/>
                                        <p:tgtEl>
                                          <p:spTgt spid="7"/>
                                        </p:tgtEl>
                                        <p:attrNameLst>
                                          <p:attrName>ppt_x</p:attrName>
                                        </p:attrNameLst>
                                      </p:cBhvr>
                                      <p:tavLst>
                                        <p:tav tm="0">
                                          <p:val>
                                            <p:strVal val="#ppt_x"/>
                                          </p:val>
                                        </p:tav>
                                        <p:tav tm="100000">
                                          <p:val>
                                            <p:strVal val="#ppt_x"/>
                                          </p:val>
                                        </p:tav>
                                      </p:tavLst>
                                    </p:anim>
                                    <p:anim calcmode="lin" valueType="num">
                                      <p:cBhvr>
                                        <p:cTn id="19" dur="250" fill="hold"/>
                                        <p:tgtEl>
                                          <p:spTgt spid="7"/>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42" presetClass="entr" presetSubtype="0"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250"/>
                                        <p:tgtEl>
                                          <p:spTgt spid="9"/>
                                        </p:tgtEl>
                                      </p:cBhvr>
                                    </p:animEffect>
                                    <p:anim calcmode="lin" valueType="num">
                                      <p:cBhvr>
                                        <p:cTn id="24" dur="250" fill="hold"/>
                                        <p:tgtEl>
                                          <p:spTgt spid="9"/>
                                        </p:tgtEl>
                                        <p:attrNameLst>
                                          <p:attrName>ppt_x</p:attrName>
                                        </p:attrNameLst>
                                      </p:cBhvr>
                                      <p:tavLst>
                                        <p:tav tm="0">
                                          <p:val>
                                            <p:strVal val="#ppt_x"/>
                                          </p:val>
                                        </p:tav>
                                        <p:tav tm="100000">
                                          <p:val>
                                            <p:strVal val="#ppt_x"/>
                                          </p:val>
                                        </p:tav>
                                      </p:tavLst>
                                    </p:anim>
                                    <p:anim calcmode="lin" valueType="num">
                                      <p:cBhvr>
                                        <p:cTn id="25" dur="250" fill="hold"/>
                                        <p:tgtEl>
                                          <p:spTgt spid="9"/>
                                        </p:tgtEl>
                                        <p:attrNameLst>
                                          <p:attrName>ppt_y</p:attrName>
                                        </p:attrNameLst>
                                      </p:cBhvr>
                                      <p:tavLst>
                                        <p:tav tm="0">
                                          <p:val>
                                            <p:strVal val="#ppt_y+.1"/>
                                          </p:val>
                                        </p:tav>
                                        <p:tav tm="100000">
                                          <p:val>
                                            <p:strVal val="#ppt_y"/>
                                          </p:val>
                                        </p:tav>
                                      </p:tavLst>
                                    </p:anim>
                                  </p:childTnLst>
                                </p:cTn>
                              </p:par>
                            </p:childTnLst>
                          </p:cTn>
                        </p:par>
                        <p:par>
                          <p:cTn id="26" fill="hold">
                            <p:stCondLst>
                              <p:cond delay="1250"/>
                            </p:stCondLst>
                            <p:childTnLst>
                              <p:par>
                                <p:cTn id="27" presetID="42" presetClass="entr" presetSubtype="0"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250"/>
                                        <p:tgtEl>
                                          <p:spTgt spid="10"/>
                                        </p:tgtEl>
                                      </p:cBhvr>
                                    </p:animEffect>
                                    <p:anim calcmode="lin" valueType="num">
                                      <p:cBhvr>
                                        <p:cTn id="30" dur="250" fill="hold"/>
                                        <p:tgtEl>
                                          <p:spTgt spid="10"/>
                                        </p:tgtEl>
                                        <p:attrNameLst>
                                          <p:attrName>ppt_x</p:attrName>
                                        </p:attrNameLst>
                                      </p:cBhvr>
                                      <p:tavLst>
                                        <p:tav tm="0">
                                          <p:val>
                                            <p:strVal val="#ppt_x"/>
                                          </p:val>
                                        </p:tav>
                                        <p:tav tm="100000">
                                          <p:val>
                                            <p:strVal val="#ppt_x"/>
                                          </p:val>
                                        </p:tav>
                                      </p:tavLst>
                                    </p:anim>
                                    <p:anim calcmode="lin" valueType="num">
                                      <p:cBhvr>
                                        <p:cTn id="31" dur="250" fill="hold"/>
                                        <p:tgtEl>
                                          <p:spTgt spid="10"/>
                                        </p:tgtEl>
                                        <p:attrNameLst>
                                          <p:attrName>ppt_y</p:attrName>
                                        </p:attrNameLst>
                                      </p:cBhvr>
                                      <p:tavLst>
                                        <p:tav tm="0">
                                          <p:val>
                                            <p:strVal val="#ppt_y+.1"/>
                                          </p:val>
                                        </p:tav>
                                        <p:tav tm="100000">
                                          <p:val>
                                            <p:strVal val="#ppt_y"/>
                                          </p:val>
                                        </p:tav>
                                      </p:tavLst>
                                    </p:anim>
                                  </p:childTnLst>
                                </p:cTn>
                              </p:par>
                            </p:childTnLst>
                          </p:cTn>
                        </p:par>
                        <p:par>
                          <p:cTn id="32" fill="hold">
                            <p:stCondLst>
                              <p:cond delay="1500"/>
                            </p:stCondLst>
                            <p:childTnLst>
                              <p:par>
                                <p:cTn id="33" presetID="42" presetClass="entr" presetSubtype="0"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250"/>
                                        <p:tgtEl>
                                          <p:spTgt spid="11"/>
                                        </p:tgtEl>
                                      </p:cBhvr>
                                    </p:animEffect>
                                    <p:anim calcmode="lin" valueType="num">
                                      <p:cBhvr>
                                        <p:cTn id="36" dur="250" fill="hold"/>
                                        <p:tgtEl>
                                          <p:spTgt spid="11"/>
                                        </p:tgtEl>
                                        <p:attrNameLst>
                                          <p:attrName>ppt_x</p:attrName>
                                        </p:attrNameLst>
                                      </p:cBhvr>
                                      <p:tavLst>
                                        <p:tav tm="0">
                                          <p:val>
                                            <p:strVal val="#ppt_x"/>
                                          </p:val>
                                        </p:tav>
                                        <p:tav tm="100000">
                                          <p:val>
                                            <p:strVal val="#ppt_x"/>
                                          </p:val>
                                        </p:tav>
                                      </p:tavLst>
                                    </p:anim>
                                    <p:anim calcmode="lin" valueType="num">
                                      <p:cBhvr>
                                        <p:cTn id="37" dur="250" fill="hold"/>
                                        <p:tgtEl>
                                          <p:spTgt spid="11"/>
                                        </p:tgtEl>
                                        <p:attrNameLst>
                                          <p:attrName>ppt_y</p:attrName>
                                        </p:attrNameLst>
                                      </p:cBhvr>
                                      <p:tavLst>
                                        <p:tav tm="0">
                                          <p:val>
                                            <p:strVal val="#ppt_y+.1"/>
                                          </p:val>
                                        </p:tav>
                                        <p:tav tm="100000">
                                          <p:val>
                                            <p:strVal val="#ppt_y"/>
                                          </p:val>
                                        </p:tav>
                                      </p:tavLst>
                                    </p:anim>
                                  </p:childTnLst>
                                </p:cTn>
                              </p:par>
                            </p:childTnLst>
                          </p:cTn>
                        </p:par>
                        <p:par>
                          <p:cTn id="38" fill="hold">
                            <p:stCondLst>
                              <p:cond delay="1750"/>
                            </p:stCondLst>
                            <p:childTnLst>
                              <p:par>
                                <p:cTn id="39" presetID="42" presetClass="entr" presetSubtype="0" fill="hold" grpId="0" nodeType="after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fade">
                                      <p:cBhvr>
                                        <p:cTn id="41" dur="250"/>
                                        <p:tgtEl>
                                          <p:spTgt spid="12"/>
                                        </p:tgtEl>
                                      </p:cBhvr>
                                    </p:animEffect>
                                    <p:anim calcmode="lin" valueType="num">
                                      <p:cBhvr>
                                        <p:cTn id="42" dur="250" fill="hold"/>
                                        <p:tgtEl>
                                          <p:spTgt spid="12"/>
                                        </p:tgtEl>
                                        <p:attrNameLst>
                                          <p:attrName>ppt_x</p:attrName>
                                        </p:attrNameLst>
                                      </p:cBhvr>
                                      <p:tavLst>
                                        <p:tav tm="0">
                                          <p:val>
                                            <p:strVal val="#ppt_x"/>
                                          </p:val>
                                        </p:tav>
                                        <p:tav tm="100000">
                                          <p:val>
                                            <p:strVal val="#ppt_x"/>
                                          </p:val>
                                        </p:tav>
                                      </p:tavLst>
                                    </p:anim>
                                    <p:anim calcmode="lin" valueType="num">
                                      <p:cBhvr>
                                        <p:cTn id="43" dur="250" fill="hold"/>
                                        <p:tgtEl>
                                          <p:spTgt spid="12"/>
                                        </p:tgtEl>
                                        <p:attrNameLst>
                                          <p:attrName>ppt_y</p:attrName>
                                        </p:attrNameLst>
                                      </p:cBhvr>
                                      <p:tavLst>
                                        <p:tav tm="0">
                                          <p:val>
                                            <p:strVal val="#ppt_y+.1"/>
                                          </p:val>
                                        </p:tav>
                                        <p:tav tm="100000">
                                          <p:val>
                                            <p:strVal val="#ppt_y"/>
                                          </p:val>
                                        </p:tav>
                                      </p:tavLst>
                                    </p:anim>
                                  </p:childTnLst>
                                </p:cTn>
                              </p:par>
                            </p:childTnLst>
                          </p:cTn>
                        </p:par>
                        <p:par>
                          <p:cTn id="44" fill="hold">
                            <p:stCondLst>
                              <p:cond delay="2000"/>
                            </p:stCondLst>
                            <p:childTnLst>
                              <p:par>
                                <p:cTn id="45" presetID="42" presetClass="entr" presetSubtype="0"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fade">
                                      <p:cBhvr>
                                        <p:cTn id="47" dur="250"/>
                                        <p:tgtEl>
                                          <p:spTgt spid="14"/>
                                        </p:tgtEl>
                                      </p:cBhvr>
                                    </p:animEffect>
                                    <p:anim calcmode="lin" valueType="num">
                                      <p:cBhvr>
                                        <p:cTn id="48" dur="250" fill="hold"/>
                                        <p:tgtEl>
                                          <p:spTgt spid="14"/>
                                        </p:tgtEl>
                                        <p:attrNameLst>
                                          <p:attrName>ppt_x</p:attrName>
                                        </p:attrNameLst>
                                      </p:cBhvr>
                                      <p:tavLst>
                                        <p:tav tm="0">
                                          <p:val>
                                            <p:strVal val="#ppt_x"/>
                                          </p:val>
                                        </p:tav>
                                        <p:tav tm="100000">
                                          <p:val>
                                            <p:strVal val="#ppt_x"/>
                                          </p:val>
                                        </p:tav>
                                      </p:tavLst>
                                    </p:anim>
                                    <p:anim calcmode="lin" valueType="num">
                                      <p:cBhvr>
                                        <p:cTn id="49" dur="250" fill="hold"/>
                                        <p:tgtEl>
                                          <p:spTgt spid="14"/>
                                        </p:tgtEl>
                                        <p:attrNameLst>
                                          <p:attrName>ppt_y</p:attrName>
                                        </p:attrNameLst>
                                      </p:cBhvr>
                                      <p:tavLst>
                                        <p:tav tm="0">
                                          <p:val>
                                            <p:strVal val="#ppt_y+.1"/>
                                          </p:val>
                                        </p:tav>
                                        <p:tav tm="100000">
                                          <p:val>
                                            <p:strVal val="#ppt_y"/>
                                          </p:val>
                                        </p:tav>
                                      </p:tavLst>
                                    </p:anim>
                                  </p:childTnLst>
                                </p:cTn>
                              </p:par>
                            </p:childTnLst>
                          </p:cTn>
                        </p:par>
                        <p:par>
                          <p:cTn id="50" fill="hold">
                            <p:stCondLst>
                              <p:cond delay="2250"/>
                            </p:stCondLst>
                            <p:childTnLst>
                              <p:par>
                                <p:cTn id="51" presetID="42" presetClass="entr" presetSubtype="0" fill="hold" grpId="0" nodeType="afterEffect">
                                  <p:stCondLst>
                                    <p:cond delay="0"/>
                                  </p:stCondLst>
                                  <p:childTnLst>
                                    <p:set>
                                      <p:cBhvr>
                                        <p:cTn id="52" dur="1" fill="hold">
                                          <p:stCondLst>
                                            <p:cond delay="0"/>
                                          </p:stCondLst>
                                        </p:cTn>
                                        <p:tgtEl>
                                          <p:spTgt spid="17"/>
                                        </p:tgtEl>
                                        <p:attrNameLst>
                                          <p:attrName>style.visibility</p:attrName>
                                        </p:attrNameLst>
                                      </p:cBhvr>
                                      <p:to>
                                        <p:strVal val="visible"/>
                                      </p:to>
                                    </p:set>
                                    <p:animEffect transition="in" filter="fade">
                                      <p:cBhvr>
                                        <p:cTn id="53" dur="250"/>
                                        <p:tgtEl>
                                          <p:spTgt spid="17"/>
                                        </p:tgtEl>
                                      </p:cBhvr>
                                    </p:animEffect>
                                    <p:anim calcmode="lin" valueType="num">
                                      <p:cBhvr>
                                        <p:cTn id="54" dur="250" fill="hold"/>
                                        <p:tgtEl>
                                          <p:spTgt spid="17"/>
                                        </p:tgtEl>
                                        <p:attrNameLst>
                                          <p:attrName>ppt_x</p:attrName>
                                        </p:attrNameLst>
                                      </p:cBhvr>
                                      <p:tavLst>
                                        <p:tav tm="0">
                                          <p:val>
                                            <p:strVal val="#ppt_x"/>
                                          </p:val>
                                        </p:tav>
                                        <p:tav tm="100000">
                                          <p:val>
                                            <p:strVal val="#ppt_x"/>
                                          </p:val>
                                        </p:tav>
                                      </p:tavLst>
                                    </p:anim>
                                    <p:anim calcmode="lin" valueType="num">
                                      <p:cBhvr>
                                        <p:cTn id="55" dur="250" fill="hold"/>
                                        <p:tgtEl>
                                          <p:spTgt spid="17"/>
                                        </p:tgtEl>
                                        <p:attrNameLst>
                                          <p:attrName>ppt_y</p:attrName>
                                        </p:attrNameLst>
                                      </p:cBhvr>
                                      <p:tavLst>
                                        <p:tav tm="0">
                                          <p:val>
                                            <p:strVal val="#ppt_y+.1"/>
                                          </p:val>
                                        </p:tav>
                                        <p:tav tm="100000">
                                          <p:val>
                                            <p:strVal val="#ppt_y"/>
                                          </p:val>
                                        </p:tav>
                                      </p:tavLst>
                                    </p:anim>
                                  </p:childTnLst>
                                </p:cTn>
                              </p:par>
                            </p:childTnLst>
                          </p:cTn>
                        </p:par>
                        <p:par>
                          <p:cTn id="56" fill="hold">
                            <p:stCondLst>
                              <p:cond delay="2500"/>
                            </p:stCondLst>
                            <p:childTnLst>
                              <p:par>
                                <p:cTn id="57" presetID="42" presetClass="entr" presetSubtype="0" fill="hold" grpId="0" nodeType="afterEffect">
                                  <p:stCondLst>
                                    <p:cond delay="0"/>
                                  </p:stCondLst>
                                  <p:childTnLst>
                                    <p:set>
                                      <p:cBhvr>
                                        <p:cTn id="58" dur="1" fill="hold">
                                          <p:stCondLst>
                                            <p:cond delay="0"/>
                                          </p:stCondLst>
                                        </p:cTn>
                                        <p:tgtEl>
                                          <p:spTgt spid="18"/>
                                        </p:tgtEl>
                                        <p:attrNameLst>
                                          <p:attrName>style.visibility</p:attrName>
                                        </p:attrNameLst>
                                      </p:cBhvr>
                                      <p:to>
                                        <p:strVal val="visible"/>
                                      </p:to>
                                    </p:set>
                                    <p:animEffect transition="in" filter="fade">
                                      <p:cBhvr>
                                        <p:cTn id="59" dur="250"/>
                                        <p:tgtEl>
                                          <p:spTgt spid="18"/>
                                        </p:tgtEl>
                                      </p:cBhvr>
                                    </p:animEffect>
                                    <p:anim calcmode="lin" valueType="num">
                                      <p:cBhvr>
                                        <p:cTn id="60" dur="250" fill="hold"/>
                                        <p:tgtEl>
                                          <p:spTgt spid="18"/>
                                        </p:tgtEl>
                                        <p:attrNameLst>
                                          <p:attrName>ppt_x</p:attrName>
                                        </p:attrNameLst>
                                      </p:cBhvr>
                                      <p:tavLst>
                                        <p:tav tm="0">
                                          <p:val>
                                            <p:strVal val="#ppt_x"/>
                                          </p:val>
                                        </p:tav>
                                        <p:tav tm="100000">
                                          <p:val>
                                            <p:strVal val="#ppt_x"/>
                                          </p:val>
                                        </p:tav>
                                      </p:tavLst>
                                    </p:anim>
                                    <p:anim calcmode="lin" valueType="num">
                                      <p:cBhvr>
                                        <p:cTn id="61" dur="25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9" grpId="0" animBg="1"/>
      <p:bldP spid="10" grpId="0" animBg="1"/>
      <p:bldP spid="11" grpId="0" animBg="1"/>
      <p:bldP spid="12" grpId="0" animBg="1"/>
      <p:bldP spid="14" grpId="0" animBg="1"/>
      <p:bldP spid="17" grpId="0"/>
      <p:bldP spid="1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p:cNvGrpSpPr/>
          <p:nvPr/>
        </p:nvGrpSpPr>
        <p:grpSpPr>
          <a:xfrm>
            <a:off x="0" y="198861"/>
            <a:ext cx="12190413" cy="898335"/>
            <a:chOff x="0" y="211221"/>
            <a:chExt cx="12190413" cy="898335"/>
          </a:xfrm>
        </p:grpSpPr>
        <p:sp>
          <p:nvSpPr>
            <p:cNvPr id="15" name="矩形 14"/>
            <p:cNvSpPr/>
            <p:nvPr/>
          </p:nvSpPr>
          <p:spPr>
            <a:xfrm>
              <a:off x="0" y="1063837"/>
              <a:ext cx="12190413"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9"/>
            <p:cNvSpPr txBox="1"/>
            <p:nvPr/>
          </p:nvSpPr>
          <p:spPr>
            <a:xfrm>
              <a:off x="4368087" y="457807"/>
              <a:ext cx="3435256" cy="430887"/>
            </a:xfrm>
            <a:prstGeom prst="rect">
              <a:avLst/>
            </a:prstGeom>
            <a:noFill/>
          </p:spPr>
          <p:txBody>
            <a:bodyPr wrap="square" lIns="0" tIns="0" rIns="0" bIns="0" rtlCol="0">
              <a:spAutoFit/>
            </a:bodyPr>
            <a:lstStyle/>
            <a:p>
              <a:pPr marL="0" lvl="1" algn="ctr"/>
              <a:r>
                <a:rPr lang="zh-CN" altLang="en-US" sz="2800" dirty="0">
                  <a:solidFill>
                    <a:schemeClr val="accent5"/>
                  </a:solidFill>
                  <a:latin typeface="微软雅黑" pitchFamily="34" charset="-122"/>
                  <a:ea typeface="微软雅黑" pitchFamily="34" charset="-122"/>
                </a:rPr>
                <a:t>点击加入你的标题</a:t>
              </a:r>
            </a:p>
          </p:txBody>
        </p:sp>
        <p:sp>
          <p:nvSpPr>
            <p:cNvPr id="8" name="矩形 7"/>
            <p:cNvSpPr/>
            <p:nvPr/>
          </p:nvSpPr>
          <p:spPr>
            <a:xfrm>
              <a:off x="0" y="211221"/>
              <a:ext cx="12190413"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 name="组合 20"/>
          <p:cNvGrpSpPr>
            <a:grpSpLocks/>
          </p:cNvGrpSpPr>
          <p:nvPr/>
        </p:nvGrpSpPr>
        <p:grpSpPr bwMode="auto">
          <a:xfrm>
            <a:off x="-49213" y="4772705"/>
            <a:ext cx="6145213" cy="1745459"/>
            <a:chOff x="0" y="0"/>
            <a:chExt cx="6146068" cy="1745000"/>
          </a:xfrm>
          <a:solidFill>
            <a:schemeClr val="accent5"/>
          </a:solidFill>
        </p:grpSpPr>
        <p:sp>
          <p:nvSpPr>
            <p:cNvPr id="7" name="矩形 16"/>
            <p:cNvSpPr>
              <a:spLocks noChangeArrowheads="1"/>
            </p:cNvSpPr>
            <p:nvPr/>
          </p:nvSpPr>
          <p:spPr bwMode="auto">
            <a:xfrm>
              <a:off x="50067" y="0"/>
              <a:ext cx="6096001" cy="17450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9" name="任意多边形 43"/>
            <p:cNvSpPr>
              <a:spLocks/>
            </p:cNvSpPr>
            <p:nvPr/>
          </p:nvSpPr>
          <p:spPr bwMode="auto">
            <a:xfrm>
              <a:off x="0" y="0"/>
              <a:ext cx="2843265" cy="1745000"/>
            </a:xfrm>
            <a:custGeom>
              <a:avLst/>
              <a:gdLst>
                <a:gd name="T0" fmla="*/ 2743132 w 2843265"/>
                <a:gd name="T1" fmla="*/ 0 h 1745000"/>
                <a:gd name="T2" fmla="*/ 2843265 w 2843265"/>
                <a:gd name="T3" fmla="*/ 0 h 1745000"/>
                <a:gd name="T4" fmla="*/ 2743132 w 2843265"/>
                <a:gd name="T5" fmla="*/ 103850 h 1745000"/>
                <a:gd name="T6" fmla="*/ 2743132 w 2843265"/>
                <a:gd name="T7" fmla="*/ 0 h 1745000"/>
                <a:gd name="T8" fmla="*/ 2743129 w 2843265"/>
                <a:gd name="T9" fmla="*/ 0 h 1745000"/>
                <a:gd name="T10" fmla="*/ 2743130 w 2843265"/>
                <a:gd name="T11" fmla="*/ 0 h 1745000"/>
                <a:gd name="T12" fmla="*/ 2743130 w 2843265"/>
                <a:gd name="T13" fmla="*/ 103852 h 1745000"/>
                <a:gd name="T14" fmla="*/ 1160732 w 2843265"/>
                <a:gd name="T15" fmla="*/ 1745000 h 1745000"/>
                <a:gd name="T16" fmla="*/ 1011870 w 2843265"/>
                <a:gd name="T17" fmla="*/ 1745000 h 1745000"/>
                <a:gd name="T18" fmla="*/ 2743129 w 2843265"/>
                <a:gd name="T19" fmla="*/ 0 h 1745000"/>
                <a:gd name="T20" fmla="*/ 0 w 2843265"/>
                <a:gd name="T21" fmla="*/ 0 h 1745000"/>
                <a:gd name="T22" fmla="*/ 1 w 2843265"/>
                <a:gd name="T23" fmla="*/ 0 h 1745000"/>
                <a:gd name="T24" fmla="*/ 1 w 2843265"/>
                <a:gd name="T25" fmla="*/ 1745000 h 1745000"/>
                <a:gd name="T26" fmla="*/ 0 w 2843265"/>
                <a:gd name="T27" fmla="*/ 1745000 h 1745000"/>
                <a:gd name="T28" fmla="*/ 0 w 2843265"/>
                <a:gd name="T29" fmla="*/ 0 h 174500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843265" h="1745000">
                  <a:moveTo>
                    <a:pt x="2743132" y="0"/>
                  </a:moveTo>
                  <a:lnTo>
                    <a:pt x="2843265" y="0"/>
                  </a:lnTo>
                  <a:lnTo>
                    <a:pt x="2743132" y="103850"/>
                  </a:lnTo>
                  <a:lnTo>
                    <a:pt x="2743132" y="0"/>
                  </a:lnTo>
                  <a:close/>
                  <a:moveTo>
                    <a:pt x="2743129" y="0"/>
                  </a:moveTo>
                  <a:lnTo>
                    <a:pt x="2743130" y="0"/>
                  </a:lnTo>
                  <a:lnTo>
                    <a:pt x="2743130" y="103852"/>
                  </a:lnTo>
                  <a:lnTo>
                    <a:pt x="1160732" y="1745000"/>
                  </a:lnTo>
                  <a:lnTo>
                    <a:pt x="1011870" y="1745000"/>
                  </a:lnTo>
                  <a:lnTo>
                    <a:pt x="2743129" y="0"/>
                  </a:lnTo>
                  <a:close/>
                  <a:moveTo>
                    <a:pt x="0" y="0"/>
                  </a:moveTo>
                  <a:lnTo>
                    <a:pt x="1" y="0"/>
                  </a:lnTo>
                  <a:lnTo>
                    <a:pt x="1" y="1745000"/>
                  </a:lnTo>
                  <a:lnTo>
                    <a:pt x="0" y="174500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grpSp>
      <p:grpSp>
        <p:nvGrpSpPr>
          <p:cNvPr id="10" name="组合 14"/>
          <p:cNvGrpSpPr>
            <a:grpSpLocks/>
          </p:cNvGrpSpPr>
          <p:nvPr/>
        </p:nvGrpSpPr>
        <p:grpSpPr bwMode="auto">
          <a:xfrm>
            <a:off x="6096000" y="4772404"/>
            <a:ext cx="6096000" cy="1745755"/>
            <a:chOff x="0" y="17155"/>
            <a:chExt cx="6095999" cy="1745001"/>
          </a:xfrm>
          <a:solidFill>
            <a:schemeClr val="accent2"/>
          </a:solidFill>
        </p:grpSpPr>
        <p:sp>
          <p:nvSpPr>
            <p:cNvPr id="11" name="矩形 10"/>
            <p:cNvSpPr>
              <a:spLocks noChangeArrowheads="1"/>
            </p:cNvSpPr>
            <p:nvPr/>
          </p:nvSpPr>
          <p:spPr bwMode="auto">
            <a:xfrm>
              <a:off x="0" y="17156"/>
              <a:ext cx="6095999" cy="17450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12" name="任意多边形 25"/>
            <p:cNvSpPr>
              <a:spLocks/>
            </p:cNvSpPr>
            <p:nvPr/>
          </p:nvSpPr>
          <p:spPr bwMode="auto">
            <a:xfrm flipV="1">
              <a:off x="2194542" y="17155"/>
              <a:ext cx="2843265" cy="1745000"/>
            </a:xfrm>
            <a:custGeom>
              <a:avLst/>
              <a:gdLst>
                <a:gd name="T0" fmla="*/ 2743132 w 2843265"/>
                <a:gd name="T1" fmla="*/ 0 h 1745000"/>
                <a:gd name="T2" fmla="*/ 2843265 w 2843265"/>
                <a:gd name="T3" fmla="*/ 0 h 1745000"/>
                <a:gd name="T4" fmla="*/ 2743132 w 2843265"/>
                <a:gd name="T5" fmla="*/ 103850 h 1745000"/>
                <a:gd name="T6" fmla="*/ 2743132 w 2843265"/>
                <a:gd name="T7" fmla="*/ 0 h 1745000"/>
                <a:gd name="T8" fmla="*/ 2743129 w 2843265"/>
                <a:gd name="T9" fmla="*/ 0 h 1745000"/>
                <a:gd name="T10" fmla="*/ 2743130 w 2843265"/>
                <a:gd name="T11" fmla="*/ 0 h 1745000"/>
                <a:gd name="T12" fmla="*/ 2743130 w 2843265"/>
                <a:gd name="T13" fmla="*/ 103852 h 1745000"/>
                <a:gd name="T14" fmla="*/ 1160732 w 2843265"/>
                <a:gd name="T15" fmla="*/ 1745000 h 1745000"/>
                <a:gd name="T16" fmla="*/ 1011870 w 2843265"/>
                <a:gd name="T17" fmla="*/ 1745000 h 1745000"/>
                <a:gd name="T18" fmla="*/ 2743129 w 2843265"/>
                <a:gd name="T19" fmla="*/ 0 h 1745000"/>
                <a:gd name="T20" fmla="*/ 0 w 2843265"/>
                <a:gd name="T21" fmla="*/ 0 h 1745000"/>
                <a:gd name="T22" fmla="*/ 1 w 2843265"/>
                <a:gd name="T23" fmla="*/ 0 h 1745000"/>
                <a:gd name="T24" fmla="*/ 1 w 2843265"/>
                <a:gd name="T25" fmla="*/ 1745000 h 1745000"/>
                <a:gd name="T26" fmla="*/ 0 w 2843265"/>
                <a:gd name="T27" fmla="*/ 1745000 h 1745000"/>
                <a:gd name="T28" fmla="*/ 0 w 2843265"/>
                <a:gd name="T29" fmla="*/ 0 h 174500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843265" h="1745000">
                  <a:moveTo>
                    <a:pt x="2743132" y="0"/>
                  </a:moveTo>
                  <a:lnTo>
                    <a:pt x="2843265" y="0"/>
                  </a:lnTo>
                  <a:lnTo>
                    <a:pt x="2743132" y="103850"/>
                  </a:lnTo>
                  <a:lnTo>
                    <a:pt x="2743132" y="0"/>
                  </a:lnTo>
                  <a:close/>
                  <a:moveTo>
                    <a:pt x="2743129" y="0"/>
                  </a:moveTo>
                  <a:lnTo>
                    <a:pt x="2743130" y="0"/>
                  </a:lnTo>
                  <a:lnTo>
                    <a:pt x="2743130" y="103852"/>
                  </a:lnTo>
                  <a:lnTo>
                    <a:pt x="1160732" y="1745000"/>
                  </a:lnTo>
                  <a:lnTo>
                    <a:pt x="1011870" y="1745000"/>
                  </a:lnTo>
                  <a:lnTo>
                    <a:pt x="2743129" y="0"/>
                  </a:lnTo>
                  <a:close/>
                  <a:moveTo>
                    <a:pt x="0" y="0"/>
                  </a:moveTo>
                  <a:lnTo>
                    <a:pt x="1" y="0"/>
                  </a:lnTo>
                  <a:lnTo>
                    <a:pt x="1" y="1745000"/>
                  </a:lnTo>
                  <a:lnTo>
                    <a:pt x="0" y="174500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grpSp>
      <p:sp>
        <p:nvSpPr>
          <p:cNvPr id="14" name="文本框 28"/>
          <p:cNvSpPr txBox="1">
            <a:spLocks noChangeArrowheads="1"/>
          </p:cNvSpPr>
          <p:nvPr/>
        </p:nvSpPr>
        <p:spPr bwMode="auto">
          <a:xfrm>
            <a:off x="2497138" y="5144180"/>
            <a:ext cx="125571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eaLnBrk="0" fontAlgn="base" hangingPunct="0">
              <a:spcAft>
                <a:spcPct val="0"/>
              </a:spcAft>
              <a:defRPr>
                <a:solidFill>
                  <a:schemeClr val="tx1"/>
                </a:solidFill>
                <a:latin typeface="Calibri" pitchFamily="34" charset="0"/>
                <a:ea typeface="宋体" pitchFamily="2" charset="-122"/>
              </a:defRPr>
            </a:lvl6pPr>
            <a:lvl7pPr eaLnBrk="0" fontAlgn="base" hangingPunct="0">
              <a:spcAft>
                <a:spcPct val="0"/>
              </a:spcAft>
              <a:defRPr>
                <a:solidFill>
                  <a:schemeClr val="tx1"/>
                </a:solidFill>
                <a:latin typeface="Calibri" pitchFamily="34" charset="0"/>
                <a:ea typeface="宋体" pitchFamily="2" charset="-122"/>
              </a:defRPr>
            </a:lvl7pPr>
            <a:lvl8pPr eaLnBrk="0" fontAlgn="base" hangingPunct="0">
              <a:spcAft>
                <a:spcPct val="0"/>
              </a:spcAft>
              <a:defRPr>
                <a:solidFill>
                  <a:schemeClr val="tx1"/>
                </a:solidFill>
                <a:latin typeface="Calibri" pitchFamily="34" charset="0"/>
                <a:ea typeface="宋体" pitchFamily="2" charset="-122"/>
              </a:defRPr>
            </a:lvl8pPr>
            <a:lvl9pPr eaLnBrk="0" fontAlgn="base" hangingPunct="0">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zh-CN" altLang="en-US" sz="1800">
                <a:solidFill>
                  <a:schemeClr val="bg1"/>
                </a:solidFill>
                <a:latin typeface="方正正黑简体" pitchFamily="2" charset="-122"/>
                <a:ea typeface="方正正黑简体" pitchFamily="2" charset="-122"/>
              </a:rPr>
              <a:t>标题内容</a:t>
            </a:r>
          </a:p>
        </p:txBody>
      </p:sp>
      <p:sp>
        <p:nvSpPr>
          <p:cNvPr id="17" name="文本框 34"/>
          <p:cNvSpPr txBox="1">
            <a:spLocks noChangeArrowheads="1"/>
          </p:cNvSpPr>
          <p:nvPr/>
        </p:nvSpPr>
        <p:spPr bwMode="auto">
          <a:xfrm>
            <a:off x="2492375" y="5568042"/>
            <a:ext cx="2522538"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eaLnBrk="0" fontAlgn="base" hangingPunct="0">
              <a:spcAft>
                <a:spcPct val="0"/>
              </a:spcAft>
              <a:defRPr>
                <a:solidFill>
                  <a:schemeClr val="tx1"/>
                </a:solidFill>
                <a:latin typeface="Calibri" pitchFamily="34" charset="0"/>
                <a:ea typeface="宋体" pitchFamily="2" charset="-122"/>
              </a:defRPr>
            </a:lvl6pPr>
            <a:lvl7pPr eaLnBrk="0" fontAlgn="base" hangingPunct="0">
              <a:spcAft>
                <a:spcPct val="0"/>
              </a:spcAft>
              <a:defRPr>
                <a:solidFill>
                  <a:schemeClr val="tx1"/>
                </a:solidFill>
                <a:latin typeface="Calibri" pitchFamily="34" charset="0"/>
                <a:ea typeface="宋体" pitchFamily="2" charset="-122"/>
              </a:defRPr>
            </a:lvl7pPr>
            <a:lvl8pPr eaLnBrk="0" fontAlgn="base" hangingPunct="0">
              <a:spcAft>
                <a:spcPct val="0"/>
              </a:spcAft>
              <a:defRPr>
                <a:solidFill>
                  <a:schemeClr val="tx1"/>
                </a:solidFill>
                <a:latin typeface="Calibri" pitchFamily="34" charset="0"/>
                <a:ea typeface="宋体" pitchFamily="2" charset="-122"/>
              </a:defRPr>
            </a:lvl8pPr>
            <a:lvl9pPr eaLnBrk="0" fontAlgn="base" hangingPunct="0">
              <a:spcAft>
                <a:spcPct val="0"/>
              </a:spcAft>
              <a:defRPr>
                <a:solidFill>
                  <a:schemeClr val="tx1"/>
                </a:solidFill>
                <a:latin typeface="Calibri" pitchFamily="34" charset="0"/>
                <a:ea typeface="宋体" pitchFamily="2" charset="-122"/>
              </a:defRPr>
            </a:lvl9pPr>
          </a:lstStyle>
          <a:p>
            <a:pPr algn="just" eaLnBrk="1" hangingPunct="1">
              <a:buFont typeface="Arial" pitchFamily="34" charset="0"/>
              <a:buNone/>
            </a:pPr>
            <a:r>
              <a:rPr lang="zh-CN" altLang="en-US" sz="1400">
                <a:solidFill>
                  <a:schemeClr val="bg1"/>
                </a:solidFill>
                <a:latin typeface="方正正黑简体" pitchFamily="2" charset="-122"/>
                <a:ea typeface="方正正黑简体" pitchFamily="2" charset="-122"/>
              </a:rPr>
              <a:t>内容描述内容描述内容描述内容描述内容描述内容描述内容</a:t>
            </a:r>
          </a:p>
        </p:txBody>
      </p:sp>
      <p:sp>
        <p:nvSpPr>
          <p:cNvPr id="18" name="文本框 35"/>
          <p:cNvSpPr txBox="1">
            <a:spLocks noChangeArrowheads="1"/>
          </p:cNvSpPr>
          <p:nvPr/>
        </p:nvSpPr>
        <p:spPr bwMode="auto">
          <a:xfrm>
            <a:off x="8439150" y="5163230"/>
            <a:ext cx="125571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eaLnBrk="0" fontAlgn="base" hangingPunct="0">
              <a:spcAft>
                <a:spcPct val="0"/>
              </a:spcAft>
              <a:defRPr>
                <a:solidFill>
                  <a:schemeClr val="tx1"/>
                </a:solidFill>
                <a:latin typeface="Calibri" pitchFamily="34" charset="0"/>
                <a:ea typeface="宋体" pitchFamily="2" charset="-122"/>
              </a:defRPr>
            </a:lvl6pPr>
            <a:lvl7pPr eaLnBrk="0" fontAlgn="base" hangingPunct="0">
              <a:spcAft>
                <a:spcPct val="0"/>
              </a:spcAft>
              <a:defRPr>
                <a:solidFill>
                  <a:schemeClr val="tx1"/>
                </a:solidFill>
                <a:latin typeface="Calibri" pitchFamily="34" charset="0"/>
                <a:ea typeface="宋体" pitchFamily="2" charset="-122"/>
              </a:defRPr>
            </a:lvl7pPr>
            <a:lvl8pPr eaLnBrk="0" fontAlgn="base" hangingPunct="0">
              <a:spcAft>
                <a:spcPct val="0"/>
              </a:spcAft>
              <a:defRPr>
                <a:solidFill>
                  <a:schemeClr val="tx1"/>
                </a:solidFill>
                <a:latin typeface="Calibri" pitchFamily="34" charset="0"/>
                <a:ea typeface="宋体" pitchFamily="2" charset="-122"/>
              </a:defRPr>
            </a:lvl8pPr>
            <a:lvl9pPr eaLnBrk="0" fontAlgn="base" hangingPunct="0">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zh-CN" altLang="en-US" sz="1800">
                <a:solidFill>
                  <a:schemeClr val="bg1"/>
                </a:solidFill>
                <a:latin typeface="方正正黑简体" pitchFamily="2" charset="-122"/>
                <a:ea typeface="方正正黑简体" pitchFamily="2" charset="-122"/>
              </a:rPr>
              <a:t>标题内容</a:t>
            </a:r>
          </a:p>
        </p:txBody>
      </p:sp>
      <p:sp>
        <p:nvSpPr>
          <p:cNvPr id="19" name="文本框 36"/>
          <p:cNvSpPr txBox="1">
            <a:spLocks noChangeArrowheads="1"/>
          </p:cNvSpPr>
          <p:nvPr/>
        </p:nvSpPr>
        <p:spPr bwMode="auto">
          <a:xfrm>
            <a:off x="7056438" y="5553755"/>
            <a:ext cx="25209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eaLnBrk="0" fontAlgn="base" hangingPunct="0">
              <a:spcAft>
                <a:spcPct val="0"/>
              </a:spcAft>
              <a:defRPr>
                <a:solidFill>
                  <a:schemeClr val="tx1"/>
                </a:solidFill>
                <a:latin typeface="Calibri" pitchFamily="34" charset="0"/>
                <a:ea typeface="宋体" pitchFamily="2" charset="-122"/>
              </a:defRPr>
            </a:lvl6pPr>
            <a:lvl7pPr eaLnBrk="0" fontAlgn="base" hangingPunct="0">
              <a:spcAft>
                <a:spcPct val="0"/>
              </a:spcAft>
              <a:defRPr>
                <a:solidFill>
                  <a:schemeClr val="tx1"/>
                </a:solidFill>
                <a:latin typeface="Calibri" pitchFamily="34" charset="0"/>
                <a:ea typeface="宋体" pitchFamily="2" charset="-122"/>
              </a:defRPr>
            </a:lvl7pPr>
            <a:lvl8pPr eaLnBrk="0" fontAlgn="base" hangingPunct="0">
              <a:spcAft>
                <a:spcPct val="0"/>
              </a:spcAft>
              <a:defRPr>
                <a:solidFill>
                  <a:schemeClr val="tx1"/>
                </a:solidFill>
                <a:latin typeface="Calibri" pitchFamily="34" charset="0"/>
                <a:ea typeface="宋体" pitchFamily="2" charset="-122"/>
              </a:defRPr>
            </a:lvl8pPr>
            <a:lvl9pPr eaLnBrk="0" fontAlgn="base" hangingPunct="0">
              <a:spcAft>
                <a:spcPct val="0"/>
              </a:spcAft>
              <a:defRPr>
                <a:solidFill>
                  <a:schemeClr val="tx1"/>
                </a:solidFill>
                <a:latin typeface="Calibri" pitchFamily="34" charset="0"/>
                <a:ea typeface="宋体" pitchFamily="2" charset="-122"/>
              </a:defRPr>
            </a:lvl9pPr>
          </a:lstStyle>
          <a:p>
            <a:pPr algn="just" eaLnBrk="1" hangingPunct="1">
              <a:buFont typeface="Arial" pitchFamily="34" charset="0"/>
              <a:buNone/>
            </a:pPr>
            <a:r>
              <a:rPr lang="zh-CN" altLang="en-US" sz="1400">
                <a:solidFill>
                  <a:schemeClr val="bg1"/>
                </a:solidFill>
                <a:latin typeface="方正正黑简体" pitchFamily="2" charset="-122"/>
                <a:ea typeface="方正正黑简体" pitchFamily="2" charset="-122"/>
              </a:rPr>
              <a:t>内容描述内容描述内容描述内  容描述内容描述内容描述内容</a:t>
            </a:r>
          </a:p>
        </p:txBody>
      </p:sp>
      <p:sp>
        <p:nvSpPr>
          <p:cNvPr id="20" name="Rectangle 30"/>
          <p:cNvSpPr/>
          <p:nvPr/>
        </p:nvSpPr>
        <p:spPr>
          <a:xfrm>
            <a:off x="-1" y="1833955"/>
            <a:ext cx="12190413" cy="2938443"/>
          </a:xfrm>
          <a:prstGeom prst="rect">
            <a:avLst/>
          </a:prstGeom>
          <a:blipFill dpi="0" rotWithShape="1">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p>
        </p:txBody>
      </p:sp>
    </p:spTree>
    <p:extLst>
      <p:ext uri="{BB962C8B-B14F-4D97-AF65-F5344CB8AC3E}">
        <p14:creationId xmlns:p14="http://schemas.microsoft.com/office/powerpoint/2010/main" val="3344589873"/>
      </p:ext>
    </p:extLst>
  </p:cSld>
  <p:clrMapOvr>
    <a:masterClrMapping/>
  </p:clrMapOvr>
  <p:transition spd="slow" advTm="1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par>
                                <p:cTn id="8" presetID="22" presetClass="entr" presetSubtype="8"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left)">
                                      <p:cBhvr>
                                        <p:cTn id="10" dur="500"/>
                                        <p:tgtEl>
                                          <p:spTgt spid="6"/>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wipe(left)">
                                      <p:cBhvr>
                                        <p:cTn id="13" dur="500"/>
                                        <p:tgtEl>
                                          <p:spTgt spid="17"/>
                                        </p:tgtEl>
                                      </p:cBhvr>
                                    </p:animEffect>
                                  </p:childTnLst>
                                </p:cTn>
                              </p:par>
                              <p:par>
                                <p:cTn id="14" presetID="22" presetClass="entr" presetSubtype="2" fill="hold" grpId="0" nodeType="with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wipe(right)">
                                      <p:cBhvr>
                                        <p:cTn id="16" dur="500"/>
                                        <p:tgtEl>
                                          <p:spTgt spid="18"/>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wipe(right)">
                                      <p:cBhvr>
                                        <p:cTn id="19" dur="500"/>
                                        <p:tgtEl>
                                          <p:spTgt spid="19"/>
                                        </p:tgtEl>
                                      </p:cBhvr>
                                    </p:animEffect>
                                  </p:childTnLst>
                                </p:cTn>
                              </p:par>
                              <p:par>
                                <p:cTn id="20" presetID="22" presetClass="entr" presetSubtype="2" fill="hold"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right)">
                                      <p:cBhvr>
                                        <p:cTn id="22" dur="500"/>
                                        <p:tgtEl>
                                          <p:spTgt spid="10"/>
                                        </p:tgtEl>
                                      </p:cBhvr>
                                    </p:animEffect>
                                  </p:childTnLst>
                                </p:cTn>
                              </p:par>
                              <p:par>
                                <p:cTn id="23" presetID="42" presetClass="entr" presetSubtype="0" fill="hold" grpId="0" nodeType="with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fade">
                                      <p:cBhvr>
                                        <p:cTn id="25" dur="1000"/>
                                        <p:tgtEl>
                                          <p:spTgt spid="20"/>
                                        </p:tgtEl>
                                      </p:cBhvr>
                                    </p:animEffect>
                                    <p:anim calcmode="lin" valueType="num">
                                      <p:cBhvr>
                                        <p:cTn id="26" dur="1000" fill="hold"/>
                                        <p:tgtEl>
                                          <p:spTgt spid="20"/>
                                        </p:tgtEl>
                                        <p:attrNameLst>
                                          <p:attrName>ppt_x</p:attrName>
                                        </p:attrNameLst>
                                      </p:cBhvr>
                                      <p:tavLst>
                                        <p:tav tm="0">
                                          <p:val>
                                            <p:strVal val="#ppt_x"/>
                                          </p:val>
                                        </p:tav>
                                        <p:tav tm="100000">
                                          <p:val>
                                            <p:strVal val="#ppt_x"/>
                                          </p:val>
                                        </p:tav>
                                      </p:tavLst>
                                    </p:anim>
                                    <p:anim calcmode="lin" valueType="num">
                                      <p:cBhvr>
                                        <p:cTn id="27"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utoUpdateAnimBg="0"/>
      <p:bldP spid="18" grpId="0" autoUpdateAnimBg="0"/>
      <p:bldP spid="19" grpId="0" autoUpdateAnimBg="0"/>
      <p:bldP spid="20"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p:cNvGrpSpPr/>
          <p:nvPr/>
        </p:nvGrpSpPr>
        <p:grpSpPr>
          <a:xfrm>
            <a:off x="0" y="198861"/>
            <a:ext cx="12190413" cy="898335"/>
            <a:chOff x="0" y="211221"/>
            <a:chExt cx="12190413" cy="898335"/>
          </a:xfrm>
        </p:grpSpPr>
        <p:sp>
          <p:nvSpPr>
            <p:cNvPr id="15" name="矩形 14"/>
            <p:cNvSpPr/>
            <p:nvPr/>
          </p:nvSpPr>
          <p:spPr>
            <a:xfrm>
              <a:off x="0" y="1063837"/>
              <a:ext cx="12190413"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9"/>
            <p:cNvSpPr txBox="1"/>
            <p:nvPr/>
          </p:nvSpPr>
          <p:spPr>
            <a:xfrm>
              <a:off x="4368087" y="457807"/>
              <a:ext cx="3435256" cy="430887"/>
            </a:xfrm>
            <a:prstGeom prst="rect">
              <a:avLst/>
            </a:prstGeom>
            <a:noFill/>
          </p:spPr>
          <p:txBody>
            <a:bodyPr wrap="square" lIns="0" tIns="0" rIns="0" bIns="0" rtlCol="0">
              <a:spAutoFit/>
            </a:bodyPr>
            <a:lstStyle/>
            <a:p>
              <a:pPr marL="0" lvl="1" algn="ctr"/>
              <a:r>
                <a:rPr lang="zh-CN" altLang="en-US" sz="2800" dirty="0">
                  <a:solidFill>
                    <a:schemeClr val="accent5"/>
                  </a:solidFill>
                  <a:latin typeface="微软雅黑" pitchFamily="34" charset="-122"/>
                  <a:ea typeface="微软雅黑" pitchFamily="34" charset="-122"/>
                </a:rPr>
                <a:t>点击加入你的标题</a:t>
              </a:r>
            </a:p>
          </p:txBody>
        </p:sp>
        <p:sp>
          <p:nvSpPr>
            <p:cNvPr id="8" name="矩形 7"/>
            <p:cNvSpPr/>
            <p:nvPr/>
          </p:nvSpPr>
          <p:spPr>
            <a:xfrm>
              <a:off x="0" y="211221"/>
              <a:ext cx="12190413"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 name="组合 5"/>
          <p:cNvGrpSpPr/>
          <p:nvPr/>
        </p:nvGrpSpPr>
        <p:grpSpPr>
          <a:xfrm>
            <a:off x="5651480" y="2126283"/>
            <a:ext cx="6338940" cy="4237169"/>
            <a:chOff x="12039263" y="3145981"/>
            <a:chExt cx="11459933" cy="7660214"/>
          </a:xfrm>
        </p:grpSpPr>
        <p:sp>
          <p:nvSpPr>
            <p:cNvPr id="7" name="Subtitle 2"/>
            <p:cNvSpPr txBox="1">
              <a:spLocks/>
            </p:cNvSpPr>
            <p:nvPr/>
          </p:nvSpPr>
          <p:spPr>
            <a:xfrm>
              <a:off x="19588597" y="6828596"/>
              <a:ext cx="3910599" cy="1648970"/>
            </a:xfrm>
            <a:prstGeom prst="rect">
              <a:avLst/>
            </a:prstGeom>
          </p:spPr>
          <p:txBody>
            <a:bodyPr vert="horz" wrap="squar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2650"/>
                </a:lnSpc>
              </a:pPr>
              <a:r>
                <a:rPr lang="en-US" sz="1000" dirty="0">
                  <a:solidFill>
                    <a:schemeClr val="bg1">
                      <a:lumMod val="50000"/>
                    </a:schemeClr>
                  </a:solidFill>
                  <a:latin typeface="Source Sans Pro" charset="0"/>
                  <a:ea typeface="Source Sans Pro" charset="0"/>
                  <a:cs typeface="Source Sans Pro" charset="0"/>
                </a:rPr>
                <a:t>Investment generally results in acquiring an asset</a:t>
              </a:r>
            </a:p>
          </p:txBody>
        </p:sp>
        <p:sp>
          <p:nvSpPr>
            <p:cNvPr id="9" name="TextBox 10"/>
            <p:cNvSpPr txBox="1"/>
            <p:nvPr/>
          </p:nvSpPr>
          <p:spPr>
            <a:xfrm>
              <a:off x="19733020" y="6494135"/>
              <a:ext cx="1901674" cy="459045"/>
            </a:xfrm>
            <a:prstGeom prst="rect">
              <a:avLst/>
            </a:prstGeom>
            <a:noFill/>
          </p:spPr>
          <p:txBody>
            <a:bodyPr wrap="none" rtlCol="0" anchor="ctr" anchorCtr="0">
              <a:spAutoFit/>
            </a:bodyPr>
            <a:lstStyle/>
            <a:p>
              <a:r>
                <a:rPr lang="en-US" sz="1050" dirty="0">
                  <a:solidFill>
                    <a:schemeClr val="bg1">
                      <a:lumMod val="50000"/>
                    </a:schemeClr>
                  </a:solidFill>
                  <a:latin typeface="Montserrat" charset="0"/>
                  <a:ea typeface="Montserrat" charset="0"/>
                  <a:cs typeface="Montserrat" charset="0"/>
                </a:rPr>
                <a:t>CATEGORY 2</a:t>
              </a:r>
            </a:p>
          </p:txBody>
        </p:sp>
        <p:sp>
          <p:nvSpPr>
            <p:cNvPr id="10" name="Oval 28"/>
            <p:cNvSpPr/>
            <p:nvPr/>
          </p:nvSpPr>
          <p:spPr>
            <a:xfrm>
              <a:off x="17863061" y="6541657"/>
              <a:ext cx="1122288" cy="1122288"/>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solidFill>
                  <a:schemeClr val="bg1">
                    <a:lumMod val="50000"/>
                  </a:schemeClr>
                </a:solidFill>
              </a:endParaRPr>
            </a:p>
          </p:txBody>
        </p:sp>
        <p:sp>
          <p:nvSpPr>
            <p:cNvPr id="11" name="Subtitle 2"/>
            <p:cNvSpPr txBox="1">
              <a:spLocks/>
            </p:cNvSpPr>
            <p:nvPr/>
          </p:nvSpPr>
          <p:spPr>
            <a:xfrm>
              <a:off x="13952460" y="6828596"/>
              <a:ext cx="3910598" cy="1545222"/>
            </a:xfrm>
            <a:prstGeom prst="rect">
              <a:avLst/>
            </a:prstGeom>
          </p:spPr>
          <p:txBody>
            <a:bodyPr vert="horz" wrap="squar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2650"/>
                </a:lnSpc>
              </a:pPr>
              <a:r>
                <a:rPr lang="en-US" sz="1000" dirty="0">
                  <a:solidFill>
                    <a:schemeClr val="bg1">
                      <a:lumMod val="50000"/>
                    </a:schemeClr>
                  </a:solidFill>
                  <a:latin typeface="Source Sans Pro" charset="0"/>
                  <a:ea typeface="Source Sans Pro" charset="0"/>
                  <a:cs typeface="Source Sans Pro" charset="0"/>
                </a:rPr>
                <a:t>Investment generally results in acquiring an asset</a:t>
              </a:r>
            </a:p>
          </p:txBody>
        </p:sp>
        <p:sp>
          <p:nvSpPr>
            <p:cNvPr id="12" name="TextBox 13"/>
            <p:cNvSpPr txBox="1"/>
            <p:nvPr/>
          </p:nvSpPr>
          <p:spPr>
            <a:xfrm>
              <a:off x="14096883" y="6494135"/>
              <a:ext cx="1901674" cy="459045"/>
            </a:xfrm>
            <a:prstGeom prst="rect">
              <a:avLst/>
            </a:prstGeom>
            <a:noFill/>
          </p:spPr>
          <p:txBody>
            <a:bodyPr wrap="none" rtlCol="0" anchor="ctr" anchorCtr="0">
              <a:spAutoFit/>
            </a:bodyPr>
            <a:lstStyle/>
            <a:p>
              <a:r>
                <a:rPr lang="en-US" sz="1050" dirty="0">
                  <a:solidFill>
                    <a:schemeClr val="bg1">
                      <a:lumMod val="50000"/>
                    </a:schemeClr>
                  </a:solidFill>
                  <a:latin typeface="Montserrat" charset="0"/>
                  <a:ea typeface="Montserrat" charset="0"/>
                  <a:cs typeface="Montserrat" charset="0"/>
                </a:rPr>
                <a:t>CATEGORY 1</a:t>
              </a:r>
            </a:p>
          </p:txBody>
        </p:sp>
        <p:sp>
          <p:nvSpPr>
            <p:cNvPr id="14" name="Oval 32"/>
            <p:cNvSpPr/>
            <p:nvPr/>
          </p:nvSpPr>
          <p:spPr>
            <a:xfrm>
              <a:off x="12226925" y="6541657"/>
              <a:ext cx="1122288" cy="1122288"/>
            </a:xfrm>
            <a:prstGeom prst="ellipse">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solidFill>
                  <a:schemeClr val="bg1">
                    <a:lumMod val="50000"/>
                  </a:schemeClr>
                </a:solidFill>
              </a:endParaRPr>
            </a:p>
          </p:txBody>
        </p:sp>
        <p:sp>
          <p:nvSpPr>
            <p:cNvPr id="17" name="Shape 2579"/>
            <p:cNvSpPr/>
            <p:nvPr/>
          </p:nvSpPr>
          <p:spPr>
            <a:xfrm>
              <a:off x="12526993" y="6800583"/>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6257" y="18984"/>
                  </a:moveTo>
                  <a:lnTo>
                    <a:pt x="11380" y="15408"/>
                  </a:lnTo>
                  <a:lnTo>
                    <a:pt x="10800" y="14983"/>
                  </a:lnTo>
                  <a:lnTo>
                    <a:pt x="10219" y="15408"/>
                  </a:lnTo>
                  <a:lnTo>
                    <a:pt x="5343" y="18984"/>
                  </a:lnTo>
                  <a:lnTo>
                    <a:pt x="7313" y="13075"/>
                  </a:lnTo>
                  <a:lnTo>
                    <a:pt x="7534" y="12411"/>
                  </a:lnTo>
                  <a:lnTo>
                    <a:pt x="6980" y="11985"/>
                  </a:lnTo>
                  <a:lnTo>
                    <a:pt x="2887" y="8836"/>
                  </a:lnTo>
                  <a:lnTo>
                    <a:pt x="8535" y="8836"/>
                  </a:lnTo>
                  <a:lnTo>
                    <a:pt x="8774" y="8199"/>
                  </a:lnTo>
                  <a:lnTo>
                    <a:pt x="10800" y="2796"/>
                  </a:lnTo>
                  <a:lnTo>
                    <a:pt x="12826" y="8199"/>
                  </a:lnTo>
                  <a:lnTo>
                    <a:pt x="13065" y="8836"/>
                  </a:lnTo>
                  <a:lnTo>
                    <a:pt x="18714" y="8836"/>
                  </a:lnTo>
                  <a:lnTo>
                    <a:pt x="14619" y="11985"/>
                  </a:lnTo>
                  <a:lnTo>
                    <a:pt x="14066" y="12411"/>
                  </a:lnTo>
                  <a:cubicBezTo>
                    <a:pt x="14066" y="12411"/>
                    <a:pt x="16257" y="18984"/>
                    <a:pt x="16257" y="18984"/>
                  </a:cubicBezTo>
                  <a:close/>
                  <a:moveTo>
                    <a:pt x="21600" y="7855"/>
                  </a:moveTo>
                  <a:lnTo>
                    <a:pt x="13745" y="7855"/>
                  </a:lnTo>
                  <a:lnTo>
                    <a:pt x="10800" y="0"/>
                  </a:lnTo>
                  <a:lnTo>
                    <a:pt x="7855" y="7855"/>
                  </a:lnTo>
                  <a:lnTo>
                    <a:pt x="0" y="7855"/>
                  </a:lnTo>
                  <a:lnTo>
                    <a:pt x="6382" y="12764"/>
                  </a:lnTo>
                  <a:lnTo>
                    <a:pt x="3436" y="21600"/>
                  </a:lnTo>
                  <a:lnTo>
                    <a:pt x="10800" y="16200"/>
                  </a:lnTo>
                  <a:lnTo>
                    <a:pt x="18164" y="21600"/>
                  </a:lnTo>
                  <a:lnTo>
                    <a:pt x="15218" y="12764"/>
                  </a:lnTo>
                  <a:cubicBezTo>
                    <a:pt x="15218" y="12764"/>
                    <a:pt x="21600" y="7855"/>
                    <a:pt x="21600" y="7855"/>
                  </a:cubicBezTo>
                  <a:close/>
                </a:path>
              </a:pathLst>
            </a:custGeom>
            <a:solidFill>
              <a:schemeClr val="bg1"/>
            </a:solidFill>
            <a:ln w="12700">
              <a:solidFill>
                <a:schemeClr val="bg1"/>
              </a:solidFill>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400">
                <a:solidFill>
                  <a:schemeClr val="bg1">
                    <a:lumMod val="50000"/>
                  </a:schemeClr>
                </a:solidFill>
              </a:endParaRPr>
            </a:p>
          </p:txBody>
        </p:sp>
        <p:sp>
          <p:nvSpPr>
            <p:cNvPr id="18" name="Shape 2629"/>
            <p:cNvSpPr/>
            <p:nvPr/>
          </p:nvSpPr>
          <p:spPr>
            <a:xfrm>
              <a:off x="18154378" y="6846035"/>
              <a:ext cx="558810" cy="558655"/>
            </a:xfrm>
            <a:custGeom>
              <a:avLst/>
              <a:gdLst/>
              <a:ahLst/>
              <a:cxnLst>
                <a:cxn ang="0">
                  <a:pos x="wd2" y="hd2"/>
                </a:cxn>
                <a:cxn ang="5400000">
                  <a:pos x="wd2" y="hd2"/>
                </a:cxn>
                <a:cxn ang="10800000">
                  <a:pos x="wd2" y="hd2"/>
                </a:cxn>
                <a:cxn ang="16200000">
                  <a:pos x="wd2" y="hd2"/>
                </a:cxn>
              </a:cxnLst>
              <a:rect l="0" t="0" r="r" b="b"/>
              <a:pathLst>
                <a:path w="21600" h="21600" extrusionOk="0">
                  <a:moveTo>
                    <a:pt x="16441" y="20618"/>
                  </a:moveTo>
                  <a:cubicBezTo>
                    <a:pt x="15826" y="20618"/>
                    <a:pt x="15226" y="20482"/>
                    <a:pt x="14660" y="20214"/>
                  </a:cubicBezTo>
                  <a:cubicBezTo>
                    <a:pt x="14607" y="20189"/>
                    <a:pt x="14552" y="20170"/>
                    <a:pt x="14497" y="20155"/>
                  </a:cubicBezTo>
                  <a:cubicBezTo>
                    <a:pt x="8918" y="17308"/>
                    <a:pt x="4295" y="12685"/>
                    <a:pt x="1448" y="7105"/>
                  </a:cubicBezTo>
                  <a:cubicBezTo>
                    <a:pt x="1432" y="7048"/>
                    <a:pt x="1412" y="6991"/>
                    <a:pt x="1386" y="6936"/>
                  </a:cubicBezTo>
                  <a:cubicBezTo>
                    <a:pt x="1117" y="6369"/>
                    <a:pt x="982" y="5770"/>
                    <a:pt x="982" y="5155"/>
                  </a:cubicBezTo>
                  <a:cubicBezTo>
                    <a:pt x="982" y="2774"/>
                    <a:pt x="3066" y="982"/>
                    <a:pt x="4417" y="982"/>
                  </a:cubicBezTo>
                  <a:cubicBezTo>
                    <a:pt x="4594" y="982"/>
                    <a:pt x="4711" y="1072"/>
                    <a:pt x="4764" y="1126"/>
                  </a:cubicBezTo>
                  <a:cubicBezTo>
                    <a:pt x="4776" y="1139"/>
                    <a:pt x="4798" y="1164"/>
                    <a:pt x="4831" y="1216"/>
                  </a:cubicBezTo>
                  <a:cubicBezTo>
                    <a:pt x="4848" y="1244"/>
                    <a:pt x="4867" y="1271"/>
                    <a:pt x="4887" y="1297"/>
                  </a:cubicBezTo>
                  <a:lnTo>
                    <a:pt x="8118" y="5453"/>
                  </a:lnTo>
                  <a:cubicBezTo>
                    <a:pt x="8143" y="5485"/>
                    <a:pt x="8170" y="5515"/>
                    <a:pt x="8199" y="5544"/>
                  </a:cubicBezTo>
                  <a:cubicBezTo>
                    <a:pt x="8253" y="5598"/>
                    <a:pt x="8343" y="5715"/>
                    <a:pt x="8343" y="5891"/>
                  </a:cubicBezTo>
                  <a:cubicBezTo>
                    <a:pt x="8343" y="5978"/>
                    <a:pt x="8319" y="6060"/>
                    <a:pt x="8272" y="6135"/>
                  </a:cubicBezTo>
                  <a:lnTo>
                    <a:pt x="7178" y="7221"/>
                  </a:lnTo>
                  <a:cubicBezTo>
                    <a:pt x="7173" y="7226"/>
                    <a:pt x="7168" y="7231"/>
                    <a:pt x="7163" y="7236"/>
                  </a:cubicBezTo>
                  <a:cubicBezTo>
                    <a:pt x="6767" y="7609"/>
                    <a:pt x="6541" y="8126"/>
                    <a:pt x="6541" y="8668"/>
                  </a:cubicBezTo>
                  <a:cubicBezTo>
                    <a:pt x="6541" y="9175"/>
                    <a:pt x="6738" y="9658"/>
                    <a:pt x="7080" y="10020"/>
                  </a:cubicBezTo>
                  <a:cubicBezTo>
                    <a:pt x="7092" y="10040"/>
                    <a:pt x="7105" y="10059"/>
                    <a:pt x="7119" y="10078"/>
                  </a:cubicBezTo>
                  <a:cubicBezTo>
                    <a:pt x="8325" y="11745"/>
                    <a:pt x="9807" y="13222"/>
                    <a:pt x="11525" y="14469"/>
                  </a:cubicBezTo>
                  <a:cubicBezTo>
                    <a:pt x="11538" y="14478"/>
                    <a:pt x="11551" y="14487"/>
                    <a:pt x="11565" y="14496"/>
                  </a:cubicBezTo>
                  <a:cubicBezTo>
                    <a:pt x="11928" y="14844"/>
                    <a:pt x="12414" y="15045"/>
                    <a:pt x="12924" y="15045"/>
                  </a:cubicBezTo>
                  <a:cubicBezTo>
                    <a:pt x="13436" y="15045"/>
                    <a:pt x="13930" y="14840"/>
                    <a:pt x="14297" y="14479"/>
                  </a:cubicBezTo>
                  <a:cubicBezTo>
                    <a:pt x="14316" y="14463"/>
                    <a:pt x="14335" y="14446"/>
                    <a:pt x="14352" y="14427"/>
                  </a:cubicBezTo>
                  <a:lnTo>
                    <a:pt x="15451" y="13320"/>
                  </a:lnTo>
                  <a:cubicBezTo>
                    <a:pt x="15529" y="13271"/>
                    <a:pt x="15611" y="13247"/>
                    <a:pt x="15697" y="13247"/>
                  </a:cubicBezTo>
                  <a:cubicBezTo>
                    <a:pt x="15874" y="13247"/>
                    <a:pt x="15990" y="13337"/>
                    <a:pt x="16044" y="13391"/>
                  </a:cubicBezTo>
                  <a:cubicBezTo>
                    <a:pt x="16073" y="13420"/>
                    <a:pt x="16103" y="13447"/>
                    <a:pt x="16135" y="13472"/>
                  </a:cubicBezTo>
                  <a:lnTo>
                    <a:pt x="20291" y="16704"/>
                  </a:lnTo>
                  <a:cubicBezTo>
                    <a:pt x="20317" y="16725"/>
                    <a:pt x="20345" y="16744"/>
                    <a:pt x="20374" y="16762"/>
                  </a:cubicBezTo>
                  <a:cubicBezTo>
                    <a:pt x="20426" y="16795"/>
                    <a:pt x="20449" y="16816"/>
                    <a:pt x="20461" y="16827"/>
                  </a:cubicBezTo>
                  <a:cubicBezTo>
                    <a:pt x="20515" y="16881"/>
                    <a:pt x="20605" y="16997"/>
                    <a:pt x="20605" y="17174"/>
                  </a:cubicBezTo>
                  <a:cubicBezTo>
                    <a:pt x="20605" y="17207"/>
                    <a:pt x="20606" y="17240"/>
                    <a:pt x="20610" y="17273"/>
                  </a:cubicBezTo>
                  <a:cubicBezTo>
                    <a:pt x="20533" y="18625"/>
                    <a:pt x="18769" y="20618"/>
                    <a:pt x="16441" y="20618"/>
                  </a:cubicBezTo>
                  <a:moveTo>
                    <a:pt x="21586" y="17174"/>
                  </a:moveTo>
                  <a:cubicBezTo>
                    <a:pt x="21586" y="16768"/>
                    <a:pt x="21421" y="16399"/>
                    <a:pt x="21155" y="16133"/>
                  </a:cubicBezTo>
                  <a:cubicBezTo>
                    <a:pt x="21077" y="16054"/>
                    <a:pt x="20988" y="15988"/>
                    <a:pt x="20893" y="15929"/>
                  </a:cubicBezTo>
                  <a:lnTo>
                    <a:pt x="16738" y="12697"/>
                  </a:lnTo>
                  <a:cubicBezTo>
                    <a:pt x="16471" y="12430"/>
                    <a:pt x="16104" y="12265"/>
                    <a:pt x="15697" y="12265"/>
                  </a:cubicBezTo>
                  <a:cubicBezTo>
                    <a:pt x="15364" y="12265"/>
                    <a:pt x="15060" y="12380"/>
                    <a:pt x="14815" y="12567"/>
                  </a:cubicBezTo>
                  <a:lnTo>
                    <a:pt x="13655" y="13736"/>
                  </a:lnTo>
                  <a:lnTo>
                    <a:pt x="13652" y="13733"/>
                  </a:lnTo>
                  <a:cubicBezTo>
                    <a:pt x="13473" y="13934"/>
                    <a:pt x="13214" y="14063"/>
                    <a:pt x="12924" y="14063"/>
                  </a:cubicBezTo>
                  <a:cubicBezTo>
                    <a:pt x="12592" y="14063"/>
                    <a:pt x="12300" y="13897"/>
                    <a:pt x="12122" y="13645"/>
                  </a:cubicBezTo>
                  <a:cubicBezTo>
                    <a:pt x="12116" y="13654"/>
                    <a:pt x="12107" y="13663"/>
                    <a:pt x="12101" y="13674"/>
                  </a:cubicBezTo>
                  <a:cubicBezTo>
                    <a:pt x="10497" y="12510"/>
                    <a:pt x="9076" y="11108"/>
                    <a:pt x="7914" y="9502"/>
                  </a:cubicBezTo>
                  <a:cubicBezTo>
                    <a:pt x="7925" y="9495"/>
                    <a:pt x="7935" y="9486"/>
                    <a:pt x="7947" y="9479"/>
                  </a:cubicBezTo>
                  <a:cubicBezTo>
                    <a:pt x="7691" y="9299"/>
                    <a:pt x="7523" y="9004"/>
                    <a:pt x="7523" y="8668"/>
                  </a:cubicBezTo>
                  <a:cubicBezTo>
                    <a:pt x="7523" y="8367"/>
                    <a:pt x="7659" y="8101"/>
                    <a:pt x="7871" y="7920"/>
                  </a:cubicBezTo>
                  <a:lnTo>
                    <a:pt x="7870" y="7918"/>
                  </a:lnTo>
                  <a:lnTo>
                    <a:pt x="9023" y="6773"/>
                  </a:lnTo>
                  <a:cubicBezTo>
                    <a:pt x="9211" y="6528"/>
                    <a:pt x="9325" y="6224"/>
                    <a:pt x="9325" y="5891"/>
                  </a:cubicBezTo>
                  <a:cubicBezTo>
                    <a:pt x="9325" y="5485"/>
                    <a:pt x="9160" y="5116"/>
                    <a:pt x="8893" y="4850"/>
                  </a:cubicBezTo>
                  <a:lnTo>
                    <a:pt x="5662" y="693"/>
                  </a:lnTo>
                  <a:cubicBezTo>
                    <a:pt x="5603" y="599"/>
                    <a:pt x="5537" y="510"/>
                    <a:pt x="5458" y="432"/>
                  </a:cubicBezTo>
                  <a:cubicBezTo>
                    <a:pt x="5191" y="165"/>
                    <a:pt x="4823" y="0"/>
                    <a:pt x="4417" y="0"/>
                  </a:cubicBezTo>
                  <a:cubicBezTo>
                    <a:pt x="2454" y="0"/>
                    <a:pt x="0" y="2308"/>
                    <a:pt x="0" y="5155"/>
                  </a:cubicBezTo>
                  <a:cubicBezTo>
                    <a:pt x="0" y="5943"/>
                    <a:pt x="183" y="6688"/>
                    <a:pt x="499" y="7356"/>
                  </a:cubicBezTo>
                  <a:lnTo>
                    <a:pt x="482" y="7373"/>
                  </a:lnTo>
                  <a:cubicBezTo>
                    <a:pt x="3435" y="13255"/>
                    <a:pt x="8343" y="18164"/>
                    <a:pt x="14224" y="21117"/>
                  </a:cubicBezTo>
                  <a:lnTo>
                    <a:pt x="14240" y="21101"/>
                  </a:lnTo>
                  <a:cubicBezTo>
                    <a:pt x="14908" y="21418"/>
                    <a:pt x="15652" y="21600"/>
                    <a:pt x="16441" y="21600"/>
                  </a:cubicBezTo>
                  <a:cubicBezTo>
                    <a:pt x="19287" y="21600"/>
                    <a:pt x="21594" y="19145"/>
                    <a:pt x="21594" y="17182"/>
                  </a:cubicBezTo>
                  <a:cubicBezTo>
                    <a:pt x="21594" y="17179"/>
                    <a:pt x="21594" y="17177"/>
                    <a:pt x="21594" y="17174"/>
                  </a:cubicBezTo>
                  <a:cubicBezTo>
                    <a:pt x="21594" y="17174"/>
                    <a:pt x="21586" y="17174"/>
                    <a:pt x="21586" y="17174"/>
                  </a:cubicBezTo>
                  <a:close/>
                  <a:moveTo>
                    <a:pt x="11785" y="10800"/>
                  </a:moveTo>
                  <a:cubicBezTo>
                    <a:pt x="12326" y="10800"/>
                    <a:pt x="12766" y="10360"/>
                    <a:pt x="12766" y="9819"/>
                  </a:cubicBezTo>
                  <a:cubicBezTo>
                    <a:pt x="12766" y="9276"/>
                    <a:pt x="12326" y="8836"/>
                    <a:pt x="11785" y="8836"/>
                  </a:cubicBezTo>
                  <a:cubicBezTo>
                    <a:pt x="11242" y="8836"/>
                    <a:pt x="10803" y="9276"/>
                    <a:pt x="10803" y="9819"/>
                  </a:cubicBezTo>
                  <a:cubicBezTo>
                    <a:pt x="10803" y="10360"/>
                    <a:pt x="11242" y="10800"/>
                    <a:pt x="11785" y="10800"/>
                  </a:cubicBezTo>
                  <a:moveTo>
                    <a:pt x="11785" y="5891"/>
                  </a:moveTo>
                  <a:cubicBezTo>
                    <a:pt x="13953" y="5891"/>
                    <a:pt x="15711" y="7649"/>
                    <a:pt x="15711" y="9819"/>
                  </a:cubicBezTo>
                  <a:cubicBezTo>
                    <a:pt x="15711" y="10090"/>
                    <a:pt x="15930" y="10309"/>
                    <a:pt x="16201" y="10309"/>
                  </a:cubicBezTo>
                  <a:cubicBezTo>
                    <a:pt x="16472" y="10309"/>
                    <a:pt x="16692" y="10090"/>
                    <a:pt x="16692" y="9819"/>
                  </a:cubicBezTo>
                  <a:cubicBezTo>
                    <a:pt x="16692" y="7107"/>
                    <a:pt x="14495" y="4909"/>
                    <a:pt x="11785" y="4909"/>
                  </a:cubicBezTo>
                  <a:cubicBezTo>
                    <a:pt x="11513" y="4909"/>
                    <a:pt x="11294" y="5129"/>
                    <a:pt x="11294" y="5400"/>
                  </a:cubicBezTo>
                  <a:cubicBezTo>
                    <a:pt x="11294" y="5672"/>
                    <a:pt x="11513" y="5891"/>
                    <a:pt x="11785" y="5891"/>
                  </a:cubicBezTo>
                  <a:moveTo>
                    <a:pt x="11785" y="982"/>
                  </a:moveTo>
                  <a:cubicBezTo>
                    <a:pt x="16663" y="982"/>
                    <a:pt x="20618" y="4939"/>
                    <a:pt x="20618" y="9819"/>
                  </a:cubicBezTo>
                  <a:cubicBezTo>
                    <a:pt x="20618" y="10090"/>
                    <a:pt x="20838" y="10309"/>
                    <a:pt x="21109" y="10309"/>
                  </a:cubicBezTo>
                  <a:cubicBezTo>
                    <a:pt x="21380" y="10309"/>
                    <a:pt x="21600" y="10090"/>
                    <a:pt x="21600" y="9819"/>
                  </a:cubicBezTo>
                  <a:cubicBezTo>
                    <a:pt x="21600" y="4396"/>
                    <a:pt x="17206" y="0"/>
                    <a:pt x="11785" y="0"/>
                  </a:cubicBezTo>
                  <a:cubicBezTo>
                    <a:pt x="11513" y="0"/>
                    <a:pt x="11294" y="220"/>
                    <a:pt x="11294" y="491"/>
                  </a:cubicBezTo>
                  <a:cubicBezTo>
                    <a:pt x="11294" y="762"/>
                    <a:pt x="11513" y="982"/>
                    <a:pt x="11785" y="982"/>
                  </a:cubicBezTo>
                </a:path>
              </a:pathLst>
            </a:custGeom>
            <a:solidFill>
              <a:schemeClr val="bg1"/>
            </a:solidFill>
            <a:ln w="12700">
              <a:solidFill>
                <a:schemeClr val="bg1"/>
              </a:solidFill>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400">
                <a:solidFill>
                  <a:schemeClr val="bg1">
                    <a:lumMod val="50000"/>
                  </a:schemeClr>
                </a:solidFill>
              </a:endParaRPr>
            </a:p>
          </p:txBody>
        </p:sp>
        <p:sp>
          <p:nvSpPr>
            <p:cNvPr id="19" name="Subtitle 2"/>
            <p:cNvSpPr txBox="1">
              <a:spLocks/>
            </p:cNvSpPr>
            <p:nvPr/>
          </p:nvSpPr>
          <p:spPr>
            <a:xfrm>
              <a:off x="19588597" y="9157225"/>
              <a:ext cx="3910599" cy="1648970"/>
            </a:xfrm>
            <a:prstGeom prst="rect">
              <a:avLst/>
            </a:prstGeom>
          </p:spPr>
          <p:txBody>
            <a:bodyPr vert="horz" wrap="squar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2650"/>
                </a:lnSpc>
              </a:pPr>
              <a:r>
                <a:rPr lang="en-US" sz="1000" dirty="0">
                  <a:solidFill>
                    <a:schemeClr val="bg1">
                      <a:lumMod val="50000"/>
                    </a:schemeClr>
                  </a:solidFill>
                  <a:latin typeface="Source Sans Pro" charset="0"/>
                  <a:ea typeface="Source Sans Pro" charset="0"/>
                  <a:cs typeface="Source Sans Pro" charset="0"/>
                </a:rPr>
                <a:t>Investment generally results in acquiring an asset</a:t>
              </a:r>
            </a:p>
          </p:txBody>
        </p:sp>
        <p:sp>
          <p:nvSpPr>
            <p:cNvPr id="20" name="TextBox 18"/>
            <p:cNvSpPr txBox="1"/>
            <p:nvPr/>
          </p:nvSpPr>
          <p:spPr>
            <a:xfrm>
              <a:off x="19733020" y="9058914"/>
              <a:ext cx="1901674" cy="459045"/>
            </a:xfrm>
            <a:prstGeom prst="rect">
              <a:avLst/>
            </a:prstGeom>
            <a:noFill/>
          </p:spPr>
          <p:txBody>
            <a:bodyPr wrap="none" rtlCol="0" anchor="ctr" anchorCtr="0">
              <a:spAutoFit/>
            </a:bodyPr>
            <a:lstStyle/>
            <a:p>
              <a:r>
                <a:rPr lang="en-US" sz="1050" dirty="0">
                  <a:solidFill>
                    <a:schemeClr val="bg1">
                      <a:lumMod val="50000"/>
                    </a:schemeClr>
                  </a:solidFill>
                  <a:latin typeface="Montserrat" charset="0"/>
                  <a:ea typeface="Montserrat" charset="0"/>
                  <a:cs typeface="Montserrat" charset="0"/>
                </a:rPr>
                <a:t>CATEGORY 4</a:t>
              </a:r>
            </a:p>
          </p:txBody>
        </p:sp>
        <p:sp>
          <p:nvSpPr>
            <p:cNvPr id="21" name="Oval 37"/>
            <p:cNvSpPr/>
            <p:nvPr/>
          </p:nvSpPr>
          <p:spPr>
            <a:xfrm>
              <a:off x="17863061" y="9106438"/>
              <a:ext cx="1122288" cy="1122288"/>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solidFill>
                  <a:schemeClr val="bg1">
                    <a:lumMod val="50000"/>
                  </a:schemeClr>
                </a:solidFill>
              </a:endParaRPr>
            </a:p>
          </p:txBody>
        </p:sp>
        <p:sp>
          <p:nvSpPr>
            <p:cNvPr id="22" name="Subtitle 2"/>
            <p:cNvSpPr txBox="1">
              <a:spLocks/>
            </p:cNvSpPr>
            <p:nvPr/>
          </p:nvSpPr>
          <p:spPr>
            <a:xfrm>
              <a:off x="13952460" y="9157225"/>
              <a:ext cx="3910598" cy="1648970"/>
            </a:xfrm>
            <a:prstGeom prst="rect">
              <a:avLst/>
            </a:prstGeom>
          </p:spPr>
          <p:txBody>
            <a:bodyPr vert="horz" wrap="squar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2650"/>
                </a:lnSpc>
              </a:pPr>
              <a:r>
                <a:rPr lang="en-US" sz="1000" dirty="0">
                  <a:solidFill>
                    <a:schemeClr val="bg1">
                      <a:lumMod val="50000"/>
                    </a:schemeClr>
                  </a:solidFill>
                  <a:latin typeface="Source Sans Pro" charset="0"/>
                  <a:ea typeface="Source Sans Pro" charset="0"/>
                  <a:cs typeface="Source Sans Pro" charset="0"/>
                </a:rPr>
                <a:t>Investment generally results in acquiring an asset</a:t>
              </a:r>
            </a:p>
          </p:txBody>
        </p:sp>
        <p:sp>
          <p:nvSpPr>
            <p:cNvPr id="23" name="TextBox 21"/>
            <p:cNvSpPr txBox="1"/>
            <p:nvPr/>
          </p:nvSpPr>
          <p:spPr>
            <a:xfrm>
              <a:off x="14096883" y="9058914"/>
              <a:ext cx="1901674" cy="459045"/>
            </a:xfrm>
            <a:prstGeom prst="rect">
              <a:avLst/>
            </a:prstGeom>
            <a:noFill/>
          </p:spPr>
          <p:txBody>
            <a:bodyPr wrap="none" rtlCol="0" anchor="ctr" anchorCtr="0">
              <a:spAutoFit/>
            </a:bodyPr>
            <a:lstStyle/>
            <a:p>
              <a:r>
                <a:rPr lang="en-US" sz="1050" dirty="0">
                  <a:solidFill>
                    <a:schemeClr val="bg1">
                      <a:lumMod val="50000"/>
                    </a:schemeClr>
                  </a:solidFill>
                  <a:latin typeface="Montserrat" charset="0"/>
                  <a:ea typeface="Montserrat" charset="0"/>
                  <a:cs typeface="Montserrat" charset="0"/>
                </a:rPr>
                <a:t>CATEGORY 3</a:t>
              </a:r>
            </a:p>
          </p:txBody>
        </p:sp>
        <p:sp>
          <p:nvSpPr>
            <p:cNvPr id="24" name="Oval 43"/>
            <p:cNvSpPr/>
            <p:nvPr/>
          </p:nvSpPr>
          <p:spPr>
            <a:xfrm>
              <a:off x="12226925" y="9106438"/>
              <a:ext cx="1122288" cy="1122288"/>
            </a:xfrm>
            <a:prstGeom prst="ellipse">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solidFill>
                  <a:schemeClr val="bg1">
                    <a:lumMod val="50000"/>
                  </a:schemeClr>
                </a:solidFill>
              </a:endParaRPr>
            </a:p>
          </p:txBody>
        </p:sp>
        <p:sp>
          <p:nvSpPr>
            <p:cNvPr id="25" name="Shape 2633"/>
            <p:cNvSpPr/>
            <p:nvPr/>
          </p:nvSpPr>
          <p:spPr>
            <a:xfrm>
              <a:off x="12526993" y="943285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2144" y="18334"/>
                  </a:moveTo>
                  <a:lnTo>
                    <a:pt x="15583" y="6873"/>
                  </a:lnTo>
                  <a:lnTo>
                    <a:pt x="20168" y="6873"/>
                  </a:lnTo>
                  <a:cubicBezTo>
                    <a:pt x="20168" y="6873"/>
                    <a:pt x="12144" y="18334"/>
                    <a:pt x="12144" y="18334"/>
                  </a:cubicBezTo>
                  <a:close/>
                  <a:moveTo>
                    <a:pt x="10800" y="19403"/>
                  </a:moveTo>
                  <a:lnTo>
                    <a:pt x="7041" y="6873"/>
                  </a:lnTo>
                  <a:lnTo>
                    <a:pt x="14559" y="6873"/>
                  </a:lnTo>
                  <a:cubicBezTo>
                    <a:pt x="14559" y="6873"/>
                    <a:pt x="10800" y="19403"/>
                    <a:pt x="10800" y="19403"/>
                  </a:cubicBezTo>
                  <a:close/>
                  <a:moveTo>
                    <a:pt x="1432" y="6873"/>
                  </a:moveTo>
                  <a:lnTo>
                    <a:pt x="6017" y="6873"/>
                  </a:lnTo>
                  <a:lnTo>
                    <a:pt x="9456" y="18334"/>
                  </a:lnTo>
                  <a:cubicBezTo>
                    <a:pt x="9456" y="18334"/>
                    <a:pt x="1432" y="6873"/>
                    <a:pt x="1432" y="6873"/>
                  </a:cubicBezTo>
                  <a:close/>
                  <a:moveTo>
                    <a:pt x="6578" y="982"/>
                  </a:moveTo>
                  <a:lnTo>
                    <a:pt x="8536" y="982"/>
                  </a:lnTo>
                  <a:lnTo>
                    <a:pt x="6082" y="5891"/>
                  </a:lnTo>
                  <a:lnTo>
                    <a:pt x="1669" y="5891"/>
                  </a:lnTo>
                  <a:cubicBezTo>
                    <a:pt x="1669" y="5891"/>
                    <a:pt x="6578" y="982"/>
                    <a:pt x="6578" y="982"/>
                  </a:cubicBezTo>
                  <a:close/>
                  <a:moveTo>
                    <a:pt x="11973" y="982"/>
                  </a:moveTo>
                  <a:lnTo>
                    <a:pt x="14427" y="5891"/>
                  </a:lnTo>
                  <a:lnTo>
                    <a:pt x="7173" y="5891"/>
                  </a:lnTo>
                  <a:lnTo>
                    <a:pt x="9627" y="982"/>
                  </a:lnTo>
                  <a:cubicBezTo>
                    <a:pt x="9627" y="982"/>
                    <a:pt x="11973" y="982"/>
                    <a:pt x="11973" y="982"/>
                  </a:cubicBezTo>
                  <a:close/>
                  <a:moveTo>
                    <a:pt x="15022" y="982"/>
                  </a:moveTo>
                  <a:lnTo>
                    <a:pt x="19931" y="5891"/>
                  </a:lnTo>
                  <a:lnTo>
                    <a:pt x="15518" y="5891"/>
                  </a:lnTo>
                  <a:lnTo>
                    <a:pt x="13064" y="982"/>
                  </a:lnTo>
                  <a:cubicBezTo>
                    <a:pt x="13064" y="982"/>
                    <a:pt x="15022" y="982"/>
                    <a:pt x="15022" y="982"/>
                  </a:cubicBezTo>
                  <a:close/>
                  <a:moveTo>
                    <a:pt x="21600" y="6382"/>
                  </a:moveTo>
                  <a:cubicBezTo>
                    <a:pt x="21600" y="6272"/>
                    <a:pt x="21557" y="6175"/>
                    <a:pt x="21495" y="6093"/>
                  </a:cubicBezTo>
                  <a:lnTo>
                    <a:pt x="21502" y="6088"/>
                  </a:lnTo>
                  <a:lnTo>
                    <a:pt x="21471" y="6057"/>
                  </a:lnTo>
                  <a:cubicBezTo>
                    <a:pt x="21459" y="6044"/>
                    <a:pt x="21448" y="6032"/>
                    <a:pt x="21434" y="6020"/>
                  </a:cubicBezTo>
                  <a:lnTo>
                    <a:pt x="15611" y="197"/>
                  </a:lnTo>
                  <a:lnTo>
                    <a:pt x="15604" y="201"/>
                  </a:lnTo>
                  <a:cubicBezTo>
                    <a:pt x="15514" y="82"/>
                    <a:pt x="15379" y="0"/>
                    <a:pt x="15218" y="0"/>
                  </a:cubicBezTo>
                  <a:lnTo>
                    <a:pt x="6382" y="0"/>
                  </a:lnTo>
                  <a:cubicBezTo>
                    <a:pt x="6221" y="0"/>
                    <a:pt x="6086" y="82"/>
                    <a:pt x="5996" y="201"/>
                  </a:cubicBezTo>
                  <a:lnTo>
                    <a:pt x="5989" y="197"/>
                  </a:lnTo>
                  <a:lnTo>
                    <a:pt x="166" y="6020"/>
                  </a:lnTo>
                  <a:cubicBezTo>
                    <a:pt x="152" y="6032"/>
                    <a:pt x="141" y="6044"/>
                    <a:pt x="129" y="6057"/>
                  </a:cubicBezTo>
                  <a:lnTo>
                    <a:pt x="98" y="6088"/>
                  </a:lnTo>
                  <a:lnTo>
                    <a:pt x="105" y="6093"/>
                  </a:lnTo>
                  <a:cubicBezTo>
                    <a:pt x="43" y="6175"/>
                    <a:pt x="0" y="6272"/>
                    <a:pt x="0" y="6382"/>
                  </a:cubicBezTo>
                  <a:cubicBezTo>
                    <a:pt x="0" y="6499"/>
                    <a:pt x="46" y="6602"/>
                    <a:pt x="115" y="6686"/>
                  </a:cubicBezTo>
                  <a:lnTo>
                    <a:pt x="109" y="6690"/>
                  </a:lnTo>
                  <a:lnTo>
                    <a:pt x="10418" y="21418"/>
                  </a:lnTo>
                  <a:lnTo>
                    <a:pt x="10424" y="21413"/>
                  </a:lnTo>
                  <a:cubicBezTo>
                    <a:pt x="10514" y="21525"/>
                    <a:pt x="10646" y="21600"/>
                    <a:pt x="10800" y="21600"/>
                  </a:cubicBezTo>
                  <a:cubicBezTo>
                    <a:pt x="10954" y="21600"/>
                    <a:pt x="11086" y="21525"/>
                    <a:pt x="11176" y="21413"/>
                  </a:cubicBezTo>
                  <a:lnTo>
                    <a:pt x="11182" y="21418"/>
                  </a:lnTo>
                  <a:lnTo>
                    <a:pt x="21491" y="6690"/>
                  </a:lnTo>
                  <a:lnTo>
                    <a:pt x="21485" y="6686"/>
                  </a:lnTo>
                  <a:cubicBezTo>
                    <a:pt x="21553" y="6602"/>
                    <a:pt x="21600" y="6499"/>
                    <a:pt x="21600" y="6382"/>
                  </a:cubicBezTo>
                </a:path>
              </a:pathLst>
            </a:custGeom>
            <a:solidFill>
              <a:schemeClr val="bg1"/>
            </a:solidFill>
            <a:ln w="12700">
              <a:solidFill>
                <a:schemeClr val="bg1"/>
              </a:solidFill>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400">
                <a:solidFill>
                  <a:schemeClr val="bg1">
                    <a:lumMod val="50000"/>
                  </a:schemeClr>
                </a:solidFill>
              </a:endParaRPr>
            </a:p>
          </p:txBody>
        </p:sp>
        <p:sp>
          <p:nvSpPr>
            <p:cNvPr id="26" name="Shape 2840"/>
            <p:cNvSpPr/>
            <p:nvPr/>
          </p:nvSpPr>
          <p:spPr>
            <a:xfrm>
              <a:off x="18144877" y="9413647"/>
              <a:ext cx="558655" cy="507869"/>
            </a:xfrm>
            <a:custGeom>
              <a:avLst/>
              <a:gdLst/>
              <a:ahLst/>
              <a:cxnLst>
                <a:cxn ang="0">
                  <a:pos x="wd2" y="hd2"/>
                </a:cxn>
                <a:cxn ang="5400000">
                  <a:pos x="wd2" y="hd2"/>
                </a:cxn>
                <a:cxn ang="10800000">
                  <a:pos x="wd2" y="hd2"/>
                </a:cxn>
                <a:cxn ang="16200000">
                  <a:pos x="wd2" y="hd2"/>
                </a:cxn>
              </a:cxnLst>
              <a:rect l="0" t="0" r="r" b="b"/>
              <a:pathLst>
                <a:path w="21600" h="21600" extrusionOk="0">
                  <a:moveTo>
                    <a:pt x="20618" y="20520"/>
                  </a:moveTo>
                  <a:lnTo>
                    <a:pt x="982" y="20520"/>
                  </a:lnTo>
                  <a:lnTo>
                    <a:pt x="982" y="14040"/>
                  </a:lnTo>
                  <a:lnTo>
                    <a:pt x="6907" y="14040"/>
                  </a:lnTo>
                  <a:cubicBezTo>
                    <a:pt x="7149" y="16170"/>
                    <a:pt x="8798" y="17820"/>
                    <a:pt x="10800" y="17820"/>
                  </a:cubicBezTo>
                  <a:cubicBezTo>
                    <a:pt x="12802" y="17820"/>
                    <a:pt x="14451" y="16170"/>
                    <a:pt x="14693" y="14040"/>
                  </a:cubicBezTo>
                  <a:lnTo>
                    <a:pt x="20618" y="14040"/>
                  </a:lnTo>
                  <a:cubicBezTo>
                    <a:pt x="20618" y="14040"/>
                    <a:pt x="20618" y="20520"/>
                    <a:pt x="20618" y="20520"/>
                  </a:cubicBezTo>
                  <a:close/>
                  <a:moveTo>
                    <a:pt x="21544" y="13261"/>
                  </a:moveTo>
                  <a:lnTo>
                    <a:pt x="21548" y="13259"/>
                  </a:lnTo>
                  <a:lnTo>
                    <a:pt x="16639" y="2459"/>
                  </a:lnTo>
                  <a:lnTo>
                    <a:pt x="16635" y="2461"/>
                  </a:lnTo>
                  <a:cubicBezTo>
                    <a:pt x="16554" y="2284"/>
                    <a:pt x="16392" y="2160"/>
                    <a:pt x="16200" y="2160"/>
                  </a:cubicBezTo>
                  <a:lnTo>
                    <a:pt x="15709" y="2160"/>
                  </a:lnTo>
                  <a:cubicBezTo>
                    <a:pt x="15438" y="2160"/>
                    <a:pt x="15218" y="2402"/>
                    <a:pt x="15218" y="2700"/>
                  </a:cubicBezTo>
                  <a:cubicBezTo>
                    <a:pt x="15218" y="2999"/>
                    <a:pt x="15438" y="3240"/>
                    <a:pt x="15709" y="3240"/>
                  </a:cubicBezTo>
                  <a:lnTo>
                    <a:pt x="15897" y="3240"/>
                  </a:lnTo>
                  <a:lnTo>
                    <a:pt x="20315" y="12960"/>
                  </a:lnTo>
                  <a:lnTo>
                    <a:pt x="14236" y="12960"/>
                  </a:lnTo>
                  <a:cubicBezTo>
                    <a:pt x="13965" y="12960"/>
                    <a:pt x="13745" y="13202"/>
                    <a:pt x="13745" y="13500"/>
                  </a:cubicBezTo>
                  <a:cubicBezTo>
                    <a:pt x="13745" y="15290"/>
                    <a:pt x="12426" y="16740"/>
                    <a:pt x="10800" y="16740"/>
                  </a:cubicBezTo>
                  <a:cubicBezTo>
                    <a:pt x="9173" y="16740"/>
                    <a:pt x="7855" y="15290"/>
                    <a:pt x="7855" y="13500"/>
                  </a:cubicBezTo>
                  <a:cubicBezTo>
                    <a:pt x="7855" y="13202"/>
                    <a:pt x="7635" y="12960"/>
                    <a:pt x="7364" y="12960"/>
                  </a:cubicBezTo>
                  <a:lnTo>
                    <a:pt x="1285" y="12960"/>
                  </a:lnTo>
                  <a:lnTo>
                    <a:pt x="5703" y="3240"/>
                  </a:lnTo>
                  <a:lnTo>
                    <a:pt x="5891" y="3240"/>
                  </a:lnTo>
                  <a:cubicBezTo>
                    <a:pt x="6162" y="3240"/>
                    <a:pt x="6382" y="2999"/>
                    <a:pt x="6382" y="2700"/>
                  </a:cubicBezTo>
                  <a:cubicBezTo>
                    <a:pt x="6382" y="2402"/>
                    <a:pt x="6162" y="2160"/>
                    <a:pt x="5891" y="2160"/>
                  </a:cubicBezTo>
                  <a:lnTo>
                    <a:pt x="5400" y="2160"/>
                  </a:lnTo>
                  <a:cubicBezTo>
                    <a:pt x="5208" y="2160"/>
                    <a:pt x="5046" y="2284"/>
                    <a:pt x="4966" y="2461"/>
                  </a:cubicBezTo>
                  <a:lnTo>
                    <a:pt x="4961" y="2459"/>
                  </a:lnTo>
                  <a:lnTo>
                    <a:pt x="52" y="13259"/>
                  </a:lnTo>
                  <a:lnTo>
                    <a:pt x="57" y="13261"/>
                  </a:lnTo>
                  <a:cubicBezTo>
                    <a:pt x="23" y="13334"/>
                    <a:pt x="0" y="13413"/>
                    <a:pt x="0" y="13500"/>
                  </a:cubicBezTo>
                  <a:lnTo>
                    <a:pt x="0" y="21060"/>
                  </a:lnTo>
                  <a:cubicBezTo>
                    <a:pt x="0" y="21359"/>
                    <a:pt x="220" y="21600"/>
                    <a:pt x="491" y="21600"/>
                  </a:cubicBezTo>
                  <a:lnTo>
                    <a:pt x="21109" y="21600"/>
                  </a:lnTo>
                  <a:cubicBezTo>
                    <a:pt x="21380" y="21600"/>
                    <a:pt x="21600" y="21359"/>
                    <a:pt x="21600" y="21060"/>
                  </a:cubicBezTo>
                  <a:lnTo>
                    <a:pt x="21600" y="13500"/>
                  </a:lnTo>
                  <a:cubicBezTo>
                    <a:pt x="21600" y="13413"/>
                    <a:pt x="21577" y="13334"/>
                    <a:pt x="21544" y="13261"/>
                  </a:cubicBezTo>
                  <a:moveTo>
                    <a:pt x="7855" y="4320"/>
                  </a:moveTo>
                  <a:cubicBezTo>
                    <a:pt x="7990" y="4320"/>
                    <a:pt x="8113" y="4260"/>
                    <a:pt x="8202" y="4162"/>
                  </a:cubicBezTo>
                  <a:lnTo>
                    <a:pt x="10309" y="1844"/>
                  </a:lnTo>
                  <a:lnTo>
                    <a:pt x="10309" y="12420"/>
                  </a:lnTo>
                  <a:cubicBezTo>
                    <a:pt x="10309" y="12719"/>
                    <a:pt x="10529" y="12960"/>
                    <a:pt x="10800" y="12960"/>
                  </a:cubicBezTo>
                  <a:cubicBezTo>
                    <a:pt x="11071" y="12960"/>
                    <a:pt x="11291" y="12719"/>
                    <a:pt x="11291" y="12420"/>
                  </a:cubicBezTo>
                  <a:lnTo>
                    <a:pt x="11291" y="1844"/>
                  </a:lnTo>
                  <a:lnTo>
                    <a:pt x="13398" y="4162"/>
                  </a:lnTo>
                  <a:cubicBezTo>
                    <a:pt x="13487" y="4260"/>
                    <a:pt x="13610" y="4320"/>
                    <a:pt x="13745" y="4320"/>
                  </a:cubicBezTo>
                  <a:cubicBezTo>
                    <a:pt x="14017" y="4320"/>
                    <a:pt x="14236" y="4079"/>
                    <a:pt x="14236" y="3780"/>
                  </a:cubicBezTo>
                  <a:cubicBezTo>
                    <a:pt x="14236" y="3631"/>
                    <a:pt x="14181" y="3497"/>
                    <a:pt x="14093" y="3398"/>
                  </a:cubicBezTo>
                  <a:lnTo>
                    <a:pt x="11147" y="158"/>
                  </a:lnTo>
                  <a:cubicBezTo>
                    <a:pt x="11058" y="61"/>
                    <a:pt x="10936" y="0"/>
                    <a:pt x="10800" y="0"/>
                  </a:cubicBezTo>
                  <a:cubicBezTo>
                    <a:pt x="10664" y="0"/>
                    <a:pt x="10542" y="61"/>
                    <a:pt x="10453" y="158"/>
                  </a:cubicBezTo>
                  <a:lnTo>
                    <a:pt x="7507" y="3398"/>
                  </a:lnTo>
                  <a:cubicBezTo>
                    <a:pt x="7419" y="3497"/>
                    <a:pt x="7364" y="3631"/>
                    <a:pt x="7364" y="3780"/>
                  </a:cubicBezTo>
                  <a:cubicBezTo>
                    <a:pt x="7364" y="4079"/>
                    <a:pt x="7583" y="4320"/>
                    <a:pt x="7855" y="4320"/>
                  </a:cubicBezTo>
                </a:path>
              </a:pathLst>
            </a:custGeom>
            <a:solidFill>
              <a:schemeClr val="bg1"/>
            </a:solidFill>
            <a:ln w="12700">
              <a:solidFill>
                <a:schemeClr val="bg1"/>
              </a:solidFill>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400">
                <a:solidFill>
                  <a:schemeClr val="bg1">
                    <a:lumMod val="50000"/>
                  </a:schemeClr>
                </a:solidFill>
              </a:endParaRPr>
            </a:p>
          </p:txBody>
        </p:sp>
        <p:sp>
          <p:nvSpPr>
            <p:cNvPr id="27" name="Subtitle 2"/>
            <p:cNvSpPr txBox="1">
              <a:spLocks/>
            </p:cNvSpPr>
            <p:nvPr/>
          </p:nvSpPr>
          <p:spPr>
            <a:xfrm>
              <a:off x="12039263" y="3145981"/>
              <a:ext cx="10776131" cy="2900909"/>
            </a:xfrm>
            <a:prstGeom prst="rect">
              <a:avLst/>
            </a:prstGeom>
          </p:spPr>
          <p:txBody>
            <a:bodyPr vert="horz" wrap="squar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2650"/>
                </a:lnSpc>
              </a:pPr>
              <a:r>
                <a:rPr lang="en-US" sz="1000" dirty="0">
                  <a:solidFill>
                    <a:schemeClr val="bg1">
                      <a:lumMod val="50000"/>
                    </a:schemeClr>
                  </a:solidFill>
                  <a:latin typeface="Source Sans Pro" charset="0"/>
                  <a:ea typeface="Source Sans Pro" charset="0"/>
                  <a:cs typeface="Source Sans Pro" charset="0"/>
                </a:rPr>
                <a:t>Investment generally results in acquiring an asset, also called an investment. If the asset is available at a price worth investing, it is normally expected either to generate income, or to appreciate in value, so that it can be sold at a higher price invest Investment generally results in acquiring an asset, also called a</a:t>
              </a:r>
            </a:p>
          </p:txBody>
        </p:sp>
      </p:grpSp>
      <p:sp>
        <p:nvSpPr>
          <p:cNvPr id="28" name="Rectangle 30"/>
          <p:cNvSpPr/>
          <p:nvPr/>
        </p:nvSpPr>
        <p:spPr>
          <a:xfrm>
            <a:off x="101600" y="1833955"/>
            <a:ext cx="5240118" cy="4529497"/>
          </a:xfrm>
          <a:prstGeom prst="rect">
            <a:avLst/>
          </a:prstGeom>
          <a:blipFill dpi="0" rotWithShape="1">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p>
        </p:txBody>
      </p:sp>
    </p:spTree>
    <p:extLst>
      <p:ext uri="{BB962C8B-B14F-4D97-AF65-F5344CB8AC3E}">
        <p14:creationId xmlns:p14="http://schemas.microsoft.com/office/powerpoint/2010/main" val="175208499"/>
      </p:ext>
    </p:extLst>
  </p:cSld>
  <p:clrMapOvr>
    <a:masterClrMapping/>
  </p:clrMapOvr>
  <p:transition spd="slow" advTm="1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1000" fill="hold"/>
                                        <p:tgtEl>
                                          <p:spTgt spid="6"/>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28"/>
                                        </p:tgtEl>
                                        <p:attrNameLst>
                                          <p:attrName>style.visibility</p:attrName>
                                        </p:attrNameLst>
                                      </p:cBhvr>
                                      <p:to>
                                        <p:strVal val="visible"/>
                                      </p:to>
                                    </p:set>
                                    <p:animEffect transition="in" filter="fade">
                                      <p:cBhvr>
                                        <p:cTn id="16" dur="1000"/>
                                        <p:tgtEl>
                                          <p:spTgt spid="28"/>
                                        </p:tgtEl>
                                      </p:cBhvr>
                                    </p:animEffect>
                                    <p:anim calcmode="lin" valueType="num">
                                      <p:cBhvr>
                                        <p:cTn id="17" dur="1000" fill="hold"/>
                                        <p:tgtEl>
                                          <p:spTgt spid="28"/>
                                        </p:tgtEl>
                                        <p:attrNameLst>
                                          <p:attrName>ppt_x</p:attrName>
                                        </p:attrNameLst>
                                      </p:cBhvr>
                                      <p:tavLst>
                                        <p:tav tm="0">
                                          <p:val>
                                            <p:strVal val="#ppt_x"/>
                                          </p:val>
                                        </p:tav>
                                        <p:tav tm="100000">
                                          <p:val>
                                            <p:strVal val="#ppt_x"/>
                                          </p:val>
                                        </p:tav>
                                      </p:tavLst>
                                    </p:anim>
                                    <p:anim calcmode="lin" valueType="num">
                                      <p:cBhvr>
                                        <p:cTn id="18"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p:cNvGrpSpPr/>
          <p:nvPr/>
        </p:nvGrpSpPr>
        <p:grpSpPr>
          <a:xfrm>
            <a:off x="0" y="198861"/>
            <a:ext cx="12190413" cy="898335"/>
            <a:chOff x="0" y="211221"/>
            <a:chExt cx="12190413" cy="898335"/>
          </a:xfrm>
        </p:grpSpPr>
        <p:sp>
          <p:nvSpPr>
            <p:cNvPr id="15" name="矩形 14"/>
            <p:cNvSpPr/>
            <p:nvPr/>
          </p:nvSpPr>
          <p:spPr>
            <a:xfrm>
              <a:off x="0" y="1063837"/>
              <a:ext cx="12190413"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9"/>
            <p:cNvSpPr txBox="1"/>
            <p:nvPr/>
          </p:nvSpPr>
          <p:spPr>
            <a:xfrm>
              <a:off x="4368087" y="457807"/>
              <a:ext cx="3435256" cy="430887"/>
            </a:xfrm>
            <a:prstGeom prst="rect">
              <a:avLst/>
            </a:prstGeom>
            <a:noFill/>
          </p:spPr>
          <p:txBody>
            <a:bodyPr wrap="square" lIns="0" tIns="0" rIns="0" bIns="0" rtlCol="0">
              <a:spAutoFit/>
            </a:bodyPr>
            <a:lstStyle/>
            <a:p>
              <a:pPr marL="0" lvl="1" algn="ctr"/>
              <a:r>
                <a:rPr lang="zh-CN" altLang="en-US" sz="2800" dirty="0">
                  <a:solidFill>
                    <a:schemeClr val="accent5"/>
                  </a:solidFill>
                  <a:latin typeface="微软雅黑" pitchFamily="34" charset="-122"/>
                  <a:ea typeface="微软雅黑" pitchFamily="34" charset="-122"/>
                </a:rPr>
                <a:t>点击加入你的标题</a:t>
              </a:r>
            </a:p>
          </p:txBody>
        </p:sp>
        <p:sp>
          <p:nvSpPr>
            <p:cNvPr id="8" name="矩形 7"/>
            <p:cNvSpPr/>
            <p:nvPr/>
          </p:nvSpPr>
          <p:spPr>
            <a:xfrm>
              <a:off x="0" y="211221"/>
              <a:ext cx="12190413"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 name="组合 1"/>
          <p:cNvGrpSpPr/>
          <p:nvPr/>
        </p:nvGrpSpPr>
        <p:grpSpPr>
          <a:xfrm>
            <a:off x="9232088" y="2301047"/>
            <a:ext cx="2083195" cy="3747609"/>
            <a:chOff x="3943989" y="2120753"/>
            <a:chExt cx="2083195" cy="3747609"/>
          </a:xfrm>
        </p:grpSpPr>
        <p:cxnSp>
          <p:nvCxnSpPr>
            <p:cNvPr id="6" name="Straight Connector 294"/>
            <p:cNvCxnSpPr/>
            <p:nvPr/>
          </p:nvCxnSpPr>
          <p:spPr>
            <a:xfrm>
              <a:off x="3943989" y="2121525"/>
              <a:ext cx="0" cy="861807"/>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
          <p:nvSpPr>
            <p:cNvPr id="7" name="TextBox 295"/>
            <p:cNvSpPr txBox="1"/>
            <p:nvPr/>
          </p:nvSpPr>
          <p:spPr>
            <a:xfrm>
              <a:off x="4030170" y="2120753"/>
              <a:ext cx="1269930" cy="338554"/>
            </a:xfrm>
            <a:prstGeom prst="rect">
              <a:avLst/>
            </a:prstGeom>
            <a:noFill/>
          </p:spPr>
          <p:txBody>
            <a:bodyPr wrap="square" rtlCol="0">
              <a:spAutoFit/>
            </a:bodyPr>
            <a:lstStyle/>
            <a:p>
              <a:r>
                <a:rPr lang="en-US" sz="1600" b="1" dirty="0">
                  <a:solidFill>
                    <a:schemeClr val="bg1">
                      <a:lumMod val="50000"/>
                    </a:schemeClr>
                  </a:solidFill>
                  <a:latin typeface="Roboto Condensed" panose="02000000000000000000" pitchFamily="2" charset="0"/>
                  <a:ea typeface="Roboto Condensed" panose="02000000000000000000" pitchFamily="2" charset="0"/>
                </a:rPr>
                <a:t>Vestibulum</a:t>
              </a:r>
              <a:endParaRPr lang="fr-FR" sz="1600" b="1" dirty="0">
                <a:solidFill>
                  <a:schemeClr val="bg1">
                    <a:lumMod val="50000"/>
                  </a:schemeClr>
                </a:solidFill>
                <a:latin typeface="Roboto Condensed" panose="02000000000000000000" pitchFamily="2" charset="0"/>
                <a:ea typeface="Roboto Condensed" panose="02000000000000000000" pitchFamily="2" charset="0"/>
              </a:endParaRPr>
            </a:p>
          </p:txBody>
        </p:sp>
        <p:cxnSp>
          <p:nvCxnSpPr>
            <p:cNvPr id="9" name="Straight Connector 296"/>
            <p:cNvCxnSpPr/>
            <p:nvPr/>
          </p:nvCxnSpPr>
          <p:spPr>
            <a:xfrm>
              <a:off x="3943989" y="3369597"/>
              <a:ext cx="0" cy="861807"/>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0" name="Straight Connector 298"/>
            <p:cNvCxnSpPr/>
            <p:nvPr/>
          </p:nvCxnSpPr>
          <p:spPr>
            <a:xfrm>
              <a:off x="3943989" y="4706946"/>
              <a:ext cx="0" cy="861807"/>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
          <p:nvSpPr>
            <p:cNvPr id="11" name="TextBox 295"/>
            <p:cNvSpPr txBox="1"/>
            <p:nvPr/>
          </p:nvSpPr>
          <p:spPr>
            <a:xfrm>
              <a:off x="4030170" y="3369597"/>
              <a:ext cx="1269930" cy="338554"/>
            </a:xfrm>
            <a:prstGeom prst="rect">
              <a:avLst/>
            </a:prstGeom>
            <a:noFill/>
          </p:spPr>
          <p:txBody>
            <a:bodyPr wrap="square" rtlCol="0">
              <a:spAutoFit/>
            </a:bodyPr>
            <a:lstStyle/>
            <a:p>
              <a:r>
                <a:rPr lang="en-US" sz="1600" b="1" dirty="0">
                  <a:solidFill>
                    <a:schemeClr val="bg1">
                      <a:lumMod val="50000"/>
                    </a:schemeClr>
                  </a:solidFill>
                  <a:latin typeface="Roboto Condensed" panose="02000000000000000000" pitchFamily="2" charset="0"/>
                  <a:ea typeface="Roboto Condensed" panose="02000000000000000000" pitchFamily="2" charset="0"/>
                </a:rPr>
                <a:t>Egestas</a:t>
              </a:r>
              <a:endParaRPr lang="fr-FR" sz="1600" b="1" dirty="0">
                <a:solidFill>
                  <a:schemeClr val="bg1">
                    <a:lumMod val="50000"/>
                  </a:schemeClr>
                </a:solidFill>
                <a:latin typeface="Roboto Condensed" panose="02000000000000000000" pitchFamily="2" charset="0"/>
                <a:ea typeface="Roboto Condensed" panose="02000000000000000000" pitchFamily="2" charset="0"/>
              </a:endParaRPr>
            </a:p>
          </p:txBody>
        </p:sp>
        <p:sp>
          <p:nvSpPr>
            <p:cNvPr id="12" name="TextBox 295"/>
            <p:cNvSpPr txBox="1"/>
            <p:nvPr/>
          </p:nvSpPr>
          <p:spPr>
            <a:xfrm>
              <a:off x="4030170" y="4709042"/>
              <a:ext cx="1269930" cy="338554"/>
            </a:xfrm>
            <a:prstGeom prst="rect">
              <a:avLst/>
            </a:prstGeom>
            <a:noFill/>
          </p:spPr>
          <p:txBody>
            <a:bodyPr wrap="square" rtlCol="0">
              <a:spAutoFit/>
            </a:bodyPr>
            <a:lstStyle/>
            <a:p>
              <a:r>
                <a:rPr lang="en-US" sz="1600" b="1" dirty="0">
                  <a:solidFill>
                    <a:schemeClr val="bg1">
                      <a:lumMod val="50000"/>
                    </a:schemeClr>
                  </a:solidFill>
                  <a:latin typeface="Roboto Condensed" panose="02000000000000000000" pitchFamily="2" charset="0"/>
                  <a:ea typeface="Roboto Condensed" panose="02000000000000000000" pitchFamily="2" charset="0"/>
                </a:rPr>
                <a:t>Blandit</a:t>
              </a:r>
              <a:endParaRPr lang="fr-FR" sz="1600" b="1" dirty="0">
                <a:solidFill>
                  <a:schemeClr val="bg1">
                    <a:lumMod val="50000"/>
                  </a:schemeClr>
                </a:solidFill>
                <a:latin typeface="Roboto Condensed" panose="02000000000000000000" pitchFamily="2" charset="0"/>
                <a:ea typeface="Roboto Condensed" panose="02000000000000000000" pitchFamily="2" charset="0"/>
              </a:endParaRPr>
            </a:p>
          </p:txBody>
        </p:sp>
        <p:sp>
          <p:nvSpPr>
            <p:cNvPr id="14" name="Rectángulo 26"/>
            <p:cNvSpPr/>
            <p:nvPr/>
          </p:nvSpPr>
          <p:spPr>
            <a:xfrm>
              <a:off x="4020378" y="3699901"/>
              <a:ext cx="1997014" cy="830997"/>
            </a:xfrm>
            <a:prstGeom prst="rect">
              <a:avLst/>
            </a:prstGeom>
          </p:spPr>
          <p:txBody>
            <a:bodyPr wrap="square">
              <a:spAutoFit/>
            </a:bodyPr>
            <a:lstStyle/>
            <a:p>
              <a:r>
                <a:rPr lang="es-ES" sz="1200" dirty="0">
                  <a:solidFill>
                    <a:schemeClr val="bg1">
                      <a:lumMod val="50000"/>
                    </a:schemeClr>
                  </a:solidFill>
                  <a:latin typeface="Raleway" panose="020B0003030101060003" pitchFamily="34" charset="0"/>
                </a:rPr>
                <a:t>Aliquam ac nibh commodo, efficitur elit nec, volutpat quam. Sed id varius turpis.</a:t>
              </a:r>
            </a:p>
          </p:txBody>
        </p:sp>
        <p:sp>
          <p:nvSpPr>
            <p:cNvPr id="17" name="Rectángulo 27"/>
            <p:cNvSpPr/>
            <p:nvPr/>
          </p:nvSpPr>
          <p:spPr>
            <a:xfrm>
              <a:off x="4020378" y="5037365"/>
              <a:ext cx="1997014" cy="830997"/>
            </a:xfrm>
            <a:prstGeom prst="rect">
              <a:avLst/>
            </a:prstGeom>
          </p:spPr>
          <p:txBody>
            <a:bodyPr wrap="square">
              <a:spAutoFit/>
            </a:bodyPr>
            <a:lstStyle/>
            <a:p>
              <a:r>
                <a:rPr lang="es-ES" sz="1200" dirty="0">
                  <a:solidFill>
                    <a:schemeClr val="bg1">
                      <a:lumMod val="50000"/>
                    </a:schemeClr>
                  </a:solidFill>
                  <a:latin typeface="Raleway" panose="020B0003030101060003" pitchFamily="34" charset="0"/>
                </a:rPr>
                <a:t>Aliquam ac nibh commodo, efficitur elit nec, volutpat quam. Sed id varius turpis.</a:t>
              </a:r>
            </a:p>
          </p:txBody>
        </p:sp>
        <p:sp>
          <p:nvSpPr>
            <p:cNvPr id="18" name="Rectángulo 28"/>
            <p:cNvSpPr/>
            <p:nvPr/>
          </p:nvSpPr>
          <p:spPr>
            <a:xfrm>
              <a:off x="4030170" y="2451697"/>
              <a:ext cx="1997014" cy="830997"/>
            </a:xfrm>
            <a:prstGeom prst="rect">
              <a:avLst/>
            </a:prstGeom>
          </p:spPr>
          <p:txBody>
            <a:bodyPr wrap="square">
              <a:spAutoFit/>
            </a:bodyPr>
            <a:lstStyle/>
            <a:p>
              <a:r>
                <a:rPr lang="es-ES" sz="1200" dirty="0">
                  <a:solidFill>
                    <a:schemeClr val="bg1">
                      <a:lumMod val="50000"/>
                    </a:schemeClr>
                  </a:solidFill>
                  <a:latin typeface="Raleway" panose="020B0003030101060003" pitchFamily="34" charset="0"/>
                </a:rPr>
                <a:t>Aliquam ac nibh commodo, efficitur elit nec, volutpat quam. Sed id varius turpis.</a:t>
              </a:r>
            </a:p>
          </p:txBody>
        </p:sp>
      </p:grpSp>
      <p:grpSp>
        <p:nvGrpSpPr>
          <p:cNvPr id="3" name="组合 2"/>
          <p:cNvGrpSpPr/>
          <p:nvPr/>
        </p:nvGrpSpPr>
        <p:grpSpPr>
          <a:xfrm>
            <a:off x="1083486" y="2301047"/>
            <a:ext cx="1876431" cy="3701102"/>
            <a:chOff x="8795291" y="2007150"/>
            <a:chExt cx="1876431" cy="3701102"/>
          </a:xfrm>
        </p:grpSpPr>
        <p:cxnSp>
          <p:nvCxnSpPr>
            <p:cNvPr id="19" name="Straight Connector 13"/>
            <p:cNvCxnSpPr/>
            <p:nvPr/>
          </p:nvCxnSpPr>
          <p:spPr>
            <a:xfrm>
              <a:off x="10660860" y="2012538"/>
              <a:ext cx="0" cy="861807"/>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0" name="Straight Connector 290"/>
            <p:cNvCxnSpPr/>
            <p:nvPr/>
          </p:nvCxnSpPr>
          <p:spPr>
            <a:xfrm>
              <a:off x="10666291" y="3260610"/>
              <a:ext cx="0" cy="861807"/>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1" name="Straight Connector 292"/>
            <p:cNvCxnSpPr/>
            <p:nvPr/>
          </p:nvCxnSpPr>
          <p:spPr>
            <a:xfrm>
              <a:off x="10671722" y="4597958"/>
              <a:ext cx="0" cy="861807"/>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
          <p:nvSpPr>
            <p:cNvPr id="22" name="TextBox 295"/>
            <p:cNvSpPr txBox="1"/>
            <p:nvPr/>
          </p:nvSpPr>
          <p:spPr>
            <a:xfrm>
              <a:off x="9529012" y="2007150"/>
              <a:ext cx="885624" cy="584775"/>
            </a:xfrm>
            <a:prstGeom prst="rect">
              <a:avLst/>
            </a:prstGeom>
            <a:noFill/>
          </p:spPr>
          <p:txBody>
            <a:bodyPr wrap="square" rtlCol="0">
              <a:spAutoFit/>
            </a:bodyPr>
            <a:lstStyle/>
            <a:p>
              <a:pPr algn="r"/>
              <a:r>
                <a:rPr lang="en-US" sz="1600" b="1" dirty="0">
                  <a:solidFill>
                    <a:schemeClr val="bg1">
                      <a:lumMod val="50000"/>
                    </a:schemeClr>
                  </a:solidFill>
                  <a:latin typeface="Roboto Condensed" panose="02000000000000000000" pitchFamily="2" charset="0"/>
                  <a:ea typeface="Roboto Condensed" panose="02000000000000000000" pitchFamily="2" charset="0"/>
                </a:rPr>
                <a:t>Posuere</a:t>
              </a:r>
              <a:endParaRPr lang="fr-FR" sz="1600" b="1" dirty="0">
                <a:solidFill>
                  <a:schemeClr val="bg1">
                    <a:lumMod val="50000"/>
                  </a:schemeClr>
                </a:solidFill>
                <a:latin typeface="Roboto Condensed" panose="02000000000000000000" pitchFamily="2" charset="0"/>
                <a:ea typeface="Roboto Condensed" panose="02000000000000000000" pitchFamily="2" charset="0"/>
              </a:endParaRPr>
            </a:p>
          </p:txBody>
        </p:sp>
        <p:sp>
          <p:nvSpPr>
            <p:cNvPr id="23" name="TextBox 295"/>
            <p:cNvSpPr txBox="1"/>
            <p:nvPr/>
          </p:nvSpPr>
          <p:spPr>
            <a:xfrm>
              <a:off x="9529012" y="3238961"/>
              <a:ext cx="885623" cy="584775"/>
            </a:xfrm>
            <a:prstGeom prst="rect">
              <a:avLst/>
            </a:prstGeom>
            <a:noFill/>
          </p:spPr>
          <p:txBody>
            <a:bodyPr wrap="square" rtlCol="0">
              <a:spAutoFit/>
            </a:bodyPr>
            <a:lstStyle/>
            <a:p>
              <a:pPr algn="r"/>
              <a:r>
                <a:rPr lang="en-US" sz="1600" b="1" dirty="0">
                  <a:solidFill>
                    <a:schemeClr val="bg1">
                      <a:lumMod val="50000"/>
                    </a:schemeClr>
                  </a:solidFill>
                  <a:latin typeface="Roboto Condensed" panose="02000000000000000000" pitchFamily="2" charset="0"/>
                  <a:ea typeface="Roboto Condensed" panose="02000000000000000000" pitchFamily="2" charset="0"/>
                </a:rPr>
                <a:t>Aliquam</a:t>
              </a:r>
              <a:endParaRPr lang="fr-FR" sz="1600" b="1" dirty="0">
                <a:solidFill>
                  <a:schemeClr val="bg1">
                    <a:lumMod val="50000"/>
                  </a:schemeClr>
                </a:solidFill>
                <a:latin typeface="Roboto Condensed" panose="02000000000000000000" pitchFamily="2" charset="0"/>
                <a:ea typeface="Roboto Condensed" panose="02000000000000000000" pitchFamily="2" charset="0"/>
              </a:endParaRPr>
            </a:p>
          </p:txBody>
        </p:sp>
        <p:sp>
          <p:nvSpPr>
            <p:cNvPr id="24" name="TextBox 295"/>
            <p:cNvSpPr txBox="1"/>
            <p:nvPr/>
          </p:nvSpPr>
          <p:spPr>
            <a:xfrm>
              <a:off x="9717921" y="4580403"/>
              <a:ext cx="696714" cy="584775"/>
            </a:xfrm>
            <a:prstGeom prst="rect">
              <a:avLst/>
            </a:prstGeom>
            <a:noFill/>
          </p:spPr>
          <p:txBody>
            <a:bodyPr wrap="square" rtlCol="0">
              <a:spAutoFit/>
            </a:bodyPr>
            <a:lstStyle/>
            <a:p>
              <a:pPr algn="r"/>
              <a:r>
                <a:rPr lang="en-US" sz="1600" b="1" dirty="0">
                  <a:solidFill>
                    <a:schemeClr val="bg1">
                      <a:lumMod val="50000"/>
                    </a:schemeClr>
                  </a:solidFill>
                  <a:latin typeface="Roboto Condensed" panose="02000000000000000000" pitchFamily="2" charset="0"/>
                  <a:ea typeface="Roboto Condensed" panose="02000000000000000000" pitchFamily="2" charset="0"/>
                </a:rPr>
                <a:t>Varius</a:t>
              </a:r>
              <a:endParaRPr lang="fr-FR" sz="1600" b="1" dirty="0">
                <a:solidFill>
                  <a:schemeClr val="bg1">
                    <a:lumMod val="50000"/>
                  </a:schemeClr>
                </a:solidFill>
                <a:latin typeface="Roboto Condensed" panose="02000000000000000000" pitchFamily="2" charset="0"/>
                <a:ea typeface="Roboto Condensed" panose="02000000000000000000" pitchFamily="2" charset="0"/>
              </a:endParaRPr>
            </a:p>
          </p:txBody>
        </p:sp>
        <p:sp>
          <p:nvSpPr>
            <p:cNvPr id="25" name="Rectángulo 25"/>
            <p:cNvSpPr/>
            <p:nvPr/>
          </p:nvSpPr>
          <p:spPr>
            <a:xfrm>
              <a:off x="8795291" y="2305253"/>
              <a:ext cx="1876431" cy="830997"/>
            </a:xfrm>
            <a:prstGeom prst="rect">
              <a:avLst/>
            </a:prstGeom>
          </p:spPr>
          <p:txBody>
            <a:bodyPr wrap="square">
              <a:spAutoFit/>
            </a:bodyPr>
            <a:lstStyle/>
            <a:p>
              <a:r>
                <a:rPr lang="es-ES" sz="1200" dirty="0">
                  <a:solidFill>
                    <a:schemeClr val="bg1">
                      <a:lumMod val="50000"/>
                    </a:schemeClr>
                  </a:solidFill>
                  <a:latin typeface="Raleway" panose="020B0003030101060003" pitchFamily="34" charset="0"/>
                </a:rPr>
                <a:t>Aliquam ac nibh commodo, efficitur elit nec, volutpat quam. Sed id varius turpis.</a:t>
              </a:r>
            </a:p>
          </p:txBody>
        </p:sp>
        <p:sp>
          <p:nvSpPr>
            <p:cNvPr id="26" name="Rectángulo 29"/>
            <p:cNvSpPr/>
            <p:nvPr/>
          </p:nvSpPr>
          <p:spPr>
            <a:xfrm>
              <a:off x="8795291" y="3531996"/>
              <a:ext cx="1876431" cy="830997"/>
            </a:xfrm>
            <a:prstGeom prst="rect">
              <a:avLst/>
            </a:prstGeom>
          </p:spPr>
          <p:txBody>
            <a:bodyPr wrap="square">
              <a:spAutoFit/>
            </a:bodyPr>
            <a:lstStyle/>
            <a:p>
              <a:r>
                <a:rPr lang="es-ES" sz="1200" dirty="0">
                  <a:solidFill>
                    <a:schemeClr val="bg1">
                      <a:lumMod val="50000"/>
                    </a:schemeClr>
                  </a:solidFill>
                  <a:latin typeface="Raleway" panose="020B0003030101060003" pitchFamily="34" charset="0"/>
                </a:rPr>
                <a:t>Aliquam ac nibh commodo, efficitur elit nec, volutpat quam. Sed id varius turpis.</a:t>
              </a:r>
            </a:p>
          </p:txBody>
        </p:sp>
        <p:sp>
          <p:nvSpPr>
            <p:cNvPr id="27" name="Rectángulo 30"/>
            <p:cNvSpPr/>
            <p:nvPr/>
          </p:nvSpPr>
          <p:spPr>
            <a:xfrm>
              <a:off x="8795291" y="4877255"/>
              <a:ext cx="1876431" cy="830997"/>
            </a:xfrm>
            <a:prstGeom prst="rect">
              <a:avLst/>
            </a:prstGeom>
          </p:spPr>
          <p:txBody>
            <a:bodyPr wrap="square">
              <a:spAutoFit/>
            </a:bodyPr>
            <a:lstStyle/>
            <a:p>
              <a:r>
                <a:rPr lang="es-ES" sz="1200" dirty="0">
                  <a:solidFill>
                    <a:schemeClr val="bg1">
                      <a:lumMod val="50000"/>
                    </a:schemeClr>
                  </a:solidFill>
                  <a:latin typeface="Raleway" panose="020B0003030101060003" pitchFamily="34" charset="0"/>
                </a:rPr>
                <a:t>Aliquam ac nibh commodo, efficitur elit nec, volutpat quam. Sed id varius turpis.</a:t>
              </a:r>
            </a:p>
          </p:txBody>
        </p:sp>
      </p:grpSp>
      <p:sp>
        <p:nvSpPr>
          <p:cNvPr id="28" name="Rectangle 30"/>
          <p:cNvSpPr/>
          <p:nvPr/>
        </p:nvSpPr>
        <p:spPr>
          <a:xfrm>
            <a:off x="3465082" y="1716045"/>
            <a:ext cx="5240118" cy="4529497"/>
          </a:xfrm>
          <a:prstGeom prst="rect">
            <a:avLst/>
          </a:prstGeom>
          <a:blipFill dpi="0" rotWithShape="1">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p>
        </p:txBody>
      </p:sp>
    </p:spTree>
    <p:extLst>
      <p:ext uri="{BB962C8B-B14F-4D97-AF65-F5344CB8AC3E}">
        <p14:creationId xmlns:p14="http://schemas.microsoft.com/office/powerpoint/2010/main" val="2391221563"/>
      </p:ext>
    </p:extLst>
  </p:cSld>
  <p:clrMapOvr>
    <a:masterClrMapping/>
  </p:clrMapOvr>
  <p:transition spd="slow" advTm="1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fade">
                                      <p:cBhvr>
                                        <p:cTn id="11" dur="1000"/>
                                        <p:tgtEl>
                                          <p:spTgt spid="28"/>
                                        </p:tgtEl>
                                      </p:cBhvr>
                                    </p:animEffect>
                                    <p:anim calcmode="lin" valueType="num">
                                      <p:cBhvr>
                                        <p:cTn id="12" dur="1000" fill="hold"/>
                                        <p:tgtEl>
                                          <p:spTgt spid="28"/>
                                        </p:tgtEl>
                                        <p:attrNameLst>
                                          <p:attrName>ppt_x</p:attrName>
                                        </p:attrNameLst>
                                      </p:cBhvr>
                                      <p:tavLst>
                                        <p:tav tm="0">
                                          <p:val>
                                            <p:strVal val="#ppt_x"/>
                                          </p:val>
                                        </p:tav>
                                        <p:tav tm="100000">
                                          <p:val>
                                            <p:strVal val="#ppt_x"/>
                                          </p:val>
                                        </p:tav>
                                      </p:tavLst>
                                    </p:anim>
                                    <p:anim calcmode="lin" valueType="num">
                                      <p:cBhvr>
                                        <p:cTn id="13" dur="1000" fill="hold"/>
                                        <p:tgtEl>
                                          <p:spTgt spid="28"/>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fade">
                                      <p:cBhvr>
                                        <p:cTn id="16" dur="1000"/>
                                        <p:tgtEl>
                                          <p:spTgt spid="3"/>
                                        </p:tgtEl>
                                      </p:cBhvr>
                                    </p:animEffect>
                                    <p:anim calcmode="lin" valueType="num">
                                      <p:cBhvr>
                                        <p:cTn id="17" dur="1000" fill="hold"/>
                                        <p:tgtEl>
                                          <p:spTgt spid="3"/>
                                        </p:tgtEl>
                                        <p:attrNameLst>
                                          <p:attrName>ppt_x</p:attrName>
                                        </p:attrNameLst>
                                      </p:cBhvr>
                                      <p:tavLst>
                                        <p:tav tm="0">
                                          <p:val>
                                            <p:strVal val="#ppt_x"/>
                                          </p:val>
                                        </p:tav>
                                        <p:tav tm="100000">
                                          <p:val>
                                            <p:strVal val="#ppt_x"/>
                                          </p:val>
                                        </p:tav>
                                      </p:tavLst>
                                    </p:anim>
                                    <p:anim calcmode="lin" valueType="num">
                                      <p:cBhvr>
                                        <p:cTn id="18" dur="1000" fill="hold"/>
                                        <p:tgtEl>
                                          <p:spTgt spid="3"/>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1000"/>
                                        <p:tgtEl>
                                          <p:spTgt spid="2"/>
                                        </p:tgtEl>
                                      </p:cBhvr>
                                    </p:animEffect>
                                    <p:anim calcmode="lin" valueType="num">
                                      <p:cBhvr>
                                        <p:cTn id="22" dur="1000" fill="hold"/>
                                        <p:tgtEl>
                                          <p:spTgt spid="2"/>
                                        </p:tgtEl>
                                        <p:attrNameLst>
                                          <p:attrName>ppt_x</p:attrName>
                                        </p:attrNameLst>
                                      </p:cBhvr>
                                      <p:tavLst>
                                        <p:tav tm="0">
                                          <p:val>
                                            <p:strVal val="#ppt_x"/>
                                          </p:val>
                                        </p:tav>
                                        <p:tav tm="100000">
                                          <p:val>
                                            <p:strVal val="#ppt_x"/>
                                          </p:val>
                                        </p:tav>
                                      </p:tavLst>
                                    </p:anim>
                                    <p:anim calcmode="lin" valueType="num">
                                      <p:cBhvr>
                                        <p:cTn id="23"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p:cNvGrpSpPr/>
          <p:nvPr/>
        </p:nvGrpSpPr>
        <p:grpSpPr>
          <a:xfrm>
            <a:off x="0" y="198861"/>
            <a:ext cx="12190413" cy="898335"/>
            <a:chOff x="0" y="211221"/>
            <a:chExt cx="12190413" cy="898335"/>
          </a:xfrm>
        </p:grpSpPr>
        <p:sp>
          <p:nvSpPr>
            <p:cNvPr id="15" name="矩形 14"/>
            <p:cNvSpPr/>
            <p:nvPr/>
          </p:nvSpPr>
          <p:spPr>
            <a:xfrm>
              <a:off x="0" y="1063837"/>
              <a:ext cx="12190413"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9"/>
            <p:cNvSpPr txBox="1"/>
            <p:nvPr/>
          </p:nvSpPr>
          <p:spPr>
            <a:xfrm>
              <a:off x="4368087" y="457807"/>
              <a:ext cx="3435256" cy="430887"/>
            </a:xfrm>
            <a:prstGeom prst="rect">
              <a:avLst/>
            </a:prstGeom>
            <a:noFill/>
          </p:spPr>
          <p:txBody>
            <a:bodyPr wrap="square" lIns="0" tIns="0" rIns="0" bIns="0" rtlCol="0">
              <a:spAutoFit/>
            </a:bodyPr>
            <a:lstStyle/>
            <a:p>
              <a:pPr marL="0" lvl="1" algn="ctr"/>
              <a:r>
                <a:rPr lang="zh-CN" altLang="en-US" sz="2800" dirty="0">
                  <a:solidFill>
                    <a:schemeClr val="accent5"/>
                  </a:solidFill>
                  <a:latin typeface="微软雅黑" pitchFamily="34" charset="-122"/>
                  <a:ea typeface="微软雅黑" pitchFamily="34" charset="-122"/>
                </a:rPr>
                <a:t>点击加入你的标题</a:t>
              </a:r>
            </a:p>
          </p:txBody>
        </p:sp>
        <p:sp>
          <p:nvSpPr>
            <p:cNvPr id="8" name="矩形 7"/>
            <p:cNvSpPr/>
            <p:nvPr/>
          </p:nvSpPr>
          <p:spPr>
            <a:xfrm>
              <a:off x="0" y="211221"/>
              <a:ext cx="12190413"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 name="矩形 13"/>
          <p:cNvSpPr>
            <a:spLocks noChangeArrowheads="1"/>
          </p:cNvSpPr>
          <p:nvPr/>
        </p:nvSpPr>
        <p:spPr bwMode="auto">
          <a:xfrm>
            <a:off x="7211435" y="2754466"/>
            <a:ext cx="4543425"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sz="1400">
                <a:solidFill>
                  <a:schemeClr val="bg1">
                    <a:lumMod val="50000"/>
                  </a:schemeClr>
                </a:solidFill>
              </a:rPr>
              <a:t>Vestibulum ante ipsum primis in faucibus orci luctus et ultrices posuere cubilia CuraeVestibulum ante ipsum primis in faucibus orci luctus et ultrices posuere cubilia Curae</a:t>
            </a:r>
          </a:p>
          <a:p>
            <a:pPr eaLnBrk="1" hangingPunct="1"/>
            <a:r>
              <a:rPr lang="zh-CN" altLang="en-US" sz="1400">
                <a:solidFill>
                  <a:schemeClr val="bg1">
                    <a:lumMod val="50000"/>
                  </a:schemeClr>
                </a:solidFill>
              </a:rPr>
              <a:t>Vestibulum ante ipsum primis in faucibus orci luctus et ultrices posuere cubilia Curae</a:t>
            </a:r>
          </a:p>
          <a:p>
            <a:pPr eaLnBrk="1" hangingPunct="1"/>
            <a:endParaRPr lang="zh-CN" altLang="en-US" sz="1400">
              <a:solidFill>
                <a:schemeClr val="bg1">
                  <a:lumMod val="50000"/>
                </a:schemeClr>
              </a:solidFill>
            </a:endParaRPr>
          </a:p>
        </p:txBody>
      </p:sp>
      <p:sp>
        <p:nvSpPr>
          <p:cNvPr id="7" name="矩形 14"/>
          <p:cNvSpPr>
            <a:spLocks noChangeArrowheads="1"/>
          </p:cNvSpPr>
          <p:nvPr/>
        </p:nvSpPr>
        <p:spPr bwMode="auto">
          <a:xfrm>
            <a:off x="7224135" y="2481416"/>
            <a:ext cx="18097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a:solidFill>
                  <a:schemeClr val="bg1">
                    <a:lumMod val="50000"/>
                  </a:schemeClr>
                </a:solidFill>
              </a:rPr>
              <a:t>ADD YOUR TEXT</a:t>
            </a:r>
          </a:p>
        </p:txBody>
      </p:sp>
      <p:sp>
        <p:nvSpPr>
          <p:cNvPr id="9" name="矩形 15"/>
          <p:cNvSpPr>
            <a:spLocks noChangeArrowheads="1"/>
          </p:cNvSpPr>
          <p:nvPr/>
        </p:nvSpPr>
        <p:spPr bwMode="auto">
          <a:xfrm>
            <a:off x="7211435" y="4722966"/>
            <a:ext cx="4543425"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sz="1400">
                <a:solidFill>
                  <a:schemeClr val="bg1">
                    <a:lumMod val="50000"/>
                  </a:schemeClr>
                </a:solidFill>
              </a:rPr>
              <a:t>Vestibulum ante ipsum primis in faucibus orci luctus et ultrices posuere cubilia CuraeVestibulum ante ipsum primis in faucibus orci luctus et ultrices posuere cubilia Curae</a:t>
            </a:r>
          </a:p>
          <a:p>
            <a:pPr eaLnBrk="1" hangingPunct="1"/>
            <a:r>
              <a:rPr lang="zh-CN" altLang="en-US" sz="1400">
                <a:solidFill>
                  <a:schemeClr val="bg1">
                    <a:lumMod val="50000"/>
                  </a:schemeClr>
                </a:solidFill>
              </a:rPr>
              <a:t>Vestibulum ante ipsum primis in faucibus orci luctus et ultrices posuere cubilia Curae</a:t>
            </a:r>
          </a:p>
          <a:p>
            <a:pPr eaLnBrk="1" hangingPunct="1"/>
            <a:endParaRPr lang="zh-CN" altLang="en-US" sz="1400">
              <a:solidFill>
                <a:schemeClr val="bg1">
                  <a:lumMod val="50000"/>
                </a:schemeClr>
              </a:solidFill>
            </a:endParaRPr>
          </a:p>
        </p:txBody>
      </p:sp>
      <p:sp>
        <p:nvSpPr>
          <p:cNvPr id="10" name="矩形 16"/>
          <p:cNvSpPr>
            <a:spLocks noChangeArrowheads="1"/>
          </p:cNvSpPr>
          <p:nvPr/>
        </p:nvSpPr>
        <p:spPr bwMode="auto">
          <a:xfrm>
            <a:off x="7224135" y="4449916"/>
            <a:ext cx="18097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a:solidFill>
                  <a:schemeClr val="bg1">
                    <a:lumMod val="50000"/>
                  </a:schemeClr>
                </a:solidFill>
              </a:rPr>
              <a:t>ADD YOUR TEXT</a:t>
            </a:r>
          </a:p>
        </p:txBody>
      </p:sp>
      <p:sp>
        <p:nvSpPr>
          <p:cNvPr id="11" name="椭圆 10"/>
          <p:cNvSpPr/>
          <p:nvPr/>
        </p:nvSpPr>
        <p:spPr>
          <a:xfrm>
            <a:off x="6836785" y="2533803"/>
            <a:ext cx="398463" cy="39846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50000"/>
                </a:schemeClr>
              </a:solidFill>
            </a:endParaRPr>
          </a:p>
        </p:txBody>
      </p:sp>
      <p:sp>
        <p:nvSpPr>
          <p:cNvPr id="12" name="椭圆 11"/>
          <p:cNvSpPr/>
          <p:nvPr/>
        </p:nvSpPr>
        <p:spPr>
          <a:xfrm>
            <a:off x="6836785" y="4526116"/>
            <a:ext cx="398463" cy="40005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50000"/>
                </a:schemeClr>
              </a:solidFill>
            </a:endParaRPr>
          </a:p>
        </p:txBody>
      </p:sp>
      <p:sp>
        <p:nvSpPr>
          <p:cNvPr id="14" name="Rectangle 30"/>
          <p:cNvSpPr/>
          <p:nvPr/>
        </p:nvSpPr>
        <p:spPr>
          <a:xfrm>
            <a:off x="983139" y="1683231"/>
            <a:ext cx="5240118" cy="4529497"/>
          </a:xfrm>
          <a:prstGeom prst="rect">
            <a:avLst/>
          </a:prstGeom>
          <a:blipFill dpi="0" rotWithShape="1">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p>
        </p:txBody>
      </p:sp>
    </p:spTree>
    <p:extLst>
      <p:ext uri="{BB962C8B-B14F-4D97-AF65-F5344CB8AC3E}">
        <p14:creationId xmlns:p14="http://schemas.microsoft.com/office/powerpoint/2010/main" val="3254519601"/>
      </p:ext>
    </p:extLst>
  </p:cSld>
  <p:clrMapOvr>
    <a:masterClrMapping/>
  </p:clrMapOvr>
  <p:transition spd="slow" advTm="1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250"/>
                                        <p:tgtEl>
                                          <p:spTgt spid="6"/>
                                        </p:tgtEl>
                                      </p:cBhvr>
                                    </p:animEffect>
                                    <p:anim calcmode="lin" valueType="num">
                                      <p:cBhvr>
                                        <p:cTn id="12" dur="250" fill="hold"/>
                                        <p:tgtEl>
                                          <p:spTgt spid="6"/>
                                        </p:tgtEl>
                                        <p:attrNameLst>
                                          <p:attrName>ppt_x</p:attrName>
                                        </p:attrNameLst>
                                      </p:cBhvr>
                                      <p:tavLst>
                                        <p:tav tm="0">
                                          <p:val>
                                            <p:strVal val="#ppt_x"/>
                                          </p:val>
                                        </p:tav>
                                        <p:tav tm="100000">
                                          <p:val>
                                            <p:strVal val="#ppt_x"/>
                                          </p:val>
                                        </p:tav>
                                      </p:tavLst>
                                    </p:anim>
                                    <p:anim calcmode="lin" valueType="num">
                                      <p:cBhvr>
                                        <p:cTn id="13" dur="250" fill="hold"/>
                                        <p:tgtEl>
                                          <p:spTgt spid="6"/>
                                        </p:tgtEl>
                                        <p:attrNameLst>
                                          <p:attrName>ppt_y</p:attrName>
                                        </p:attrNameLst>
                                      </p:cBhvr>
                                      <p:tavLst>
                                        <p:tav tm="0">
                                          <p:val>
                                            <p:strVal val="#ppt_y+.1"/>
                                          </p:val>
                                        </p:tav>
                                        <p:tav tm="100000">
                                          <p:val>
                                            <p:strVal val="#ppt_y"/>
                                          </p:val>
                                        </p:tav>
                                      </p:tavLst>
                                    </p:anim>
                                  </p:childTnLst>
                                </p:cTn>
                              </p:par>
                            </p:childTnLst>
                          </p:cTn>
                        </p:par>
                        <p:par>
                          <p:cTn id="14" fill="hold">
                            <p:stCondLst>
                              <p:cond delay="750"/>
                            </p:stCondLst>
                            <p:childTnLst>
                              <p:par>
                                <p:cTn id="15" presetID="42" presetClass="entr" presetSubtype="0"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250"/>
                                        <p:tgtEl>
                                          <p:spTgt spid="7"/>
                                        </p:tgtEl>
                                      </p:cBhvr>
                                    </p:animEffect>
                                    <p:anim calcmode="lin" valueType="num">
                                      <p:cBhvr>
                                        <p:cTn id="18" dur="250" fill="hold"/>
                                        <p:tgtEl>
                                          <p:spTgt spid="7"/>
                                        </p:tgtEl>
                                        <p:attrNameLst>
                                          <p:attrName>ppt_x</p:attrName>
                                        </p:attrNameLst>
                                      </p:cBhvr>
                                      <p:tavLst>
                                        <p:tav tm="0">
                                          <p:val>
                                            <p:strVal val="#ppt_x"/>
                                          </p:val>
                                        </p:tav>
                                        <p:tav tm="100000">
                                          <p:val>
                                            <p:strVal val="#ppt_x"/>
                                          </p:val>
                                        </p:tav>
                                      </p:tavLst>
                                    </p:anim>
                                    <p:anim calcmode="lin" valueType="num">
                                      <p:cBhvr>
                                        <p:cTn id="19" dur="250" fill="hold"/>
                                        <p:tgtEl>
                                          <p:spTgt spid="7"/>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42" presetClass="entr" presetSubtype="0"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250"/>
                                        <p:tgtEl>
                                          <p:spTgt spid="9"/>
                                        </p:tgtEl>
                                      </p:cBhvr>
                                    </p:animEffect>
                                    <p:anim calcmode="lin" valueType="num">
                                      <p:cBhvr>
                                        <p:cTn id="24" dur="250" fill="hold"/>
                                        <p:tgtEl>
                                          <p:spTgt spid="9"/>
                                        </p:tgtEl>
                                        <p:attrNameLst>
                                          <p:attrName>ppt_x</p:attrName>
                                        </p:attrNameLst>
                                      </p:cBhvr>
                                      <p:tavLst>
                                        <p:tav tm="0">
                                          <p:val>
                                            <p:strVal val="#ppt_x"/>
                                          </p:val>
                                        </p:tav>
                                        <p:tav tm="100000">
                                          <p:val>
                                            <p:strVal val="#ppt_x"/>
                                          </p:val>
                                        </p:tav>
                                      </p:tavLst>
                                    </p:anim>
                                    <p:anim calcmode="lin" valueType="num">
                                      <p:cBhvr>
                                        <p:cTn id="25" dur="250" fill="hold"/>
                                        <p:tgtEl>
                                          <p:spTgt spid="9"/>
                                        </p:tgtEl>
                                        <p:attrNameLst>
                                          <p:attrName>ppt_y</p:attrName>
                                        </p:attrNameLst>
                                      </p:cBhvr>
                                      <p:tavLst>
                                        <p:tav tm="0">
                                          <p:val>
                                            <p:strVal val="#ppt_y+.1"/>
                                          </p:val>
                                        </p:tav>
                                        <p:tav tm="100000">
                                          <p:val>
                                            <p:strVal val="#ppt_y"/>
                                          </p:val>
                                        </p:tav>
                                      </p:tavLst>
                                    </p:anim>
                                  </p:childTnLst>
                                </p:cTn>
                              </p:par>
                            </p:childTnLst>
                          </p:cTn>
                        </p:par>
                        <p:par>
                          <p:cTn id="26" fill="hold">
                            <p:stCondLst>
                              <p:cond delay="1250"/>
                            </p:stCondLst>
                            <p:childTnLst>
                              <p:par>
                                <p:cTn id="27" presetID="42" presetClass="entr" presetSubtype="0"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250"/>
                                        <p:tgtEl>
                                          <p:spTgt spid="10"/>
                                        </p:tgtEl>
                                      </p:cBhvr>
                                    </p:animEffect>
                                    <p:anim calcmode="lin" valueType="num">
                                      <p:cBhvr>
                                        <p:cTn id="30" dur="250" fill="hold"/>
                                        <p:tgtEl>
                                          <p:spTgt spid="10"/>
                                        </p:tgtEl>
                                        <p:attrNameLst>
                                          <p:attrName>ppt_x</p:attrName>
                                        </p:attrNameLst>
                                      </p:cBhvr>
                                      <p:tavLst>
                                        <p:tav tm="0">
                                          <p:val>
                                            <p:strVal val="#ppt_x"/>
                                          </p:val>
                                        </p:tav>
                                        <p:tav tm="100000">
                                          <p:val>
                                            <p:strVal val="#ppt_x"/>
                                          </p:val>
                                        </p:tav>
                                      </p:tavLst>
                                    </p:anim>
                                    <p:anim calcmode="lin" valueType="num">
                                      <p:cBhvr>
                                        <p:cTn id="31" dur="250" fill="hold"/>
                                        <p:tgtEl>
                                          <p:spTgt spid="10"/>
                                        </p:tgtEl>
                                        <p:attrNameLst>
                                          <p:attrName>ppt_y</p:attrName>
                                        </p:attrNameLst>
                                      </p:cBhvr>
                                      <p:tavLst>
                                        <p:tav tm="0">
                                          <p:val>
                                            <p:strVal val="#ppt_y+.1"/>
                                          </p:val>
                                        </p:tav>
                                        <p:tav tm="100000">
                                          <p:val>
                                            <p:strVal val="#ppt_y"/>
                                          </p:val>
                                        </p:tav>
                                      </p:tavLst>
                                    </p:anim>
                                  </p:childTnLst>
                                </p:cTn>
                              </p:par>
                            </p:childTnLst>
                          </p:cTn>
                        </p:par>
                        <p:par>
                          <p:cTn id="32" fill="hold">
                            <p:stCondLst>
                              <p:cond delay="1500"/>
                            </p:stCondLst>
                            <p:childTnLst>
                              <p:par>
                                <p:cTn id="33" presetID="42" presetClass="entr" presetSubtype="0"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250"/>
                                        <p:tgtEl>
                                          <p:spTgt spid="11"/>
                                        </p:tgtEl>
                                      </p:cBhvr>
                                    </p:animEffect>
                                    <p:anim calcmode="lin" valueType="num">
                                      <p:cBhvr>
                                        <p:cTn id="36" dur="250" fill="hold"/>
                                        <p:tgtEl>
                                          <p:spTgt spid="11"/>
                                        </p:tgtEl>
                                        <p:attrNameLst>
                                          <p:attrName>ppt_x</p:attrName>
                                        </p:attrNameLst>
                                      </p:cBhvr>
                                      <p:tavLst>
                                        <p:tav tm="0">
                                          <p:val>
                                            <p:strVal val="#ppt_x"/>
                                          </p:val>
                                        </p:tav>
                                        <p:tav tm="100000">
                                          <p:val>
                                            <p:strVal val="#ppt_x"/>
                                          </p:val>
                                        </p:tav>
                                      </p:tavLst>
                                    </p:anim>
                                    <p:anim calcmode="lin" valueType="num">
                                      <p:cBhvr>
                                        <p:cTn id="37" dur="250" fill="hold"/>
                                        <p:tgtEl>
                                          <p:spTgt spid="11"/>
                                        </p:tgtEl>
                                        <p:attrNameLst>
                                          <p:attrName>ppt_y</p:attrName>
                                        </p:attrNameLst>
                                      </p:cBhvr>
                                      <p:tavLst>
                                        <p:tav tm="0">
                                          <p:val>
                                            <p:strVal val="#ppt_y+.1"/>
                                          </p:val>
                                        </p:tav>
                                        <p:tav tm="100000">
                                          <p:val>
                                            <p:strVal val="#ppt_y"/>
                                          </p:val>
                                        </p:tav>
                                      </p:tavLst>
                                    </p:anim>
                                  </p:childTnLst>
                                </p:cTn>
                              </p:par>
                            </p:childTnLst>
                          </p:cTn>
                        </p:par>
                        <p:par>
                          <p:cTn id="38" fill="hold">
                            <p:stCondLst>
                              <p:cond delay="1750"/>
                            </p:stCondLst>
                            <p:childTnLst>
                              <p:par>
                                <p:cTn id="39" presetID="42" presetClass="entr" presetSubtype="0" fill="hold" grpId="0" nodeType="after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fade">
                                      <p:cBhvr>
                                        <p:cTn id="41" dur="250"/>
                                        <p:tgtEl>
                                          <p:spTgt spid="12"/>
                                        </p:tgtEl>
                                      </p:cBhvr>
                                    </p:animEffect>
                                    <p:anim calcmode="lin" valueType="num">
                                      <p:cBhvr>
                                        <p:cTn id="42" dur="250" fill="hold"/>
                                        <p:tgtEl>
                                          <p:spTgt spid="12"/>
                                        </p:tgtEl>
                                        <p:attrNameLst>
                                          <p:attrName>ppt_x</p:attrName>
                                        </p:attrNameLst>
                                      </p:cBhvr>
                                      <p:tavLst>
                                        <p:tav tm="0">
                                          <p:val>
                                            <p:strVal val="#ppt_x"/>
                                          </p:val>
                                        </p:tav>
                                        <p:tav tm="100000">
                                          <p:val>
                                            <p:strVal val="#ppt_x"/>
                                          </p:val>
                                        </p:tav>
                                      </p:tavLst>
                                    </p:anim>
                                    <p:anim calcmode="lin" valueType="num">
                                      <p:cBhvr>
                                        <p:cTn id="43" dur="250" fill="hold"/>
                                        <p:tgtEl>
                                          <p:spTgt spid="12"/>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14"/>
                                        </p:tgtEl>
                                        <p:attrNameLst>
                                          <p:attrName>style.visibility</p:attrName>
                                        </p:attrNameLst>
                                      </p:cBhvr>
                                      <p:to>
                                        <p:strVal val="visible"/>
                                      </p:to>
                                    </p:set>
                                    <p:animEffect transition="in" filter="fade">
                                      <p:cBhvr>
                                        <p:cTn id="46" dur="1000"/>
                                        <p:tgtEl>
                                          <p:spTgt spid="14"/>
                                        </p:tgtEl>
                                      </p:cBhvr>
                                    </p:animEffect>
                                    <p:anim calcmode="lin" valueType="num">
                                      <p:cBhvr>
                                        <p:cTn id="47" dur="1000" fill="hold"/>
                                        <p:tgtEl>
                                          <p:spTgt spid="14"/>
                                        </p:tgtEl>
                                        <p:attrNameLst>
                                          <p:attrName>ppt_x</p:attrName>
                                        </p:attrNameLst>
                                      </p:cBhvr>
                                      <p:tavLst>
                                        <p:tav tm="0">
                                          <p:val>
                                            <p:strVal val="#ppt_x"/>
                                          </p:val>
                                        </p:tav>
                                        <p:tav tm="100000">
                                          <p:val>
                                            <p:strVal val="#ppt_x"/>
                                          </p:val>
                                        </p:tav>
                                      </p:tavLst>
                                    </p:anim>
                                    <p:anim calcmode="lin" valueType="num">
                                      <p:cBhvr>
                                        <p:cTn id="48"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9" grpId="0"/>
      <p:bldP spid="10" grpId="0"/>
      <p:bldP spid="11" grpId="0" animBg="1"/>
      <p:bldP spid="12" grpId="0" animBg="1"/>
      <p:bldP spid="1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240"/>
            <a:ext cx="12190413" cy="6857107"/>
          </a:xfrm>
          <a:prstGeom prst="rect">
            <a:avLst/>
          </a:prstGeom>
        </p:spPr>
      </p:pic>
      <p:grpSp>
        <p:nvGrpSpPr>
          <p:cNvPr id="16" name="Group 10"/>
          <p:cNvGrpSpPr/>
          <p:nvPr/>
        </p:nvGrpSpPr>
        <p:grpSpPr>
          <a:xfrm>
            <a:off x="5404148" y="1088930"/>
            <a:ext cx="1397964" cy="1267612"/>
            <a:chOff x="4865916" y="10884560"/>
            <a:chExt cx="5161851" cy="1212098"/>
          </a:xfrm>
          <a:solidFill>
            <a:schemeClr val="bg1"/>
          </a:solidFill>
        </p:grpSpPr>
        <p:sp>
          <p:nvSpPr>
            <p:cNvPr id="17" name="Rectangle 11"/>
            <p:cNvSpPr/>
            <p:nvPr/>
          </p:nvSpPr>
          <p:spPr>
            <a:xfrm>
              <a:off x="4865916" y="10884560"/>
              <a:ext cx="5161851" cy="1212098"/>
            </a:xfrm>
            <a:prstGeom prst="rect">
              <a:avLst/>
            </a:prstGeom>
            <a:solidFill>
              <a:schemeClr val="accent5"/>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solidFill>
                  <a:schemeClr val="accent5"/>
                </a:solidFill>
              </a:endParaRPr>
            </a:p>
          </p:txBody>
        </p:sp>
        <p:sp>
          <p:nvSpPr>
            <p:cNvPr id="18" name="TextBox 26"/>
            <p:cNvSpPr txBox="1"/>
            <p:nvPr/>
          </p:nvSpPr>
          <p:spPr>
            <a:xfrm>
              <a:off x="5539869" y="11101279"/>
              <a:ext cx="3771549" cy="794604"/>
            </a:xfrm>
            <a:prstGeom prst="rect">
              <a:avLst/>
            </a:prstGeom>
            <a:noFill/>
            <a:ln>
              <a:noFill/>
            </a:ln>
          </p:spPr>
          <p:txBody>
            <a:bodyPr wrap="none" rtlCol="0">
              <a:spAutoFit/>
            </a:bodyPr>
            <a:lstStyle/>
            <a:p>
              <a:pPr algn="ctr"/>
              <a:r>
                <a:rPr lang="en-US" altLang="zh-CN" sz="4800" b="1" spc="300" dirty="0">
                  <a:solidFill>
                    <a:schemeClr val="bg1"/>
                  </a:solidFill>
                  <a:latin typeface="微软雅黑" pitchFamily="34" charset="-122"/>
                  <a:ea typeface="微软雅黑" pitchFamily="34" charset="-122"/>
                  <a:cs typeface="Montserrat Semi" charset="0"/>
                </a:rPr>
                <a:t>02</a:t>
              </a:r>
              <a:endParaRPr lang="en-US" sz="4800" b="1" spc="300" dirty="0">
                <a:solidFill>
                  <a:schemeClr val="bg1"/>
                </a:solidFill>
                <a:latin typeface="微软雅黑" pitchFamily="34" charset="-122"/>
                <a:ea typeface="微软雅黑" pitchFamily="34" charset="-122"/>
                <a:cs typeface="Montserrat Semi" charset="0"/>
              </a:endParaRPr>
            </a:p>
          </p:txBody>
        </p:sp>
      </p:grpSp>
      <p:sp>
        <p:nvSpPr>
          <p:cNvPr id="19" name="标题 1"/>
          <p:cNvSpPr txBox="1">
            <a:spLocks/>
          </p:cNvSpPr>
          <p:nvPr/>
        </p:nvSpPr>
        <p:spPr>
          <a:xfrm>
            <a:off x="2576159" y="2665411"/>
            <a:ext cx="7053942" cy="1193800"/>
          </a:xfrm>
          <a:prstGeom prst="rect">
            <a:avLst/>
          </a:prstGeom>
        </p:spPr>
        <p:txBody>
          <a:bodyPr rtlCol="0"/>
          <a:lstStyle>
            <a:lvl1pPr algn="ctr" defTabSz="1219170" rtl="0" eaLnBrk="1" latinLnBrk="0" hangingPunct="1">
              <a:spcBef>
                <a:spcPct val="0"/>
              </a:spcBef>
              <a:buNone/>
              <a:defRPr sz="5900" kern="1200">
                <a:solidFill>
                  <a:schemeClr val="tx1"/>
                </a:solidFill>
                <a:latin typeface="+mj-lt"/>
                <a:ea typeface="+mj-ea"/>
                <a:cs typeface="+mj-cs"/>
              </a:defRPr>
            </a:lvl1pPr>
          </a:lstStyle>
          <a:p>
            <a:pPr>
              <a:defRPr/>
            </a:pPr>
            <a:r>
              <a:rPr lang="zh-CN" altLang="en-US" sz="5400" b="1" spc="300" dirty="0">
                <a:solidFill>
                  <a:schemeClr val="accent5"/>
                </a:solidFill>
                <a:latin typeface="微软雅黑" pitchFamily="34" charset="-122"/>
                <a:ea typeface="微软雅黑" pitchFamily="34" charset="-122"/>
              </a:rPr>
              <a:t>点击加入你标题</a:t>
            </a:r>
          </a:p>
        </p:txBody>
      </p:sp>
      <p:cxnSp>
        <p:nvCxnSpPr>
          <p:cNvPr id="20" name="直接连接符 19"/>
          <p:cNvCxnSpPr/>
          <p:nvPr/>
        </p:nvCxnSpPr>
        <p:spPr>
          <a:xfrm>
            <a:off x="2928130" y="3800273"/>
            <a:ext cx="63500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sp>
        <p:nvSpPr>
          <p:cNvPr id="22" name="副标题 2"/>
          <p:cNvSpPr txBox="1">
            <a:spLocks/>
          </p:cNvSpPr>
          <p:nvPr/>
        </p:nvSpPr>
        <p:spPr>
          <a:xfrm>
            <a:off x="3133017" y="4056828"/>
            <a:ext cx="5940226" cy="519112"/>
          </a:xfrm>
          <a:prstGeom prst="rect">
            <a:avLst/>
          </a:prstGeom>
        </p:spPr>
        <p:txBody>
          <a:bodyPr rtlCol="0"/>
          <a:lstStyle>
            <a:lvl1pPr marL="457189" indent="-457189" algn="l" defTabSz="1219170" rtl="0" eaLnBrk="1" latinLnBrk="0" hangingPunct="1">
              <a:spcBef>
                <a:spcPct val="20000"/>
              </a:spcBef>
              <a:buFont typeface="Arial" pitchFamily="34" charset="0"/>
              <a:buChar char="•"/>
              <a:defRPr sz="4300" kern="1200">
                <a:solidFill>
                  <a:schemeClr val="tx1"/>
                </a:solidFill>
                <a:latin typeface="+mn-lt"/>
                <a:ea typeface="+mn-ea"/>
                <a:cs typeface="+mn-cs"/>
              </a:defRPr>
            </a:lvl1pPr>
            <a:lvl2pPr marL="990575" indent="-380990" algn="l" defTabSz="1219170" rtl="0" eaLnBrk="1" latinLnBrk="0" hangingPunct="1">
              <a:spcBef>
                <a:spcPct val="20000"/>
              </a:spcBef>
              <a:buFont typeface="Arial" pitchFamily="34" charset="0"/>
              <a:buChar char="–"/>
              <a:defRPr sz="3800" kern="1200">
                <a:solidFill>
                  <a:schemeClr val="tx1"/>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3200" kern="1200">
                <a:solidFill>
                  <a:schemeClr val="tx1"/>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9pPr>
          </a:lstStyle>
          <a:p>
            <a:pPr algn="ctr">
              <a:defRPr/>
            </a:pPr>
            <a:r>
              <a:rPr lang="zh-CN" altLang="en-US" sz="1800" dirty="0">
                <a:solidFill>
                  <a:schemeClr val="accent5"/>
                </a:solidFill>
                <a:latin typeface="微软雅黑" pitchFamily="34" charset="-122"/>
                <a:ea typeface="微软雅黑" pitchFamily="34" charset="-122"/>
              </a:rPr>
              <a:t>简洁大气</a:t>
            </a:r>
            <a:r>
              <a:rPr lang="en-US" altLang="zh-CN" sz="1800" dirty="0">
                <a:solidFill>
                  <a:schemeClr val="accent5"/>
                </a:solidFill>
                <a:latin typeface="微软雅黑" pitchFamily="34" charset="-122"/>
                <a:ea typeface="微软雅黑" pitchFamily="34" charset="-122"/>
              </a:rPr>
              <a:t>|</a:t>
            </a:r>
            <a:r>
              <a:rPr lang="zh-CN" altLang="en-US" sz="1800" dirty="0">
                <a:solidFill>
                  <a:schemeClr val="accent5"/>
                </a:solidFill>
                <a:latin typeface="微软雅黑" pitchFamily="34" charset="-122"/>
                <a:ea typeface="微软雅黑" pitchFamily="34" charset="-122"/>
              </a:rPr>
              <a:t>易编辑</a:t>
            </a:r>
            <a:r>
              <a:rPr lang="en-US" altLang="zh-CN" sz="1800" dirty="0">
                <a:solidFill>
                  <a:schemeClr val="accent5"/>
                </a:solidFill>
                <a:latin typeface="微软雅黑" pitchFamily="34" charset="-122"/>
                <a:ea typeface="微软雅黑" pitchFamily="34" charset="-122"/>
              </a:rPr>
              <a:t>|</a:t>
            </a:r>
            <a:r>
              <a:rPr lang="zh-CN" altLang="en-US" sz="1800" dirty="0">
                <a:solidFill>
                  <a:schemeClr val="accent5"/>
                </a:solidFill>
                <a:latin typeface="微软雅黑" pitchFamily="34" charset="-122"/>
                <a:ea typeface="微软雅黑" pitchFamily="34" charset="-122"/>
              </a:rPr>
              <a:t>任意替换内容</a:t>
            </a:r>
          </a:p>
        </p:txBody>
      </p:sp>
    </p:spTree>
    <p:extLst>
      <p:ext uri="{BB962C8B-B14F-4D97-AF65-F5344CB8AC3E}">
        <p14:creationId xmlns:p14="http://schemas.microsoft.com/office/powerpoint/2010/main" val="93328628"/>
      </p:ext>
    </p:extLst>
  </p:cSld>
  <p:clrMapOvr>
    <a:masterClrMapping/>
  </p:clrMapOvr>
  <p:transition spd="slow" advTm="1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1000"/>
                                        <p:tgtEl>
                                          <p:spTgt spid="2"/>
                                        </p:tgtEl>
                                      </p:cBhvr>
                                    </p:animEffect>
                                  </p:childTnLst>
                                </p:cTn>
                              </p:par>
                            </p:childTnLst>
                          </p:cTn>
                        </p:par>
                        <p:par>
                          <p:cTn id="8" fill="hold">
                            <p:stCondLst>
                              <p:cond delay="1000"/>
                            </p:stCondLst>
                            <p:childTnLst>
                              <p:par>
                                <p:cTn id="9" presetID="42" presetClass="entr" presetSubtype="0" fill="hold"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500"/>
                                        <p:tgtEl>
                                          <p:spTgt spid="16"/>
                                        </p:tgtEl>
                                      </p:cBhvr>
                                    </p:animEffect>
                                    <p:anim calcmode="lin" valueType="num">
                                      <p:cBhvr>
                                        <p:cTn id="12" dur="500" fill="hold"/>
                                        <p:tgtEl>
                                          <p:spTgt spid="16"/>
                                        </p:tgtEl>
                                        <p:attrNameLst>
                                          <p:attrName>ppt_x</p:attrName>
                                        </p:attrNameLst>
                                      </p:cBhvr>
                                      <p:tavLst>
                                        <p:tav tm="0">
                                          <p:val>
                                            <p:strVal val="#ppt_x"/>
                                          </p:val>
                                        </p:tav>
                                        <p:tav tm="100000">
                                          <p:val>
                                            <p:strVal val="#ppt_x"/>
                                          </p:val>
                                        </p:tav>
                                      </p:tavLst>
                                    </p:anim>
                                    <p:anim calcmode="lin" valueType="num">
                                      <p:cBhvr>
                                        <p:cTn id="13" dur="500" fill="hold"/>
                                        <p:tgtEl>
                                          <p:spTgt spid="16"/>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grpId="0" nodeType="after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fade">
                                      <p:cBhvr>
                                        <p:cTn id="17" dur="500"/>
                                        <p:tgtEl>
                                          <p:spTgt spid="19"/>
                                        </p:tgtEl>
                                      </p:cBhvr>
                                    </p:animEffect>
                                    <p:anim calcmode="lin" valueType="num">
                                      <p:cBhvr>
                                        <p:cTn id="18" dur="500" fill="hold"/>
                                        <p:tgtEl>
                                          <p:spTgt spid="19"/>
                                        </p:tgtEl>
                                        <p:attrNameLst>
                                          <p:attrName>ppt_x</p:attrName>
                                        </p:attrNameLst>
                                      </p:cBhvr>
                                      <p:tavLst>
                                        <p:tav tm="0">
                                          <p:val>
                                            <p:strVal val="#ppt_x"/>
                                          </p:val>
                                        </p:tav>
                                        <p:tav tm="100000">
                                          <p:val>
                                            <p:strVal val="#ppt_x"/>
                                          </p:val>
                                        </p:tav>
                                      </p:tavLst>
                                    </p:anim>
                                    <p:anim calcmode="lin" valueType="num">
                                      <p:cBhvr>
                                        <p:cTn id="19" dur="500" fill="hold"/>
                                        <p:tgtEl>
                                          <p:spTgt spid="19"/>
                                        </p:tgtEl>
                                        <p:attrNameLst>
                                          <p:attrName>ppt_y</p:attrName>
                                        </p:attrNameLst>
                                      </p:cBhvr>
                                      <p:tavLst>
                                        <p:tav tm="0">
                                          <p:val>
                                            <p:strVal val="#ppt_y+.1"/>
                                          </p:val>
                                        </p:tav>
                                        <p:tav tm="100000">
                                          <p:val>
                                            <p:strVal val="#ppt_y"/>
                                          </p:val>
                                        </p:tav>
                                      </p:tavLst>
                                    </p:anim>
                                  </p:childTnLst>
                                </p:cTn>
                              </p:par>
                            </p:childTnLst>
                          </p:cTn>
                        </p:par>
                        <p:par>
                          <p:cTn id="20" fill="hold">
                            <p:stCondLst>
                              <p:cond delay="2000"/>
                            </p:stCondLst>
                            <p:childTnLst>
                              <p:par>
                                <p:cTn id="21" presetID="42" presetClass="entr" presetSubtype="0" fill="hold" nodeType="after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fade">
                                      <p:cBhvr>
                                        <p:cTn id="23" dur="500"/>
                                        <p:tgtEl>
                                          <p:spTgt spid="20"/>
                                        </p:tgtEl>
                                      </p:cBhvr>
                                    </p:animEffect>
                                    <p:anim calcmode="lin" valueType="num">
                                      <p:cBhvr>
                                        <p:cTn id="24" dur="500" fill="hold"/>
                                        <p:tgtEl>
                                          <p:spTgt spid="20"/>
                                        </p:tgtEl>
                                        <p:attrNameLst>
                                          <p:attrName>ppt_x</p:attrName>
                                        </p:attrNameLst>
                                      </p:cBhvr>
                                      <p:tavLst>
                                        <p:tav tm="0">
                                          <p:val>
                                            <p:strVal val="#ppt_x"/>
                                          </p:val>
                                        </p:tav>
                                        <p:tav tm="100000">
                                          <p:val>
                                            <p:strVal val="#ppt_x"/>
                                          </p:val>
                                        </p:tav>
                                      </p:tavLst>
                                    </p:anim>
                                    <p:anim calcmode="lin" valueType="num">
                                      <p:cBhvr>
                                        <p:cTn id="25" dur="500" fill="hold"/>
                                        <p:tgtEl>
                                          <p:spTgt spid="20"/>
                                        </p:tgtEl>
                                        <p:attrNameLst>
                                          <p:attrName>ppt_y</p:attrName>
                                        </p:attrNameLst>
                                      </p:cBhvr>
                                      <p:tavLst>
                                        <p:tav tm="0">
                                          <p:val>
                                            <p:strVal val="#ppt_y+.1"/>
                                          </p:val>
                                        </p:tav>
                                        <p:tav tm="100000">
                                          <p:val>
                                            <p:strVal val="#ppt_y"/>
                                          </p:val>
                                        </p:tav>
                                      </p:tavLst>
                                    </p:anim>
                                  </p:childTnLst>
                                </p:cTn>
                              </p:par>
                            </p:childTnLst>
                          </p:cTn>
                        </p:par>
                        <p:par>
                          <p:cTn id="26" fill="hold">
                            <p:stCondLst>
                              <p:cond delay="2500"/>
                            </p:stCondLst>
                            <p:childTnLst>
                              <p:par>
                                <p:cTn id="27" presetID="42" presetClass="entr" presetSubtype="0" fill="hold" grpId="0" nodeType="afterEffect">
                                  <p:stCondLst>
                                    <p:cond delay="0"/>
                                  </p:stCondLst>
                                  <p:childTnLst>
                                    <p:set>
                                      <p:cBhvr>
                                        <p:cTn id="28" dur="1" fill="hold">
                                          <p:stCondLst>
                                            <p:cond delay="0"/>
                                          </p:stCondLst>
                                        </p:cTn>
                                        <p:tgtEl>
                                          <p:spTgt spid="22"/>
                                        </p:tgtEl>
                                        <p:attrNameLst>
                                          <p:attrName>style.visibility</p:attrName>
                                        </p:attrNameLst>
                                      </p:cBhvr>
                                      <p:to>
                                        <p:strVal val="visible"/>
                                      </p:to>
                                    </p:set>
                                    <p:animEffect transition="in" filter="fade">
                                      <p:cBhvr>
                                        <p:cTn id="29" dur="500"/>
                                        <p:tgtEl>
                                          <p:spTgt spid="22"/>
                                        </p:tgtEl>
                                      </p:cBhvr>
                                    </p:animEffect>
                                    <p:anim calcmode="lin" valueType="num">
                                      <p:cBhvr>
                                        <p:cTn id="30" dur="500" fill="hold"/>
                                        <p:tgtEl>
                                          <p:spTgt spid="22"/>
                                        </p:tgtEl>
                                        <p:attrNameLst>
                                          <p:attrName>ppt_x</p:attrName>
                                        </p:attrNameLst>
                                      </p:cBhvr>
                                      <p:tavLst>
                                        <p:tav tm="0">
                                          <p:val>
                                            <p:strVal val="#ppt_x"/>
                                          </p:val>
                                        </p:tav>
                                        <p:tav tm="100000">
                                          <p:val>
                                            <p:strVal val="#ppt_x"/>
                                          </p:val>
                                        </p:tav>
                                      </p:tavLst>
                                    </p:anim>
                                    <p:anim calcmode="lin" valueType="num">
                                      <p:cBhvr>
                                        <p:cTn id="31" dur="5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2"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TRACKING_SLIDES" val="1"/>
  <p:tag name="GENSWF_OUTPUT_FILE_NAME" val="33"/>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第一PPT，www.1ppt.com ">
  <a:themeElements>
    <a:clrScheme name="炫彩扁平2">
      <a:dk1>
        <a:srgbClr val="000000"/>
      </a:dk1>
      <a:lt1>
        <a:srgbClr val="FFFFFF"/>
      </a:lt1>
      <a:dk2>
        <a:srgbClr val="44546A"/>
      </a:dk2>
      <a:lt2>
        <a:srgbClr val="E7E6E6"/>
      </a:lt2>
      <a:accent1>
        <a:srgbClr val="FFBF53"/>
      </a:accent1>
      <a:accent2>
        <a:srgbClr val="F17475"/>
      </a:accent2>
      <a:accent3>
        <a:srgbClr val="01B3C5"/>
      </a:accent3>
      <a:accent4>
        <a:srgbClr val="77448C"/>
      </a:accent4>
      <a:accent5>
        <a:srgbClr val="00AF92"/>
      </a:accent5>
      <a:accent6>
        <a:srgbClr val="C65885"/>
      </a:accent6>
      <a:hlink>
        <a:srgbClr val="FCC79F"/>
      </a:hlink>
      <a:folHlink>
        <a:srgbClr val="869FB7"/>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3939</TotalTime>
  <Words>2818</Words>
  <Application>Microsoft Office PowerPoint</Application>
  <PresentationFormat>自定义</PresentationFormat>
  <Paragraphs>222</Paragraphs>
  <Slides>27</Slides>
  <Notes>26</Notes>
  <HiddenSlides>0</HiddenSlides>
  <MMClips>0</MMClips>
  <ScaleCrop>false</ScaleCrop>
  <HeadingPairs>
    <vt:vector size="4" baseType="variant">
      <vt:variant>
        <vt:lpstr>主题</vt:lpstr>
      </vt:variant>
      <vt:variant>
        <vt:i4>3</vt:i4>
      </vt:variant>
      <vt:variant>
        <vt:lpstr>幻灯片标题</vt:lpstr>
      </vt:variant>
      <vt:variant>
        <vt:i4>27</vt:i4>
      </vt:variant>
    </vt:vector>
  </HeadingPairs>
  <TitlesOfParts>
    <vt:vector size="30" baseType="lpstr">
      <vt:lpstr>第一PPT，www.1ppt.com</vt:lpstr>
      <vt:lpstr>第一PPT，www.1ppt.com </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户外旅游</dc:title>
  <dc:creator>第一PPT</dc:creator>
  <cp:keywords>www.1ppt.com</cp:keywords>
  <dc:description>www.1ppt.com</dc:description>
  <cp:lastModifiedBy>Windows User</cp:lastModifiedBy>
  <cp:revision>2433</cp:revision>
  <dcterms:created xsi:type="dcterms:W3CDTF">2015-12-01T09:06:39Z</dcterms:created>
  <dcterms:modified xsi:type="dcterms:W3CDTF">2019-08-22T07:11:02Z</dcterms:modified>
</cp:coreProperties>
</file>